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notesMasterIdLst>
    <p:notesMasterId r:id="rId9"/>
  </p:notesMasterIdLst>
  <p:sldIdLst>
    <p:sldId id="269" r:id="rId2"/>
    <p:sldId id="256" r:id="rId3"/>
    <p:sldId id="271" r:id="rId4"/>
    <p:sldId id="272" r:id="rId5"/>
    <p:sldId id="264" r:id="rId6"/>
    <p:sldId id="261" r:id="rId7"/>
    <p:sldId id="257" r:id="rId8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819"/>
    <p:restoredTop sz="93603"/>
  </p:normalViewPr>
  <p:slideViewPr>
    <p:cSldViewPr snapToGrid="0">
      <p:cViewPr varScale="1">
        <p:scale>
          <a:sx n="95" d="100"/>
          <a:sy n="95" d="100"/>
        </p:scale>
        <p:origin x="126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900A087-2842-B6D9-E971-4566B575431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itchFamily="-89" charset="0"/>
                <a:ea typeface="ＭＳ Ｐゴシック" pitchFamily="-89" charset="-128"/>
                <a:cs typeface="ＭＳ Ｐゴシック" pitchFamily="-8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A95AC4-5752-403E-7062-D2E1DECBDC5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A2CF457-5EB3-624D-BBC5-25C6D7BCF561}" type="datetime1">
              <a:rPr lang="en-US" altLang="en-US"/>
              <a:pPr>
                <a:defRPr/>
              </a:pPr>
              <a:t>5/17/22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D025CD4-12C8-D9B6-855A-4DB6E7698C5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AED2810-AB15-09E1-C773-DFC8B4838C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B2EC36-1F3F-1BEA-2E3E-15A1424E836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itchFamily="-89" charset="0"/>
                <a:ea typeface="ＭＳ Ｐゴシック" pitchFamily="-89" charset="-128"/>
                <a:cs typeface="ＭＳ Ｐゴシック" pitchFamily="-8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3C73B2-2656-E25D-42FD-F4987BF94C7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D336230-71B7-B141-AB91-91B686EE13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9" charset="-128"/>
        <a:cs typeface="ＭＳ Ｐゴシック" pitchFamily="-89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9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9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9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>
            <a:extLst>
              <a:ext uri="{FF2B5EF4-FFF2-40B4-BE49-F238E27FC236}">
                <a16:creationId xmlns:a16="http://schemas.microsoft.com/office/drawing/2014/main" id="{134E9A94-6FF1-4274-3F15-2F7EB18F5E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Notes Placeholder 2">
            <a:extLst>
              <a:ext uri="{FF2B5EF4-FFF2-40B4-BE49-F238E27FC236}">
                <a16:creationId xmlns:a16="http://schemas.microsoft.com/office/drawing/2014/main" id="{A0989580-8689-E154-29D4-98D92382A2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7411" name="Slide Number Placeholder 3">
            <a:extLst>
              <a:ext uri="{FF2B5EF4-FFF2-40B4-BE49-F238E27FC236}">
                <a16:creationId xmlns:a16="http://schemas.microsoft.com/office/drawing/2014/main" id="{D8378500-EF2E-79EC-9AF5-53547142FE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385A364-5BC3-204F-B1E0-2854DD532B00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>
            <a:extLst>
              <a:ext uri="{FF2B5EF4-FFF2-40B4-BE49-F238E27FC236}">
                <a16:creationId xmlns:a16="http://schemas.microsoft.com/office/drawing/2014/main" id="{E7A643BF-A53B-FEF1-93E2-A6F343F65F2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6" name="Notes Placeholder 2">
            <a:extLst>
              <a:ext uri="{FF2B5EF4-FFF2-40B4-BE49-F238E27FC236}">
                <a16:creationId xmlns:a16="http://schemas.microsoft.com/office/drawing/2014/main" id="{B5F8F063-EF3E-47D6-ECBB-B4D675A5F1E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1507" name="Slide Number Placeholder 3">
            <a:extLst>
              <a:ext uri="{FF2B5EF4-FFF2-40B4-BE49-F238E27FC236}">
                <a16:creationId xmlns:a16="http://schemas.microsoft.com/office/drawing/2014/main" id="{136D602F-6F05-6CF6-958E-4580B69BB26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0A954CA-17A4-C341-B8F8-41E78E97A8C6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A48651-6462-6D26-5D87-7473C2028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5D135-1D83-4C4E-AB92-647C8D6CAF54}" type="datetime1">
              <a:rPr lang="en-US" altLang="en-US"/>
              <a:pPr>
                <a:defRPr/>
              </a:pPr>
              <a:t>5/17/22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D9DB80-5235-ED1C-CA6C-4E15EED07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13EED6-5F6F-6ED2-6FFD-5886694B7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38E65-3545-D242-88A5-6E8E3A7B83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6581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B19179-3ED5-63DB-1E80-ED398604B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52EE2-5092-6F49-AB26-FEF6DB2F0849}" type="datetime1">
              <a:rPr lang="en-US" altLang="en-US"/>
              <a:pPr>
                <a:defRPr/>
              </a:pPr>
              <a:t>5/17/22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717346-837B-7943-15AB-8BC84FD0B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C69675-4827-7394-B06A-4D7008A57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CB423-51FE-DB46-B1C1-375AE2A502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3976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9CE082-6FAD-1125-3F53-D8A9378AC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79365-6B84-2248-9687-F01785AB8B09}" type="datetime1">
              <a:rPr lang="en-US" altLang="en-US"/>
              <a:pPr>
                <a:defRPr/>
              </a:pPr>
              <a:t>5/17/22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1A93CA-5ECD-D1CE-BFF7-0E5C583DB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DF4720-6B87-883A-06FB-44C1AF199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B2C24-062D-1B46-A260-15D4C06573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3275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D53570-C0EF-F425-703D-991207A75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4B162-6A98-614B-B5B5-D59A5E851C71}" type="datetime1">
              <a:rPr lang="en-US" altLang="en-US"/>
              <a:pPr>
                <a:defRPr/>
              </a:pPr>
              <a:t>5/17/22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374623-1070-8C6A-CF28-8083835DA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AFCAD1-117A-5B71-1DF9-EBA818127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015FA-ED57-9646-BCF8-FA64B24794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7662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B1F278-8F07-4ACB-9E2D-5AA91BCC4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70AB9-A791-2448-8EAC-4CAFCC390421}" type="datetime1">
              <a:rPr lang="en-US" altLang="en-US"/>
              <a:pPr>
                <a:defRPr/>
              </a:pPr>
              <a:t>5/17/22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6F974D-D191-1D3C-6298-867FCAA5C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EFB442-9328-12B6-DBA5-90C2ED36A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BB480-7212-3841-B1AB-5D351574FF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9184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840640B-5FE1-FC61-1BA1-F2236F9B3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F231C-571B-034E-9739-AF213599A965}" type="datetime1">
              <a:rPr lang="en-US" altLang="en-US"/>
              <a:pPr>
                <a:defRPr/>
              </a:pPr>
              <a:t>5/17/22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33DF299-BFB6-38C0-9606-ACC418DF7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5B82050-D701-A048-DF96-D3D48A0E5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923CF-DA97-2542-963A-BAA4C8ACA6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3216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E84CA06-E1AB-8FCC-785B-8603FEB18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FF8CA-E612-2F43-88D8-7688ADDCEB40}" type="datetime1">
              <a:rPr lang="en-US" altLang="en-US"/>
              <a:pPr>
                <a:defRPr/>
              </a:pPr>
              <a:t>5/17/22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8A8B368-D8D8-DB8E-4BF6-2D089D193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3997AE5-A3B8-9BA5-3F1E-1A33D034C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6E434-14E0-A74F-B763-82062D5CD1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4207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07456F3-BA98-19E6-6631-AD79AE5D0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23E86-2047-9949-9819-5FCDA58F3880}" type="datetime1">
              <a:rPr lang="en-US" altLang="en-US"/>
              <a:pPr>
                <a:defRPr/>
              </a:pPr>
              <a:t>5/17/22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0511A53-FABA-60C6-E07E-C1357B0F7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D3A323C-CF88-FB0C-E994-E6CA8F179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45EA3-C367-2747-876C-6C52352B5C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0750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0153B7E-6631-B067-9AA2-1A8149AF0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521F8-478C-204E-80EC-C68F539C08C6}" type="datetime1">
              <a:rPr lang="en-US" altLang="en-US"/>
              <a:pPr>
                <a:defRPr/>
              </a:pPr>
              <a:t>5/17/22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D9A7DC4-D688-1290-8A4E-B120AB26C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0F1D2E5-31FE-4844-66B4-D395175AD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855FD-32CA-D44D-A385-335A7019D3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7956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F3B3FD4-C387-2412-7376-55BAF8402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733B6-F59E-AF43-8C37-ADA340F451B5}" type="datetime1">
              <a:rPr lang="en-US" altLang="en-US"/>
              <a:pPr>
                <a:defRPr/>
              </a:pPr>
              <a:t>5/17/22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498CF29-3DD2-5927-B8E6-103D56B69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0B8AE4C-D066-0B66-E6D9-51A4416B3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F23B2-D993-7946-BB19-CAC72A4F98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5880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E35D3E0-3DC5-BA1B-F59B-E483790B8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FC01C-0D91-A14C-88F0-E0D091A687D8}" type="datetime1">
              <a:rPr lang="en-US" altLang="en-US"/>
              <a:pPr>
                <a:defRPr/>
              </a:pPr>
              <a:t>5/17/22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424973F-D496-FB46-BFA2-780DBF862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F1DAD4D-9485-4200-9593-2F24189AF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BBDE0-E3F7-5D45-A9BC-111AA73B5D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7512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0F78814F-7C97-8241-220F-FC322B43FD8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A948AF5A-E642-0191-438A-B676CA94EE8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A55014-83F9-4DB0-B721-971938A946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73AF5D6-7CE8-834C-B5FD-75B2B170E21F}" type="datetime1">
              <a:rPr lang="en-US" altLang="en-US"/>
              <a:pPr>
                <a:defRPr/>
              </a:pPr>
              <a:t>5/17/22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251074-94B1-2E3A-90E0-22E3AC7DC3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AE1762-8B7D-3624-DA5E-AD60E002BC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15556DD-0546-F649-96E2-5D117BB2FA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89" charset="-128"/>
          <a:cs typeface="ＭＳ Ｐゴシック" pitchFamily="-89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9" charset="0"/>
          <a:ea typeface="ＭＳ Ｐゴシック" pitchFamily="-89" charset="-128"/>
          <a:cs typeface="ＭＳ Ｐゴシック" pitchFamily="-89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9" charset="0"/>
          <a:ea typeface="ＭＳ Ｐゴシック" pitchFamily="-89" charset="-128"/>
          <a:cs typeface="ＭＳ Ｐゴシック" pitchFamily="-89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9" charset="0"/>
          <a:ea typeface="ＭＳ Ｐゴシック" pitchFamily="-89" charset="-128"/>
          <a:cs typeface="ＭＳ Ｐゴシック" pitchFamily="-89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9" charset="0"/>
          <a:ea typeface="ＭＳ Ｐゴシック" pitchFamily="-89" charset="-128"/>
          <a:cs typeface="ＭＳ Ｐゴシック" pitchFamily="-89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9" charset="0"/>
          <a:ea typeface="ＭＳ Ｐゴシック" pitchFamily="-89" charset="-128"/>
          <a:cs typeface="ＭＳ Ｐゴシック" pitchFamily="-89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9" charset="0"/>
          <a:ea typeface="ＭＳ Ｐゴシック" pitchFamily="-89" charset="-128"/>
          <a:cs typeface="ＭＳ Ｐゴシック" pitchFamily="-89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9" charset="0"/>
          <a:ea typeface="ＭＳ Ｐゴシック" pitchFamily="-89" charset="-128"/>
          <a:cs typeface="ＭＳ Ｐゴシック" pitchFamily="-89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9" charset="0"/>
          <a:ea typeface="ＭＳ Ｐゴシック" pitchFamily="-89" charset="-128"/>
          <a:cs typeface="ＭＳ Ｐゴシック" pitchFamily="-89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89" charset="-128"/>
          <a:cs typeface="ＭＳ Ｐゴシック" pitchFamily="-89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89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89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89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89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>
            <a:extLst>
              <a:ext uri="{FF2B5EF4-FFF2-40B4-BE49-F238E27FC236}">
                <a16:creationId xmlns:a16="http://schemas.microsoft.com/office/drawing/2014/main" id="{54FF225B-01A2-C73D-01D1-DA14FAC2D9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Title 1">
            <a:extLst>
              <a:ext uri="{FF2B5EF4-FFF2-40B4-BE49-F238E27FC236}">
                <a16:creationId xmlns:a16="http://schemas.microsoft.com/office/drawing/2014/main" id="{EF1468FB-A93F-0850-0266-AEB3A0920A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DECK 4 – Aula 06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>
            <a:extLst>
              <a:ext uri="{FF2B5EF4-FFF2-40B4-BE49-F238E27FC236}">
                <a16:creationId xmlns:a16="http://schemas.microsoft.com/office/drawing/2014/main" id="{ECA550DA-DE09-3882-3BE0-9E5FB582DE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2" name="Title 1">
            <a:extLst>
              <a:ext uri="{FF2B5EF4-FFF2-40B4-BE49-F238E27FC236}">
                <a16:creationId xmlns:a16="http://schemas.microsoft.com/office/drawing/2014/main" id="{ABC9074B-A7F6-163B-D6F1-2DBA5E475F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54050"/>
            <a:ext cx="7772400" cy="1470025"/>
          </a:xfrm>
        </p:spPr>
        <p:txBody>
          <a:bodyPr/>
          <a:lstStyle/>
          <a:p>
            <a:pPr eaLnBrk="1" hangingPunct="1"/>
            <a:r>
              <a:rPr lang="pt-BR" altLang="en-US">
                <a:ea typeface="ＭＳ Ｐゴシック" panose="020B0600070205080204" pitchFamily="34" charset="-128"/>
              </a:rPr>
              <a:t>Nome da equipe</a:t>
            </a:r>
          </a:p>
        </p:txBody>
      </p:sp>
      <p:sp>
        <p:nvSpPr>
          <p:cNvPr id="15363" name="Subtitle 2">
            <a:extLst>
              <a:ext uri="{FF2B5EF4-FFF2-40B4-BE49-F238E27FC236}">
                <a16:creationId xmlns:a16="http://schemas.microsoft.com/office/drawing/2014/main" id="{1BDF8DA3-3728-F26F-1147-886CC93A90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17750"/>
          </a:xfrm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altLang="en-US" sz="3000">
                <a:solidFill>
                  <a:srgbClr val="898989"/>
                </a:solidFill>
                <a:ea typeface="ＭＳ Ｐゴシック" panose="020B0600070205080204" pitchFamily="34" charset="-128"/>
              </a:rPr>
              <a:t>Membros da equipe</a:t>
            </a:r>
          </a:p>
          <a:p>
            <a:pPr algn="l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pt-BR" altLang="en-US" sz="2200">
                <a:solidFill>
                  <a:srgbClr val="898989"/>
                </a:solidFill>
                <a:ea typeface="ＭＳ Ｐゴシック" panose="020B0600070205080204" pitchFamily="34" charset="-128"/>
              </a:rPr>
              <a:t>  </a:t>
            </a:r>
          </a:p>
          <a:p>
            <a:pPr algn="l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pt-BR" altLang="en-US" sz="2200">
                <a:solidFill>
                  <a:srgbClr val="898989"/>
                </a:solidFill>
                <a:ea typeface="ＭＳ Ｐゴシック" panose="020B0600070205080204" pitchFamily="34" charset="-128"/>
              </a:rPr>
              <a:t> </a:t>
            </a:r>
          </a:p>
          <a:p>
            <a:pPr algn="l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pt-BR" altLang="en-US" sz="2200">
                <a:solidFill>
                  <a:srgbClr val="898989"/>
                </a:solidFill>
                <a:ea typeface="ＭＳ Ｐゴシック" panose="020B0600070205080204" pitchFamily="34" charset="-128"/>
              </a:rPr>
              <a:t> </a:t>
            </a:r>
          </a:p>
          <a:p>
            <a:pPr algn="l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pt-BR" altLang="en-US" sz="2200">
                <a:solidFill>
                  <a:srgbClr val="898989"/>
                </a:solidFill>
                <a:ea typeface="ＭＳ Ｐゴシック" panose="020B0600070205080204" pitchFamily="34" charset="-128"/>
              </a:rPr>
              <a:t> </a:t>
            </a:r>
          </a:p>
          <a:p>
            <a:pPr algn="l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pt-BR" altLang="en-US" sz="2200">
                <a:solidFill>
                  <a:srgbClr val="898989"/>
                </a:solidFill>
                <a:ea typeface="ＭＳ Ｐゴシック" panose="020B0600070205080204" pitchFamily="34" charset="-128"/>
              </a:rPr>
              <a:t> </a:t>
            </a:r>
          </a:p>
          <a:p>
            <a:pPr algn="l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altLang="en-US" sz="2200">
              <a:solidFill>
                <a:srgbClr val="898989"/>
              </a:solidFill>
              <a:ea typeface="ＭＳ Ｐゴシック" panose="020B0600070205080204" pitchFamily="34" charset="-128"/>
            </a:endParaRPr>
          </a:p>
          <a:p>
            <a:pPr algn="l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altLang="en-US" sz="3000">
              <a:solidFill>
                <a:srgbClr val="898989"/>
              </a:solidFill>
              <a:ea typeface="ＭＳ Ｐゴシック" panose="020B0600070205080204" pitchFamily="34" charset="-128"/>
            </a:endParaRPr>
          </a:p>
          <a:p>
            <a:pPr algn="l" eaLnBrk="1" hangingPunct="1">
              <a:lnSpc>
                <a:spcPct val="80000"/>
              </a:lnSpc>
            </a:pPr>
            <a:endParaRPr lang="en-US" altLang="en-US" sz="3000">
              <a:solidFill>
                <a:srgbClr val="898989"/>
              </a:solidFill>
              <a:ea typeface="ＭＳ Ｐゴシック" panose="020B0600070205080204" pitchFamily="34" charset="-128"/>
            </a:endParaRPr>
          </a:p>
          <a:p>
            <a:pPr algn="l" eaLnBrk="1" hangingPunct="1">
              <a:lnSpc>
                <a:spcPct val="80000"/>
              </a:lnSpc>
            </a:pPr>
            <a:endParaRPr lang="en-US" altLang="en-US" sz="3000">
              <a:solidFill>
                <a:srgbClr val="898989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5364" name="TextBox 3">
            <a:extLst>
              <a:ext uri="{FF2B5EF4-FFF2-40B4-BE49-F238E27FC236}">
                <a16:creationId xmlns:a16="http://schemas.microsoft.com/office/drawing/2014/main" id="{20A1C7A0-9B21-EFED-6D60-EEEE16EF17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9413" y="354013"/>
            <a:ext cx="1978025" cy="36988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Data:</a:t>
            </a:r>
          </a:p>
        </p:txBody>
      </p:sp>
      <p:sp>
        <p:nvSpPr>
          <p:cNvPr id="15365" name="TextBox 4">
            <a:extLst>
              <a:ext uri="{FF2B5EF4-FFF2-40B4-BE49-F238E27FC236}">
                <a16:creationId xmlns:a16="http://schemas.microsoft.com/office/drawing/2014/main" id="{45B50D1E-00CA-1BD2-5A85-EC73BA2B0D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0788" y="354013"/>
            <a:ext cx="1492250" cy="36988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Versão: 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7AF065C1-1626-FD2A-F7EA-B086807F6345}"/>
              </a:ext>
            </a:extLst>
          </p:cNvPr>
          <p:cNvSpPr/>
          <p:nvPr/>
        </p:nvSpPr>
        <p:spPr>
          <a:xfrm>
            <a:off x="3752850" y="2065338"/>
            <a:ext cx="1638300" cy="1363662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BR" dirty="0">
                <a:solidFill>
                  <a:schemeClr val="tx1"/>
                </a:solidFill>
              </a:rPr>
              <a:t>LOGO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>
            <a:extLst>
              <a:ext uri="{FF2B5EF4-FFF2-40B4-BE49-F238E27FC236}">
                <a16:creationId xmlns:a16="http://schemas.microsoft.com/office/drawing/2014/main" id="{E699E9DA-2C3E-D8DC-CA19-61C4E852BE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6" name="Title 1">
            <a:extLst>
              <a:ext uri="{FF2B5EF4-FFF2-40B4-BE49-F238E27FC236}">
                <a16:creationId xmlns:a16="http://schemas.microsoft.com/office/drawing/2014/main" id="{273B7F55-371D-AA32-CBC3-EAF57FA9C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150" y="741363"/>
            <a:ext cx="8229600" cy="676275"/>
          </a:xfrm>
        </p:spPr>
        <p:txBody>
          <a:bodyPr/>
          <a:lstStyle/>
          <a:p>
            <a:pPr algn="l"/>
            <a:r>
              <a:rPr lang="en-US" altLang="en-US" sz="1600" dirty="0">
                <a:ea typeface="ＭＳ Ｐゴシック" panose="020B0600070205080204" pitchFamily="34" charset="-128"/>
              </a:rPr>
              <a:t>Persona (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nome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fictício</a:t>
            </a:r>
            <a:r>
              <a:rPr lang="en-US" altLang="en-US" sz="1600" dirty="0">
                <a:ea typeface="ＭＳ Ｐゴシック" panose="020B0600070205080204" pitchFamily="34" charset="-128"/>
              </a:rPr>
              <a:t> e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idade</a:t>
            </a:r>
            <a:r>
              <a:rPr lang="en-US" altLang="en-US" sz="1600" dirty="0">
                <a:ea typeface="ＭＳ Ｐゴシック" panose="020B0600070205080204" pitchFamily="34" charset="-128"/>
              </a:rPr>
              <a:t>):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07DDA-9808-91CE-BBBB-A8983A090B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1435100"/>
          </a:xfrm>
          <a:ln>
            <a:solidFill>
              <a:schemeClr val="accent1">
                <a:shade val="2500"/>
              </a:schemeClr>
            </a:solidFill>
          </a:ln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1600" dirty="0" err="1"/>
              <a:t>Descrição</a:t>
            </a:r>
            <a:r>
              <a:rPr lang="en-US" sz="1600" dirty="0"/>
              <a:t> (dados </a:t>
            </a:r>
            <a:r>
              <a:rPr lang="en-US" sz="1600" dirty="0" err="1"/>
              <a:t>característicos</a:t>
            </a:r>
            <a:r>
              <a:rPr lang="en-US" sz="1600" dirty="0"/>
              <a:t> e </a:t>
            </a:r>
            <a:r>
              <a:rPr lang="en-US" sz="1600" dirty="0" err="1"/>
              <a:t>demográficos</a:t>
            </a:r>
            <a:r>
              <a:rPr lang="en-US" sz="1600" dirty="0"/>
              <a:t> </a:t>
            </a:r>
            <a:r>
              <a:rPr lang="en-US" sz="1600" dirty="0" err="1"/>
              <a:t>dessa</a:t>
            </a:r>
            <a:r>
              <a:rPr lang="en-US" sz="1600" dirty="0"/>
              <a:t> persona):</a:t>
            </a:r>
          </a:p>
          <a:p>
            <a:pPr>
              <a:defRPr/>
            </a:pPr>
            <a:r>
              <a:rPr lang="en-US" sz="1600" dirty="0"/>
              <a:t> </a:t>
            </a:r>
          </a:p>
          <a:p>
            <a:pPr>
              <a:defRPr/>
            </a:pPr>
            <a:r>
              <a:rPr lang="en-US" sz="1600" dirty="0"/>
              <a:t> </a:t>
            </a:r>
          </a:p>
          <a:p>
            <a:pPr>
              <a:defRPr/>
            </a:pPr>
            <a:r>
              <a:rPr lang="en-US" sz="1600" dirty="0"/>
              <a:t> </a:t>
            </a:r>
          </a:p>
          <a:p>
            <a:pPr>
              <a:defRPr/>
            </a:pPr>
            <a:endParaRPr lang="en-US" sz="1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85DD34-E440-2D58-5A97-529A37A09A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5011738"/>
            <a:ext cx="8229600" cy="1435100"/>
          </a:xfrm>
          <a:ln>
            <a:solidFill>
              <a:schemeClr val="accent1">
                <a:shade val="2500"/>
              </a:schemeClr>
            </a:solidFill>
          </a:ln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1600" dirty="0" err="1"/>
              <a:t>Papel</a:t>
            </a:r>
            <a:r>
              <a:rPr lang="en-US" sz="1600" dirty="0"/>
              <a:t> no </a:t>
            </a:r>
            <a:r>
              <a:rPr lang="en-US" sz="1600" dirty="0" err="1"/>
              <a:t>projeto</a:t>
            </a:r>
            <a:r>
              <a:rPr lang="en-US" sz="1600" dirty="0"/>
              <a:t> (</a:t>
            </a:r>
            <a:r>
              <a:rPr lang="en-US" sz="1600" dirty="0" err="1"/>
              <a:t>relevância</a:t>
            </a:r>
            <a:r>
              <a:rPr lang="en-US" sz="1600" dirty="0"/>
              <a:t> e </a:t>
            </a:r>
            <a:r>
              <a:rPr lang="en-US" sz="1600" dirty="0" err="1"/>
              <a:t>características</a:t>
            </a:r>
            <a:r>
              <a:rPr lang="en-US" sz="1600" dirty="0"/>
              <a:t> </a:t>
            </a:r>
            <a:r>
              <a:rPr lang="en-US" sz="1600" dirty="0" err="1"/>
              <a:t>importantes</a:t>
            </a:r>
            <a:r>
              <a:rPr lang="en-US" sz="1600" dirty="0"/>
              <a:t> </a:t>
            </a:r>
            <a:r>
              <a:rPr lang="en-US" sz="1600" dirty="0" err="1"/>
              <a:t>dessa</a:t>
            </a:r>
            <a:r>
              <a:rPr lang="en-US" sz="1600" dirty="0"/>
              <a:t> persona para o </a:t>
            </a:r>
            <a:r>
              <a:rPr lang="en-US" sz="1600" dirty="0" err="1"/>
              <a:t>Projeto</a:t>
            </a:r>
            <a:r>
              <a:rPr lang="en-US" sz="1600" dirty="0"/>
              <a:t>):</a:t>
            </a:r>
          </a:p>
          <a:p>
            <a:pPr>
              <a:defRPr/>
            </a:pPr>
            <a:r>
              <a:rPr lang="en-US" sz="1600" dirty="0"/>
              <a:t> </a:t>
            </a:r>
          </a:p>
          <a:p>
            <a:pPr>
              <a:defRPr/>
            </a:pPr>
            <a:r>
              <a:rPr lang="en-US" sz="1600" dirty="0"/>
              <a:t> </a:t>
            </a:r>
          </a:p>
          <a:p>
            <a:pPr>
              <a:defRPr/>
            </a:pPr>
            <a:r>
              <a:rPr lang="en-US" sz="1600" dirty="0"/>
              <a:t>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D2F3785-2A33-28BD-57D7-0D620B0DA944}"/>
              </a:ext>
            </a:extLst>
          </p:cNvPr>
          <p:cNvSpPr txBox="1">
            <a:spLocks/>
          </p:cNvSpPr>
          <p:nvPr/>
        </p:nvSpPr>
        <p:spPr bwMode="auto">
          <a:xfrm>
            <a:off x="457200" y="3306763"/>
            <a:ext cx="8229600" cy="1433512"/>
          </a:xfrm>
          <a:prstGeom prst="rect">
            <a:avLst/>
          </a:prstGeom>
          <a:noFill/>
          <a:ln>
            <a:solidFill>
              <a:schemeClr val="accent1">
                <a:shade val="2500"/>
              </a:schemeClr>
            </a:solidFill>
          </a:ln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ＭＳ Ｐゴシック" pitchFamily="-89" charset="-128"/>
                <a:cs typeface="ＭＳ Ｐゴシック" pitchFamily="-89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ＭＳ Ｐゴシック" pitchFamily="-89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pitchFamily="-89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ＭＳ Ｐゴシック" pitchFamily="-89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ＭＳ Ｐゴシック" pitchFamily="-89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1600" dirty="0" err="1"/>
              <a:t>Atividades</a:t>
            </a:r>
            <a:r>
              <a:rPr lang="en-US" sz="1600" dirty="0"/>
              <a:t> (cargo, </a:t>
            </a:r>
            <a:r>
              <a:rPr lang="en-US" sz="1600" dirty="0" err="1"/>
              <a:t>ocupação</a:t>
            </a:r>
            <a:r>
              <a:rPr lang="en-US" sz="1600" dirty="0"/>
              <a:t>, </a:t>
            </a:r>
            <a:r>
              <a:rPr lang="en-US" sz="1600" dirty="0" err="1"/>
              <a:t>desafios,atividades</a:t>
            </a:r>
            <a:r>
              <a:rPr lang="en-US" sz="1600" dirty="0"/>
              <a:t> </a:t>
            </a:r>
            <a:r>
              <a:rPr lang="en-US" sz="1600" dirty="0" err="1"/>
              <a:t>pessoais</a:t>
            </a:r>
            <a:r>
              <a:rPr lang="en-US" sz="1600" dirty="0"/>
              <a:t> e </a:t>
            </a:r>
            <a:r>
              <a:rPr lang="en-US" sz="1600" dirty="0" err="1"/>
              <a:t>profissionais</a:t>
            </a:r>
            <a:r>
              <a:rPr lang="en-US" sz="1600" dirty="0"/>
              <a:t> </a:t>
            </a:r>
            <a:r>
              <a:rPr lang="en-US" sz="1600" dirty="0" err="1"/>
              <a:t>relevantes</a:t>
            </a:r>
            <a:r>
              <a:rPr lang="en-US" sz="1600" dirty="0"/>
              <a:t> </a:t>
            </a:r>
            <a:r>
              <a:rPr lang="en-US" sz="1600" dirty="0" err="1"/>
              <a:t>ao</a:t>
            </a:r>
            <a:r>
              <a:rPr lang="en-US" sz="1600" dirty="0"/>
              <a:t> </a:t>
            </a:r>
            <a:r>
              <a:rPr lang="en-US" sz="1600" dirty="0" err="1"/>
              <a:t>projeto</a:t>
            </a:r>
            <a:r>
              <a:rPr lang="en-US" sz="1600" dirty="0"/>
              <a:t>):</a:t>
            </a:r>
          </a:p>
          <a:p>
            <a:pPr>
              <a:defRPr/>
            </a:pPr>
            <a:r>
              <a:rPr lang="en-US" sz="1600" dirty="0"/>
              <a:t> </a:t>
            </a:r>
          </a:p>
          <a:p>
            <a:pPr>
              <a:defRPr/>
            </a:pPr>
            <a:r>
              <a:rPr lang="en-US" sz="1600" dirty="0"/>
              <a:t> </a:t>
            </a:r>
          </a:p>
          <a:p>
            <a:pPr>
              <a:defRPr/>
            </a:pPr>
            <a:r>
              <a:rPr lang="en-US" sz="1600" dirty="0"/>
              <a:t> </a:t>
            </a:r>
          </a:p>
          <a:p>
            <a:pPr>
              <a:defRPr/>
            </a:pPr>
            <a:endParaRPr lang="en-US" sz="1400" dirty="0"/>
          </a:p>
        </p:txBody>
      </p:sp>
      <p:sp>
        <p:nvSpPr>
          <p:cNvPr id="16390" name="TextBox 3">
            <a:extLst>
              <a:ext uri="{FF2B5EF4-FFF2-40B4-BE49-F238E27FC236}">
                <a16:creationId xmlns:a16="http://schemas.microsoft.com/office/drawing/2014/main" id="{7E56D95A-D53B-2704-E329-4A5EBEB593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7825" y="336550"/>
            <a:ext cx="1978025" cy="36988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Data:</a:t>
            </a:r>
          </a:p>
        </p:txBody>
      </p:sp>
      <p:sp>
        <p:nvSpPr>
          <p:cNvPr id="16391" name="TextBox 4">
            <a:extLst>
              <a:ext uri="{FF2B5EF4-FFF2-40B4-BE49-F238E27FC236}">
                <a16:creationId xmlns:a16="http://schemas.microsoft.com/office/drawing/2014/main" id="{6B2BB07B-3A2F-5C59-FE82-0000FF54D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36550"/>
            <a:ext cx="1492250" cy="36988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Persona # __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>
            <a:extLst>
              <a:ext uri="{FF2B5EF4-FFF2-40B4-BE49-F238E27FC236}">
                <a16:creationId xmlns:a16="http://schemas.microsoft.com/office/drawing/2014/main" id="{5390B26B-4633-300D-2F15-CE80FB9FD6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8434" name="Group 1">
            <a:extLst>
              <a:ext uri="{FF2B5EF4-FFF2-40B4-BE49-F238E27FC236}">
                <a16:creationId xmlns:a16="http://schemas.microsoft.com/office/drawing/2014/main" id="{23F436F0-48D3-4F56-5410-68A4F62AA967}"/>
              </a:ext>
            </a:extLst>
          </p:cNvPr>
          <p:cNvGrpSpPr>
            <a:grpSpLocks/>
          </p:cNvGrpSpPr>
          <p:nvPr/>
        </p:nvGrpSpPr>
        <p:grpSpPr bwMode="auto">
          <a:xfrm>
            <a:off x="223838" y="306388"/>
            <a:ext cx="8696325" cy="6224587"/>
            <a:chOff x="215900" y="350885"/>
            <a:chExt cx="8696346" cy="6224561"/>
          </a:xfrm>
        </p:grpSpPr>
        <p:grpSp>
          <p:nvGrpSpPr>
            <p:cNvPr id="18435" name="Group 2">
              <a:extLst>
                <a:ext uri="{FF2B5EF4-FFF2-40B4-BE49-F238E27FC236}">
                  <a16:creationId xmlns:a16="http://schemas.microsoft.com/office/drawing/2014/main" id="{FACDA878-D49D-0E49-D6C9-248D628E812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5900" y="350885"/>
              <a:ext cx="7677472" cy="400050"/>
              <a:chOff x="215900" y="350885"/>
              <a:chExt cx="7677472" cy="400050"/>
            </a:xfrm>
          </p:grpSpPr>
          <p:sp>
            <p:nvSpPr>
              <p:cNvPr id="18439" name="TextBox 4">
                <a:extLst>
                  <a:ext uri="{FF2B5EF4-FFF2-40B4-BE49-F238E27FC236}">
                    <a16:creationId xmlns:a16="http://schemas.microsoft.com/office/drawing/2014/main" id="{04052053-2920-0AE3-D01D-AF00E80D28C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01122" y="350885"/>
                <a:ext cx="1492250" cy="369887"/>
              </a:xfrm>
              <a:prstGeom prst="rect">
                <a:avLst/>
              </a:prstGeom>
              <a:noFill/>
              <a:ln w="9525">
                <a:solidFill>
                  <a:schemeClr val="tx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Persona # __ </a:t>
                </a:r>
              </a:p>
            </p:txBody>
          </p:sp>
          <p:sp>
            <p:nvSpPr>
              <p:cNvPr id="18440" name="TextBox 5">
                <a:extLst>
                  <a:ext uri="{FF2B5EF4-FFF2-40B4-BE49-F238E27FC236}">
                    <a16:creationId xmlns:a16="http://schemas.microsoft.com/office/drawing/2014/main" id="{A09F6D7D-6358-5BAC-3E41-121FECF80DF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5900" y="350885"/>
                <a:ext cx="6615113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000">
                    <a:latin typeface="Arial" panose="020B0604020202020204" pitchFamily="34" charset="0"/>
                  </a:rPr>
                  <a:t>Equipe: </a:t>
                </a:r>
                <a:r>
                  <a:rPr lang="en-US" altLang="en-US" sz="2000" u="sng">
                    <a:latin typeface="Arial" panose="020B0604020202020204" pitchFamily="34" charset="0"/>
                  </a:rPr>
                  <a:t>              </a:t>
                </a:r>
                <a:r>
                  <a:rPr lang="en-US" altLang="en-US" sz="2000">
                    <a:latin typeface="Arial" panose="020B0604020202020204" pitchFamily="34" charset="0"/>
                  </a:rPr>
                  <a:t>    Data: </a:t>
                </a:r>
                <a:r>
                  <a:rPr lang="en-US" altLang="en-US" sz="2000" u="sng">
                    <a:latin typeface="Arial" panose="020B0604020202020204" pitchFamily="34" charset="0"/>
                  </a:rPr>
                  <a:t>                   </a:t>
                </a:r>
                <a:r>
                  <a:rPr lang="en-US" altLang="en-US" sz="2000">
                    <a:latin typeface="Arial" panose="020B0604020202020204" pitchFamily="34" charset="0"/>
                  </a:rPr>
                  <a:t>  versão: </a:t>
                </a:r>
                <a:r>
                  <a:rPr lang="en-US" altLang="en-US" sz="2000" u="sng">
                    <a:latin typeface="Arial" panose="020B0604020202020204" pitchFamily="34" charset="0"/>
                  </a:rPr>
                  <a:t>          </a:t>
                </a:r>
                <a:r>
                  <a:rPr lang="en-US" altLang="en-US" sz="2000" u="sng">
                    <a:solidFill>
                      <a:schemeClr val="bg1"/>
                    </a:solidFill>
                    <a:latin typeface="Arial" panose="020B0604020202020204" pitchFamily="34" charset="0"/>
                  </a:rPr>
                  <a:t>.</a:t>
                </a:r>
              </a:p>
            </p:txBody>
          </p:sp>
        </p:grpSp>
        <p:grpSp>
          <p:nvGrpSpPr>
            <p:cNvPr id="18436" name="Group 3">
              <a:extLst>
                <a:ext uri="{FF2B5EF4-FFF2-40B4-BE49-F238E27FC236}">
                  <a16:creationId xmlns:a16="http://schemas.microsoft.com/office/drawing/2014/main" id="{71ACC0D7-450B-AD9A-4338-8F53FFDE295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1754" y="750935"/>
              <a:ext cx="8680492" cy="5824511"/>
              <a:chOff x="215901" y="837411"/>
              <a:chExt cx="8680492" cy="5824511"/>
            </a:xfrm>
          </p:grpSpPr>
          <p:pic>
            <p:nvPicPr>
              <p:cNvPr id="18437" name="Picture 4">
                <a:extLst>
                  <a:ext uri="{FF2B5EF4-FFF2-40B4-BE49-F238E27FC236}">
                    <a16:creationId xmlns:a16="http://schemas.microsoft.com/office/drawing/2014/main" id="{2C5FFD81-5377-75F2-6F29-20608D989C1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5901" y="837411"/>
                <a:ext cx="8680492" cy="58245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36FFBCD-F7A8-6AAB-1EA0-8FA8DBAA2F1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99033" y="864396"/>
                <a:ext cx="3787784" cy="3381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  <a:defRPr/>
                </a:pPr>
                <a:r>
                  <a:rPr lang="en-US" altLang="en-US" sz="1600" dirty="0" err="1">
                    <a:latin typeface="Arial" panose="020B0604020202020204" pitchFamily="34" charset="0"/>
                  </a:rPr>
                  <a:t>Atividade</a:t>
                </a:r>
                <a:r>
                  <a:rPr lang="en-US" altLang="en-US" sz="1600" dirty="0">
                    <a:latin typeface="Arial" panose="020B0604020202020204" pitchFamily="34" charset="0"/>
                  </a:rPr>
                  <a:t>:  </a:t>
                </a:r>
                <a:r>
                  <a:rPr lang="en-US" altLang="en-US" sz="1600" u="sng" dirty="0">
                    <a:solidFill>
                      <a:schemeClr val="bg2">
                        <a:lumMod val="90000"/>
                      </a:schemeClr>
                    </a:solidFill>
                    <a:latin typeface="Arial" panose="020B0604020202020204" pitchFamily="34" charset="0"/>
                  </a:rPr>
                  <a:t>		</a:t>
                </a:r>
                <a:r>
                  <a:rPr lang="en-US" altLang="en-US" sz="1600" dirty="0">
                    <a:latin typeface="Arial" panose="020B0604020202020204" pitchFamily="34" charset="0"/>
                  </a:rPr>
                  <a:t>      </a:t>
                </a:r>
                <a:r>
                  <a:rPr lang="en-US" altLang="en-US" sz="1600" dirty="0" err="1">
                    <a:latin typeface="Arial" panose="020B0604020202020204" pitchFamily="34" charset="0"/>
                  </a:rPr>
                  <a:t>Papel</a:t>
                </a:r>
                <a:r>
                  <a:rPr lang="en-US" altLang="en-US" sz="1600" dirty="0">
                    <a:latin typeface="Arial" panose="020B0604020202020204" pitchFamily="34" charset="0"/>
                  </a:rPr>
                  <a:t>:</a:t>
                </a:r>
                <a:r>
                  <a:rPr lang="en-US" altLang="en-US" sz="1600" u="sng" dirty="0">
                    <a:solidFill>
                      <a:schemeClr val="bg2">
                        <a:lumMod val="90000"/>
                      </a:schemeClr>
                    </a:solidFill>
                    <a:latin typeface="Arial" panose="020B0604020202020204" pitchFamily="34" charset="0"/>
                  </a:rPr>
                  <a:t>           </a:t>
                </a:r>
                <a:r>
                  <a:rPr lang="en-US" altLang="en-US" sz="1600" dirty="0">
                    <a:latin typeface="Arial" panose="020B0604020202020204" pitchFamily="34" charset="0"/>
                  </a:rPr>
                  <a:t>   </a:t>
                </a:r>
                <a:endParaRPr lang="en-US" altLang="en-US" sz="1600" dirty="0">
                  <a:solidFill>
                    <a:schemeClr val="bg1"/>
                  </a:solidFill>
                  <a:latin typeface="Arial" panose="020B0604020202020204" pitchFamily="34" charset="0"/>
                </a:endParaRPr>
              </a:p>
            </p:txBody>
          </p:sp>
        </p:grp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>
            <a:extLst>
              <a:ext uri="{FF2B5EF4-FFF2-40B4-BE49-F238E27FC236}">
                <a16:creationId xmlns:a16="http://schemas.microsoft.com/office/drawing/2014/main" id="{A46FE60F-4473-BB28-EF2F-C17A5A3FBA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8" name="Title 1">
            <a:extLst>
              <a:ext uri="{FF2B5EF4-FFF2-40B4-BE49-F238E27FC236}">
                <a16:creationId xmlns:a16="http://schemas.microsoft.com/office/drawing/2014/main" id="{7894C77A-662F-7FBE-F128-47F9CF96C455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pt-BR" altLang="en-US" sz="3200">
                <a:ea typeface="ＭＳ Ｐゴシック" panose="020B0600070205080204" pitchFamily="34" charset="-128"/>
              </a:rPr>
              <a:t>Diagrama CD </a:t>
            </a:r>
            <a:r>
              <a:rPr lang="pt-BR" altLang="en-US" sz="2000">
                <a:solidFill>
                  <a:srgbClr val="4F81BD"/>
                </a:solidFill>
                <a:ea typeface="ＭＳ Ｐゴシック" panose="020B0600070205080204" pitchFamily="34" charset="-128"/>
              </a:rPr>
              <a:t>(pré entrevistas)</a:t>
            </a:r>
            <a:br>
              <a:rPr lang="pt-BR" altLang="en-US" sz="3200">
                <a:ea typeface="ＭＳ Ｐゴシック" panose="020B0600070205080204" pitchFamily="34" charset="-128"/>
              </a:rPr>
            </a:br>
            <a:r>
              <a:rPr lang="pt-BR" altLang="en-US" sz="2400">
                <a:solidFill>
                  <a:srgbClr val="7F7F7F"/>
                </a:solidFill>
                <a:ea typeface="ＭＳ Ｐゴシック" panose="020B0600070205080204" pitchFamily="34" charset="-128"/>
              </a:rPr>
              <a:t>versão: 			 data: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12FCD6B-3E7E-6626-B757-ADB7C5B3D29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14750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CERTEZAS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DÚVIDAS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>
            <a:extLst>
              <a:ext uri="{FF2B5EF4-FFF2-40B4-BE49-F238E27FC236}">
                <a16:creationId xmlns:a16="http://schemas.microsoft.com/office/drawing/2014/main" id="{A1B5213C-18A7-7A59-65C8-07C9B5F1CF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35A5D37-71C0-A976-A730-7302DAA3A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0788" y="274638"/>
            <a:ext cx="4040187" cy="635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>
                <a:ea typeface="+mj-ea"/>
                <a:cs typeface="+mj-cs"/>
              </a:rPr>
              <a:t>Entrevistas/Testes</a:t>
            </a:r>
          </a:p>
        </p:txBody>
      </p:sp>
      <p:sp>
        <p:nvSpPr>
          <p:cNvPr id="20483" name="Content Placeholder 4">
            <a:extLst>
              <a:ext uri="{FF2B5EF4-FFF2-40B4-BE49-F238E27FC236}">
                <a16:creationId xmlns:a16="http://schemas.microsoft.com/office/drawing/2014/main" id="{84551EFE-9CDF-A8B2-15A1-A622D845A8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338" y="1366838"/>
            <a:ext cx="8686800" cy="2062162"/>
          </a:xfrm>
          <a:ln>
            <a:solidFill>
              <a:srgbClr val="0070C0"/>
            </a:solidFill>
            <a:miter lim="800000"/>
            <a:headEnd/>
            <a:tailEnd/>
          </a:ln>
        </p:spPr>
        <p:txBody>
          <a:bodyPr/>
          <a:lstStyle/>
          <a:p>
            <a:pPr marL="514350" indent="-514350" eaLnBrk="1" hangingPunct="1">
              <a:buFont typeface="Calibri" panose="020F0502020204030204" pitchFamily="34" charset="0"/>
              <a:buAutoNum type="arabicPeriod"/>
            </a:pPr>
            <a:r>
              <a:rPr lang="pt-BR" altLang="en-US" sz="1800">
                <a:solidFill>
                  <a:srgbClr val="7F7F7F"/>
                </a:solidFill>
                <a:ea typeface="ＭＳ Ｐゴシック" panose="020B0600070205080204" pitchFamily="34" charset="-128"/>
              </a:rPr>
              <a:t>  </a:t>
            </a:r>
          </a:p>
          <a:p>
            <a:pPr marL="514350" indent="-514350" eaLnBrk="1" hangingPunct="1">
              <a:buFont typeface="Calibri" panose="020F0502020204030204" pitchFamily="34" charset="0"/>
              <a:buAutoNum type="arabicPeriod"/>
            </a:pPr>
            <a:r>
              <a:rPr lang="pt-BR" altLang="en-US" sz="1800">
                <a:solidFill>
                  <a:srgbClr val="7F7F7F"/>
                </a:solidFill>
                <a:ea typeface="ＭＳ Ｐゴシック" panose="020B0600070205080204" pitchFamily="34" charset="-128"/>
              </a:rPr>
              <a:t> </a:t>
            </a:r>
          </a:p>
          <a:p>
            <a:pPr marL="514350" indent="-514350" eaLnBrk="1" hangingPunct="1">
              <a:buFont typeface="Calibri" panose="020F0502020204030204" pitchFamily="34" charset="0"/>
              <a:buAutoNum type="arabicPeriod"/>
            </a:pPr>
            <a:r>
              <a:rPr lang="pt-BR" altLang="en-US" sz="1800">
                <a:solidFill>
                  <a:srgbClr val="7F7F7F"/>
                </a:solidFill>
                <a:ea typeface="ＭＳ Ｐゴシック" panose="020B0600070205080204" pitchFamily="34" charset="-128"/>
              </a:rPr>
              <a:t> </a:t>
            </a:r>
          </a:p>
          <a:p>
            <a:pPr marL="514350" indent="-514350" eaLnBrk="1" hangingPunct="1">
              <a:buFont typeface="Calibri" panose="020F0502020204030204" pitchFamily="34" charset="0"/>
              <a:buAutoNum type="arabicPeriod"/>
            </a:pPr>
            <a:r>
              <a:rPr lang="pt-BR" altLang="en-US" sz="1800">
                <a:solidFill>
                  <a:srgbClr val="7F7F7F"/>
                </a:solidFill>
                <a:ea typeface="ＭＳ Ｐゴシック" panose="020B0600070205080204" pitchFamily="34" charset="-128"/>
              </a:rPr>
              <a:t> </a:t>
            </a:r>
          </a:p>
          <a:p>
            <a:pPr marL="514350" indent="-514350" eaLnBrk="1" hangingPunct="1">
              <a:buFont typeface="Calibri" panose="020F0502020204030204" pitchFamily="34" charset="0"/>
              <a:buAutoNum type="arabicPeriod"/>
            </a:pPr>
            <a:r>
              <a:rPr lang="pt-BR" altLang="en-US" sz="1800">
                <a:solidFill>
                  <a:srgbClr val="7F7F7F"/>
                </a:solidFill>
                <a:ea typeface="ＭＳ Ｐゴシック" panose="020B0600070205080204" pitchFamily="34" charset="-128"/>
              </a:rPr>
              <a:t>   </a:t>
            </a:r>
          </a:p>
        </p:txBody>
      </p:sp>
      <p:sp>
        <p:nvSpPr>
          <p:cNvPr id="20484" name="TextBox 6">
            <a:extLst>
              <a:ext uri="{FF2B5EF4-FFF2-40B4-BE49-F238E27FC236}">
                <a16:creationId xmlns:a16="http://schemas.microsoft.com/office/drawing/2014/main" id="{63B2C83D-6722-379A-CD46-E257E517A6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966788"/>
            <a:ext cx="17891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Entrevistados:</a:t>
            </a:r>
          </a:p>
        </p:txBody>
      </p:sp>
      <p:sp>
        <p:nvSpPr>
          <p:cNvPr id="20485" name="TextBox 7">
            <a:extLst>
              <a:ext uri="{FF2B5EF4-FFF2-40B4-BE49-F238E27FC236}">
                <a16:creationId xmlns:a16="http://schemas.microsoft.com/office/drawing/2014/main" id="{E0CE2A0D-DC84-42D3-98A0-C0534EA410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338" y="3689350"/>
            <a:ext cx="85121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Principais descobertas e insights </a:t>
            </a:r>
            <a:r>
              <a:rPr lang="en-US" altLang="en-US" sz="1800"/>
              <a:t>:</a:t>
            </a:r>
            <a:endParaRPr lang="en-US" altLang="en-US" sz="1400"/>
          </a:p>
        </p:txBody>
      </p:sp>
      <p:sp>
        <p:nvSpPr>
          <p:cNvPr id="20486" name="Rectangle 8">
            <a:extLst>
              <a:ext uri="{FF2B5EF4-FFF2-40B4-BE49-F238E27FC236}">
                <a16:creationId xmlns:a16="http://schemas.microsoft.com/office/drawing/2014/main" id="{7580F189-FC42-8A4E-E795-13FE73BD2E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338" y="4494213"/>
            <a:ext cx="8686800" cy="1754187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514350" indent="-5143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pt-BR" altLang="en-US" sz="1800">
                <a:solidFill>
                  <a:srgbClr val="7F7F7F"/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pt-BR" altLang="en-US" sz="1800">
                <a:solidFill>
                  <a:srgbClr val="7F7F7F"/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pt-BR" altLang="en-US" sz="1800">
                <a:solidFill>
                  <a:srgbClr val="7F7F7F"/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pt-BR" altLang="en-US" sz="1800">
                <a:solidFill>
                  <a:srgbClr val="7F7F7F"/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pt-BR" altLang="en-US" sz="1800">
                <a:solidFill>
                  <a:srgbClr val="7F7F7F"/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en-US" sz="1800">
              <a:solidFill>
                <a:srgbClr val="7F7F7F"/>
              </a:solidFill>
            </a:endParaRPr>
          </a:p>
        </p:txBody>
      </p:sp>
      <p:sp>
        <p:nvSpPr>
          <p:cNvPr id="20487" name="TextBox 12">
            <a:extLst>
              <a:ext uri="{FF2B5EF4-FFF2-40B4-BE49-F238E27FC236}">
                <a16:creationId xmlns:a16="http://schemas.microsoft.com/office/drawing/2014/main" id="{231355AC-4B5D-EB17-3EBE-89B1A84CF4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97700" y="404813"/>
            <a:ext cx="1722438" cy="36988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>
                <a:latin typeface="Arial" panose="020B0604020202020204" pitchFamily="34" charset="0"/>
              </a:rPr>
              <a:t> Data:</a:t>
            </a:r>
          </a:p>
        </p:txBody>
      </p:sp>
      <p:sp>
        <p:nvSpPr>
          <p:cNvPr id="20488" name="Rectangle 8">
            <a:extLst>
              <a:ext uri="{FF2B5EF4-FFF2-40B4-BE49-F238E27FC236}">
                <a16:creationId xmlns:a16="http://schemas.microsoft.com/office/drawing/2014/main" id="{61A09E5D-FD8F-94AA-10A3-47748C3F58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4675" y="1003300"/>
            <a:ext cx="70119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400">
                <a:solidFill>
                  <a:srgbClr val="7F7F7F"/>
                </a:solidFill>
                <a:latin typeface="Arial" panose="020B0604020202020204" pitchFamily="34" charset="0"/>
              </a:rPr>
              <a:t>Nome, data, função, Sexo, idade aproximada, característica relevante para o projeto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>
            <a:extLst>
              <a:ext uri="{FF2B5EF4-FFF2-40B4-BE49-F238E27FC236}">
                <a16:creationId xmlns:a16="http://schemas.microsoft.com/office/drawing/2014/main" id="{6B247861-4204-1C96-594A-E76DA20BD5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0" name="Title 3">
            <a:extLst>
              <a:ext uri="{FF2B5EF4-FFF2-40B4-BE49-F238E27FC236}">
                <a16:creationId xmlns:a16="http://schemas.microsoft.com/office/drawing/2014/main" id="{A3BB5AF2-859A-A9FC-AFAF-ABB0D01B7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7975"/>
            <a:ext cx="6751638" cy="522288"/>
          </a:xfrm>
        </p:spPr>
        <p:txBody>
          <a:bodyPr>
            <a:spAutoFit/>
          </a:bodyPr>
          <a:lstStyle/>
          <a:p>
            <a:pPr eaLnBrk="1" hangingPunct="1"/>
            <a:r>
              <a:rPr lang="pt-BR" altLang="en-US" sz="2800" b="1">
                <a:ea typeface="ＭＳ Ｐゴシック" panose="020B0600070205080204" pitchFamily="34" charset="-128"/>
              </a:rPr>
              <a:t>Produto</a:t>
            </a:r>
            <a:r>
              <a:rPr lang="pt-BR" altLang="en-US" sz="2800">
                <a:ea typeface="ＭＳ Ｐゴシック" panose="020B0600070205080204" pitchFamily="34" charset="-128"/>
              </a:rPr>
              <a:t> </a:t>
            </a:r>
            <a:r>
              <a:rPr lang="pt-BR" altLang="en-US" sz="2000">
                <a:solidFill>
                  <a:srgbClr val="4F81BD"/>
                </a:solidFill>
                <a:ea typeface="ＭＳ Ｐゴシック" panose="020B0600070205080204" pitchFamily="34" charset="-128"/>
              </a:rPr>
              <a:t>(Atualizar com base nas entrevistas)</a:t>
            </a:r>
            <a:r>
              <a:rPr lang="pt-BR" altLang="en-US" sz="2000">
                <a:ea typeface="ＭＳ Ｐゴシック" panose="020B0600070205080204" pitchFamily="34" charset="-128"/>
              </a:rPr>
              <a:t> </a:t>
            </a:r>
          </a:p>
        </p:txBody>
      </p:sp>
      <p:sp>
        <p:nvSpPr>
          <p:cNvPr id="22531" name="Text Placeholder 5">
            <a:extLst>
              <a:ext uri="{FF2B5EF4-FFF2-40B4-BE49-F238E27FC236}">
                <a16:creationId xmlns:a16="http://schemas.microsoft.com/office/drawing/2014/main" id="{078615EE-00CD-BBBB-0C3F-D95C7379DD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311275"/>
            <a:ext cx="4038600" cy="2513013"/>
          </a:xfrm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pt-BR" altLang="en-US" b="1">
                <a:ea typeface="ＭＳ Ｐゴシック" panose="020B0600070205080204" pitchFamily="34" charset="-128"/>
              </a:rPr>
              <a:t>Descrição da dor:</a:t>
            </a:r>
          </a:p>
          <a:p>
            <a:pPr eaLnBrk="1" hangingPunct="1"/>
            <a:r>
              <a:rPr lang="pt-BR" altLang="en-US">
                <a:solidFill>
                  <a:srgbClr val="7F7F7F"/>
                </a:solidFill>
                <a:ea typeface="ＭＳ Ｐゴシック" panose="020B0600070205080204" pitchFamily="34" charset="-128"/>
              </a:rPr>
              <a:t>xxxxxxxxx</a:t>
            </a:r>
          </a:p>
          <a:p>
            <a:pPr eaLnBrk="1" hangingPunct="1"/>
            <a:r>
              <a:rPr lang="pt-BR" altLang="en-US">
                <a:solidFill>
                  <a:srgbClr val="7F7F7F"/>
                </a:solidFill>
                <a:ea typeface="ＭＳ Ｐゴシック" panose="020B0600070205080204" pitchFamily="34" charset="-128"/>
              </a:rPr>
              <a:t>xxxxxxx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sz="2000">
              <a:ea typeface="ＭＳ Ｐゴシック" panose="020B0600070205080204" pitchFamily="34" charset="-128"/>
            </a:endParaRPr>
          </a:p>
        </p:txBody>
      </p:sp>
      <p:sp>
        <p:nvSpPr>
          <p:cNvPr id="22532" name="Content Placeholder 6">
            <a:extLst>
              <a:ext uri="{FF2B5EF4-FFF2-40B4-BE49-F238E27FC236}">
                <a16:creationId xmlns:a16="http://schemas.microsoft.com/office/drawing/2014/main" id="{26EFBF8B-3FA2-3E2F-6969-C270746A8B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311275"/>
            <a:ext cx="4038600" cy="2513013"/>
          </a:xfrm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pt-BR" altLang="en-US" b="1">
                <a:ea typeface="ＭＳ Ｐゴシック" panose="020B0600070205080204" pitchFamily="34" charset="-128"/>
              </a:rPr>
              <a:t>Descrição do MVP:</a:t>
            </a:r>
          </a:p>
          <a:p>
            <a:pPr eaLnBrk="1" hangingPunct="1"/>
            <a:r>
              <a:rPr lang="pt-BR" altLang="en-US">
                <a:solidFill>
                  <a:srgbClr val="7F7F7F"/>
                </a:solidFill>
                <a:ea typeface="ＭＳ Ｐゴシック" panose="020B0600070205080204" pitchFamily="34" charset="-128"/>
              </a:rPr>
              <a:t>xxxxxxxx</a:t>
            </a:r>
          </a:p>
          <a:p>
            <a:pPr eaLnBrk="1" hangingPunct="1"/>
            <a:r>
              <a:rPr lang="pt-BR" altLang="en-US">
                <a:solidFill>
                  <a:srgbClr val="7F7F7F"/>
                </a:solidFill>
                <a:ea typeface="ＭＳ Ｐゴシック" panose="020B0600070205080204" pitchFamily="34" charset="-128"/>
              </a:rPr>
              <a:t>xxxxxxxxx</a:t>
            </a:r>
          </a:p>
        </p:txBody>
      </p:sp>
      <p:sp>
        <p:nvSpPr>
          <p:cNvPr id="22533" name="Text Placeholder 5">
            <a:extLst>
              <a:ext uri="{FF2B5EF4-FFF2-40B4-BE49-F238E27FC236}">
                <a16:creationId xmlns:a16="http://schemas.microsoft.com/office/drawing/2014/main" id="{4785CF0B-0A6A-2302-447A-33D98B816464}"/>
              </a:ext>
            </a:extLst>
          </p:cNvPr>
          <p:cNvSpPr txBox="1">
            <a:spLocks/>
          </p:cNvSpPr>
          <p:nvPr/>
        </p:nvSpPr>
        <p:spPr bwMode="auto">
          <a:xfrm>
            <a:off x="457200" y="3881438"/>
            <a:ext cx="4038600" cy="251301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pt-BR" altLang="en-US" sz="2000" b="1"/>
              <a:t>Como a dor é solucionada hoje:</a:t>
            </a:r>
          </a:p>
          <a:p>
            <a:pPr eaLnBrk="1" hangingPunct="1"/>
            <a:r>
              <a:rPr lang="pt-BR" altLang="en-US" sz="2800">
                <a:solidFill>
                  <a:srgbClr val="7F7F7F"/>
                </a:solidFill>
              </a:rPr>
              <a:t>xxxxxxxxx</a:t>
            </a:r>
          </a:p>
          <a:p>
            <a:pPr eaLnBrk="1" hangingPunct="1"/>
            <a:r>
              <a:rPr lang="pt-BR" altLang="en-US" sz="2800">
                <a:solidFill>
                  <a:srgbClr val="7F7F7F"/>
                </a:solidFill>
              </a:rPr>
              <a:t>xxxxxxx</a:t>
            </a:r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000"/>
          </a:p>
        </p:txBody>
      </p:sp>
      <p:sp>
        <p:nvSpPr>
          <p:cNvPr id="22534" name="TextBox 5">
            <a:extLst>
              <a:ext uri="{FF2B5EF4-FFF2-40B4-BE49-F238E27FC236}">
                <a16:creationId xmlns:a16="http://schemas.microsoft.com/office/drawing/2014/main" id="{372F873B-793F-9142-E92A-CCC5359CE3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8838" y="314325"/>
            <a:ext cx="1477962" cy="64611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>
                <a:latin typeface="Arial" panose="020B0604020202020204" pitchFamily="34" charset="0"/>
              </a:rPr>
              <a:t>Versão: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>
                <a:latin typeface="Arial" panose="020B0604020202020204" pitchFamily="34" charset="0"/>
              </a:rPr>
              <a:t>Data:</a:t>
            </a:r>
          </a:p>
        </p:txBody>
      </p:sp>
      <p:sp>
        <p:nvSpPr>
          <p:cNvPr id="22535" name="Text Placeholder 5">
            <a:extLst>
              <a:ext uri="{FF2B5EF4-FFF2-40B4-BE49-F238E27FC236}">
                <a16:creationId xmlns:a16="http://schemas.microsoft.com/office/drawing/2014/main" id="{52BA8A6E-FF1C-E14E-417F-471706A1586D}"/>
              </a:ext>
            </a:extLst>
          </p:cNvPr>
          <p:cNvSpPr txBox="1">
            <a:spLocks/>
          </p:cNvSpPr>
          <p:nvPr/>
        </p:nvSpPr>
        <p:spPr bwMode="auto">
          <a:xfrm>
            <a:off x="4648200" y="3881438"/>
            <a:ext cx="4038600" cy="251301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pt-BR" altLang="en-US" sz="2000" b="1"/>
              <a:t>Tecnologias necessárias para desenvolvimento do MVP:</a:t>
            </a:r>
          </a:p>
          <a:p>
            <a:pPr eaLnBrk="1" hangingPunct="1"/>
            <a:r>
              <a:rPr lang="pt-BR" altLang="en-US" sz="2800">
                <a:solidFill>
                  <a:srgbClr val="7F7F7F"/>
                </a:solidFill>
              </a:rPr>
              <a:t>xxxxxxxxx</a:t>
            </a:r>
          </a:p>
          <a:p>
            <a:pPr eaLnBrk="1" hangingPunct="1"/>
            <a:r>
              <a:rPr lang="pt-BR" altLang="en-US" sz="2800">
                <a:solidFill>
                  <a:srgbClr val="7F7F7F"/>
                </a:solidFill>
              </a:rPr>
              <a:t>xxxxxxx</a:t>
            </a:r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198</Words>
  <Application>Microsoft Macintosh PowerPoint</Application>
  <PresentationFormat>On-screen Show (4:3)</PresentationFormat>
  <Paragraphs>66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ＭＳ Ｐゴシック</vt:lpstr>
      <vt:lpstr>Calibri</vt:lpstr>
      <vt:lpstr>Office Theme</vt:lpstr>
      <vt:lpstr>DECK 4 – Aula 06</vt:lpstr>
      <vt:lpstr>Nome da equipe</vt:lpstr>
      <vt:lpstr>Persona (nome fictício e idade): </vt:lpstr>
      <vt:lpstr>PowerPoint Presentation</vt:lpstr>
      <vt:lpstr>Diagrama CD (pré entrevistas) versão:     data: </vt:lpstr>
      <vt:lpstr>Entrevistas/Testes</vt:lpstr>
      <vt:lpstr>Produto (Atualizar com base nas entrevistas)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Nome da equipe</dc:title>
  <dc:creator>Rubens Approbato</dc:creator>
  <cp:lastModifiedBy>Rubens Approbato Machado Jr</cp:lastModifiedBy>
  <cp:revision>18</cp:revision>
  <dcterms:created xsi:type="dcterms:W3CDTF">2018-08-29T19:33:23Z</dcterms:created>
  <dcterms:modified xsi:type="dcterms:W3CDTF">2022-05-17T19:34:59Z</dcterms:modified>
</cp:coreProperties>
</file>