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0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2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6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62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2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96F8-9CA3-48D1-AB82-0616BCA5F2C2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F7E6-747F-4908-AE7E-116A9A6F9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Assinto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Nota%C3%A7%C3%A3o_music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número como mídia </a:t>
            </a:r>
            <a:br>
              <a:rPr lang="pt-BR" dirty="0" smtClean="0"/>
            </a:br>
            <a:r>
              <a:rPr lang="pt-BR" dirty="0" smtClean="0"/>
              <a:t>para a música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Figuras musicais e códigos numéricos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6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1" y="0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71575"/>
            <a:ext cx="7429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Claudio Santoro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Interações assintóticas – 1969</a:t>
            </a:r>
          </a:p>
          <a:p>
            <a:endParaRPr lang="pt-BR" dirty="0"/>
          </a:p>
          <a:p>
            <a:r>
              <a:rPr lang="pt-BR" dirty="0" err="1" smtClean="0">
                <a:hlinkClick r:id="rId2"/>
              </a:rPr>
              <a:t>Assintota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2" y="0"/>
            <a:ext cx="8344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81137"/>
            <a:ext cx="428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1390365"/>
            <a:ext cx="5687219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4550448" cy="47819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Intervalos:</a:t>
            </a:r>
            <a:r>
              <a:rPr lang="pt-BR" dirty="0" smtClean="0"/>
              <a:t> distância entre o comprimento de onda entre as notas (física) é codificado numericamente, para que possamos ler/codificar através da visão – o que torna a música mais acessível, tendo em vista que nem todos possuem ouvido e educação musical possíveis para a identificação sonora dos intervalos.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Notação musical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Notação </a:t>
            </a:r>
            <a:r>
              <a:rPr lang="pt-BR" dirty="0" smtClean="0">
                <a:sym typeface="Wingdings" panose="05000000000000000000" pitchFamily="2" charset="2"/>
              </a:rPr>
              <a:t> nota</a:t>
            </a:r>
            <a:br>
              <a:rPr lang="pt-BR" dirty="0" smtClean="0">
                <a:sym typeface="Wingdings" panose="05000000000000000000" pitchFamily="2" charset="2"/>
              </a:rPr>
            </a:b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err="1" smtClean="0">
                <a:sym typeface="Wingdings" panose="05000000000000000000" pitchFamily="2" charset="2"/>
                <a:hlinkClick r:id="rId2"/>
              </a:rPr>
              <a:t>Wikipedia</a:t>
            </a:r>
            <a:r>
              <a:rPr lang="pt-BR" dirty="0" smtClean="0">
                <a:sym typeface="Wingdings" panose="05000000000000000000" pitchFamily="2" charset="2"/>
              </a:rPr>
              <a:t/>
            </a:r>
            <a:br>
              <a:rPr lang="pt-BR" dirty="0" smtClean="0">
                <a:sym typeface="Wingdings" panose="05000000000000000000" pitchFamily="2" charset="2"/>
              </a:rPr>
            </a:br>
            <a:r>
              <a:rPr lang="pt-BR" dirty="0" smtClean="0">
                <a:sym typeface="Wingdings" panose="05000000000000000000" pitchFamily="2" charset="2"/>
              </a:rPr>
              <a:t/>
            </a:r>
            <a:br>
              <a:rPr lang="pt-BR" dirty="0" smtClean="0">
                <a:sym typeface="Wingdings" panose="05000000000000000000" pitchFamily="2" charset="2"/>
              </a:rPr>
            </a:br>
            <a:endParaRPr lang="pt-BR" dirty="0" smtClean="0">
              <a:sym typeface="Wingdings" panose="05000000000000000000" pitchFamily="2" charset="2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7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1529917"/>
            <a:ext cx="6351447" cy="37981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15616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Alturas</a:t>
            </a:r>
            <a:r>
              <a:rPr lang="pt-BR" dirty="0"/>
              <a:t> - a altura de cada nota é representada pela sua posição na pauta em referência à nota definida pela clave </a:t>
            </a:r>
            <a:r>
              <a:rPr lang="pt-BR" dirty="0" smtClean="0"/>
              <a:t>utilizada. (</a:t>
            </a:r>
            <a:r>
              <a:rPr lang="pt-BR" dirty="0" err="1" smtClean="0"/>
              <a:t>Wikipedia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12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</Words>
  <Application>Microsoft Office PowerPoint</Application>
  <PresentationFormat>Apresentação na tela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O número como mídia  para a música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Notação musical</vt:lpstr>
      <vt:lpstr>Apresentação do PowerPoint</vt:lpstr>
      <vt:lpstr>Apresentação do PowerPoint</vt:lpstr>
      <vt:lpstr>Apresentação do PowerPoint</vt:lpstr>
      <vt:lpstr>Apresentação do PowerPoint</vt:lpstr>
      <vt:lpstr>Claudio Santoro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número como mídia  para a música</dc:title>
  <dc:creator>Dosvald1</dc:creator>
  <cp:lastModifiedBy>Dosvald1</cp:lastModifiedBy>
  <cp:revision>8</cp:revision>
  <dcterms:created xsi:type="dcterms:W3CDTF">2018-03-14T14:55:17Z</dcterms:created>
  <dcterms:modified xsi:type="dcterms:W3CDTF">2018-03-14T15:16:08Z</dcterms:modified>
</cp:coreProperties>
</file>