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9649" r:id="rId2"/>
    <p:sldId id="9638" r:id="rId3"/>
    <p:sldId id="9605" r:id="rId4"/>
    <p:sldId id="1061" r:id="rId5"/>
    <p:sldId id="1062" r:id="rId6"/>
    <p:sldId id="1063" r:id="rId7"/>
    <p:sldId id="1064" r:id="rId8"/>
    <p:sldId id="1065" r:id="rId9"/>
    <p:sldId id="1066" r:id="rId10"/>
    <p:sldId id="1454" r:id="rId11"/>
    <p:sldId id="1456" r:id="rId12"/>
    <p:sldId id="1455" r:id="rId13"/>
    <p:sldId id="1460" r:id="rId14"/>
    <p:sldId id="1457" r:id="rId15"/>
    <p:sldId id="1458" r:id="rId16"/>
    <p:sldId id="1459" r:id="rId17"/>
    <p:sldId id="1462" r:id="rId18"/>
    <p:sldId id="1461" r:id="rId19"/>
    <p:sldId id="1417" r:id="rId20"/>
    <p:sldId id="1015" r:id="rId21"/>
    <p:sldId id="1418" r:id="rId22"/>
    <p:sldId id="1017" r:id="rId23"/>
    <p:sldId id="965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8"/>
    <p:restoredTop sz="94708"/>
  </p:normalViewPr>
  <p:slideViewPr>
    <p:cSldViewPr snapToGrid="0">
      <p:cViewPr varScale="1">
        <p:scale>
          <a:sx n="118" d="100"/>
          <a:sy n="118" d="100"/>
        </p:scale>
        <p:origin x="2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A69AE-B49C-4248-9A2B-A1FE83A2FBE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0C92A0D-7D45-47FD-95BD-30D6D4ABDFF1}">
      <dgm:prSet/>
      <dgm:spPr/>
      <dgm:t>
        <a:bodyPr/>
        <a:lstStyle/>
        <a:p>
          <a:r>
            <a:rPr lang="pt-BR" dirty="0"/>
            <a:t>Maior participação no mercado;</a:t>
          </a:r>
          <a:endParaRPr lang="en-US" dirty="0"/>
        </a:p>
      </dgm:t>
    </dgm:pt>
    <dgm:pt modelId="{4A47036E-71F5-4704-86F0-AE9A8D4062BE}" type="parTrans" cxnId="{BE910F1E-9D37-40D8-99C9-D00000B6AC4F}">
      <dgm:prSet/>
      <dgm:spPr/>
      <dgm:t>
        <a:bodyPr/>
        <a:lstStyle/>
        <a:p>
          <a:endParaRPr lang="en-US"/>
        </a:p>
      </dgm:t>
    </dgm:pt>
    <dgm:pt modelId="{98712B67-2FA3-469C-8452-C329A4B82C71}" type="sibTrans" cxnId="{BE910F1E-9D37-40D8-99C9-D00000B6AC4F}">
      <dgm:prSet/>
      <dgm:spPr/>
      <dgm:t>
        <a:bodyPr/>
        <a:lstStyle/>
        <a:p>
          <a:endParaRPr lang="en-US"/>
        </a:p>
      </dgm:t>
    </dgm:pt>
    <dgm:pt modelId="{49079497-2C98-40E6-AA03-87E6C7AD3F6C}">
      <dgm:prSet/>
      <dgm:spPr/>
      <dgm:t>
        <a:bodyPr/>
        <a:lstStyle/>
        <a:p>
          <a:r>
            <a:rPr lang="pt-BR" dirty="0"/>
            <a:t>Proteção de patente de produtos ou tecnologia.</a:t>
          </a:r>
          <a:endParaRPr lang="en-US" dirty="0"/>
        </a:p>
      </dgm:t>
    </dgm:pt>
    <dgm:pt modelId="{A30BF033-DBDE-44DC-87BF-9E0FCB43D183}" type="parTrans" cxnId="{A557E474-12FC-4BE9-8B04-5814154D7808}">
      <dgm:prSet/>
      <dgm:spPr/>
      <dgm:t>
        <a:bodyPr/>
        <a:lstStyle/>
        <a:p>
          <a:endParaRPr lang="en-US"/>
        </a:p>
      </dgm:t>
    </dgm:pt>
    <dgm:pt modelId="{7F74325E-02F1-40A4-9767-F522142FC2F3}" type="sibTrans" cxnId="{A557E474-12FC-4BE9-8B04-5814154D7808}">
      <dgm:prSet/>
      <dgm:spPr/>
      <dgm:t>
        <a:bodyPr/>
        <a:lstStyle/>
        <a:p>
          <a:endParaRPr lang="en-US"/>
        </a:p>
      </dgm:t>
    </dgm:pt>
    <dgm:pt modelId="{5D7E934B-0A62-4429-AF0A-06DD4A4DA1E4}">
      <dgm:prSet/>
      <dgm:spPr/>
      <dgm:t>
        <a:bodyPr/>
        <a:lstStyle/>
        <a:p>
          <a:r>
            <a:rPr lang="pt-BR" dirty="0"/>
            <a:t>Selecionar as que dominam o mercado.</a:t>
          </a:r>
          <a:endParaRPr lang="en-US" dirty="0"/>
        </a:p>
      </dgm:t>
    </dgm:pt>
    <dgm:pt modelId="{E6073293-F613-420E-9785-6B2FAACCBC5D}" type="parTrans" cxnId="{A47288E0-DBDE-414D-A883-D536B99C884F}">
      <dgm:prSet/>
      <dgm:spPr/>
      <dgm:t>
        <a:bodyPr/>
        <a:lstStyle/>
        <a:p>
          <a:endParaRPr lang="en-US"/>
        </a:p>
      </dgm:t>
    </dgm:pt>
    <dgm:pt modelId="{724D649F-D1A7-4DF2-BE4E-4961DD416921}" type="sibTrans" cxnId="{A47288E0-DBDE-414D-A883-D536B99C884F}">
      <dgm:prSet/>
      <dgm:spPr/>
      <dgm:t>
        <a:bodyPr/>
        <a:lstStyle/>
        <a:p>
          <a:endParaRPr lang="en-US"/>
        </a:p>
      </dgm:t>
    </dgm:pt>
    <dgm:pt modelId="{4F17AA31-182B-4C29-97A8-C559B6EB7DFC}" type="pres">
      <dgm:prSet presAssocID="{3D8A69AE-B49C-4248-9A2B-A1FE83A2FB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45CC-8E45-46E4-9779-3A1FF2EE8B35}" type="pres">
      <dgm:prSet presAssocID="{60C92A0D-7D45-47FD-95BD-30D6D4ABDFF1}" presName="hierRoot1" presStyleCnt="0"/>
      <dgm:spPr/>
    </dgm:pt>
    <dgm:pt modelId="{876D3C68-EFC9-472E-83CA-3DC4629D1A3F}" type="pres">
      <dgm:prSet presAssocID="{60C92A0D-7D45-47FD-95BD-30D6D4ABDFF1}" presName="composite" presStyleCnt="0"/>
      <dgm:spPr/>
    </dgm:pt>
    <dgm:pt modelId="{3DFD67FB-E857-4FF1-8110-2FD533EC5894}" type="pres">
      <dgm:prSet presAssocID="{60C92A0D-7D45-47FD-95BD-30D6D4ABDFF1}" presName="background" presStyleLbl="node0" presStyleIdx="0" presStyleCnt="3"/>
      <dgm:spPr/>
    </dgm:pt>
    <dgm:pt modelId="{7EED6F45-EB06-4D7A-A437-6444AC932A01}" type="pres">
      <dgm:prSet presAssocID="{60C92A0D-7D45-47FD-95BD-30D6D4ABDFF1}" presName="text" presStyleLbl="fgAcc0" presStyleIdx="0" presStyleCnt="3">
        <dgm:presLayoutVars>
          <dgm:chPref val="3"/>
        </dgm:presLayoutVars>
      </dgm:prSet>
      <dgm:spPr/>
    </dgm:pt>
    <dgm:pt modelId="{777B08CE-85D0-449A-B4C2-80CB4CA7805A}" type="pres">
      <dgm:prSet presAssocID="{60C92A0D-7D45-47FD-95BD-30D6D4ABDFF1}" presName="hierChild2" presStyleCnt="0"/>
      <dgm:spPr/>
    </dgm:pt>
    <dgm:pt modelId="{CE0C4D57-90B8-4A75-A4C2-481EF6C36F04}" type="pres">
      <dgm:prSet presAssocID="{49079497-2C98-40E6-AA03-87E6C7AD3F6C}" presName="hierRoot1" presStyleCnt="0"/>
      <dgm:spPr/>
    </dgm:pt>
    <dgm:pt modelId="{0479827D-BD32-493C-BC38-167E4584C8CD}" type="pres">
      <dgm:prSet presAssocID="{49079497-2C98-40E6-AA03-87E6C7AD3F6C}" presName="composite" presStyleCnt="0"/>
      <dgm:spPr/>
    </dgm:pt>
    <dgm:pt modelId="{891B6CD3-A20B-4586-86D0-90627C26CB5D}" type="pres">
      <dgm:prSet presAssocID="{49079497-2C98-40E6-AA03-87E6C7AD3F6C}" presName="background" presStyleLbl="node0" presStyleIdx="1" presStyleCnt="3"/>
      <dgm:spPr/>
    </dgm:pt>
    <dgm:pt modelId="{97C915E0-B5B6-4D70-826F-7CDB1ECA6ADA}" type="pres">
      <dgm:prSet presAssocID="{49079497-2C98-40E6-AA03-87E6C7AD3F6C}" presName="text" presStyleLbl="fgAcc0" presStyleIdx="1" presStyleCnt="3">
        <dgm:presLayoutVars>
          <dgm:chPref val="3"/>
        </dgm:presLayoutVars>
      </dgm:prSet>
      <dgm:spPr/>
    </dgm:pt>
    <dgm:pt modelId="{31F26A14-070E-435C-B62C-5680C9F64062}" type="pres">
      <dgm:prSet presAssocID="{49079497-2C98-40E6-AA03-87E6C7AD3F6C}" presName="hierChild2" presStyleCnt="0"/>
      <dgm:spPr/>
    </dgm:pt>
    <dgm:pt modelId="{B7E8DC1E-B61A-42D7-86E5-F2A81B91F71A}" type="pres">
      <dgm:prSet presAssocID="{5D7E934B-0A62-4429-AF0A-06DD4A4DA1E4}" presName="hierRoot1" presStyleCnt="0"/>
      <dgm:spPr/>
    </dgm:pt>
    <dgm:pt modelId="{4932F998-CDBF-4FBF-A723-02D930C04C8C}" type="pres">
      <dgm:prSet presAssocID="{5D7E934B-0A62-4429-AF0A-06DD4A4DA1E4}" presName="composite" presStyleCnt="0"/>
      <dgm:spPr/>
    </dgm:pt>
    <dgm:pt modelId="{63EA069C-A8B3-401E-B99A-DB121B953D35}" type="pres">
      <dgm:prSet presAssocID="{5D7E934B-0A62-4429-AF0A-06DD4A4DA1E4}" presName="background" presStyleLbl="node0" presStyleIdx="2" presStyleCnt="3"/>
      <dgm:spPr/>
    </dgm:pt>
    <dgm:pt modelId="{8E35F728-622E-4414-8E11-807CB26673E6}" type="pres">
      <dgm:prSet presAssocID="{5D7E934B-0A62-4429-AF0A-06DD4A4DA1E4}" presName="text" presStyleLbl="fgAcc0" presStyleIdx="2" presStyleCnt="3">
        <dgm:presLayoutVars>
          <dgm:chPref val="3"/>
        </dgm:presLayoutVars>
      </dgm:prSet>
      <dgm:spPr/>
    </dgm:pt>
    <dgm:pt modelId="{6F84BCA0-C74C-4658-880B-48EBFBD05A7C}" type="pres">
      <dgm:prSet presAssocID="{5D7E934B-0A62-4429-AF0A-06DD4A4DA1E4}" presName="hierChild2" presStyleCnt="0"/>
      <dgm:spPr/>
    </dgm:pt>
  </dgm:ptLst>
  <dgm:cxnLst>
    <dgm:cxn modelId="{C9EDB309-10A9-44A3-BA96-D7D0036B6514}" type="presOf" srcId="{60C92A0D-7D45-47FD-95BD-30D6D4ABDFF1}" destId="{7EED6F45-EB06-4D7A-A437-6444AC932A01}" srcOrd="0" destOrd="0" presId="urn:microsoft.com/office/officeart/2005/8/layout/hierarchy1"/>
    <dgm:cxn modelId="{BE910F1E-9D37-40D8-99C9-D00000B6AC4F}" srcId="{3D8A69AE-B49C-4248-9A2B-A1FE83A2FBE5}" destId="{60C92A0D-7D45-47FD-95BD-30D6D4ABDFF1}" srcOrd="0" destOrd="0" parTransId="{4A47036E-71F5-4704-86F0-AE9A8D4062BE}" sibTransId="{98712B67-2FA3-469C-8452-C329A4B82C71}"/>
    <dgm:cxn modelId="{987ABD29-4234-4026-81C6-E21622CBCE3D}" type="presOf" srcId="{3D8A69AE-B49C-4248-9A2B-A1FE83A2FBE5}" destId="{4F17AA31-182B-4C29-97A8-C559B6EB7DFC}" srcOrd="0" destOrd="0" presId="urn:microsoft.com/office/officeart/2005/8/layout/hierarchy1"/>
    <dgm:cxn modelId="{A557E474-12FC-4BE9-8B04-5814154D7808}" srcId="{3D8A69AE-B49C-4248-9A2B-A1FE83A2FBE5}" destId="{49079497-2C98-40E6-AA03-87E6C7AD3F6C}" srcOrd="1" destOrd="0" parTransId="{A30BF033-DBDE-44DC-87BF-9E0FCB43D183}" sibTransId="{7F74325E-02F1-40A4-9767-F522142FC2F3}"/>
    <dgm:cxn modelId="{95AE29A0-D48D-4A46-A89A-1D67FDAE2014}" type="presOf" srcId="{49079497-2C98-40E6-AA03-87E6C7AD3F6C}" destId="{97C915E0-B5B6-4D70-826F-7CDB1ECA6ADA}" srcOrd="0" destOrd="0" presId="urn:microsoft.com/office/officeart/2005/8/layout/hierarchy1"/>
    <dgm:cxn modelId="{643DE7AF-A162-450E-8EEF-8270707AAA45}" type="presOf" srcId="{5D7E934B-0A62-4429-AF0A-06DD4A4DA1E4}" destId="{8E35F728-622E-4414-8E11-807CB26673E6}" srcOrd="0" destOrd="0" presId="urn:microsoft.com/office/officeart/2005/8/layout/hierarchy1"/>
    <dgm:cxn modelId="{A47288E0-DBDE-414D-A883-D536B99C884F}" srcId="{3D8A69AE-B49C-4248-9A2B-A1FE83A2FBE5}" destId="{5D7E934B-0A62-4429-AF0A-06DD4A4DA1E4}" srcOrd="2" destOrd="0" parTransId="{E6073293-F613-420E-9785-6B2FAACCBC5D}" sibTransId="{724D649F-D1A7-4DF2-BE4E-4961DD416921}"/>
    <dgm:cxn modelId="{8D037E15-34A2-4774-AF4A-364F334A0494}" type="presParOf" srcId="{4F17AA31-182B-4C29-97A8-C559B6EB7DFC}" destId="{6BB345CC-8E45-46E4-9779-3A1FF2EE8B35}" srcOrd="0" destOrd="0" presId="urn:microsoft.com/office/officeart/2005/8/layout/hierarchy1"/>
    <dgm:cxn modelId="{029B1976-9F3A-4FC1-8945-C308D28C10FC}" type="presParOf" srcId="{6BB345CC-8E45-46E4-9779-3A1FF2EE8B35}" destId="{876D3C68-EFC9-472E-83CA-3DC4629D1A3F}" srcOrd="0" destOrd="0" presId="urn:microsoft.com/office/officeart/2005/8/layout/hierarchy1"/>
    <dgm:cxn modelId="{49186C72-49B5-432D-82D6-4E1B8ABA7A41}" type="presParOf" srcId="{876D3C68-EFC9-472E-83CA-3DC4629D1A3F}" destId="{3DFD67FB-E857-4FF1-8110-2FD533EC5894}" srcOrd="0" destOrd="0" presId="urn:microsoft.com/office/officeart/2005/8/layout/hierarchy1"/>
    <dgm:cxn modelId="{E83F5531-FCCE-4B77-B924-8C43F2258807}" type="presParOf" srcId="{876D3C68-EFC9-472E-83CA-3DC4629D1A3F}" destId="{7EED6F45-EB06-4D7A-A437-6444AC932A01}" srcOrd="1" destOrd="0" presId="urn:microsoft.com/office/officeart/2005/8/layout/hierarchy1"/>
    <dgm:cxn modelId="{4EAFB0BC-3E71-4EDA-8969-3C5A5F370FE2}" type="presParOf" srcId="{6BB345CC-8E45-46E4-9779-3A1FF2EE8B35}" destId="{777B08CE-85D0-449A-B4C2-80CB4CA7805A}" srcOrd="1" destOrd="0" presId="urn:microsoft.com/office/officeart/2005/8/layout/hierarchy1"/>
    <dgm:cxn modelId="{F88EC001-EC14-4B77-A593-71DEB8B0C3CF}" type="presParOf" srcId="{4F17AA31-182B-4C29-97A8-C559B6EB7DFC}" destId="{CE0C4D57-90B8-4A75-A4C2-481EF6C36F04}" srcOrd="1" destOrd="0" presId="urn:microsoft.com/office/officeart/2005/8/layout/hierarchy1"/>
    <dgm:cxn modelId="{992BCFC3-7115-4CBE-9C49-9BBC9130DC95}" type="presParOf" srcId="{CE0C4D57-90B8-4A75-A4C2-481EF6C36F04}" destId="{0479827D-BD32-493C-BC38-167E4584C8CD}" srcOrd="0" destOrd="0" presId="urn:microsoft.com/office/officeart/2005/8/layout/hierarchy1"/>
    <dgm:cxn modelId="{CD506701-6E65-4DBF-B933-A35671F2126A}" type="presParOf" srcId="{0479827D-BD32-493C-BC38-167E4584C8CD}" destId="{891B6CD3-A20B-4586-86D0-90627C26CB5D}" srcOrd="0" destOrd="0" presId="urn:microsoft.com/office/officeart/2005/8/layout/hierarchy1"/>
    <dgm:cxn modelId="{EB552DA8-6D4C-48D0-84D1-FC4F88CDC1C9}" type="presParOf" srcId="{0479827D-BD32-493C-BC38-167E4584C8CD}" destId="{97C915E0-B5B6-4D70-826F-7CDB1ECA6ADA}" srcOrd="1" destOrd="0" presId="urn:microsoft.com/office/officeart/2005/8/layout/hierarchy1"/>
    <dgm:cxn modelId="{C259ECC5-F41F-4354-BEF9-77C4CCC7BAC0}" type="presParOf" srcId="{CE0C4D57-90B8-4A75-A4C2-481EF6C36F04}" destId="{31F26A14-070E-435C-B62C-5680C9F64062}" srcOrd="1" destOrd="0" presId="urn:microsoft.com/office/officeart/2005/8/layout/hierarchy1"/>
    <dgm:cxn modelId="{B2EE95A6-CBA0-4EF7-8764-69A1C8947CEC}" type="presParOf" srcId="{4F17AA31-182B-4C29-97A8-C559B6EB7DFC}" destId="{B7E8DC1E-B61A-42D7-86E5-F2A81B91F71A}" srcOrd="2" destOrd="0" presId="urn:microsoft.com/office/officeart/2005/8/layout/hierarchy1"/>
    <dgm:cxn modelId="{76157AE9-D386-4A9C-B425-FA11681AD5B4}" type="presParOf" srcId="{B7E8DC1E-B61A-42D7-86E5-F2A81B91F71A}" destId="{4932F998-CDBF-4FBF-A723-02D930C04C8C}" srcOrd="0" destOrd="0" presId="urn:microsoft.com/office/officeart/2005/8/layout/hierarchy1"/>
    <dgm:cxn modelId="{79A11037-2588-4E70-A5FA-602AA4C6EC23}" type="presParOf" srcId="{4932F998-CDBF-4FBF-A723-02D930C04C8C}" destId="{63EA069C-A8B3-401E-B99A-DB121B953D35}" srcOrd="0" destOrd="0" presId="urn:microsoft.com/office/officeart/2005/8/layout/hierarchy1"/>
    <dgm:cxn modelId="{3B8326ED-DB15-4A0A-BF73-C105DD497D13}" type="presParOf" srcId="{4932F998-CDBF-4FBF-A723-02D930C04C8C}" destId="{8E35F728-622E-4414-8E11-807CB26673E6}" srcOrd="1" destOrd="0" presId="urn:microsoft.com/office/officeart/2005/8/layout/hierarchy1"/>
    <dgm:cxn modelId="{76C5328E-1A0B-419F-8194-3B533A53E821}" type="presParOf" srcId="{B7E8DC1E-B61A-42D7-86E5-F2A81B91F71A}" destId="{6F84BCA0-C74C-4658-880B-48EBFBD05A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61E21-893A-4BAD-B51A-6399A0D377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505F82-00E2-4AFE-80AE-666CC30EB96A}">
      <dgm:prSet/>
      <dgm:spPr>
        <a:solidFill>
          <a:srgbClr val="F68E54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Não era líder</a:t>
          </a:r>
          <a:endParaRPr lang="en-US" dirty="0">
            <a:solidFill>
              <a:schemeClr val="tx1"/>
            </a:solidFill>
          </a:endParaRPr>
        </a:p>
      </dgm:t>
    </dgm:pt>
    <dgm:pt modelId="{06FF2013-DAC8-417E-BE91-6389F84AA82F}" type="parTrans" cxnId="{271FA036-ED1A-412E-9CDC-D36F3B357414}">
      <dgm:prSet/>
      <dgm:spPr/>
      <dgm:t>
        <a:bodyPr/>
        <a:lstStyle/>
        <a:p>
          <a:endParaRPr lang="en-US"/>
        </a:p>
      </dgm:t>
    </dgm:pt>
    <dgm:pt modelId="{107E75B3-962F-4D53-AE62-11BEE6BB3240}" type="sibTrans" cxnId="{271FA036-ED1A-412E-9CDC-D36F3B357414}">
      <dgm:prSet/>
      <dgm:spPr/>
      <dgm:t>
        <a:bodyPr/>
        <a:lstStyle/>
        <a:p>
          <a:endParaRPr lang="en-US"/>
        </a:p>
      </dgm:t>
    </dgm:pt>
    <dgm:pt modelId="{A253156A-DF7B-4DE0-8A25-8C155407E8B7}">
      <dgm:prSet/>
      <dgm:spPr>
        <a:solidFill>
          <a:srgbClr val="F68E54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Não tinha economia de escala</a:t>
          </a:r>
          <a:endParaRPr lang="en-US" dirty="0">
            <a:solidFill>
              <a:schemeClr val="tx1"/>
            </a:solidFill>
          </a:endParaRPr>
        </a:p>
      </dgm:t>
    </dgm:pt>
    <dgm:pt modelId="{CF6812B7-5841-443E-B6B5-7F4EF42F658C}" type="parTrans" cxnId="{682AA70C-F860-49B1-813B-EE0120D0211C}">
      <dgm:prSet/>
      <dgm:spPr/>
      <dgm:t>
        <a:bodyPr/>
        <a:lstStyle/>
        <a:p>
          <a:endParaRPr lang="en-US"/>
        </a:p>
      </dgm:t>
    </dgm:pt>
    <dgm:pt modelId="{C539202A-2CC5-48B6-8A7F-0A17D1CCCAEF}" type="sibTrans" cxnId="{682AA70C-F860-49B1-813B-EE0120D0211C}">
      <dgm:prSet/>
      <dgm:spPr/>
      <dgm:t>
        <a:bodyPr/>
        <a:lstStyle/>
        <a:p>
          <a:endParaRPr lang="en-US"/>
        </a:p>
      </dgm:t>
    </dgm:pt>
    <dgm:pt modelId="{E7A47EE3-6F4D-4A00-A4A3-B67BEB3D5B8D}">
      <dgm:prSet/>
      <dgm:spPr>
        <a:solidFill>
          <a:srgbClr val="F68E54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 fonte de vantagem competitiva tem mudado no tempo.</a:t>
          </a:r>
          <a:endParaRPr lang="en-US" dirty="0">
            <a:solidFill>
              <a:schemeClr val="tx1"/>
            </a:solidFill>
          </a:endParaRPr>
        </a:p>
      </dgm:t>
    </dgm:pt>
    <dgm:pt modelId="{BFB15CF5-F4FE-40FB-9344-B1575E22C933}" type="parTrans" cxnId="{3D62CC32-33F3-4B64-A2D3-A46F2D53D6C5}">
      <dgm:prSet/>
      <dgm:spPr/>
      <dgm:t>
        <a:bodyPr/>
        <a:lstStyle/>
        <a:p>
          <a:endParaRPr lang="en-US"/>
        </a:p>
      </dgm:t>
    </dgm:pt>
    <dgm:pt modelId="{755232CF-18D2-40E8-BF98-DFEF8123FE28}" type="sibTrans" cxnId="{3D62CC32-33F3-4B64-A2D3-A46F2D53D6C5}">
      <dgm:prSet/>
      <dgm:spPr/>
      <dgm:t>
        <a:bodyPr/>
        <a:lstStyle/>
        <a:p>
          <a:endParaRPr lang="en-US"/>
        </a:p>
      </dgm:t>
    </dgm:pt>
    <dgm:pt modelId="{43AFC42F-859F-4666-A77E-632E8F7A3090}" type="pres">
      <dgm:prSet presAssocID="{CF961E21-893A-4BAD-B51A-6399A0D377F0}" presName="linear" presStyleCnt="0">
        <dgm:presLayoutVars>
          <dgm:animLvl val="lvl"/>
          <dgm:resizeHandles val="exact"/>
        </dgm:presLayoutVars>
      </dgm:prSet>
      <dgm:spPr/>
    </dgm:pt>
    <dgm:pt modelId="{D418D6AD-E17A-40AC-92EA-CD111FAB3518}" type="pres">
      <dgm:prSet presAssocID="{04505F82-00E2-4AFE-80AE-666CC30EB9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BB6854-C751-4C60-9AEE-D92514FD3B43}" type="pres">
      <dgm:prSet presAssocID="{107E75B3-962F-4D53-AE62-11BEE6BB3240}" presName="spacer" presStyleCnt="0"/>
      <dgm:spPr/>
    </dgm:pt>
    <dgm:pt modelId="{008882D9-46E9-4563-BB51-C9C7A4B6FD28}" type="pres">
      <dgm:prSet presAssocID="{A253156A-DF7B-4DE0-8A25-8C155407E8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4B5A5E-4B23-477D-99B2-47D86F4BA2DB}" type="pres">
      <dgm:prSet presAssocID="{C539202A-2CC5-48B6-8A7F-0A17D1CCCAEF}" presName="spacer" presStyleCnt="0"/>
      <dgm:spPr/>
    </dgm:pt>
    <dgm:pt modelId="{03973477-FBBA-489B-99B2-D259424E808E}" type="pres">
      <dgm:prSet presAssocID="{E7A47EE3-6F4D-4A00-A4A3-B67BEB3D5B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624207-0B33-41A4-A1B1-EA0ED28CFE8D}" type="presOf" srcId="{E7A47EE3-6F4D-4A00-A4A3-B67BEB3D5B8D}" destId="{03973477-FBBA-489B-99B2-D259424E808E}" srcOrd="0" destOrd="0" presId="urn:microsoft.com/office/officeart/2005/8/layout/vList2"/>
    <dgm:cxn modelId="{682AA70C-F860-49B1-813B-EE0120D0211C}" srcId="{CF961E21-893A-4BAD-B51A-6399A0D377F0}" destId="{A253156A-DF7B-4DE0-8A25-8C155407E8B7}" srcOrd="1" destOrd="0" parTransId="{CF6812B7-5841-443E-B6B5-7F4EF42F658C}" sibTransId="{C539202A-2CC5-48B6-8A7F-0A17D1CCCAEF}"/>
    <dgm:cxn modelId="{08A42A22-25DD-4F2B-8D78-C30B469F03BC}" type="presOf" srcId="{04505F82-00E2-4AFE-80AE-666CC30EB96A}" destId="{D418D6AD-E17A-40AC-92EA-CD111FAB3518}" srcOrd="0" destOrd="0" presId="urn:microsoft.com/office/officeart/2005/8/layout/vList2"/>
    <dgm:cxn modelId="{3D62CC32-33F3-4B64-A2D3-A46F2D53D6C5}" srcId="{CF961E21-893A-4BAD-B51A-6399A0D377F0}" destId="{E7A47EE3-6F4D-4A00-A4A3-B67BEB3D5B8D}" srcOrd="2" destOrd="0" parTransId="{BFB15CF5-F4FE-40FB-9344-B1575E22C933}" sibTransId="{755232CF-18D2-40E8-BF98-DFEF8123FE28}"/>
    <dgm:cxn modelId="{271FA036-ED1A-412E-9CDC-D36F3B357414}" srcId="{CF961E21-893A-4BAD-B51A-6399A0D377F0}" destId="{04505F82-00E2-4AFE-80AE-666CC30EB96A}" srcOrd="0" destOrd="0" parTransId="{06FF2013-DAC8-417E-BE91-6389F84AA82F}" sibTransId="{107E75B3-962F-4D53-AE62-11BEE6BB3240}"/>
    <dgm:cxn modelId="{00F0CA6E-B487-42A1-857F-5A589ED5EDC1}" type="presOf" srcId="{A253156A-DF7B-4DE0-8A25-8C155407E8B7}" destId="{008882D9-46E9-4563-BB51-C9C7A4B6FD28}" srcOrd="0" destOrd="0" presId="urn:microsoft.com/office/officeart/2005/8/layout/vList2"/>
    <dgm:cxn modelId="{491930E5-3E7C-4A55-BEDB-B8FBC58634E6}" type="presOf" srcId="{CF961E21-893A-4BAD-B51A-6399A0D377F0}" destId="{43AFC42F-859F-4666-A77E-632E8F7A3090}" srcOrd="0" destOrd="0" presId="urn:microsoft.com/office/officeart/2005/8/layout/vList2"/>
    <dgm:cxn modelId="{6D9E5687-4C9C-4319-BE69-A94724C6266C}" type="presParOf" srcId="{43AFC42F-859F-4666-A77E-632E8F7A3090}" destId="{D418D6AD-E17A-40AC-92EA-CD111FAB3518}" srcOrd="0" destOrd="0" presId="urn:microsoft.com/office/officeart/2005/8/layout/vList2"/>
    <dgm:cxn modelId="{36C21763-0BC5-4D02-BD14-FD59495464D1}" type="presParOf" srcId="{43AFC42F-859F-4666-A77E-632E8F7A3090}" destId="{11BB6854-C751-4C60-9AEE-D92514FD3B43}" srcOrd="1" destOrd="0" presId="urn:microsoft.com/office/officeart/2005/8/layout/vList2"/>
    <dgm:cxn modelId="{7115EEF9-4708-4DF2-A439-AA1C53493322}" type="presParOf" srcId="{43AFC42F-859F-4666-A77E-632E8F7A3090}" destId="{008882D9-46E9-4563-BB51-C9C7A4B6FD28}" srcOrd="2" destOrd="0" presId="urn:microsoft.com/office/officeart/2005/8/layout/vList2"/>
    <dgm:cxn modelId="{6FFC75F4-3670-4529-88BA-BE4A999815EB}" type="presParOf" srcId="{43AFC42F-859F-4666-A77E-632E8F7A3090}" destId="{004B5A5E-4B23-477D-99B2-47D86F4BA2DB}" srcOrd="3" destOrd="0" presId="urn:microsoft.com/office/officeart/2005/8/layout/vList2"/>
    <dgm:cxn modelId="{88BCD439-890D-4BBD-B609-0C1F304562C6}" type="presParOf" srcId="{43AFC42F-859F-4666-A77E-632E8F7A3090}" destId="{03973477-FBBA-489B-99B2-D259424E80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64594-10DD-4E31-9409-ABF01F154B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156D68D5-B7C4-4F43-8E10-EDC319500CA8}">
      <dgm:prSet/>
      <dgm:spPr/>
      <dgm:t>
        <a:bodyPr/>
        <a:lstStyle/>
        <a:p>
          <a:r>
            <a:rPr lang="pt-BR" dirty="0"/>
            <a:t>Outras fontes tem se tornado menos importante,</a:t>
          </a:r>
        </a:p>
      </dgm:t>
    </dgm:pt>
    <dgm:pt modelId="{3C725763-ACA8-43F0-8400-F419112E6A81}" type="parTrans" cxnId="{19CA41F3-3A31-4BA5-998F-9C4E2367C0BA}">
      <dgm:prSet/>
      <dgm:spPr/>
      <dgm:t>
        <a:bodyPr/>
        <a:lstStyle/>
        <a:p>
          <a:endParaRPr lang="pt-BR"/>
        </a:p>
      </dgm:t>
    </dgm:pt>
    <dgm:pt modelId="{B6C8F15F-EFBC-491E-875A-6A9B688CDC43}" type="sibTrans" cxnId="{19CA41F3-3A31-4BA5-998F-9C4E2367C0BA}">
      <dgm:prSet/>
      <dgm:spPr/>
      <dgm:t>
        <a:bodyPr/>
        <a:lstStyle/>
        <a:p>
          <a:endParaRPr lang="pt-BR"/>
        </a:p>
      </dgm:t>
    </dgm:pt>
    <dgm:pt modelId="{9607C934-C908-4FEA-9EE4-8B9B87EBAD07}">
      <dgm:prSet/>
      <dgm:spPr/>
      <dgm:t>
        <a:bodyPr/>
        <a:lstStyle/>
        <a:p>
          <a:r>
            <a:rPr lang="pt-BR" dirty="0"/>
            <a:t>Mas o que tem se mantido crucial: </a:t>
          </a:r>
        </a:p>
      </dgm:t>
    </dgm:pt>
    <dgm:pt modelId="{6467E3E6-B4F0-470E-A045-676017664FB6}" type="parTrans" cxnId="{04927839-18E8-4093-927B-8C2CF462B0C3}">
      <dgm:prSet/>
      <dgm:spPr/>
      <dgm:t>
        <a:bodyPr/>
        <a:lstStyle/>
        <a:p>
          <a:endParaRPr lang="pt-BR"/>
        </a:p>
      </dgm:t>
    </dgm:pt>
    <dgm:pt modelId="{0E4D81BC-333B-4C2E-A86A-963114F6E71E}" type="sibTrans" cxnId="{04927839-18E8-4093-927B-8C2CF462B0C3}">
      <dgm:prSet/>
      <dgm:spPr/>
      <dgm:t>
        <a:bodyPr/>
        <a:lstStyle/>
        <a:p>
          <a:endParaRPr lang="pt-BR"/>
        </a:p>
      </dgm:t>
    </dgm:pt>
    <dgm:pt modelId="{2AEAF3F7-BD9E-432E-9546-B3C794A291AA}">
      <dgm:prSet/>
      <dgm:spPr/>
      <dgm:t>
        <a:bodyPr/>
        <a:lstStyle/>
        <a:p>
          <a:r>
            <a:rPr lang="pt-BR" dirty="0"/>
            <a:t>Fator de diferenciação e</a:t>
          </a:r>
        </a:p>
      </dgm:t>
    </dgm:pt>
    <dgm:pt modelId="{47E9F4FE-CB93-4803-8BEB-1292B42F88FD}" type="parTrans" cxnId="{F6F88D73-7628-4E6F-814D-122C8162EABE}">
      <dgm:prSet/>
      <dgm:spPr/>
      <dgm:t>
        <a:bodyPr/>
        <a:lstStyle/>
        <a:p>
          <a:endParaRPr lang="pt-BR"/>
        </a:p>
      </dgm:t>
    </dgm:pt>
    <dgm:pt modelId="{C3E4B6EB-A40C-4BB5-BBC2-DBBD282EAB56}" type="sibTrans" cxnId="{F6F88D73-7628-4E6F-814D-122C8162EABE}">
      <dgm:prSet/>
      <dgm:spPr/>
      <dgm:t>
        <a:bodyPr/>
        <a:lstStyle/>
        <a:p>
          <a:endParaRPr lang="pt-BR"/>
        </a:p>
      </dgm:t>
    </dgm:pt>
    <dgm:pt modelId="{CF8D73DE-3502-4EA6-872F-C3A2FD8C20A5}">
      <dgm:prSet/>
      <dgm:spPr/>
      <dgm:t>
        <a:bodyPr/>
        <a:lstStyle/>
        <a:p>
          <a:r>
            <a:rPr lang="pt-BR" dirty="0"/>
            <a:t>As pessoas e como elas são gerenciadas</a:t>
          </a:r>
        </a:p>
      </dgm:t>
    </dgm:pt>
    <dgm:pt modelId="{667E081A-4EB0-4021-A501-242E902B4EE7}" type="parTrans" cxnId="{78510035-153F-4A5F-B41D-131C18BC6C6F}">
      <dgm:prSet/>
      <dgm:spPr/>
      <dgm:t>
        <a:bodyPr/>
        <a:lstStyle/>
        <a:p>
          <a:endParaRPr lang="pt-BR"/>
        </a:p>
      </dgm:t>
    </dgm:pt>
    <dgm:pt modelId="{D038CAC6-E241-4D3B-AE13-3D45C2A17FA6}" type="sibTrans" cxnId="{78510035-153F-4A5F-B41D-131C18BC6C6F}">
      <dgm:prSet/>
      <dgm:spPr/>
      <dgm:t>
        <a:bodyPr/>
        <a:lstStyle/>
        <a:p>
          <a:endParaRPr lang="pt-BR"/>
        </a:p>
      </dgm:t>
    </dgm:pt>
    <dgm:pt modelId="{1C9EC2AA-3B1D-4859-84AC-E6C26F4CE7AC}" type="pres">
      <dgm:prSet presAssocID="{D0264594-10DD-4E31-9409-ABF01F154BDA}" presName="root" presStyleCnt="0">
        <dgm:presLayoutVars>
          <dgm:dir/>
          <dgm:resizeHandles val="exact"/>
        </dgm:presLayoutVars>
      </dgm:prSet>
      <dgm:spPr/>
    </dgm:pt>
    <dgm:pt modelId="{75871789-A998-4126-8524-D604A9D03B3D}" type="pres">
      <dgm:prSet presAssocID="{156D68D5-B7C4-4F43-8E10-EDC319500CA8}" presName="compNode" presStyleCnt="0"/>
      <dgm:spPr/>
    </dgm:pt>
    <dgm:pt modelId="{BE17B661-3D2E-4B9C-98BA-236A6F66BD76}" type="pres">
      <dgm:prSet presAssocID="{156D68D5-B7C4-4F43-8E10-EDC319500CA8}" presName="bgRect" presStyleLbl="bgShp" presStyleIdx="0" presStyleCnt="2"/>
      <dgm:spPr/>
    </dgm:pt>
    <dgm:pt modelId="{447E5FE7-EE92-4E66-8787-CCF4359C8B65}" type="pres">
      <dgm:prSet presAssocID="{156D68D5-B7C4-4F43-8E10-EDC319500C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WithLightningAndRain"/>
        </a:ext>
      </dgm:extLst>
    </dgm:pt>
    <dgm:pt modelId="{9A5CE76D-2B60-483A-B378-ABCAC46D88D3}" type="pres">
      <dgm:prSet presAssocID="{156D68D5-B7C4-4F43-8E10-EDC319500CA8}" presName="spaceRect" presStyleCnt="0"/>
      <dgm:spPr/>
    </dgm:pt>
    <dgm:pt modelId="{344037B0-FC96-4B6B-AA0B-2F3CBDFFFA13}" type="pres">
      <dgm:prSet presAssocID="{156D68D5-B7C4-4F43-8E10-EDC319500CA8}" presName="parTx" presStyleLbl="revTx" presStyleIdx="0" presStyleCnt="3">
        <dgm:presLayoutVars>
          <dgm:chMax val="0"/>
          <dgm:chPref val="0"/>
        </dgm:presLayoutVars>
      </dgm:prSet>
      <dgm:spPr/>
    </dgm:pt>
    <dgm:pt modelId="{8518EC89-C797-45C4-AC92-FEDC07B624A8}" type="pres">
      <dgm:prSet presAssocID="{B6C8F15F-EFBC-491E-875A-6A9B688CDC43}" presName="sibTrans" presStyleCnt="0"/>
      <dgm:spPr/>
    </dgm:pt>
    <dgm:pt modelId="{9F5C1CAA-4F96-4E1E-9949-DEDBECD2E917}" type="pres">
      <dgm:prSet presAssocID="{9607C934-C908-4FEA-9EE4-8B9B87EBAD07}" presName="compNode" presStyleCnt="0"/>
      <dgm:spPr/>
    </dgm:pt>
    <dgm:pt modelId="{D0E242A6-D824-44F4-A668-BF19CC4AFBD4}" type="pres">
      <dgm:prSet presAssocID="{9607C934-C908-4FEA-9EE4-8B9B87EBAD07}" presName="bgRect" presStyleLbl="bgShp" presStyleIdx="1" presStyleCnt="2"/>
      <dgm:spPr/>
    </dgm:pt>
    <dgm:pt modelId="{0C9111C5-9AD6-4413-85A8-6DE68BDA3378}" type="pres">
      <dgm:prSet presAssocID="{9607C934-C908-4FEA-9EE4-8B9B87EBAD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AC6AEB2-823A-48E7-81EB-324B2C857ABB}" type="pres">
      <dgm:prSet presAssocID="{9607C934-C908-4FEA-9EE4-8B9B87EBAD07}" presName="spaceRect" presStyleCnt="0"/>
      <dgm:spPr/>
    </dgm:pt>
    <dgm:pt modelId="{F7B9AEF8-2074-43C7-A654-40B4652B9A36}" type="pres">
      <dgm:prSet presAssocID="{9607C934-C908-4FEA-9EE4-8B9B87EBAD07}" presName="parTx" presStyleLbl="revTx" presStyleIdx="1" presStyleCnt="3">
        <dgm:presLayoutVars>
          <dgm:chMax val="0"/>
          <dgm:chPref val="0"/>
        </dgm:presLayoutVars>
      </dgm:prSet>
      <dgm:spPr/>
    </dgm:pt>
    <dgm:pt modelId="{D464A353-5A9D-4BD9-B67A-322D78609A1D}" type="pres">
      <dgm:prSet presAssocID="{9607C934-C908-4FEA-9EE4-8B9B87EBAD07}" presName="desTx" presStyleLbl="revTx" presStyleIdx="2" presStyleCnt="3">
        <dgm:presLayoutVars/>
      </dgm:prSet>
      <dgm:spPr/>
    </dgm:pt>
  </dgm:ptLst>
  <dgm:cxnLst>
    <dgm:cxn modelId="{EB11740B-D72E-B541-B9E3-798A37406906}" type="presOf" srcId="{9607C934-C908-4FEA-9EE4-8B9B87EBAD07}" destId="{F7B9AEF8-2074-43C7-A654-40B4652B9A36}" srcOrd="0" destOrd="0" presId="urn:microsoft.com/office/officeart/2018/2/layout/IconVerticalSolidList"/>
    <dgm:cxn modelId="{78510035-153F-4A5F-B41D-131C18BC6C6F}" srcId="{9607C934-C908-4FEA-9EE4-8B9B87EBAD07}" destId="{CF8D73DE-3502-4EA6-872F-C3A2FD8C20A5}" srcOrd="1" destOrd="0" parTransId="{667E081A-4EB0-4021-A501-242E902B4EE7}" sibTransId="{D038CAC6-E241-4D3B-AE13-3D45C2A17FA6}"/>
    <dgm:cxn modelId="{04927839-18E8-4093-927B-8C2CF462B0C3}" srcId="{D0264594-10DD-4E31-9409-ABF01F154BDA}" destId="{9607C934-C908-4FEA-9EE4-8B9B87EBAD07}" srcOrd="1" destOrd="0" parTransId="{6467E3E6-B4F0-470E-A045-676017664FB6}" sibTransId="{0E4D81BC-333B-4C2E-A86A-963114F6E71E}"/>
    <dgm:cxn modelId="{2865A73E-1D85-4047-AECC-BAB7A4B64B32}" type="presOf" srcId="{156D68D5-B7C4-4F43-8E10-EDC319500CA8}" destId="{344037B0-FC96-4B6B-AA0B-2F3CBDFFFA13}" srcOrd="0" destOrd="0" presId="urn:microsoft.com/office/officeart/2018/2/layout/IconVerticalSolidList"/>
    <dgm:cxn modelId="{F6F88D73-7628-4E6F-814D-122C8162EABE}" srcId="{9607C934-C908-4FEA-9EE4-8B9B87EBAD07}" destId="{2AEAF3F7-BD9E-432E-9546-B3C794A291AA}" srcOrd="0" destOrd="0" parTransId="{47E9F4FE-CB93-4803-8BEB-1292B42F88FD}" sibTransId="{C3E4B6EB-A40C-4BB5-BBC2-DBBD282EAB56}"/>
    <dgm:cxn modelId="{34F6F793-7AA2-DA46-A792-FD663BBEEEB4}" type="presOf" srcId="{2AEAF3F7-BD9E-432E-9546-B3C794A291AA}" destId="{D464A353-5A9D-4BD9-B67A-322D78609A1D}" srcOrd="0" destOrd="0" presId="urn:microsoft.com/office/officeart/2018/2/layout/IconVerticalSolidList"/>
    <dgm:cxn modelId="{B17A4FE6-738C-A847-8406-1A907D9CEA5A}" type="presOf" srcId="{CF8D73DE-3502-4EA6-872F-C3A2FD8C20A5}" destId="{D464A353-5A9D-4BD9-B67A-322D78609A1D}" srcOrd="0" destOrd="1" presId="urn:microsoft.com/office/officeart/2018/2/layout/IconVerticalSolidList"/>
    <dgm:cxn modelId="{19CA41F3-3A31-4BA5-998F-9C4E2367C0BA}" srcId="{D0264594-10DD-4E31-9409-ABF01F154BDA}" destId="{156D68D5-B7C4-4F43-8E10-EDC319500CA8}" srcOrd="0" destOrd="0" parTransId="{3C725763-ACA8-43F0-8400-F419112E6A81}" sibTransId="{B6C8F15F-EFBC-491E-875A-6A9B688CDC43}"/>
    <dgm:cxn modelId="{F308D2F4-3C35-814B-8531-50150C66C747}" type="presOf" srcId="{D0264594-10DD-4E31-9409-ABF01F154BDA}" destId="{1C9EC2AA-3B1D-4859-84AC-E6C26F4CE7AC}" srcOrd="0" destOrd="0" presId="urn:microsoft.com/office/officeart/2018/2/layout/IconVerticalSolidList"/>
    <dgm:cxn modelId="{E52435AE-7C84-F948-BAA3-5892F176255F}" type="presParOf" srcId="{1C9EC2AA-3B1D-4859-84AC-E6C26F4CE7AC}" destId="{75871789-A998-4126-8524-D604A9D03B3D}" srcOrd="0" destOrd="0" presId="urn:microsoft.com/office/officeart/2018/2/layout/IconVerticalSolidList"/>
    <dgm:cxn modelId="{C34E66E2-C76B-7C43-8A4D-C15CB9B618ED}" type="presParOf" srcId="{75871789-A998-4126-8524-D604A9D03B3D}" destId="{BE17B661-3D2E-4B9C-98BA-236A6F66BD76}" srcOrd="0" destOrd="0" presId="urn:microsoft.com/office/officeart/2018/2/layout/IconVerticalSolidList"/>
    <dgm:cxn modelId="{F4274EB8-4DB1-E141-B96C-9E2385060C0F}" type="presParOf" srcId="{75871789-A998-4126-8524-D604A9D03B3D}" destId="{447E5FE7-EE92-4E66-8787-CCF4359C8B65}" srcOrd="1" destOrd="0" presId="urn:microsoft.com/office/officeart/2018/2/layout/IconVerticalSolidList"/>
    <dgm:cxn modelId="{39F97D1D-D20B-594D-80F3-25C9ED225225}" type="presParOf" srcId="{75871789-A998-4126-8524-D604A9D03B3D}" destId="{9A5CE76D-2B60-483A-B378-ABCAC46D88D3}" srcOrd="2" destOrd="0" presId="urn:microsoft.com/office/officeart/2018/2/layout/IconVerticalSolidList"/>
    <dgm:cxn modelId="{58188CF3-CE2F-454D-B314-3B6608CDDDC0}" type="presParOf" srcId="{75871789-A998-4126-8524-D604A9D03B3D}" destId="{344037B0-FC96-4B6B-AA0B-2F3CBDFFFA13}" srcOrd="3" destOrd="0" presId="urn:microsoft.com/office/officeart/2018/2/layout/IconVerticalSolidList"/>
    <dgm:cxn modelId="{330C61C3-DEA6-A14B-A068-1F7021571C89}" type="presParOf" srcId="{1C9EC2AA-3B1D-4859-84AC-E6C26F4CE7AC}" destId="{8518EC89-C797-45C4-AC92-FEDC07B624A8}" srcOrd="1" destOrd="0" presId="urn:microsoft.com/office/officeart/2018/2/layout/IconVerticalSolidList"/>
    <dgm:cxn modelId="{4DE2F622-BA9E-0548-AB68-48378623DB71}" type="presParOf" srcId="{1C9EC2AA-3B1D-4859-84AC-E6C26F4CE7AC}" destId="{9F5C1CAA-4F96-4E1E-9949-DEDBECD2E917}" srcOrd="2" destOrd="0" presId="urn:microsoft.com/office/officeart/2018/2/layout/IconVerticalSolidList"/>
    <dgm:cxn modelId="{3D0DBA49-6902-2048-89B2-31095BB7BB20}" type="presParOf" srcId="{9F5C1CAA-4F96-4E1E-9949-DEDBECD2E917}" destId="{D0E242A6-D824-44F4-A668-BF19CC4AFBD4}" srcOrd="0" destOrd="0" presId="urn:microsoft.com/office/officeart/2018/2/layout/IconVerticalSolidList"/>
    <dgm:cxn modelId="{CA49E42B-2734-1547-93D9-B72B9437C320}" type="presParOf" srcId="{9F5C1CAA-4F96-4E1E-9949-DEDBECD2E917}" destId="{0C9111C5-9AD6-4413-85A8-6DE68BDA3378}" srcOrd="1" destOrd="0" presId="urn:microsoft.com/office/officeart/2018/2/layout/IconVerticalSolidList"/>
    <dgm:cxn modelId="{9DEECC8A-11CA-FB40-9E1C-E1EAD04DF7B3}" type="presParOf" srcId="{9F5C1CAA-4F96-4E1E-9949-DEDBECD2E917}" destId="{7AC6AEB2-823A-48E7-81EB-324B2C857ABB}" srcOrd="2" destOrd="0" presId="urn:microsoft.com/office/officeart/2018/2/layout/IconVerticalSolidList"/>
    <dgm:cxn modelId="{4784CD51-85A0-8F4F-A04D-1FE002C3E4CA}" type="presParOf" srcId="{9F5C1CAA-4F96-4E1E-9949-DEDBECD2E917}" destId="{F7B9AEF8-2074-43C7-A654-40B4652B9A36}" srcOrd="3" destOrd="0" presId="urn:microsoft.com/office/officeart/2018/2/layout/IconVerticalSolidList"/>
    <dgm:cxn modelId="{22F91F25-DDD9-AA4F-98D2-09AD5BF7B21D}" type="presParOf" srcId="{9F5C1CAA-4F96-4E1E-9949-DEDBECD2E917}" destId="{D464A353-5A9D-4BD9-B67A-322D78609A1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6D9E71-3545-4531-B328-A8189C190B9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98524EC-0092-4E57-A718-25E0575F9B6C}">
      <dgm:prSet/>
      <dgm:spPr/>
      <dgm:t>
        <a:bodyPr/>
        <a:lstStyle/>
        <a:p>
          <a:r>
            <a:rPr lang="pt-BR" dirty="0"/>
            <a:t>Vantagem competitiva sustentada não pode ser criada simplesmente avaliando as oportunidades e ameaças do ambiente</a:t>
          </a:r>
        </a:p>
      </dgm:t>
    </dgm:pt>
    <dgm:pt modelId="{1802886D-8991-42F6-935A-810AEE9A991D}" type="parTrans" cxnId="{C75D22C8-C8A9-405C-B9F7-38790B6C1E13}">
      <dgm:prSet/>
      <dgm:spPr/>
      <dgm:t>
        <a:bodyPr/>
        <a:lstStyle/>
        <a:p>
          <a:endParaRPr lang="pt-BR"/>
        </a:p>
      </dgm:t>
    </dgm:pt>
    <dgm:pt modelId="{3B9863BC-8265-4CEC-946D-63A80A4A18FA}" type="sibTrans" cxnId="{C75D22C8-C8A9-405C-B9F7-38790B6C1E13}">
      <dgm:prSet phldrT="01"/>
      <dgm:spPr/>
      <dgm:t>
        <a:bodyPr/>
        <a:lstStyle/>
        <a:p>
          <a:r>
            <a:rPr lang="pt-BR" dirty="0"/>
            <a:t>01</a:t>
          </a:r>
        </a:p>
      </dgm:t>
    </dgm:pt>
    <dgm:pt modelId="{3AE44A71-BFFD-4B53-AE46-36D5249AA1C4}">
      <dgm:prSet/>
      <dgm:spPr/>
      <dgm:t>
        <a:bodyPr/>
        <a:lstStyle/>
        <a:p>
          <a:r>
            <a:rPr lang="pt-BR" dirty="0"/>
            <a:t>Depende de recursos e capacidades únicas que a firma traz para a competição</a:t>
          </a:r>
        </a:p>
      </dgm:t>
    </dgm:pt>
    <dgm:pt modelId="{C74D729B-20AB-4B4F-96C4-8488E66C1F77}" type="parTrans" cxnId="{F15B375D-D046-42F8-B149-96C2C5F838F0}">
      <dgm:prSet/>
      <dgm:spPr/>
      <dgm:t>
        <a:bodyPr/>
        <a:lstStyle/>
        <a:p>
          <a:endParaRPr lang="pt-BR"/>
        </a:p>
      </dgm:t>
    </dgm:pt>
    <dgm:pt modelId="{13C6408E-04F9-4365-8BE2-48C716384F4F}" type="sibTrans" cxnId="{F15B375D-D046-42F8-B149-96C2C5F838F0}">
      <dgm:prSet phldrT="02"/>
      <dgm:spPr/>
      <dgm:t>
        <a:bodyPr/>
        <a:lstStyle/>
        <a:p>
          <a:r>
            <a:rPr lang="pt-BR" dirty="0"/>
            <a:t>02</a:t>
          </a:r>
        </a:p>
      </dgm:t>
    </dgm:pt>
    <dgm:pt modelId="{3ABEC137-B837-4E4D-B048-DAC944B3334D}">
      <dgm:prSet/>
      <dgm:spPr/>
      <dgm:t>
        <a:bodyPr/>
        <a:lstStyle/>
        <a:p>
          <a:r>
            <a:rPr lang="pt-BR" dirty="0"/>
            <a:t>Para descobri-las, a administração tem que olhar para dentro para os recurso valiosos, raros e difíceis de imitar e explorá-los através de sua organização</a:t>
          </a:r>
        </a:p>
      </dgm:t>
    </dgm:pt>
    <dgm:pt modelId="{8E218ABB-1002-447B-8EF8-7017AFED3C2D}" type="parTrans" cxnId="{68BCD9AF-0067-4E95-9919-A819CEEA1B12}">
      <dgm:prSet/>
      <dgm:spPr/>
      <dgm:t>
        <a:bodyPr/>
        <a:lstStyle/>
        <a:p>
          <a:endParaRPr lang="pt-BR"/>
        </a:p>
      </dgm:t>
    </dgm:pt>
    <dgm:pt modelId="{5B0AF401-07CA-4344-9691-D3D506DC259D}" type="sibTrans" cxnId="{68BCD9AF-0067-4E95-9919-A819CEEA1B12}">
      <dgm:prSet phldrT="03"/>
      <dgm:spPr/>
      <dgm:t>
        <a:bodyPr/>
        <a:lstStyle/>
        <a:p>
          <a:r>
            <a:rPr lang="pt-BR" dirty="0"/>
            <a:t>03</a:t>
          </a:r>
        </a:p>
      </dgm:t>
    </dgm:pt>
    <dgm:pt modelId="{CFF051D6-DA54-0B4D-8105-C8419763EF2B}" type="pres">
      <dgm:prSet presAssocID="{306D9E71-3545-4531-B328-A8189C190B9D}" presName="Name0" presStyleCnt="0">
        <dgm:presLayoutVars>
          <dgm:animLvl val="lvl"/>
          <dgm:resizeHandles val="exact"/>
        </dgm:presLayoutVars>
      </dgm:prSet>
      <dgm:spPr/>
    </dgm:pt>
    <dgm:pt modelId="{131469C6-AA08-6342-AE25-D0F651A83EEA}" type="pres">
      <dgm:prSet presAssocID="{F98524EC-0092-4E57-A718-25E0575F9B6C}" presName="compositeNode" presStyleCnt="0">
        <dgm:presLayoutVars>
          <dgm:bulletEnabled val="1"/>
        </dgm:presLayoutVars>
      </dgm:prSet>
      <dgm:spPr/>
    </dgm:pt>
    <dgm:pt modelId="{6F1D10CC-0B3B-1E41-82F4-9DBE48873EAD}" type="pres">
      <dgm:prSet presAssocID="{F98524EC-0092-4E57-A718-25E0575F9B6C}" presName="bgRect" presStyleLbl="alignNode1" presStyleIdx="0" presStyleCnt="3"/>
      <dgm:spPr/>
    </dgm:pt>
    <dgm:pt modelId="{CA081232-1472-754A-927C-A85B8E6DD370}" type="pres">
      <dgm:prSet presAssocID="{3B9863BC-8265-4CEC-946D-63A80A4A18F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A8B92A3-3CA4-7048-9A7C-4E58F0D39B87}" type="pres">
      <dgm:prSet presAssocID="{F98524EC-0092-4E57-A718-25E0575F9B6C}" presName="nodeRect" presStyleLbl="alignNode1" presStyleIdx="0" presStyleCnt="3">
        <dgm:presLayoutVars>
          <dgm:bulletEnabled val="1"/>
        </dgm:presLayoutVars>
      </dgm:prSet>
      <dgm:spPr/>
    </dgm:pt>
    <dgm:pt modelId="{E2ED9F4F-AEE1-0542-BF38-1282514CAD10}" type="pres">
      <dgm:prSet presAssocID="{3B9863BC-8265-4CEC-946D-63A80A4A18FA}" presName="sibTrans" presStyleCnt="0"/>
      <dgm:spPr/>
    </dgm:pt>
    <dgm:pt modelId="{ECDC5509-2A9F-B945-8838-498DE42E33CE}" type="pres">
      <dgm:prSet presAssocID="{3AE44A71-BFFD-4B53-AE46-36D5249AA1C4}" presName="compositeNode" presStyleCnt="0">
        <dgm:presLayoutVars>
          <dgm:bulletEnabled val="1"/>
        </dgm:presLayoutVars>
      </dgm:prSet>
      <dgm:spPr/>
    </dgm:pt>
    <dgm:pt modelId="{D21528B9-6B5E-414A-A04C-DE17F845DF90}" type="pres">
      <dgm:prSet presAssocID="{3AE44A71-BFFD-4B53-AE46-36D5249AA1C4}" presName="bgRect" presStyleLbl="alignNode1" presStyleIdx="1" presStyleCnt="3"/>
      <dgm:spPr/>
    </dgm:pt>
    <dgm:pt modelId="{2E5ECB23-7902-EE40-8E37-E0E0E6A937A7}" type="pres">
      <dgm:prSet presAssocID="{13C6408E-04F9-4365-8BE2-48C716384F4F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4DC2B3F-E7A3-724F-8D54-0CA3C98D7866}" type="pres">
      <dgm:prSet presAssocID="{3AE44A71-BFFD-4B53-AE46-36D5249AA1C4}" presName="nodeRect" presStyleLbl="alignNode1" presStyleIdx="1" presStyleCnt="3">
        <dgm:presLayoutVars>
          <dgm:bulletEnabled val="1"/>
        </dgm:presLayoutVars>
      </dgm:prSet>
      <dgm:spPr/>
    </dgm:pt>
    <dgm:pt modelId="{BBF67A5E-04ED-6048-88E9-F4F5F5D7DD13}" type="pres">
      <dgm:prSet presAssocID="{13C6408E-04F9-4365-8BE2-48C716384F4F}" presName="sibTrans" presStyleCnt="0"/>
      <dgm:spPr/>
    </dgm:pt>
    <dgm:pt modelId="{3F9DB2AB-FB38-8B47-823F-51F51D8C7ED3}" type="pres">
      <dgm:prSet presAssocID="{3ABEC137-B837-4E4D-B048-DAC944B3334D}" presName="compositeNode" presStyleCnt="0">
        <dgm:presLayoutVars>
          <dgm:bulletEnabled val="1"/>
        </dgm:presLayoutVars>
      </dgm:prSet>
      <dgm:spPr/>
    </dgm:pt>
    <dgm:pt modelId="{C907DD05-7715-1F4F-BAA1-43A2A2ACD176}" type="pres">
      <dgm:prSet presAssocID="{3ABEC137-B837-4E4D-B048-DAC944B3334D}" presName="bgRect" presStyleLbl="alignNode1" presStyleIdx="2" presStyleCnt="3"/>
      <dgm:spPr/>
    </dgm:pt>
    <dgm:pt modelId="{81017537-87C9-774C-AE24-F7406351BFC8}" type="pres">
      <dgm:prSet presAssocID="{5B0AF401-07CA-4344-9691-D3D506DC259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01A1811-02B8-614E-8E6E-5F27F549CE30}" type="pres">
      <dgm:prSet presAssocID="{3ABEC137-B837-4E4D-B048-DAC944B3334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EF92EB1D-C987-8346-9987-C4418F9CC53D}" type="presOf" srcId="{3ABEC137-B837-4E4D-B048-DAC944B3334D}" destId="{E01A1811-02B8-614E-8E6E-5F27F549CE30}" srcOrd="1" destOrd="0" presId="urn:microsoft.com/office/officeart/2016/7/layout/LinearBlockProcessNumbered"/>
    <dgm:cxn modelId="{F15B375D-D046-42F8-B149-96C2C5F838F0}" srcId="{306D9E71-3545-4531-B328-A8189C190B9D}" destId="{3AE44A71-BFFD-4B53-AE46-36D5249AA1C4}" srcOrd="1" destOrd="0" parTransId="{C74D729B-20AB-4B4F-96C4-8488E66C1F77}" sibTransId="{13C6408E-04F9-4365-8BE2-48C716384F4F}"/>
    <dgm:cxn modelId="{340F1978-06F1-0F41-8CC3-D18C5FDD7015}" type="presOf" srcId="{5B0AF401-07CA-4344-9691-D3D506DC259D}" destId="{81017537-87C9-774C-AE24-F7406351BFC8}" srcOrd="0" destOrd="0" presId="urn:microsoft.com/office/officeart/2016/7/layout/LinearBlockProcessNumbered"/>
    <dgm:cxn modelId="{0936749F-0A86-024D-B8D0-C81E28DB90DE}" type="presOf" srcId="{3AE44A71-BFFD-4B53-AE46-36D5249AA1C4}" destId="{D21528B9-6B5E-414A-A04C-DE17F845DF90}" srcOrd="0" destOrd="0" presId="urn:microsoft.com/office/officeart/2016/7/layout/LinearBlockProcessNumbered"/>
    <dgm:cxn modelId="{68BCD9AF-0067-4E95-9919-A819CEEA1B12}" srcId="{306D9E71-3545-4531-B328-A8189C190B9D}" destId="{3ABEC137-B837-4E4D-B048-DAC944B3334D}" srcOrd="2" destOrd="0" parTransId="{8E218ABB-1002-447B-8EF8-7017AFED3C2D}" sibTransId="{5B0AF401-07CA-4344-9691-D3D506DC259D}"/>
    <dgm:cxn modelId="{C75D22C8-C8A9-405C-B9F7-38790B6C1E13}" srcId="{306D9E71-3545-4531-B328-A8189C190B9D}" destId="{F98524EC-0092-4E57-A718-25E0575F9B6C}" srcOrd="0" destOrd="0" parTransId="{1802886D-8991-42F6-935A-810AEE9A991D}" sibTransId="{3B9863BC-8265-4CEC-946D-63A80A4A18FA}"/>
    <dgm:cxn modelId="{F4961BD0-37FC-2F4B-939E-670E03F6861B}" type="presOf" srcId="{3B9863BC-8265-4CEC-946D-63A80A4A18FA}" destId="{CA081232-1472-754A-927C-A85B8E6DD370}" srcOrd="0" destOrd="0" presId="urn:microsoft.com/office/officeart/2016/7/layout/LinearBlockProcessNumbered"/>
    <dgm:cxn modelId="{F899C3D0-FEE4-D347-8004-337940222C7D}" type="presOf" srcId="{306D9E71-3545-4531-B328-A8189C190B9D}" destId="{CFF051D6-DA54-0B4D-8105-C8419763EF2B}" srcOrd="0" destOrd="0" presId="urn:microsoft.com/office/officeart/2016/7/layout/LinearBlockProcessNumbered"/>
    <dgm:cxn modelId="{F4C84ED1-1824-A24C-81C4-5A077B1D1295}" type="presOf" srcId="{F98524EC-0092-4E57-A718-25E0575F9B6C}" destId="{6F1D10CC-0B3B-1E41-82F4-9DBE48873EAD}" srcOrd="0" destOrd="0" presId="urn:microsoft.com/office/officeart/2016/7/layout/LinearBlockProcessNumbered"/>
    <dgm:cxn modelId="{783FDCD1-154F-C148-A221-4BFAFCE143DC}" type="presOf" srcId="{3AE44A71-BFFD-4B53-AE46-36D5249AA1C4}" destId="{64DC2B3F-E7A3-724F-8D54-0CA3C98D7866}" srcOrd="1" destOrd="0" presId="urn:microsoft.com/office/officeart/2016/7/layout/LinearBlockProcessNumbered"/>
    <dgm:cxn modelId="{908531DC-AD30-5847-8A4A-C1AF52B14D4C}" type="presOf" srcId="{13C6408E-04F9-4365-8BE2-48C716384F4F}" destId="{2E5ECB23-7902-EE40-8E37-E0E0E6A937A7}" srcOrd="0" destOrd="0" presId="urn:microsoft.com/office/officeart/2016/7/layout/LinearBlockProcessNumbered"/>
    <dgm:cxn modelId="{00745ADE-0C2D-894D-881A-EE8E5E5D4C3B}" type="presOf" srcId="{F98524EC-0092-4E57-A718-25E0575F9B6C}" destId="{DA8B92A3-3CA4-7048-9A7C-4E58F0D39B87}" srcOrd="1" destOrd="0" presId="urn:microsoft.com/office/officeart/2016/7/layout/LinearBlockProcessNumbered"/>
    <dgm:cxn modelId="{F1BD9BE4-A0C5-0D4F-9FE7-E9D379103EE5}" type="presOf" srcId="{3ABEC137-B837-4E4D-B048-DAC944B3334D}" destId="{C907DD05-7715-1F4F-BAA1-43A2A2ACD176}" srcOrd="0" destOrd="0" presId="urn:microsoft.com/office/officeart/2016/7/layout/LinearBlockProcessNumbered"/>
    <dgm:cxn modelId="{A15F47B9-612F-B24F-8044-14BE4B17A57C}" type="presParOf" srcId="{CFF051D6-DA54-0B4D-8105-C8419763EF2B}" destId="{131469C6-AA08-6342-AE25-D0F651A83EEA}" srcOrd="0" destOrd="0" presId="urn:microsoft.com/office/officeart/2016/7/layout/LinearBlockProcessNumbered"/>
    <dgm:cxn modelId="{C91E1A46-73BE-8842-AFFA-2C02D3BDEABE}" type="presParOf" srcId="{131469C6-AA08-6342-AE25-D0F651A83EEA}" destId="{6F1D10CC-0B3B-1E41-82F4-9DBE48873EAD}" srcOrd="0" destOrd="0" presId="urn:microsoft.com/office/officeart/2016/7/layout/LinearBlockProcessNumbered"/>
    <dgm:cxn modelId="{6EB1DDB4-B24A-C440-9125-EE0D3BC1C203}" type="presParOf" srcId="{131469C6-AA08-6342-AE25-D0F651A83EEA}" destId="{CA081232-1472-754A-927C-A85B8E6DD370}" srcOrd="1" destOrd="0" presId="urn:microsoft.com/office/officeart/2016/7/layout/LinearBlockProcessNumbered"/>
    <dgm:cxn modelId="{6A8D77DC-4A22-0C42-A5F1-A59BDEB7E6FE}" type="presParOf" srcId="{131469C6-AA08-6342-AE25-D0F651A83EEA}" destId="{DA8B92A3-3CA4-7048-9A7C-4E58F0D39B87}" srcOrd="2" destOrd="0" presId="urn:microsoft.com/office/officeart/2016/7/layout/LinearBlockProcessNumbered"/>
    <dgm:cxn modelId="{6A77311B-53CA-CA47-829D-630BEE1C6BEA}" type="presParOf" srcId="{CFF051D6-DA54-0B4D-8105-C8419763EF2B}" destId="{E2ED9F4F-AEE1-0542-BF38-1282514CAD10}" srcOrd="1" destOrd="0" presId="urn:microsoft.com/office/officeart/2016/7/layout/LinearBlockProcessNumbered"/>
    <dgm:cxn modelId="{FD2D1B42-B05B-594E-A9EA-F234F9F21BFD}" type="presParOf" srcId="{CFF051D6-DA54-0B4D-8105-C8419763EF2B}" destId="{ECDC5509-2A9F-B945-8838-498DE42E33CE}" srcOrd="2" destOrd="0" presId="urn:microsoft.com/office/officeart/2016/7/layout/LinearBlockProcessNumbered"/>
    <dgm:cxn modelId="{CE50544C-6C77-D343-ADDB-149F61852A7C}" type="presParOf" srcId="{ECDC5509-2A9F-B945-8838-498DE42E33CE}" destId="{D21528B9-6B5E-414A-A04C-DE17F845DF90}" srcOrd="0" destOrd="0" presId="urn:microsoft.com/office/officeart/2016/7/layout/LinearBlockProcessNumbered"/>
    <dgm:cxn modelId="{0C8F61F6-2273-0741-89C6-18A3081E35A8}" type="presParOf" srcId="{ECDC5509-2A9F-B945-8838-498DE42E33CE}" destId="{2E5ECB23-7902-EE40-8E37-E0E0E6A937A7}" srcOrd="1" destOrd="0" presId="urn:microsoft.com/office/officeart/2016/7/layout/LinearBlockProcessNumbered"/>
    <dgm:cxn modelId="{93F99CF1-F7BF-5649-889F-89F49300EF6A}" type="presParOf" srcId="{ECDC5509-2A9F-B945-8838-498DE42E33CE}" destId="{64DC2B3F-E7A3-724F-8D54-0CA3C98D7866}" srcOrd="2" destOrd="0" presId="urn:microsoft.com/office/officeart/2016/7/layout/LinearBlockProcessNumbered"/>
    <dgm:cxn modelId="{421BC4D3-A2C9-0841-9A4E-3CD6982A979E}" type="presParOf" srcId="{CFF051D6-DA54-0B4D-8105-C8419763EF2B}" destId="{BBF67A5E-04ED-6048-88E9-F4F5F5D7DD13}" srcOrd="3" destOrd="0" presId="urn:microsoft.com/office/officeart/2016/7/layout/LinearBlockProcessNumbered"/>
    <dgm:cxn modelId="{8A6FA3EC-6BD0-BD4A-A574-7ECDCF99F5ED}" type="presParOf" srcId="{CFF051D6-DA54-0B4D-8105-C8419763EF2B}" destId="{3F9DB2AB-FB38-8B47-823F-51F51D8C7ED3}" srcOrd="4" destOrd="0" presId="urn:microsoft.com/office/officeart/2016/7/layout/LinearBlockProcessNumbered"/>
    <dgm:cxn modelId="{65174684-8119-6A4E-8EBE-2B3E23483C69}" type="presParOf" srcId="{3F9DB2AB-FB38-8B47-823F-51F51D8C7ED3}" destId="{C907DD05-7715-1F4F-BAA1-43A2A2ACD176}" srcOrd="0" destOrd="0" presId="urn:microsoft.com/office/officeart/2016/7/layout/LinearBlockProcessNumbered"/>
    <dgm:cxn modelId="{4947221D-4894-2B45-A621-2CBF07C6F230}" type="presParOf" srcId="{3F9DB2AB-FB38-8B47-823F-51F51D8C7ED3}" destId="{81017537-87C9-774C-AE24-F7406351BFC8}" srcOrd="1" destOrd="0" presId="urn:microsoft.com/office/officeart/2016/7/layout/LinearBlockProcessNumbered"/>
    <dgm:cxn modelId="{C9CA6D04-8324-DE47-88BC-E9938ACB62FB}" type="presParOf" srcId="{3F9DB2AB-FB38-8B47-823F-51F51D8C7ED3}" destId="{E01A1811-02B8-614E-8E6E-5F27F549CE3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5C4A0-5348-4E91-B255-150E30D10D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7EE287-58D3-43BC-B495-A65D62691487}">
      <dgm:prSet/>
      <dgm:spPr>
        <a:solidFill>
          <a:srgbClr val="023341"/>
        </a:solidFill>
      </dgm:spPr>
      <dgm:t>
        <a:bodyPr/>
        <a:lstStyle/>
        <a:p>
          <a:r>
            <a:rPr lang="pt-BR" dirty="0"/>
            <a:t>Questão da imitabilidade</a:t>
          </a:r>
        </a:p>
      </dgm:t>
    </dgm:pt>
    <dgm:pt modelId="{4C032016-EF2E-46E8-A43B-3C09D718F879}" type="parTrans" cxnId="{C04738C0-8EAB-4BF4-A8B0-BDB07815210B}">
      <dgm:prSet/>
      <dgm:spPr/>
      <dgm:t>
        <a:bodyPr/>
        <a:lstStyle/>
        <a:p>
          <a:endParaRPr lang="pt-BR"/>
        </a:p>
      </dgm:t>
    </dgm:pt>
    <dgm:pt modelId="{9F9CA885-DD46-461B-BB39-64729D45709A}" type="sibTrans" cxnId="{C04738C0-8EAB-4BF4-A8B0-BDB07815210B}">
      <dgm:prSet/>
      <dgm:spPr/>
      <dgm:t>
        <a:bodyPr/>
        <a:lstStyle/>
        <a:p>
          <a:endParaRPr lang="pt-BR"/>
        </a:p>
      </dgm:t>
    </dgm:pt>
    <dgm:pt modelId="{A6FAC794-B19B-4037-9C41-0C0E84CAA401}">
      <dgm:prSet/>
      <dgm:spPr>
        <a:ln>
          <a:solidFill>
            <a:srgbClr val="023341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dirty="0"/>
            <a:t>Duplicação e substituição</a:t>
          </a:r>
        </a:p>
      </dgm:t>
    </dgm:pt>
    <dgm:pt modelId="{94E89A32-FFF4-4770-BCCD-1EDE5FECB013}" type="parTrans" cxnId="{DFAD2109-353C-48F2-9537-8F3C88DD5839}">
      <dgm:prSet/>
      <dgm:spPr/>
      <dgm:t>
        <a:bodyPr/>
        <a:lstStyle/>
        <a:p>
          <a:endParaRPr lang="pt-BR"/>
        </a:p>
      </dgm:t>
    </dgm:pt>
    <dgm:pt modelId="{22EDD091-617B-4E63-B4CF-E2644DF00707}" type="sibTrans" cxnId="{DFAD2109-353C-48F2-9537-8F3C88DD5839}">
      <dgm:prSet/>
      <dgm:spPr/>
      <dgm:t>
        <a:bodyPr/>
        <a:lstStyle/>
        <a:p>
          <a:endParaRPr lang="pt-BR"/>
        </a:p>
      </dgm:t>
    </dgm:pt>
    <dgm:pt modelId="{1CD7EFF2-60FF-4ADA-8691-BEF8AC0E79E6}">
      <dgm:prSet/>
      <dgm:spPr>
        <a:ln>
          <a:solidFill>
            <a:srgbClr val="023341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dirty="0"/>
            <a:t>Existe desvantagem de custo obter a vantagem de outra?</a:t>
          </a:r>
        </a:p>
      </dgm:t>
    </dgm:pt>
    <dgm:pt modelId="{AD8F855A-12A8-4428-9113-FFB5E9B7681C}" type="parTrans" cxnId="{813145BC-58DE-4D3A-A9F8-F78732FA76E7}">
      <dgm:prSet/>
      <dgm:spPr/>
      <dgm:t>
        <a:bodyPr/>
        <a:lstStyle/>
        <a:p>
          <a:endParaRPr lang="pt-BR"/>
        </a:p>
      </dgm:t>
    </dgm:pt>
    <dgm:pt modelId="{50FF97FD-7BA3-483F-B2E4-C5A7FE4D84B2}" type="sibTrans" cxnId="{813145BC-58DE-4D3A-A9F8-F78732FA76E7}">
      <dgm:prSet/>
      <dgm:spPr/>
      <dgm:t>
        <a:bodyPr/>
        <a:lstStyle/>
        <a:p>
          <a:endParaRPr lang="pt-BR"/>
        </a:p>
      </dgm:t>
    </dgm:pt>
    <dgm:pt modelId="{7241A9E4-BBED-4E87-BBC2-0E00F7206A72}">
      <dgm:prSet/>
      <dgm:spPr>
        <a:ln>
          <a:solidFill>
            <a:srgbClr val="023341"/>
          </a:solidFill>
        </a:ln>
      </dgm:spPr>
      <dgm:t>
        <a:bodyPr/>
        <a:lstStyle/>
        <a:p>
          <a:r>
            <a:rPr lang="pt-BR" dirty="0"/>
            <a:t>Importância da história</a:t>
          </a:r>
        </a:p>
      </dgm:t>
    </dgm:pt>
    <dgm:pt modelId="{F1FA370C-6C24-43E1-8C65-B703A6B1194B}" type="parTrans" cxnId="{B654A5EC-C5AA-4669-9C00-D2782B7E4B5E}">
      <dgm:prSet/>
      <dgm:spPr/>
      <dgm:t>
        <a:bodyPr/>
        <a:lstStyle/>
        <a:p>
          <a:endParaRPr lang="pt-BR"/>
        </a:p>
      </dgm:t>
    </dgm:pt>
    <dgm:pt modelId="{0934D1D7-855E-45FF-9C34-0063671E5494}" type="sibTrans" cxnId="{B654A5EC-C5AA-4669-9C00-D2782B7E4B5E}">
      <dgm:prSet/>
      <dgm:spPr/>
      <dgm:t>
        <a:bodyPr/>
        <a:lstStyle/>
        <a:p>
          <a:endParaRPr lang="pt-BR"/>
        </a:p>
      </dgm:t>
    </dgm:pt>
    <dgm:pt modelId="{90ED2109-596E-4C8D-B4F5-D65A57731B49}">
      <dgm:prSet/>
      <dgm:spPr>
        <a:ln>
          <a:solidFill>
            <a:srgbClr val="023341"/>
          </a:solidFill>
        </a:ln>
      </dgm:spPr>
      <dgm:t>
        <a:bodyPr/>
        <a:lstStyle/>
        <a:p>
          <a:r>
            <a:rPr lang="pt-BR" dirty="0"/>
            <a:t>Importância das inúmeras </a:t>
          </a:r>
          <a:r>
            <a:rPr lang="ja-JP"/>
            <a:t>“</a:t>
          </a:r>
          <a:r>
            <a:rPr lang="pt-BR" dirty="0"/>
            <a:t>pequenas decisões</a:t>
          </a:r>
          <a:r>
            <a:rPr lang="ja-JP"/>
            <a:t>”</a:t>
          </a:r>
          <a:r>
            <a:rPr lang="pt-BR" dirty="0"/>
            <a:t>-invisibilidade x grande decisão</a:t>
          </a:r>
        </a:p>
      </dgm:t>
    </dgm:pt>
    <dgm:pt modelId="{2E101AF6-E7CE-4916-984B-9F0ECB0A7BD3}" type="parTrans" cxnId="{2CAFC124-7936-4CCE-85D2-6C05626319F2}">
      <dgm:prSet/>
      <dgm:spPr/>
      <dgm:t>
        <a:bodyPr/>
        <a:lstStyle/>
        <a:p>
          <a:endParaRPr lang="pt-BR"/>
        </a:p>
      </dgm:t>
    </dgm:pt>
    <dgm:pt modelId="{103D6BA0-A27E-46DA-ACEC-BD4AE230D28F}" type="sibTrans" cxnId="{2CAFC124-7936-4CCE-85D2-6C05626319F2}">
      <dgm:prSet/>
      <dgm:spPr/>
      <dgm:t>
        <a:bodyPr/>
        <a:lstStyle/>
        <a:p>
          <a:endParaRPr lang="pt-BR"/>
        </a:p>
      </dgm:t>
    </dgm:pt>
    <dgm:pt modelId="{CC6B9D3C-A150-4AAB-AADF-5F44DEDB7B83}">
      <dgm:prSet/>
      <dgm:spPr>
        <a:ln>
          <a:solidFill>
            <a:srgbClr val="023341"/>
          </a:solidFill>
        </a:ln>
      </dgm:spPr>
      <dgm:t>
        <a:bodyPr/>
        <a:lstStyle/>
        <a:p>
          <a:r>
            <a:rPr lang="pt-BR" dirty="0"/>
            <a:t>Importância dos recursos socialmente complexos: reputação, confiança, amizade, trabalho em grupo e cultura</a:t>
          </a:r>
        </a:p>
      </dgm:t>
    </dgm:pt>
    <dgm:pt modelId="{C138F3E6-0D69-4272-98DC-D0E14A140D47}" type="parTrans" cxnId="{FC7DF417-D00B-4A04-8A27-DA4EC40E528B}">
      <dgm:prSet/>
      <dgm:spPr/>
      <dgm:t>
        <a:bodyPr/>
        <a:lstStyle/>
        <a:p>
          <a:endParaRPr lang="pt-BR"/>
        </a:p>
      </dgm:t>
    </dgm:pt>
    <dgm:pt modelId="{7E99C7A9-43C7-4DB5-A999-55AE0E43B732}" type="sibTrans" cxnId="{FC7DF417-D00B-4A04-8A27-DA4EC40E528B}">
      <dgm:prSet/>
      <dgm:spPr/>
      <dgm:t>
        <a:bodyPr/>
        <a:lstStyle/>
        <a:p>
          <a:endParaRPr lang="pt-BR"/>
        </a:p>
      </dgm:t>
    </dgm:pt>
    <dgm:pt modelId="{0E3A4DFA-B85A-44EA-86B8-B321C5E4ECF4}">
      <dgm:prSet/>
      <dgm:spPr>
        <a:solidFill>
          <a:srgbClr val="023341"/>
        </a:solidFill>
      </dgm:spPr>
      <dgm:t>
        <a:bodyPr/>
        <a:lstStyle/>
        <a:p>
          <a:r>
            <a:rPr lang="pt-BR" dirty="0"/>
            <a:t>Questão da organização</a:t>
          </a:r>
        </a:p>
      </dgm:t>
    </dgm:pt>
    <dgm:pt modelId="{A892EA10-9405-4AB8-ACCE-4CBF43E68DBA}" type="parTrans" cxnId="{EB320A7B-5C7C-4F65-B1D3-170383F191AE}">
      <dgm:prSet/>
      <dgm:spPr/>
      <dgm:t>
        <a:bodyPr/>
        <a:lstStyle/>
        <a:p>
          <a:endParaRPr lang="pt-BR"/>
        </a:p>
      </dgm:t>
    </dgm:pt>
    <dgm:pt modelId="{703AC293-024D-4E7A-A254-37874DCF1EB7}" type="sibTrans" cxnId="{EB320A7B-5C7C-4F65-B1D3-170383F191AE}">
      <dgm:prSet/>
      <dgm:spPr/>
      <dgm:t>
        <a:bodyPr/>
        <a:lstStyle/>
        <a:p>
          <a:endParaRPr lang="pt-BR"/>
        </a:p>
      </dgm:t>
    </dgm:pt>
    <dgm:pt modelId="{6C1C0267-FB52-433D-8278-1AF336CB18C4}">
      <dgm:prSet/>
      <dgm:spPr>
        <a:ln>
          <a:solidFill>
            <a:srgbClr val="023341"/>
          </a:solidFill>
        </a:ln>
      </dgm:spPr>
      <dgm:t>
        <a:bodyPr/>
        <a:lstStyle/>
        <a:p>
          <a:r>
            <a:rPr lang="pt-BR" dirty="0"/>
            <a:t>Explorar completamente as vantagens</a:t>
          </a:r>
        </a:p>
      </dgm:t>
    </dgm:pt>
    <dgm:pt modelId="{642ACA9C-796C-4823-9670-5FCAC1187509}" type="parTrans" cxnId="{BA0E0EC4-9E9E-4BC4-B48C-1728D44AD978}">
      <dgm:prSet/>
      <dgm:spPr/>
      <dgm:t>
        <a:bodyPr/>
        <a:lstStyle/>
        <a:p>
          <a:endParaRPr lang="pt-BR"/>
        </a:p>
      </dgm:t>
    </dgm:pt>
    <dgm:pt modelId="{27EBC087-A728-435F-A5D8-54CE1F890A5E}" type="sibTrans" cxnId="{BA0E0EC4-9E9E-4BC4-B48C-1728D44AD978}">
      <dgm:prSet/>
      <dgm:spPr/>
      <dgm:t>
        <a:bodyPr/>
        <a:lstStyle/>
        <a:p>
          <a:endParaRPr lang="pt-BR"/>
        </a:p>
      </dgm:t>
    </dgm:pt>
    <dgm:pt modelId="{E6C2C916-CA14-486D-935B-B9A6C2766490}" type="pres">
      <dgm:prSet presAssocID="{9BE5C4A0-5348-4E91-B255-150E30D10D90}" presName="linear" presStyleCnt="0">
        <dgm:presLayoutVars>
          <dgm:dir/>
          <dgm:animLvl val="lvl"/>
          <dgm:resizeHandles val="exact"/>
        </dgm:presLayoutVars>
      </dgm:prSet>
      <dgm:spPr/>
    </dgm:pt>
    <dgm:pt modelId="{C4A34AD3-6341-4555-B219-FCBE319A97AB}" type="pres">
      <dgm:prSet presAssocID="{F27EE287-58D3-43BC-B495-A65D62691487}" presName="parentLin" presStyleCnt="0"/>
      <dgm:spPr/>
    </dgm:pt>
    <dgm:pt modelId="{607A1039-935A-41FC-A3C4-484992221684}" type="pres">
      <dgm:prSet presAssocID="{F27EE287-58D3-43BC-B495-A65D62691487}" presName="parentLeftMargin" presStyleLbl="node1" presStyleIdx="0" presStyleCnt="2"/>
      <dgm:spPr/>
    </dgm:pt>
    <dgm:pt modelId="{E340D547-9B3D-49D5-A018-9B4749BD1F9D}" type="pres">
      <dgm:prSet presAssocID="{F27EE287-58D3-43BC-B495-A65D626914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A8CCBC-C552-4971-9694-E1C92441DD96}" type="pres">
      <dgm:prSet presAssocID="{F27EE287-58D3-43BC-B495-A65D62691487}" presName="negativeSpace" presStyleCnt="0"/>
      <dgm:spPr/>
    </dgm:pt>
    <dgm:pt modelId="{F7883334-9D54-4180-8195-0011474DACE6}" type="pres">
      <dgm:prSet presAssocID="{F27EE287-58D3-43BC-B495-A65D62691487}" presName="childText" presStyleLbl="conFgAcc1" presStyleIdx="0" presStyleCnt="2">
        <dgm:presLayoutVars>
          <dgm:bulletEnabled val="1"/>
        </dgm:presLayoutVars>
      </dgm:prSet>
      <dgm:spPr/>
    </dgm:pt>
    <dgm:pt modelId="{02010F15-DC22-4E11-8167-FF32C009BF49}" type="pres">
      <dgm:prSet presAssocID="{9F9CA885-DD46-461B-BB39-64729D45709A}" presName="spaceBetweenRectangles" presStyleCnt="0"/>
      <dgm:spPr/>
    </dgm:pt>
    <dgm:pt modelId="{2710B7FD-C0EE-4259-81E1-32AFB1935409}" type="pres">
      <dgm:prSet presAssocID="{0E3A4DFA-B85A-44EA-86B8-B321C5E4ECF4}" presName="parentLin" presStyleCnt="0"/>
      <dgm:spPr/>
    </dgm:pt>
    <dgm:pt modelId="{54B28996-3799-48F7-86C3-420B91E669EB}" type="pres">
      <dgm:prSet presAssocID="{0E3A4DFA-B85A-44EA-86B8-B321C5E4ECF4}" presName="parentLeftMargin" presStyleLbl="node1" presStyleIdx="0" presStyleCnt="2"/>
      <dgm:spPr/>
    </dgm:pt>
    <dgm:pt modelId="{9587D861-5E55-4F29-AE1E-EB2E27650797}" type="pres">
      <dgm:prSet presAssocID="{0E3A4DFA-B85A-44EA-86B8-B321C5E4ECF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ED8B52C-D568-44A1-9543-105716ECD1A5}" type="pres">
      <dgm:prSet presAssocID="{0E3A4DFA-B85A-44EA-86B8-B321C5E4ECF4}" presName="negativeSpace" presStyleCnt="0"/>
      <dgm:spPr/>
    </dgm:pt>
    <dgm:pt modelId="{017AF39F-65CD-470F-A4BC-53D1DEB7B1CD}" type="pres">
      <dgm:prSet presAssocID="{0E3A4DFA-B85A-44EA-86B8-B321C5E4EC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538400-B458-4460-8345-40B48A166396}" type="presOf" srcId="{9BE5C4A0-5348-4E91-B255-150E30D10D90}" destId="{E6C2C916-CA14-486D-935B-B9A6C2766490}" srcOrd="0" destOrd="0" presId="urn:microsoft.com/office/officeart/2005/8/layout/list1"/>
    <dgm:cxn modelId="{477BA308-5ECF-4C26-BA51-00CC8E33DC91}" type="presOf" srcId="{CC6B9D3C-A150-4AAB-AADF-5F44DEDB7B83}" destId="{F7883334-9D54-4180-8195-0011474DACE6}" srcOrd="0" destOrd="4" presId="urn:microsoft.com/office/officeart/2005/8/layout/list1"/>
    <dgm:cxn modelId="{DFAD2109-353C-48F2-9537-8F3C88DD5839}" srcId="{F27EE287-58D3-43BC-B495-A65D62691487}" destId="{A6FAC794-B19B-4037-9C41-0C0E84CAA401}" srcOrd="0" destOrd="0" parTransId="{94E89A32-FFF4-4770-BCCD-1EDE5FECB013}" sibTransId="{22EDD091-617B-4E63-B4CF-E2644DF00707}"/>
    <dgm:cxn modelId="{A0050E0B-6C00-4145-9B54-21C63E12EC40}" type="presOf" srcId="{0E3A4DFA-B85A-44EA-86B8-B321C5E4ECF4}" destId="{9587D861-5E55-4F29-AE1E-EB2E27650797}" srcOrd="1" destOrd="0" presId="urn:microsoft.com/office/officeart/2005/8/layout/list1"/>
    <dgm:cxn modelId="{708F3815-7F1E-4B30-B6FA-0D7305B382D9}" type="presOf" srcId="{A6FAC794-B19B-4037-9C41-0C0E84CAA401}" destId="{F7883334-9D54-4180-8195-0011474DACE6}" srcOrd="0" destOrd="0" presId="urn:microsoft.com/office/officeart/2005/8/layout/list1"/>
    <dgm:cxn modelId="{FC7DF417-D00B-4A04-8A27-DA4EC40E528B}" srcId="{1CD7EFF2-60FF-4ADA-8691-BEF8AC0E79E6}" destId="{CC6B9D3C-A150-4AAB-AADF-5F44DEDB7B83}" srcOrd="2" destOrd="0" parTransId="{C138F3E6-0D69-4272-98DC-D0E14A140D47}" sibTransId="{7E99C7A9-43C7-4DB5-A999-55AE0E43B732}"/>
    <dgm:cxn modelId="{2CAFC124-7936-4CCE-85D2-6C05626319F2}" srcId="{1CD7EFF2-60FF-4ADA-8691-BEF8AC0E79E6}" destId="{90ED2109-596E-4C8D-B4F5-D65A57731B49}" srcOrd="1" destOrd="0" parTransId="{2E101AF6-E7CE-4916-984B-9F0ECB0A7BD3}" sibTransId="{103D6BA0-A27E-46DA-ACEC-BD4AE230D28F}"/>
    <dgm:cxn modelId="{315CD84A-C511-4682-8EC8-E85E0E23A8D4}" type="presOf" srcId="{7241A9E4-BBED-4E87-BBC2-0E00F7206A72}" destId="{F7883334-9D54-4180-8195-0011474DACE6}" srcOrd="0" destOrd="2" presId="urn:microsoft.com/office/officeart/2005/8/layout/list1"/>
    <dgm:cxn modelId="{4E48AD72-D230-49A7-94FA-19A8AC56C28A}" type="presOf" srcId="{F27EE287-58D3-43BC-B495-A65D62691487}" destId="{607A1039-935A-41FC-A3C4-484992221684}" srcOrd="0" destOrd="0" presId="urn:microsoft.com/office/officeart/2005/8/layout/list1"/>
    <dgm:cxn modelId="{EB320A7B-5C7C-4F65-B1D3-170383F191AE}" srcId="{9BE5C4A0-5348-4E91-B255-150E30D10D90}" destId="{0E3A4DFA-B85A-44EA-86B8-B321C5E4ECF4}" srcOrd="1" destOrd="0" parTransId="{A892EA10-9405-4AB8-ACCE-4CBF43E68DBA}" sibTransId="{703AC293-024D-4E7A-A254-37874DCF1EB7}"/>
    <dgm:cxn modelId="{9A058294-C550-4471-8807-47ECC7C2E5F8}" type="presOf" srcId="{6C1C0267-FB52-433D-8278-1AF336CB18C4}" destId="{017AF39F-65CD-470F-A4BC-53D1DEB7B1CD}" srcOrd="0" destOrd="0" presId="urn:microsoft.com/office/officeart/2005/8/layout/list1"/>
    <dgm:cxn modelId="{24D29295-A032-42F4-A294-D01E2767AC09}" type="presOf" srcId="{F27EE287-58D3-43BC-B495-A65D62691487}" destId="{E340D547-9B3D-49D5-A018-9B4749BD1F9D}" srcOrd="1" destOrd="0" presId="urn:microsoft.com/office/officeart/2005/8/layout/list1"/>
    <dgm:cxn modelId="{73335DB7-7803-4593-9501-37127F6E7441}" type="presOf" srcId="{0E3A4DFA-B85A-44EA-86B8-B321C5E4ECF4}" destId="{54B28996-3799-48F7-86C3-420B91E669EB}" srcOrd="0" destOrd="0" presId="urn:microsoft.com/office/officeart/2005/8/layout/list1"/>
    <dgm:cxn modelId="{9F807FB9-0C35-4598-8F80-0A462C5151ED}" type="presOf" srcId="{1CD7EFF2-60FF-4ADA-8691-BEF8AC0E79E6}" destId="{F7883334-9D54-4180-8195-0011474DACE6}" srcOrd="0" destOrd="1" presId="urn:microsoft.com/office/officeart/2005/8/layout/list1"/>
    <dgm:cxn modelId="{813145BC-58DE-4D3A-A9F8-F78732FA76E7}" srcId="{F27EE287-58D3-43BC-B495-A65D62691487}" destId="{1CD7EFF2-60FF-4ADA-8691-BEF8AC0E79E6}" srcOrd="1" destOrd="0" parTransId="{AD8F855A-12A8-4428-9113-FFB5E9B7681C}" sibTransId="{50FF97FD-7BA3-483F-B2E4-C5A7FE4D84B2}"/>
    <dgm:cxn modelId="{C04738C0-8EAB-4BF4-A8B0-BDB07815210B}" srcId="{9BE5C4A0-5348-4E91-B255-150E30D10D90}" destId="{F27EE287-58D3-43BC-B495-A65D62691487}" srcOrd="0" destOrd="0" parTransId="{4C032016-EF2E-46E8-A43B-3C09D718F879}" sibTransId="{9F9CA885-DD46-461B-BB39-64729D45709A}"/>
    <dgm:cxn modelId="{BA0E0EC4-9E9E-4BC4-B48C-1728D44AD978}" srcId="{0E3A4DFA-B85A-44EA-86B8-B321C5E4ECF4}" destId="{6C1C0267-FB52-433D-8278-1AF336CB18C4}" srcOrd="0" destOrd="0" parTransId="{642ACA9C-796C-4823-9670-5FCAC1187509}" sibTransId="{27EBC087-A728-435F-A5D8-54CE1F890A5E}"/>
    <dgm:cxn modelId="{B654A5EC-C5AA-4669-9C00-D2782B7E4B5E}" srcId="{1CD7EFF2-60FF-4ADA-8691-BEF8AC0E79E6}" destId="{7241A9E4-BBED-4E87-BBC2-0E00F7206A72}" srcOrd="0" destOrd="0" parTransId="{F1FA370C-6C24-43E1-8C65-B703A6B1194B}" sibTransId="{0934D1D7-855E-45FF-9C34-0063671E5494}"/>
    <dgm:cxn modelId="{3696E0F4-9743-4C28-9105-9516ED8DF6EF}" type="presOf" srcId="{90ED2109-596E-4C8D-B4F5-D65A57731B49}" destId="{F7883334-9D54-4180-8195-0011474DACE6}" srcOrd="0" destOrd="3" presId="urn:microsoft.com/office/officeart/2005/8/layout/list1"/>
    <dgm:cxn modelId="{E9CCF677-F3BE-41CF-A115-473E1730BE49}" type="presParOf" srcId="{E6C2C916-CA14-486D-935B-B9A6C2766490}" destId="{C4A34AD3-6341-4555-B219-FCBE319A97AB}" srcOrd="0" destOrd="0" presId="urn:microsoft.com/office/officeart/2005/8/layout/list1"/>
    <dgm:cxn modelId="{A52F21EB-A3A5-48FD-BF46-2957D005FACF}" type="presParOf" srcId="{C4A34AD3-6341-4555-B219-FCBE319A97AB}" destId="{607A1039-935A-41FC-A3C4-484992221684}" srcOrd="0" destOrd="0" presId="urn:microsoft.com/office/officeart/2005/8/layout/list1"/>
    <dgm:cxn modelId="{1E4F577C-C026-47B9-A01D-08D2F5AED6B1}" type="presParOf" srcId="{C4A34AD3-6341-4555-B219-FCBE319A97AB}" destId="{E340D547-9B3D-49D5-A018-9B4749BD1F9D}" srcOrd="1" destOrd="0" presId="urn:microsoft.com/office/officeart/2005/8/layout/list1"/>
    <dgm:cxn modelId="{779B4A4B-E876-4609-B62B-4171D91A962A}" type="presParOf" srcId="{E6C2C916-CA14-486D-935B-B9A6C2766490}" destId="{89A8CCBC-C552-4971-9694-E1C92441DD96}" srcOrd="1" destOrd="0" presId="urn:microsoft.com/office/officeart/2005/8/layout/list1"/>
    <dgm:cxn modelId="{BC1DA53D-D6C3-4429-9C09-61AC836423BD}" type="presParOf" srcId="{E6C2C916-CA14-486D-935B-B9A6C2766490}" destId="{F7883334-9D54-4180-8195-0011474DACE6}" srcOrd="2" destOrd="0" presId="urn:microsoft.com/office/officeart/2005/8/layout/list1"/>
    <dgm:cxn modelId="{F8BEF88B-D114-4DCA-BB35-9B4CB2C30E11}" type="presParOf" srcId="{E6C2C916-CA14-486D-935B-B9A6C2766490}" destId="{02010F15-DC22-4E11-8167-FF32C009BF49}" srcOrd="3" destOrd="0" presId="urn:microsoft.com/office/officeart/2005/8/layout/list1"/>
    <dgm:cxn modelId="{C4F90BD4-96CD-4A04-A125-883ABFB9D559}" type="presParOf" srcId="{E6C2C916-CA14-486D-935B-B9A6C2766490}" destId="{2710B7FD-C0EE-4259-81E1-32AFB1935409}" srcOrd="4" destOrd="0" presId="urn:microsoft.com/office/officeart/2005/8/layout/list1"/>
    <dgm:cxn modelId="{F7F3AC03-49E6-4A11-873C-BAB8F830A704}" type="presParOf" srcId="{2710B7FD-C0EE-4259-81E1-32AFB1935409}" destId="{54B28996-3799-48F7-86C3-420B91E669EB}" srcOrd="0" destOrd="0" presId="urn:microsoft.com/office/officeart/2005/8/layout/list1"/>
    <dgm:cxn modelId="{E564CE34-F28E-458B-AA3F-C5BCA0FBAC93}" type="presParOf" srcId="{2710B7FD-C0EE-4259-81E1-32AFB1935409}" destId="{9587D861-5E55-4F29-AE1E-EB2E27650797}" srcOrd="1" destOrd="0" presId="urn:microsoft.com/office/officeart/2005/8/layout/list1"/>
    <dgm:cxn modelId="{D7F8AAE0-680F-4326-A138-2656F01363B5}" type="presParOf" srcId="{E6C2C916-CA14-486D-935B-B9A6C2766490}" destId="{7ED8B52C-D568-44A1-9543-105716ECD1A5}" srcOrd="5" destOrd="0" presId="urn:microsoft.com/office/officeart/2005/8/layout/list1"/>
    <dgm:cxn modelId="{ABBA7E06-39A9-4D6B-A9F4-ADF306DDDAA7}" type="presParOf" srcId="{E6C2C916-CA14-486D-935B-B9A6C2766490}" destId="{017AF39F-65CD-470F-A4BC-53D1DEB7B1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EDB35-5443-4B09-9771-378A02E9DEB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F4E8BEE-81A0-44F2-A392-AC07DAFC663A}">
      <dgm:prSet custT="1"/>
      <dgm:spPr/>
      <dgm:t>
        <a:bodyPr/>
        <a:lstStyle/>
        <a:p>
          <a:r>
            <a:rPr lang="pt-BR" sz="1600" dirty="0"/>
            <a:t>A caminho de uma posição mais competitiva, as empresas, antes de mais nada, precisam ter como base a inovação, que crie diferenciais de difícil acesso aos concorrentes, que consiga transformar rapidamente ideias e desenvolvimentos em produtos e serviços. </a:t>
          </a:r>
        </a:p>
      </dgm:t>
    </dgm:pt>
    <dgm:pt modelId="{6B9CF8B9-A451-48E6-B411-A634ED3649C3}" type="parTrans" cxnId="{3BA9ADDE-82DC-4B35-B920-2872FC4D86D7}">
      <dgm:prSet/>
      <dgm:spPr/>
      <dgm:t>
        <a:bodyPr/>
        <a:lstStyle/>
        <a:p>
          <a:endParaRPr lang="pt-BR"/>
        </a:p>
      </dgm:t>
    </dgm:pt>
    <dgm:pt modelId="{BA4E0737-F176-4159-BEC7-12584DFD85B5}" type="sibTrans" cxnId="{3BA9ADDE-82DC-4B35-B920-2872FC4D86D7}">
      <dgm:prSet/>
      <dgm:spPr/>
      <dgm:t>
        <a:bodyPr/>
        <a:lstStyle/>
        <a:p>
          <a:endParaRPr lang="pt-BR"/>
        </a:p>
      </dgm:t>
    </dgm:pt>
    <dgm:pt modelId="{E3B8D701-071B-4D6E-A94B-5B219BDC2392}">
      <dgm:prSet custT="1"/>
      <dgm:spPr/>
      <dgm:t>
        <a:bodyPr/>
        <a:lstStyle/>
        <a:p>
          <a:r>
            <a:rPr lang="pt-BR" sz="2000" dirty="0"/>
            <a:t>Neste sentido, a velocidade e agilidade numa empresa é o que proporciona vantagem competitiva. </a:t>
          </a:r>
        </a:p>
      </dgm:t>
    </dgm:pt>
    <dgm:pt modelId="{A53007D3-A0C4-4ADC-832E-17E6EE0C198D}" type="parTrans" cxnId="{0A26A0C7-9EA7-4DE6-8EB9-414AC57264CC}">
      <dgm:prSet/>
      <dgm:spPr/>
      <dgm:t>
        <a:bodyPr/>
        <a:lstStyle/>
        <a:p>
          <a:endParaRPr lang="pt-BR"/>
        </a:p>
      </dgm:t>
    </dgm:pt>
    <dgm:pt modelId="{828424D6-75C0-48B1-83CD-2C7377002D00}" type="sibTrans" cxnId="{0A26A0C7-9EA7-4DE6-8EB9-414AC57264CC}">
      <dgm:prSet/>
      <dgm:spPr/>
      <dgm:t>
        <a:bodyPr/>
        <a:lstStyle/>
        <a:p>
          <a:endParaRPr lang="pt-BR"/>
        </a:p>
      </dgm:t>
    </dgm:pt>
    <dgm:pt modelId="{990F2D22-CB5E-BD46-8E6A-398904751605}" type="pres">
      <dgm:prSet presAssocID="{CEBEDB35-5443-4B09-9771-378A02E9DEB6}" presName="Name0" presStyleCnt="0">
        <dgm:presLayoutVars>
          <dgm:dir/>
          <dgm:animOne val="branch"/>
          <dgm:animLvl val="lvl"/>
        </dgm:presLayoutVars>
      </dgm:prSet>
      <dgm:spPr/>
    </dgm:pt>
    <dgm:pt modelId="{600CA0E8-33C7-044A-B0B3-4CA0ABC8F904}" type="pres">
      <dgm:prSet presAssocID="{AF4E8BEE-81A0-44F2-A392-AC07DAFC663A}" presName="chaos" presStyleCnt="0"/>
      <dgm:spPr/>
    </dgm:pt>
    <dgm:pt modelId="{FF14A1E8-D201-9942-A8BB-138DE626124B}" type="pres">
      <dgm:prSet presAssocID="{AF4E8BEE-81A0-44F2-A392-AC07DAFC663A}" presName="parTx1" presStyleLbl="revTx" presStyleIdx="0" presStyleCnt="1"/>
      <dgm:spPr/>
    </dgm:pt>
    <dgm:pt modelId="{A039FCE4-B95E-C344-92D0-777801AD70F9}" type="pres">
      <dgm:prSet presAssocID="{AF4E8BEE-81A0-44F2-A392-AC07DAFC663A}" presName="c1" presStyleLbl="node1" presStyleIdx="0" presStyleCnt="19"/>
      <dgm:spPr/>
    </dgm:pt>
    <dgm:pt modelId="{7B7E53FC-4129-C743-B0E6-AFF795BAA557}" type="pres">
      <dgm:prSet presAssocID="{AF4E8BEE-81A0-44F2-A392-AC07DAFC663A}" presName="c2" presStyleLbl="node1" presStyleIdx="1" presStyleCnt="19"/>
      <dgm:spPr/>
    </dgm:pt>
    <dgm:pt modelId="{D0A102A1-809F-F442-B3B6-532397094021}" type="pres">
      <dgm:prSet presAssocID="{AF4E8BEE-81A0-44F2-A392-AC07DAFC663A}" presName="c3" presStyleLbl="node1" presStyleIdx="2" presStyleCnt="19"/>
      <dgm:spPr/>
    </dgm:pt>
    <dgm:pt modelId="{D993BA8D-80A2-C54D-AEE1-51ACAE4E05A3}" type="pres">
      <dgm:prSet presAssocID="{AF4E8BEE-81A0-44F2-A392-AC07DAFC663A}" presName="c4" presStyleLbl="node1" presStyleIdx="3" presStyleCnt="19"/>
      <dgm:spPr/>
    </dgm:pt>
    <dgm:pt modelId="{60045B61-C2D3-9C4F-AB71-2BB58F61FE31}" type="pres">
      <dgm:prSet presAssocID="{AF4E8BEE-81A0-44F2-A392-AC07DAFC663A}" presName="c5" presStyleLbl="node1" presStyleIdx="4" presStyleCnt="19"/>
      <dgm:spPr/>
    </dgm:pt>
    <dgm:pt modelId="{83D44A0E-256B-6E44-A537-4C9E5044CDEA}" type="pres">
      <dgm:prSet presAssocID="{AF4E8BEE-81A0-44F2-A392-AC07DAFC663A}" presName="c6" presStyleLbl="node1" presStyleIdx="5" presStyleCnt="19"/>
      <dgm:spPr/>
    </dgm:pt>
    <dgm:pt modelId="{506230EF-1520-D542-9170-2F6D33DD5F19}" type="pres">
      <dgm:prSet presAssocID="{AF4E8BEE-81A0-44F2-A392-AC07DAFC663A}" presName="c7" presStyleLbl="node1" presStyleIdx="6" presStyleCnt="19"/>
      <dgm:spPr/>
    </dgm:pt>
    <dgm:pt modelId="{11A84A5F-BE6B-D741-A385-E6CECDAB5883}" type="pres">
      <dgm:prSet presAssocID="{AF4E8BEE-81A0-44F2-A392-AC07DAFC663A}" presName="c8" presStyleLbl="node1" presStyleIdx="7" presStyleCnt="19"/>
      <dgm:spPr/>
    </dgm:pt>
    <dgm:pt modelId="{2BEACE20-53FE-3A40-8DDC-F37FFC6F9324}" type="pres">
      <dgm:prSet presAssocID="{AF4E8BEE-81A0-44F2-A392-AC07DAFC663A}" presName="c9" presStyleLbl="node1" presStyleIdx="8" presStyleCnt="19"/>
      <dgm:spPr/>
    </dgm:pt>
    <dgm:pt modelId="{D52E5272-13AE-B64B-88AC-5CC10A1088A8}" type="pres">
      <dgm:prSet presAssocID="{AF4E8BEE-81A0-44F2-A392-AC07DAFC663A}" presName="c10" presStyleLbl="node1" presStyleIdx="9" presStyleCnt="19"/>
      <dgm:spPr/>
    </dgm:pt>
    <dgm:pt modelId="{50ECFEF6-F277-474B-9302-F56076F25102}" type="pres">
      <dgm:prSet presAssocID="{AF4E8BEE-81A0-44F2-A392-AC07DAFC663A}" presName="c11" presStyleLbl="node1" presStyleIdx="10" presStyleCnt="19"/>
      <dgm:spPr/>
    </dgm:pt>
    <dgm:pt modelId="{827F3328-F01B-2E48-B5B5-033ED48FF364}" type="pres">
      <dgm:prSet presAssocID="{AF4E8BEE-81A0-44F2-A392-AC07DAFC663A}" presName="c12" presStyleLbl="node1" presStyleIdx="11" presStyleCnt="19"/>
      <dgm:spPr/>
    </dgm:pt>
    <dgm:pt modelId="{CBB3BC1B-AE56-CF4E-8A02-38C458291F58}" type="pres">
      <dgm:prSet presAssocID="{AF4E8BEE-81A0-44F2-A392-AC07DAFC663A}" presName="c13" presStyleLbl="node1" presStyleIdx="12" presStyleCnt="19"/>
      <dgm:spPr/>
    </dgm:pt>
    <dgm:pt modelId="{FB4CE5B5-B7D1-534F-9FF8-96C7A2A1BF4D}" type="pres">
      <dgm:prSet presAssocID="{AF4E8BEE-81A0-44F2-A392-AC07DAFC663A}" presName="c14" presStyleLbl="node1" presStyleIdx="13" presStyleCnt="19"/>
      <dgm:spPr/>
    </dgm:pt>
    <dgm:pt modelId="{DE47164E-7D05-1541-B1D8-CEF00FD905BA}" type="pres">
      <dgm:prSet presAssocID="{AF4E8BEE-81A0-44F2-A392-AC07DAFC663A}" presName="c15" presStyleLbl="node1" presStyleIdx="14" presStyleCnt="19"/>
      <dgm:spPr/>
    </dgm:pt>
    <dgm:pt modelId="{E4C38294-B8A3-D543-BD8A-B0992D6B1FC4}" type="pres">
      <dgm:prSet presAssocID="{AF4E8BEE-81A0-44F2-A392-AC07DAFC663A}" presName="c16" presStyleLbl="node1" presStyleIdx="15" presStyleCnt="19"/>
      <dgm:spPr/>
    </dgm:pt>
    <dgm:pt modelId="{8D603D0D-FC28-5141-B816-59AF97FFCA4F}" type="pres">
      <dgm:prSet presAssocID="{AF4E8BEE-81A0-44F2-A392-AC07DAFC663A}" presName="c17" presStyleLbl="node1" presStyleIdx="16" presStyleCnt="19"/>
      <dgm:spPr/>
    </dgm:pt>
    <dgm:pt modelId="{5B2E48F0-3B09-3D40-B14B-92C1BBE57A92}" type="pres">
      <dgm:prSet presAssocID="{AF4E8BEE-81A0-44F2-A392-AC07DAFC663A}" presName="c18" presStyleLbl="node1" presStyleIdx="17" presStyleCnt="19"/>
      <dgm:spPr/>
    </dgm:pt>
    <dgm:pt modelId="{6F7ADD8A-F28A-7E43-80F2-292C9D382822}" type="pres">
      <dgm:prSet presAssocID="{BA4E0737-F176-4159-BEC7-12584DFD85B5}" presName="chevronComposite1" presStyleCnt="0"/>
      <dgm:spPr/>
    </dgm:pt>
    <dgm:pt modelId="{9BD557FB-A7E6-104D-B479-E5D76EB107C6}" type="pres">
      <dgm:prSet presAssocID="{BA4E0737-F176-4159-BEC7-12584DFD85B5}" presName="chevron1" presStyleLbl="sibTrans2D1" presStyleIdx="0" presStyleCnt="2"/>
      <dgm:spPr/>
    </dgm:pt>
    <dgm:pt modelId="{848D1240-DF69-7943-B4F7-0A80A45BEB3E}" type="pres">
      <dgm:prSet presAssocID="{BA4E0737-F176-4159-BEC7-12584DFD85B5}" presName="spChevron1" presStyleCnt="0"/>
      <dgm:spPr/>
    </dgm:pt>
    <dgm:pt modelId="{ED59D847-52AB-194D-92B1-737BED33B34E}" type="pres">
      <dgm:prSet presAssocID="{BA4E0737-F176-4159-BEC7-12584DFD85B5}" presName="overlap" presStyleCnt="0"/>
      <dgm:spPr/>
    </dgm:pt>
    <dgm:pt modelId="{8836A8DC-FA54-624E-9E48-DAF89EE3C338}" type="pres">
      <dgm:prSet presAssocID="{BA4E0737-F176-4159-BEC7-12584DFD85B5}" presName="chevronComposite2" presStyleCnt="0"/>
      <dgm:spPr/>
    </dgm:pt>
    <dgm:pt modelId="{0C40C438-07DE-794F-A64E-E920AD5FA895}" type="pres">
      <dgm:prSet presAssocID="{BA4E0737-F176-4159-BEC7-12584DFD85B5}" presName="chevron2" presStyleLbl="sibTrans2D1" presStyleIdx="1" presStyleCnt="2"/>
      <dgm:spPr/>
    </dgm:pt>
    <dgm:pt modelId="{608A3196-DC0D-5D48-AB54-6E7CCD9296D3}" type="pres">
      <dgm:prSet presAssocID="{BA4E0737-F176-4159-BEC7-12584DFD85B5}" presName="spChevron2" presStyleCnt="0"/>
      <dgm:spPr/>
    </dgm:pt>
    <dgm:pt modelId="{59397861-2B7E-1046-9AA8-5EF404E0BDBD}" type="pres">
      <dgm:prSet presAssocID="{E3B8D701-071B-4D6E-A94B-5B219BDC2392}" presName="last" presStyleCnt="0"/>
      <dgm:spPr/>
    </dgm:pt>
    <dgm:pt modelId="{8A246B40-2326-1047-A0C5-F4A0E5431000}" type="pres">
      <dgm:prSet presAssocID="{E3B8D701-071B-4D6E-A94B-5B219BDC2392}" presName="circleTx" presStyleLbl="node1" presStyleIdx="18" presStyleCnt="19"/>
      <dgm:spPr/>
    </dgm:pt>
    <dgm:pt modelId="{64ADBDF2-CDB4-6D4C-A8B9-4E75C29DFE2F}" type="pres">
      <dgm:prSet presAssocID="{E3B8D701-071B-4D6E-A94B-5B219BDC2392}" presName="spN" presStyleCnt="0"/>
      <dgm:spPr/>
    </dgm:pt>
  </dgm:ptLst>
  <dgm:cxnLst>
    <dgm:cxn modelId="{DD07B258-CFB3-684B-B1CB-815A1FC0D6C2}" type="presOf" srcId="{E3B8D701-071B-4D6E-A94B-5B219BDC2392}" destId="{8A246B40-2326-1047-A0C5-F4A0E5431000}" srcOrd="0" destOrd="0" presId="urn:microsoft.com/office/officeart/2009/3/layout/RandomtoResultProcess"/>
    <dgm:cxn modelId="{4B1691B7-93E0-C140-B788-AAD7AEAD6E2C}" type="presOf" srcId="{AF4E8BEE-81A0-44F2-A392-AC07DAFC663A}" destId="{FF14A1E8-D201-9942-A8BB-138DE626124B}" srcOrd="0" destOrd="0" presId="urn:microsoft.com/office/officeart/2009/3/layout/RandomtoResultProcess"/>
    <dgm:cxn modelId="{0A26A0C7-9EA7-4DE6-8EB9-414AC57264CC}" srcId="{CEBEDB35-5443-4B09-9771-378A02E9DEB6}" destId="{E3B8D701-071B-4D6E-A94B-5B219BDC2392}" srcOrd="1" destOrd="0" parTransId="{A53007D3-A0C4-4ADC-832E-17E6EE0C198D}" sibTransId="{828424D6-75C0-48B1-83CD-2C7377002D00}"/>
    <dgm:cxn modelId="{ED04AED4-5E36-CF4D-A178-00757CF4A44A}" type="presOf" srcId="{CEBEDB35-5443-4B09-9771-378A02E9DEB6}" destId="{990F2D22-CB5E-BD46-8E6A-398904751605}" srcOrd="0" destOrd="0" presId="urn:microsoft.com/office/officeart/2009/3/layout/RandomtoResultProcess"/>
    <dgm:cxn modelId="{3BA9ADDE-82DC-4B35-B920-2872FC4D86D7}" srcId="{CEBEDB35-5443-4B09-9771-378A02E9DEB6}" destId="{AF4E8BEE-81A0-44F2-A392-AC07DAFC663A}" srcOrd="0" destOrd="0" parTransId="{6B9CF8B9-A451-48E6-B411-A634ED3649C3}" sibTransId="{BA4E0737-F176-4159-BEC7-12584DFD85B5}"/>
    <dgm:cxn modelId="{C8623C7A-FD35-E24A-B5BF-7E722CD7F157}" type="presParOf" srcId="{990F2D22-CB5E-BD46-8E6A-398904751605}" destId="{600CA0E8-33C7-044A-B0B3-4CA0ABC8F904}" srcOrd="0" destOrd="0" presId="urn:microsoft.com/office/officeart/2009/3/layout/RandomtoResultProcess"/>
    <dgm:cxn modelId="{6CB041A3-A951-4D4F-A92B-3394A2E3D2B9}" type="presParOf" srcId="{600CA0E8-33C7-044A-B0B3-4CA0ABC8F904}" destId="{FF14A1E8-D201-9942-A8BB-138DE626124B}" srcOrd="0" destOrd="0" presId="urn:microsoft.com/office/officeart/2009/3/layout/RandomtoResultProcess"/>
    <dgm:cxn modelId="{AB6B6C3E-ED57-C045-B798-6D2831EB5B77}" type="presParOf" srcId="{600CA0E8-33C7-044A-B0B3-4CA0ABC8F904}" destId="{A039FCE4-B95E-C344-92D0-777801AD70F9}" srcOrd="1" destOrd="0" presId="urn:microsoft.com/office/officeart/2009/3/layout/RandomtoResultProcess"/>
    <dgm:cxn modelId="{CD180B0C-5BD1-CC4A-8A77-551B11108D5E}" type="presParOf" srcId="{600CA0E8-33C7-044A-B0B3-4CA0ABC8F904}" destId="{7B7E53FC-4129-C743-B0E6-AFF795BAA557}" srcOrd="2" destOrd="0" presId="urn:microsoft.com/office/officeart/2009/3/layout/RandomtoResultProcess"/>
    <dgm:cxn modelId="{01270DF1-77C4-8A44-B426-FEFDB0126CED}" type="presParOf" srcId="{600CA0E8-33C7-044A-B0B3-4CA0ABC8F904}" destId="{D0A102A1-809F-F442-B3B6-532397094021}" srcOrd="3" destOrd="0" presId="urn:microsoft.com/office/officeart/2009/3/layout/RandomtoResultProcess"/>
    <dgm:cxn modelId="{1E9D0912-8838-CE40-8C4F-7B883EC8657D}" type="presParOf" srcId="{600CA0E8-33C7-044A-B0B3-4CA0ABC8F904}" destId="{D993BA8D-80A2-C54D-AEE1-51ACAE4E05A3}" srcOrd="4" destOrd="0" presId="urn:microsoft.com/office/officeart/2009/3/layout/RandomtoResultProcess"/>
    <dgm:cxn modelId="{7B99354B-77BE-1641-943D-0DBBE67620DC}" type="presParOf" srcId="{600CA0E8-33C7-044A-B0B3-4CA0ABC8F904}" destId="{60045B61-C2D3-9C4F-AB71-2BB58F61FE31}" srcOrd="5" destOrd="0" presId="urn:microsoft.com/office/officeart/2009/3/layout/RandomtoResultProcess"/>
    <dgm:cxn modelId="{8342C587-BA5C-9642-8CEF-0E482B2E8154}" type="presParOf" srcId="{600CA0E8-33C7-044A-B0B3-4CA0ABC8F904}" destId="{83D44A0E-256B-6E44-A537-4C9E5044CDEA}" srcOrd="6" destOrd="0" presId="urn:microsoft.com/office/officeart/2009/3/layout/RandomtoResultProcess"/>
    <dgm:cxn modelId="{EA534D9B-C804-924D-8BA5-436652DAC108}" type="presParOf" srcId="{600CA0E8-33C7-044A-B0B3-4CA0ABC8F904}" destId="{506230EF-1520-D542-9170-2F6D33DD5F19}" srcOrd="7" destOrd="0" presId="urn:microsoft.com/office/officeart/2009/3/layout/RandomtoResultProcess"/>
    <dgm:cxn modelId="{CF482886-271B-CC4F-AC70-0ECB84404FF8}" type="presParOf" srcId="{600CA0E8-33C7-044A-B0B3-4CA0ABC8F904}" destId="{11A84A5F-BE6B-D741-A385-E6CECDAB5883}" srcOrd="8" destOrd="0" presId="urn:microsoft.com/office/officeart/2009/3/layout/RandomtoResultProcess"/>
    <dgm:cxn modelId="{8BC86327-0921-2E47-B18E-2FCF03CBEEEA}" type="presParOf" srcId="{600CA0E8-33C7-044A-B0B3-4CA0ABC8F904}" destId="{2BEACE20-53FE-3A40-8DDC-F37FFC6F9324}" srcOrd="9" destOrd="0" presId="urn:microsoft.com/office/officeart/2009/3/layout/RandomtoResultProcess"/>
    <dgm:cxn modelId="{BFE33936-9622-6943-9823-F1E3A7572F77}" type="presParOf" srcId="{600CA0E8-33C7-044A-B0B3-4CA0ABC8F904}" destId="{D52E5272-13AE-B64B-88AC-5CC10A1088A8}" srcOrd="10" destOrd="0" presId="urn:microsoft.com/office/officeart/2009/3/layout/RandomtoResultProcess"/>
    <dgm:cxn modelId="{288DC407-3BA9-784E-9483-F6526C9C8732}" type="presParOf" srcId="{600CA0E8-33C7-044A-B0B3-4CA0ABC8F904}" destId="{50ECFEF6-F277-474B-9302-F56076F25102}" srcOrd="11" destOrd="0" presId="urn:microsoft.com/office/officeart/2009/3/layout/RandomtoResultProcess"/>
    <dgm:cxn modelId="{8865F612-8D63-7A46-9730-99F3914EE121}" type="presParOf" srcId="{600CA0E8-33C7-044A-B0B3-4CA0ABC8F904}" destId="{827F3328-F01B-2E48-B5B5-033ED48FF364}" srcOrd="12" destOrd="0" presId="urn:microsoft.com/office/officeart/2009/3/layout/RandomtoResultProcess"/>
    <dgm:cxn modelId="{514535B1-EFEB-AA4C-A16F-7B2786E09E98}" type="presParOf" srcId="{600CA0E8-33C7-044A-B0B3-4CA0ABC8F904}" destId="{CBB3BC1B-AE56-CF4E-8A02-38C458291F58}" srcOrd="13" destOrd="0" presId="urn:microsoft.com/office/officeart/2009/3/layout/RandomtoResultProcess"/>
    <dgm:cxn modelId="{8DBC2726-A54A-2F49-A56C-7FA2DEEF7DE6}" type="presParOf" srcId="{600CA0E8-33C7-044A-B0B3-4CA0ABC8F904}" destId="{FB4CE5B5-B7D1-534F-9FF8-96C7A2A1BF4D}" srcOrd="14" destOrd="0" presId="urn:microsoft.com/office/officeart/2009/3/layout/RandomtoResultProcess"/>
    <dgm:cxn modelId="{0B570F3B-18CE-814A-AA03-3DBA5FF2024A}" type="presParOf" srcId="{600CA0E8-33C7-044A-B0B3-4CA0ABC8F904}" destId="{DE47164E-7D05-1541-B1D8-CEF00FD905BA}" srcOrd="15" destOrd="0" presId="urn:microsoft.com/office/officeart/2009/3/layout/RandomtoResultProcess"/>
    <dgm:cxn modelId="{31B68501-17BC-AB47-8125-3F5B2D7C23FA}" type="presParOf" srcId="{600CA0E8-33C7-044A-B0B3-4CA0ABC8F904}" destId="{E4C38294-B8A3-D543-BD8A-B0992D6B1FC4}" srcOrd="16" destOrd="0" presId="urn:microsoft.com/office/officeart/2009/3/layout/RandomtoResultProcess"/>
    <dgm:cxn modelId="{5A8E6A38-1097-3D41-B159-2922EF98DEEC}" type="presParOf" srcId="{600CA0E8-33C7-044A-B0B3-4CA0ABC8F904}" destId="{8D603D0D-FC28-5141-B816-59AF97FFCA4F}" srcOrd="17" destOrd="0" presId="urn:microsoft.com/office/officeart/2009/3/layout/RandomtoResultProcess"/>
    <dgm:cxn modelId="{FDC98F6D-A03A-7D42-B5D4-F365A7BED996}" type="presParOf" srcId="{600CA0E8-33C7-044A-B0B3-4CA0ABC8F904}" destId="{5B2E48F0-3B09-3D40-B14B-92C1BBE57A92}" srcOrd="18" destOrd="0" presId="urn:microsoft.com/office/officeart/2009/3/layout/RandomtoResultProcess"/>
    <dgm:cxn modelId="{7DEAA76C-417B-4247-A9FD-123EBBB26336}" type="presParOf" srcId="{990F2D22-CB5E-BD46-8E6A-398904751605}" destId="{6F7ADD8A-F28A-7E43-80F2-292C9D382822}" srcOrd="1" destOrd="0" presId="urn:microsoft.com/office/officeart/2009/3/layout/RandomtoResultProcess"/>
    <dgm:cxn modelId="{CDFC7268-7165-D344-B48A-8B2A62FD5F86}" type="presParOf" srcId="{6F7ADD8A-F28A-7E43-80F2-292C9D382822}" destId="{9BD557FB-A7E6-104D-B479-E5D76EB107C6}" srcOrd="0" destOrd="0" presId="urn:microsoft.com/office/officeart/2009/3/layout/RandomtoResultProcess"/>
    <dgm:cxn modelId="{406CE5BB-B660-3141-A78B-CD21E10FC6C8}" type="presParOf" srcId="{6F7ADD8A-F28A-7E43-80F2-292C9D382822}" destId="{848D1240-DF69-7943-B4F7-0A80A45BEB3E}" srcOrd="1" destOrd="0" presId="urn:microsoft.com/office/officeart/2009/3/layout/RandomtoResultProcess"/>
    <dgm:cxn modelId="{ACA45F84-7429-F944-9E43-42A933E49E8A}" type="presParOf" srcId="{990F2D22-CB5E-BD46-8E6A-398904751605}" destId="{ED59D847-52AB-194D-92B1-737BED33B34E}" srcOrd="2" destOrd="0" presId="urn:microsoft.com/office/officeart/2009/3/layout/RandomtoResultProcess"/>
    <dgm:cxn modelId="{A4F34280-B173-FE49-8E09-92608CA7777C}" type="presParOf" srcId="{990F2D22-CB5E-BD46-8E6A-398904751605}" destId="{8836A8DC-FA54-624E-9E48-DAF89EE3C338}" srcOrd="3" destOrd="0" presId="urn:microsoft.com/office/officeart/2009/3/layout/RandomtoResultProcess"/>
    <dgm:cxn modelId="{841FF9F7-9575-3347-A8E3-EF228BD29E53}" type="presParOf" srcId="{8836A8DC-FA54-624E-9E48-DAF89EE3C338}" destId="{0C40C438-07DE-794F-A64E-E920AD5FA895}" srcOrd="0" destOrd="0" presId="urn:microsoft.com/office/officeart/2009/3/layout/RandomtoResultProcess"/>
    <dgm:cxn modelId="{F7DB141D-6B0F-1146-AC17-52F3D2966851}" type="presParOf" srcId="{8836A8DC-FA54-624E-9E48-DAF89EE3C338}" destId="{608A3196-DC0D-5D48-AB54-6E7CCD9296D3}" srcOrd="1" destOrd="0" presId="urn:microsoft.com/office/officeart/2009/3/layout/RandomtoResultProcess"/>
    <dgm:cxn modelId="{B5EE973E-A76C-5E43-95EA-431F0FC5136E}" type="presParOf" srcId="{990F2D22-CB5E-BD46-8E6A-398904751605}" destId="{59397861-2B7E-1046-9AA8-5EF404E0BDBD}" srcOrd="4" destOrd="0" presId="urn:microsoft.com/office/officeart/2009/3/layout/RandomtoResultProcess"/>
    <dgm:cxn modelId="{6B309970-1A23-9248-BC61-95C71A2632A1}" type="presParOf" srcId="{59397861-2B7E-1046-9AA8-5EF404E0BDBD}" destId="{8A246B40-2326-1047-A0C5-F4A0E5431000}" srcOrd="0" destOrd="0" presId="urn:microsoft.com/office/officeart/2009/3/layout/RandomtoResultProcess"/>
    <dgm:cxn modelId="{1C9ACC85-9601-6F4A-BF3B-261B4CD58F23}" type="presParOf" srcId="{59397861-2B7E-1046-9AA8-5EF404E0BDBD}" destId="{64ADBDF2-CDB4-6D4C-A8B9-4E75C29DFE2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67FB-E857-4FF1-8110-2FD533EC5894}">
      <dsp:nvSpPr>
        <dsp:cNvPr id="0" name=""/>
        <dsp:cNvSpPr/>
      </dsp:nvSpPr>
      <dsp:spPr>
        <a:xfrm>
          <a:off x="0" y="527838"/>
          <a:ext cx="2293749" cy="14565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D6F45-EB06-4D7A-A437-6444AC932A01}">
      <dsp:nvSpPr>
        <dsp:cNvPr id="0" name=""/>
        <dsp:cNvSpPr/>
      </dsp:nvSpPr>
      <dsp:spPr>
        <a:xfrm>
          <a:off x="254861" y="769956"/>
          <a:ext cx="2293749" cy="14565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Maior participação no mercado;</a:t>
          </a:r>
          <a:endParaRPr lang="en-US" sz="2100" kern="1200" dirty="0"/>
        </a:p>
      </dsp:txBody>
      <dsp:txXfrm>
        <a:off x="297521" y="812616"/>
        <a:ext cx="2208429" cy="1371210"/>
      </dsp:txXfrm>
    </dsp:sp>
    <dsp:sp modelId="{891B6CD3-A20B-4586-86D0-90627C26CB5D}">
      <dsp:nvSpPr>
        <dsp:cNvPr id="0" name=""/>
        <dsp:cNvSpPr/>
      </dsp:nvSpPr>
      <dsp:spPr>
        <a:xfrm>
          <a:off x="2803471" y="527838"/>
          <a:ext cx="2293749" cy="14565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915E0-B5B6-4D70-826F-7CDB1ECA6ADA}">
      <dsp:nvSpPr>
        <dsp:cNvPr id="0" name=""/>
        <dsp:cNvSpPr/>
      </dsp:nvSpPr>
      <dsp:spPr>
        <a:xfrm>
          <a:off x="3058332" y="769956"/>
          <a:ext cx="2293749" cy="14565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Proteção de patente de produtos ou tecnologia.</a:t>
          </a:r>
          <a:endParaRPr lang="en-US" sz="2100" kern="1200" dirty="0"/>
        </a:p>
      </dsp:txBody>
      <dsp:txXfrm>
        <a:off x="3100992" y="812616"/>
        <a:ext cx="2208429" cy="1371210"/>
      </dsp:txXfrm>
    </dsp:sp>
    <dsp:sp modelId="{63EA069C-A8B3-401E-B99A-DB121B953D35}">
      <dsp:nvSpPr>
        <dsp:cNvPr id="0" name=""/>
        <dsp:cNvSpPr/>
      </dsp:nvSpPr>
      <dsp:spPr>
        <a:xfrm>
          <a:off x="5606943" y="527838"/>
          <a:ext cx="2293749" cy="14565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5F728-622E-4414-8E11-807CB26673E6}">
      <dsp:nvSpPr>
        <dsp:cNvPr id="0" name=""/>
        <dsp:cNvSpPr/>
      </dsp:nvSpPr>
      <dsp:spPr>
        <a:xfrm>
          <a:off x="5861804" y="769956"/>
          <a:ext cx="2293749" cy="14565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Selecionar as que dominam o mercado.</a:t>
          </a:r>
          <a:endParaRPr lang="en-US" sz="2100" kern="1200" dirty="0"/>
        </a:p>
      </dsp:txBody>
      <dsp:txXfrm>
        <a:off x="5904464" y="812616"/>
        <a:ext cx="2208429" cy="137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8D6AD-E17A-40AC-92EA-CD111FAB3518}">
      <dsp:nvSpPr>
        <dsp:cNvPr id="0" name=""/>
        <dsp:cNvSpPr/>
      </dsp:nvSpPr>
      <dsp:spPr>
        <a:xfrm>
          <a:off x="0" y="293738"/>
          <a:ext cx="4578751" cy="993128"/>
        </a:xfrm>
        <a:prstGeom prst="roundRect">
          <a:avLst/>
        </a:prstGeom>
        <a:solidFill>
          <a:srgbClr val="F68E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</a:rPr>
            <a:t>Não era líder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8481" y="342219"/>
        <a:ext cx="4481789" cy="896166"/>
      </dsp:txXfrm>
    </dsp:sp>
    <dsp:sp modelId="{008882D9-46E9-4563-BB51-C9C7A4B6FD28}">
      <dsp:nvSpPr>
        <dsp:cNvPr id="0" name=""/>
        <dsp:cNvSpPr/>
      </dsp:nvSpPr>
      <dsp:spPr>
        <a:xfrm>
          <a:off x="0" y="1358867"/>
          <a:ext cx="4578751" cy="993128"/>
        </a:xfrm>
        <a:prstGeom prst="roundRect">
          <a:avLst/>
        </a:prstGeom>
        <a:solidFill>
          <a:srgbClr val="F68E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</a:rPr>
            <a:t>Não tinha economia de escala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8481" y="1407348"/>
        <a:ext cx="4481789" cy="896166"/>
      </dsp:txXfrm>
    </dsp:sp>
    <dsp:sp modelId="{03973477-FBBA-489B-99B2-D259424E808E}">
      <dsp:nvSpPr>
        <dsp:cNvPr id="0" name=""/>
        <dsp:cNvSpPr/>
      </dsp:nvSpPr>
      <dsp:spPr>
        <a:xfrm>
          <a:off x="0" y="2423996"/>
          <a:ext cx="4578751" cy="993128"/>
        </a:xfrm>
        <a:prstGeom prst="roundRect">
          <a:avLst/>
        </a:prstGeom>
        <a:solidFill>
          <a:srgbClr val="F68E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</a:rPr>
            <a:t>A fonte de vantagem competitiva tem mudado no tempo.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8481" y="2472477"/>
        <a:ext cx="4481789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7B661-3D2E-4B9C-98BA-236A6F66BD76}">
      <dsp:nvSpPr>
        <dsp:cNvPr id="0" name=""/>
        <dsp:cNvSpPr/>
      </dsp:nvSpPr>
      <dsp:spPr>
        <a:xfrm>
          <a:off x="0" y="786856"/>
          <a:ext cx="5852160" cy="14526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E5FE7-EE92-4E66-8787-CCF4359C8B65}">
      <dsp:nvSpPr>
        <dsp:cNvPr id="0" name=""/>
        <dsp:cNvSpPr/>
      </dsp:nvSpPr>
      <dsp:spPr>
        <a:xfrm>
          <a:off x="439429" y="1113704"/>
          <a:ext cx="798961" cy="79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037B0-FC96-4B6B-AA0B-2F3CBDFFFA13}">
      <dsp:nvSpPr>
        <dsp:cNvPr id="0" name=""/>
        <dsp:cNvSpPr/>
      </dsp:nvSpPr>
      <dsp:spPr>
        <a:xfrm>
          <a:off x="1677819" y="786856"/>
          <a:ext cx="4174340" cy="145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40" tIns="153740" rIns="153740" bIns="1537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Outras fontes tem se tornado menos importante,</a:t>
          </a:r>
        </a:p>
      </dsp:txBody>
      <dsp:txXfrm>
        <a:off x="1677819" y="786856"/>
        <a:ext cx="4174340" cy="1452657"/>
      </dsp:txXfrm>
    </dsp:sp>
    <dsp:sp modelId="{D0E242A6-D824-44F4-A668-BF19CC4AFBD4}">
      <dsp:nvSpPr>
        <dsp:cNvPr id="0" name=""/>
        <dsp:cNvSpPr/>
      </dsp:nvSpPr>
      <dsp:spPr>
        <a:xfrm>
          <a:off x="0" y="2602678"/>
          <a:ext cx="5852160" cy="1452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111C5-9AD6-4413-85A8-6DE68BDA3378}">
      <dsp:nvSpPr>
        <dsp:cNvPr id="0" name=""/>
        <dsp:cNvSpPr/>
      </dsp:nvSpPr>
      <dsp:spPr>
        <a:xfrm>
          <a:off x="439429" y="2929526"/>
          <a:ext cx="798961" cy="79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9AEF8-2074-43C7-A654-40B4652B9A36}">
      <dsp:nvSpPr>
        <dsp:cNvPr id="0" name=""/>
        <dsp:cNvSpPr/>
      </dsp:nvSpPr>
      <dsp:spPr>
        <a:xfrm>
          <a:off x="1677819" y="2602678"/>
          <a:ext cx="2633472" cy="145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40" tIns="153740" rIns="153740" bIns="1537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Mas o que tem se mantido crucial: </a:t>
          </a:r>
        </a:p>
      </dsp:txBody>
      <dsp:txXfrm>
        <a:off x="1677819" y="2602678"/>
        <a:ext cx="2633472" cy="1452657"/>
      </dsp:txXfrm>
    </dsp:sp>
    <dsp:sp modelId="{D464A353-5A9D-4BD9-B67A-322D78609A1D}">
      <dsp:nvSpPr>
        <dsp:cNvPr id="0" name=""/>
        <dsp:cNvSpPr/>
      </dsp:nvSpPr>
      <dsp:spPr>
        <a:xfrm>
          <a:off x="4311291" y="2602678"/>
          <a:ext cx="1540868" cy="145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40" tIns="153740" rIns="153740" bIns="1537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Fator de diferenciação 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As pessoas e como elas são gerenciadas</a:t>
          </a:r>
        </a:p>
      </dsp:txBody>
      <dsp:txXfrm>
        <a:off x="4311291" y="2602678"/>
        <a:ext cx="1540868" cy="1452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D10CC-0B3B-1E41-82F4-9DBE48873EAD}">
      <dsp:nvSpPr>
        <dsp:cNvPr id="0" name=""/>
        <dsp:cNvSpPr/>
      </dsp:nvSpPr>
      <dsp:spPr>
        <a:xfrm>
          <a:off x="800" y="295072"/>
          <a:ext cx="3241093" cy="3889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48" tIns="0" rIns="3201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Vantagem competitiva sustentada não pode ser criada simplesmente avaliando as oportunidades e ameaças do ambiente</a:t>
          </a:r>
        </a:p>
      </dsp:txBody>
      <dsp:txXfrm>
        <a:off x="800" y="1850797"/>
        <a:ext cx="3241093" cy="2333587"/>
      </dsp:txXfrm>
    </dsp:sp>
    <dsp:sp modelId="{CA081232-1472-754A-927C-A85B8E6DD370}">
      <dsp:nvSpPr>
        <dsp:cNvPr id="0" name=""/>
        <dsp:cNvSpPr/>
      </dsp:nvSpPr>
      <dsp:spPr>
        <a:xfrm>
          <a:off x="800" y="295072"/>
          <a:ext cx="3241093" cy="1555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48" tIns="165100" rIns="32014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600" kern="1200" dirty="0"/>
            <a:t>01</a:t>
          </a:r>
        </a:p>
      </dsp:txBody>
      <dsp:txXfrm>
        <a:off x="800" y="295072"/>
        <a:ext cx="3241093" cy="1555725"/>
      </dsp:txXfrm>
    </dsp:sp>
    <dsp:sp modelId="{D21528B9-6B5E-414A-A04C-DE17F845DF90}">
      <dsp:nvSpPr>
        <dsp:cNvPr id="0" name=""/>
        <dsp:cNvSpPr/>
      </dsp:nvSpPr>
      <dsp:spPr>
        <a:xfrm>
          <a:off x="3501181" y="295072"/>
          <a:ext cx="3241093" cy="388931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48" tIns="0" rIns="3201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Depende de recursos e capacidades únicas que a firma traz para a competição</a:t>
          </a:r>
        </a:p>
      </dsp:txBody>
      <dsp:txXfrm>
        <a:off x="3501181" y="1850797"/>
        <a:ext cx="3241093" cy="2333587"/>
      </dsp:txXfrm>
    </dsp:sp>
    <dsp:sp modelId="{2E5ECB23-7902-EE40-8E37-E0E0E6A937A7}">
      <dsp:nvSpPr>
        <dsp:cNvPr id="0" name=""/>
        <dsp:cNvSpPr/>
      </dsp:nvSpPr>
      <dsp:spPr>
        <a:xfrm>
          <a:off x="3501181" y="295072"/>
          <a:ext cx="3241093" cy="1555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48" tIns="165100" rIns="32014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600" kern="1200" dirty="0"/>
            <a:t>02</a:t>
          </a:r>
        </a:p>
      </dsp:txBody>
      <dsp:txXfrm>
        <a:off x="3501181" y="295072"/>
        <a:ext cx="3241093" cy="1555725"/>
      </dsp:txXfrm>
    </dsp:sp>
    <dsp:sp modelId="{C907DD05-7715-1F4F-BAA1-43A2A2ACD176}">
      <dsp:nvSpPr>
        <dsp:cNvPr id="0" name=""/>
        <dsp:cNvSpPr/>
      </dsp:nvSpPr>
      <dsp:spPr>
        <a:xfrm>
          <a:off x="7001562" y="295072"/>
          <a:ext cx="3241093" cy="388931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48" tIns="0" rIns="3201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Para descobri-las, a administração tem que olhar para dentro para os recurso valiosos, raros e difíceis de imitar e explorá-los através de sua organização</a:t>
          </a:r>
        </a:p>
      </dsp:txBody>
      <dsp:txXfrm>
        <a:off x="7001562" y="1850797"/>
        <a:ext cx="3241093" cy="2333587"/>
      </dsp:txXfrm>
    </dsp:sp>
    <dsp:sp modelId="{81017537-87C9-774C-AE24-F7406351BFC8}">
      <dsp:nvSpPr>
        <dsp:cNvPr id="0" name=""/>
        <dsp:cNvSpPr/>
      </dsp:nvSpPr>
      <dsp:spPr>
        <a:xfrm>
          <a:off x="7001562" y="295072"/>
          <a:ext cx="3241093" cy="1555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48" tIns="165100" rIns="32014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600" kern="1200" dirty="0"/>
            <a:t>03</a:t>
          </a:r>
        </a:p>
      </dsp:txBody>
      <dsp:txXfrm>
        <a:off x="7001562" y="295072"/>
        <a:ext cx="3241093" cy="1555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83334-9D54-4180-8195-0011474DACE6}">
      <dsp:nvSpPr>
        <dsp:cNvPr id="0" name=""/>
        <dsp:cNvSpPr/>
      </dsp:nvSpPr>
      <dsp:spPr>
        <a:xfrm>
          <a:off x="0" y="328666"/>
          <a:ext cx="8107680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233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246" tIns="416560" rIns="62924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t-BR" sz="2000" kern="1200" dirty="0"/>
            <a:t>Duplicação e substituição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t-BR" sz="2000" kern="1200" dirty="0"/>
            <a:t>Existe desvantagem de custo obter a vantagem de outra?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Importância da história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Importância das inúmeras </a:t>
          </a:r>
          <a:r>
            <a:rPr lang="ja-JP" sz="2000" kern="1200"/>
            <a:t>“</a:t>
          </a:r>
          <a:r>
            <a:rPr lang="pt-BR" sz="2000" kern="1200" dirty="0"/>
            <a:t>pequenas decisões</a:t>
          </a:r>
          <a:r>
            <a:rPr lang="ja-JP" sz="2000" kern="1200"/>
            <a:t>”</a:t>
          </a:r>
          <a:r>
            <a:rPr lang="pt-BR" sz="2000" kern="1200" dirty="0"/>
            <a:t>-invisibilidade x grande decisão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Importância dos recursos socialmente complexos: reputação, confiança, amizade, trabalho em grupo e cultura</a:t>
          </a:r>
        </a:p>
      </dsp:txBody>
      <dsp:txXfrm>
        <a:off x="0" y="328666"/>
        <a:ext cx="8107680" cy="2835000"/>
      </dsp:txXfrm>
    </dsp:sp>
    <dsp:sp modelId="{E340D547-9B3D-49D5-A018-9B4749BD1F9D}">
      <dsp:nvSpPr>
        <dsp:cNvPr id="0" name=""/>
        <dsp:cNvSpPr/>
      </dsp:nvSpPr>
      <dsp:spPr>
        <a:xfrm>
          <a:off x="405384" y="33466"/>
          <a:ext cx="5675375" cy="590399"/>
        </a:xfrm>
        <a:prstGeom prst="roundRect">
          <a:avLst/>
        </a:prstGeom>
        <a:solidFill>
          <a:srgbClr val="0233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516" tIns="0" rIns="214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Questão da imitabilidade</a:t>
          </a:r>
        </a:p>
      </dsp:txBody>
      <dsp:txXfrm>
        <a:off x="434205" y="62287"/>
        <a:ext cx="5617733" cy="532757"/>
      </dsp:txXfrm>
    </dsp:sp>
    <dsp:sp modelId="{017AF39F-65CD-470F-A4BC-53D1DEB7B1CD}">
      <dsp:nvSpPr>
        <dsp:cNvPr id="0" name=""/>
        <dsp:cNvSpPr/>
      </dsp:nvSpPr>
      <dsp:spPr>
        <a:xfrm>
          <a:off x="0" y="3566866"/>
          <a:ext cx="810768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233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246" tIns="416560" rIns="62924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Explorar completamente as vantagens</a:t>
          </a:r>
        </a:p>
      </dsp:txBody>
      <dsp:txXfrm>
        <a:off x="0" y="3566866"/>
        <a:ext cx="8107680" cy="850500"/>
      </dsp:txXfrm>
    </dsp:sp>
    <dsp:sp modelId="{9587D861-5E55-4F29-AE1E-EB2E27650797}">
      <dsp:nvSpPr>
        <dsp:cNvPr id="0" name=""/>
        <dsp:cNvSpPr/>
      </dsp:nvSpPr>
      <dsp:spPr>
        <a:xfrm>
          <a:off x="405384" y="3271666"/>
          <a:ext cx="5675375" cy="590399"/>
        </a:xfrm>
        <a:prstGeom prst="roundRect">
          <a:avLst/>
        </a:prstGeom>
        <a:solidFill>
          <a:srgbClr val="0233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516" tIns="0" rIns="2145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Questão da organização</a:t>
          </a:r>
        </a:p>
      </dsp:txBody>
      <dsp:txXfrm>
        <a:off x="434205" y="3300487"/>
        <a:ext cx="5617733" cy="532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4A1E8-D201-9942-A8BB-138DE626124B}">
      <dsp:nvSpPr>
        <dsp:cNvPr id="0" name=""/>
        <dsp:cNvSpPr/>
      </dsp:nvSpPr>
      <dsp:spPr>
        <a:xfrm>
          <a:off x="260251" y="1633049"/>
          <a:ext cx="3875853" cy="127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 caminho de uma posição mais competitiva, as empresas, antes de mais nada, precisam ter como base a inovação, que crie diferenciais de difícil acesso aos concorrentes, que consiga transformar rapidamente ideias e desenvolvimentos em produtos e serviços. </a:t>
          </a:r>
        </a:p>
      </dsp:txBody>
      <dsp:txXfrm>
        <a:off x="260251" y="1633049"/>
        <a:ext cx="3875853" cy="1277269"/>
      </dsp:txXfrm>
    </dsp:sp>
    <dsp:sp modelId="{A039FCE4-B95E-C344-92D0-777801AD70F9}">
      <dsp:nvSpPr>
        <dsp:cNvPr id="0" name=""/>
        <dsp:cNvSpPr/>
      </dsp:nvSpPr>
      <dsp:spPr>
        <a:xfrm>
          <a:off x="255847" y="1244583"/>
          <a:ext cx="308306" cy="3083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E53FC-4129-C743-B0E6-AFF795BAA557}">
      <dsp:nvSpPr>
        <dsp:cNvPr id="0" name=""/>
        <dsp:cNvSpPr/>
      </dsp:nvSpPr>
      <dsp:spPr>
        <a:xfrm>
          <a:off x="471661" y="812954"/>
          <a:ext cx="308306" cy="308306"/>
        </a:xfrm>
        <a:prstGeom prst="ellipse">
          <a:avLst/>
        </a:prstGeom>
        <a:solidFill>
          <a:schemeClr val="accent2">
            <a:hueOff val="-80854"/>
            <a:satOff val="-4663"/>
            <a:lumOff val="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102A1-809F-F442-B3B6-532397094021}">
      <dsp:nvSpPr>
        <dsp:cNvPr id="0" name=""/>
        <dsp:cNvSpPr/>
      </dsp:nvSpPr>
      <dsp:spPr>
        <a:xfrm>
          <a:off x="989616" y="899280"/>
          <a:ext cx="484481" cy="484481"/>
        </a:xfrm>
        <a:prstGeom prst="ellips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3BA8D-80A2-C54D-AEE1-51ACAE4E05A3}">
      <dsp:nvSpPr>
        <dsp:cNvPr id="0" name=""/>
        <dsp:cNvSpPr/>
      </dsp:nvSpPr>
      <dsp:spPr>
        <a:xfrm>
          <a:off x="1421245" y="424488"/>
          <a:ext cx="308306" cy="308306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45B61-C2D3-9C4F-AB71-2BB58F61FE31}">
      <dsp:nvSpPr>
        <dsp:cNvPr id="0" name=""/>
        <dsp:cNvSpPr/>
      </dsp:nvSpPr>
      <dsp:spPr>
        <a:xfrm>
          <a:off x="1982363" y="251836"/>
          <a:ext cx="308306" cy="308306"/>
        </a:xfrm>
        <a:prstGeom prst="ellips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44A0E-256B-6E44-A537-4C9E5044CDEA}">
      <dsp:nvSpPr>
        <dsp:cNvPr id="0" name=""/>
        <dsp:cNvSpPr/>
      </dsp:nvSpPr>
      <dsp:spPr>
        <a:xfrm>
          <a:off x="2672969" y="553976"/>
          <a:ext cx="308306" cy="308306"/>
        </a:xfrm>
        <a:prstGeom prst="ellipse">
          <a:avLst/>
        </a:prstGeom>
        <a:solidFill>
          <a:schemeClr val="accent2">
            <a:hueOff val="-404268"/>
            <a:satOff val="-23313"/>
            <a:lumOff val="2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230EF-1520-D542-9170-2F6D33DD5F19}">
      <dsp:nvSpPr>
        <dsp:cNvPr id="0" name=""/>
        <dsp:cNvSpPr/>
      </dsp:nvSpPr>
      <dsp:spPr>
        <a:xfrm>
          <a:off x="3104598" y="769791"/>
          <a:ext cx="484481" cy="48448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84A5F-BE6B-D741-A385-E6CECDAB5883}">
      <dsp:nvSpPr>
        <dsp:cNvPr id="0" name=""/>
        <dsp:cNvSpPr/>
      </dsp:nvSpPr>
      <dsp:spPr>
        <a:xfrm>
          <a:off x="3708879" y="1244583"/>
          <a:ext cx="308306" cy="308306"/>
        </a:xfrm>
        <a:prstGeom prst="ellipse">
          <a:avLst/>
        </a:prstGeom>
        <a:solidFill>
          <a:schemeClr val="accent2">
            <a:hueOff val="-565975"/>
            <a:satOff val="-32639"/>
            <a:lumOff val="33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ACE20-53FE-3A40-8DDC-F37FFC6F9324}">
      <dsp:nvSpPr>
        <dsp:cNvPr id="0" name=""/>
        <dsp:cNvSpPr/>
      </dsp:nvSpPr>
      <dsp:spPr>
        <a:xfrm>
          <a:off x="3967857" y="1719375"/>
          <a:ext cx="308306" cy="308306"/>
        </a:xfrm>
        <a:prstGeom prst="ellips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E5272-13AE-B64B-88AC-5CC10A1088A8}">
      <dsp:nvSpPr>
        <dsp:cNvPr id="0" name=""/>
        <dsp:cNvSpPr/>
      </dsp:nvSpPr>
      <dsp:spPr>
        <a:xfrm>
          <a:off x="1723385" y="812954"/>
          <a:ext cx="792788" cy="792788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CFEF6-F277-474B-9302-F56076F25102}">
      <dsp:nvSpPr>
        <dsp:cNvPr id="0" name=""/>
        <dsp:cNvSpPr/>
      </dsp:nvSpPr>
      <dsp:spPr>
        <a:xfrm>
          <a:off x="40032" y="2453144"/>
          <a:ext cx="308306" cy="308306"/>
        </a:xfrm>
        <a:prstGeom prst="ellips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F3328-F01B-2E48-B5B5-033ED48FF364}">
      <dsp:nvSpPr>
        <dsp:cNvPr id="0" name=""/>
        <dsp:cNvSpPr/>
      </dsp:nvSpPr>
      <dsp:spPr>
        <a:xfrm>
          <a:off x="299009" y="2841611"/>
          <a:ext cx="484481" cy="484481"/>
        </a:xfrm>
        <a:prstGeom prst="ellipse">
          <a:avLst/>
        </a:prstGeom>
        <a:solidFill>
          <a:schemeClr val="accent2">
            <a:hueOff val="-889388"/>
            <a:satOff val="-51289"/>
            <a:lumOff val="52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3BC1B-AE56-CF4E-8A02-38C458291F58}">
      <dsp:nvSpPr>
        <dsp:cNvPr id="0" name=""/>
        <dsp:cNvSpPr/>
      </dsp:nvSpPr>
      <dsp:spPr>
        <a:xfrm>
          <a:off x="946453" y="3186914"/>
          <a:ext cx="704700" cy="70470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CE5B5-B7D1-534F-9FF8-96C7A2A1BF4D}">
      <dsp:nvSpPr>
        <dsp:cNvPr id="0" name=""/>
        <dsp:cNvSpPr/>
      </dsp:nvSpPr>
      <dsp:spPr>
        <a:xfrm>
          <a:off x="1852874" y="3748032"/>
          <a:ext cx="308306" cy="308306"/>
        </a:xfrm>
        <a:prstGeom prst="ellipse">
          <a:avLst/>
        </a:prstGeom>
        <a:solidFill>
          <a:schemeClr val="accent2">
            <a:hueOff val="-1051095"/>
            <a:satOff val="-60615"/>
            <a:lumOff val="62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7164E-7D05-1541-B1D8-CEF00FD905BA}">
      <dsp:nvSpPr>
        <dsp:cNvPr id="0" name=""/>
        <dsp:cNvSpPr/>
      </dsp:nvSpPr>
      <dsp:spPr>
        <a:xfrm>
          <a:off x="2025526" y="3186914"/>
          <a:ext cx="484481" cy="484481"/>
        </a:xfrm>
        <a:prstGeom prst="ellips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38294-B8A3-D543-BD8A-B0992D6B1FC4}">
      <dsp:nvSpPr>
        <dsp:cNvPr id="0" name=""/>
        <dsp:cNvSpPr/>
      </dsp:nvSpPr>
      <dsp:spPr>
        <a:xfrm>
          <a:off x="2457155" y="3791195"/>
          <a:ext cx="308306" cy="308306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3D0D-FC28-5141-B816-59AF97FFCA4F}">
      <dsp:nvSpPr>
        <dsp:cNvPr id="0" name=""/>
        <dsp:cNvSpPr/>
      </dsp:nvSpPr>
      <dsp:spPr>
        <a:xfrm>
          <a:off x="2845621" y="3100588"/>
          <a:ext cx="704700" cy="704700"/>
        </a:xfrm>
        <a:prstGeom prst="ellips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48F0-3B09-3D40-B14B-92C1BBE57A92}">
      <dsp:nvSpPr>
        <dsp:cNvPr id="0" name=""/>
        <dsp:cNvSpPr/>
      </dsp:nvSpPr>
      <dsp:spPr>
        <a:xfrm>
          <a:off x="3795205" y="2927936"/>
          <a:ext cx="484481" cy="484481"/>
        </a:xfrm>
        <a:prstGeom prst="ellipse">
          <a:avLst/>
        </a:prstGeom>
        <a:solidFill>
          <a:schemeClr val="accent2">
            <a:hueOff val="-1374509"/>
            <a:satOff val="-79265"/>
            <a:lumOff val="8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557FB-A7E6-104D-B479-E5D76EB107C6}">
      <dsp:nvSpPr>
        <dsp:cNvPr id="0" name=""/>
        <dsp:cNvSpPr/>
      </dsp:nvSpPr>
      <dsp:spPr>
        <a:xfrm>
          <a:off x="4279687" y="898562"/>
          <a:ext cx="1422853" cy="271638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0C438-07DE-794F-A64E-E920AD5FA895}">
      <dsp:nvSpPr>
        <dsp:cNvPr id="0" name=""/>
        <dsp:cNvSpPr/>
      </dsp:nvSpPr>
      <dsp:spPr>
        <a:xfrm>
          <a:off x="5443840" y="898562"/>
          <a:ext cx="1422853" cy="2716382"/>
        </a:xfrm>
        <a:prstGeom prst="chevron">
          <a:avLst>
            <a:gd name="adj" fmla="val 623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46B40-2326-1047-A0C5-F4A0E5431000}">
      <dsp:nvSpPr>
        <dsp:cNvPr id="0" name=""/>
        <dsp:cNvSpPr/>
      </dsp:nvSpPr>
      <dsp:spPr>
        <a:xfrm>
          <a:off x="7021913" y="674074"/>
          <a:ext cx="3298433" cy="329843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Neste sentido, a velocidade e agilidade numa empresa é o que proporciona vantagem competitiva. </a:t>
          </a:r>
        </a:p>
      </dsp:txBody>
      <dsp:txXfrm>
        <a:off x="7504957" y="1157118"/>
        <a:ext cx="2332345" cy="233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22:24:44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18692 15464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A6C9-8A5B-FE45-AFDE-568EE855FF82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4CF77-F6A9-3246-BE71-A3EF14BE0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7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5B8C8-2F4D-F44B-B281-15570FA4E0C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302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5B8C8-2F4D-F44B-B281-15570FA4E0C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6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5B8C8-2F4D-F44B-B281-15570FA4E0C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17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85C6C-64C3-BF49-8B5D-03B0FDC1C9D4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37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5B8C8-2F4D-F44B-B281-15570FA4E0C6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87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85C6C-64C3-BF49-8B5D-03B0FDC1C9D4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30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85C6C-64C3-BF49-8B5D-03B0FDC1C9D4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33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5E65-6F17-0263-579C-7A007EF2E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7EB69E-732A-EDE1-8744-B64CA708F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DD32F-69B0-D7A4-4B29-641CE60B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674D65-8EBA-CD12-F345-AC4656D2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E8A7B9-A7C6-BC36-184E-1F99C164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27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A14E7-2148-0FA2-248B-8E439848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54762B-1CEF-AA4A-10AA-F31F1B195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25FC8-DCEB-F683-ED1C-DB934F76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7BE6BD-D4C4-6DDF-3C6D-8D5CCDE8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6EDC39-0170-2D25-60ED-A77A17C8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47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6AAC1E-A5FD-0198-E5A0-9B0FD77E0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926167-4FEF-5E1F-69DA-BCFE1314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DCC82E-311B-6930-DBDC-CF09E9C9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48124-811C-1E5D-B93B-2D0DE463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EFE066-5BBD-4B1A-585D-B9F03A4D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53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, Sub-título e resumo execu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88640"/>
            <a:ext cx="11785600" cy="980728"/>
          </a:xfrm>
        </p:spPr>
        <p:txBody>
          <a:bodyPr>
            <a:noAutofit/>
          </a:bodyPr>
          <a:lstStyle>
            <a:lvl1pPr>
              <a:defRPr sz="2700" baseline="0">
                <a:solidFill>
                  <a:srgbClr val="DF6D27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03200" y="6356353"/>
            <a:ext cx="32512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3B3D3C"/>
                </a:solidFill>
                <a:latin typeface="Arial"/>
                <a:cs typeface="Arial"/>
              </a:defRPr>
            </a:lvl1pPr>
          </a:lstStyle>
          <a:p>
            <a:fld id="{23825A31-8CB5-4233-ACCF-F3CECA2D0316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2"/>
          </p:nvPr>
        </p:nvSpPr>
        <p:spPr>
          <a:xfrm>
            <a:off x="203200" y="1412776"/>
            <a:ext cx="11785600" cy="47594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Font typeface="Arial" charset="0"/>
              <a:defRPr lang="pt-BR" sz="1800" kern="1200" smtClean="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1pPr>
            <a:lvl2pPr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Font typeface="Arial" charset="0"/>
              <a:defRPr lang="pt-BR" sz="1800" kern="1200" smtClean="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2pPr>
            <a:lvl3pPr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Font typeface="Arial" charset="0"/>
              <a:defRPr lang="pt-BR" sz="1800" kern="1200" smtClean="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3pPr>
            <a:lvl4pPr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Font typeface="Arial" charset="0"/>
              <a:defRPr lang="pt-BR" sz="1800" kern="1200" smtClean="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4pPr>
            <a:lvl5pPr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Font typeface="Arial" charset="0"/>
              <a:defRPr lang="pt-BR" sz="1800" kern="1200" dirty="0">
                <a:solidFill>
                  <a:srgbClr val="3B3D3C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2820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95126-5DCE-DF34-6009-799F665B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D5243C-468B-0DE3-4E7E-0C8013065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4E254-E232-59D3-620B-CDEA7B38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4F1398-2D4E-F442-26BD-450ADF3F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D79C15-554B-DEB1-3845-D3CCB898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51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A8F46-FF99-CC41-2309-BFC16F6D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918A06-4F82-3255-A95B-0CEDAC7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34A8F5-085A-AAC9-5FA1-EDE2D52D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AEC396-AD6E-8E19-CFCA-7951AC82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2EFD54-4F75-07D2-20A8-695B3CF5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92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837F5-1D44-0F48-67A6-4C398F91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02E2DF-5D8B-417A-B215-50606A63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CF5A14-53E0-393B-BDEC-17030FDB2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76DA07-FAEF-DA19-2B4C-3330626E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E6B328-CF65-C662-8FB3-730787CA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448C49-41E4-7A8E-F0A0-9B00753B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7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E3157-0DBB-2F25-63AF-E0E4A307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CD68D0-1750-CF7F-26D1-F6783BC9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6EE2A1-8C80-C43A-4A4A-A2D69AF8A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7F1CF8-92FE-8542-9B99-6A17E4E04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307A74-185F-C620-4DE7-873ACB4D7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091CDB9-A853-10C5-A287-FBA6A1A0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ADCF05-EB11-70A9-7BB8-6AC3560C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943664-507B-CEEE-5A44-E696D503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90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6EEA6-A65F-BB7A-718A-7CB9373F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26F502-C72D-3CFC-90F1-A668EA84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F23E1C-CA5C-9963-D1AB-58EAFE38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6C1FFA-AE96-7120-6391-BF57204D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2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76077D-2C53-F2F0-58DF-3DBBA76C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1C0290-7BB4-CB74-08A6-7F90984B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5681AF-36C4-0AA7-60DF-06903749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98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52D2E-06E2-8584-CA35-6EB5D33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CF4FBF-CED8-97CC-8FEB-485A27FA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50D25A-922D-8DC1-4B09-ABE06BAB5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C53215-DAC0-4986-E40A-54C750A1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6D8A66-E35F-0938-B794-B28A3FD6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C532DD-D92D-F711-6100-7E43DF8B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1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FC21A-0A21-BEF4-0051-A859C207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09DF01-D393-6A41-32F5-A255EC970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0B8399-199E-AB17-9F90-8DEAC16D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8B5B35-8FD1-86F0-89A4-54194EB0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61D58F-19C3-FD69-D81D-EFE3AE88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55CBF5-C043-3FAE-A8B5-4063CA9A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23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F59C0F-687F-395C-5725-E2AF5901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9F20F0-0289-B7AD-552F-EBDFF972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14E4EA-94A0-A23E-0049-B5917AB2E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C914-F4A5-D04D-81C0-4AB2EEE01AFF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CAF0F-D883-6BA7-787C-38273EAE8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9712C3-802D-5808-5338-801EAEDA8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14DB-F31A-CA49-9D6D-C2633D39A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84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ercadoeeventos.com.br/wp-content/uploads/2023/04/1681835079267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adservices.com/pagead/aclk?sa=L&amp;ai=DChcSEwii1NmUnoSAAxWHSn8AHQfJBxQYABACGgJvYQ&amp;ohost=www.google.com&amp;cid=CAASJORoBjUqTRyi06otC5QKtl9AwNepiH8-LyB0V5YfYdm56ofhWw&amp;sig=AOD64_159EhBIMGkQGN0thZtJ8AEBK9TGA&amp;q&amp;adurl&amp;ved=2ahUKEwjRyc6UnoSAAxUdrJUCHX91CncQ0Qx6BAgIEAE&amp;nis=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94F6584-EC7F-230E-F100-F28A7FAC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Por que gestão de pessoas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53C162-151C-EFD1-4987-799BE472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4A017-7E8C-B0A6-F89A-97287AFF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66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151D94-4FCC-ACA1-7EE5-E8B6D765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Melhor companhia aérea do Brasil: confira a vencedora do Prêmio Melhores Destinos 2022!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E7A913-F18A-8870-1668-E9B860F9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044507"/>
            <a:ext cx="7214616" cy="27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0853F-6387-1126-386B-C4CAC402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581" y="333436"/>
            <a:ext cx="8117917" cy="1592439"/>
          </a:xfrm>
        </p:spPr>
        <p:txBody>
          <a:bodyPr>
            <a:noAutofit/>
          </a:bodyPr>
          <a:lstStyle/>
          <a:p>
            <a:r>
              <a:rPr lang="pt-BR" sz="3600" dirty="0">
                <a:latin typeface="Mangal" panose="02040503050203030202" pitchFamily="18" charset="0"/>
                <a:cs typeface="Mangal" panose="02040503050203030202" pitchFamily="18" charset="0"/>
              </a:rPr>
              <a:t>Premiação “Aviação + Brasil 2023”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E6CAD4-21F0-BDF2-ED80-F991670B5BC5}"/>
              </a:ext>
            </a:extLst>
          </p:cNvPr>
          <p:cNvSpPr txBox="1"/>
          <p:nvPr/>
        </p:nvSpPr>
        <p:spPr>
          <a:xfrm>
            <a:off x="914401" y="2240214"/>
            <a:ext cx="4765040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2000" b="1" dirty="0">
                <a:solidFill>
                  <a:srgbClr val="11111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Confira a lista dos vencedores:</a:t>
            </a:r>
            <a:endParaRPr lang="pt-BR" sz="2000" dirty="0">
              <a:solidFill>
                <a:srgbClr val="111111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2000" b="1" dirty="0">
                <a:solidFill>
                  <a:srgbClr val="222222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Empresa Aérea</a:t>
            </a:r>
            <a:endParaRPr lang="pt-BR" sz="2000" dirty="0">
              <a:solidFill>
                <a:srgbClr val="222222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2000" dirty="0">
                <a:solidFill>
                  <a:srgbClr val="222222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 Pontualidade – 1 prêmio: Azul Linhas Aéreas</a:t>
            </a:r>
            <a:br>
              <a:rPr lang="pt-BR" sz="2000" dirty="0">
                <a:solidFill>
                  <a:srgbClr val="222222"/>
                </a:solidFill>
                <a:latin typeface="Mangal" panose="02040503050203030202" pitchFamily="18" charset="0"/>
                <a:cs typeface="Mangal" panose="02040503050203030202" pitchFamily="18" charset="0"/>
              </a:rPr>
            </a:br>
            <a:r>
              <a:rPr lang="pt-BR" sz="2000" dirty="0">
                <a:solidFill>
                  <a:srgbClr val="222222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2. Qualidade – 1 prêmio:– Azul Linhas Aéreas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648182-2174-7C9B-E467-AD785FA6F3ED}"/>
              </a:ext>
            </a:extLst>
          </p:cNvPr>
          <p:cNvSpPr txBox="1"/>
          <p:nvPr/>
        </p:nvSpPr>
        <p:spPr>
          <a:xfrm>
            <a:off x="6205278" y="5178351"/>
            <a:ext cx="338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222222"/>
                </a:solidFill>
                <a:latin typeface="Karma"/>
              </a:rPr>
              <a:t>Informações do Ministério dos Portos e Aeroportos</a:t>
            </a:r>
            <a:endParaRPr lang="pt-BR" sz="1200" dirty="0"/>
          </a:p>
        </p:txBody>
      </p:sp>
      <p:pic>
        <p:nvPicPr>
          <p:cNvPr id="3" name="Picture 2" descr="1681835079267 &quot;Aviação + Brasil 2023&quot; premia os melhores aeroportos e companhias aéreas do país">
            <a:hlinkClick r:id="rId2"/>
            <a:extLst>
              <a:ext uri="{FF2B5EF4-FFF2-40B4-BE49-F238E27FC236}">
                <a16:creationId xmlns:a16="http://schemas.microsoft.com/office/drawing/2014/main" id="{3F24E037-082F-0604-073B-73258769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40" y="2172103"/>
            <a:ext cx="3767996" cy="25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2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72AC2-288F-CFFE-ADC3-65230F66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614" y="579664"/>
            <a:ext cx="6270172" cy="1218656"/>
          </a:xfrm>
        </p:spPr>
        <p:txBody>
          <a:bodyPr>
            <a:noAutofit/>
          </a:bodyPr>
          <a:lstStyle/>
          <a:p>
            <a:r>
              <a:rPr lang="pt-BR" sz="3200" dirty="0">
                <a:latin typeface="Mangal" panose="02040503050203030202" pitchFamily="18" charset="0"/>
                <a:cs typeface="Mangal" panose="02040503050203030202" pitchFamily="18" charset="0"/>
              </a:rPr>
              <a:t>O presidente da Azul, John Rodgerson, em seu LinkedIN.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F6F09B-0301-E125-652C-ED6C9ECC18E1}"/>
              </a:ext>
            </a:extLst>
          </p:cNvPr>
          <p:cNvSpPr txBox="1"/>
          <p:nvPr/>
        </p:nvSpPr>
        <p:spPr>
          <a:xfrm>
            <a:off x="2868858" y="2459504"/>
            <a:ext cx="6297856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450"/>
              </a:spcBef>
              <a:spcAft>
                <a:spcPts val="450"/>
              </a:spcAft>
            </a:pPr>
            <a:r>
              <a:rPr lang="pt-BR" sz="2000" dirty="0">
                <a:solidFill>
                  <a:srgbClr val="000000"/>
                </a:solidFill>
              </a:rPr>
              <a:t>“Em Brasília recebemos o reconhecimento do Governo Federal, por meio do Ministério de Portos e Aeroportos. </a:t>
            </a:r>
          </a:p>
          <a:p>
            <a:pPr fontAlgn="base">
              <a:spcBef>
                <a:spcPts val="450"/>
              </a:spcBef>
              <a:spcAft>
                <a:spcPts val="450"/>
              </a:spcAft>
            </a:pPr>
            <a:r>
              <a:rPr lang="pt-BR" sz="2000" dirty="0">
                <a:solidFill>
                  <a:srgbClr val="000000"/>
                </a:solidFill>
              </a:rPr>
              <a:t>Agora estamos levando os troféus para a Azul Linhas Aéreas Brasileiras, para as mãos dos nossos Tripulantes, os verdadeiros vencedores. Sem a paixão e dedicação diária deles nada disso seria possível. </a:t>
            </a:r>
          </a:p>
          <a:p>
            <a:pPr fontAlgn="base">
              <a:spcBef>
                <a:spcPts val="450"/>
              </a:spcBef>
              <a:spcAft>
                <a:spcPts val="450"/>
              </a:spcAft>
            </a:pPr>
            <a:r>
              <a:rPr lang="pt-BR" sz="2000" dirty="0">
                <a:solidFill>
                  <a:srgbClr val="000000"/>
                </a:solidFill>
              </a:rPr>
              <a:t>Obrigado por entregarem o melhor serviço possível para os brasileiros, que merecem muito isso”.</a:t>
            </a:r>
          </a:p>
        </p:txBody>
      </p:sp>
    </p:spTree>
    <p:extLst>
      <p:ext uri="{BB962C8B-B14F-4D97-AF65-F5344CB8AC3E}">
        <p14:creationId xmlns:p14="http://schemas.microsoft.com/office/powerpoint/2010/main" val="263527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15E62D-F3DF-7A21-81E2-DE0773483352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World Airline Awards da Skytrax, 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527E7C-1C6D-CA5B-4310-64381763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94440"/>
            <a:ext cx="6903720" cy="34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3E6E1-76A9-87A6-2117-62F9600A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i="0" u="none" strike="noStrike" dirty="0">
                <a:solidFill>
                  <a:schemeClr val="tx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Top 5 Melhores Companhias Aéreas do Brasil em 2023</a:t>
            </a:r>
            <a:endParaRPr lang="pt-BR" dirty="0">
              <a:solidFill>
                <a:schemeClr val="tx1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9581B2-FF50-F5C7-405F-11E55388B802}"/>
              </a:ext>
            </a:extLst>
          </p:cNvPr>
          <p:cNvSpPr txBox="1"/>
          <p:nvPr/>
        </p:nvSpPr>
        <p:spPr>
          <a:xfrm>
            <a:off x="1085850" y="3689828"/>
            <a:ext cx="27179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https://mybest-brazil.com.br/20879</a:t>
            </a:r>
          </a:p>
        </p:txBody>
      </p:sp>
      <p:sp>
        <p:nvSpPr>
          <p:cNvPr id="4" name="AutoShape 1" descr="AZUL LINHAS AÉREAS BRASILEIRAS S.A. Companhia Aérea Azul 1枚目">
            <a:extLst>
              <a:ext uri="{FF2B5EF4-FFF2-40B4-BE49-F238E27FC236}">
                <a16:creationId xmlns:a16="http://schemas.microsoft.com/office/drawing/2014/main" id="{51A9CCA3-E609-7BF9-960C-23597225E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8300" y="9715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sp>
        <p:nvSpPr>
          <p:cNvPr id="5" name="AutoShape 2" descr="LATAM AIRLINES BRASIL Companhia Aérea LATAM Airlines 1枚目">
            <a:extLst>
              <a:ext uri="{FF2B5EF4-FFF2-40B4-BE49-F238E27FC236}">
                <a16:creationId xmlns:a16="http://schemas.microsoft.com/office/drawing/2014/main" id="{A501C725-FF8A-6D4D-1EFB-DEB3B0B053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8300" y="9715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sp>
        <p:nvSpPr>
          <p:cNvPr id="6" name="AutoShape 3" descr="GOL LINHAS AÉREAS Companhia Aérea Gol 1枚目">
            <a:extLst>
              <a:ext uri="{FF2B5EF4-FFF2-40B4-BE49-F238E27FC236}">
                <a16:creationId xmlns:a16="http://schemas.microsoft.com/office/drawing/2014/main" id="{6DB46043-A506-91D6-83AC-641DE7C1F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8300" y="9715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sp>
        <p:nvSpPr>
          <p:cNvPr id="7" name="AutoShape 4" descr="AVIANCA S.A. Companhia Aérea Avianca Brasil 1枚目">
            <a:extLst>
              <a:ext uri="{FF2B5EF4-FFF2-40B4-BE49-F238E27FC236}">
                <a16:creationId xmlns:a16="http://schemas.microsoft.com/office/drawing/2014/main" id="{A4A0A6E4-5C25-494A-A444-6DCC2BBE1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8300" y="9715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sp>
        <p:nvSpPr>
          <p:cNvPr id="8" name="AutoShape 5" descr=" VOEPASS LINHAS AÉREAS Companhia Aérea Voepass 1枚目">
            <a:extLst>
              <a:ext uri="{FF2B5EF4-FFF2-40B4-BE49-F238E27FC236}">
                <a16:creationId xmlns:a16="http://schemas.microsoft.com/office/drawing/2014/main" id="{184EDCBB-83E5-11C5-4216-778A12086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8300" y="9715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7F36752-2D06-5B54-F60E-4D9711AB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28" y="1992085"/>
            <a:ext cx="5896947" cy="3439886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1B53BC3A-59F7-D706-A8E5-3B8BBC39CF57}"/>
              </a:ext>
            </a:extLst>
          </p:cNvPr>
          <p:cNvSpPr txBox="1"/>
          <p:nvPr/>
        </p:nvSpPr>
        <p:spPr>
          <a:xfrm>
            <a:off x="1638300" y="5612173"/>
            <a:ext cx="971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dirty="0">
                <a:solidFill>
                  <a:srgbClr val="681DA8"/>
                </a:solidFill>
                <a:latin typeface="arial" panose="020B0604020202020204" pitchFamily="34" charset="0"/>
                <a:hlinkClick r:id="rId3"/>
              </a:rPr>
              <a:t>Azul: Eleita a Melhor do Mundo - Excelência em Segurança</a:t>
            </a:r>
          </a:p>
        </p:txBody>
      </p:sp>
    </p:spTree>
    <p:extLst>
      <p:ext uri="{BB962C8B-B14F-4D97-AF65-F5344CB8AC3E}">
        <p14:creationId xmlns:p14="http://schemas.microsoft.com/office/powerpoint/2010/main" val="19043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D517B-2673-FEFE-2A5A-A1B418C7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chemeClr val="tx1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F19CC9-154C-47C2-6149-F95317D79653}"/>
              </a:ext>
            </a:extLst>
          </p:cNvPr>
          <p:cNvSpPr txBox="1"/>
          <p:nvPr/>
        </p:nvSpPr>
        <p:spPr>
          <a:xfrm>
            <a:off x="1621971" y="1930401"/>
            <a:ext cx="8273869" cy="280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2400" dirty="0"/>
              <a:t>A Azul foi nomeada pela Cirium (empresa líder na análise de dados da aviação) como a companhia aérea mais pontual do mundo em 2022, sendo a primeira companhia aérea brasileira a obter esta honra.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2400" dirty="0"/>
              <a:t>Em 2020, a Azul conquistou o prêmio de melhor companhia aérea do mundo pelo TripAdvisor Travelers' Choice, sendo a única empresa brasileira a receber este reconhecimento</a:t>
            </a:r>
          </a:p>
        </p:txBody>
      </p:sp>
    </p:spTree>
    <p:extLst>
      <p:ext uri="{BB962C8B-B14F-4D97-AF65-F5344CB8AC3E}">
        <p14:creationId xmlns:p14="http://schemas.microsoft.com/office/powerpoint/2010/main" val="322676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03446A5-20CD-26F1-C4CF-BCE59105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88" y="317408"/>
            <a:ext cx="10841312" cy="6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B69C87-C357-39D2-91C6-EDFFCF6D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61496"/>
            <a:ext cx="9151564" cy="51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9B6EA5E-684C-1BF5-FA6A-A78A36FD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30" y="1757681"/>
            <a:ext cx="9480570" cy="356386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10EA68B-2EB1-6131-FF68-855C0DC1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Destaques Financeiros e Operacional </a:t>
            </a:r>
            <a:br>
              <a:rPr lang="pt-BR" dirty="0">
                <a:solidFill>
                  <a:schemeClr val="tx1"/>
                </a:solidFill>
                <a:latin typeface="Mangal" panose="02040503050203030202" pitchFamily="18" charset="0"/>
                <a:cs typeface="Mangal" panose="02040503050203030202" pitchFamily="18" charset="0"/>
              </a:rPr>
            </a:br>
            <a:r>
              <a:rPr lang="pt-BR" sz="1350" dirty="0">
                <a:latin typeface="Mangal" panose="02040503050203030202" pitchFamily="18" charset="0"/>
                <a:cs typeface="Mangal" panose="02040503050203030202" pitchFamily="18" charset="0"/>
              </a:rPr>
              <a:t>(Relatório de Resultados, 15/maio/2023)</a:t>
            </a:r>
            <a:endParaRPr lang="pt-BR" dirty="0">
              <a:solidFill>
                <a:schemeClr val="tx1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1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61" y="2374678"/>
            <a:ext cx="2744833" cy="2115681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latin typeface="Mangal" panose="02040503050203030202" pitchFamily="18" charset="0"/>
                <a:cs typeface="Mangal" panose="02040503050203030202" pitchFamily="18" charset="0"/>
              </a:rPr>
              <a:t>E aí?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343D47-9D5E-4AD8-80E8-74C0C4E097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9191" y="1573568"/>
          <a:ext cx="4578751" cy="371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00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EE5C64D-58F1-1481-0E87-A551F479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9" y="892629"/>
            <a:ext cx="10934096" cy="49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D4C9-1B6D-9F4B-AB28-6F3AED0D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4742"/>
            <a:ext cx="3855212" cy="41285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Mangal" panose="02040503050203030202" pitchFamily="18" charset="0"/>
                <a:ea typeface="+mj-ea"/>
                <a:cs typeface="Mangal" panose="02040503050203030202" pitchFamily="18" charset="0"/>
              </a:rPr>
              <a:t>Sucesso competitivo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6BCD53-9CC9-1D4F-A9AE-741EB131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5624513"/>
            <a:ext cx="2057400" cy="273844"/>
          </a:xfrm>
        </p:spPr>
        <p:txBody>
          <a:bodyPr>
            <a:normAutofit lnSpcReduction="10000"/>
          </a:bodyPr>
          <a:lstStyle/>
          <a:p>
            <a:pPr>
              <a:spcAft>
                <a:spcPts val="450"/>
              </a:spcAft>
            </a:pPr>
            <a:fld id="{FB49EF29-8E15-4A3A-8081-2027393A0E76}" type="slidenum">
              <a:rPr lang="pt-BR"/>
              <a:pPr>
                <a:spcAft>
                  <a:spcPts val="450"/>
                </a:spcAft>
              </a:pPr>
              <a:t>20</a:t>
            </a:fld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CC4BBF9-9746-4687-98C5-37072FE14E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41520" y="782320"/>
          <a:ext cx="5852160" cy="484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11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EFA18C5-62CA-334C-B949-54E0FC6A7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241" y="644141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pt-BR" altLang="pt-BR" dirty="0">
                <a:solidFill>
                  <a:schemeClr val="tx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Desafio da gestão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AF32A8A7-ED38-4F0B-8479-590148895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453451"/>
              </p:ext>
            </p:extLst>
          </p:nvPr>
        </p:nvGraphicFramePr>
        <p:xfrm>
          <a:off x="1153885" y="1638313"/>
          <a:ext cx="10243457" cy="447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433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7A30D6-BA53-FC45-9E64-68423F957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4521" y="529916"/>
            <a:ext cx="8107679" cy="6429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3200" dirty="0">
                <a:latin typeface="Mangal" panose="02040503050203030202" pitchFamily="18" charset="0"/>
                <a:ea typeface="ＭＳ Ｐゴシック" charset="0"/>
                <a:cs typeface="Mangal" panose="02040503050203030202" pitchFamily="18" charset="0"/>
              </a:rPr>
              <a:t>Atributos de uma vantagem competitiva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69154296-B0DE-4B6D-86B9-BCF35F7ED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5040" y="1625600"/>
          <a:ext cx="8107680" cy="445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6E5C7-A2B7-2444-91B2-14D0DD8E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17910" indent="-160735"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642938" indent="-128588"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900113" indent="-128588"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157288" indent="-128588"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A0A2905-D0EE-2E48-A21C-9A5266404F57}" type="slidenum">
              <a:rPr lang="en-US" altLang="pt-BR" sz="675">
                <a:solidFill>
                  <a:srgbClr val="898989"/>
                </a:solidFill>
              </a:rPr>
              <a:pPr/>
              <a:t>22</a:t>
            </a:fld>
            <a:endParaRPr lang="en-US" altLang="pt-BR" sz="675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F67766C-0082-3345-8DA4-1810410C2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5200" b="1">
                <a:latin typeface="Mangal" panose="02040503050203030202" pitchFamily="18" charset="0"/>
                <a:ea typeface="+mj-ea"/>
                <a:cs typeface="Mangal" panose="02040503050203030202" pitchFamily="18" charset="0"/>
              </a:rPr>
              <a:t>Conclusão</a:t>
            </a:r>
            <a:endParaRPr lang="pt-BR" sz="520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784B73C-2856-6F40-8C36-2A0DFB52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B49EF29-8E15-4A3A-8081-2027393A0E76}" type="slidenum">
              <a:rPr lang="pt-BR" smtClean="0"/>
              <a:pPr>
                <a:spcAft>
                  <a:spcPts val="600"/>
                </a:spcAft>
              </a:pPr>
              <a:t>23</a:t>
            </a:fld>
            <a:endParaRPr lang="pt-BR"/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EC8CCF37-09F5-4C2B-9ADC-AD6D30595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413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0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6DD6F3-C705-E0E5-7C85-E4215E17D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91608C-F2CB-84FF-6D18-72D254A5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latin typeface="Mangal" panose="02040503050203030202" pitchFamily="18" charset="0"/>
                <a:cs typeface="Mangal" panose="02040503050203030202" pitchFamily="18" charset="0"/>
              </a:rPr>
              <a:t>Simon Sinek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B6E91F5-8427-AC6A-A023-8C8EE4CD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Mangal" panose="02040503050203030202" pitchFamily="18" charset="0"/>
                <a:cs typeface="Mangal" panose="02040503050203030202" pitchFamily="18" charset="0"/>
              </a:rPr>
              <a:t>100% dos clientes são pessoas. </a:t>
            </a:r>
          </a:p>
          <a:p>
            <a:pPr marL="0" indent="0">
              <a:buNone/>
            </a:pPr>
            <a:r>
              <a:rPr lang="pt-BR" sz="2000" dirty="0">
                <a:latin typeface="Mangal" panose="02040503050203030202" pitchFamily="18" charset="0"/>
                <a:cs typeface="Mangal" panose="02040503050203030202" pitchFamily="18" charset="0"/>
              </a:rPr>
              <a:t>100% dos funcionários são pessoas. </a:t>
            </a:r>
          </a:p>
          <a:p>
            <a:pPr marL="0" indent="0">
              <a:buNone/>
            </a:pPr>
            <a:r>
              <a:rPr lang="pt-BR" sz="2000" dirty="0">
                <a:latin typeface="Mangal" panose="02040503050203030202" pitchFamily="18" charset="0"/>
                <a:cs typeface="Mangal" panose="02040503050203030202" pitchFamily="18" charset="0"/>
              </a:rPr>
              <a:t>Se você não entende de pessoas, você não entende de negócios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F5D1E23-9E94-0AE1-6552-CCDC105A109B}"/>
                  </a:ext>
                </a:extLst>
              </p14:cNvPr>
              <p14:cNvContentPartPr/>
              <p14:nvPr/>
            </p14:nvContentPartPr>
            <p14:xfrm>
              <a:off x="6452131" y="4631648"/>
              <a:ext cx="203" cy="203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F5D1E23-9E94-0AE1-6552-CCDC105A10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6853" y="4626370"/>
                <a:ext cx="10759" cy="107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59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pt-BR" sz="4050" dirty="0">
                <a:latin typeface="Mangal" panose="02040503050203030202" pitchFamily="18" charset="0"/>
                <a:cs typeface="Mangal" panose="02040503050203030202" pitchFamily="18" charset="0"/>
              </a:rPr>
              <a:t>Vantagem competitiva sustentada e gestão de recursos humanos: vamos ser único!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2E2331-DC19-FDF1-9CA4-396D20D6D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5A1D73C-C94C-45B4-A277-DEFBAE07185E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0" y="4026001"/>
            <a:ext cx="6858000" cy="11251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/>
          </a:p>
          <a:p>
            <a:endParaRPr lang="pt-BR" sz="1800" dirty="0"/>
          </a:p>
          <a:p>
            <a:pPr algn="r"/>
            <a:r>
              <a:rPr lang="pt-BR" sz="1800" dirty="0"/>
              <a:t>Pfeffer e Barney</a:t>
            </a:r>
          </a:p>
        </p:txBody>
      </p:sp>
    </p:spTree>
    <p:extLst>
      <p:ext uri="{BB962C8B-B14F-4D97-AF65-F5344CB8AC3E}">
        <p14:creationId xmlns:p14="http://schemas.microsoft.com/office/powerpoint/2010/main" val="13199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pt-BR" sz="4000">
                <a:latin typeface="Mangal" panose="02040503050203030202" pitchFamily="18" charset="0"/>
                <a:cs typeface="Mangal" panose="02040503050203030202" pitchFamily="18" charset="0"/>
              </a:rPr>
              <a:t>Historicamente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pt-BR" sz="1700">
                <a:latin typeface="Mangal" panose="02040503050203030202" pitchFamily="18" charset="0"/>
                <a:cs typeface="Mangal" panose="02040503050203030202" pitchFamily="18" charset="0"/>
              </a:rPr>
              <a:t>Para conseguir retornos econômicos acima da média, empresas deviam ter alguma vantagem competitiva sustentável:</a:t>
            </a:r>
          </a:p>
          <a:p>
            <a:pPr lvl="1"/>
            <a:r>
              <a:rPr lang="pt-BR" sz="1700">
                <a:latin typeface="Mangal" panose="02040503050203030202" pitchFamily="18" charset="0"/>
                <a:cs typeface="Mangal" panose="02040503050203030202" pitchFamily="18" charset="0"/>
              </a:rPr>
              <a:t>Que a diferenciasse dos concorrentes;</a:t>
            </a:r>
          </a:p>
          <a:p>
            <a:pPr lvl="1"/>
            <a:r>
              <a:rPr lang="pt-BR" sz="1700">
                <a:latin typeface="Mangal" panose="02040503050203030202" pitchFamily="18" charset="0"/>
                <a:cs typeface="Mangal" panose="02040503050203030202" pitchFamily="18" charset="0"/>
              </a:rPr>
              <a:t>Proporcionasse benefícios econômicos positivos, e</a:t>
            </a:r>
          </a:p>
          <a:p>
            <a:pPr lvl="1"/>
            <a:r>
              <a:rPr lang="pt-BR" sz="1700">
                <a:latin typeface="Mangal" panose="02040503050203030202" pitchFamily="18" charset="0"/>
                <a:cs typeface="Mangal" panose="02040503050203030202" pitchFamily="18" charset="0"/>
              </a:rPr>
              <a:t>Não fosse facilmente duplicada.</a:t>
            </a:r>
          </a:p>
        </p:txBody>
      </p:sp>
      <p:pic>
        <p:nvPicPr>
          <p:cNvPr id="5" name="Picture 4" descr="Gráfico em documento com caneta">
            <a:extLst>
              <a:ext uri="{FF2B5EF4-FFF2-40B4-BE49-F238E27FC236}">
                <a16:creationId xmlns:a16="http://schemas.microsoft.com/office/drawing/2014/main" id="{1E2E944C-B78E-D486-05CE-66A6579F5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1" r="8188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845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t-BR" sz="4000">
                <a:latin typeface="Mangal" panose="02040503050203030202" pitchFamily="18" charset="0"/>
                <a:cs typeface="Mangal" panose="02040503050203030202" pitchFamily="18" charset="0"/>
              </a:rPr>
              <a:t>Então </a:t>
            </a:r>
          </a:p>
        </p:txBody>
      </p:sp>
      <p:pic>
        <p:nvPicPr>
          <p:cNvPr id="12" name="Picture 4" descr="Esfera de malha e nós">
            <a:extLst>
              <a:ext uri="{FF2B5EF4-FFF2-40B4-BE49-F238E27FC236}">
                <a16:creationId xmlns:a16="http://schemas.microsoft.com/office/drawing/2014/main" id="{36211B15-2A64-C315-C9F2-E3B774FBC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48" r="11559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pt-BR" sz="2000">
                <a:latin typeface="Mangal" panose="02040503050203030202" pitchFamily="18" charset="0"/>
                <a:cs typeface="Mangal" panose="02040503050203030202" pitchFamily="18" charset="0"/>
              </a:rPr>
              <a:t>A sabedoria seria escolher a indústria certa.</a:t>
            </a:r>
          </a:p>
          <a:p>
            <a:pPr>
              <a:buFontTx/>
              <a:buChar char="•"/>
            </a:pPr>
            <a:r>
              <a:rPr lang="pt-BR" sz="2000">
                <a:latin typeface="Mangal" panose="02040503050203030202" pitchFamily="18" charset="0"/>
                <a:cs typeface="Mangal" panose="02040503050203030202" pitchFamily="18" charset="0"/>
              </a:rPr>
              <a:t>O potencial de lucro de uma empresa depende de cinco forças competitivas básicas (Porter):</a:t>
            </a:r>
          </a:p>
          <a:p>
            <a:pPr marL="985838" lvl="2" indent="-385763">
              <a:buFont typeface="+mj-lt"/>
              <a:buAutoNum type="arabicPeriod"/>
            </a:pPr>
            <a:r>
              <a:rPr lang="pt-BR">
                <a:latin typeface="Mangal" panose="02040503050203030202" pitchFamily="18" charset="0"/>
                <a:cs typeface="Mangal" panose="02040503050203030202" pitchFamily="18" charset="0"/>
              </a:rPr>
              <a:t>A ameaça de novos concorrentes que ingressam no setor.</a:t>
            </a:r>
          </a:p>
          <a:p>
            <a:pPr marL="985838" lvl="2" indent="-385763">
              <a:buFont typeface="+mj-lt"/>
              <a:buAutoNum type="arabicPeriod"/>
            </a:pPr>
            <a:r>
              <a:rPr lang="pt-BR">
                <a:latin typeface="Mangal" panose="02040503050203030202" pitchFamily="18" charset="0"/>
                <a:cs typeface="Mangal" panose="02040503050203030202" pitchFamily="18" charset="0"/>
              </a:rPr>
              <a:t>A intensidade da rivalidade entre os concorrentes existentes.</a:t>
            </a:r>
          </a:p>
          <a:p>
            <a:pPr marL="985838" lvl="2" indent="-385763">
              <a:buFont typeface="+mj-lt"/>
              <a:buAutoNum type="arabicPeriod"/>
            </a:pPr>
            <a:r>
              <a:rPr lang="pt-BR">
                <a:latin typeface="Mangal" panose="02040503050203030202" pitchFamily="18" charset="0"/>
                <a:cs typeface="Mangal" panose="02040503050203030202" pitchFamily="18" charset="0"/>
              </a:rPr>
              <a:t>A ameaça de produtos ou serviços substitutos.</a:t>
            </a:r>
          </a:p>
          <a:p>
            <a:pPr marL="985838" lvl="2" indent="-385763">
              <a:buFont typeface="+mj-lt"/>
              <a:buAutoNum type="arabicPeriod"/>
            </a:pPr>
            <a:r>
              <a:rPr lang="pt-BR">
                <a:latin typeface="Mangal" panose="02040503050203030202" pitchFamily="18" charset="0"/>
                <a:cs typeface="Mangal" panose="02040503050203030202" pitchFamily="18" charset="0"/>
              </a:rPr>
              <a:t>O poder dos compradores.</a:t>
            </a:r>
          </a:p>
          <a:p>
            <a:pPr marL="985838" lvl="2" indent="-385763">
              <a:buFont typeface="+mj-lt"/>
              <a:buAutoNum type="arabicPeriod"/>
            </a:pPr>
            <a:r>
              <a:rPr lang="pt-BR">
                <a:latin typeface="Mangal" panose="02040503050203030202" pitchFamily="18" charset="0"/>
                <a:cs typeface="Mangal" panose="02040503050203030202" pitchFamily="18" charset="0"/>
              </a:rPr>
              <a:t>O poder de barganha dos fornecedores.</a:t>
            </a:r>
          </a:p>
        </p:txBody>
      </p:sp>
    </p:spTree>
    <p:extLst>
      <p:ext uri="{BB962C8B-B14F-4D97-AF65-F5344CB8AC3E}">
        <p14:creationId xmlns:p14="http://schemas.microsoft.com/office/powerpoint/2010/main" val="70643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857250"/>
            <a:ext cx="7886700" cy="675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 se possível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3AC866B-E931-4086-96B5-F83AF58D5BF6}"/>
              </a:ext>
            </a:extLst>
          </p:cNvPr>
          <p:cNvGraphicFramePr>
            <a:graphicFrameLocks/>
          </p:cNvGraphicFramePr>
          <p:nvPr/>
        </p:nvGraphicFramePr>
        <p:xfrm>
          <a:off x="2018223" y="1971295"/>
          <a:ext cx="8155554" cy="275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55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7FBA712-F325-2B66-3F14-D1ED8DD9B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 r="5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Indústria de Transportes Aéreo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Números do Crescimento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94286B-ABC1-DB43-82A2-38053CD2CB0F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200"/>
              <a:t>Hoje, com aproximadamente um terço do mercado brasileiro de aviação civil em termos de decolagens, a Azul consolida-se como a segunda maior companhia aérea do País.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200"/>
              <a:t>Fundada em 2008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63472353"/>
              </p:ext>
            </p:extLst>
          </p:nvPr>
        </p:nvGraphicFramePr>
        <p:xfrm>
          <a:off x="4654296" y="1001308"/>
          <a:ext cx="6903722" cy="485538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33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120">
                  <a:extLst>
                    <a:ext uri="{9D8B030D-6E8A-4147-A177-3AD203B41FA5}">
                      <a16:colId xmlns:a16="http://schemas.microsoft.com/office/drawing/2014/main" val="2022571934"/>
                    </a:ext>
                  </a:extLst>
                </a:gridCol>
                <a:gridCol w="1282747">
                  <a:extLst>
                    <a:ext uri="{9D8B030D-6E8A-4147-A177-3AD203B41FA5}">
                      <a16:colId xmlns:a16="http://schemas.microsoft.com/office/drawing/2014/main" val="4131222778"/>
                    </a:ext>
                  </a:extLst>
                </a:gridCol>
              </a:tblGrid>
              <a:tr h="693627">
                <a:tc>
                  <a:txBody>
                    <a:bodyPr/>
                    <a:lstStyle/>
                    <a:p>
                      <a:r>
                        <a:rPr lang="pt-BR" sz="2200" b="0" cap="none" spc="0">
                          <a:solidFill>
                            <a:schemeClr val="bg1"/>
                          </a:solidFill>
                        </a:rPr>
                        <a:t>Item</a:t>
                      </a:r>
                    </a:p>
                  </a:txBody>
                  <a:tcPr marL="190503" marR="114795" marT="146541" marB="14654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b="0" cap="none" spc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 marL="190503" marR="114795" marT="146541" marB="1465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90503" marR="114795" marT="146541" marB="1465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b="0" cap="none" spc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marL="190503" marR="114795" marT="146541" marB="1465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627"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Funcionários</a:t>
                      </a:r>
                    </a:p>
                  </a:txBody>
                  <a:tcPr marL="190503" marR="114795" marT="146541" marB="14654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3500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14000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27"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Clientes transportados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6 mi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21 mi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627"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Voos diários</a:t>
                      </a:r>
                    </a:p>
                  </a:txBody>
                  <a:tcPr marL="190503" marR="114795" marT="146541" marB="14654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627"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Aeronaves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627"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Destinos</a:t>
                      </a:r>
                    </a:p>
                  </a:txBody>
                  <a:tcPr marL="190503" marR="114795" marT="146541" marB="14654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627"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Participação (5)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7,48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cap="none" spc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90503" marR="114795" marT="146541" marB="14654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29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737</Words>
  <Application>Microsoft Macintosh PowerPoint</Application>
  <PresentationFormat>Widescreen</PresentationFormat>
  <Paragraphs>106</Paragraphs>
  <Slides>23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Karma</vt:lpstr>
      <vt:lpstr>Mangal</vt:lpstr>
      <vt:lpstr>Times New Roman</vt:lpstr>
      <vt:lpstr>Wingdings</vt:lpstr>
      <vt:lpstr>Tema do Office</vt:lpstr>
      <vt:lpstr>Por que gestão de pessoas</vt:lpstr>
      <vt:lpstr>Apresentação do PowerPoint</vt:lpstr>
      <vt:lpstr>Simon Sinek</vt:lpstr>
      <vt:lpstr>Vantagem competitiva sustentada e gestão de recursos humanos: vamos ser único!</vt:lpstr>
      <vt:lpstr>Historicamente</vt:lpstr>
      <vt:lpstr>Então </vt:lpstr>
      <vt:lpstr>E se possível</vt:lpstr>
      <vt:lpstr>Indústria de Transportes Aéreo </vt:lpstr>
      <vt:lpstr>Números do Crescimento</vt:lpstr>
      <vt:lpstr>Melhor companhia aérea do Brasil: confira a vencedora do Prêmio Melhores Destinos 2022!</vt:lpstr>
      <vt:lpstr>Premiação “Aviação + Brasil 2023”</vt:lpstr>
      <vt:lpstr>O presidente da Azul, John Rodgerson, em seu LinkedIN.</vt:lpstr>
      <vt:lpstr>Apresentação do PowerPoint</vt:lpstr>
      <vt:lpstr>Top 5 Melhores Companhias Aéreas do Brasil em 2023</vt:lpstr>
      <vt:lpstr>Apresentação do PowerPoint</vt:lpstr>
      <vt:lpstr>Apresentação do PowerPoint</vt:lpstr>
      <vt:lpstr>Apresentação do PowerPoint</vt:lpstr>
      <vt:lpstr>Destaques Financeiros e Operacional  (Relatório de Resultados, 15/maio/2023)</vt:lpstr>
      <vt:lpstr>E aí?</vt:lpstr>
      <vt:lpstr>Sucesso competitivo</vt:lpstr>
      <vt:lpstr>Desafio da gestão</vt:lpstr>
      <vt:lpstr>Atributos de uma vantagem competitiva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que gestão de pessoas</dc:title>
  <dc:creator>Gilberto Tadeu Shinyashiki</dc:creator>
  <cp:lastModifiedBy>Gilberto Tadeu Shinyashiki</cp:lastModifiedBy>
  <cp:revision>1</cp:revision>
  <dcterms:created xsi:type="dcterms:W3CDTF">2023-08-08T17:19:50Z</dcterms:created>
  <dcterms:modified xsi:type="dcterms:W3CDTF">2023-08-08T17:25:26Z</dcterms:modified>
</cp:coreProperties>
</file>