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9"/>
  </p:notesMasterIdLst>
  <p:sldIdLst>
    <p:sldId id="331" r:id="rId2"/>
    <p:sldId id="270" r:id="rId3"/>
    <p:sldId id="332" r:id="rId4"/>
    <p:sldId id="333" r:id="rId5"/>
    <p:sldId id="334" r:id="rId6"/>
    <p:sldId id="335" r:id="rId7"/>
    <p:sldId id="336" r:id="rId8"/>
    <p:sldId id="337" r:id="rId9"/>
    <p:sldId id="338" r:id="rId10"/>
    <p:sldId id="268" r:id="rId11"/>
    <p:sldId id="339" r:id="rId12"/>
    <p:sldId id="340" r:id="rId13"/>
    <p:sldId id="341" r:id="rId14"/>
    <p:sldId id="344" r:id="rId15"/>
    <p:sldId id="342" r:id="rId16"/>
    <p:sldId id="345" r:id="rId17"/>
    <p:sldId id="346" r:id="rId18"/>
    <p:sldId id="271" r:id="rId19"/>
    <p:sldId id="313" r:id="rId20"/>
    <p:sldId id="272" r:id="rId21"/>
    <p:sldId id="317" r:id="rId22"/>
    <p:sldId id="318" r:id="rId23"/>
    <p:sldId id="319" r:id="rId24"/>
    <p:sldId id="273" r:id="rId25"/>
    <p:sldId id="274" r:id="rId26"/>
    <p:sldId id="275" r:id="rId27"/>
    <p:sldId id="314" r:id="rId28"/>
    <p:sldId id="276" r:id="rId29"/>
    <p:sldId id="347" r:id="rId30"/>
    <p:sldId id="348" r:id="rId31"/>
    <p:sldId id="349" r:id="rId32"/>
    <p:sldId id="350" r:id="rId33"/>
    <p:sldId id="278" r:id="rId34"/>
    <p:sldId id="351" r:id="rId35"/>
    <p:sldId id="352" r:id="rId36"/>
    <p:sldId id="353" r:id="rId37"/>
    <p:sldId id="354" r:id="rId38"/>
    <p:sldId id="355" r:id="rId39"/>
    <p:sldId id="356" r:id="rId40"/>
    <p:sldId id="357" r:id="rId41"/>
    <p:sldId id="358" r:id="rId42"/>
    <p:sldId id="359" r:id="rId43"/>
    <p:sldId id="360" r:id="rId44"/>
    <p:sldId id="279" r:id="rId45"/>
    <p:sldId id="277" r:id="rId46"/>
    <p:sldId id="307" r:id="rId47"/>
    <p:sldId id="326" r:id="rId48"/>
  </p:sldIdLst>
  <p:sldSz cx="9144000" cy="6858000" type="screen4x3"/>
  <p:notesSz cx="6669088" cy="982027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358AA3-B467-47F9-B34D-142EF05B25A5}" v="25" dt="2022-10-23T21:52:56.9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 varScale="1">
        <p:scale>
          <a:sx n="81" d="100"/>
          <a:sy n="81" d="100"/>
        </p:scale>
        <p:origin x="1498" y="10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24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55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y Jose Rocco Jr" userId="d81a4cffa7e74530" providerId="LiveId" clId="{8D358AA3-B467-47F9-B34D-142EF05B25A5}"/>
    <pc:docChg chg="undo custSel addSld delSld modSld sldOrd">
      <pc:chgData name="Ary Jose Rocco Jr" userId="d81a4cffa7e74530" providerId="LiveId" clId="{8D358AA3-B467-47F9-B34D-142EF05B25A5}" dt="2022-10-23T21:52:56.955" v="11301" actId="1076"/>
      <pc:docMkLst>
        <pc:docMk/>
      </pc:docMkLst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0" sldId="257"/>
        </pc:sldMkLst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0" sldId="258"/>
        </pc:sldMkLst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0" sldId="259"/>
        </pc:sldMkLst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0" sldId="260"/>
        </pc:sldMkLst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0" sldId="262"/>
        </pc:sldMkLst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0" sldId="263"/>
        </pc:sldMkLst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0" sldId="264"/>
        </pc:sldMkLst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0" sldId="265"/>
        </pc:sldMkLst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0" sldId="266"/>
        </pc:sldMkLst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0" sldId="267"/>
        </pc:sldMkLst>
      </pc:sldChg>
      <pc:sldChg chg="modSp mod ord">
        <pc:chgData name="Ary Jose Rocco Jr" userId="d81a4cffa7e74530" providerId="LiveId" clId="{8D358AA3-B467-47F9-B34D-142EF05B25A5}" dt="2022-10-23T21:09:03.889" v="728"/>
        <pc:sldMkLst>
          <pc:docMk/>
          <pc:sldMk cId="0" sldId="268"/>
        </pc:sldMkLst>
        <pc:spChg chg="mod">
          <ac:chgData name="Ary Jose Rocco Jr" userId="d81a4cffa7e74530" providerId="LiveId" clId="{8D358AA3-B467-47F9-B34D-142EF05B25A5}" dt="2022-10-23T21:08:43.966" v="725" actId="6549"/>
          <ac:spMkLst>
            <pc:docMk/>
            <pc:sldMk cId="0" sldId="268"/>
            <ac:spMk id="11" creationId="{00000000-0000-0000-0000-000000000000}"/>
          </ac:spMkLst>
        </pc:spChg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0" sldId="269"/>
        </pc:sldMkLst>
      </pc:sldChg>
      <pc:sldChg chg="addSp delSp modSp mod">
        <pc:chgData name="Ary Jose Rocco Jr" userId="d81a4cffa7e74530" providerId="LiveId" clId="{8D358AA3-B467-47F9-B34D-142EF05B25A5}" dt="2022-10-23T21:03:03.789" v="12" actId="14100"/>
        <pc:sldMkLst>
          <pc:docMk/>
          <pc:sldMk cId="0" sldId="270"/>
        </pc:sldMkLst>
        <pc:spChg chg="add del mod">
          <ac:chgData name="Ary Jose Rocco Jr" userId="d81a4cffa7e74530" providerId="LiveId" clId="{8D358AA3-B467-47F9-B34D-142EF05B25A5}" dt="2022-10-23T21:01:34.878" v="5" actId="478"/>
          <ac:spMkLst>
            <pc:docMk/>
            <pc:sldMk cId="0" sldId="270"/>
            <ac:spMk id="2" creationId="{113AA032-A824-FC7A-1705-AF77C0D1B41D}"/>
          </ac:spMkLst>
        </pc:spChg>
        <pc:spChg chg="del">
          <ac:chgData name="Ary Jose Rocco Jr" userId="d81a4cffa7e74530" providerId="LiveId" clId="{8D358AA3-B467-47F9-B34D-142EF05B25A5}" dt="2022-10-23T21:01:30.843" v="4" actId="478"/>
          <ac:spMkLst>
            <pc:docMk/>
            <pc:sldMk cId="0" sldId="270"/>
            <ac:spMk id="17" creationId="{00000000-0000-0000-0000-000000000000}"/>
          </ac:spMkLst>
        </pc:spChg>
        <pc:spChg chg="del">
          <ac:chgData name="Ary Jose Rocco Jr" userId="d81a4cffa7e74530" providerId="LiveId" clId="{8D358AA3-B467-47F9-B34D-142EF05B25A5}" dt="2022-10-23T21:01:30.843" v="4" actId="478"/>
          <ac:spMkLst>
            <pc:docMk/>
            <pc:sldMk cId="0" sldId="270"/>
            <ac:spMk id="20483" creationId="{00000000-0000-0000-0000-000000000000}"/>
          </ac:spMkLst>
        </pc:spChg>
        <pc:spChg chg="del">
          <ac:chgData name="Ary Jose Rocco Jr" userId="d81a4cffa7e74530" providerId="LiveId" clId="{8D358AA3-B467-47F9-B34D-142EF05B25A5}" dt="2022-10-23T21:01:30.843" v="4" actId="478"/>
          <ac:spMkLst>
            <pc:docMk/>
            <pc:sldMk cId="0" sldId="270"/>
            <ac:spMk id="20484" creationId="{00000000-0000-0000-0000-000000000000}"/>
          </ac:spMkLst>
        </pc:spChg>
        <pc:spChg chg="del">
          <ac:chgData name="Ary Jose Rocco Jr" userId="d81a4cffa7e74530" providerId="LiveId" clId="{8D358AA3-B467-47F9-B34D-142EF05B25A5}" dt="2022-10-23T21:01:30.843" v="4" actId="478"/>
          <ac:spMkLst>
            <pc:docMk/>
            <pc:sldMk cId="0" sldId="270"/>
            <ac:spMk id="20485" creationId="{00000000-0000-0000-0000-000000000000}"/>
          </ac:spMkLst>
        </pc:spChg>
        <pc:spChg chg="del">
          <ac:chgData name="Ary Jose Rocco Jr" userId="d81a4cffa7e74530" providerId="LiveId" clId="{8D358AA3-B467-47F9-B34D-142EF05B25A5}" dt="2022-10-23T21:01:30.843" v="4" actId="478"/>
          <ac:spMkLst>
            <pc:docMk/>
            <pc:sldMk cId="0" sldId="270"/>
            <ac:spMk id="20491" creationId="{00000000-0000-0000-0000-000000000000}"/>
          </ac:spMkLst>
        </pc:spChg>
        <pc:graphicFrameChg chg="del">
          <ac:chgData name="Ary Jose Rocco Jr" userId="d81a4cffa7e74530" providerId="LiveId" clId="{8D358AA3-B467-47F9-B34D-142EF05B25A5}" dt="2022-10-23T21:01:30.843" v="4" actId="478"/>
          <ac:graphicFrameMkLst>
            <pc:docMk/>
            <pc:sldMk cId="0" sldId="270"/>
            <ac:graphicFrameMk id="20490" creationId="{00000000-0000-0000-0000-000000000000}"/>
          </ac:graphicFrameMkLst>
        </pc:graphicFrameChg>
        <pc:picChg chg="add del">
          <ac:chgData name="Ary Jose Rocco Jr" userId="d81a4cffa7e74530" providerId="LiveId" clId="{8D358AA3-B467-47F9-B34D-142EF05B25A5}" dt="2022-10-23T21:02:40.850" v="7" actId="22"/>
          <ac:picMkLst>
            <pc:docMk/>
            <pc:sldMk cId="0" sldId="270"/>
            <ac:picMk id="4" creationId="{72ECC7E4-4643-2DAC-3B6A-60E0EC57F468}"/>
          </ac:picMkLst>
        </pc:picChg>
        <pc:picChg chg="add mod">
          <ac:chgData name="Ary Jose Rocco Jr" userId="d81a4cffa7e74530" providerId="LiveId" clId="{8D358AA3-B467-47F9-B34D-142EF05B25A5}" dt="2022-10-23T21:03:03.789" v="12" actId="14100"/>
          <ac:picMkLst>
            <pc:docMk/>
            <pc:sldMk cId="0" sldId="270"/>
            <ac:picMk id="6" creationId="{B8E90CFF-38D0-14F4-A06E-A892A0D9E60A}"/>
          </ac:picMkLst>
        </pc:picChg>
      </pc:sldChg>
      <pc:sldChg chg="addSp delSp modSp mod">
        <pc:chgData name="Ary Jose Rocco Jr" userId="d81a4cffa7e74530" providerId="LiveId" clId="{8D358AA3-B467-47F9-B34D-142EF05B25A5}" dt="2022-10-23T21:28:24.679" v="4957" actId="962"/>
        <pc:sldMkLst>
          <pc:docMk/>
          <pc:sldMk cId="0" sldId="276"/>
        </pc:sldMkLst>
        <pc:spChg chg="add del mod">
          <ac:chgData name="Ary Jose Rocco Jr" userId="d81a4cffa7e74530" providerId="LiveId" clId="{8D358AA3-B467-47F9-B34D-142EF05B25A5}" dt="2022-10-23T21:27:26.161" v="4954" actId="478"/>
          <ac:spMkLst>
            <pc:docMk/>
            <pc:sldMk cId="0" sldId="276"/>
            <ac:spMk id="2" creationId="{EFEF1428-53B9-1212-0221-70EB8138C275}"/>
          </ac:spMkLst>
        </pc:spChg>
        <pc:spChg chg="del">
          <ac:chgData name="Ary Jose Rocco Jr" userId="d81a4cffa7e74530" providerId="LiveId" clId="{8D358AA3-B467-47F9-B34D-142EF05B25A5}" dt="2022-10-23T21:27:22.366" v="4953" actId="478"/>
          <ac:spMkLst>
            <pc:docMk/>
            <pc:sldMk cId="0" sldId="276"/>
            <ac:spMk id="32771" creationId="{00000000-0000-0000-0000-000000000000}"/>
          </ac:spMkLst>
        </pc:spChg>
        <pc:spChg chg="del">
          <ac:chgData name="Ary Jose Rocco Jr" userId="d81a4cffa7e74530" providerId="LiveId" clId="{8D358AA3-B467-47F9-B34D-142EF05B25A5}" dt="2022-10-23T21:27:22.366" v="4953" actId="478"/>
          <ac:spMkLst>
            <pc:docMk/>
            <pc:sldMk cId="0" sldId="276"/>
            <ac:spMk id="32772" creationId="{00000000-0000-0000-0000-000000000000}"/>
          </ac:spMkLst>
        </pc:spChg>
        <pc:spChg chg="del">
          <ac:chgData name="Ary Jose Rocco Jr" userId="d81a4cffa7e74530" providerId="LiveId" clId="{8D358AA3-B467-47F9-B34D-142EF05B25A5}" dt="2022-10-23T21:27:22.366" v="4953" actId="478"/>
          <ac:spMkLst>
            <pc:docMk/>
            <pc:sldMk cId="0" sldId="276"/>
            <ac:spMk id="32775" creationId="{00000000-0000-0000-0000-000000000000}"/>
          </ac:spMkLst>
        </pc:spChg>
        <pc:graphicFrameChg chg="del">
          <ac:chgData name="Ary Jose Rocco Jr" userId="d81a4cffa7e74530" providerId="LiveId" clId="{8D358AA3-B467-47F9-B34D-142EF05B25A5}" dt="2022-10-23T21:27:22.366" v="4953" actId="478"/>
          <ac:graphicFrameMkLst>
            <pc:docMk/>
            <pc:sldMk cId="0" sldId="276"/>
            <ac:graphicFrameMk id="13" creationId="{00000000-0000-0000-0000-000000000000}"/>
          </ac:graphicFrameMkLst>
        </pc:graphicFrameChg>
        <pc:picChg chg="add mod">
          <ac:chgData name="Ary Jose Rocco Jr" userId="d81a4cffa7e74530" providerId="LiveId" clId="{8D358AA3-B467-47F9-B34D-142EF05B25A5}" dt="2022-10-23T21:28:24.679" v="4957" actId="962"/>
          <ac:picMkLst>
            <pc:docMk/>
            <pc:sldMk cId="0" sldId="276"/>
            <ac:picMk id="4" creationId="{2025DC10-568A-16A1-3083-C191F8384F13}"/>
          </ac:picMkLst>
        </pc:picChg>
      </pc:sldChg>
      <pc:sldChg chg="modSp mod ord">
        <pc:chgData name="Ary Jose Rocco Jr" userId="d81a4cffa7e74530" providerId="LiveId" clId="{8D358AA3-B467-47F9-B34D-142EF05B25A5}" dt="2022-10-23T21:35:57.736" v="6700"/>
        <pc:sldMkLst>
          <pc:docMk/>
          <pc:sldMk cId="0" sldId="278"/>
        </pc:sldMkLst>
        <pc:spChg chg="mod">
          <ac:chgData name="Ary Jose Rocco Jr" userId="d81a4cffa7e74530" providerId="LiveId" clId="{8D358AA3-B467-47F9-B34D-142EF05B25A5}" dt="2022-10-23T21:35:40.562" v="6697" actId="20577"/>
          <ac:spMkLst>
            <pc:docMk/>
            <pc:sldMk cId="0" sldId="278"/>
            <ac:spMk id="33795" creationId="{00000000-0000-0000-0000-000000000000}"/>
          </ac:spMkLst>
        </pc:spChg>
      </pc:sldChg>
      <pc:sldChg chg="del">
        <pc:chgData name="Ary Jose Rocco Jr" userId="d81a4cffa7e74530" providerId="LiveId" clId="{8D358AA3-B467-47F9-B34D-142EF05B25A5}" dt="2022-10-23T21:44:51.917" v="8712" actId="47"/>
        <pc:sldMkLst>
          <pc:docMk/>
          <pc:sldMk cId="0" sldId="280"/>
        </pc:sldMkLst>
      </pc:sldChg>
      <pc:sldChg chg="del">
        <pc:chgData name="Ary Jose Rocco Jr" userId="d81a4cffa7e74530" providerId="LiveId" clId="{8D358AA3-B467-47F9-B34D-142EF05B25A5}" dt="2022-10-23T21:44:51.917" v="8712" actId="47"/>
        <pc:sldMkLst>
          <pc:docMk/>
          <pc:sldMk cId="0" sldId="281"/>
        </pc:sldMkLst>
      </pc:sldChg>
      <pc:sldChg chg="del">
        <pc:chgData name="Ary Jose Rocco Jr" userId="d81a4cffa7e74530" providerId="LiveId" clId="{8D358AA3-B467-47F9-B34D-142EF05B25A5}" dt="2022-10-23T21:44:51.917" v="8712" actId="47"/>
        <pc:sldMkLst>
          <pc:docMk/>
          <pc:sldMk cId="0" sldId="282"/>
        </pc:sldMkLst>
      </pc:sldChg>
      <pc:sldChg chg="del">
        <pc:chgData name="Ary Jose Rocco Jr" userId="d81a4cffa7e74530" providerId="LiveId" clId="{8D358AA3-B467-47F9-B34D-142EF05B25A5}" dt="2022-10-23T21:44:51.917" v="8712" actId="47"/>
        <pc:sldMkLst>
          <pc:docMk/>
          <pc:sldMk cId="0" sldId="283"/>
        </pc:sldMkLst>
      </pc:sldChg>
      <pc:sldChg chg="del">
        <pc:chgData name="Ary Jose Rocco Jr" userId="d81a4cffa7e74530" providerId="LiveId" clId="{8D358AA3-B467-47F9-B34D-142EF05B25A5}" dt="2022-10-23T21:44:51.917" v="8712" actId="47"/>
        <pc:sldMkLst>
          <pc:docMk/>
          <pc:sldMk cId="0" sldId="284"/>
        </pc:sldMkLst>
      </pc:sldChg>
      <pc:sldChg chg="del">
        <pc:chgData name="Ary Jose Rocco Jr" userId="d81a4cffa7e74530" providerId="LiveId" clId="{8D358AA3-B467-47F9-B34D-142EF05B25A5}" dt="2022-10-23T21:44:51.917" v="8712" actId="47"/>
        <pc:sldMkLst>
          <pc:docMk/>
          <pc:sldMk cId="0" sldId="285"/>
        </pc:sldMkLst>
      </pc:sldChg>
      <pc:sldChg chg="del">
        <pc:chgData name="Ary Jose Rocco Jr" userId="d81a4cffa7e74530" providerId="LiveId" clId="{8D358AA3-B467-47F9-B34D-142EF05B25A5}" dt="2022-10-23T21:44:51.917" v="8712" actId="47"/>
        <pc:sldMkLst>
          <pc:docMk/>
          <pc:sldMk cId="0" sldId="286"/>
        </pc:sldMkLst>
      </pc:sldChg>
      <pc:sldChg chg="del">
        <pc:chgData name="Ary Jose Rocco Jr" userId="d81a4cffa7e74530" providerId="LiveId" clId="{8D358AA3-B467-47F9-B34D-142EF05B25A5}" dt="2022-10-23T21:44:51.917" v="8712" actId="47"/>
        <pc:sldMkLst>
          <pc:docMk/>
          <pc:sldMk cId="0" sldId="287"/>
        </pc:sldMkLst>
      </pc:sldChg>
      <pc:sldChg chg="del">
        <pc:chgData name="Ary Jose Rocco Jr" userId="d81a4cffa7e74530" providerId="LiveId" clId="{8D358AA3-B467-47F9-B34D-142EF05B25A5}" dt="2022-10-23T21:44:51.917" v="8712" actId="47"/>
        <pc:sldMkLst>
          <pc:docMk/>
          <pc:sldMk cId="0" sldId="288"/>
        </pc:sldMkLst>
      </pc:sldChg>
      <pc:sldChg chg="del">
        <pc:chgData name="Ary Jose Rocco Jr" userId="d81a4cffa7e74530" providerId="LiveId" clId="{8D358AA3-B467-47F9-B34D-142EF05B25A5}" dt="2022-10-23T21:44:51.917" v="8712" actId="47"/>
        <pc:sldMkLst>
          <pc:docMk/>
          <pc:sldMk cId="0" sldId="289"/>
        </pc:sldMkLst>
      </pc:sldChg>
      <pc:sldChg chg="del">
        <pc:chgData name="Ary Jose Rocco Jr" userId="d81a4cffa7e74530" providerId="LiveId" clId="{8D358AA3-B467-47F9-B34D-142EF05B25A5}" dt="2022-10-23T21:44:51.917" v="8712" actId="47"/>
        <pc:sldMkLst>
          <pc:docMk/>
          <pc:sldMk cId="0" sldId="290"/>
        </pc:sldMkLst>
      </pc:sldChg>
      <pc:sldChg chg="del">
        <pc:chgData name="Ary Jose Rocco Jr" userId="d81a4cffa7e74530" providerId="LiveId" clId="{8D358AA3-B467-47F9-B34D-142EF05B25A5}" dt="2022-10-23T21:44:51.917" v="8712" actId="47"/>
        <pc:sldMkLst>
          <pc:docMk/>
          <pc:sldMk cId="0" sldId="291"/>
        </pc:sldMkLst>
      </pc:sldChg>
      <pc:sldChg chg="del">
        <pc:chgData name="Ary Jose Rocco Jr" userId="d81a4cffa7e74530" providerId="LiveId" clId="{8D358AA3-B467-47F9-B34D-142EF05B25A5}" dt="2022-10-23T21:44:51.917" v="8712" actId="47"/>
        <pc:sldMkLst>
          <pc:docMk/>
          <pc:sldMk cId="0" sldId="292"/>
        </pc:sldMkLst>
      </pc:sldChg>
      <pc:sldChg chg="del">
        <pc:chgData name="Ary Jose Rocco Jr" userId="d81a4cffa7e74530" providerId="LiveId" clId="{8D358AA3-B467-47F9-B34D-142EF05B25A5}" dt="2022-10-23T21:44:51.917" v="8712" actId="47"/>
        <pc:sldMkLst>
          <pc:docMk/>
          <pc:sldMk cId="0" sldId="293"/>
        </pc:sldMkLst>
      </pc:sldChg>
      <pc:sldChg chg="del">
        <pc:chgData name="Ary Jose Rocco Jr" userId="d81a4cffa7e74530" providerId="LiveId" clId="{8D358AA3-B467-47F9-B34D-142EF05B25A5}" dt="2022-10-23T21:44:51.917" v="8712" actId="47"/>
        <pc:sldMkLst>
          <pc:docMk/>
          <pc:sldMk cId="0" sldId="294"/>
        </pc:sldMkLst>
      </pc:sldChg>
      <pc:sldChg chg="del">
        <pc:chgData name="Ary Jose Rocco Jr" userId="d81a4cffa7e74530" providerId="LiveId" clId="{8D358AA3-B467-47F9-B34D-142EF05B25A5}" dt="2022-10-23T21:44:51.917" v="8712" actId="47"/>
        <pc:sldMkLst>
          <pc:docMk/>
          <pc:sldMk cId="0" sldId="295"/>
        </pc:sldMkLst>
      </pc:sldChg>
      <pc:sldChg chg="del">
        <pc:chgData name="Ary Jose Rocco Jr" userId="d81a4cffa7e74530" providerId="LiveId" clId="{8D358AA3-B467-47F9-B34D-142EF05B25A5}" dt="2022-10-23T21:44:51.917" v="8712" actId="47"/>
        <pc:sldMkLst>
          <pc:docMk/>
          <pc:sldMk cId="0" sldId="296"/>
        </pc:sldMkLst>
      </pc:sldChg>
      <pc:sldChg chg="del">
        <pc:chgData name="Ary Jose Rocco Jr" userId="d81a4cffa7e74530" providerId="LiveId" clId="{8D358AA3-B467-47F9-B34D-142EF05B25A5}" dt="2022-10-23T21:44:51.917" v="8712" actId="47"/>
        <pc:sldMkLst>
          <pc:docMk/>
          <pc:sldMk cId="0" sldId="297"/>
        </pc:sldMkLst>
      </pc:sldChg>
      <pc:sldChg chg="del">
        <pc:chgData name="Ary Jose Rocco Jr" userId="d81a4cffa7e74530" providerId="LiveId" clId="{8D358AA3-B467-47F9-B34D-142EF05B25A5}" dt="2022-10-23T21:44:51.917" v="8712" actId="47"/>
        <pc:sldMkLst>
          <pc:docMk/>
          <pc:sldMk cId="0" sldId="300"/>
        </pc:sldMkLst>
      </pc:sldChg>
      <pc:sldChg chg="del">
        <pc:chgData name="Ary Jose Rocco Jr" userId="d81a4cffa7e74530" providerId="LiveId" clId="{8D358AA3-B467-47F9-B34D-142EF05B25A5}" dt="2022-10-23T21:44:51.917" v="8712" actId="47"/>
        <pc:sldMkLst>
          <pc:docMk/>
          <pc:sldMk cId="0" sldId="301"/>
        </pc:sldMkLst>
      </pc:sldChg>
      <pc:sldChg chg="del">
        <pc:chgData name="Ary Jose Rocco Jr" userId="d81a4cffa7e74530" providerId="LiveId" clId="{8D358AA3-B467-47F9-B34D-142EF05B25A5}" dt="2022-10-23T21:44:51.917" v="8712" actId="47"/>
        <pc:sldMkLst>
          <pc:docMk/>
          <pc:sldMk cId="0" sldId="302"/>
        </pc:sldMkLst>
      </pc:sldChg>
      <pc:sldChg chg="del">
        <pc:chgData name="Ary Jose Rocco Jr" userId="d81a4cffa7e74530" providerId="LiveId" clId="{8D358AA3-B467-47F9-B34D-142EF05B25A5}" dt="2022-10-23T21:44:51.917" v="8712" actId="47"/>
        <pc:sldMkLst>
          <pc:docMk/>
          <pc:sldMk cId="0" sldId="303"/>
        </pc:sldMkLst>
      </pc:sldChg>
      <pc:sldChg chg="del">
        <pc:chgData name="Ary Jose Rocco Jr" userId="d81a4cffa7e74530" providerId="LiveId" clId="{8D358AA3-B467-47F9-B34D-142EF05B25A5}" dt="2022-10-23T21:44:51.917" v="8712" actId="47"/>
        <pc:sldMkLst>
          <pc:docMk/>
          <pc:sldMk cId="0" sldId="304"/>
        </pc:sldMkLst>
      </pc:sldChg>
      <pc:sldChg chg="del">
        <pc:chgData name="Ary Jose Rocco Jr" userId="d81a4cffa7e74530" providerId="LiveId" clId="{8D358AA3-B467-47F9-B34D-142EF05B25A5}" dt="2022-10-23T21:44:51.917" v="8712" actId="47"/>
        <pc:sldMkLst>
          <pc:docMk/>
          <pc:sldMk cId="0" sldId="305"/>
        </pc:sldMkLst>
      </pc:sldChg>
      <pc:sldChg chg="del">
        <pc:chgData name="Ary Jose Rocco Jr" userId="d81a4cffa7e74530" providerId="LiveId" clId="{8D358AA3-B467-47F9-B34D-142EF05B25A5}" dt="2022-10-23T21:44:51.917" v="8712" actId="47"/>
        <pc:sldMkLst>
          <pc:docMk/>
          <pc:sldMk cId="0" sldId="306"/>
        </pc:sldMkLst>
      </pc:sldChg>
      <pc:sldChg chg="del">
        <pc:chgData name="Ary Jose Rocco Jr" userId="d81a4cffa7e74530" providerId="LiveId" clId="{8D358AA3-B467-47F9-B34D-142EF05B25A5}" dt="2022-10-23T21:44:51.917" v="8712" actId="47"/>
        <pc:sldMkLst>
          <pc:docMk/>
          <pc:sldMk cId="0" sldId="308"/>
        </pc:sldMkLst>
      </pc:sldChg>
      <pc:sldChg chg="del">
        <pc:chgData name="Ary Jose Rocco Jr" userId="d81a4cffa7e74530" providerId="LiveId" clId="{8D358AA3-B467-47F9-B34D-142EF05B25A5}" dt="2022-10-23T21:44:51.917" v="8712" actId="47"/>
        <pc:sldMkLst>
          <pc:docMk/>
          <pc:sldMk cId="0" sldId="309"/>
        </pc:sldMkLst>
      </pc:sldChg>
      <pc:sldChg chg="del">
        <pc:chgData name="Ary Jose Rocco Jr" userId="d81a4cffa7e74530" providerId="LiveId" clId="{8D358AA3-B467-47F9-B34D-142EF05B25A5}" dt="2022-10-23T21:44:51.917" v="8712" actId="47"/>
        <pc:sldMkLst>
          <pc:docMk/>
          <pc:sldMk cId="0" sldId="311"/>
        </pc:sldMkLst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0" sldId="312"/>
        </pc:sldMkLst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0" sldId="316"/>
        </pc:sldMkLst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0" sldId="320"/>
        </pc:sldMkLst>
      </pc:sldChg>
      <pc:sldChg chg="del">
        <pc:chgData name="Ary Jose Rocco Jr" userId="d81a4cffa7e74530" providerId="LiveId" clId="{8D358AA3-B467-47F9-B34D-142EF05B25A5}" dt="2022-10-23T21:44:51.917" v="8712" actId="47"/>
        <pc:sldMkLst>
          <pc:docMk/>
          <pc:sldMk cId="0" sldId="321"/>
        </pc:sldMkLst>
      </pc:sldChg>
      <pc:sldChg chg="del">
        <pc:chgData name="Ary Jose Rocco Jr" userId="d81a4cffa7e74530" providerId="LiveId" clId="{8D358AA3-B467-47F9-B34D-142EF05B25A5}" dt="2022-10-23T21:44:51.917" v="8712" actId="47"/>
        <pc:sldMkLst>
          <pc:docMk/>
          <pc:sldMk cId="0" sldId="322"/>
        </pc:sldMkLst>
      </pc:sldChg>
      <pc:sldChg chg="del">
        <pc:chgData name="Ary Jose Rocco Jr" userId="d81a4cffa7e74530" providerId="LiveId" clId="{8D358AA3-B467-47F9-B34D-142EF05B25A5}" dt="2022-10-23T21:44:51.917" v="8712" actId="47"/>
        <pc:sldMkLst>
          <pc:docMk/>
          <pc:sldMk cId="0" sldId="323"/>
        </pc:sldMkLst>
      </pc:sldChg>
      <pc:sldChg chg="del">
        <pc:chgData name="Ary Jose Rocco Jr" userId="d81a4cffa7e74530" providerId="LiveId" clId="{8D358AA3-B467-47F9-B34D-142EF05B25A5}" dt="2022-10-23T21:44:51.917" v="8712" actId="47"/>
        <pc:sldMkLst>
          <pc:docMk/>
          <pc:sldMk cId="0" sldId="324"/>
        </pc:sldMkLst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0" sldId="325"/>
        </pc:sldMkLst>
      </pc:sldChg>
      <pc:sldChg chg="del">
        <pc:chgData name="Ary Jose Rocco Jr" userId="d81a4cffa7e74530" providerId="LiveId" clId="{8D358AA3-B467-47F9-B34D-142EF05B25A5}" dt="2022-10-23T21:44:51.917" v="8712" actId="47"/>
        <pc:sldMkLst>
          <pc:docMk/>
          <pc:sldMk cId="0" sldId="327"/>
        </pc:sldMkLst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0" sldId="328"/>
        </pc:sldMkLst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0" sldId="329"/>
        </pc:sldMkLst>
      </pc:sldChg>
      <pc:sldChg chg="modSp mod">
        <pc:chgData name="Ary Jose Rocco Jr" userId="d81a4cffa7e74530" providerId="LiveId" clId="{8D358AA3-B467-47F9-B34D-142EF05B25A5}" dt="2022-10-17T18:55:34.370" v="1" actId="20577"/>
        <pc:sldMkLst>
          <pc:docMk/>
          <pc:sldMk cId="857467128" sldId="331"/>
        </pc:sldMkLst>
        <pc:spChg chg="mod">
          <ac:chgData name="Ary Jose Rocco Jr" userId="d81a4cffa7e74530" providerId="LiveId" clId="{8D358AA3-B467-47F9-B34D-142EF05B25A5}" dt="2022-10-17T18:55:34.370" v="1" actId="20577"/>
          <ac:spMkLst>
            <pc:docMk/>
            <pc:sldMk cId="857467128" sldId="331"/>
            <ac:spMk id="5122" creationId="{00000000-0000-0000-0000-000000000000}"/>
          </ac:spMkLst>
        </pc:spChg>
      </pc:sldChg>
      <pc:sldChg chg="add ord">
        <pc:chgData name="Ary Jose Rocco Jr" userId="d81a4cffa7e74530" providerId="LiveId" clId="{8D358AA3-B467-47F9-B34D-142EF05B25A5}" dt="2022-10-23T21:04:52.437" v="176"/>
        <pc:sldMkLst>
          <pc:docMk/>
          <pc:sldMk cId="1380211804" sldId="332"/>
        </pc:sldMkLst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1934210728" sldId="332"/>
        </pc:sldMkLst>
      </pc:sldChg>
      <pc:sldChg chg="delSp modSp add mod ord">
        <pc:chgData name="Ary Jose Rocco Jr" userId="d81a4cffa7e74530" providerId="LiveId" clId="{8D358AA3-B467-47F9-B34D-142EF05B25A5}" dt="2022-10-23T21:04:41.463" v="174"/>
        <pc:sldMkLst>
          <pc:docMk/>
          <pc:sldMk cId="510076576" sldId="333"/>
        </pc:sldMkLst>
        <pc:spChg chg="del">
          <ac:chgData name="Ary Jose Rocco Jr" userId="d81a4cffa7e74530" providerId="LiveId" clId="{8D358AA3-B467-47F9-B34D-142EF05B25A5}" dt="2022-10-23T21:03:33.150" v="48" actId="478"/>
          <ac:spMkLst>
            <pc:docMk/>
            <pc:sldMk cId="510076576" sldId="333"/>
            <ac:spMk id="17" creationId="{00000000-0000-0000-0000-000000000000}"/>
          </ac:spMkLst>
        </pc:spChg>
        <pc:spChg chg="mod">
          <ac:chgData name="Ary Jose Rocco Jr" userId="d81a4cffa7e74530" providerId="LiveId" clId="{8D358AA3-B467-47F9-B34D-142EF05B25A5}" dt="2022-10-23T21:04:26.749" v="172" actId="20577"/>
          <ac:spMkLst>
            <pc:docMk/>
            <pc:sldMk cId="510076576" sldId="333"/>
            <ac:spMk id="20483" creationId="{00000000-0000-0000-0000-000000000000}"/>
          </ac:spMkLst>
        </pc:spChg>
        <pc:spChg chg="del">
          <ac:chgData name="Ary Jose Rocco Jr" userId="d81a4cffa7e74530" providerId="LiveId" clId="{8D358AA3-B467-47F9-B34D-142EF05B25A5}" dt="2022-10-23T21:03:33.150" v="48" actId="478"/>
          <ac:spMkLst>
            <pc:docMk/>
            <pc:sldMk cId="510076576" sldId="333"/>
            <ac:spMk id="20484" creationId="{00000000-0000-0000-0000-000000000000}"/>
          </ac:spMkLst>
        </pc:spChg>
        <pc:spChg chg="del">
          <ac:chgData name="Ary Jose Rocco Jr" userId="d81a4cffa7e74530" providerId="LiveId" clId="{8D358AA3-B467-47F9-B34D-142EF05B25A5}" dt="2022-10-23T21:03:33.150" v="48" actId="478"/>
          <ac:spMkLst>
            <pc:docMk/>
            <pc:sldMk cId="510076576" sldId="333"/>
            <ac:spMk id="20485" creationId="{00000000-0000-0000-0000-000000000000}"/>
          </ac:spMkLst>
        </pc:spChg>
        <pc:graphicFrameChg chg="del">
          <ac:chgData name="Ary Jose Rocco Jr" userId="d81a4cffa7e74530" providerId="LiveId" clId="{8D358AA3-B467-47F9-B34D-142EF05B25A5}" dt="2022-10-23T21:03:33.150" v="48" actId="478"/>
          <ac:graphicFrameMkLst>
            <pc:docMk/>
            <pc:sldMk cId="510076576" sldId="333"/>
            <ac:graphicFrameMk id="20490" creationId="{00000000-0000-0000-0000-000000000000}"/>
          </ac:graphicFrameMkLst>
        </pc:graphicFrameChg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3351326594" sldId="333"/>
        </pc:sldMkLst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1277228326" sldId="334"/>
        </pc:sldMkLst>
      </pc:sldChg>
      <pc:sldChg chg="modSp add mod">
        <pc:chgData name="Ary Jose Rocco Jr" userId="d81a4cffa7e74530" providerId="LiveId" clId="{8D358AA3-B467-47F9-B34D-142EF05B25A5}" dt="2022-10-23T21:06:39.662" v="316" actId="20577"/>
        <pc:sldMkLst>
          <pc:docMk/>
          <pc:sldMk cId="2749195906" sldId="334"/>
        </pc:sldMkLst>
        <pc:spChg chg="mod">
          <ac:chgData name="Ary Jose Rocco Jr" userId="d81a4cffa7e74530" providerId="LiveId" clId="{8D358AA3-B467-47F9-B34D-142EF05B25A5}" dt="2022-10-23T21:06:39.662" v="316" actId="20577"/>
          <ac:spMkLst>
            <pc:docMk/>
            <pc:sldMk cId="2749195906" sldId="334"/>
            <ac:spMk id="20483" creationId="{00000000-0000-0000-0000-000000000000}"/>
          </ac:spMkLst>
        </pc:spChg>
      </pc:sldChg>
      <pc:sldChg chg="addSp delSp modSp add del">
        <pc:chgData name="Ary Jose Rocco Jr" userId="d81a4cffa7e74530" providerId="LiveId" clId="{8D358AA3-B467-47F9-B34D-142EF05B25A5}" dt="2022-10-23T21:05:42.849" v="180" actId="47"/>
        <pc:sldMkLst>
          <pc:docMk/>
          <pc:sldMk cId="3589040505" sldId="334"/>
        </pc:sldMkLst>
        <pc:spChg chg="add del mod">
          <ac:chgData name="Ary Jose Rocco Jr" userId="d81a4cffa7e74530" providerId="LiveId" clId="{8D358AA3-B467-47F9-B34D-142EF05B25A5}" dt="2022-10-23T21:05:11.164" v="179" actId="478"/>
          <ac:spMkLst>
            <pc:docMk/>
            <pc:sldMk cId="3589040505" sldId="334"/>
            <ac:spMk id="2" creationId="{339D9898-9CDC-AF0D-948E-D44B5067227B}"/>
          </ac:spMkLst>
        </pc:spChg>
        <pc:spChg chg="del">
          <ac:chgData name="Ary Jose Rocco Jr" userId="d81a4cffa7e74530" providerId="LiveId" clId="{8D358AA3-B467-47F9-B34D-142EF05B25A5}" dt="2022-10-23T21:05:07.879" v="178" actId="478"/>
          <ac:spMkLst>
            <pc:docMk/>
            <pc:sldMk cId="3589040505" sldId="334"/>
            <ac:spMk id="20483" creationId="{00000000-0000-0000-0000-000000000000}"/>
          </ac:spMkLst>
        </pc:spChg>
      </pc:sldChg>
      <pc:sldChg chg="modSp add mod">
        <pc:chgData name="Ary Jose Rocco Jr" userId="d81a4cffa7e74530" providerId="LiveId" clId="{8D358AA3-B467-47F9-B34D-142EF05B25A5}" dt="2022-10-23T21:08:31.579" v="673" actId="6549"/>
        <pc:sldMkLst>
          <pc:docMk/>
          <pc:sldMk cId="1232054482" sldId="335"/>
        </pc:sldMkLst>
        <pc:spChg chg="mod">
          <ac:chgData name="Ary Jose Rocco Jr" userId="d81a4cffa7e74530" providerId="LiveId" clId="{8D358AA3-B467-47F9-B34D-142EF05B25A5}" dt="2022-10-23T21:08:31.579" v="673" actId="6549"/>
          <ac:spMkLst>
            <pc:docMk/>
            <pc:sldMk cId="1232054482" sldId="335"/>
            <ac:spMk id="20483" creationId="{00000000-0000-0000-0000-000000000000}"/>
          </ac:spMkLst>
        </pc:spChg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4078657750" sldId="335"/>
        </pc:sldMkLst>
      </pc:sldChg>
      <pc:sldChg chg="modSp add mod ord">
        <pc:chgData name="Ary Jose Rocco Jr" userId="d81a4cffa7e74530" providerId="LiveId" clId="{8D358AA3-B467-47F9-B34D-142EF05B25A5}" dt="2022-10-23T21:10:27.072" v="993" actId="20577"/>
        <pc:sldMkLst>
          <pc:docMk/>
          <pc:sldMk cId="2350069838" sldId="336"/>
        </pc:sldMkLst>
        <pc:spChg chg="mod">
          <ac:chgData name="Ary Jose Rocco Jr" userId="d81a4cffa7e74530" providerId="LiveId" clId="{8D358AA3-B467-47F9-B34D-142EF05B25A5}" dt="2022-10-23T21:10:27.072" v="993" actId="20577"/>
          <ac:spMkLst>
            <pc:docMk/>
            <pc:sldMk cId="2350069838" sldId="336"/>
            <ac:spMk id="20483" creationId="{00000000-0000-0000-0000-000000000000}"/>
          </ac:spMkLst>
        </pc:spChg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3722159326" sldId="336"/>
        </pc:sldMkLst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1450808939" sldId="337"/>
        </pc:sldMkLst>
      </pc:sldChg>
      <pc:sldChg chg="modSp add mod">
        <pc:chgData name="Ary Jose Rocco Jr" userId="d81a4cffa7e74530" providerId="LiveId" clId="{8D358AA3-B467-47F9-B34D-142EF05B25A5}" dt="2022-10-23T21:11:24.458" v="1248" actId="20577"/>
        <pc:sldMkLst>
          <pc:docMk/>
          <pc:sldMk cId="2590834585" sldId="337"/>
        </pc:sldMkLst>
        <pc:spChg chg="mod">
          <ac:chgData name="Ary Jose Rocco Jr" userId="d81a4cffa7e74530" providerId="LiveId" clId="{8D358AA3-B467-47F9-B34D-142EF05B25A5}" dt="2022-10-23T21:11:24.458" v="1248" actId="20577"/>
          <ac:spMkLst>
            <pc:docMk/>
            <pc:sldMk cId="2590834585" sldId="337"/>
            <ac:spMk id="20483" creationId="{00000000-0000-0000-0000-000000000000}"/>
          </ac:spMkLst>
        </pc:spChg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265656923" sldId="338"/>
        </pc:sldMkLst>
      </pc:sldChg>
      <pc:sldChg chg="modSp add mod">
        <pc:chgData name="Ary Jose Rocco Jr" userId="d81a4cffa7e74530" providerId="LiveId" clId="{8D358AA3-B467-47F9-B34D-142EF05B25A5}" dt="2022-10-23T21:12:21.277" v="1461" actId="20577"/>
        <pc:sldMkLst>
          <pc:docMk/>
          <pc:sldMk cId="3049193806" sldId="338"/>
        </pc:sldMkLst>
        <pc:spChg chg="mod">
          <ac:chgData name="Ary Jose Rocco Jr" userId="d81a4cffa7e74530" providerId="LiveId" clId="{8D358AA3-B467-47F9-B34D-142EF05B25A5}" dt="2022-10-23T21:12:21.277" v="1461" actId="20577"/>
          <ac:spMkLst>
            <pc:docMk/>
            <pc:sldMk cId="3049193806" sldId="338"/>
            <ac:spMk id="20483" creationId="{00000000-0000-0000-0000-000000000000}"/>
          </ac:spMkLst>
        </pc:spChg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34588206" sldId="339"/>
        </pc:sldMkLst>
      </pc:sldChg>
      <pc:sldChg chg="modSp add mod ord">
        <pc:chgData name="Ary Jose Rocco Jr" userId="d81a4cffa7e74530" providerId="LiveId" clId="{8D358AA3-B467-47F9-B34D-142EF05B25A5}" dt="2022-10-23T21:14:51.430" v="1812" actId="6549"/>
        <pc:sldMkLst>
          <pc:docMk/>
          <pc:sldMk cId="3642113436" sldId="339"/>
        </pc:sldMkLst>
        <pc:spChg chg="mod">
          <ac:chgData name="Ary Jose Rocco Jr" userId="d81a4cffa7e74530" providerId="LiveId" clId="{8D358AA3-B467-47F9-B34D-142EF05B25A5}" dt="2022-10-23T21:14:51.430" v="1812" actId="6549"/>
          <ac:spMkLst>
            <pc:docMk/>
            <pc:sldMk cId="3642113436" sldId="339"/>
            <ac:spMk id="20483" creationId="{00000000-0000-0000-0000-000000000000}"/>
          </ac:spMkLst>
        </pc:spChg>
      </pc:sldChg>
      <pc:sldChg chg="modSp add mod">
        <pc:chgData name="Ary Jose Rocco Jr" userId="d81a4cffa7e74530" providerId="LiveId" clId="{8D358AA3-B467-47F9-B34D-142EF05B25A5}" dt="2022-10-23T21:16:22.166" v="2199" actId="14100"/>
        <pc:sldMkLst>
          <pc:docMk/>
          <pc:sldMk cId="949256982" sldId="340"/>
        </pc:sldMkLst>
        <pc:spChg chg="mod">
          <ac:chgData name="Ary Jose Rocco Jr" userId="d81a4cffa7e74530" providerId="LiveId" clId="{8D358AA3-B467-47F9-B34D-142EF05B25A5}" dt="2022-10-23T21:16:22.166" v="2199" actId="14100"/>
          <ac:spMkLst>
            <pc:docMk/>
            <pc:sldMk cId="949256982" sldId="340"/>
            <ac:spMk id="20483" creationId="{00000000-0000-0000-0000-000000000000}"/>
          </ac:spMkLst>
        </pc:spChg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4174669459" sldId="340"/>
        </pc:sldMkLst>
      </pc:sldChg>
      <pc:sldChg chg="modSp add mod">
        <pc:chgData name="Ary Jose Rocco Jr" userId="d81a4cffa7e74530" providerId="LiveId" clId="{8D358AA3-B467-47F9-B34D-142EF05B25A5}" dt="2022-10-23T21:17:53.563" v="2655" actId="20577"/>
        <pc:sldMkLst>
          <pc:docMk/>
          <pc:sldMk cId="1574725462" sldId="341"/>
        </pc:sldMkLst>
        <pc:spChg chg="mod">
          <ac:chgData name="Ary Jose Rocco Jr" userId="d81a4cffa7e74530" providerId="LiveId" clId="{8D358AA3-B467-47F9-B34D-142EF05B25A5}" dt="2022-10-23T21:17:53.563" v="2655" actId="20577"/>
          <ac:spMkLst>
            <pc:docMk/>
            <pc:sldMk cId="1574725462" sldId="341"/>
            <ac:spMk id="20483" creationId="{00000000-0000-0000-0000-000000000000}"/>
          </ac:spMkLst>
        </pc:spChg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3303777782" sldId="341"/>
        </pc:sldMkLst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3743013850" sldId="342"/>
        </pc:sldMkLst>
      </pc:sldChg>
      <pc:sldChg chg="modSp add mod">
        <pc:chgData name="Ary Jose Rocco Jr" userId="d81a4cffa7e74530" providerId="LiveId" clId="{8D358AA3-B467-47F9-B34D-142EF05B25A5}" dt="2022-10-23T21:21:33.495" v="3978" actId="20577"/>
        <pc:sldMkLst>
          <pc:docMk/>
          <pc:sldMk cId="4080109753" sldId="342"/>
        </pc:sldMkLst>
        <pc:spChg chg="mod">
          <ac:chgData name="Ary Jose Rocco Jr" userId="d81a4cffa7e74530" providerId="LiveId" clId="{8D358AA3-B467-47F9-B34D-142EF05B25A5}" dt="2022-10-23T21:21:33.495" v="3978" actId="20577"/>
          <ac:spMkLst>
            <pc:docMk/>
            <pc:sldMk cId="4080109753" sldId="342"/>
            <ac:spMk id="20483" creationId="{00000000-0000-0000-0000-000000000000}"/>
          </ac:spMkLst>
        </pc:spChg>
      </pc:sldChg>
      <pc:sldChg chg="add del">
        <pc:chgData name="Ary Jose Rocco Jr" userId="d81a4cffa7e74530" providerId="LiveId" clId="{8D358AA3-B467-47F9-B34D-142EF05B25A5}" dt="2022-10-23T21:21:39.691" v="3979" actId="47"/>
        <pc:sldMkLst>
          <pc:docMk/>
          <pc:sldMk cId="3062699325" sldId="343"/>
        </pc:sldMkLst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3954453873" sldId="343"/>
        </pc:sldMkLst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2129094620" sldId="344"/>
        </pc:sldMkLst>
      </pc:sldChg>
      <pc:sldChg chg="modSp add mod ord">
        <pc:chgData name="Ary Jose Rocco Jr" userId="d81a4cffa7e74530" providerId="LiveId" clId="{8D358AA3-B467-47F9-B34D-142EF05B25A5}" dt="2022-10-23T21:21:24.127" v="3975" actId="5793"/>
        <pc:sldMkLst>
          <pc:docMk/>
          <pc:sldMk cId="4208464421" sldId="344"/>
        </pc:sldMkLst>
        <pc:spChg chg="mod">
          <ac:chgData name="Ary Jose Rocco Jr" userId="d81a4cffa7e74530" providerId="LiveId" clId="{8D358AA3-B467-47F9-B34D-142EF05B25A5}" dt="2022-10-23T21:21:24.127" v="3975" actId="5793"/>
          <ac:spMkLst>
            <pc:docMk/>
            <pc:sldMk cId="4208464421" sldId="344"/>
            <ac:spMk id="20483" creationId="{00000000-0000-0000-0000-000000000000}"/>
          </ac:spMkLst>
        </pc:spChg>
      </pc:sldChg>
      <pc:sldChg chg="addSp delSp modSp add mod">
        <pc:chgData name="Ary Jose Rocco Jr" userId="d81a4cffa7e74530" providerId="LiveId" clId="{8D358AA3-B467-47F9-B34D-142EF05B25A5}" dt="2022-10-23T21:23:30.522" v="4332" actId="20577"/>
        <pc:sldMkLst>
          <pc:docMk/>
          <pc:sldMk cId="1923539335" sldId="345"/>
        </pc:sldMkLst>
        <pc:spChg chg="add del mod">
          <ac:chgData name="Ary Jose Rocco Jr" userId="d81a4cffa7e74530" providerId="LiveId" clId="{8D358AA3-B467-47F9-B34D-142EF05B25A5}" dt="2022-10-23T21:22:23.953" v="3998" actId="478"/>
          <ac:spMkLst>
            <pc:docMk/>
            <pc:sldMk cId="1923539335" sldId="345"/>
            <ac:spMk id="2" creationId="{03DBEF3A-9567-B7C3-229D-F0F37731DDBF}"/>
          </ac:spMkLst>
        </pc:spChg>
        <pc:spChg chg="add del mod">
          <ac:chgData name="Ary Jose Rocco Jr" userId="d81a4cffa7e74530" providerId="LiveId" clId="{8D358AA3-B467-47F9-B34D-142EF05B25A5}" dt="2022-10-23T21:23:30.522" v="4332" actId="20577"/>
          <ac:spMkLst>
            <pc:docMk/>
            <pc:sldMk cId="1923539335" sldId="345"/>
            <ac:spMk id="20483" creationId="{00000000-0000-0000-0000-000000000000}"/>
          </ac:spMkLst>
        </pc:spChg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3393009640" sldId="345"/>
        </pc:sldMkLst>
      </pc:sldChg>
      <pc:sldChg chg="modSp add mod">
        <pc:chgData name="Ary Jose Rocco Jr" userId="d81a4cffa7e74530" providerId="LiveId" clId="{8D358AA3-B467-47F9-B34D-142EF05B25A5}" dt="2022-10-23T21:26:20.450" v="4951" actId="20577"/>
        <pc:sldMkLst>
          <pc:docMk/>
          <pc:sldMk cId="44614970" sldId="346"/>
        </pc:sldMkLst>
        <pc:spChg chg="mod">
          <ac:chgData name="Ary Jose Rocco Jr" userId="d81a4cffa7e74530" providerId="LiveId" clId="{8D358AA3-B467-47F9-B34D-142EF05B25A5}" dt="2022-10-23T21:26:20.450" v="4951" actId="20577"/>
          <ac:spMkLst>
            <pc:docMk/>
            <pc:sldMk cId="44614970" sldId="346"/>
            <ac:spMk id="20483" creationId="{00000000-0000-0000-0000-000000000000}"/>
          </ac:spMkLst>
        </pc:spChg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990252515" sldId="346"/>
        </pc:sldMkLst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1069478104" sldId="347"/>
        </pc:sldMkLst>
      </pc:sldChg>
      <pc:sldChg chg="modSp add mod">
        <pc:chgData name="Ary Jose Rocco Jr" userId="d81a4cffa7e74530" providerId="LiveId" clId="{8D358AA3-B467-47F9-B34D-142EF05B25A5}" dt="2022-10-23T21:30:53.132" v="5026" actId="20577"/>
        <pc:sldMkLst>
          <pc:docMk/>
          <pc:sldMk cId="3907957830" sldId="347"/>
        </pc:sldMkLst>
        <pc:spChg chg="mod">
          <ac:chgData name="Ary Jose Rocco Jr" userId="d81a4cffa7e74530" providerId="LiveId" clId="{8D358AA3-B467-47F9-B34D-142EF05B25A5}" dt="2022-10-23T21:30:53.132" v="5026" actId="20577"/>
          <ac:spMkLst>
            <pc:docMk/>
            <pc:sldMk cId="3907957830" sldId="347"/>
            <ac:spMk id="32771" creationId="{00000000-0000-0000-0000-000000000000}"/>
          </ac:spMkLst>
        </pc:spChg>
      </pc:sldChg>
      <pc:sldChg chg="modSp add mod ord">
        <pc:chgData name="Ary Jose Rocco Jr" userId="d81a4cffa7e74530" providerId="LiveId" clId="{8D358AA3-B467-47F9-B34D-142EF05B25A5}" dt="2022-10-23T21:40:08.177" v="7769" actId="20577"/>
        <pc:sldMkLst>
          <pc:docMk/>
          <pc:sldMk cId="454097125" sldId="348"/>
        </pc:sldMkLst>
        <pc:spChg chg="mod">
          <ac:chgData name="Ary Jose Rocco Jr" userId="d81a4cffa7e74530" providerId="LiveId" clId="{8D358AA3-B467-47F9-B34D-142EF05B25A5}" dt="2022-10-23T21:40:08.177" v="7769" actId="20577"/>
          <ac:spMkLst>
            <pc:docMk/>
            <pc:sldMk cId="454097125" sldId="348"/>
            <ac:spMk id="20482" creationId="{00000000-0000-0000-0000-000000000000}"/>
          </ac:spMkLst>
        </pc:spChg>
        <pc:spChg chg="mod">
          <ac:chgData name="Ary Jose Rocco Jr" userId="d81a4cffa7e74530" providerId="LiveId" clId="{8D358AA3-B467-47F9-B34D-142EF05B25A5}" dt="2022-10-23T21:33:52.703" v="5918" actId="1076"/>
          <ac:spMkLst>
            <pc:docMk/>
            <pc:sldMk cId="454097125" sldId="348"/>
            <ac:spMk id="20483" creationId="{00000000-0000-0000-0000-000000000000}"/>
          </ac:spMkLst>
        </pc:spChg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1632515831" sldId="348"/>
        </pc:sldMkLst>
      </pc:sldChg>
      <pc:sldChg chg="add del">
        <pc:chgData name="Ary Jose Rocco Jr" userId="d81a4cffa7e74530" providerId="LiveId" clId="{8D358AA3-B467-47F9-B34D-142EF05B25A5}" dt="2022-10-23T21:30:03.542" v="4996" actId="2890"/>
        <pc:sldMkLst>
          <pc:docMk/>
          <pc:sldMk cId="2094541534" sldId="348"/>
        </pc:sldMkLst>
      </pc:sldChg>
      <pc:sldChg chg="modSp add mod">
        <pc:chgData name="Ary Jose Rocco Jr" userId="d81a4cffa7e74530" providerId="LiveId" clId="{8D358AA3-B467-47F9-B34D-142EF05B25A5}" dt="2022-10-23T21:39:58.742" v="7751" actId="20577"/>
        <pc:sldMkLst>
          <pc:docMk/>
          <pc:sldMk cId="2042770546" sldId="349"/>
        </pc:sldMkLst>
        <pc:spChg chg="mod">
          <ac:chgData name="Ary Jose Rocco Jr" userId="d81a4cffa7e74530" providerId="LiveId" clId="{8D358AA3-B467-47F9-B34D-142EF05B25A5}" dt="2022-10-23T21:39:58.742" v="7751" actId="20577"/>
          <ac:spMkLst>
            <pc:docMk/>
            <pc:sldMk cId="2042770546" sldId="349"/>
            <ac:spMk id="20482" creationId="{00000000-0000-0000-0000-000000000000}"/>
          </ac:spMkLst>
        </pc:spChg>
        <pc:spChg chg="mod">
          <ac:chgData name="Ary Jose Rocco Jr" userId="d81a4cffa7e74530" providerId="LiveId" clId="{8D358AA3-B467-47F9-B34D-142EF05B25A5}" dt="2022-10-23T21:34:14.812" v="6260" actId="1076"/>
          <ac:spMkLst>
            <pc:docMk/>
            <pc:sldMk cId="2042770546" sldId="349"/>
            <ac:spMk id="20483" creationId="{00000000-0000-0000-0000-000000000000}"/>
          </ac:spMkLst>
        </pc:spChg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3884353804" sldId="349"/>
        </pc:sldMkLst>
      </pc:sldChg>
      <pc:sldChg chg="modSp add mod">
        <pc:chgData name="Ary Jose Rocco Jr" userId="d81a4cffa7e74530" providerId="LiveId" clId="{8D358AA3-B467-47F9-B34D-142EF05B25A5}" dt="2022-10-23T21:39:51.944" v="7733" actId="20577"/>
        <pc:sldMkLst>
          <pc:docMk/>
          <pc:sldMk cId="4105913806" sldId="350"/>
        </pc:sldMkLst>
        <pc:spChg chg="mod">
          <ac:chgData name="Ary Jose Rocco Jr" userId="d81a4cffa7e74530" providerId="LiveId" clId="{8D358AA3-B467-47F9-B34D-142EF05B25A5}" dt="2022-10-23T21:39:51.944" v="7733" actId="20577"/>
          <ac:spMkLst>
            <pc:docMk/>
            <pc:sldMk cId="4105913806" sldId="350"/>
            <ac:spMk id="20482" creationId="{00000000-0000-0000-0000-000000000000}"/>
          </ac:spMkLst>
        </pc:spChg>
        <pc:spChg chg="mod">
          <ac:chgData name="Ary Jose Rocco Jr" userId="d81a4cffa7e74530" providerId="LiveId" clId="{8D358AA3-B467-47F9-B34D-142EF05B25A5}" dt="2022-10-23T21:35:32.374" v="6693" actId="20577"/>
          <ac:spMkLst>
            <pc:docMk/>
            <pc:sldMk cId="4105913806" sldId="350"/>
            <ac:spMk id="20483" creationId="{00000000-0000-0000-0000-000000000000}"/>
          </ac:spMkLst>
        </pc:spChg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1542257715" sldId="351"/>
        </pc:sldMkLst>
      </pc:sldChg>
      <pc:sldChg chg="modSp add mod">
        <pc:chgData name="Ary Jose Rocco Jr" userId="d81a4cffa7e74530" providerId="LiveId" clId="{8D358AA3-B467-47F9-B34D-142EF05B25A5}" dt="2022-10-23T21:39:41.503" v="7715" actId="20577"/>
        <pc:sldMkLst>
          <pc:docMk/>
          <pc:sldMk cId="2817139164" sldId="351"/>
        </pc:sldMkLst>
        <pc:spChg chg="mod">
          <ac:chgData name="Ary Jose Rocco Jr" userId="d81a4cffa7e74530" providerId="LiveId" clId="{8D358AA3-B467-47F9-B34D-142EF05B25A5}" dt="2022-10-23T21:39:41.503" v="7715" actId="20577"/>
          <ac:spMkLst>
            <pc:docMk/>
            <pc:sldMk cId="2817139164" sldId="351"/>
            <ac:spMk id="20482" creationId="{00000000-0000-0000-0000-000000000000}"/>
          </ac:spMkLst>
        </pc:spChg>
        <pc:spChg chg="mod">
          <ac:chgData name="Ary Jose Rocco Jr" userId="d81a4cffa7e74530" providerId="LiveId" clId="{8D358AA3-B467-47F9-B34D-142EF05B25A5}" dt="2022-10-23T21:38:06.267" v="7223" actId="1076"/>
          <ac:spMkLst>
            <pc:docMk/>
            <pc:sldMk cId="2817139164" sldId="351"/>
            <ac:spMk id="20483" creationId="{00000000-0000-0000-0000-000000000000}"/>
          </ac:spMkLst>
        </pc:spChg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319161536" sldId="352"/>
        </pc:sldMkLst>
      </pc:sldChg>
      <pc:sldChg chg="modSp add mod">
        <pc:chgData name="Ary Jose Rocco Jr" userId="d81a4cffa7e74530" providerId="LiveId" clId="{8D358AA3-B467-47F9-B34D-142EF05B25A5}" dt="2022-10-23T21:39:29.389" v="7687" actId="20577"/>
        <pc:sldMkLst>
          <pc:docMk/>
          <pc:sldMk cId="1361521054" sldId="352"/>
        </pc:sldMkLst>
        <pc:spChg chg="mod">
          <ac:chgData name="Ary Jose Rocco Jr" userId="d81a4cffa7e74530" providerId="LiveId" clId="{8D358AA3-B467-47F9-B34D-142EF05B25A5}" dt="2022-10-23T21:39:29.389" v="7687" actId="20577"/>
          <ac:spMkLst>
            <pc:docMk/>
            <pc:sldMk cId="1361521054" sldId="352"/>
            <ac:spMk id="20482" creationId="{00000000-0000-0000-0000-000000000000}"/>
          </ac:spMkLst>
        </pc:spChg>
        <pc:spChg chg="mod">
          <ac:chgData name="Ary Jose Rocco Jr" userId="d81a4cffa7e74530" providerId="LiveId" clId="{8D358AA3-B467-47F9-B34D-142EF05B25A5}" dt="2022-10-23T21:39:20.937" v="7659" actId="1076"/>
          <ac:spMkLst>
            <pc:docMk/>
            <pc:sldMk cId="1361521054" sldId="352"/>
            <ac:spMk id="20483" creationId="{00000000-0000-0000-0000-000000000000}"/>
          </ac:spMkLst>
        </pc:spChg>
      </pc:sldChg>
      <pc:sldChg chg="modSp add mod">
        <pc:chgData name="Ary Jose Rocco Jr" userId="d81a4cffa7e74530" providerId="LiveId" clId="{8D358AA3-B467-47F9-B34D-142EF05B25A5}" dt="2022-10-23T21:42:10.415" v="8162" actId="6549"/>
        <pc:sldMkLst>
          <pc:docMk/>
          <pc:sldMk cId="817616394" sldId="353"/>
        </pc:sldMkLst>
        <pc:spChg chg="mod">
          <ac:chgData name="Ary Jose Rocco Jr" userId="d81a4cffa7e74530" providerId="LiveId" clId="{8D358AA3-B467-47F9-B34D-142EF05B25A5}" dt="2022-10-23T21:42:10.415" v="8162" actId="6549"/>
          <ac:spMkLst>
            <pc:docMk/>
            <pc:sldMk cId="817616394" sldId="353"/>
            <ac:spMk id="20483" creationId="{00000000-0000-0000-0000-000000000000}"/>
          </ac:spMkLst>
        </pc:spChg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3715681959" sldId="353"/>
        </pc:sldMkLst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2527169485" sldId="354"/>
        </pc:sldMkLst>
      </pc:sldChg>
      <pc:sldChg chg="modSp add mod">
        <pc:chgData name="Ary Jose Rocco Jr" userId="d81a4cffa7e74530" providerId="LiveId" clId="{8D358AA3-B467-47F9-B34D-142EF05B25A5}" dt="2022-10-23T21:43:08.697" v="8711" actId="6549"/>
        <pc:sldMkLst>
          <pc:docMk/>
          <pc:sldMk cId="3223074912" sldId="354"/>
        </pc:sldMkLst>
        <pc:spChg chg="mod">
          <ac:chgData name="Ary Jose Rocco Jr" userId="d81a4cffa7e74530" providerId="LiveId" clId="{8D358AA3-B467-47F9-B34D-142EF05B25A5}" dt="2022-10-23T21:43:08.697" v="8711" actId="6549"/>
          <ac:spMkLst>
            <pc:docMk/>
            <pc:sldMk cId="3223074912" sldId="354"/>
            <ac:spMk id="20483" creationId="{00000000-0000-0000-0000-000000000000}"/>
          </ac:spMkLst>
        </pc:spChg>
      </pc:sldChg>
      <pc:sldChg chg="modSp add mod">
        <pc:chgData name="Ary Jose Rocco Jr" userId="d81a4cffa7e74530" providerId="LiveId" clId="{8D358AA3-B467-47F9-B34D-142EF05B25A5}" dt="2022-10-23T21:46:43.680" v="9173" actId="6549"/>
        <pc:sldMkLst>
          <pc:docMk/>
          <pc:sldMk cId="3211802981" sldId="355"/>
        </pc:sldMkLst>
        <pc:spChg chg="mod">
          <ac:chgData name="Ary Jose Rocco Jr" userId="d81a4cffa7e74530" providerId="LiveId" clId="{8D358AA3-B467-47F9-B34D-142EF05B25A5}" dt="2022-10-23T21:46:43.680" v="9173" actId="6549"/>
          <ac:spMkLst>
            <pc:docMk/>
            <pc:sldMk cId="3211802981" sldId="355"/>
            <ac:spMk id="20483" creationId="{00000000-0000-0000-0000-000000000000}"/>
          </ac:spMkLst>
        </pc:spChg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4037948124" sldId="355"/>
        </pc:sldMkLst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676581903" sldId="356"/>
        </pc:sldMkLst>
      </pc:sldChg>
      <pc:sldChg chg="modSp add mod">
        <pc:chgData name="Ary Jose Rocco Jr" userId="d81a4cffa7e74530" providerId="LiveId" clId="{8D358AA3-B467-47F9-B34D-142EF05B25A5}" dt="2022-10-23T21:47:53.326" v="9707" actId="6549"/>
        <pc:sldMkLst>
          <pc:docMk/>
          <pc:sldMk cId="985657860" sldId="356"/>
        </pc:sldMkLst>
        <pc:spChg chg="mod">
          <ac:chgData name="Ary Jose Rocco Jr" userId="d81a4cffa7e74530" providerId="LiveId" clId="{8D358AA3-B467-47F9-B34D-142EF05B25A5}" dt="2022-10-23T21:47:53.326" v="9707" actId="6549"/>
          <ac:spMkLst>
            <pc:docMk/>
            <pc:sldMk cId="985657860" sldId="356"/>
            <ac:spMk id="20483" creationId="{00000000-0000-0000-0000-000000000000}"/>
          </ac:spMkLst>
        </pc:spChg>
      </pc:sldChg>
      <pc:sldChg chg="del">
        <pc:chgData name="Ary Jose Rocco Jr" userId="d81a4cffa7e74530" providerId="LiveId" clId="{8D358AA3-B467-47F9-B34D-142EF05B25A5}" dt="2022-10-17T18:55:42.609" v="2" actId="47"/>
        <pc:sldMkLst>
          <pc:docMk/>
          <pc:sldMk cId="205041659" sldId="357"/>
        </pc:sldMkLst>
      </pc:sldChg>
      <pc:sldChg chg="modSp add mod">
        <pc:chgData name="Ary Jose Rocco Jr" userId="d81a4cffa7e74530" providerId="LiveId" clId="{8D358AA3-B467-47F9-B34D-142EF05B25A5}" dt="2022-10-23T21:48:38.222" v="9738" actId="6549"/>
        <pc:sldMkLst>
          <pc:docMk/>
          <pc:sldMk cId="2825374099" sldId="357"/>
        </pc:sldMkLst>
        <pc:spChg chg="mod">
          <ac:chgData name="Ary Jose Rocco Jr" userId="d81a4cffa7e74530" providerId="LiveId" clId="{8D358AA3-B467-47F9-B34D-142EF05B25A5}" dt="2022-10-23T21:48:38.222" v="9738" actId="6549"/>
          <ac:spMkLst>
            <pc:docMk/>
            <pc:sldMk cId="2825374099" sldId="357"/>
            <ac:spMk id="20483" creationId="{00000000-0000-0000-0000-000000000000}"/>
          </ac:spMkLst>
        </pc:spChg>
      </pc:sldChg>
      <pc:sldChg chg="modSp add mod">
        <pc:chgData name="Ary Jose Rocco Jr" userId="d81a4cffa7e74530" providerId="LiveId" clId="{8D358AA3-B467-47F9-B34D-142EF05B25A5}" dt="2022-10-23T21:50:24.855" v="10181" actId="6549"/>
        <pc:sldMkLst>
          <pc:docMk/>
          <pc:sldMk cId="2302844624" sldId="358"/>
        </pc:sldMkLst>
        <pc:spChg chg="mod">
          <ac:chgData name="Ary Jose Rocco Jr" userId="d81a4cffa7e74530" providerId="LiveId" clId="{8D358AA3-B467-47F9-B34D-142EF05B25A5}" dt="2022-10-23T21:50:24.855" v="10181" actId="6549"/>
          <ac:spMkLst>
            <pc:docMk/>
            <pc:sldMk cId="2302844624" sldId="358"/>
            <ac:spMk id="20483" creationId="{00000000-0000-0000-0000-000000000000}"/>
          </ac:spMkLst>
        </pc:spChg>
      </pc:sldChg>
      <pc:sldChg chg="modSp add mod">
        <pc:chgData name="Ary Jose Rocco Jr" userId="d81a4cffa7e74530" providerId="LiveId" clId="{8D358AA3-B467-47F9-B34D-142EF05B25A5}" dt="2022-10-23T21:52:37.396" v="10927" actId="1076"/>
        <pc:sldMkLst>
          <pc:docMk/>
          <pc:sldMk cId="2424115097" sldId="359"/>
        </pc:sldMkLst>
        <pc:spChg chg="mod">
          <ac:chgData name="Ary Jose Rocco Jr" userId="d81a4cffa7e74530" providerId="LiveId" clId="{8D358AA3-B467-47F9-B34D-142EF05B25A5}" dt="2022-10-23T21:52:37.396" v="10927" actId="1076"/>
          <ac:spMkLst>
            <pc:docMk/>
            <pc:sldMk cId="2424115097" sldId="359"/>
            <ac:spMk id="20483" creationId="{00000000-0000-0000-0000-000000000000}"/>
          </ac:spMkLst>
        </pc:spChg>
      </pc:sldChg>
      <pc:sldChg chg="modSp add mod">
        <pc:chgData name="Ary Jose Rocco Jr" userId="d81a4cffa7e74530" providerId="LiveId" clId="{8D358AA3-B467-47F9-B34D-142EF05B25A5}" dt="2022-10-23T21:52:56.955" v="11301" actId="1076"/>
        <pc:sldMkLst>
          <pc:docMk/>
          <pc:sldMk cId="779901787" sldId="360"/>
        </pc:sldMkLst>
        <pc:spChg chg="mod">
          <ac:chgData name="Ary Jose Rocco Jr" userId="d81a4cffa7e74530" providerId="LiveId" clId="{8D358AA3-B467-47F9-B34D-142EF05B25A5}" dt="2022-10-23T21:52:56.955" v="11301" actId="1076"/>
          <ac:spMkLst>
            <pc:docMk/>
            <pc:sldMk cId="779901787" sldId="360"/>
            <ac:spMk id="20483" creationId="{00000000-0000-0000-0000-000000000000}"/>
          </ac:spMkLst>
        </pc:sp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image" Target="../media/image6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995332-FC45-4831-A98D-15484F61CB7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1F0A864D-5D5C-44E6-81BF-E365A73E2C41}">
      <dgm:prSet phldrT="[Texto]"/>
      <dgm:spPr/>
      <dgm:t>
        <a:bodyPr/>
        <a:lstStyle/>
        <a:p>
          <a:r>
            <a:rPr lang="pt-BR" dirty="0"/>
            <a:t>Resumo</a:t>
          </a:r>
        </a:p>
      </dgm:t>
    </dgm:pt>
    <dgm:pt modelId="{1AD93DAC-3CC8-46D3-B37D-FD61987ADBF6}" type="parTrans" cxnId="{6CE60CE1-CACD-4247-811A-711B5817711C}">
      <dgm:prSet/>
      <dgm:spPr/>
      <dgm:t>
        <a:bodyPr/>
        <a:lstStyle/>
        <a:p>
          <a:endParaRPr lang="pt-BR"/>
        </a:p>
      </dgm:t>
    </dgm:pt>
    <dgm:pt modelId="{6B74A379-E3E6-4977-8802-2ABB712F5F10}" type="sibTrans" cxnId="{6CE60CE1-CACD-4247-811A-711B5817711C}">
      <dgm:prSet/>
      <dgm:spPr/>
      <dgm:t>
        <a:bodyPr/>
        <a:lstStyle/>
        <a:p>
          <a:endParaRPr lang="pt-BR"/>
        </a:p>
      </dgm:t>
    </dgm:pt>
    <dgm:pt modelId="{BFF16CAE-D55F-493B-AB6A-30E2D6848699}" type="pres">
      <dgm:prSet presAssocID="{27995332-FC45-4831-A98D-15484F61CB71}" presName="Name0" presStyleCnt="0">
        <dgm:presLayoutVars>
          <dgm:dir/>
          <dgm:resizeHandles val="exact"/>
        </dgm:presLayoutVars>
      </dgm:prSet>
      <dgm:spPr/>
    </dgm:pt>
    <dgm:pt modelId="{9C547BCB-8B6C-4F23-BBBA-65BE72FFC610}" type="pres">
      <dgm:prSet presAssocID="{1F0A864D-5D5C-44E6-81BF-E365A73E2C41}" presName="parTxOnly" presStyleLbl="node1" presStyleIdx="0" presStyleCnt="1">
        <dgm:presLayoutVars>
          <dgm:bulletEnabled val="1"/>
        </dgm:presLayoutVars>
      </dgm:prSet>
      <dgm:spPr/>
    </dgm:pt>
  </dgm:ptLst>
  <dgm:cxnLst>
    <dgm:cxn modelId="{6CE60CE1-CACD-4247-811A-711B5817711C}" srcId="{27995332-FC45-4831-A98D-15484F61CB71}" destId="{1F0A864D-5D5C-44E6-81BF-E365A73E2C41}" srcOrd="0" destOrd="0" parTransId="{1AD93DAC-3CC8-46D3-B37D-FD61987ADBF6}" sibTransId="{6B74A379-E3E6-4977-8802-2ABB712F5F10}"/>
    <dgm:cxn modelId="{1A06C6F7-3FB8-4922-9511-E457743B575E}" type="presOf" srcId="{1F0A864D-5D5C-44E6-81BF-E365A73E2C41}" destId="{9C547BCB-8B6C-4F23-BBBA-65BE72FFC610}" srcOrd="0" destOrd="0" presId="urn:microsoft.com/office/officeart/2005/8/layout/hChevron3"/>
    <dgm:cxn modelId="{9D66F8FD-1F0B-46F1-B268-6775096EB340}" type="presOf" srcId="{27995332-FC45-4831-A98D-15484F61CB71}" destId="{BFF16CAE-D55F-493B-AB6A-30E2D6848699}" srcOrd="0" destOrd="0" presId="urn:microsoft.com/office/officeart/2005/8/layout/hChevron3"/>
    <dgm:cxn modelId="{95DC2177-7B36-4762-AB95-E4314A27E835}" type="presParOf" srcId="{BFF16CAE-D55F-493B-AB6A-30E2D6848699}" destId="{9C547BCB-8B6C-4F23-BBBA-65BE72FFC610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A8A28C-C353-4484-9DE7-65FD7E480289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69CDCDD5-B0AE-4554-A27E-5B0C02C07694}">
      <dgm:prSet phldrT="[Texto]"/>
      <dgm:spPr/>
      <dgm:t>
        <a:bodyPr/>
        <a:lstStyle/>
        <a:p>
          <a:r>
            <a:rPr lang="pt-BR" dirty="0"/>
            <a:t>Mercado alvo (Clientes)</a:t>
          </a:r>
        </a:p>
      </dgm:t>
    </dgm:pt>
    <dgm:pt modelId="{7F2CC0B9-7C35-4427-8D12-7DBD7B0AA990}" type="parTrans" cxnId="{D3787661-2CFF-4A87-892E-3E91C8FB24B8}">
      <dgm:prSet/>
      <dgm:spPr/>
      <dgm:t>
        <a:bodyPr/>
        <a:lstStyle/>
        <a:p>
          <a:endParaRPr lang="pt-BR"/>
        </a:p>
      </dgm:t>
    </dgm:pt>
    <dgm:pt modelId="{20DBEE93-8364-41DE-A11B-DD3FECE390E3}" type="sibTrans" cxnId="{D3787661-2CFF-4A87-892E-3E91C8FB24B8}">
      <dgm:prSet/>
      <dgm:spPr/>
      <dgm:t>
        <a:bodyPr/>
        <a:lstStyle/>
        <a:p>
          <a:endParaRPr lang="pt-BR"/>
        </a:p>
      </dgm:t>
    </dgm:pt>
    <dgm:pt modelId="{5CF1E2A1-4284-4924-8AD2-97D99541E157}">
      <dgm:prSet phldrT="[Texto]"/>
      <dgm:spPr/>
      <dgm:t>
        <a:bodyPr/>
        <a:lstStyle/>
        <a:p>
          <a:r>
            <a:rPr lang="pt-BR" dirty="0"/>
            <a:t>Competidores</a:t>
          </a:r>
        </a:p>
      </dgm:t>
    </dgm:pt>
    <dgm:pt modelId="{8B21D878-C287-4922-A133-75948820AFA1}" type="parTrans" cxnId="{AF78E211-7873-4EAD-A3B0-40C5502E3BA9}">
      <dgm:prSet/>
      <dgm:spPr/>
      <dgm:t>
        <a:bodyPr/>
        <a:lstStyle/>
        <a:p>
          <a:endParaRPr lang="pt-BR"/>
        </a:p>
      </dgm:t>
    </dgm:pt>
    <dgm:pt modelId="{09D5F925-600B-4DD3-A9AA-2191C6B9FD11}" type="sibTrans" cxnId="{AF78E211-7873-4EAD-A3B0-40C5502E3BA9}">
      <dgm:prSet/>
      <dgm:spPr/>
      <dgm:t>
        <a:bodyPr/>
        <a:lstStyle/>
        <a:p>
          <a:endParaRPr lang="pt-BR"/>
        </a:p>
      </dgm:t>
    </dgm:pt>
    <dgm:pt modelId="{37EA5F15-EED3-44BC-9CE3-88C83E298B41}">
      <dgm:prSet phldrT="[Texto]"/>
      <dgm:spPr/>
      <dgm:t>
        <a:bodyPr/>
        <a:lstStyle/>
        <a:p>
          <a:r>
            <a:rPr lang="pt-BR" dirty="0"/>
            <a:t>Posicionamento e Proposta de Valor</a:t>
          </a:r>
        </a:p>
      </dgm:t>
    </dgm:pt>
    <dgm:pt modelId="{D144493B-74C2-484D-8CAB-A6B31DD9C078}" type="parTrans" cxnId="{49806C53-565E-4822-9949-C7CC028AD8EA}">
      <dgm:prSet/>
      <dgm:spPr/>
      <dgm:t>
        <a:bodyPr/>
        <a:lstStyle/>
        <a:p>
          <a:endParaRPr lang="pt-BR"/>
        </a:p>
      </dgm:t>
    </dgm:pt>
    <dgm:pt modelId="{A65BE908-F83C-4B0B-9C8C-FD0DFADDEDE7}" type="sibTrans" cxnId="{49806C53-565E-4822-9949-C7CC028AD8EA}">
      <dgm:prSet/>
      <dgm:spPr/>
      <dgm:t>
        <a:bodyPr/>
        <a:lstStyle/>
        <a:p>
          <a:endParaRPr lang="pt-BR"/>
        </a:p>
      </dgm:t>
    </dgm:pt>
    <dgm:pt modelId="{0EE8DE9B-B077-4476-A988-6488AF9215BD}" type="pres">
      <dgm:prSet presAssocID="{63A8A28C-C353-4484-9DE7-65FD7E480289}" presName="linearFlow" presStyleCnt="0">
        <dgm:presLayoutVars>
          <dgm:dir/>
          <dgm:resizeHandles val="exact"/>
        </dgm:presLayoutVars>
      </dgm:prSet>
      <dgm:spPr/>
    </dgm:pt>
    <dgm:pt modelId="{A6E184A2-F2A4-4FE7-BC44-7B4A09AF1BB1}" type="pres">
      <dgm:prSet presAssocID="{69CDCDD5-B0AE-4554-A27E-5B0C02C07694}" presName="composite" presStyleCnt="0"/>
      <dgm:spPr/>
    </dgm:pt>
    <dgm:pt modelId="{0B2D2663-A104-4954-92E4-DAD8960C9E4D}" type="pres">
      <dgm:prSet presAssocID="{69CDCDD5-B0AE-4554-A27E-5B0C02C07694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32B9528E-BCF1-415D-A239-C3338F3F1503}" type="pres">
      <dgm:prSet presAssocID="{69CDCDD5-B0AE-4554-A27E-5B0C02C07694}" presName="txShp" presStyleLbl="node1" presStyleIdx="0" presStyleCnt="3">
        <dgm:presLayoutVars>
          <dgm:bulletEnabled val="1"/>
        </dgm:presLayoutVars>
      </dgm:prSet>
      <dgm:spPr/>
    </dgm:pt>
    <dgm:pt modelId="{8AA8BD5A-C7AA-4D3E-B956-B9EF3708F832}" type="pres">
      <dgm:prSet presAssocID="{20DBEE93-8364-41DE-A11B-DD3FECE390E3}" presName="spacing" presStyleCnt="0"/>
      <dgm:spPr/>
    </dgm:pt>
    <dgm:pt modelId="{B3AE5815-80B1-44B2-975D-B89EADA7449C}" type="pres">
      <dgm:prSet presAssocID="{5CF1E2A1-4284-4924-8AD2-97D99541E157}" presName="composite" presStyleCnt="0"/>
      <dgm:spPr/>
    </dgm:pt>
    <dgm:pt modelId="{4CA0ED94-6729-491D-8F24-02CE65766F6C}" type="pres">
      <dgm:prSet presAssocID="{5CF1E2A1-4284-4924-8AD2-97D99541E157}" presName="imgShp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D436A946-FC62-4244-AB78-E6ADCA78B896}" type="pres">
      <dgm:prSet presAssocID="{5CF1E2A1-4284-4924-8AD2-97D99541E157}" presName="txShp" presStyleLbl="node1" presStyleIdx="1" presStyleCnt="3">
        <dgm:presLayoutVars>
          <dgm:bulletEnabled val="1"/>
        </dgm:presLayoutVars>
      </dgm:prSet>
      <dgm:spPr/>
    </dgm:pt>
    <dgm:pt modelId="{0874E7CF-5EA9-4E13-9654-1B93168BFC1F}" type="pres">
      <dgm:prSet presAssocID="{09D5F925-600B-4DD3-A9AA-2191C6B9FD11}" presName="spacing" presStyleCnt="0"/>
      <dgm:spPr/>
    </dgm:pt>
    <dgm:pt modelId="{30F6B7F2-1C24-44F6-9F81-7D69B5464CDD}" type="pres">
      <dgm:prSet presAssocID="{37EA5F15-EED3-44BC-9CE3-88C83E298B41}" presName="composite" presStyleCnt="0"/>
      <dgm:spPr/>
    </dgm:pt>
    <dgm:pt modelId="{1F19BF5A-5184-4C82-815D-7067E798EBF6}" type="pres">
      <dgm:prSet presAssocID="{37EA5F15-EED3-44BC-9CE3-88C83E298B41}" presName="imgShp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4DB6A161-F7A8-45AE-B7A2-14081F757058}" type="pres">
      <dgm:prSet presAssocID="{37EA5F15-EED3-44BC-9CE3-88C83E298B41}" presName="txShp" presStyleLbl="node1" presStyleIdx="2" presStyleCnt="3">
        <dgm:presLayoutVars>
          <dgm:bulletEnabled val="1"/>
        </dgm:presLayoutVars>
      </dgm:prSet>
      <dgm:spPr/>
    </dgm:pt>
  </dgm:ptLst>
  <dgm:cxnLst>
    <dgm:cxn modelId="{F6CECD0B-6E68-413B-AC99-DAAFA3B0C527}" type="presOf" srcId="{37EA5F15-EED3-44BC-9CE3-88C83E298B41}" destId="{4DB6A161-F7A8-45AE-B7A2-14081F757058}" srcOrd="0" destOrd="0" presId="urn:microsoft.com/office/officeart/2005/8/layout/vList3#1"/>
    <dgm:cxn modelId="{AF78E211-7873-4EAD-A3B0-40C5502E3BA9}" srcId="{63A8A28C-C353-4484-9DE7-65FD7E480289}" destId="{5CF1E2A1-4284-4924-8AD2-97D99541E157}" srcOrd="1" destOrd="0" parTransId="{8B21D878-C287-4922-A133-75948820AFA1}" sibTransId="{09D5F925-600B-4DD3-A9AA-2191C6B9FD11}"/>
    <dgm:cxn modelId="{B7F30C40-152C-4056-9B55-81BF8C0C9E1D}" type="presOf" srcId="{5CF1E2A1-4284-4924-8AD2-97D99541E157}" destId="{D436A946-FC62-4244-AB78-E6ADCA78B896}" srcOrd="0" destOrd="0" presId="urn:microsoft.com/office/officeart/2005/8/layout/vList3#1"/>
    <dgm:cxn modelId="{D3787661-2CFF-4A87-892E-3E91C8FB24B8}" srcId="{63A8A28C-C353-4484-9DE7-65FD7E480289}" destId="{69CDCDD5-B0AE-4554-A27E-5B0C02C07694}" srcOrd="0" destOrd="0" parTransId="{7F2CC0B9-7C35-4427-8D12-7DBD7B0AA990}" sibTransId="{20DBEE93-8364-41DE-A11B-DD3FECE390E3}"/>
    <dgm:cxn modelId="{49806C53-565E-4822-9949-C7CC028AD8EA}" srcId="{63A8A28C-C353-4484-9DE7-65FD7E480289}" destId="{37EA5F15-EED3-44BC-9CE3-88C83E298B41}" srcOrd="2" destOrd="0" parTransId="{D144493B-74C2-484D-8CAB-A6B31DD9C078}" sibTransId="{A65BE908-F83C-4B0B-9C8C-FD0DFADDEDE7}"/>
    <dgm:cxn modelId="{E8D805BB-245C-4164-8268-979E194864CF}" type="presOf" srcId="{63A8A28C-C353-4484-9DE7-65FD7E480289}" destId="{0EE8DE9B-B077-4476-A988-6488AF9215BD}" srcOrd="0" destOrd="0" presId="urn:microsoft.com/office/officeart/2005/8/layout/vList3#1"/>
    <dgm:cxn modelId="{25F810CD-0A22-46F3-9A06-53894798BF13}" type="presOf" srcId="{69CDCDD5-B0AE-4554-A27E-5B0C02C07694}" destId="{32B9528E-BCF1-415D-A239-C3338F3F1503}" srcOrd="0" destOrd="0" presId="urn:microsoft.com/office/officeart/2005/8/layout/vList3#1"/>
    <dgm:cxn modelId="{FA72B5E9-C02D-477F-AD8C-FDD13A7A55BB}" type="presParOf" srcId="{0EE8DE9B-B077-4476-A988-6488AF9215BD}" destId="{A6E184A2-F2A4-4FE7-BC44-7B4A09AF1BB1}" srcOrd="0" destOrd="0" presId="urn:microsoft.com/office/officeart/2005/8/layout/vList3#1"/>
    <dgm:cxn modelId="{42DFA92D-3317-45A9-9EDD-A46C3307BBE9}" type="presParOf" srcId="{A6E184A2-F2A4-4FE7-BC44-7B4A09AF1BB1}" destId="{0B2D2663-A104-4954-92E4-DAD8960C9E4D}" srcOrd="0" destOrd="0" presId="urn:microsoft.com/office/officeart/2005/8/layout/vList3#1"/>
    <dgm:cxn modelId="{18E4FF55-A77E-4CEA-AB7D-A7F293537E5D}" type="presParOf" srcId="{A6E184A2-F2A4-4FE7-BC44-7B4A09AF1BB1}" destId="{32B9528E-BCF1-415D-A239-C3338F3F1503}" srcOrd="1" destOrd="0" presId="urn:microsoft.com/office/officeart/2005/8/layout/vList3#1"/>
    <dgm:cxn modelId="{7980E563-9C75-48B9-A2AF-B60788595311}" type="presParOf" srcId="{0EE8DE9B-B077-4476-A988-6488AF9215BD}" destId="{8AA8BD5A-C7AA-4D3E-B956-B9EF3708F832}" srcOrd="1" destOrd="0" presId="urn:microsoft.com/office/officeart/2005/8/layout/vList3#1"/>
    <dgm:cxn modelId="{1B9D0739-4E81-449A-A9F9-12E627E92EA6}" type="presParOf" srcId="{0EE8DE9B-B077-4476-A988-6488AF9215BD}" destId="{B3AE5815-80B1-44B2-975D-B89EADA7449C}" srcOrd="2" destOrd="0" presId="urn:microsoft.com/office/officeart/2005/8/layout/vList3#1"/>
    <dgm:cxn modelId="{E7068F49-B5D2-43E1-9627-90E8DA6BE28B}" type="presParOf" srcId="{B3AE5815-80B1-44B2-975D-B89EADA7449C}" destId="{4CA0ED94-6729-491D-8F24-02CE65766F6C}" srcOrd="0" destOrd="0" presId="urn:microsoft.com/office/officeart/2005/8/layout/vList3#1"/>
    <dgm:cxn modelId="{0CC30AA0-3E37-48FF-BFE9-9FB2A17D8F5E}" type="presParOf" srcId="{B3AE5815-80B1-44B2-975D-B89EADA7449C}" destId="{D436A946-FC62-4244-AB78-E6ADCA78B896}" srcOrd="1" destOrd="0" presId="urn:microsoft.com/office/officeart/2005/8/layout/vList3#1"/>
    <dgm:cxn modelId="{01EFBC1C-02AF-471D-9E36-A0B619ED46C3}" type="presParOf" srcId="{0EE8DE9B-B077-4476-A988-6488AF9215BD}" destId="{0874E7CF-5EA9-4E13-9654-1B93168BFC1F}" srcOrd="3" destOrd="0" presId="urn:microsoft.com/office/officeart/2005/8/layout/vList3#1"/>
    <dgm:cxn modelId="{152098E5-6EAF-42C0-B9BE-C20D2CBEAC54}" type="presParOf" srcId="{0EE8DE9B-B077-4476-A988-6488AF9215BD}" destId="{30F6B7F2-1C24-44F6-9F81-7D69B5464CDD}" srcOrd="4" destOrd="0" presId="urn:microsoft.com/office/officeart/2005/8/layout/vList3#1"/>
    <dgm:cxn modelId="{DAA5F8D1-3DEF-430F-B44B-6AF5BD23FC3F}" type="presParOf" srcId="{30F6B7F2-1C24-44F6-9F81-7D69B5464CDD}" destId="{1F19BF5A-5184-4C82-815D-7067E798EBF6}" srcOrd="0" destOrd="0" presId="urn:microsoft.com/office/officeart/2005/8/layout/vList3#1"/>
    <dgm:cxn modelId="{76C881CB-6B81-45E5-B0B0-9C860CD481CC}" type="presParOf" srcId="{30F6B7F2-1C24-44F6-9F81-7D69B5464CDD}" destId="{4DB6A161-F7A8-45AE-B7A2-14081F757058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45A515D-DA2B-424E-86B0-447858F3022F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97F05ED-430E-4B8C-874A-790C9801DB32}">
      <dgm:prSet phldrT="[Texto]"/>
      <dgm:spPr/>
      <dgm:t>
        <a:bodyPr/>
        <a:lstStyle/>
        <a:p>
          <a:r>
            <a:rPr lang="pt-BR" dirty="0"/>
            <a:t>4 </a:t>
          </a:r>
          <a:r>
            <a:rPr lang="pt-BR" dirty="0" err="1"/>
            <a:t>Ps</a:t>
          </a:r>
          <a:endParaRPr lang="pt-BR" dirty="0"/>
        </a:p>
      </dgm:t>
    </dgm:pt>
    <dgm:pt modelId="{4179D1A0-7AC6-43B8-9397-4EC230A53FE4}" type="parTrans" cxnId="{CB49521E-E818-4DDD-BCA9-4F45D6FE5F44}">
      <dgm:prSet/>
      <dgm:spPr/>
      <dgm:t>
        <a:bodyPr/>
        <a:lstStyle/>
        <a:p>
          <a:endParaRPr lang="pt-BR"/>
        </a:p>
      </dgm:t>
    </dgm:pt>
    <dgm:pt modelId="{0ECF3B22-C230-4AC2-8183-751145680647}" type="sibTrans" cxnId="{CB49521E-E818-4DDD-BCA9-4F45D6FE5F44}">
      <dgm:prSet/>
      <dgm:spPr/>
      <dgm:t>
        <a:bodyPr/>
        <a:lstStyle/>
        <a:p>
          <a:endParaRPr lang="pt-BR"/>
        </a:p>
      </dgm:t>
    </dgm:pt>
    <dgm:pt modelId="{D901C867-9A60-4260-8737-9F6471352F34}">
      <dgm:prSet phldrT="[Texto]"/>
      <dgm:spPr/>
      <dgm:t>
        <a:bodyPr/>
        <a:lstStyle/>
        <a:p>
          <a:r>
            <a:rPr lang="pt-BR" dirty="0"/>
            <a:t>Produto</a:t>
          </a:r>
        </a:p>
      </dgm:t>
    </dgm:pt>
    <dgm:pt modelId="{9DE3D1B7-580A-4AF7-A3D8-466C841F7FBA}" type="parTrans" cxnId="{1B589DB6-58FB-4CBC-BE6B-F2D93AFE2EEF}">
      <dgm:prSet/>
      <dgm:spPr/>
      <dgm:t>
        <a:bodyPr/>
        <a:lstStyle/>
        <a:p>
          <a:endParaRPr lang="pt-BR"/>
        </a:p>
      </dgm:t>
    </dgm:pt>
    <dgm:pt modelId="{F7FD0D59-26DD-43B4-B596-9BA41882E79A}" type="sibTrans" cxnId="{1B589DB6-58FB-4CBC-BE6B-F2D93AFE2EEF}">
      <dgm:prSet/>
      <dgm:spPr/>
      <dgm:t>
        <a:bodyPr/>
        <a:lstStyle/>
        <a:p>
          <a:endParaRPr lang="pt-BR"/>
        </a:p>
      </dgm:t>
    </dgm:pt>
    <dgm:pt modelId="{AB62A08C-2535-4FF8-85AE-738101B5FEA8}">
      <dgm:prSet phldrT="[Texto]"/>
      <dgm:spPr/>
      <dgm:t>
        <a:bodyPr/>
        <a:lstStyle/>
        <a:p>
          <a:r>
            <a:rPr lang="pt-BR" dirty="0"/>
            <a:t>Praça</a:t>
          </a:r>
        </a:p>
      </dgm:t>
    </dgm:pt>
    <dgm:pt modelId="{488DA971-4ADF-49F6-ACF3-A7DFFC4B5741}" type="parTrans" cxnId="{417C38F4-1E94-4AFD-94D5-5317F9A7B3F0}">
      <dgm:prSet/>
      <dgm:spPr/>
      <dgm:t>
        <a:bodyPr/>
        <a:lstStyle/>
        <a:p>
          <a:endParaRPr lang="pt-BR"/>
        </a:p>
      </dgm:t>
    </dgm:pt>
    <dgm:pt modelId="{4F7BD2E9-3706-4E09-BA57-988D7F7B5726}" type="sibTrans" cxnId="{417C38F4-1E94-4AFD-94D5-5317F9A7B3F0}">
      <dgm:prSet/>
      <dgm:spPr/>
      <dgm:t>
        <a:bodyPr/>
        <a:lstStyle/>
        <a:p>
          <a:endParaRPr lang="pt-BR"/>
        </a:p>
      </dgm:t>
    </dgm:pt>
    <dgm:pt modelId="{49A7CE4A-1AE2-43F0-A005-AE661B4669EA}">
      <dgm:prSet phldrT="[Texto]"/>
      <dgm:spPr/>
      <dgm:t>
        <a:bodyPr/>
        <a:lstStyle/>
        <a:p>
          <a:r>
            <a:rPr lang="pt-BR" dirty="0"/>
            <a:t>Promoção</a:t>
          </a:r>
        </a:p>
      </dgm:t>
    </dgm:pt>
    <dgm:pt modelId="{87F7DD3E-2978-4B28-8917-53B8BF9A2A14}" type="parTrans" cxnId="{5BCD9526-6E71-4742-8089-342CF077D2E2}">
      <dgm:prSet/>
      <dgm:spPr/>
      <dgm:t>
        <a:bodyPr/>
        <a:lstStyle/>
        <a:p>
          <a:endParaRPr lang="pt-BR"/>
        </a:p>
      </dgm:t>
    </dgm:pt>
    <dgm:pt modelId="{6A0D62E4-C7D5-4705-B4E7-F7B3E18FFCCD}" type="sibTrans" cxnId="{5BCD9526-6E71-4742-8089-342CF077D2E2}">
      <dgm:prSet/>
      <dgm:spPr/>
      <dgm:t>
        <a:bodyPr/>
        <a:lstStyle/>
        <a:p>
          <a:endParaRPr lang="pt-BR"/>
        </a:p>
      </dgm:t>
    </dgm:pt>
    <dgm:pt modelId="{7CE076E5-5978-456C-87D9-FE753EEE91CA}">
      <dgm:prSet phldrT="[Texto]"/>
      <dgm:spPr/>
      <dgm:t>
        <a:bodyPr/>
        <a:lstStyle/>
        <a:p>
          <a:r>
            <a:rPr lang="pt-BR" dirty="0"/>
            <a:t>Preço</a:t>
          </a:r>
        </a:p>
      </dgm:t>
    </dgm:pt>
    <dgm:pt modelId="{340A4609-4EA6-4CAF-90B7-47118E3AC071}" type="parTrans" cxnId="{AEADD376-FB1E-4A6F-AA7A-82AB24F9FCFA}">
      <dgm:prSet/>
      <dgm:spPr/>
      <dgm:t>
        <a:bodyPr/>
        <a:lstStyle/>
        <a:p>
          <a:endParaRPr lang="pt-BR"/>
        </a:p>
      </dgm:t>
    </dgm:pt>
    <dgm:pt modelId="{65C8A466-2203-4C75-986A-A90273A1E4BA}" type="sibTrans" cxnId="{AEADD376-FB1E-4A6F-AA7A-82AB24F9FCFA}">
      <dgm:prSet/>
      <dgm:spPr/>
      <dgm:t>
        <a:bodyPr/>
        <a:lstStyle/>
        <a:p>
          <a:endParaRPr lang="pt-BR"/>
        </a:p>
      </dgm:t>
    </dgm:pt>
    <dgm:pt modelId="{3739CC39-401D-44AA-BAD9-E8BAB8988187}" type="pres">
      <dgm:prSet presAssocID="{245A515D-DA2B-424E-86B0-447858F3022F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BAAD511-58C2-45C8-810C-83F42D071032}" type="pres">
      <dgm:prSet presAssocID="{997F05ED-430E-4B8C-874A-790C9801DB32}" presName="centerShape" presStyleLbl="node0" presStyleIdx="0" presStyleCnt="1"/>
      <dgm:spPr/>
    </dgm:pt>
    <dgm:pt modelId="{E16095C0-550D-4D80-9E9B-A5B1111DE86E}" type="pres">
      <dgm:prSet presAssocID="{9DE3D1B7-580A-4AF7-A3D8-466C841F7FBA}" presName="parTrans" presStyleLbl="sibTrans2D1" presStyleIdx="0" presStyleCnt="4"/>
      <dgm:spPr/>
    </dgm:pt>
    <dgm:pt modelId="{26E88B50-0E4D-4CDC-80A2-665190B5E46B}" type="pres">
      <dgm:prSet presAssocID="{9DE3D1B7-580A-4AF7-A3D8-466C841F7FBA}" presName="connectorText" presStyleLbl="sibTrans2D1" presStyleIdx="0" presStyleCnt="4"/>
      <dgm:spPr/>
    </dgm:pt>
    <dgm:pt modelId="{10C01E5D-3763-4CDC-AD94-8047649EE14E}" type="pres">
      <dgm:prSet presAssocID="{D901C867-9A60-4260-8737-9F6471352F34}" presName="node" presStyleLbl="node1" presStyleIdx="0" presStyleCnt="4">
        <dgm:presLayoutVars>
          <dgm:bulletEnabled val="1"/>
        </dgm:presLayoutVars>
      </dgm:prSet>
      <dgm:spPr/>
    </dgm:pt>
    <dgm:pt modelId="{5772D4AE-CE97-4676-B5B2-628EA8B5F73A}" type="pres">
      <dgm:prSet presAssocID="{488DA971-4ADF-49F6-ACF3-A7DFFC4B5741}" presName="parTrans" presStyleLbl="sibTrans2D1" presStyleIdx="1" presStyleCnt="4"/>
      <dgm:spPr/>
    </dgm:pt>
    <dgm:pt modelId="{009FD8E7-4DC0-4598-8FFA-0EFF60858C59}" type="pres">
      <dgm:prSet presAssocID="{488DA971-4ADF-49F6-ACF3-A7DFFC4B5741}" presName="connectorText" presStyleLbl="sibTrans2D1" presStyleIdx="1" presStyleCnt="4"/>
      <dgm:spPr/>
    </dgm:pt>
    <dgm:pt modelId="{1EA1700A-E33A-4D15-A2D4-8FFF21E4D985}" type="pres">
      <dgm:prSet presAssocID="{AB62A08C-2535-4FF8-85AE-738101B5FEA8}" presName="node" presStyleLbl="node1" presStyleIdx="1" presStyleCnt="4">
        <dgm:presLayoutVars>
          <dgm:bulletEnabled val="1"/>
        </dgm:presLayoutVars>
      </dgm:prSet>
      <dgm:spPr/>
    </dgm:pt>
    <dgm:pt modelId="{B9FE1194-EB48-45A3-AC9C-12E5CF903A21}" type="pres">
      <dgm:prSet presAssocID="{87F7DD3E-2978-4B28-8917-53B8BF9A2A14}" presName="parTrans" presStyleLbl="sibTrans2D1" presStyleIdx="2" presStyleCnt="4"/>
      <dgm:spPr/>
    </dgm:pt>
    <dgm:pt modelId="{BF4BEC1F-3781-4FF3-806F-A0B77A87F9EB}" type="pres">
      <dgm:prSet presAssocID="{87F7DD3E-2978-4B28-8917-53B8BF9A2A14}" presName="connectorText" presStyleLbl="sibTrans2D1" presStyleIdx="2" presStyleCnt="4"/>
      <dgm:spPr/>
    </dgm:pt>
    <dgm:pt modelId="{06EAA3F7-4D4A-47A8-BA21-7A348645C5AB}" type="pres">
      <dgm:prSet presAssocID="{49A7CE4A-1AE2-43F0-A005-AE661B4669EA}" presName="node" presStyleLbl="node1" presStyleIdx="2" presStyleCnt="4">
        <dgm:presLayoutVars>
          <dgm:bulletEnabled val="1"/>
        </dgm:presLayoutVars>
      </dgm:prSet>
      <dgm:spPr/>
    </dgm:pt>
    <dgm:pt modelId="{82A1F493-9D7C-44F0-BF6D-EB1988068E96}" type="pres">
      <dgm:prSet presAssocID="{340A4609-4EA6-4CAF-90B7-47118E3AC071}" presName="parTrans" presStyleLbl="sibTrans2D1" presStyleIdx="3" presStyleCnt="4"/>
      <dgm:spPr/>
    </dgm:pt>
    <dgm:pt modelId="{838F2C5F-8F58-46B6-B01B-943433F31E04}" type="pres">
      <dgm:prSet presAssocID="{340A4609-4EA6-4CAF-90B7-47118E3AC071}" presName="connectorText" presStyleLbl="sibTrans2D1" presStyleIdx="3" presStyleCnt="4"/>
      <dgm:spPr/>
    </dgm:pt>
    <dgm:pt modelId="{3DA0CA0E-857B-468A-93B8-BC217F81B7E7}" type="pres">
      <dgm:prSet presAssocID="{7CE076E5-5978-456C-87D9-FE753EEE91CA}" presName="node" presStyleLbl="node1" presStyleIdx="3" presStyleCnt="4">
        <dgm:presLayoutVars>
          <dgm:bulletEnabled val="1"/>
        </dgm:presLayoutVars>
      </dgm:prSet>
      <dgm:spPr/>
    </dgm:pt>
  </dgm:ptLst>
  <dgm:cxnLst>
    <dgm:cxn modelId="{CB49521E-E818-4DDD-BCA9-4F45D6FE5F44}" srcId="{245A515D-DA2B-424E-86B0-447858F3022F}" destId="{997F05ED-430E-4B8C-874A-790C9801DB32}" srcOrd="0" destOrd="0" parTransId="{4179D1A0-7AC6-43B8-9397-4EC230A53FE4}" sibTransId="{0ECF3B22-C230-4AC2-8183-751145680647}"/>
    <dgm:cxn modelId="{17EFB625-7CE8-45A4-8DC2-DC1906BE6391}" type="presOf" srcId="{997F05ED-430E-4B8C-874A-790C9801DB32}" destId="{EBAAD511-58C2-45C8-810C-83F42D071032}" srcOrd="0" destOrd="0" presId="urn:microsoft.com/office/officeart/2005/8/layout/radial5"/>
    <dgm:cxn modelId="{5BCD9526-6E71-4742-8089-342CF077D2E2}" srcId="{997F05ED-430E-4B8C-874A-790C9801DB32}" destId="{49A7CE4A-1AE2-43F0-A005-AE661B4669EA}" srcOrd="2" destOrd="0" parTransId="{87F7DD3E-2978-4B28-8917-53B8BF9A2A14}" sibTransId="{6A0D62E4-C7D5-4705-B4E7-F7B3E18FFCCD}"/>
    <dgm:cxn modelId="{09F1242F-63D9-49E0-B51C-01334257FC85}" type="presOf" srcId="{AB62A08C-2535-4FF8-85AE-738101B5FEA8}" destId="{1EA1700A-E33A-4D15-A2D4-8FFF21E4D985}" srcOrd="0" destOrd="0" presId="urn:microsoft.com/office/officeart/2005/8/layout/radial5"/>
    <dgm:cxn modelId="{EF008232-B2CF-4A6B-9CFD-D1B0952977B0}" type="presOf" srcId="{9DE3D1B7-580A-4AF7-A3D8-466C841F7FBA}" destId="{E16095C0-550D-4D80-9E9B-A5B1111DE86E}" srcOrd="0" destOrd="0" presId="urn:microsoft.com/office/officeart/2005/8/layout/radial5"/>
    <dgm:cxn modelId="{F39CC740-0524-4130-8C22-05E9E2C24FF3}" type="presOf" srcId="{9DE3D1B7-580A-4AF7-A3D8-466C841F7FBA}" destId="{26E88B50-0E4D-4CDC-80A2-665190B5E46B}" srcOrd="1" destOrd="0" presId="urn:microsoft.com/office/officeart/2005/8/layout/radial5"/>
    <dgm:cxn modelId="{BF603A4E-75C7-4575-B659-4F1FD6EDCCC9}" type="presOf" srcId="{340A4609-4EA6-4CAF-90B7-47118E3AC071}" destId="{838F2C5F-8F58-46B6-B01B-943433F31E04}" srcOrd="1" destOrd="0" presId="urn:microsoft.com/office/officeart/2005/8/layout/radial5"/>
    <dgm:cxn modelId="{925CDB50-8467-442E-B3A5-8CC78337C210}" type="presOf" srcId="{87F7DD3E-2978-4B28-8917-53B8BF9A2A14}" destId="{BF4BEC1F-3781-4FF3-806F-A0B77A87F9EB}" srcOrd="1" destOrd="0" presId="urn:microsoft.com/office/officeart/2005/8/layout/radial5"/>
    <dgm:cxn modelId="{ADB54776-D29B-451D-A5DE-BA77BBDD686D}" type="presOf" srcId="{D901C867-9A60-4260-8737-9F6471352F34}" destId="{10C01E5D-3763-4CDC-AD94-8047649EE14E}" srcOrd="0" destOrd="0" presId="urn:microsoft.com/office/officeart/2005/8/layout/radial5"/>
    <dgm:cxn modelId="{AEADD376-FB1E-4A6F-AA7A-82AB24F9FCFA}" srcId="{997F05ED-430E-4B8C-874A-790C9801DB32}" destId="{7CE076E5-5978-456C-87D9-FE753EEE91CA}" srcOrd="3" destOrd="0" parTransId="{340A4609-4EA6-4CAF-90B7-47118E3AC071}" sibTransId="{65C8A466-2203-4C75-986A-A90273A1E4BA}"/>
    <dgm:cxn modelId="{8CC54A8B-DCF4-42BB-B163-BEC833303B6E}" type="presOf" srcId="{245A515D-DA2B-424E-86B0-447858F3022F}" destId="{3739CC39-401D-44AA-BAD9-E8BAB8988187}" srcOrd="0" destOrd="0" presId="urn:microsoft.com/office/officeart/2005/8/layout/radial5"/>
    <dgm:cxn modelId="{00E20593-38F8-4072-9EFE-5F1E93A05FBA}" type="presOf" srcId="{488DA971-4ADF-49F6-ACF3-A7DFFC4B5741}" destId="{5772D4AE-CE97-4676-B5B2-628EA8B5F73A}" srcOrd="0" destOrd="0" presId="urn:microsoft.com/office/officeart/2005/8/layout/radial5"/>
    <dgm:cxn modelId="{0012CFA4-7AE5-41BA-8E18-7ECF1352FA93}" type="presOf" srcId="{87F7DD3E-2978-4B28-8917-53B8BF9A2A14}" destId="{B9FE1194-EB48-45A3-AC9C-12E5CF903A21}" srcOrd="0" destOrd="0" presId="urn:microsoft.com/office/officeart/2005/8/layout/radial5"/>
    <dgm:cxn modelId="{5948DCA6-163E-4AC6-83B7-349946A5F057}" type="presOf" srcId="{7CE076E5-5978-456C-87D9-FE753EEE91CA}" destId="{3DA0CA0E-857B-468A-93B8-BC217F81B7E7}" srcOrd="0" destOrd="0" presId="urn:microsoft.com/office/officeart/2005/8/layout/radial5"/>
    <dgm:cxn modelId="{1B589DB6-58FB-4CBC-BE6B-F2D93AFE2EEF}" srcId="{997F05ED-430E-4B8C-874A-790C9801DB32}" destId="{D901C867-9A60-4260-8737-9F6471352F34}" srcOrd="0" destOrd="0" parTransId="{9DE3D1B7-580A-4AF7-A3D8-466C841F7FBA}" sibTransId="{F7FD0D59-26DD-43B4-B596-9BA41882E79A}"/>
    <dgm:cxn modelId="{122682BA-EC18-41F0-B87D-70B76DDEB75C}" type="presOf" srcId="{49A7CE4A-1AE2-43F0-A005-AE661B4669EA}" destId="{06EAA3F7-4D4A-47A8-BA21-7A348645C5AB}" srcOrd="0" destOrd="0" presId="urn:microsoft.com/office/officeart/2005/8/layout/radial5"/>
    <dgm:cxn modelId="{598511D4-EDA0-41E7-AAFD-E8A415EFEEB9}" type="presOf" srcId="{340A4609-4EA6-4CAF-90B7-47118E3AC071}" destId="{82A1F493-9D7C-44F0-BF6D-EB1988068E96}" srcOrd="0" destOrd="0" presId="urn:microsoft.com/office/officeart/2005/8/layout/radial5"/>
    <dgm:cxn modelId="{32AB52E5-5811-4C57-B9F3-F47E26C3D961}" type="presOf" srcId="{488DA971-4ADF-49F6-ACF3-A7DFFC4B5741}" destId="{009FD8E7-4DC0-4598-8FFA-0EFF60858C59}" srcOrd="1" destOrd="0" presId="urn:microsoft.com/office/officeart/2005/8/layout/radial5"/>
    <dgm:cxn modelId="{417C38F4-1E94-4AFD-94D5-5317F9A7B3F0}" srcId="{997F05ED-430E-4B8C-874A-790C9801DB32}" destId="{AB62A08C-2535-4FF8-85AE-738101B5FEA8}" srcOrd="1" destOrd="0" parTransId="{488DA971-4ADF-49F6-ACF3-A7DFFC4B5741}" sibTransId="{4F7BD2E9-3706-4E09-BA57-988D7F7B5726}"/>
    <dgm:cxn modelId="{89EF2DF0-9817-456A-8285-B0921473FECF}" type="presParOf" srcId="{3739CC39-401D-44AA-BAD9-E8BAB8988187}" destId="{EBAAD511-58C2-45C8-810C-83F42D071032}" srcOrd="0" destOrd="0" presId="urn:microsoft.com/office/officeart/2005/8/layout/radial5"/>
    <dgm:cxn modelId="{4E103EB0-177D-4DAF-AC06-4F8A6A325A14}" type="presParOf" srcId="{3739CC39-401D-44AA-BAD9-E8BAB8988187}" destId="{E16095C0-550D-4D80-9E9B-A5B1111DE86E}" srcOrd="1" destOrd="0" presId="urn:microsoft.com/office/officeart/2005/8/layout/radial5"/>
    <dgm:cxn modelId="{0AD8C130-105A-451E-85DC-4FF37601C2FF}" type="presParOf" srcId="{E16095C0-550D-4D80-9E9B-A5B1111DE86E}" destId="{26E88B50-0E4D-4CDC-80A2-665190B5E46B}" srcOrd="0" destOrd="0" presId="urn:microsoft.com/office/officeart/2005/8/layout/radial5"/>
    <dgm:cxn modelId="{28E3E708-44E8-4FEA-9ABB-A7C46EFA3D1E}" type="presParOf" srcId="{3739CC39-401D-44AA-BAD9-E8BAB8988187}" destId="{10C01E5D-3763-4CDC-AD94-8047649EE14E}" srcOrd="2" destOrd="0" presId="urn:microsoft.com/office/officeart/2005/8/layout/radial5"/>
    <dgm:cxn modelId="{C84E4ACD-439E-4984-8E07-6B45BBB49839}" type="presParOf" srcId="{3739CC39-401D-44AA-BAD9-E8BAB8988187}" destId="{5772D4AE-CE97-4676-B5B2-628EA8B5F73A}" srcOrd="3" destOrd="0" presId="urn:microsoft.com/office/officeart/2005/8/layout/radial5"/>
    <dgm:cxn modelId="{A5A96DF3-751A-41EA-821F-389F095643D6}" type="presParOf" srcId="{5772D4AE-CE97-4676-B5B2-628EA8B5F73A}" destId="{009FD8E7-4DC0-4598-8FFA-0EFF60858C59}" srcOrd="0" destOrd="0" presId="urn:microsoft.com/office/officeart/2005/8/layout/radial5"/>
    <dgm:cxn modelId="{A4CEF429-4658-425E-AAF6-447C2D42FE82}" type="presParOf" srcId="{3739CC39-401D-44AA-BAD9-E8BAB8988187}" destId="{1EA1700A-E33A-4D15-A2D4-8FFF21E4D985}" srcOrd="4" destOrd="0" presId="urn:microsoft.com/office/officeart/2005/8/layout/radial5"/>
    <dgm:cxn modelId="{3FE48EA9-587A-4456-966E-59D0D0E07E38}" type="presParOf" srcId="{3739CC39-401D-44AA-BAD9-E8BAB8988187}" destId="{B9FE1194-EB48-45A3-AC9C-12E5CF903A21}" srcOrd="5" destOrd="0" presId="urn:microsoft.com/office/officeart/2005/8/layout/radial5"/>
    <dgm:cxn modelId="{748CBDDB-7ECD-4E26-A84C-1473C77626C9}" type="presParOf" srcId="{B9FE1194-EB48-45A3-AC9C-12E5CF903A21}" destId="{BF4BEC1F-3781-4FF3-806F-A0B77A87F9EB}" srcOrd="0" destOrd="0" presId="urn:microsoft.com/office/officeart/2005/8/layout/radial5"/>
    <dgm:cxn modelId="{F6813FA6-D3C6-49B2-BDC8-5CE597D3BAE4}" type="presParOf" srcId="{3739CC39-401D-44AA-BAD9-E8BAB8988187}" destId="{06EAA3F7-4D4A-47A8-BA21-7A348645C5AB}" srcOrd="6" destOrd="0" presId="urn:microsoft.com/office/officeart/2005/8/layout/radial5"/>
    <dgm:cxn modelId="{A3409150-DC8D-400A-A01A-96F0B8E145A7}" type="presParOf" srcId="{3739CC39-401D-44AA-BAD9-E8BAB8988187}" destId="{82A1F493-9D7C-44F0-BF6D-EB1988068E96}" srcOrd="7" destOrd="0" presId="urn:microsoft.com/office/officeart/2005/8/layout/radial5"/>
    <dgm:cxn modelId="{2DD58B19-CA01-4CF7-9CA7-2A3B3EABE518}" type="presParOf" srcId="{82A1F493-9D7C-44F0-BF6D-EB1988068E96}" destId="{838F2C5F-8F58-46B6-B01B-943433F31E04}" srcOrd="0" destOrd="0" presId="urn:microsoft.com/office/officeart/2005/8/layout/radial5"/>
    <dgm:cxn modelId="{A45B6DB8-7DD0-452D-B643-AFD0F9D5CA63}" type="presParOf" srcId="{3739CC39-401D-44AA-BAD9-E8BAB8988187}" destId="{3DA0CA0E-857B-468A-93B8-BC217F81B7E7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45A515D-DA2B-424E-86B0-447858F3022F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97F05ED-430E-4B8C-874A-790C9801DB32}">
      <dgm:prSet phldrT="[Texto]"/>
      <dgm:spPr/>
      <dgm:t>
        <a:bodyPr/>
        <a:lstStyle/>
        <a:p>
          <a:r>
            <a:rPr lang="pt-BR" dirty="0"/>
            <a:t>4 </a:t>
          </a:r>
          <a:r>
            <a:rPr lang="pt-BR" dirty="0" err="1"/>
            <a:t>Ps</a:t>
          </a:r>
          <a:endParaRPr lang="pt-BR" dirty="0"/>
        </a:p>
      </dgm:t>
    </dgm:pt>
    <dgm:pt modelId="{4179D1A0-7AC6-43B8-9397-4EC230A53FE4}" type="parTrans" cxnId="{CB49521E-E818-4DDD-BCA9-4F45D6FE5F44}">
      <dgm:prSet/>
      <dgm:spPr/>
      <dgm:t>
        <a:bodyPr/>
        <a:lstStyle/>
        <a:p>
          <a:endParaRPr lang="pt-BR"/>
        </a:p>
      </dgm:t>
    </dgm:pt>
    <dgm:pt modelId="{0ECF3B22-C230-4AC2-8183-751145680647}" type="sibTrans" cxnId="{CB49521E-E818-4DDD-BCA9-4F45D6FE5F44}">
      <dgm:prSet/>
      <dgm:spPr/>
      <dgm:t>
        <a:bodyPr/>
        <a:lstStyle/>
        <a:p>
          <a:endParaRPr lang="pt-BR"/>
        </a:p>
      </dgm:t>
    </dgm:pt>
    <dgm:pt modelId="{D901C867-9A60-4260-8737-9F6471352F34}">
      <dgm:prSet phldrT="[Texto]"/>
      <dgm:spPr/>
      <dgm:t>
        <a:bodyPr/>
        <a:lstStyle/>
        <a:p>
          <a:r>
            <a:rPr lang="pt-BR" dirty="0"/>
            <a:t>Produto</a:t>
          </a:r>
        </a:p>
      </dgm:t>
    </dgm:pt>
    <dgm:pt modelId="{9DE3D1B7-580A-4AF7-A3D8-466C841F7FBA}" type="parTrans" cxnId="{1B589DB6-58FB-4CBC-BE6B-F2D93AFE2EEF}">
      <dgm:prSet/>
      <dgm:spPr/>
      <dgm:t>
        <a:bodyPr/>
        <a:lstStyle/>
        <a:p>
          <a:endParaRPr lang="pt-BR"/>
        </a:p>
      </dgm:t>
    </dgm:pt>
    <dgm:pt modelId="{F7FD0D59-26DD-43B4-B596-9BA41882E79A}" type="sibTrans" cxnId="{1B589DB6-58FB-4CBC-BE6B-F2D93AFE2EEF}">
      <dgm:prSet/>
      <dgm:spPr/>
      <dgm:t>
        <a:bodyPr/>
        <a:lstStyle/>
        <a:p>
          <a:endParaRPr lang="pt-BR"/>
        </a:p>
      </dgm:t>
    </dgm:pt>
    <dgm:pt modelId="{AB62A08C-2535-4FF8-85AE-738101B5FEA8}">
      <dgm:prSet phldrT="[Texto]"/>
      <dgm:spPr/>
      <dgm:t>
        <a:bodyPr/>
        <a:lstStyle/>
        <a:p>
          <a:r>
            <a:rPr lang="pt-BR" dirty="0"/>
            <a:t>Praça</a:t>
          </a:r>
        </a:p>
      </dgm:t>
    </dgm:pt>
    <dgm:pt modelId="{488DA971-4ADF-49F6-ACF3-A7DFFC4B5741}" type="parTrans" cxnId="{417C38F4-1E94-4AFD-94D5-5317F9A7B3F0}">
      <dgm:prSet/>
      <dgm:spPr/>
      <dgm:t>
        <a:bodyPr/>
        <a:lstStyle/>
        <a:p>
          <a:endParaRPr lang="pt-BR"/>
        </a:p>
      </dgm:t>
    </dgm:pt>
    <dgm:pt modelId="{4F7BD2E9-3706-4E09-BA57-988D7F7B5726}" type="sibTrans" cxnId="{417C38F4-1E94-4AFD-94D5-5317F9A7B3F0}">
      <dgm:prSet/>
      <dgm:spPr/>
      <dgm:t>
        <a:bodyPr/>
        <a:lstStyle/>
        <a:p>
          <a:endParaRPr lang="pt-BR"/>
        </a:p>
      </dgm:t>
    </dgm:pt>
    <dgm:pt modelId="{49A7CE4A-1AE2-43F0-A005-AE661B4669EA}">
      <dgm:prSet phldrT="[Texto]"/>
      <dgm:spPr/>
      <dgm:t>
        <a:bodyPr/>
        <a:lstStyle/>
        <a:p>
          <a:r>
            <a:rPr lang="pt-BR" dirty="0"/>
            <a:t>Promoção</a:t>
          </a:r>
        </a:p>
      </dgm:t>
    </dgm:pt>
    <dgm:pt modelId="{87F7DD3E-2978-4B28-8917-53B8BF9A2A14}" type="parTrans" cxnId="{5BCD9526-6E71-4742-8089-342CF077D2E2}">
      <dgm:prSet/>
      <dgm:spPr/>
      <dgm:t>
        <a:bodyPr/>
        <a:lstStyle/>
        <a:p>
          <a:endParaRPr lang="pt-BR"/>
        </a:p>
      </dgm:t>
    </dgm:pt>
    <dgm:pt modelId="{6A0D62E4-C7D5-4705-B4E7-F7B3E18FFCCD}" type="sibTrans" cxnId="{5BCD9526-6E71-4742-8089-342CF077D2E2}">
      <dgm:prSet/>
      <dgm:spPr/>
      <dgm:t>
        <a:bodyPr/>
        <a:lstStyle/>
        <a:p>
          <a:endParaRPr lang="pt-BR"/>
        </a:p>
      </dgm:t>
    </dgm:pt>
    <dgm:pt modelId="{7CE076E5-5978-456C-87D9-FE753EEE91CA}">
      <dgm:prSet phldrT="[Texto]"/>
      <dgm:spPr/>
      <dgm:t>
        <a:bodyPr/>
        <a:lstStyle/>
        <a:p>
          <a:r>
            <a:rPr lang="pt-BR" dirty="0"/>
            <a:t>Preço</a:t>
          </a:r>
        </a:p>
      </dgm:t>
    </dgm:pt>
    <dgm:pt modelId="{340A4609-4EA6-4CAF-90B7-47118E3AC071}" type="parTrans" cxnId="{AEADD376-FB1E-4A6F-AA7A-82AB24F9FCFA}">
      <dgm:prSet/>
      <dgm:spPr/>
      <dgm:t>
        <a:bodyPr/>
        <a:lstStyle/>
        <a:p>
          <a:endParaRPr lang="pt-BR"/>
        </a:p>
      </dgm:t>
    </dgm:pt>
    <dgm:pt modelId="{65C8A466-2203-4C75-986A-A90273A1E4BA}" type="sibTrans" cxnId="{AEADD376-FB1E-4A6F-AA7A-82AB24F9FCFA}">
      <dgm:prSet/>
      <dgm:spPr/>
      <dgm:t>
        <a:bodyPr/>
        <a:lstStyle/>
        <a:p>
          <a:endParaRPr lang="pt-BR"/>
        </a:p>
      </dgm:t>
    </dgm:pt>
    <dgm:pt modelId="{3739CC39-401D-44AA-BAD9-E8BAB8988187}" type="pres">
      <dgm:prSet presAssocID="{245A515D-DA2B-424E-86B0-447858F3022F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BAAD511-58C2-45C8-810C-83F42D071032}" type="pres">
      <dgm:prSet presAssocID="{997F05ED-430E-4B8C-874A-790C9801DB32}" presName="centerShape" presStyleLbl="node0" presStyleIdx="0" presStyleCnt="1"/>
      <dgm:spPr/>
    </dgm:pt>
    <dgm:pt modelId="{E16095C0-550D-4D80-9E9B-A5B1111DE86E}" type="pres">
      <dgm:prSet presAssocID="{9DE3D1B7-580A-4AF7-A3D8-466C841F7FBA}" presName="parTrans" presStyleLbl="sibTrans2D1" presStyleIdx="0" presStyleCnt="4"/>
      <dgm:spPr/>
    </dgm:pt>
    <dgm:pt modelId="{26E88B50-0E4D-4CDC-80A2-665190B5E46B}" type="pres">
      <dgm:prSet presAssocID="{9DE3D1B7-580A-4AF7-A3D8-466C841F7FBA}" presName="connectorText" presStyleLbl="sibTrans2D1" presStyleIdx="0" presStyleCnt="4"/>
      <dgm:spPr/>
    </dgm:pt>
    <dgm:pt modelId="{10C01E5D-3763-4CDC-AD94-8047649EE14E}" type="pres">
      <dgm:prSet presAssocID="{D901C867-9A60-4260-8737-9F6471352F34}" presName="node" presStyleLbl="node1" presStyleIdx="0" presStyleCnt="4">
        <dgm:presLayoutVars>
          <dgm:bulletEnabled val="1"/>
        </dgm:presLayoutVars>
      </dgm:prSet>
      <dgm:spPr/>
    </dgm:pt>
    <dgm:pt modelId="{5772D4AE-CE97-4676-B5B2-628EA8B5F73A}" type="pres">
      <dgm:prSet presAssocID="{488DA971-4ADF-49F6-ACF3-A7DFFC4B5741}" presName="parTrans" presStyleLbl="sibTrans2D1" presStyleIdx="1" presStyleCnt="4"/>
      <dgm:spPr/>
    </dgm:pt>
    <dgm:pt modelId="{009FD8E7-4DC0-4598-8FFA-0EFF60858C59}" type="pres">
      <dgm:prSet presAssocID="{488DA971-4ADF-49F6-ACF3-A7DFFC4B5741}" presName="connectorText" presStyleLbl="sibTrans2D1" presStyleIdx="1" presStyleCnt="4"/>
      <dgm:spPr/>
    </dgm:pt>
    <dgm:pt modelId="{1EA1700A-E33A-4D15-A2D4-8FFF21E4D985}" type="pres">
      <dgm:prSet presAssocID="{AB62A08C-2535-4FF8-85AE-738101B5FEA8}" presName="node" presStyleLbl="node1" presStyleIdx="1" presStyleCnt="4">
        <dgm:presLayoutVars>
          <dgm:bulletEnabled val="1"/>
        </dgm:presLayoutVars>
      </dgm:prSet>
      <dgm:spPr/>
    </dgm:pt>
    <dgm:pt modelId="{B9FE1194-EB48-45A3-AC9C-12E5CF903A21}" type="pres">
      <dgm:prSet presAssocID="{87F7DD3E-2978-4B28-8917-53B8BF9A2A14}" presName="parTrans" presStyleLbl="sibTrans2D1" presStyleIdx="2" presStyleCnt="4"/>
      <dgm:spPr/>
    </dgm:pt>
    <dgm:pt modelId="{BF4BEC1F-3781-4FF3-806F-A0B77A87F9EB}" type="pres">
      <dgm:prSet presAssocID="{87F7DD3E-2978-4B28-8917-53B8BF9A2A14}" presName="connectorText" presStyleLbl="sibTrans2D1" presStyleIdx="2" presStyleCnt="4"/>
      <dgm:spPr/>
    </dgm:pt>
    <dgm:pt modelId="{06EAA3F7-4D4A-47A8-BA21-7A348645C5AB}" type="pres">
      <dgm:prSet presAssocID="{49A7CE4A-1AE2-43F0-A005-AE661B4669EA}" presName="node" presStyleLbl="node1" presStyleIdx="2" presStyleCnt="4">
        <dgm:presLayoutVars>
          <dgm:bulletEnabled val="1"/>
        </dgm:presLayoutVars>
      </dgm:prSet>
      <dgm:spPr/>
    </dgm:pt>
    <dgm:pt modelId="{82A1F493-9D7C-44F0-BF6D-EB1988068E96}" type="pres">
      <dgm:prSet presAssocID="{340A4609-4EA6-4CAF-90B7-47118E3AC071}" presName="parTrans" presStyleLbl="sibTrans2D1" presStyleIdx="3" presStyleCnt="4"/>
      <dgm:spPr/>
    </dgm:pt>
    <dgm:pt modelId="{838F2C5F-8F58-46B6-B01B-943433F31E04}" type="pres">
      <dgm:prSet presAssocID="{340A4609-4EA6-4CAF-90B7-47118E3AC071}" presName="connectorText" presStyleLbl="sibTrans2D1" presStyleIdx="3" presStyleCnt="4"/>
      <dgm:spPr/>
    </dgm:pt>
    <dgm:pt modelId="{3DA0CA0E-857B-468A-93B8-BC217F81B7E7}" type="pres">
      <dgm:prSet presAssocID="{7CE076E5-5978-456C-87D9-FE753EEE91CA}" presName="node" presStyleLbl="node1" presStyleIdx="3" presStyleCnt="4">
        <dgm:presLayoutVars>
          <dgm:bulletEnabled val="1"/>
        </dgm:presLayoutVars>
      </dgm:prSet>
      <dgm:spPr/>
    </dgm:pt>
  </dgm:ptLst>
  <dgm:cxnLst>
    <dgm:cxn modelId="{CB49521E-E818-4DDD-BCA9-4F45D6FE5F44}" srcId="{245A515D-DA2B-424E-86B0-447858F3022F}" destId="{997F05ED-430E-4B8C-874A-790C9801DB32}" srcOrd="0" destOrd="0" parTransId="{4179D1A0-7AC6-43B8-9397-4EC230A53FE4}" sibTransId="{0ECF3B22-C230-4AC2-8183-751145680647}"/>
    <dgm:cxn modelId="{5BCD9526-6E71-4742-8089-342CF077D2E2}" srcId="{997F05ED-430E-4B8C-874A-790C9801DB32}" destId="{49A7CE4A-1AE2-43F0-A005-AE661B4669EA}" srcOrd="2" destOrd="0" parTransId="{87F7DD3E-2978-4B28-8917-53B8BF9A2A14}" sibTransId="{6A0D62E4-C7D5-4705-B4E7-F7B3E18FFCCD}"/>
    <dgm:cxn modelId="{51686D34-55CF-4649-91EB-33B6C07014D4}" type="presOf" srcId="{340A4609-4EA6-4CAF-90B7-47118E3AC071}" destId="{82A1F493-9D7C-44F0-BF6D-EB1988068E96}" srcOrd="0" destOrd="0" presId="urn:microsoft.com/office/officeart/2005/8/layout/radial5"/>
    <dgm:cxn modelId="{D30DDD62-506F-4AAE-AE27-08C112372FCC}" type="presOf" srcId="{D901C867-9A60-4260-8737-9F6471352F34}" destId="{10C01E5D-3763-4CDC-AD94-8047649EE14E}" srcOrd="0" destOrd="0" presId="urn:microsoft.com/office/officeart/2005/8/layout/radial5"/>
    <dgm:cxn modelId="{9F9A2369-12DF-4FCB-BCBC-23E347B993E1}" type="presOf" srcId="{997F05ED-430E-4B8C-874A-790C9801DB32}" destId="{EBAAD511-58C2-45C8-810C-83F42D071032}" srcOrd="0" destOrd="0" presId="urn:microsoft.com/office/officeart/2005/8/layout/radial5"/>
    <dgm:cxn modelId="{A12C824B-AA04-47B3-B78C-2A69572B1383}" type="presOf" srcId="{AB62A08C-2535-4FF8-85AE-738101B5FEA8}" destId="{1EA1700A-E33A-4D15-A2D4-8FFF21E4D985}" srcOrd="0" destOrd="0" presId="urn:microsoft.com/office/officeart/2005/8/layout/radial5"/>
    <dgm:cxn modelId="{AEADD376-FB1E-4A6F-AA7A-82AB24F9FCFA}" srcId="{997F05ED-430E-4B8C-874A-790C9801DB32}" destId="{7CE076E5-5978-456C-87D9-FE753EEE91CA}" srcOrd="3" destOrd="0" parTransId="{340A4609-4EA6-4CAF-90B7-47118E3AC071}" sibTransId="{65C8A466-2203-4C75-986A-A90273A1E4BA}"/>
    <dgm:cxn modelId="{8C0B5057-366D-4D72-9FC8-B025C4774F6C}" type="presOf" srcId="{245A515D-DA2B-424E-86B0-447858F3022F}" destId="{3739CC39-401D-44AA-BAD9-E8BAB8988187}" srcOrd="0" destOrd="0" presId="urn:microsoft.com/office/officeart/2005/8/layout/radial5"/>
    <dgm:cxn modelId="{1984A357-68BA-41C8-966A-2676A31E1B1C}" type="presOf" srcId="{488DA971-4ADF-49F6-ACF3-A7DFFC4B5741}" destId="{5772D4AE-CE97-4676-B5B2-628EA8B5F73A}" srcOrd="0" destOrd="0" presId="urn:microsoft.com/office/officeart/2005/8/layout/radial5"/>
    <dgm:cxn modelId="{AF84E757-66F3-49BE-8FD4-9C3394D1EC9F}" type="presOf" srcId="{87F7DD3E-2978-4B28-8917-53B8BF9A2A14}" destId="{B9FE1194-EB48-45A3-AC9C-12E5CF903A21}" srcOrd="0" destOrd="0" presId="urn:microsoft.com/office/officeart/2005/8/layout/radial5"/>
    <dgm:cxn modelId="{38190A87-13FC-43C7-9A88-EFF03B58CBA4}" type="presOf" srcId="{340A4609-4EA6-4CAF-90B7-47118E3AC071}" destId="{838F2C5F-8F58-46B6-B01B-943433F31E04}" srcOrd="1" destOrd="0" presId="urn:microsoft.com/office/officeart/2005/8/layout/radial5"/>
    <dgm:cxn modelId="{BE630B8C-AC4D-4DA7-B3EC-C8DCA1499BA4}" type="presOf" srcId="{488DA971-4ADF-49F6-ACF3-A7DFFC4B5741}" destId="{009FD8E7-4DC0-4598-8FFA-0EFF60858C59}" srcOrd="1" destOrd="0" presId="urn:microsoft.com/office/officeart/2005/8/layout/radial5"/>
    <dgm:cxn modelId="{134A9C9F-C66A-486E-B3A0-2F6C1B84EBF2}" type="presOf" srcId="{49A7CE4A-1AE2-43F0-A005-AE661B4669EA}" destId="{06EAA3F7-4D4A-47A8-BA21-7A348645C5AB}" srcOrd="0" destOrd="0" presId="urn:microsoft.com/office/officeart/2005/8/layout/radial5"/>
    <dgm:cxn modelId="{16BC7AAC-7304-4EF0-AF4D-21A3AA648639}" type="presOf" srcId="{9DE3D1B7-580A-4AF7-A3D8-466C841F7FBA}" destId="{26E88B50-0E4D-4CDC-80A2-665190B5E46B}" srcOrd="1" destOrd="0" presId="urn:microsoft.com/office/officeart/2005/8/layout/radial5"/>
    <dgm:cxn modelId="{1B589DB6-58FB-4CBC-BE6B-F2D93AFE2EEF}" srcId="{997F05ED-430E-4B8C-874A-790C9801DB32}" destId="{D901C867-9A60-4260-8737-9F6471352F34}" srcOrd="0" destOrd="0" parTransId="{9DE3D1B7-580A-4AF7-A3D8-466C841F7FBA}" sibTransId="{F7FD0D59-26DD-43B4-B596-9BA41882E79A}"/>
    <dgm:cxn modelId="{F7A5CDB6-A450-42F7-95D8-7431A863869F}" type="presOf" srcId="{9DE3D1B7-580A-4AF7-A3D8-466C841F7FBA}" destId="{E16095C0-550D-4D80-9E9B-A5B1111DE86E}" srcOrd="0" destOrd="0" presId="urn:microsoft.com/office/officeart/2005/8/layout/radial5"/>
    <dgm:cxn modelId="{326083BD-3FD6-48F5-BCB7-9F61DE7FC7FD}" type="presOf" srcId="{87F7DD3E-2978-4B28-8917-53B8BF9A2A14}" destId="{BF4BEC1F-3781-4FF3-806F-A0B77A87F9EB}" srcOrd="1" destOrd="0" presId="urn:microsoft.com/office/officeart/2005/8/layout/radial5"/>
    <dgm:cxn modelId="{1B1EABDD-B7D7-4E60-AA7E-BB83A176F100}" type="presOf" srcId="{7CE076E5-5978-456C-87D9-FE753EEE91CA}" destId="{3DA0CA0E-857B-468A-93B8-BC217F81B7E7}" srcOrd="0" destOrd="0" presId="urn:microsoft.com/office/officeart/2005/8/layout/radial5"/>
    <dgm:cxn modelId="{417C38F4-1E94-4AFD-94D5-5317F9A7B3F0}" srcId="{997F05ED-430E-4B8C-874A-790C9801DB32}" destId="{AB62A08C-2535-4FF8-85AE-738101B5FEA8}" srcOrd="1" destOrd="0" parTransId="{488DA971-4ADF-49F6-ACF3-A7DFFC4B5741}" sibTransId="{4F7BD2E9-3706-4E09-BA57-988D7F7B5726}"/>
    <dgm:cxn modelId="{5F161D3D-8AB6-45B8-A7AD-03B6D692D528}" type="presParOf" srcId="{3739CC39-401D-44AA-BAD9-E8BAB8988187}" destId="{EBAAD511-58C2-45C8-810C-83F42D071032}" srcOrd="0" destOrd="0" presId="urn:microsoft.com/office/officeart/2005/8/layout/radial5"/>
    <dgm:cxn modelId="{328DD9FD-717B-4BF5-8C14-7D283A7745DE}" type="presParOf" srcId="{3739CC39-401D-44AA-BAD9-E8BAB8988187}" destId="{E16095C0-550D-4D80-9E9B-A5B1111DE86E}" srcOrd="1" destOrd="0" presId="urn:microsoft.com/office/officeart/2005/8/layout/radial5"/>
    <dgm:cxn modelId="{E3175579-177A-49DF-9E5D-E7C918096B4C}" type="presParOf" srcId="{E16095C0-550D-4D80-9E9B-A5B1111DE86E}" destId="{26E88B50-0E4D-4CDC-80A2-665190B5E46B}" srcOrd="0" destOrd="0" presId="urn:microsoft.com/office/officeart/2005/8/layout/radial5"/>
    <dgm:cxn modelId="{81BCE90B-5B6E-42AC-BF8A-F19AC21F55CD}" type="presParOf" srcId="{3739CC39-401D-44AA-BAD9-E8BAB8988187}" destId="{10C01E5D-3763-4CDC-AD94-8047649EE14E}" srcOrd="2" destOrd="0" presId="urn:microsoft.com/office/officeart/2005/8/layout/radial5"/>
    <dgm:cxn modelId="{8BD001CC-5CFB-4FDD-AFCA-5A8A825B453F}" type="presParOf" srcId="{3739CC39-401D-44AA-BAD9-E8BAB8988187}" destId="{5772D4AE-CE97-4676-B5B2-628EA8B5F73A}" srcOrd="3" destOrd="0" presId="urn:microsoft.com/office/officeart/2005/8/layout/radial5"/>
    <dgm:cxn modelId="{6EADA3DC-0973-45E0-BA9A-B7C5DE6FCC00}" type="presParOf" srcId="{5772D4AE-CE97-4676-B5B2-628EA8B5F73A}" destId="{009FD8E7-4DC0-4598-8FFA-0EFF60858C59}" srcOrd="0" destOrd="0" presId="urn:microsoft.com/office/officeart/2005/8/layout/radial5"/>
    <dgm:cxn modelId="{D4429475-3D24-48C1-9EDF-895F6980670A}" type="presParOf" srcId="{3739CC39-401D-44AA-BAD9-E8BAB8988187}" destId="{1EA1700A-E33A-4D15-A2D4-8FFF21E4D985}" srcOrd="4" destOrd="0" presId="urn:microsoft.com/office/officeart/2005/8/layout/radial5"/>
    <dgm:cxn modelId="{84309D06-8C20-4145-A858-E74734F08A56}" type="presParOf" srcId="{3739CC39-401D-44AA-BAD9-E8BAB8988187}" destId="{B9FE1194-EB48-45A3-AC9C-12E5CF903A21}" srcOrd="5" destOrd="0" presId="urn:microsoft.com/office/officeart/2005/8/layout/radial5"/>
    <dgm:cxn modelId="{EC7949BF-63A2-46CB-8CD2-A026B81D82A9}" type="presParOf" srcId="{B9FE1194-EB48-45A3-AC9C-12E5CF903A21}" destId="{BF4BEC1F-3781-4FF3-806F-A0B77A87F9EB}" srcOrd="0" destOrd="0" presId="urn:microsoft.com/office/officeart/2005/8/layout/radial5"/>
    <dgm:cxn modelId="{5793BB2E-3DCE-4101-88BA-7F41E35DBAEF}" type="presParOf" srcId="{3739CC39-401D-44AA-BAD9-E8BAB8988187}" destId="{06EAA3F7-4D4A-47A8-BA21-7A348645C5AB}" srcOrd="6" destOrd="0" presId="urn:microsoft.com/office/officeart/2005/8/layout/radial5"/>
    <dgm:cxn modelId="{BFD532B3-6AFB-496E-A565-D107BA85B862}" type="presParOf" srcId="{3739CC39-401D-44AA-BAD9-E8BAB8988187}" destId="{82A1F493-9D7C-44F0-BF6D-EB1988068E96}" srcOrd="7" destOrd="0" presId="urn:microsoft.com/office/officeart/2005/8/layout/radial5"/>
    <dgm:cxn modelId="{60B1F87E-EBD2-4AD9-BDB2-25A4787382BB}" type="presParOf" srcId="{82A1F493-9D7C-44F0-BF6D-EB1988068E96}" destId="{838F2C5F-8F58-46B6-B01B-943433F31E04}" srcOrd="0" destOrd="0" presId="urn:microsoft.com/office/officeart/2005/8/layout/radial5"/>
    <dgm:cxn modelId="{B83E86C4-C90F-4BFA-82DE-AB0B28EDC496}" type="presParOf" srcId="{3739CC39-401D-44AA-BAD9-E8BAB8988187}" destId="{3DA0CA0E-857B-468A-93B8-BC217F81B7E7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547BCB-8B6C-4F23-BBBA-65BE72FFC610}">
      <dsp:nvSpPr>
        <dsp:cNvPr id="0" name=""/>
        <dsp:cNvSpPr/>
      </dsp:nvSpPr>
      <dsp:spPr>
        <a:xfrm>
          <a:off x="896" y="0"/>
          <a:ext cx="1833903" cy="5040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684" tIns="69342" rIns="34671" bIns="6934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Resumo</a:t>
          </a:r>
        </a:p>
      </dsp:txBody>
      <dsp:txXfrm>
        <a:off x="896" y="0"/>
        <a:ext cx="1707889" cy="5040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B9528E-BCF1-415D-A239-C3338F3F1503}">
      <dsp:nvSpPr>
        <dsp:cNvPr id="0" name=""/>
        <dsp:cNvSpPr/>
      </dsp:nvSpPr>
      <dsp:spPr>
        <a:xfrm rot="10800000">
          <a:off x="865156" y="1885"/>
          <a:ext cx="2457887" cy="98425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4031" tIns="64770" rIns="120904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Mercado alvo (Clientes)</a:t>
          </a:r>
        </a:p>
      </dsp:txBody>
      <dsp:txXfrm rot="10800000">
        <a:off x="1111221" y="1885"/>
        <a:ext cx="2211822" cy="984259"/>
      </dsp:txXfrm>
    </dsp:sp>
    <dsp:sp modelId="{0B2D2663-A104-4954-92E4-DAD8960C9E4D}">
      <dsp:nvSpPr>
        <dsp:cNvPr id="0" name=""/>
        <dsp:cNvSpPr/>
      </dsp:nvSpPr>
      <dsp:spPr>
        <a:xfrm>
          <a:off x="373027" y="1885"/>
          <a:ext cx="984259" cy="98425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36A946-FC62-4244-AB78-E6ADCA78B896}">
      <dsp:nvSpPr>
        <dsp:cNvPr id="0" name=""/>
        <dsp:cNvSpPr/>
      </dsp:nvSpPr>
      <dsp:spPr>
        <a:xfrm rot="10800000">
          <a:off x="865156" y="1279954"/>
          <a:ext cx="2457887" cy="98425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4031" tIns="64770" rIns="120904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Competidores</a:t>
          </a:r>
        </a:p>
      </dsp:txBody>
      <dsp:txXfrm rot="10800000">
        <a:off x="1111221" y="1279954"/>
        <a:ext cx="2211822" cy="984259"/>
      </dsp:txXfrm>
    </dsp:sp>
    <dsp:sp modelId="{4CA0ED94-6729-491D-8F24-02CE65766F6C}">
      <dsp:nvSpPr>
        <dsp:cNvPr id="0" name=""/>
        <dsp:cNvSpPr/>
      </dsp:nvSpPr>
      <dsp:spPr>
        <a:xfrm>
          <a:off x="373027" y="1279954"/>
          <a:ext cx="984259" cy="98425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B6A161-F7A8-45AE-B7A2-14081F757058}">
      <dsp:nvSpPr>
        <dsp:cNvPr id="0" name=""/>
        <dsp:cNvSpPr/>
      </dsp:nvSpPr>
      <dsp:spPr>
        <a:xfrm rot="10800000">
          <a:off x="865156" y="2558022"/>
          <a:ext cx="2457887" cy="98425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4031" tIns="64770" rIns="120904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Posicionamento e Proposta de Valor</a:t>
          </a:r>
        </a:p>
      </dsp:txBody>
      <dsp:txXfrm rot="10800000">
        <a:off x="1111221" y="2558022"/>
        <a:ext cx="2211822" cy="984259"/>
      </dsp:txXfrm>
    </dsp:sp>
    <dsp:sp modelId="{1F19BF5A-5184-4C82-815D-7067E798EBF6}">
      <dsp:nvSpPr>
        <dsp:cNvPr id="0" name=""/>
        <dsp:cNvSpPr/>
      </dsp:nvSpPr>
      <dsp:spPr>
        <a:xfrm>
          <a:off x="373027" y="2558022"/>
          <a:ext cx="984259" cy="984259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AAD511-58C2-45C8-810C-83F42D071032}">
      <dsp:nvSpPr>
        <dsp:cNvPr id="0" name=""/>
        <dsp:cNvSpPr/>
      </dsp:nvSpPr>
      <dsp:spPr>
        <a:xfrm>
          <a:off x="1525083" y="1305115"/>
          <a:ext cx="789920" cy="7899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4 </a:t>
          </a:r>
          <a:r>
            <a:rPr lang="pt-BR" sz="2400" kern="1200" dirty="0" err="1"/>
            <a:t>Ps</a:t>
          </a:r>
          <a:endParaRPr lang="pt-BR" sz="2400" kern="1200" dirty="0"/>
        </a:p>
      </dsp:txBody>
      <dsp:txXfrm>
        <a:off x="1640764" y="1420796"/>
        <a:ext cx="558558" cy="558558"/>
      </dsp:txXfrm>
    </dsp:sp>
    <dsp:sp modelId="{E16095C0-550D-4D80-9E9B-A5B1111DE86E}">
      <dsp:nvSpPr>
        <dsp:cNvPr id="0" name=""/>
        <dsp:cNvSpPr/>
      </dsp:nvSpPr>
      <dsp:spPr>
        <a:xfrm rot="16200000">
          <a:off x="1835617" y="1024212"/>
          <a:ext cx="168852" cy="2527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00" kern="1200"/>
        </a:p>
      </dsp:txBody>
      <dsp:txXfrm>
        <a:off x="1860945" y="1100095"/>
        <a:ext cx="118196" cy="151664"/>
      </dsp:txXfrm>
    </dsp:sp>
    <dsp:sp modelId="{10C01E5D-3763-4CDC-AD94-8047649EE14E}">
      <dsp:nvSpPr>
        <dsp:cNvPr id="0" name=""/>
        <dsp:cNvSpPr/>
      </dsp:nvSpPr>
      <dsp:spPr>
        <a:xfrm>
          <a:off x="1429429" y="5297"/>
          <a:ext cx="981229" cy="9812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Produto</a:t>
          </a:r>
        </a:p>
      </dsp:txBody>
      <dsp:txXfrm>
        <a:off x="1573127" y="148995"/>
        <a:ext cx="693833" cy="693833"/>
      </dsp:txXfrm>
    </dsp:sp>
    <dsp:sp modelId="{5772D4AE-CE97-4676-B5B2-628EA8B5F73A}">
      <dsp:nvSpPr>
        <dsp:cNvPr id="0" name=""/>
        <dsp:cNvSpPr/>
      </dsp:nvSpPr>
      <dsp:spPr>
        <a:xfrm>
          <a:off x="2385093" y="1573688"/>
          <a:ext cx="168852" cy="2527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00" kern="1200"/>
        </a:p>
      </dsp:txBody>
      <dsp:txXfrm>
        <a:off x="2385093" y="1624243"/>
        <a:ext cx="118196" cy="151664"/>
      </dsp:txXfrm>
    </dsp:sp>
    <dsp:sp modelId="{1EA1700A-E33A-4D15-A2D4-8FFF21E4D985}">
      <dsp:nvSpPr>
        <dsp:cNvPr id="0" name=""/>
        <dsp:cNvSpPr/>
      </dsp:nvSpPr>
      <dsp:spPr>
        <a:xfrm>
          <a:off x="2633593" y="1209461"/>
          <a:ext cx="981229" cy="9812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Praça</a:t>
          </a:r>
        </a:p>
      </dsp:txBody>
      <dsp:txXfrm>
        <a:off x="2777291" y="1353159"/>
        <a:ext cx="693833" cy="693833"/>
      </dsp:txXfrm>
    </dsp:sp>
    <dsp:sp modelId="{B9FE1194-EB48-45A3-AC9C-12E5CF903A21}">
      <dsp:nvSpPr>
        <dsp:cNvPr id="0" name=""/>
        <dsp:cNvSpPr/>
      </dsp:nvSpPr>
      <dsp:spPr>
        <a:xfrm rot="5400000">
          <a:off x="1835617" y="2123164"/>
          <a:ext cx="168852" cy="2527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00" kern="1200"/>
        </a:p>
      </dsp:txBody>
      <dsp:txXfrm>
        <a:off x="1860945" y="2148391"/>
        <a:ext cx="118196" cy="151664"/>
      </dsp:txXfrm>
    </dsp:sp>
    <dsp:sp modelId="{06EAA3F7-4D4A-47A8-BA21-7A348645C5AB}">
      <dsp:nvSpPr>
        <dsp:cNvPr id="0" name=""/>
        <dsp:cNvSpPr/>
      </dsp:nvSpPr>
      <dsp:spPr>
        <a:xfrm>
          <a:off x="1429429" y="2413625"/>
          <a:ext cx="981229" cy="9812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Promoção</a:t>
          </a:r>
        </a:p>
      </dsp:txBody>
      <dsp:txXfrm>
        <a:off x="1573127" y="2557323"/>
        <a:ext cx="693833" cy="693833"/>
      </dsp:txXfrm>
    </dsp:sp>
    <dsp:sp modelId="{82A1F493-9D7C-44F0-BF6D-EB1988068E96}">
      <dsp:nvSpPr>
        <dsp:cNvPr id="0" name=""/>
        <dsp:cNvSpPr/>
      </dsp:nvSpPr>
      <dsp:spPr>
        <a:xfrm rot="10800000">
          <a:off x="1286141" y="1573688"/>
          <a:ext cx="168852" cy="2527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00" kern="1200"/>
        </a:p>
      </dsp:txBody>
      <dsp:txXfrm rot="10800000">
        <a:off x="1336797" y="1624243"/>
        <a:ext cx="118196" cy="151664"/>
      </dsp:txXfrm>
    </dsp:sp>
    <dsp:sp modelId="{3DA0CA0E-857B-468A-93B8-BC217F81B7E7}">
      <dsp:nvSpPr>
        <dsp:cNvPr id="0" name=""/>
        <dsp:cNvSpPr/>
      </dsp:nvSpPr>
      <dsp:spPr>
        <a:xfrm>
          <a:off x="225265" y="1209461"/>
          <a:ext cx="981229" cy="9812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Preço</a:t>
          </a:r>
        </a:p>
      </dsp:txBody>
      <dsp:txXfrm>
        <a:off x="368963" y="1353159"/>
        <a:ext cx="693833" cy="6938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AAD511-58C2-45C8-810C-83F42D071032}">
      <dsp:nvSpPr>
        <dsp:cNvPr id="0" name=""/>
        <dsp:cNvSpPr/>
      </dsp:nvSpPr>
      <dsp:spPr>
        <a:xfrm>
          <a:off x="1525083" y="1305115"/>
          <a:ext cx="789920" cy="7899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4 </a:t>
          </a:r>
          <a:r>
            <a:rPr lang="pt-BR" sz="2400" kern="1200" dirty="0" err="1"/>
            <a:t>Ps</a:t>
          </a:r>
          <a:endParaRPr lang="pt-BR" sz="2400" kern="1200" dirty="0"/>
        </a:p>
      </dsp:txBody>
      <dsp:txXfrm>
        <a:off x="1640764" y="1420796"/>
        <a:ext cx="558558" cy="558558"/>
      </dsp:txXfrm>
    </dsp:sp>
    <dsp:sp modelId="{E16095C0-550D-4D80-9E9B-A5B1111DE86E}">
      <dsp:nvSpPr>
        <dsp:cNvPr id="0" name=""/>
        <dsp:cNvSpPr/>
      </dsp:nvSpPr>
      <dsp:spPr>
        <a:xfrm rot="16200000">
          <a:off x="1835617" y="1024212"/>
          <a:ext cx="168852" cy="2527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00" kern="1200"/>
        </a:p>
      </dsp:txBody>
      <dsp:txXfrm>
        <a:off x="1860945" y="1100095"/>
        <a:ext cx="118196" cy="151664"/>
      </dsp:txXfrm>
    </dsp:sp>
    <dsp:sp modelId="{10C01E5D-3763-4CDC-AD94-8047649EE14E}">
      <dsp:nvSpPr>
        <dsp:cNvPr id="0" name=""/>
        <dsp:cNvSpPr/>
      </dsp:nvSpPr>
      <dsp:spPr>
        <a:xfrm>
          <a:off x="1429429" y="5297"/>
          <a:ext cx="981229" cy="9812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Produto</a:t>
          </a:r>
        </a:p>
      </dsp:txBody>
      <dsp:txXfrm>
        <a:off x="1573127" y="148995"/>
        <a:ext cx="693833" cy="693833"/>
      </dsp:txXfrm>
    </dsp:sp>
    <dsp:sp modelId="{5772D4AE-CE97-4676-B5B2-628EA8B5F73A}">
      <dsp:nvSpPr>
        <dsp:cNvPr id="0" name=""/>
        <dsp:cNvSpPr/>
      </dsp:nvSpPr>
      <dsp:spPr>
        <a:xfrm>
          <a:off x="2385093" y="1573688"/>
          <a:ext cx="168852" cy="2527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00" kern="1200"/>
        </a:p>
      </dsp:txBody>
      <dsp:txXfrm>
        <a:off x="2385093" y="1624243"/>
        <a:ext cx="118196" cy="151664"/>
      </dsp:txXfrm>
    </dsp:sp>
    <dsp:sp modelId="{1EA1700A-E33A-4D15-A2D4-8FFF21E4D985}">
      <dsp:nvSpPr>
        <dsp:cNvPr id="0" name=""/>
        <dsp:cNvSpPr/>
      </dsp:nvSpPr>
      <dsp:spPr>
        <a:xfrm>
          <a:off x="2633593" y="1209461"/>
          <a:ext cx="981229" cy="9812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Praça</a:t>
          </a:r>
        </a:p>
      </dsp:txBody>
      <dsp:txXfrm>
        <a:off x="2777291" y="1353159"/>
        <a:ext cx="693833" cy="693833"/>
      </dsp:txXfrm>
    </dsp:sp>
    <dsp:sp modelId="{B9FE1194-EB48-45A3-AC9C-12E5CF903A21}">
      <dsp:nvSpPr>
        <dsp:cNvPr id="0" name=""/>
        <dsp:cNvSpPr/>
      </dsp:nvSpPr>
      <dsp:spPr>
        <a:xfrm rot="5400000">
          <a:off x="1835617" y="2123164"/>
          <a:ext cx="168852" cy="2527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00" kern="1200"/>
        </a:p>
      </dsp:txBody>
      <dsp:txXfrm>
        <a:off x="1860945" y="2148391"/>
        <a:ext cx="118196" cy="151664"/>
      </dsp:txXfrm>
    </dsp:sp>
    <dsp:sp modelId="{06EAA3F7-4D4A-47A8-BA21-7A348645C5AB}">
      <dsp:nvSpPr>
        <dsp:cNvPr id="0" name=""/>
        <dsp:cNvSpPr/>
      </dsp:nvSpPr>
      <dsp:spPr>
        <a:xfrm>
          <a:off x="1429429" y="2413625"/>
          <a:ext cx="981229" cy="9812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Promoção</a:t>
          </a:r>
        </a:p>
      </dsp:txBody>
      <dsp:txXfrm>
        <a:off x="1573127" y="2557323"/>
        <a:ext cx="693833" cy="693833"/>
      </dsp:txXfrm>
    </dsp:sp>
    <dsp:sp modelId="{82A1F493-9D7C-44F0-BF6D-EB1988068E96}">
      <dsp:nvSpPr>
        <dsp:cNvPr id="0" name=""/>
        <dsp:cNvSpPr/>
      </dsp:nvSpPr>
      <dsp:spPr>
        <a:xfrm rot="10800000">
          <a:off x="1286141" y="1573688"/>
          <a:ext cx="168852" cy="2527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00" kern="1200"/>
        </a:p>
      </dsp:txBody>
      <dsp:txXfrm rot="10800000">
        <a:off x="1336797" y="1624243"/>
        <a:ext cx="118196" cy="151664"/>
      </dsp:txXfrm>
    </dsp:sp>
    <dsp:sp modelId="{3DA0CA0E-857B-468A-93B8-BC217F81B7E7}">
      <dsp:nvSpPr>
        <dsp:cNvPr id="0" name=""/>
        <dsp:cNvSpPr/>
      </dsp:nvSpPr>
      <dsp:spPr>
        <a:xfrm>
          <a:off x="225265" y="1209461"/>
          <a:ext cx="981229" cy="9812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Preço</a:t>
          </a:r>
        </a:p>
      </dsp:txBody>
      <dsp:txXfrm>
        <a:off x="368963" y="1353159"/>
        <a:ext cx="693833" cy="6938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9404EE0-BC22-44FF-93FD-FD345D9010BE}" type="datetimeFigureOut">
              <a:rPr lang="pt-BR"/>
              <a:pPr>
                <a:defRPr/>
              </a:pPr>
              <a:t>23/10/2022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6600"/>
            <a:ext cx="4910138" cy="3683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750" y="4664075"/>
            <a:ext cx="5335588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28150"/>
            <a:ext cx="2889250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8250" y="9328150"/>
            <a:ext cx="2889250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27176C-77A0-4D8B-855B-98F94F60BAA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81511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FB822-9D94-4DE6-A6C5-AD12D7C2BCAA}" type="datetime1">
              <a:rPr lang="pt-BR"/>
              <a:pPr>
                <a:defRPr/>
              </a:pPr>
              <a:t>23/10/2022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9DA2F-A9F2-496B-A6DB-318DFC107B1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748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CD34D-5DE3-4964-B630-886F8DEEA59E}" type="datetime1">
              <a:rPr lang="pt-BR"/>
              <a:pPr>
                <a:defRPr/>
              </a:pPr>
              <a:t>23/10/2022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5462C-B4FD-4E44-900F-99C87ECF0FA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8837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4E867-7E52-4F43-A8F3-FE722EB7B835}" type="datetime1">
              <a:rPr lang="pt-BR"/>
              <a:pPr>
                <a:defRPr/>
              </a:pPr>
              <a:t>23/10/2022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08DCC-7B57-4F99-8D4B-59E4BAA54DD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8332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21925-CCAD-45E3-86F5-A86DADEB82B8}" type="datetime1">
              <a:rPr lang="pt-BR"/>
              <a:pPr>
                <a:defRPr/>
              </a:pPr>
              <a:t>23/10/2022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83078-B896-4F95-AD3F-340ABE283A1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950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CA541-9679-484F-9621-49929AF4D95D}" type="datetime1">
              <a:rPr lang="pt-BR"/>
              <a:pPr>
                <a:defRPr/>
              </a:pPr>
              <a:t>23/10/2022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A0F36-1B02-4F31-B4E1-1773F11D86D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233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ECAD4-5413-49BA-8CA2-5E56967F01F8}" type="datetime1">
              <a:rPr lang="pt-BR"/>
              <a:pPr>
                <a:defRPr/>
              </a:pPr>
              <a:t>23/10/2022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40BBC-5F05-4231-A913-D20A3519E6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2815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3E3D6-2732-4B1F-AD85-4A67FE1DB762}" type="datetime1">
              <a:rPr lang="pt-BR"/>
              <a:pPr>
                <a:defRPr/>
              </a:pPr>
              <a:t>23/10/2022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171B9-AA67-4566-AD31-511C9568A4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538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38DD2-1423-4544-AD0F-DE7FA8D4661E}" type="datetime1">
              <a:rPr lang="pt-BR"/>
              <a:pPr>
                <a:defRPr/>
              </a:pPr>
              <a:t>23/10/2022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BBE67-A3B3-46E7-B52A-9423AADA98D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060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C80AD-3125-4FED-B1B0-C8536BAED3A5}" type="datetime1">
              <a:rPr lang="pt-BR"/>
              <a:pPr>
                <a:defRPr/>
              </a:pPr>
              <a:t>23/10/2022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4961B-99FA-4ACC-9A0E-98C0CD7FE81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0871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5151E-8A15-4297-8B81-216D506C9436}" type="datetime1">
              <a:rPr lang="pt-BR"/>
              <a:pPr>
                <a:defRPr/>
              </a:pPr>
              <a:t>23/10/2022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95255-201A-4C35-8213-7863CBECC04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0433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E357A-E950-48D3-A8E3-9D6F8250F64E}" type="datetime1">
              <a:rPr lang="pt-BR"/>
              <a:pPr>
                <a:defRPr/>
              </a:pPr>
              <a:t>23/10/2022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6A734-B11F-440C-8A6F-391D2CC3247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0726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BFF453B-C4DC-490C-BC77-6DE005DF1172}" type="datetime1">
              <a:rPr lang="pt-BR"/>
              <a:pPr>
                <a:defRPr/>
              </a:pPr>
              <a:t>23/10/2022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58C2A9-7A35-41DF-A883-46FEEF1ED96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ChangeArrowheads="1"/>
          </p:cNvSpPr>
          <p:nvPr/>
        </p:nvSpPr>
        <p:spPr bwMode="auto">
          <a:xfrm>
            <a:off x="189990" y="5578359"/>
            <a:ext cx="8836025" cy="641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7620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76200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7620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7620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7620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pt-BR" sz="2200" b="1" dirty="0">
                <a:solidFill>
                  <a:srgbClr val="002A46"/>
                </a:solidFill>
                <a:latin typeface="Arial" charset="0"/>
              </a:rPr>
              <a:t>Plano de </a:t>
            </a:r>
            <a:r>
              <a:rPr lang="en-US" altLang="pt-BR" sz="2200" b="1" dirty="0" err="1">
                <a:solidFill>
                  <a:srgbClr val="002A46"/>
                </a:solidFill>
                <a:latin typeface="Arial" charset="0"/>
              </a:rPr>
              <a:t>Negócio</a:t>
            </a:r>
            <a:r>
              <a:rPr lang="en-US" altLang="pt-BR" sz="2200" b="1" dirty="0">
                <a:solidFill>
                  <a:srgbClr val="002A46"/>
                </a:solidFill>
                <a:latin typeface="Arial" charset="0"/>
              </a:rPr>
              <a:t> (Business Plan) 2 – </a:t>
            </a:r>
            <a:r>
              <a:rPr lang="en-US" altLang="pt-BR" sz="2200" b="1" dirty="0" err="1">
                <a:solidFill>
                  <a:srgbClr val="002A46"/>
                </a:solidFill>
                <a:latin typeface="Arial" charset="0"/>
              </a:rPr>
              <a:t>Educação</a:t>
            </a:r>
            <a:r>
              <a:rPr lang="en-US" altLang="pt-BR" sz="2200" b="1" dirty="0">
                <a:solidFill>
                  <a:srgbClr val="002A46"/>
                </a:solidFill>
                <a:latin typeface="Arial" charset="0"/>
              </a:rPr>
              <a:t> </a:t>
            </a:r>
            <a:r>
              <a:rPr lang="en-US" altLang="pt-BR" sz="2200" b="1" dirty="0" err="1">
                <a:solidFill>
                  <a:srgbClr val="002A46"/>
                </a:solidFill>
                <a:latin typeface="Arial" charset="0"/>
              </a:rPr>
              <a:t>Física</a:t>
            </a:r>
            <a:r>
              <a:rPr lang="en-US" altLang="pt-BR" sz="2200" b="1" dirty="0">
                <a:solidFill>
                  <a:srgbClr val="002A46"/>
                </a:solidFill>
                <a:latin typeface="Arial" charset="0"/>
              </a:rPr>
              <a:t> e </a:t>
            </a:r>
            <a:r>
              <a:rPr lang="en-US" altLang="pt-BR" sz="2200" b="1" dirty="0" err="1">
                <a:solidFill>
                  <a:srgbClr val="002A46"/>
                </a:solidFill>
                <a:latin typeface="Arial" charset="0"/>
              </a:rPr>
              <a:t>Esporte</a:t>
            </a:r>
            <a:endParaRPr lang="en-US" altLang="pt-BR" sz="2200" b="1" dirty="0">
              <a:solidFill>
                <a:srgbClr val="002A46"/>
              </a:solidFill>
              <a:latin typeface="Arial" charset="0"/>
            </a:endParaRPr>
          </a:p>
          <a:p>
            <a:pPr algn="ctr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pt-BR" sz="1400" b="1" dirty="0" err="1">
                <a:solidFill>
                  <a:srgbClr val="002A46"/>
                </a:solidFill>
                <a:latin typeface="Arial" charset="0"/>
              </a:rPr>
              <a:t>Adaptado</a:t>
            </a:r>
            <a:r>
              <a:rPr lang="en-US" altLang="pt-BR" sz="1400" b="1" dirty="0">
                <a:solidFill>
                  <a:srgbClr val="002A46"/>
                </a:solidFill>
                <a:latin typeface="Arial" charset="0"/>
              </a:rPr>
              <a:t> SEBRAE</a:t>
            </a:r>
          </a:p>
        </p:txBody>
      </p:sp>
      <p:sp>
        <p:nvSpPr>
          <p:cNvPr id="5123" name="Rectangle 1027"/>
          <p:cNvSpPr>
            <a:spLocks noChangeArrowheads="1"/>
          </p:cNvSpPr>
          <p:nvPr/>
        </p:nvSpPr>
        <p:spPr bwMode="auto">
          <a:xfrm>
            <a:off x="2462213" y="6397625"/>
            <a:ext cx="4208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7620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76200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7620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7620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7620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1800" b="1" dirty="0">
                <a:solidFill>
                  <a:srgbClr val="002A46"/>
                </a:solidFill>
                <a:latin typeface="Arial" charset="0"/>
              </a:rPr>
              <a:t>2022</a:t>
            </a:r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0"/>
            <a:ext cx="1855093" cy="1412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7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91" y="1628801"/>
            <a:ext cx="8836025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7467128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Definição do Mercado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484313"/>
            <a:ext cx="3384550" cy="2952750"/>
          </a:xfrm>
        </p:spPr>
        <p:txBody>
          <a:bodyPr rtlCol="0">
            <a:normAutofit fontScale="925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/>
              <a:t>	</a:t>
            </a:r>
            <a:r>
              <a:rPr lang="pt-BR" sz="2000" b="1" dirty="0"/>
              <a:t>Pesquisa de Mercado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/>
              <a:t>	A Pesquisa de Mercado é uma ferramenta importante para que você obtenha informações valiosas sobre o mercado em que atua ou pretende atuar. Quanto maior o seu conhecimento sobre o mercado, clientes, fornecedores, concorrentes, melhor será o desempenho do seu negócio.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</p:txBody>
      </p:sp>
      <p:sp>
        <p:nvSpPr>
          <p:cNvPr id="21508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1509" name="Rectangle 13"/>
          <p:cNvSpPr>
            <a:spLocks noChangeArrowheads="1"/>
          </p:cNvSpPr>
          <p:nvPr/>
        </p:nvSpPr>
        <p:spPr bwMode="auto">
          <a:xfrm>
            <a:off x="4211638" y="1484313"/>
            <a:ext cx="43926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2000" b="1">
                <a:latin typeface="Calibri" pitchFamily="34" charset="0"/>
                <a:ea typeface="Times New Roman" charset="0"/>
                <a:cs typeface="Arial" charset="0"/>
              </a:rPr>
              <a:t>Pesquisa de Mercado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4140200" y="1484313"/>
            <a:ext cx="4608513" cy="40322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827088" y="6488113"/>
            <a:ext cx="2592387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529272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Ferramenta</a:t>
            </a:r>
          </a:p>
        </p:txBody>
      </p:sp>
      <p:pic>
        <p:nvPicPr>
          <p:cNvPr id="21513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aixaDeTexto 10"/>
          <p:cNvSpPr txBox="1"/>
          <p:nvPr/>
        </p:nvSpPr>
        <p:spPr>
          <a:xfrm>
            <a:off x="4356100" y="2205038"/>
            <a:ext cx="4176713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dirty="0">
                <a:latin typeface="+mn-lt"/>
              </a:rPr>
              <a:t>Formulário de pesquisa (do cliente)</a:t>
            </a:r>
          </a:p>
          <a:p>
            <a:pPr>
              <a:defRPr/>
            </a:pPr>
            <a:r>
              <a:rPr lang="pt-BR" dirty="0">
                <a:latin typeface="+mn-lt"/>
              </a:rPr>
              <a:t>Pesquisa do ponto</a:t>
            </a: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A22EC7-028D-45B3-A26E-B4EB2DD54FD5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Definição do Mercado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484313"/>
            <a:ext cx="7848550" cy="40322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b="1" dirty="0"/>
              <a:t>2.2 Estudo dos Concorrentes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b="1" dirty="0"/>
          </a:p>
          <a:p>
            <a:pPr algn="just" eaLnBrk="1" hangingPunct="1"/>
            <a:r>
              <a:rPr lang="pt-BR" altLang="pt-BR" sz="2000" dirty="0"/>
              <a:t>Você pode aprender lições importantes observando a atuação da concorrência. </a:t>
            </a:r>
          </a:p>
          <a:p>
            <a:pPr algn="just" eaLnBrk="1" hangingPunct="1"/>
            <a:r>
              <a:rPr lang="pt-BR" altLang="pt-BR" sz="2000" dirty="0"/>
              <a:t>Procure identificar quem são seus principais concorrentes. </a:t>
            </a:r>
          </a:p>
          <a:p>
            <a:pPr algn="just" eaLnBrk="1" hangingPunct="1"/>
            <a:r>
              <a:rPr lang="pt-BR" altLang="pt-BR" sz="2000" dirty="0"/>
              <a:t>A partir daí, visite-os e examine suas boas práticas e deficiências.</a:t>
            </a:r>
          </a:p>
          <a:p>
            <a:pPr algn="just" eaLnBrk="1" hangingPunct="1"/>
            <a:r>
              <a:rPr lang="pt-BR" altLang="pt-BR" sz="2000" dirty="0"/>
              <a:t>Lembre-se de que concorrentes são aquelas empresas que atuam no mesmo ramo de atividade que você e que buscam satisfazer as necessidades dos seus clientes.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pic>
        <p:nvPicPr>
          <p:cNvPr id="2048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0491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15BDF-0675-4DC7-98E6-183A2AF40438}" type="slidenum">
              <a:rPr lang="pt-BR" smtClean="0"/>
              <a:pPr>
                <a:defRPr/>
              </a:pPr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2113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Definição do Mercado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484313"/>
            <a:ext cx="8362950" cy="40322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b="1" dirty="0"/>
              <a:t>2.2 Estudo dos Concorrentes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b="1" dirty="0"/>
          </a:p>
          <a:p>
            <a:pPr algn="just" eaLnBrk="1" hangingPunct="1"/>
            <a:r>
              <a:rPr lang="pt-BR" altLang="pt-BR" sz="2000" dirty="0"/>
              <a:t>Enumere os pontos fortes e fracos em relação a: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qualidade dos materiais empregados - cores, tamanhos, 	embalagem, variedade, etc.;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preço cobrado;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localização;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condições de pagamento - prazos concedidos, descontos 	praticados, etc.;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atendimento prestado;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serviços disponibilizados - horário de funcionamento, entrega 	em domicílio, </a:t>
            </a:r>
            <a:r>
              <a:rPr lang="pt-BR" altLang="pt-BR" sz="2000" dirty="0" err="1"/>
              <a:t>tele-atendimento</a:t>
            </a:r>
            <a:r>
              <a:rPr lang="pt-BR" altLang="pt-BR" sz="2000" dirty="0"/>
              <a:t>, etc.;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garantias oferecidas.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pic>
        <p:nvPicPr>
          <p:cNvPr id="2048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0491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15BDF-0675-4DC7-98E6-183A2AF40438}" type="slidenum">
              <a:rPr lang="pt-BR" smtClean="0"/>
              <a:pPr>
                <a:defRPr/>
              </a:pPr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9256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Definição do Mercado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484313"/>
            <a:ext cx="8362950" cy="40322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b="1" dirty="0"/>
              <a:t>2.2 Estudo dos Concorrentes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b="1" dirty="0"/>
          </a:p>
          <a:p>
            <a:pPr algn="just" eaLnBrk="1" hangingPunct="1"/>
            <a:r>
              <a:rPr lang="pt-BR" altLang="pt-BR" sz="2000" dirty="0"/>
              <a:t>Após fazer essas comparações, tire algumas conclusões.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Sua empresa poderá competir com as outras que já estão há mais 	tempo no ramo?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O que fará com que as pessoas deixem de ir aos concorrentes para 	comprar de sua empresa?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Há espaço para todos, incluindo você?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Se a resposta for sim, explique os motivos disso. Caso contrário, que 	mudanças devem ser feitas para você concorrer em pé de igualdade 	com essas empresas?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pic>
        <p:nvPicPr>
          <p:cNvPr id="2048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0491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15BDF-0675-4DC7-98E6-183A2AF40438}" type="slidenum">
              <a:rPr lang="pt-BR" smtClean="0"/>
              <a:pPr>
                <a:defRPr/>
              </a:pPr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4725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Definição do Mercado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484313"/>
            <a:ext cx="8362950" cy="40322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b="1" dirty="0"/>
              <a:t>2.3 Estudo dos Fornecedores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b="1" dirty="0"/>
          </a:p>
          <a:p>
            <a:pPr algn="just" eaLnBrk="1" hangingPunct="1"/>
            <a:r>
              <a:rPr lang="pt-BR" altLang="pt-BR" sz="2000" dirty="0"/>
              <a:t>O mercado fornecedor compreende todas as pessoas e empresas que irão fornecer as matérias-primas e equipamentos utilizados para a fabricação ou venda de bens e serviços. </a:t>
            </a:r>
          </a:p>
          <a:p>
            <a:pPr algn="just" eaLnBrk="1" hangingPunct="1"/>
            <a:endParaRPr lang="pt-BR" altLang="pt-BR" sz="2000" dirty="0"/>
          </a:p>
          <a:p>
            <a:pPr algn="just" eaLnBrk="1" hangingPunct="1"/>
            <a:r>
              <a:rPr lang="pt-BR" altLang="pt-BR" sz="2000" dirty="0"/>
              <a:t>Inicie o estudo dos fornecedores levantando quem serão seus fornecedores de equipamentos, ferramentas, móveis, utensílios, matérias-primas, embalagens, mercadorias e serviços.</a:t>
            </a:r>
          </a:p>
          <a:p>
            <a:pPr algn="just" eaLnBrk="1" hangingPunct="1"/>
            <a:endParaRPr lang="pt-BR" altLang="pt-BR" sz="2000" dirty="0"/>
          </a:p>
          <a:p>
            <a:pPr algn="just" eaLnBrk="1" hangingPunct="1"/>
            <a:r>
              <a:rPr lang="pt-BR" altLang="pt-BR" sz="2000" dirty="0"/>
              <a:t>Relações de fornecedores podem ser encontradas em catálogos telefônicos e de feiras, sindicatos e no próprio SEBRAE.</a:t>
            </a:r>
          </a:p>
          <a:p>
            <a:pPr marL="0" indent="0" algn="just" eaLnBrk="1" hangingPunct="1"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pic>
        <p:nvPicPr>
          <p:cNvPr id="2048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0491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15BDF-0675-4DC7-98E6-183A2AF40438}" type="slidenum">
              <a:rPr lang="pt-BR" smtClean="0"/>
              <a:pPr>
                <a:defRPr/>
              </a:pPr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8464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Definição do Mercado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484313"/>
            <a:ext cx="8362950" cy="40322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b="1" dirty="0"/>
              <a:t>2.3 Estudo dos Fornecedores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b="1" dirty="0"/>
          </a:p>
          <a:p>
            <a:pPr algn="just" eaLnBrk="1" hangingPunct="1"/>
            <a:r>
              <a:rPr lang="pt-BR" altLang="pt-BR" sz="2000" dirty="0"/>
              <a:t>Outra fonte rica de informações é a Internet.</a:t>
            </a:r>
          </a:p>
          <a:p>
            <a:pPr algn="just" eaLnBrk="1" hangingPunct="1"/>
            <a:endParaRPr lang="pt-BR" altLang="pt-BR" sz="2000" dirty="0"/>
          </a:p>
          <a:p>
            <a:pPr algn="just" eaLnBrk="1" hangingPunct="1"/>
            <a:r>
              <a:rPr lang="pt-BR" altLang="pt-BR" sz="2000" dirty="0"/>
              <a:t>Mantenha um cadastro atualizado desses fornecedores.</a:t>
            </a:r>
          </a:p>
          <a:p>
            <a:pPr algn="just" eaLnBrk="1" hangingPunct="1"/>
            <a:endParaRPr lang="pt-BR" altLang="pt-BR" sz="2000" dirty="0"/>
          </a:p>
          <a:p>
            <a:pPr algn="just" eaLnBrk="1" hangingPunct="1"/>
            <a:r>
              <a:rPr lang="pt-BR" altLang="pt-BR" sz="2000" dirty="0"/>
              <a:t>Pesquise, pessoalmente ou por telefone, questões como: preço, qualidade, condições de pagamento e o prazo médio de entrega. </a:t>
            </a:r>
          </a:p>
          <a:p>
            <a:pPr algn="just" eaLnBrk="1" hangingPunct="1"/>
            <a:endParaRPr lang="pt-BR" altLang="pt-BR" sz="2000" dirty="0"/>
          </a:p>
          <a:p>
            <a:pPr algn="just" eaLnBrk="1" hangingPunct="1"/>
            <a:r>
              <a:rPr lang="pt-BR" altLang="pt-BR" sz="2000" dirty="0"/>
              <a:t>Essas informações serão úteis para determinar o investimento inicial e as despesas do negócio.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pic>
        <p:nvPicPr>
          <p:cNvPr id="2048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0491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15BDF-0675-4DC7-98E6-183A2AF40438}" type="slidenum">
              <a:rPr lang="pt-BR" smtClean="0"/>
              <a:pPr>
                <a:defRPr/>
              </a:pPr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0109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Definição do Mercado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484313"/>
            <a:ext cx="8362950" cy="40322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b="1" dirty="0"/>
              <a:t>2.3 Estudo dos Fornecedores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b="1" dirty="0"/>
          </a:p>
          <a:p>
            <a:pPr algn="just" eaLnBrk="1" hangingPunct="1"/>
            <a:r>
              <a:rPr lang="pt-BR" altLang="pt-BR" sz="2000" dirty="0"/>
              <a:t> Analise pelo menos três empresas para cada artigo necessário;</a:t>
            </a:r>
          </a:p>
          <a:p>
            <a:pPr algn="just" eaLnBrk="1" hangingPunct="1"/>
            <a:r>
              <a:rPr lang="pt-BR" altLang="pt-BR" sz="2000" dirty="0"/>
              <a:t>Mesmo escolhendo um entre vários fornecedores, é importante manter contato com todos, ou pelo menos com os principais, pois não é possível prever quando um fornecedor enfrentará dificuldades;</a:t>
            </a:r>
          </a:p>
          <a:p>
            <a:pPr algn="just" eaLnBrk="1" hangingPunct="1"/>
            <a:r>
              <a:rPr lang="pt-BR" altLang="pt-BR" sz="2000" dirty="0"/>
              <a:t>Ao adquirir matérias-primas, insumos ou mercadorias faça um estudo de verificação da capacidade técnica dos fornecedores. </a:t>
            </a:r>
          </a:p>
          <a:p>
            <a:pPr algn="just" eaLnBrk="1" hangingPunct="1"/>
            <a:r>
              <a:rPr lang="pt-BR" altLang="pt-BR" sz="2000" dirty="0"/>
              <a:t>Todo fornecedor deve ser capaz de suprir o material ou as mercadorias desejadas, na qualidade exigida, dentro do prazo estipulado e com o preço combinado.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pic>
        <p:nvPicPr>
          <p:cNvPr id="2048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0491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15BDF-0675-4DC7-98E6-183A2AF40438}" type="slidenum">
              <a:rPr lang="pt-BR" smtClean="0"/>
              <a:pPr>
                <a:defRPr/>
              </a:pPr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35393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Definição do Mercado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484313"/>
            <a:ext cx="8362950" cy="40322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b="1" dirty="0"/>
              <a:t>2. Análise de Mercado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b="1" dirty="0"/>
          </a:p>
          <a:p>
            <a:pPr algn="just" eaLnBrk="1" hangingPunct="1"/>
            <a:r>
              <a:rPr lang="pt-BR" altLang="pt-BR" sz="2000" dirty="0"/>
              <a:t>Planeje como irá buscar informações sobre o mercado consumidor, concorrente e fornecedor. </a:t>
            </a:r>
          </a:p>
          <a:p>
            <a:pPr algn="just" eaLnBrk="1" hangingPunct="1"/>
            <a:r>
              <a:rPr lang="pt-BR" altLang="pt-BR" sz="2000" dirty="0"/>
              <a:t>Conhecer o mercado é uma das tarefas mais importantes para a elaboração do plano de negócio. </a:t>
            </a:r>
          </a:p>
          <a:p>
            <a:pPr algn="just" eaLnBrk="1" hangingPunct="1"/>
            <a:r>
              <a:rPr lang="pt-BR" altLang="pt-BR" sz="2000" dirty="0"/>
              <a:t>Transporte esse planejamento para o roteiro consolidado.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pic>
        <p:nvPicPr>
          <p:cNvPr id="2048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0491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15BDF-0675-4DC7-98E6-183A2AF40438}" type="slidenum">
              <a:rPr lang="pt-BR" smtClean="0"/>
              <a:pPr>
                <a:defRPr/>
              </a:pPr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614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Definição do Mercado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0825" y="1412875"/>
            <a:ext cx="3384550" cy="403225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b="1" dirty="0"/>
              <a:t>	As 5 Forças Competitivas de Porter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/>
              <a:t> 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sz="2000" dirty="0"/>
              <a:t>Nível de rivalidade;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sz="2000" dirty="0"/>
              <a:t>Ameaça de entrantes;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sz="2000" dirty="0"/>
              <a:t>Ameaça de substitutos;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sz="2000" dirty="0"/>
              <a:t>Poder de compra do cliente;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sz="2000" dirty="0"/>
              <a:t>Poder de negociação do fornecedor.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</p:txBody>
      </p:sp>
      <p:sp>
        <p:nvSpPr>
          <p:cNvPr id="22532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179388" y="1268413"/>
            <a:ext cx="3744912" cy="45370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pic>
        <p:nvPicPr>
          <p:cNvPr id="22534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2536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529272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Ferramenta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971550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Ferramenta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4283968" y="2108175"/>
            <a:ext cx="648072" cy="316835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vert270"/>
          <a:lstStyle/>
          <a:p>
            <a:pPr algn="ctr">
              <a:defRPr/>
            </a:pPr>
            <a:r>
              <a:rPr lang="pt-BR" sz="1100" b="1" dirty="0">
                <a:latin typeface="+mn-lt"/>
              </a:rPr>
              <a:t>Crescimento mercado</a:t>
            </a:r>
          </a:p>
          <a:p>
            <a:pPr algn="ctr">
              <a:spcAft>
                <a:spcPts val="1000"/>
              </a:spcAft>
              <a:defRPr/>
            </a:pPr>
            <a:r>
              <a:rPr lang="pt-BR" sz="1100" dirty="0">
                <a:latin typeface="+mn-lt"/>
              </a:rPr>
              <a:t>Baixo                                               	    Alto</a:t>
            </a:r>
          </a:p>
          <a:p>
            <a:pPr>
              <a:defRPr/>
            </a:pPr>
            <a:endParaRPr lang="pt-BR" sz="1100" dirty="0">
              <a:latin typeface="+mn-lt"/>
            </a:endParaRPr>
          </a:p>
        </p:txBody>
      </p:sp>
      <p:graphicFrame>
        <p:nvGraphicFramePr>
          <p:cNvPr id="15" name="Tabela 14"/>
          <p:cNvGraphicFramePr>
            <a:graphicFrameLocks noGrp="1"/>
          </p:cNvGraphicFramePr>
          <p:nvPr/>
        </p:nvGraphicFramePr>
        <p:xfrm>
          <a:off x="4859338" y="1747838"/>
          <a:ext cx="3887788" cy="4040187"/>
        </p:xfrm>
        <a:graphic>
          <a:graphicData uri="http://schemas.openxmlformats.org/drawingml/2006/table">
            <a:tbl>
              <a:tblPr/>
              <a:tblGrid>
                <a:gridCol w="1943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97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dirty="0">
                          <a:latin typeface="Calibri"/>
                          <a:ea typeface="Calibri"/>
                          <a:cs typeface="Times New Roman"/>
                        </a:rPr>
                        <a:t>Estrela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28600" algn="l"/>
                        </a:tabLst>
                      </a:pPr>
                      <a:r>
                        <a:rPr lang="pt-BR" sz="1200" dirty="0">
                          <a:latin typeface="Arial"/>
                          <a:ea typeface="+mn-ea"/>
                          <a:cs typeface="+mn-cs"/>
                        </a:rPr>
                        <a:t>A</a:t>
                      </a:r>
                      <a:r>
                        <a:rPr lang="pt-BR" sz="1200" dirty="0">
                          <a:latin typeface="Arial"/>
                          <a:ea typeface="Calibri"/>
                          <a:cs typeface="Times New Roman"/>
                        </a:rPr>
                        <a:t>lto investimento p/ manter produto na liderança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28600" algn="l"/>
                        </a:tabLst>
                      </a:pPr>
                      <a:r>
                        <a:rPr lang="pt-BR" sz="1200" dirty="0">
                          <a:latin typeface="Arial"/>
                          <a:ea typeface="Calibri"/>
                          <a:cs typeface="Times New Roman"/>
                        </a:rPr>
                        <a:t>alta atratividade p/ concorrentes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28600" algn="l"/>
                        </a:tabLst>
                      </a:pPr>
                      <a:r>
                        <a:rPr lang="pt-BR" sz="1200" dirty="0">
                          <a:latin typeface="Arial"/>
                          <a:ea typeface="Calibri"/>
                          <a:cs typeface="Times New Roman"/>
                        </a:rPr>
                        <a:t>margens baixas, ganho volume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3" marR="444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dirty="0">
                          <a:latin typeface="Arial"/>
                          <a:ea typeface="Calibri"/>
                          <a:cs typeface="Times New Roman"/>
                        </a:rPr>
                        <a:t>Criança problema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28600" algn="l"/>
                        </a:tabLst>
                      </a:pPr>
                      <a:r>
                        <a:rPr lang="pt-BR" sz="1200" dirty="0">
                          <a:latin typeface="Arial"/>
                          <a:ea typeface="Calibri"/>
                          <a:cs typeface="Times New Roman"/>
                        </a:rPr>
                        <a:t>concorrente está melhor posicionado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28600" algn="l"/>
                        </a:tabLst>
                      </a:pPr>
                      <a:r>
                        <a:rPr lang="pt-BR" sz="1200" dirty="0">
                          <a:latin typeface="Arial"/>
                          <a:ea typeface="Calibri"/>
                          <a:cs typeface="Times New Roman"/>
                        </a:rPr>
                        <a:t>alto investimento p/ aumentar participação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3" marR="444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04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dirty="0">
                          <a:latin typeface="Arial"/>
                          <a:ea typeface="Calibri"/>
                          <a:cs typeface="Times New Roman"/>
                        </a:rPr>
                        <a:t>Mina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28600" algn="l"/>
                        </a:tabLst>
                      </a:pPr>
                      <a:r>
                        <a:rPr lang="pt-BR" sz="1200" dirty="0">
                          <a:latin typeface="Arial"/>
                          <a:ea typeface="Calibri"/>
                          <a:cs typeface="Times New Roman"/>
                        </a:rPr>
                        <a:t>mercado maduro, consolidado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28600" algn="l"/>
                        </a:tabLst>
                      </a:pPr>
                      <a:r>
                        <a:rPr lang="pt-BR" sz="1200" dirty="0">
                          <a:latin typeface="Arial"/>
                          <a:ea typeface="Calibri"/>
                          <a:cs typeface="Times New Roman"/>
                        </a:rPr>
                        <a:t>investir mínimo p/ manutenção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28600" algn="l"/>
                        </a:tabLst>
                      </a:pPr>
                      <a:r>
                        <a:rPr lang="pt-BR" sz="1200" dirty="0">
                          <a:latin typeface="Arial"/>
                          <a:ea typeface="Calibri"/>
                          <a:cs typeface="Times New Roman"/>
                        </a:rPr>
                        <a:t>maiores investimentos p/ tomar mais posição pode resultar pequenos ganhos adicionais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3" marR="444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 b="0" kern="0" dirty="0">
                          <a:latin typeface="Calibri"/>
                          <a:ea typeface="Times New Roman"/>
                          <a:cs typeface="Arial"/>
                        </a:rPr>
                        <a:t>Abacaxi</a:t>
                      </a:r>
                      <a:endParaRPr lang="pt-BR" sz="12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28600" algn="l"/>
                        </a:tabLst>
                      </a:pPr>
                      <a:r>
                        <a:rPr lang="pt-BR" sz="1200" dirty="0">
                          <a:latin typeface="Arial"/>
                          <a:ea typeface="Calibri"/>
                          <a:cs typeface="Times New Roman"/>
                        </a:rPr>
                        <a:t>deve-se estudar mudança p/ produto ser mais lucrativo ou eliminá-lo 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28600" algn="l"/>
                        </a:tabLst>
                      </a:pPr>
                      <a:r>
                        <a:rPr lang="pt-BR" sz="1200" dirty="0">
                          <a:latin typeface="Arial"/>
                          <a:ea typeface="Calibri"/>
                          <a:cs typeface="Times New Roman"/>
                        </a:rPr>
                        <a:t>geram poucos recursos ou até prejuízo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3" marR="444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" name="Retângulo 18"/>
          <p:cNvSpPr/>
          <p:nvPr/>
        </p:nvSpPr>
        <p:spPr>
          <a:xfrm>
            <a:off x="4284663" y="1268413"/>
            <a:ext cx="4679950" cy="4968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22552" name="Rectangle 6"/>
          <p:cNvSpPr>
            <a:spLocks noChangeArrowheads="1"/>
          </p:cNvSpPr>
          <p:nvPr/>
        </p:nvSpPr>
        <p:spPr bwMode="auto">
          <a:xfrm>
            <a:off x="4932363" y="5780088"/>
            <a:ext cx="4030662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1100">
                <a:latin typeface="Calibri" pitchFamily="34" charset="0"/>
                <a:ea typeface="Calibri" pitchFamily="34" charset="0"/>
                <a:cs typeface="Arial" charset="0"/>
              </a:rPr>
              <a:t>Alto			Baixo </a:t>
            </a:r>
            <a:endParaRPr lang="pt-BR" altLang="pt-BR" sz="1100" b="1">
              <a:latin typeface="Calibri" pitchFamily="34" charset="0"/>
              <a:ea typeface="Calibri" pitchFamily="34" charset="0"/>
              <a:cs typeface="Times New Roman" charset="0"/>
            </a:endParaRPr>
          </a:p>
          <a:p>
            <a:pPr algn="ctr"/>
            <a:r>
              <a:rPr lang="pt-BR" altLang="pt-BR" sz="1100" b="1">
                <a:latin typeface="Calibri" pitchFamily="34" charset="0"/>
                <a:ea typeface="Times New Roman" charset="0"/>
                <a:cs typeface="Arial" charset="0"/>
              </a:rPr>
              <a:t>Domínio da Participação</a:t>
            </a:r>
            <a:endParaRPr lang="pt-BR" altLang="pt-BR" sz="1100" b="1">
              <a:latin typeface="Calibri" pitchFamily="34" charset="0"/>
              <a:cs typeface="Times New Roman" charset="0"/>
            </a:endParaRPr>
          </a:p>
        </p:txBody>
      </p:sp>
      <p:sp>
        <p:nvSpPr>
          <p:cNvPr id="22553" name="Retângulo 19"/>
          <p:cNvSpPr>
            <a:spLocks noChangeArrowheads="1"/>
          </p:cNvSpPr>
          <p:nvPr/>
        </p:nvSpPr>
        <p:spPr bwMode="auto">
          <a:xfrm>
            <a:off x="4356100" y="1268413"/>
            <a:ext cx="12573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b="1">
                <a:latin typeface="Calibri" pitchFamily="34" charset="0"/>
              </a:rPr>
              <a:t>Matriz BCG</a:t>
            </a:r>
            <a:endParaRPr lang="pt-BR" altLang="pt-BR">
              <a:latin typeface="Calibri" pitchFamily="34" charset="0"/>
            </a:endParaRPr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C4477E-2D69-4B5F-845B-7A544D5AB71D}" type="slidenum">
              <a:rPr lang="pt-BR" smtClean="0"/>
              <a:pPr>
                <a:defRPr/>
              </a:pPr>
              <a:t>18</a:t>
            </a:fld>
            <a:endParaRPr lang="pt-B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Qual o Mercado?</a:t>
            </a:r>
          </a:p>
        </p:txBody>
      </p:sp>
      <p:sp>
        <p:nvSpPr>
          <p:cNvPr id="23555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pic>
        <p:nvPicPr>
          <p:cNvPr id="23556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3558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1692275" y="1268413"/>
          <a:ext cx="5280026" cy="4851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40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0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Tamanho do Mercado</a:t>
                      </a: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Segmento</a:t>
                      </a:r>
                    </a:p>
                  </a:txBody>
                  <a:tcPr marL="91434" marR="9143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  <a:p>
                      <a:endParaRPr lang="pt-BR" dirty="0"/>
                    </a:p>
                    <a:p>
                      <a:endParaRPr lang="pt-BR" dirty="0"/>
                    </a:p>
                    <a:p>
                      <a:endParaRPr lang="pt-BR" dirty="0"/>
                    </a:p>
                    <a:p>
                      <a:endParaRPr lang="pt-BR" dirty="0"/>
                    </a:p>
                    <a:p>
                      <a:endParaRPr lang="pt-BR" dirty="0"/>
                    </a:p>
                    <a:p>
                      <a:endParaRPr lang="pt-BR" dirty="0"/>
                    </a:p>
                    <a:p>
                      <a:endParaRPr lang="pt-BR" dirty="0"/>
                    </a:p>
                    <a:p>
                      <a:endParaRPr lang="pt-BR" dirty="0"/>
                    </a:p>
                    <a:p>
                      <a:endParaRPr lang="pt-BR" dirty="0"/>
                    </a:p>
                    <a:p>
                      <a:endParaRPr lang="pt-BR" dirty="0"/>
                    </a:p>
                    <a:p>
                      <a:endParaRPr lang="pt-BR" dirty="0"/>
                    </a:p>
                    <a:p>
                      <a:endParaRPr lang="pt-BR" dirty="0"/>
                    </a:p>
                    <a:p>
                      <a:endParaRPr lang="pt-BR" dirty="0"/>
                    </a:p>
                    <a:p>
                      <a:endParaRPr lang="pt-BR" dirty="0"/>
                    </a:p>
                    <a:p>
                      <a:endParaRPr lang="pt-BR" dirty="0"/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91434" marR="9143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/>
          <p:cNvSpPr txBox="1"/>
          <p:nvPr/>
        </p:nvSpPr>
        <p:spPr>
          <a:xfrm>
            <a:off x="3132138" y="6488113"/>
            <a:ext cx="2592387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Prática</a:t>
            </a: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D72D4-2896-4B60-B916-89FA3748C529}" type="slidenum">
              <a:rPr lang="pt-BR" smtClean="0"/>
              <a:pPr>
                <a:defRPr/>
              </a:pPr>
              <a:t>19</a:t>
            </a:fld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Definição do Mercado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pic>
        <p:nvPicPr>
          <p:cNvPr id="2048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15BDF-0675-4DC7-98E6-183A2AF40438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  <p:pic>
        <p:nvPicPr>
          <p:cNvPr id="6" name="Imagem 5" descr="Logotipo&#10;&#10;Descrição gerada automaticamente">
            <a:extLst>
              <a:ext uri="{FF2B5EF4-FFF2-40B4-BE49-F238E27FC236}">
                <a16:creationId xmlns:a16="http://schemas.microsoft.com/office/drawing/2014/main" id="{B8E90CFF-38D0-14F4-A06E-A892A0D9E6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2776"/>
            <a:ext cx="9144000" cy="4176464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Qual o Mercado?</a:t>
            </a:r>
          </a:p>
        </p:txBody>
      </p:sp>
      <p:sp>
        <p:nvSpPr>
          <p:cNvPr id="24579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pic>
        <p:nvPicPr>
          <p:cNvPr id="24580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4582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1692275" y="1341438"/>
          <a:ext cx="5329238" cy="4445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2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266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Atratividade</a:t>
                      </a:r>
                    </a:p>
                  </a:txBody>
                  <a:tcPr marL="91451" marR="91451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Ameaças</a:t>
                      </a:r>
                    </a:p>
                  </a:txBody>
                  <a:tcPr marL="91451" marR="91451" marT="45713" marB="4571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9734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1451" marR="91451" marT="45713" marB="45713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1451" marR="91451" marT="45713" marB="4571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/>
          <p:cNvSpPr txBox="1"/>
          <p:nvPr/>
        </p:nvSpPr>
        <p:spPr>
          <a:xfrm>
            <a:off x="3132138" y="6488113"/>
            <a:ext cx="2592387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Prática</a:t>
            </a: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0F7256-7643-468F-BB9C-6966967D0D4F}" type="slidenum">
              <a:rPr lang="pt-BR" smtClean="0"/>
              <a:pPr>
                <a:defRPr/>
              </a:pPr>
              <a:t>20</a:t>
            </a:fld>
            <a:endParaRPr lang="pt-B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Qual o Mercado?</a:t>
            </a:r>
          </a:p>
        </p:txBody>
      </p:sp>
      <p:sp>
        <p:nvSpPr>
          <p:cNvPr id="25603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pic>
        <p:nvPicPr>
          <p:cNvPr id="25604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5606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132138" y="6488113"/>
            <a:ext cx="2592387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Prática</a:t>
            </a:r>
          </a:p>
        </p:txBody>
      </p:sp>
      <p:graphicFrame>
        <p:nvGraphicFramePr>
          <p:cNvPr id="18" name="Tabela 17"/>
          <p:cNvGraphicFramePr>
            <a:graphicFrameLocks noGrp="1"/>
          </p:cNvGraphicFramePr>
          <p:nvPr/>
        </p:nvGraphicFramePr>
        <p:xfrm>
          <a:off x="1476375" y="2565400"/>
          <a:ext cx="6096000" cy="11128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r>
                        <a:rPr lang="pt-BR" sz="1800" dirty="0"/>
                        <a:t>Sua empresa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pt-BR" sz="1800" dirty="0"/>
                        <a:t>Concorrente</a:t>
                      </a:r>
                      <a:r>
                        <a:rPr lang="pt-BR" sz="1800" baseline="0" dirty="0"/>
                        <a:t> 1</a:t>
                      </a:r>
                      <a:endParaRPr lang="pt-BR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pt-BR" sz="1800" dirty="0"/>
                        <a:t>Concorrente 2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pt-BR" sz="1800" dirty="0"/>
                        <a:t>Fator de análise 1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pt-BR" sz="1800" dirty="0"/>
                        <a:t>Fator de análise 2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lang="pt-BR" sz="180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5626" name="CaixaDeTexto 18"/>
          <p:cNvSpPr txBox="1">
            <a:spLocks noChangeArrowheads="1"/>
          </p:cNvSpPr>
          <p:nvPr/>
        </p:nvSpPr>
        <p:spPr bwMode="auto">
          <a:xfrm>
            <a:off x="3563938" y="1619250"/>
            <a:ext cx="2087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/>
              <a:t>Concorrentes </a:t>
            </a:r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C1EBDB-9E40-4E1C-B823-45D5AF2DAECF}" type="slidenum">
              <a:rPr lang="pt-BR" smtClean="0"/>
              <a:pPr>
                <a:defRPr/>
              </a:pPr>
              <a:t>21</a:t>
            </a:fld>
            <a:endParaRPr lang="pt-B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Qual o Mercado?</a:t>
            </a:r>
          </a:p>
        </p:txBody>
      </p:sp>
      <p:sp>
        <p:nvSpPr>
          <p:cNvPr id="26627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pic>
        <p:nvPicPr>
          <p:cNvPr id="2662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6630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132138" y="6488113"/>
            <a:ext cx="2592387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Prática</a:t>
            </a:r>
          </a:p>
        </p:txBody>
      </p:sp>
      <p:graphicFrame>
        <p:nvGraphicFramePr>
          <p:cNvPr id="18" name="Tabela 17"/>
          <p:cNvGraphicFramePr>
            <a:graphicFrameLocks noGrp="1"/>
          </p:cNvGraphicFramePr>
          <p:nvPr/>
        </p:nvGraphicFramePr>
        <p:xfrm>
          <a:off x="1476375" y="2565400"/>
          <a:ext cx="6096000" cy="11128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r>
                        <a:rPr lang="pt-BR" sz="1800" dirty="0"/>
                        <a:t>Sua empresa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pt-BR" sz="1800" dirty="0"/>
                        <a:t>Fornecedor</a:t>
                      </a:r>
                      <a:r>
                        <a:rPr lang="pt-BR" sz="1800" baseline="0" dirty="0"/>
                        <a:t> 1</a:t>
                      </a:r>
                      <a:endParaRPr lang="pt-BR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pt-BR" sz="1800" dirty="0"/>
                        <a:t>Fornecedor 2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pt-BR" sz="1800" dirty="0"/>
                        <a:t>Fator de análise 1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pt-BR" sz="1800" dirty="0"/>
                        <a:t>Fator de análise 2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lang="pt-BR" sz="180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650" name="CaixaDeTexto 18"/>
          <p:cNvSpPr txBox="1">
            <a:spLocks noChangeArrowheads="1"/>
          </p:cNvSpPr>
          <p:nvPr/>
        </p:nvSpPr>
        <p:spPr bwMode="auto">
          <a:xfrm>
            <a:off x="3563938" y="1619250"/>
            <a:ext cx="2087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/>
              <a:t>Fornecedores</a:t>
            </a:r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D7B41C-9F05-48C9-A3BE-35C39AC6AF7C}" type="slidenum">
              <a:rPr lang="pt-BR" smtClean="0"/>
              <a:pPr>
                <a:defRPr/>
              </a:pPr>
              <a:t>22</a:t>
            </a:fld>
            <a:endParaRPr lang="pt-B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Qual o Mercado?</a:t>
            </a:r>
          </a:p>
        </p:txBody>
      </p:sp>
      <p:sp>
        <p:nvSpPr>
          <p:cNvPr id="27651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pic>
        <p:nvPicPr>
          <p:cNvPr id="27652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7654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132138" y="6488113"/>
            <a:ext cx="2592387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Prática</a:t>
            </a:r>
          </a:p>
        </p:txBody>
      </p:sp>
      <p:graphicFrame>
        <p:nvGraphicFramePr>
          <p:cNvPr id="18" name="Tabela 17"/>
          <p:cNvGraphicFramePr>
            <a:graphicFrameLocks noGrp="1"/>
          </p:cNvGraphicFramePr>
          <p:nvPr/>
        </p:nvGraphicFramePr>
        <p:xfrm>
          <a:off x="1476375" y="2565400"/>
          <a:ext cx="6096000" cy="11128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r>
                        <a:rPr lang="pt-BR" sz="1800" dirty="0"/>
                        <a:t>Sua empresa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pt-BR" sz="1800" dirty="0"/>
                        <a:t>Ponto </a:t>
                      </a:r>
                      <a:r>
                        <a:rPr lang="pt-BR" sz="1800" baseline="0" dirty="0"/>
                        <a:t>1</a:t>
                      </a:r>
                      <a:endParaRPr lang="pt-BR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pt-BR" sz="1800" dirty="0"/>
                        <a:t>Ponto 2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pt-BR" sz="1800" dirty="0"/>
                        <a:t>Fator de análise 1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pt-BR" sz="1800" dirty="0"/>
                        <a:t>Fator de análise 2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lang="pt-BR" sz="180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7674" name="CaixaDeTexto 18"/>
          <p:cNvSpPr txBox="1">
            <a:spLocks noChangeArrowheads="1"/>
          </p:cNvSpPr>
          <p:nvPr/>
        </p:nvSpPr>
        <p:spPr bwMode="auto">
          <a:xfrm>
            <a:off x="3563938" y="1619250"/>
            <a:ext cx="2520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/>
              <a:t>Ponto (Localização)</a:t>
            </a:r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5BD69E-A59B-43B0-ADF0-DDB82D1E76FF}" type="slidenum">
              <a:rPr lang="pt-BR" smtClean="0"/>
              <a:pPr>
                <a:defRPr/>
              </a:pPr>
              <a:t>23</a:t>
            </a:fld>
            <a:endParaRPr lang="pt-B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Análise Econômica</a:t>
            </a:r>
          </a:p>
        </p:txBody>
      </p:sp>
      <p:sp>
        <p:nvSpPr>
          <p:cNvPr id="28675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268413"/>
            <a:ext cx="8135938" cy="1944687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1600"/>
              <a:t>	</a:t>
            </a:r>
            <a:r>
              <a:rPr lang="pt-BR" altLang="pt-BR" sz="1600" b="1"/>
              <a:t>Economia</a:t>
            </a:r>
          </a:p>
          <a:p>
            <a:pPr algn="just" eaLnBrk="1" hangingPunct="1">
              <a:buFont typeface="Arial" charset="0"/>
              <a:buNone/>
            </a:pPr>
            <a:r>
              <a:rPr lang="pt-BR" altLang="pt-BR" sz="1600"/>
              <a:t>	O empreendedor ao se lançar na iniciativa empresarial deverá entender da dinâmica da economia do seu país. Como seu negócio é afetado pelas condições econômicas de mercado. Um ambiente econômico saudável é condição básica para estimular investimentos na criação de empresas. O Governo tem um papel fundamental nesse processo por ser um importante agente de controle e regulamentação dos mercados e também um agente fomentador de desenvolvimento da economia. 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1600"/>
          </a:p>
          <a:p>
            <a:pPr algn="just" eaLnBrk="1" hangingPunct="1">
              <a:buFont typeface="Arial" charset="0"/>
              <a:buNone/>
            </a:pPr>
            <a:endParaRPr lang="pt-BR" altLang="pt-BR" sz="1600"/>
          </a:p>
          <a:p>
            <a:pPr algn="just" eaLnBrk="1" hangingPunct="1">
              <a:buFont typeface="Arial" charset="0"/>
              <a:buNone/>
            </a:pPr>
            <a:endParaRPr lang="pt-BR" altLang="pt-BR" sz="1600"/>
          </a:p>
        </p:txBody>
      </p:sp>
      <p:sp>
        <p:nvSpPr>
          <p:cNvPr id="28676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pic>
        <p:nvPicPr>
          <p:cNvPr id="2867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9" name="Rectangle 3"/>
          <p:cNvSpPr>
            <a:spLocks noChangeArrowheads="1"/>
          </p:cNvSpPr>
          <p:nvPr/>
        </p:nvSpPr>
        <p:spPr bwMode="auto">
          <a:xfrm>
            <a:off x="684213" y="3357563"/>
            <a:ext cx="7704137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1600" b="1">
                <a:latin typeface="Calibri" pitchFamily="34" charset="0"/>
                <a:ea typeface="Times New Roman" charset="0"/>
                <a:cs typeface="Arial" charset="0"/>
              </a:rPr>
              <a:t>Cenários</a:t>
            </a:r>
          </a:p>
          <a:p>
            <a:pPr algn="just"/>
            <a:r>
              <a:rPr lang="pt-BR" altLang="pt-BR" sz="1600">
                <a:latin typeface="Calibri" pitchFamily="34" charset="0"/>
                <a:ea typeface="Calibri" pitchFamily="34" charset="0"/>
                <a:cs typeface="Arial" charset="0"/>
              </a:rPr>
              <a:t>Um cenário corresponde ao desenvolvimento de modelos hipotéticos de possíveis ambientes externos futuros que poderão afetar positiva ou negativamente o desempenho da empresa. A partir do estudo dessas hipóteses estabelece-se cursos de ação para alinhar as estratégias da empresa com esse futuro provável. Lembrando sempre que as possibilidades futuras são mais probabilísticas do que determinísticas.</a:t>
            </a:r>
            <a:endParaRPr lang="pt-BR" altLang="pt-BR" sz="1600">
              <a:latin typeface="Calibri" pitchFamily="34" charset="0"/>
            </a:endParaRP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CDDAEB-5DA0-4A9F-A4E0-8FE7DD2B4768}" type="slidenum">
              <a:rPr lang="pt-BR" smtClean="0"/>
              <a:pPr>
                <a:defRPr/>
              </a:pPr>
              <a:t>24</a:t>
            </a:fld>
            <a:endParaRPr lang="pt-B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Análise Econômica</a:t>
            </a:r>
          </a:p>
        </p:txBody>
      </p:sp>
      <p:sp>
        <p:nvSpPr>
          <p:cNvPr id="29699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pic>
        <p:nvPicPr>
          <p:cNvPr id="29701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2" name="Rectangle 1"/>
          <p:cNvSpPr>
            <a:spLocks noChangeArrowheads="1"/>
          </p:cNvSpPr>
          <p:nvPr/>
        </p:nvSpPr>
        <p:spPr bwMode="auto">
          <a:xfrm>
            <a:off x="3851275" y="1649413"/>
            <a:ext cx="5148263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2286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2286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2286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2286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2286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1600" b="1">
                <a:latin typeface="Calibri" pitchFamily="34" charset="0"/>
                <a:ea typeface="Times New Roman" charset="0"/>
                <a:cs typeface="Arial" charset="0"/>
              </a:rPr>
              <a:t>        Fatores que Afetam a Competitividade</a:t>
            </a:r>
            <a:br>
              <a:rPr lang="pt-BR" altLang="pt-BR" sz="1600" b="1">
                <a:latin typeface="Calibri" pitchFamily="34" charset="0"/>
                <a:ea typeface="Times New Roman" charset="0"/>
                <a:cs typeface="Arial" charset="0"/>
              </a:rPr>
            </a:br>
            <a:endParaRPr lang="pt-BR" altLang="pt-BR" sz="1600" b="1">
              <a:latin typeface="Calibri" pitchFamily="34" charset="0"/>
              <a:ea typeface="Times New Roman" charset="0"/>
              <a:cs typeface="Arial" charset="0"/>
            </a:endParaRPr>
          </a:p>
          <a:p>
            <a:pPr>
              <a:buFont typeface="Calibri" pitchFamily="34" charset="0"/>
              <a:buAutoNum type="arabicPeriod"/>
            </a:pPr>
            <a:r>
              <a:rPr lang="pt-BR" altLang="pt-BR" sz="1600">
                <a:latin typeface="Calibri" pitchFamily="34" charset="0"/>
                <a:ea typeface="Calibri" pitchFamily="34" charset="0"/>
                <a:cs typeface="Arial" charset="0"/>
              </a:rPr>
              <a:t>Melhor acesso a fatores de produção;</a:t>
            </a:r>
            <a:endParaRPr lang="pt-BR" altLang="pt-BR" sz="1600">
              <a:latin typeface="Calibri" pitchFamily="34" charset="0"/>
            </a:endParaRPr>
          </a:p>
          <a:p>
            <a:pPr>
              <a:buFont typeface="Calibri" pitchFamily="34" charset="0"/>
              <a:buAutoNum type="arabicPeriod"/>
            </a:pPr>
            <a:r>
              <a:rPr lang="pt-BR" altLang="pt-BR" sz="1600">
                <a:latin typeface="Calibri" pitchFamily="34" charset="0"/>
                <a:cs typeface="Calibri" pitchFamily="34" charset="0"/>
              </a:rPr>
              <a:t>Maior disponibilidade de capital;</a:t>
            </a:r>
            <a:endParaRPr lang="pt-BR" altLang="pt-BR" sz="1600">
              <a:latin typeface="Calibri" pitchFamily="34" charset="0"/>
            </a:endParaRPr>
          </a:p>
          <a:p>
            <a:pPr>
              <a:buFont typeface="Calibri" pitchFamily="34" charset="0"/>
              <a:buAutoNum type="arabicPeriod"/>
            </a:pPr>
            <a:r>
              <a:rPr lang="pt-BR" altLang="pt-BR" sz="1600">
                <a:latin typeface="Calibri" pitchFamily="34" charset="0"/>
                <a:cs typeface="Calibri" pitchFamily="34" charset="0"/>
              </a:rPr>
              <a:t>Melhor captação de capital de terceiros;</a:t>
            </a:r>
            <a:endParaRPr lang="pt-BR" altLang="pt-BR" sz="1600">
              <a:latin typeface="Calibri" pitchFamily="34" charset="0"/>
            </a:endParaRPr>
          </a:p>
          <a:p>
            <a:pPr>
              <a:buFont typeface="Calibri" pitchFamily="34" charset="0"/>
              <a:buAutoNum type="arabicPeriod"/>
            </a:pPr>
            <a:r>
              <a:rPr lang="pt-BR" altLang="pt-BR" sz="1600">
                <a:latin typeface="Calibri" pitchFamily="34" charset="0"/>
                <a:cs typeface="Calibri" pitchFamily="34" charset="0"/>
              </a:rPr>
              <a:t>Melhor tecnologia;</a:t>
            </a:r>
            <a:endParaRPr lang="pt-BR" altLang="pt-BR" sz="1600">
              <a:latin typeface="Calibri" pitchFamily="34" charset="0"/>
            </a:endParaRPr>
          </a:p>
          <a:p>
            <a:pPr>
              <a:buFont typeface="Calibri" pitchFamily="34" charset="0"/>
              <a:buAutoNum type="arabicPeriod"/>
            </a:pPr>
            <a:r>
              <a:rPr lang="pt-BR" altLang="pt-BR" sz="1600">
                <a:latin typeface="Calibri" pitchFamily="34" charset="0"/>
                <a:cs typeface="Calibri" pitchFamily="34" charset="0"/>
              </a:rPr>
              <a:t>Maior acesso às informações dos consumidores;</a:t>
            </a:r>
            <a:endParaRPr lang="pt-BR" altLang="pt-BR" sz="1600">
              <a:latin typeface="Calibri" pitchFamily="34" charset="0"/>
            </a:endParaRPr>
          </a:p>
          <a:p>
            <a:pPr>
              <a:buFont typeface="Calibri" pitchFamily="34" charset="0"/>
              <a:buAutoNum type="arabicPeriod"/>
            </a:pPr>
            <a:r>
              <a:rPr lang="pt-BR" altLang="pt-BR" sz="1600">
                <a:latin typeface="Calibri" pitchFamily="34" charset="0"/>
                <a:cs typeface="Calibri" pitchFamily="34" charset="0"/>
              </a:rPr>
              <a:t>Aumento de players globais;</a:t>
            </a:r>
            <a:endParaRPr lang="pt-BR" altLang="pt-BR" sz="1600">
              <a:latin typeface="Calibri" pitchFamily="34" charset="0"/>
            </a:endParaRPr>
          </a:p>
          <a:p>
            <a:pPr>
              <a:buFont typeface="Calibri" pitchFamily="34" charset="0"/>
              <a:buAutoNum type="arabicPeriod"/>
            </a:pPr>
            <a:r>
              <a:rPr lang="pt-BR" altLang="pt-BR" sz="1600">
                <a:latin typeface="Calibri" pitchFamily="34" charset="0"/>
                <a:cs typeface="Calibri" pitchFamily="34" charset="0"/>
              </a:rPr>
              <a:t>Maturação de mercados – busca de novos mercados;</a:t>
            </a:r>
          </a:p>
          <a:p>
            <a:pPr>
              <a:buFont typeface="Calibri" pitchFamily="34" charset="0"/>
              <a:buAutoNum type="arabicPeriod"/>
            </a:pPr>
            <a:r>
              <a:rPr lang="pt-BR" altLang="pt-BR" sz="1600">
                <a:latin typeface="Calibri" pitchFamily="34" charset="0"/>
                <a:cs typeface="Calibri" pitchFamily="34" charset="0"/>
              </a:rPr>
              <a:t>Aumento de canais de distribuição</a:t>
            </a:r>
            <a:r>
              <a:rPr lang="pt-BR" altLang="pt-BR" sz="1600">
                <a:latin typeface="Calibri" pitchFamily="34" charset="0"/>
              </a:rPr>
              <a:t> 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23850" y="1636713"/>
            <a:ext cx="3311525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49263">
              <a:defRPr/>
            </a:pPr>
            <a:r>
              <a:rPr lang="pt-BR" sz="1600" b="1" dirty="0">
                <a:latin typeface="+mn-lt"/>
                <a:ea typeface="Times New Roman" pitchFamily="18" charset="0"/>
                <a:cs typeface="Arial" pitchFamily="34" charset="0"/>
              </a:rPr>
              <a:t>Variáveis do Macro Ambiente</a:t>
            </a:r>
            <a:br>
              <a:rPr lang="pt-BR" sz="1600" b="1" dirty="0">
                <a:latin typeface="+mn-lt"/>
                <a:ea typeface="Times New Roman" pitchFamily="18" charset="0"/>
                <a:cs typeface="Arial" pitchFamily="34" charset="0"/>
              </a:rPr>
            </a:br>
            <a:endParaRPr lang="pt-BR" sz="1600" dirty="0"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sz="1600" dirty="0">
                <a:latin typeface="+mn-lt"/>
              </a:rPr>
              <a:t>Economia;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sz="1600" dirty="0">
                <a:latin typeface="+mn-lt"/>
              </a:rPr>
              <a:t>Tecnologia;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sz="1600" dirty="0">
                <a:latin typeface="+mn-lt"/>
              </a:rPr>
              <a:t>Demografia;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sz="1600" dirty="0">
                <a:latin typeface="+mn-lt"/>
              </a:rPr>
              <a:t>Cultura;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sz="1600" dirty="0">
                <a:latin typeface="+mn-lt"/>
              </a:rPr>
              <a:t>Política;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sz="1600" dirty="0">
                <a:latin typeface="+mn-lt"/>
              </a:rPr>
              <a:t>Ecologia;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sz="1600" dirty="0">
                <a:latin typeface="+mn-lt"/>
              </a:rPr>
              <a:t>Legislação;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sz="1600" dirty="0">
                <a:latin typeface="+mn-lt"/>
              </a:rPr>
              <a:t>Aspectos sociais.</a:t>
            </a:r>
          </a:p>
          <a:p>
            <a:pPr indent="449263">
              <a:defRPr/>
            </a:pPr>
            <a:endParaRPr lang="pt-BR" sz="1600" b="1" dirty="0">
              <a:latin typeface="+mn-lt"/>
            </a:endParaRP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74AD8-7C19-4FB8-AF9B-A999B70B7ADC}" type="slidenum">
              <a:rPr lang="pt-BR" smtClean="0"/>
              <a:pPr>
                <a:defRPr/>
              </a:pPr>
              <a:t>25</a:t>
            </a:fld>
            <a:endParaRPr lang="pt-B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Qual o Cenário?</a:t>
            </a:r>
            <a:br>
              <a:rPr lang="pt-BR" altLang="pt-BR" sz="2000"/>
            </a:br>
            <a:r>
              <a:rPr lang="pt-BR" altLang="pt-BR" sz="2000"/>
              <a:t>Quais as Variáveis?</a:t>
            </a:r>
          </a:p>
        </p:txBody>
      </p:sp>
      <p:sp>
        <p:nvSpPr>
          <p:cNvPr id="30723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pic>
        <p:nvPicPr>
          <p:cNvPr id="30724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3132138" y="6488113"/>
            <a:ext cx="2592387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Prática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AE927B-6754-4285-98EF-8A799BE6B626}" type="slidenum">
              <a:rPr lang="pt-BR" smtClean="0"/>
              <a:pPr>
                <a:defRPr/>
              </a:pPr>
              <a:t>26</a:t>
            </a:fld>
            <a:endParaRPr lang="pt-B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Até aqui definir</a:t>
            </a:r>
          </a:p>
        </p:txBody>
      </p:sp>
      <p:sp>
        <p:nvSpPr>
          <p:cNvPr id="31747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3132138" y="6488113"/>
            <a:ext cx="2592387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Prática</a:t>
            </a:r>
          </a:p>
        </p:txBody>
      </p:sp>
      <p:graphicFrame>
        <p:nvGraphicFramePr>
          <p:cNvPr id="6" name="Diagrama 5"/>
          <p:cNvGraphicFramePr/>
          <p:nvPr/>
        </p:nvGraphicFramePr>
        <p:xfrm>
          <a:off x="0" y="188640"/>
          <a:ext cx="1835696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a 6"/>
          <p:cNvGraphicFramePr/>
          <p:nvPr/>
        </p:nvGraphicFramePr>
        <p:xfrm>
          <a:off x="1524000" y="1397000"/>
          <a:ext cx="3696072" cy="3544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1751" name="CaixaDeTexto 8"/>
          <p:cNvSpPr txBox="1">
            <a:spLocks noChangeArrowheads="1"/>
          </p:cNvSpPr>
          <p:nvPr/>
        </p:nvSpPr>
        <p:spPr bwMode="auto">
          <a:xfrm>
            <a:off x="5076825" y="1558925"/>
            <a:ext cx="3311525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  <a:p>
            <a:pPr eaLnBrk="1" hangingPunct="1"/>
            <a:endParaRPr lang="pt-BR" altLang="pt-BR"/>
          </a:p>
        </p:txBody>
      </p:sp>
      <p:sp>
        <p:nvSpPr>
          <p:cNvPr id="31752" name="CaixaDeTexto 9"/>
          <p:cNvSpPr txBox="1">
            <a:spLocks noChangeArrowheads="1"/>
          </p:cNvSpPr>
          <p:nvPr/>
        </p:nvSpPr>
        <p:spPr bwMode="auto">
          <a:xfrm>
            <a:off x="5076825" y="2852738"/>
            <a:ext cx="3311525" cy="646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  <a:p>
            <a:pPr eaLnBrk="1" hangingPunct="1"/>
            <a:endParaRPr lang="pt-BR" altLang="pt-BR"/>
          </a:p>
        </p:txBody>
      </p:sp>
      <p:sp>
        <p:nvSpPr>
          <p:cNvPr id="31753" name="CaixaDeTexto 10"/>
          <p:cNvSpPr txBox="1">
            <a:spLocks noChangeArrowheads="1"/>
          </p:cNvSpPr>
          <p:nvPr/>
        </p:nvSpPr>
        <p:spPr bwMode="auto">
          <a:xfrm>
            <a:off x="5076825" y="3789363"/>
            <a:ext cx="3311525" cy="646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  <a:p>
            <a:pPr eaLnBrk="1" hangingPunct="1"/>
            <a:endParaRPr lang="pt-BR" alt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5CB0BA-9756-4BC7-B3EB-28B0E6D75DC0}" type="slidenum">
              <a:rPr lang="pt-BR" smtClean="0"/>
              <a:pPr>
                <a:defRPr/>
              </a:pPr>
              <a:t>27</a:t>
            </a:fld>
            <a:endParaRPr lang="pt-BR"/>
          </a:p>
        </p:txBody>
      </p:sp>
      <p:sp>
        <p:nvSpPr>
          <p:cNvPr id="31755" name="CaixaDeTexto 10"/>
          <p:cNvSpPr txBox="1">
            <a:spLocks noChangeArrowheads="1"/>
          </p:cNvSpPr>
          <p:nvPr/>
        </p:nvSpPr>
        <p:spPr bwMode="auto">
          <a:xfrm>
            <a:off x="5076825" y="4727575"/>
            <a:ext cx="3311525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  <a:p>
            <a:pPr eaLnBrk="1" hangingPunct="1"/>
            <a:endParaRPr lang="pt-BR" altLang="pt-BR"/>
          </a:p>
        </p:txBody>
      </p:sp>
      <p:sp>
        <p:nvSpPr>
          <p:cNvPr id="13" name="Chave esquerda 12"/>
          <p:cNvSpPr/>
          <p:nvPr/>
        </p:nvSpPr>
        <p:spPr>
          <a:xfrm>
            <a:off x="4859338" y="3933825"/>
            <a:ext cx="144462" cy="10795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Plano de Marketing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sp>
        <p:nvSpPr>
          <p:cNvPr id="327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pic>
        <p:nvPicPr>
          <p:cNvPr id="32776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0991" b="-62009"/>
          <a:stretch>
            <a:fillRect/>
          </a:stretch>
        </p:blipFill>
        <p:spPr bwMode="auto">
          <a:xfrm>
            <a:off x="0" y="0"/>
            <a:ext cx="620077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A2883D-F14C-4291-9CBA-057FDBD575B0}" type="slidenum">
              <a:rPr lang="pt-BR" smtClean="0"/>
              <a:pPr>
                <a:defRPr/>
              </a:pPr>
              <a:t>28</a:t>
            </a:fld>
            <a:endParaRPr lang="pt-BR"/>
          </a:p>
        </p:txBody>
      </p:sp>
      <p:pic>
        <p:nvPicPr>
          <p:cNvPr id="4" name="Imagem 3" descr="Logotipo&#10;&#10;Descrição gerada automaticamente">
            <a:extLst>
              <a:ext uri="{FF2B5EF4-FFF2-40B4-BE49-F238E27FC236}">
                <a16:creationId xmlns:a16="http://schemas.microsoft.com/office/drawing/2014/main" id="{2025DC10-568A-16A1-3083-C191F8384F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9989"/>
            <a:ext cx="9144000" cy="3318021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Plano de Marketing</a:t>
            </a:r>
          </a:p>
        </p:txBody>
      </p:sp>
      <p:sp>
        <p:nvSpPr>
          <p:cNvPr id="32771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484313"/>
            <a:ext cx="3384550" cy="40322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b="1" dirty="0"/>
              <a:t>Plano de Marketing</a:t>
            </a:r>
          </a:p>
          <a:p>
            <a:pPr eaLnBrk="1" hangingPunct="1"/>
            <a:r>
              <a:rPr lang="pt-BR" altLang="pt-BR" sz="2000" dirty="0"/>
              <a:t>4 </a:t>
            </a:r>
            <a:r>
              <a:rPr lang="pt-BR" altLang="pt-BR" sz="2000" dirty="0" err="1"/>
              <a:t>Ps</a:t>
            </a:r>
            <a:r>
              <a:rPr lang="pt-BR" altLang="pt-BR" sz="2000" dirty="0"/>
              <a:t> de Marketing (produto, preço, praça, promoção) ou 4Cs(cliente, custo, conveniência e comunicação) </a:t>
            </a:r>
          </a:p>
          <a:p>
            <a:pPr eaLnBrk="1" hangingPunct="1"/>
            <a:r>
              <a:rPr lang="pt-BR" altLang="pt-BR" sz="2000" dirty="0"/>
              <a:t>Marcas</a:t>
            </a:r>
          </a:p>
          <a:p>
            <a:pPr eaLnBrk="1" hangingPunct="1"/>
            <a:r>
              <a:rPr lang="pt-BR" altLang="pt-BR" sz="2000" dirty="0"/>
              <a:t>Linha de Produtos</a:t>
            </a:r>
          </a:p>
          <a:p>
            <a:pPr eaLnBrk="1" hangingPunct="1"/>
            <a:r>
              <a:rPr lang="pt-BR" altLang="pt-BR" sz="2000" dirty="0"/>
              <a:t>Projeto, garantia, assistência técnica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</p:txBody>
      </p:sp>
      <p:sp>
        <p:nvSpPr>
          <p:cNvPr id="32772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sp>
        <p:nvSpPr>
          <p:cNvPr id="327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32775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pic>
        <p:nvPicPr>
          <p:cNvPr id="32776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0991" b="-62009"/>
          <a:stretch>
            <a:fillRect/>
          </a:stretch>
        </p:blipFill>
        <p:spPr bwMode="auto">
          <a:xfrm>
            <a:off x="0" y="0"/>
            <a:ext cx="620077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" name="Diagrama 12"/>
          <p:cNvGraphicFramePr/>
          <p:nvPr/>
        </p:nvGraphicFramePr>
        <p:xfrm>
          <a:off x="4788024" y="1916832"/>
          <a:ext cx="3840088" cy="3400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A2883D-F14C-4291-9CBA-057FDBD575B0}" type="slidenum">
              <a:rPr lang="pt-BR" smtClean="0"/>
              <a:pPr>
                <a:defRPr/>
              </a:pPr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7957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Definição do Mercado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484313"/>
            <a:ext cx="3384550" cy="40322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b="1"/>
              <a:t>O Mercado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b="1"/>
          </a:p>
          <a:p>
            <a:pPr eaLnBrk="1" hangingPunct="1"/>
            <a:r>
              <a:rPr lang="pt-BR" altLang="pt-BR" sz="2000"/>
              <a:t>Tamanho do mercado</a:t>
            </a:r>
          </a:p>
          <a:p>
            <a:pPr eaLnBrk="1" hangingPunct="1"/>
            <a:r>
              <a:rPr lang="pt-BR" altLang="pt-BR" sz="2000"/>
              <a:t>Potencial do mercado</a:t>
            </a:r>
          </a:p>
          <a:p>
            <a:pPr eaLnBrk="1" hangingPunct="1"/>
            <a:r>
              <a:rPr lang="pt-BR" altLang="pt-BR" sz="2000"/>
              <a:t>Atratividade/ameaças</a:t>
            </a:r>
          </a:p>
          <a:p>
            <a:pPr eaLnBrk="1" hangingPunct="1"/>
            <a:r>
              <a:rPr lang="pt-BR" altLang="pt-BR" sz="2000"/>
              <a:t>Participação de mercado</a:t>
            </a:r>
          </a:p>
          <a:p>
            <a:pPr eaLnBrk="1" hangingPunct="1"/>
            <a:r>
              <a:rPr lang="pt-BR" altLang="pt-BR" sz="2000"/>
              <a:t>Segmentação de mercado</a:t>
            </a:r>
          </a:p>
          <a:p>
            <a:pPr eaLnBrk="1" hangingPunct="1"/>
            <a:r>
              <a:rPr lang="pt-BR" altLang="pt-BR" sz="2000"/>
              <a:t>Tendências e futuro do mercado</a:t>
            </a:r>
          </a:p>
          <a:p>
            <a:pPr eaLnBrk="1" hangingPunct="1"/>
            <a:r>
              <a:rPr lang="pt-BR" altLang="pt-BR" sz="2000"/>
              <a:t>Players do mercado e ranking (concorrentes)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/>
          </a:p>
          <a:p>
            <a:pPr algn="just" eaLnBrk="1" hangingPunct="1">
              <a:buFont typeface="Arial" charset="0"/>
              <a:buNone/>
            </a:pPr>
            <a:endParaRPr lang="pt-BR" altLang="pt-BR" sz="2000"/>
          </a:p>
          <a:p>
            <a:pPr algn="just" eaLnBrk="1" hangingPunct="1">
              <a:buFont typeface="Arial" charset="0"/>
              <a:buNone/>
            </a:pPr>
            <a:endParaRPr lang="pt-BR" altLang="pt-BR" sz="2000"/>
          </a:p>
          <a:p>
            <a:pPr algn="just" eaLnBrk="1" hangingPunct="1">
              <a:buFont typeface="Arial" charset="0"/>
              <a:buNone/>
            </a:pPr>
            <a:endParaRPr lang="pt-BR" altLang="pt-BR" sz="2000"/>
          </a:p>
        </p:txBody>
      </p:sp>
      <p:sp>
        <p:nvSpPr>
          <p:cNvPr id="20484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0485" name="Rectangle 13"/>
          <p:cNvSpPr>
            <a:spLocks noChangeArrowheads="1"/>
          </p:cNvSpPr>
          <p:nvPr/>
        </p:nvSpPr>
        <p:spPr bwMode="auto">
          <a:xfrm>
            <a:off x="4211638" y="1484313"/>
            <a:ext cx="43926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2000" b="1">
                <a:latin typeface="Calibri" pitchFamily="34" charset="0"/>
                <a:ea typeface="Times New Roman" charset="0"/>
                <a:cs typeface="Arial" charset="0"/>
              </a:rPr>
              <a:t>Tamanho do Mercado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4140200" y="1484313"/>
            <a:ext cx="4608513" cy="40322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pic>
        <p:nvPicPr>
          <p:cNvPr id="2048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graphicFrame>
        <p:nvGraphicFramePr>
          <p:cNvPr id="20490" name="Gráfico 1"/>
          <p:cNvGraphicFramePr>
            <a:graphicFrameLocks/>
          </p:cNvGraphicFramePr>
          <p:nvPr/>
        </p:nvGraphicFramePr>
        <p:xfrm>
          <a:off x="5003800" y="2708275"/>
          <a:ext cx="3168650" cy="224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áfico" r:id="rId3" imgW="2322777" imgH="1597290" progId="Excel.Chart.8">
                  <p:embed/>
                </p:oleObj>
              </mc:Choice>
              <mc:Fallback>
                <p:oleObj name="Gráfico" r:id="rId3" imgW="2322777" imgH="1597290" progId="Excel.Chart.8">
                  <p:embed/>
                  <p:pic>
                    <p:nvPicPr>
                      <p:cNvPr id="20490" name="Gráfico 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2708275"/>
                        <a:ext cx="3168650" cy="2249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1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15BDF-0675-4DC7-98E6-183A2AF40438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2118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 dirty="0"/>
              <a:t>Plano de Marketing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575494" y="1412875"/>
            <a:ext cx="7848550" cy="40322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b="1" dirty="0"/>
              <a:t>3.1 Descrição dos principais produtos e serviços (Produto)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b="1" dirty="0"/>
          </a:p>
          <a:p>
            <a:pPr algn="just" eaLnBrk="1" hangingPunct="1"/>
            <a:r>
              <a:rPr lang="pt-BR" altLang="pt-BR" sz="2000" dirty="0"/>
              <a:t>Principais itens que serão fabricados, vendidos ou os serviços que serão prestados. </a:t>
            </a:r>
          </a:p>
          <a:p>
            <a:pPr algn="just" eaLnBrk="1" hangingPunct="1"/>
            <a:r>
              <a:rPr lang="pt-BR" altLang="pt-BR" sz="2000" dirty="0"/>
              <a:t>Informe quais as linhas de produtos, especificando detalhes como tamanho, modelo, cor, sabores, embalagem, apresentação, rótulo, marca, etc. </a:t>
            </a:r>
          </a:p>
          <a:p>
            <a:pPr algn="just" eaLnBrk="1" hangingPunct="1"/>
            <a:r>
              <a:rPr lang="pt-BR" altLang="pt-BR" sz="2000" dirty="0"/>
              <a:t>Para empresas de serviço, informe quais serviços serão prestados, suas características e as garantias oferecidas.</a:t>
            </a:r>
          </a:p>
          <a:p>
            <a:pPr marL="0" indent="0" algn="just" eaLnBrk="1" hangingPunct="1">
              <a:buNone/>
            </a:pPr>
            <a:endParaRPr lang="pt-BR" altLang="pt-BR" sz="20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pic>
        <p:nvPicPr>
          <p:cNvPr id="2048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0491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15BDF-0675-4DC7-98E6-183A2AF40438}" type="slidenum">
              <a:rPr lang="pt-BR" smtClean="0"/>
              <a:pPr>
                <a:defRPr/>
              </a:pPr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40971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 dirty="0"/>
              <a:t>Plano de Marketing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647725" y="1340768"/>
            <a:ext cx="7848550" cy="40322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b="1" dirty="0"/>
              <a:t>3.1 Descrição dos principais produtos e serviços (Produto)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b="1" dirty="0"/>
          </a:p>
          <a:p>
            <a:pPr algn="just" eaLnBrk="1" hangingPunct="1"/>
            <a:r>
              <a:rPr lang="pt-BR" altLang="pt-BR" sz="2000" dirty="0"/>
              <a:t>Lembre-se de que a qualidade do produto é aquela que o consumidor enxerga. </a:t>
            </a:r>
          </a:p>
          <a:p>
            <a:pPr algn="just" eaLnBrk="1" hangingPunct="1"/>
            <a:r>
              <a:rPr lang="pt-BR" altLang="pt-BR" sz="2000" dirty="0"/>
              <a:t>Quando decidir melhorar um produto ou um serviço, pense sempre sob o ponto de vista do cliente. </a:t>
            </a:r>
          </a:p>
          <a:p>
            <a:pPr algn="just" eaLnBrk="1" hangingPunct="1"/>
            <a:r>
              <a:rPr lang="pt-BR" altLang="pt-BR" sz="2000" dirty="0"/>
              <a:t>Verifique se há regulamentos ou exigências oficiais a serem atendidas (vigilância sanitária, normas técnicas, etc.) para a produção ou acondicionamento dos produtos vendidos por você.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pic>
        <p:nvPicPr>
          <p:cNvPr id="2048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0491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15BDF-0675-4DC7-98E6-183A2AF40438}" type="slidenum">
              <a:rPr lang="pt-BR" smtClean="0"/>
              <a:pPr>
                <a:defRPr/>
              </a:pPr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27705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 dirty="0"/>
              <a:t>Plano de Marketing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647725" y="1340768"/>
            <a:ext cx="7848550" cy="40322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b="1" dirty="0"/>
              <a:t>3.2 Preço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b="1" dirty="0"/>
          </a:p>
          <a:p>
            <a:pPr algn="just" eaLnBrk="1" hangingPunct="1"/>
            <a:r>
              <a:rPr lang="pt-BR" altLang="pt-BR" sz="2000" dirty="0"/>
              <a:t>Preço é o que consumidor está disposto a pagar pelo que você irá oferecer. </a:t>
            </a:r>
          </a:p>
          <a:p>
            <a:pPr algn="just" eaLnBrk="1" hangingPunct="1"/>
            <a:r>
              <a:rPr lang="pt-BR" altLang="pt-BR" sz="2000" dirty="0"/>
              <a:t>A determinação do preço deve considerar os custos do produto ou serviço e ainda proporcionar o retorno desejado. </a:t>
            </a:r>
          </a:p>
          <a:p>
            <a:pPr algn="just" eaLnBrk="1" hangingPunct="1"/>
            <a:r>
              <a:rPr lang="pt-BR" altLang="pt-BR" sz="2000" dirty="0"/>
              <a:t>Ao avaliar o quanto o consumidor está disposto a pagar, você pode verificar se seu preço será compatível com aquele praticado no mercado pelos concorrentes diretos.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pic>
        <p:nvPicPr>
          <p:cNvPr id="2048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0491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15BDF-0675-4DC7-98E6-183A2AF40438}" type="slidenum">
              <a:rPr lang="pt-BR" smtClean="0"/>
              <a:pPr>
                <a:defRPr/>
              </a:pPr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59138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Plano de Marketing</a:t>
            </a:r>
          </a:p>
        </p:txBody>
      </p:sp>
      <p:sp>
        <p:nvSpPr>
          <p:cNvPr id="33795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484313"/>
            <a:ext cx="3384550" cy="40322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b="1" dirty="0"/>
              <a:t>3.2 Preço</a:t>
            </a:r>
          </a:p>
          <a:p>
            <a:pPr eaLnBrk="1" hangingPunct="1"/>
            <a:r>
              <a:rPr lang="pt-BR" altLang="pt-BR" sz="2000" dirty="0"/>
              <a:t>Política de preços</a:t>
            </a:r>
          </a:p>
          <a:p>
            <a:pPr eaLnBrk="1" hangingPunct="1"/>
            <a:r>
              <a:rPr lang="pt-BR" altLang="pt-BR" sz="2000" dirty="0"/>
              <a:t>Preço de entrada</a:t>
            </a:r>
          </a:p>
          <a:p>
            <a:pPr eaLnBrk="1" hangingPunct="1"/>
            <a:r>
              <a:rPr lang="pt-BR" altLang="pt-BR" sz="2000" dirty="0"/>
              <a:t>Desnatamento de preço</a:t>
            </a:r>
          </a:p>
          <a:p>
            <a:pPr eaLnBrk="1" hangingPunct="1"/>
            <a:r>
              <a:rPr lang="pt-BR" altLang="pt-BR" sz="2000" dirty="0"/>
              <a:t>Preço de defesa</a:t>
            </a:r>
          </a:p>
          <a:p>
            <a:pPr eaLnBrk="1" hangingPunct="1"/>
            <a:r>
              <a:rPr lang="pt-BR" altLang="pt-BR" sz="2000" dirty="0"/>
              <a:t>Preço promocional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</p:txBody>
      </p:sp>
      <p:sp>
        <p:nvSpPr>
          <p:cNvPr id="33796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sp>
        <p:nvSpPr>
          <p:cNvPr id="337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33799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pic>
        <p:nvPicPr>
          <p:cNvPr id="33800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0991" b="-62009"/>
          <a:stretch>
            <a:fillRect/>
          </a:stretch>
        </p:blipFill>
        <p:spPr bwMode="auto">
          <a:xfrm>
            <a:off x="0" y="0"/>
            <a:ext cx="620077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1" name="Rectangle 1"/>
          <p:cNvSpPr>
            <a:spLocks noChangeArrowheads="1"/>
          </p:cNvSpPr>
          <p:nvPr/>
        </p:nvSpPr>
        <p:spPr bwMode="auto">
          <a:xfrm>
            <a:off x="4140200" y="1412875"/>
            <a:ext cx="467995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49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1600" b="1">
                <a:latin typeface="Calibri" pitchFamily="34" charset="0"/>
                <a:ea typeface="Calibri" pitchFamily="34" charset="0"/>
                <a:cs typeface="Times New Roman" charset="0"/>
              </a:rPr>
              <a:t>Preço Financeiro</a:t>
            </a:r>
            <a:endParaRPr lang="pt-BR" altLang="pt-BR" sz="1600">
              <a:latin typeface="Calibri" pitchFamily="34" charset="0"/>
              <a:ea typeface="Calibri" pitchFamily="34" charset="0"/>
              <a:cs typeface="Times New Roman" charset="0"/>
            </a:endParaRPr>
          </a:p>
          <a:p>
            <a:pPr eaLnBrk="1" hangingPunct="1">
              <a:buFontTx/>
              <a:buChar char="-"/>
            </a:pPr>
            <a:r>
              <a:rPr lang="pt-BR" altLang="pt-BR" sz="1600">
                <a:latin typeface="Calibri" pitchFamily="34" charset="0"/>
                <a:ea typeface="Calibri" pitchFamily="34" charset="0"/>
                <a:cs typeface="Times New Roman" charset="0"/>
              </a:rPr>
              <a:t>Custos fixo e variável</a:t>
            </a:r>
          </a:p>
          <a:p>
            <a:pPr eaLnBrk="1" hangingPunct="1">
              <a:buFontTx/>
              <a:buChar char="-"/>
            </a:pPr>
            <a:r>
              <a:rPr lang="pt-BR" altLang="pt-BR" sz="1600">
                <a:latin typeface="Calibri" pitchFamily="34" charset="0"/>
                <a:ea typeface="Calibri" pitchFamily="34" charset="0"/>
                <a:cs typeface="Times New Roman" charset="0"/>
              </a:rPr>
              <a:t>Margem de contribuição</a:t>
            </a:r>
          </a:p>
          <a:p>
            <a:pPr eaLnBrk="1" hangingPunct="1">
              <a:buFontTx/>
              <a:buChar char="-"/>
            </a:pPr>
            <a:r>
              <a:rPr lang="pt-BR" altLang="pt-BR" sz="1600">
                <a:latin typeface="Calibri" pitchFamily="34" charset="0"/>
                <a:ea typeface="Calibri" pitchFamily="34" charset="0"/>
                <a:cs typeface="Times New Roman" charset="0"/>
              </a:rPr>
              <a:t>Margem de lucro</a:t>
            </a:r>
            <a:br>
              <a:rPr lang="pt-BR" altLang="pt-BR" sz="1600">
                <a:latin typeface="Calibri" pitchFamily="34" charset="0"/>
                <a:ea typeface="Calibri" pitchFamily="34" charset="0"/>
                <a:cs typeface="Times New Roman" charset="0"/>
              </a:rPr>
            </a:br>
            <a:endParaRPr lang="pt-BR" altLang="pt-BR" sz="1600">
              <a:latin typeface="Calibri" pitchFamily="34" charset="0"/>
              <a:ea typeface="Calibri" pitchFamily="34" charset="0"/>
              <a:cs typeface="Times New Roman" charset="0"/>
            </a:endParaRPr>
          </a:p>
          <a:p>
            <a:pPr eaLnBrk="1" hangingPunct="1"/>
            <a:r>
              <a:rPr lang="pt-BR" altLang="pt-BR" sz="1600" b="1">
                <a:latin typeface="Calibri" pitchFamily="34" charset="0"/>
                <a:ea typeface="Calibri" pitchFamily="34" charset="0"/>
                <a:cs typeface="Times New Roman" charset="0"/>
              </a:rPr>
              <a:t>Preço Psicológico</a:t>
            </a:r>
            <a:endParaRPr lang="pt-BR" altLang="pt-BR" sz="1600">
              <a:latin typeface="Calibri" pitchFamily="34" charset="0"/>
              <a:ea typeface="Calibri" pitchFamily="34" charset="0"/>
              <a:cs typeface="Times New Roman" charset="0"/>
            </a:endParaRPr>
          </a:p>
          <a:p>
            <a:pPr eaLnBrk="1" hangingPunct="1">
              <a:buFontTx/>
              <a:buChar char="-"/>
            </a:pPr>
            <a:r>
              <a:rPr lang="pt-BR" altLang="pt-BR" sz="1600">
                <a:latin typeface="Calibri" pitchFamily="34" charset="0"/>
                <a:ea typeface="Calibri" pitchFamily="34" charset="0"/>
                <a:cs typeface="Times New Roman" charset="0"/>
              </a:rPr>
              <a:t>valor da marca</a:t>
            </a:r>
          </a:p>
          <a:p>
            <a:pPr>
              <a:buFontTx/>
              <a:buChar char="-"/>
            </a:pPr>
            <a:r>
              <a:rPr lang="pt-BR" altLang="pt-BR" sz="1600">
                <a:latin typeface="Calibri" pitchFamily="34" charset="0"/>
                <a:ea typeface="Calibri" pitchFamily="34" charset="0"/>
                <a:cs typeface="Times New Roman" charset="0"/>
              </a:rPr>
              <a:t>status, referencial</a:t>
            </a:r>
          </a:p>
          <a:p>
            <a:pPr>
              <a:buFontTx/>
              <a:buChar char="-"/>
            </a:pPr>
            <a:r>
              <a:rPr lang="pt-BR" altLang="pt-BR" sz="1600">
                <a:latin typeface="Calibri" pitchFamily="34" charset="0"/>
                <a:ea typeface="Calibri" pitchFamily="34" charset="0"/>
                <a:cs typeface="Times New Roman" charset="0"/>
              </a:rPr>
              <a:t>emoção x razão</a:t>
            </a:r>
          </a:p>
          <a:p>
            <a:pPr>
              <a:buFontTx/>
              <a:buChar char="-"/>
            </a:pPr>
            <a:r>
              <a:rPr lang="pt-BR" altLang="pt-BR" sz="1600">
                <a:latin typeface="Calibri" pitchFamily="34" charset="0"/>
                <a:ea typeface="Calibri" pitchFamily="34" charset="0"/>
                <a:cs typeface="Times New Roman" charset="0"/>
              </a:rPr>
              <a:t>exclusividade </a:t>
            </a:r>
          </a:p>
          <a:p>
            <a:endParaRPr lang="pt-BR" altLang="pt-BR" sz="1600">
              <a:latin typeface="Calibri" pitchFamily="34" charset="0"/>
              <a:ea typeface="Calibri" pitchFamily="34" charset="0"/>
              <a:cs typeface="Times New Roman" charset="0"/>
            </a:endParaRPr>
          </a:p>
          <a:p>
            <a:r>
              <a:rPr lang="pt-BR" altLang="pt-BR" sz="1600" b="1">
                <a:latin typeface="Calibri" pitchFamily="34" charset="0"/>
                <a:ea typeface="Calibri" pitchFamily="34" charset="0"/>
                <a:cs typeface="Times New Roman" charset="0"/>
              </a:rPr>
              <a:t>Preço de Mercado</a:t>
            </a:r>
            <a:endParaRPr lang="pt-BR" altLang="pt-BR" sz="1600">
              <a:latin typeface="Calibri" pitchFamily="34" charset="0"/>
              <a:ea typeface="Calibri" pitchFamily="34" charset="0"/>
              <a:cs typeface="Times New Roman" charset="0"/>
            </a:endParaRPr>
          </a:p>
          <a:p>
            <a:pPr>
              <a:buFontTx/>
              <a:buChar char="-"/>
            </a:pPr>
            <a:r>
              <a:rPr lang="pt-BR" altLang="pt-BR" sz="1600">
                <a:latin typeface="Calibri" pitchFamily="34" charset="0"/>
                <a:ea typeface="Calibri" pitchFamily="34" charset="0"/>
                <a:cs typeface="Times New Roman" charset="0"/>
              </a:rPr>
              <a:t>ciclo de vida do produto</a:t>
            </a:r>
          </a:p>
          <a:p>
            <a:pPr>
              <a:buFontTx/>
              <a:buChar char="-"/>
            </a:pPr>
            <a:r>
              <a:rPr lang="pt-BR" altLang="pt-BR" sz="1600">
                <a:latin typeface="Calibri" pitchFamily="34" charset="0"/>
                <a:ea typeface="Calibri" pitchFamily="34" charset="0"/>
                <a:cs typeface="Times New Roman" charset="0"/>
              </a:rPr>
              <a:t>concorrência</a:t>
            </a:r>
          </a:p>
          <a:p>
            <a:pPr>
              <a:buFontTx/>
              <a:buChar char="-"/>
            </a:pPr>
            <a:r>
              <a:rPr lang="pt-BR" altLang="pt-BR" sz="1600">
                <a:latin typeface="Calibri" pitchFamily="34" charset="0"/>
                <a:ea typeface="Calibri" pitchFamily="34" charset="0"/>
                <a:cs typeface="Times New Roman" charset="0"/>
              </a:rPr>
              <a:t> economia e situação do mercado</a:t>
            </a:r>
          </a:p>
          <a:p>
            <a:pPr>
              <a:buFontTx/>
              <a:buChar char="-"/>
            </a:pPr>
            <a:r>
              <a:rPr lang="pt-BR" altLang="pt-BR" sz="1600">
                <a:latin typeface="Calibri" pitchFamily="34" charset="0"/>
                <a:ea typeface="Calibri" pitchFamily="34" charset="0"/>
                <a:cs typeface="Times New Roman" charset="0"/>
              </a:rPr>
              <a:t>controle governamental</a:t>
            </a:r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E9B560-8D24-40DB-A0C2-3F49234477AA}" type="slidenum">
              <a:rPr lang="pt-BR" smtClean="0"/>
              <a:pPr>
                <a:defRPr/>
              </a:pPr>
              <a:t>33</a:t>
            </a:fld>
            <a:endParaRPr lang="pt-B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 dirty="0"/>
              <a:t>Plano de Marketing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144868"/>
            <a:ext cx="7848550" cy="40322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b="1" dirty="0"/>
              <a:t>3.3 Estratégias Promocionais (Promoção)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b="1" dirty="0"/>
          </a:p>
          <a:p>
            <a:pPr algn="just" eaLnBrk="1" hangingPunct="1"/>
            <a:r>
              <a:rPr lang="pt-BR" altLang="pt-BR" sz="2000" dirty="0"/>
              <a:t>Promoção é toda ação que tem como objetivo apresentar, informar, convencer ou lembrar os clientes de comprar os seus produtos ou serviços e não os dos concorrentes. </a:t>
            </a:r>
          </a:p>
          <a:p>
            <a:pPr algn="just" eaLnBrk="1" hangingPunct="1"/>
            <a:r>
              <a:rPr lang="pt-BR" altLang="pt-BR" sz="2000" dirty="0"/>
              <a:t>A seguir, estão relacionadas algumas estratégias: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Propaganda em rádio, jornais e revistas;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Internet;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Mala direta, folhetos e cartões de visita;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Carro de som e faixas;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Brindes e sorteios;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Descontos; e, 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Participação em feiras e eventos.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pic>
        <p:nvPicPr>
          <p:cNvPr id="2048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0491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15BDF-0675-4DC7-98E6-183A2AF40438}" type="slidenum">
              <a:rPr lang="pt-BR" smtClean="0"/>
              <a:pPr>
                <a:defRPr/>
              </a:pPr>
              <a:t>34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71391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 dirty="0"/>
              <a:t>Plano de Marketing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340768"/>
            <a:ext cx="7848550" cy="40322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b="1" dirty="0"/>
              <a:t>3.3 Estratégias Promocionais (Promoção)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b="1" dirty="0"/>
          </a:p>
          <a:p>
            <a:pPr algn="just" eaLnBrk="1" hangingPunct="1"/>
            <a:r>
              <a:rPr lang="pt-BR" altLang="pt-BR" sz="2000" dirty="0"/>
              <a:t>Determine de que maneira você irá divulgar seus produtos, pois todas as formas de divulgação implicam em custos.</a:t>
            </a:r>
          </a:p>
          <a:p>
            <a:pPr algn="just" eaLnBrk="1" hangingPunct="1"/>
            <a:r>
              <a:rPr lang="pt-BR" altLang="pt-BR" sz="2000" dirty="0"/>
              <a:t>Leve em conta o retorno dessa estratégia, seja na imagem do negócio, no aumento do número de clientes ou no acréscimo da receita.</a:t>
            </a:r>
          </a:p>
          <a:p>
            <a:pPr algn="just" eaLnBrk="1" hangingPunct="1"/>
            <a:r>
              <a:rPr lang="pt-BR" altLang="pt-BR" sz="2000" dirty="0"/>
              <a:t>Existem diversos tipos de divulgação. </a:t>
            </a:r>
          </a:p>
          <a:p>
            <a:pPr algn="just" eaLnBrk="1" hangingPunct="1"/>
            <a:r>
              <a:rPr lang="pt-BR" altLang="pt-BR" sz="2000" dirty="0"/>
              <a:t>Use a criatividade para encontrar as melhores maneiras de divulgar seus produtos ou, então, observe o que seus concorrentes fazem.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pic>
        <p:nvPicPr>
          <p:cNvPr id="2048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0491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15BDF-0675-4DC7-98E6-183A2AF40438}" type="slidenum">
              <a:rPr lang="pt-BR" smtClean="0"/>
              <a:pPr>
                <a:defRPr/>
              </a:pPr>
              <a:t>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15210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 dirty="0"/>
              <a:t>Plano de Marketing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340768"/>
            <a:ext cx="7848550" cy="40322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b="1" dirty="0"/>
              <a:t>3.3 Estratégias Promocionais (Promoção)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b="1" dirty="0"/>
          </a:p>
          <a:p>
            <a:pPr algn="just" eaLnBrk="1" hangingPunct="1"/>
            <a:r>
              <a:rPr lang="pt-BR" altLang="pt-BR" sz="2000" dirty="0"/>
              <a:t>Panfletos e volantes podem ser entregues em locais com grande fluxo de pessoas. Neles, você deve colocar informações básicas sobre os produtos e serviços (nome da empresa, endereço, telefone, etc.).</a:t>
            </a:r>
          </a:p>
          <a:p>
            <a:pPr algn="just" eaLnBrk="1" hangingPunct="1"/>
            <a:r>
              <a:rPr lang="pt-BR" altLang="pt-BR" sz="2000" dirty="0"/>
              <a:t>Uma alternativa interessante é a divulgação em revistas especializadas ou em jornais de bairro. Esses anúncios são mais baratos e atingem diretamente o seu público-alvo.</a:t>
            </a:r>
          </a:p>
          <a:p>
            <a:pPr algn="just" eaLnBrk="1" hangingPunct="1"/>
            <a:r>
              <a:rPr lang="pt-BR" altLang="pt-BR" sz="2000" dirty="0"/>
              <a:t>Feiras são bons locais para apresentar sua empresa a um público selecionado por juntar clientes, especialistas, concorrentes e fornecedores, além de gerar vendas.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pic>
        <p:nvPicPr>
          <p:cNvPr id="2048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0491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15BDF-0675-4DC7-98E6-183A2AF40438}" type="slidenum">
              <a:rPr lang="pt-BR" smtClean="0"/>
              <a:pPr>
                <a:defRPr/>
              </a:pPr>
              <a:t>36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6163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 dirty="0"/>
              <a:t>Plano de Marketing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340768"/>
            <a:ext cx="7848550" cy="40322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b="1" dirty="0"/>
              <a:t>3.3 Estratégias Promocionais (Promoção)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b="1" dirty="0"/>
          </a:p>
          <a:p>
            <a:pPr algn="just" eaLnBrk="1" hangingPunct="1"/>
            <a:r>
              <a:rPr lang="pt-BR" altLang="pt-BR" sz="2000" dirty="0"/>
              <a:t>Uma marca bem trabalhada contribui para o sucesso do empreendimento. </a:t>
            </a:r>
          </a:p>
          <a:p>
            <a:pPr algn="just" eaLnBrk="1" hangingPunct="1"/>
            <a:r>
              <a:rPr lang="pt-BR" altLang="pt-BR" sz="2000" dirty="0"/>
              <a:t>Crie uma marca (nome e logotipo) que seja fácil de pronunciar e memorizar. </a:t>
            </a:r>
          </a:p>
          <a:p>
            <a:pPr algn="just" eaLnBrk="1" hangingPunct="1"/>
            <a:r>
              <a:rPr lang="pt-BR" altLang="pt-BR" sz="2000" dirty="0"/>
              <a:t>Consulte o nome e a logomarca junto ao INPI – INSTITUTO NACIONAL DE PROPRIEDADE INDUSTRIAL –, para certificar- se de que poderá fazer uso de ambos. Busque mais informações na página do INPI (www.inpi.gov.br).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pic>
        <p:nvPicPr>
          <p:cNvPr id="2048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0491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15BDF-0675-4DC7-98E6-183A2AF40438}" type="slidenum">
              <a:rPr lang="pt-BR" smtClean="0"/>
              <a:pPr>
                <a:defRPr/>
              </a:pPr>
              <a:t>37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30749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 dirty="0"/>
              <a:t>Plano de Marketing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340768"/>
            <a:ext cx="7848550" cy="40322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b="1" dirty="0"/>
              <a:t>3.4 Estrutura de Comercialização (Praça)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b="1" dirty="0"/>
          </a:p>
          <a:p>
            <a:pPr algn="just" eaLnBrk="1" hangingPunct="1"/>
            <a:r>
              <a:rPr lang="pt-BR" altLang="pt-BR" sz="2000" dirty="0"/>
              <a:t>A estrutura de comercialização diz respeito aos canais de distribuição, isto é, como seus produtos e/ou serviços chegarão até os seus clientes.</a:t>
            </a:r>
          </a:p>
          <a:p>
            <a:pPr algn="just" eaLnBrk="1" hangingPunct="1"/>
            <a:r>
              <a:rPr lang="pt-BR" altLang="pt-BR" sz="2000" dirty="0"/>
              <a:t>A empresa pode adotar uma série de canais para isso, como: vendedores internos e externos, representantes, online etc.</a:t>
            </a:r>
          </a:p>
          <a:p>
            <a:pPr algn="just" eaLnBrk="1" hangingPunct="1"/>
            <a:r>
              <a:rPr lang="pt-BR" altLang="pt-BR" sz="2000" dirty="0"/>
              <a:t>Reflita sobre quais serão os meios mais adequados para se alcançar os clientes. </a:t>
            </a:r>
          </a:p>
          <a:p>
            <a:pPr algn="just" eaLnBrk="1" hangingPunct="1"/>
            <a:r>
              <a:rPr lang="pt-BR" altLang="pt-BR" sz="2000" dirty="0"/>
              <a:t>Para isso, pense no tamanho dos pedidos, na quantidade de compradores e no comportamento do cliente, isto é, se ele tem por hábito comprar pessoalmente, por telefone ou outro meio.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pic>
        <p:nvPicPr>
          <p:cNvPr id="2048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0491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15BDF-0675-4DC7-98E6-183A2AF40438}" type="slidenum">
              <a:rPr lang="pt-BR" smtClean="0"/>
              <a:pPr>
                <a:defRPr/>
              </a:pPr>
              <a:t>38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18029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 dirty="0"/>
              <a:t>Plano de Marketing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340768"/>
            <a:ext cx="7848550" cy="40322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b="1" dirty="0"/>
              <a:t>3.4 Estrutura de Comercialização (Praça)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b="1" dirty="0"/>
          </a:p>
          <a:p>
            <a:pPr algn="just" eaLnBrk="1" hangingPunct="1"/>
            <a:r>
              <a:rPr lang="pt-BR" altLang="pt-BR" sz="2000" dirty="0"/>
              <a:t>A comercialização dos produtos e/ou serviços pode ser feita pelos proprietários, por vendedores ou por outras empresas. </a:t>
            </a:r>
          </a:p>
          <a:p>
            <a:pPr algn="just" eaLnBrk="1" hangingPunct="1"/>
            <a:endParaRPr lang="pt-BR" altLang="pt-BR" sz="2000" dirty="0"/>
          </a:p>
          <a:p>
            <a:pPr algn="just" eaLnBrk="1" hangingPunct="1"/>
            <a:r>
              <a:rPr lang="pt-BR" altLang="pt-BR" sz="2000" dirty="0"/>
              <a:t>Independente da forma, o importante é que isso seja feito.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pic>
        <p:nvPicPr>
          <p:cNvPr id="2048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0491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15BDF-0675-4DC7-98E6-183A2AF40438}" type="slidenum">
              <a:rPr lang="pt-BR" smtClean="0"/>
              <a:pPr>
                <a:defRPr/>
              </a:pPr>
              <a:t>39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565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Definição do Mercado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484313"/>
            <a:ext cx="7848550" cy="40322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b="1" dirty="0"/>
              <a:t>2. Análise de Mercado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b="1" dirty="0"/>
          </a:p>
          <a:p>
            <a:pPr eaLnBrk="1" hangingPunct="1"/>
            <a:r>
              <a:rPr lang="pt-BR" altLang="pt-BR" sz="2000" dirty="0"/>
              <a:t>2.1 Estudo dos Clientes</a:t>
            </a:r>
          </a:p>
          <a:p>
            <a:pPr eaLnBrk="1" hangingPunct="1"/>
            <a:r>
              <a:rPr lang="pt-BR" altLang="pt-BR" sz="2000" dirty="0"/>
              <a:t>2.2 Estudo dos Concorrentes</a:t>
            </a:r>
          </a:p>
          <a:p>
            <a:pPr eaLnBrk="1" hangingPunct="1"/>
            <a:r>
              <a:rPr lang="pt-BR" altLang="pt-BR" sz="2000" dirty="0"/>
              <a:t>2.3 Estudo dos Fornecedores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pic>
        <p:nvPicPr>
          <p:cNvPr id="2048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0491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15BDF-0675-4DC7-98E6-183A2AF40438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00765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 dirty="0"/>
              <a:t>Plano de Marketing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340768"/>
            <a:ext cx="7848550" cy="40322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b="1" dirty="0"/>
              <a:t>3.4 Estrutura de Comercialização (Praça)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b="1" dirty="0"/>
          </a:p>
          <a:p>
            <a:pPr algn="just" eaLnBrk="1" hangingPunct="1"/>
            <a:r>
              <a:rPr lang="pt-BR" altLang="pt-BR" sz="2000" dirty="0"/>
              <a:t>A comercialização dos produtos e/ou serviços pode ser feita pelos proprietários, por vendedores ou por outras empresas. </a:t>
            </a:r>
          </a:p>
          <a:p>
            <a:pPr algn="just" eaLnBrk="1" hangingPunct="1"/>
            <a:endParaRPr lang="pt-BR" altLang="pt-BR" sz="2000" dirty="0"/>
          </a:p>
          <a:p>
            <a:pPr algn="just" eaLnBrk="1" hangingPunct="1"/>
            <a:r>
              <a:rPr lang="pt-BR" altLang="pt-BR" sz="2000" dirty="0"/>
              <a:t>Independente da forma, o importante é que isso seja feito.</a:t>
            </a:r>
          </a:p>
          <a:p>
            <a:pPr algn="just" eaLnBrk="1" hangingPunct="1"/>
            <a:endParaRPr lang="pt-BR" altLang="pt-BR" sz="2000" dirty="0"/>
          </a:p>
          <a:p>
            <a:pPr algn="just" eaLnBrk="1" hangingPunct="1"/>
            <a:r>
              <a:rPr lang="pt-BR" altLang="pt-BR" sz="2000" dirty="0"/>
              <a:t>A internet é um instrumento de vendas muito utilizado atualmente. </a:t>
            </a:r>
          </a:p>
          <a:p>
            <a:pPr algn="just" eaLnBrk="1" hangingPunct="1"/>
            <a:endParaRPr lang="pt-BR" altLang="pt-BR" sz="2000" dirty="0"/>
          </a:p>
          <a:p>
            <a:pPr algn="just" eaLnBrk="1" hangingPunct="1"/>
            <a:r>
              <a:rPr lang="pt-BR" altLang="pt-BR" sz="2000" dirty="0"/>
              <a:t>Pode ser conjugado com a divulgação dos produtos e serviços da empresa.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pic>
        <p:nvPicPr>
          <p:cNvPr id="2048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0491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15BDF-0675-4DC7-98E6-183A2AF40438}" type="slidenum">
              <a:rPr lang="pt-BR" smtClean="0"/>
              <a:pPr>
                <a:defRPr/>
              </a:pPr>
              <a:t>40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53740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 dirty="0"/>
              <a:t>Plano de Marketing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340768"/>
            <a:ext cx="7848550" cy="40322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b="1" dirty="0"/>
              <a:t>3.5 Localização do Negócio (Praça)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b="1" dirty="0"/>
          </a:p>
          <a:p>
            <a:pPr algn="just" eaLnBrk="1" hangingPunct="1"/>
            <a:r>
              <a:rPr lang="pt-BR" altLang="pt-BR" sz="2000" dirty="0"/>
              <a:t>Identificar a melhor localização para a instalação de seu negócio e justificar os motivos da escolha desse local. </a:t>
            </a:r>
          </a:p>
          <a:p>
            <a:pPr algn="just" eaLnBrk="1" hangingPunct="1"/>
            <a:r>
              <a:rPr lang="pt-BR" altLang="pt-BR" sz="2000" dirty="0"/>
              <a:t>A definição do ponto está diretamente relacionada com o ramo de atividades.</a:t>
            </a:r>
          </a:p>
          <a:p>
            <a:pPr algn="just" eaLnBrk="1" hangingPunct="1"/>
            <a:r>
              <a:rPr lang="pt-BR" altLang="pt-BR" sz="2000" dirty="0"/>
              <a:t>Um bom ponto comercial é aquele que gera um volume razoável de vendas. </a:t>
            </a:r>
          </a:p>
          <a:p>
            <a:pPr algn="just" eaLnBrk="1" hangingPunct="1"/>
            <a:r>
              <a:rPr lang="pt-BR" altLang="pt-BR" sz="2000" dirty="0"/>
              <a:t>A localização é fundamental para o sucesso de seu negócio, leve em consideração os seguintes aspectos.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pic>
        <p:nvPicPr>
          <p:cNvPr id="2048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0491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15BDF-0675-4DC7-98E6-183A2AF40438}" type="slidenum">
              <a:rPr lang="pt-BR" smtClean="0"/>
              <a:pPr>
                <a:defRPr/>
              </a:pPr>
              <a:t>41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28446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 dirty="0"/>
              <a:t>Plano de Marketing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462260" y="1484784"/>
            <a:ext cx="8219479" cy="40322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b="1" dirty="0"/>
              <a:t>3.5 Localização do Negócio (Praça)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b="1" dirty="0"/>
          </a:p>
          <a:p>
            <a:pPr algn="just" eaLnBrk="1" hangingPunct="1"/>
            <a:r>
              <a:rPr lang="pt-BR" altLang="pt-BR" sz="2000" dirty="0"/>
              <a:t>Analise o contrato de locação, as condições de pagamento e o prazo do aluguel do imóvel;</a:t>
            </a:r>
          </a:p>
          <a:p>
            <a:pPr algn="just" eaLnBrk="1" hangingPunct="1"/>
            <a:r>
              <a:rPr lang="pt-BR" altLang="pt-BR" sz="2000" dirty="0"/>
              <a:t>Verifique as condições de segurança da vizinhança;</a:t>
            </a:r>
          </a:p>
          <a:p>
            <a:pPr algn="just" eaLnBrk="1" hangingPunct="1"/>
            <a:r>
              <a:rPr lang="pt-BR" altLang="pt-BR" sz="2000" dirty="0"/>
              <a:t>Observe a facilidade de acesso, o nível de ruído, as condições de higiene e limpeza e a existência de locais para estacionamento;</a:t>
            </a:r>
          </a:p>
          <a:p>
            <a:pPr algn="just" eaLnBrk="1" hangingPunct="1"/>
            <a:r>
              <a:rPr lang="pt-BR" altLang="pt-BR" sz="2000" dirty="0"/>
              <a:t>Fique atento para a proximidade dos clientes que compram seus produtos e o fluxo de pessoas na região;</a:t>
            </a:r>
          </a:p>
          <a:p>
            <a:pPr marL="0" indent="0" algn="just" eaLnBrk="1" hangingPunct="1">
              <a:buNone/>
            </a:pPr>
            <a:endParaRPr lang="pt-BR" altLang="pt-BR" sz="20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pic>
        <p:nvPicPr>
          <p:cNvPr id="2048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0491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15BDF-0675-4DC7-98E6-183A2AF40438}" type="slidenum">
              <a:rPr lang="pt-BR" smtClean="0"/>
              <a:pPr>
                <a:defRPr/>
              </a:pPr>
              <a:t>42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41150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 dirty="0"/>
              <a:t>Plano de Marketing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467321" y="1412875"/>
            <a:ext cx="8219479" cy="40322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b="1" dirty="0"/>
              <a:t>3.5 Localização do Negócio (Praça)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b="1" dirty="0"/>
          </a:p>
          <a:p>
            <a:pPr algn="just" eaLnBrk="1" hangingPunct="1"/>
            <a:r>
              <a:rPr lang="pt-BR" altLang="pt-BR" sz="2000" dirty="0"/>
              <a:t>Lembre–se de certificar da proximidade de concorrentes;</a:t>
            </a:r>
          </a:p>
          <a:p>
            <a:pPr algn="just" eaLnBrk="1" hangingPunct="1"/>
            <a:r>
              <a:rPr lang="pt-BR" altLang="pt-BR" sz="2000" dirty="0"/>
              <a:t>Avalie a proximidade dos fornecedores, pois isso influencia no prazo de entrega e no custo do frete;</a:t>
            </a:r>
          </a:p>
          <a:p>
            <a:pPr algn="just" eaLnBrk="1" hangingPunct="1"/>
            <a:r>
              <a:rPr lang="pt-BR" altLang="pt-BR" sz="2000" dirty="0"/>
              <a:t>Visite o ponto pelo menos três vezes, em horários alternados, para verificar o movimento de pessoas e de veículos no local.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pic>
        <p:nvPicPr>
          <p:cNvPr id="2048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0491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15BDF-0675-4DC7-98E6-183A2AF40438}" type="slidenum">
              <a:rPr lang="pt-BR" smtClean="0"/>
              <a:pPr>
                <a:defRPr/>
              </a:pPr>
              <a:t>43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990178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Plano de Marketing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484313"/>
            <a:ext cx="3384550" cy="4537075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b="1" dirty="0"/>
              <a:t>Promoção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000" dirty="0"/>
              <a:t>Campanha de Marketing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000" dirty="0"/>
              <a:t>Verba da campanha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b="1" dirty="0"/>
              <a:t>Vendas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000" dirty="0"/>
              <a:t>Força de vendas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000" dirty="0"/>
              <a:t>Remuneração e programa de premiação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000" dirty="0"/>
              <a:t>Pós venda e relacionamento com o cliente</a:t>
            </a:r>
            <a:br>
              <a:rPr lang="pt-BR" sz="2000" dirty="0"/>
            </a:br>
            <a:endParaRPr lang="pt-BR" sz="20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20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b="1" dirty="0"/>
              <a:t>Praça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000" dirty="0"/>
              <a:t>Localização dos clientes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000" dirty="0"/>
              <a:t>Canais de vendas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dirty="0"/>
          </a:p>
        </p:txBody>
      </p:sp>
      <p:sp>
        <p:nvSpPr>
          <p:cNvPr id="34820" name="CaixaDeTexto 3"/>
          <p:cNvSpPr txBox="1">
            <a:spLocks noChangeArrowheads="1"/>
          </p:cNvSpPr>
          <p:nvPr/>
        </p:nvSpPr>
        <p:spPr bwMode="auto">
          <a:xfrm>
            <a:off x="5148263" y="170021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sp>
        <p:nvSpPr>
          <p:cNvPr id="348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34823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pic>
        <p:nvPicPr>
          <p:cNvPr id="34824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0991" b="-62009"/>
          <a:stretch>
            <a:fillRect/>
          </a:stretch>
        </p:blipFill>
        <p:spPr bwMode="auto">
          <a:xfrm>
            <a:off x="0" y="0"/>
            <a:ext cx="620077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Diagrama 9"/>
          <p:cNvGraphicFramePr/>
          <p:nvPr/>
        </p:nvGraphicFramePr>
        <p:xfrm>
          <a:off x="4788024" y="1916832"/>
          <a:ext cx="3840088" cy="3400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7A7CA0-CA49-4646-8DAF-9B4800743163}" type="slidenum">
              <a:rPr lang="pt-BR" smtClean="0"/>
              <a:pPr>
                <a:defRPr/>
              </a:pPr>
              <a:t>44</a:t>
            </a:fld>
            <a:endParaRPr lang="pt-BR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Qual o Plano de Marketing?</a:t>
            </a:r>
          </a:p>
        </p:txBody>
      </p:sp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pic>
        <p:nvPicPr>
          <p:cNvPr id="35845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0991" b="-62009"/>
          <a:stretch>
            <a:fillRect/>
          </a:stretch>
        </p:blipFill>
        <p:spPr bwMode="auto">
          <a:xfrm>
            <a:off x="0" y="0"/>
            <a:ext cx="620077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1476375" y="1773238"/>
          <a:ext cx="6096000" cy="25606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0159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Produto /cliente</a:t>
                      </a:r>
                    </a:p>
                    <a:p>
                      <a:pPr algn="ctr"/>
                      <a:endParaRPr lang="pt-BR" sz="1800" dirty="0"/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59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Preço/custo</a:t>
                      </a:r>
                    </a:p>
                    <a:p>
                      <a:pPr algn="ctr"/>
                      <a:endParaRPr lang="pt-BR" sz="1800" dirty="0"/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159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Praça/ conveniência</a:t>
                      </a:r>
                    </a:p>
                    <a:p>
                      <a:pPr algn="ctr"/>
                      <a:endParaRPr lang="pt-BR" sz="1800" dirty="0"/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159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Promoção/ comunicação</a:t>
                      </a:r>
                    </a:p>
                    <a:p>
                      <a:pPr algn="ctr"/>
                      <a:endParaRPr lang="pt-BR" sz="1800" dirty="0"/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CaixaDeTexto 13"/>
          <p:cNvSpPr txBox="1"/>
          <p:nvPr/>
        </p:nvSpPr>
        <p:spPr>
          <a:xfrm>
            <a:off x="3132138" y="6488113"/>
            <a:ext cx="2592387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Prática</a:t>
            </a: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92BD9F-ED7C-404A-8B1B-392D0F1EA7AE}" type="slidenum">
              <a:rPr lang="pt-BR" smtClean="0"/>
              <a:pPr>
                <a:defRPr/>
              </a:pPr>
              <a:t>45</a:t>
            </a:fld>
            <a:endParaRPr lang="pt-BR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Qual o Plano de Marketing?</a:t>
            </a:r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pic>
        <p:nvPicPr>
          <p:cNvPr id="36869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0991" b="-62009"/>
          <a:stretch>
            <a:fillRect/>
          </a:stretch>
        </p:blipFill>
        <p:spPr bwMode="auto">
          <a:xfrm>
            <a:off x="0" y="0"/>
            <a:ext cx="620077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0" name="Rectangle 13"/>
          <p:cNvSpPr>
            <a:spLocks noChangeArrowheads="1"/>
          </p:cNvSpPr>
          <p:nvPr/>
        </p:nvSpPr>
        <p:spPr bwMode="auto">
          <a:xfrm>
            <a:off x="3708400" y="1557338"/>
            <a:ext cx="4392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2000" b="1">
                <a:latin typeface="Calibri" pitchFamily="34" charset="0"/>
                <a:ea typeface="Times New Roman" charset="0"/>
                <a:cs typeface="Arial" charset="0"/>
              </a:rPr>
              <a:t>Política de Vendas</a:t>
            </a:r>
          </a:p>
        </p:txBody>
      </p:sp>
      <p:sp>
        <p:nvSpPr>
          <p:cNvPr id="8" name="Retângulo 7"/>
          <p:cNvSpPr/>
          <p:nvPr/>
        </p:nvSpPr>
        <p:spPr>
          <a:xfrm>
            <a:off x="250825" y="1557338"/>
            <a:ext cx="8713788" cy="47513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36872" name="CaixaDeTexto 8"/>
          <p:cNvSpPr txBox="1">
            <a:spLocks noChangeArrowheads="1"/>
          </p:cNvSpPr>
          <p:nvPr/>
        </p:nvSpPr>
        <p:spPr bwMode="auto">
          <a:xfrm>
            <a:off x="827088" y="2565400"/>
            <a:ext cx="381635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>
                <a:latin typeface="Calibri" pitchFamily="34" charset="0"/>
              </a:rPr>
              <a:t>Condição de Pagamento</a:t>
            </a:r>
          </a:p>
          <a:p>
            <a:pPr eaLnBrk="1" hangingPunct="1"/>
            <a:r>
              <a:rPr lang="pt-BR" altLang="pt-BR">
                <a:latin typeface="Calibri" pitchFamily="34" charset="0"/>
              </a:rPr>
              <a:t>Financiamento das vendas</a:t>
            </a:r>
          </a:p>
          <a:p>
            <a:pPr eaLnBrk="1" hangingPunct="1"/>
            <a:r>
              <a:rPr lang="pt-BR" altLang="pt-BR">
                <a:latin typeface="Calibri" pitchFamily="34" charset="0"/>
              </a:rPr>
              <a:t>Política de atendimento</a:t>
            </a:r>
          </a:p>
          <a:p>
            <a:pPr eaLnBrk="1" hangingPunct="1"/>
            <a:r>
              <a:rPr lang="pt-BR" altLang="pt-BR">
                <a:latin typeface="Calibri" pitchFamily="34" charset="0"/>
              </a:rPr>
              <a:t>Tipo de venda: Atacado e varejo</a:t>
            </a:r>
          </a:p>
          <a:p>
            <a:pPr eaLnBrk="1" hangingPunct="1"/>
            <a:r>
              <a:rPr lang="pt-BR" altLang="pt-BR">
                <a:latin typeface="Calibri" pitchFamily="34" charset="0"/>
              </a:rPr>
              <a:t>Comissão e premiação de vendedores</a:t>
            </a:r>
          </a:p>
          <a:p>
            <a:pPr eaLnBrk="1" hangingPunct="1"/>
            <a:r>
              <a:rPr lang="pt-BR" altLang="pt-BR">
                <a:latin typeface="Calibri" pitchFamily="34" charset="0"/>
              </a:rPr>
              <a:t>Treinamento de vendedores</a:t>
            </a:r>
          </a:p>
          <a:p>
            <a:pPr eaLnBrk="1" hangingPunct="1"/>
            <a:endParaRPr lang="pt-BR" altLang="pt-BR">
              <a:latin typeface="Calibri" pitchFamily="34" charset="0"/>
            </a:endParaRPr>
          </a:p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132138" y="6488113"/>
            <a:ext cx="2592387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Prática</a:t>
            </a:r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2109C6-D45C-4265-B40B-329430043382}" type="slidenum">
              <a:rPr lang="pt-BR" smtClean="0"/>
              <a:pPr>
                <a:defRPr/>
              </a:pPr>
              <a:t>46</a:t>
            </a:fld>
            <a:endParaRPr lang="pt-BR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Qual o Plano de Marketing?</a:t>
            </a:r>
          </a:p>
        </p:txBody>
      </p:sp>
      <p:sp>
        <p:nvSpPr>
          <p:cNvPr id="3789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pic>
        <p:nvPicPr>
          <p:cNvPr id="37893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0991" b="-62009"/>
          <a:stretch>
            <a:fillRect/>
          </a:stretch>
        </p:blipFill>
        <p:spPr bwMode="auto">
          <a:xfrm>
            <a:off x="0" y="0"/>
            <a:ext cx="620077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4" name="Rectangle 13"/>
          <p:cNvSpPr>
            <a:spLocks noChangeArrowheads="1"/>
          </p:cNvSpPr>
          <p:nvPr/>
        </p:nvSpPr>
        <p:spPr bwMode="auto">
          <a:xfrm>
            <a:off x="3708400" y="1557338"/>
            <a:ext cx="4392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2000" b="1">
                <a:latin typeface="Calibri" pitchFamily="34" charset="0"/>
                <a:ea typeface="Times New Roman" charset="0"/>
                <a:cs typeface="Arial" charset="0"/>
              </a:rPr>
              <a:t>Promoção</a:t>
            </a:r>
          </a:p>
        </p:txBody>
      </p:sp>
      <p:sp>
        <p:nvSpPr>
          <p:cNvPr id="8" name="Retângulo 7"/>
          <p:cNvSpPr/>
          <p:nvPr/>
        </p:nvSpPr>
        <p:spPr>
          <a:xfrm>
            <a:off x="250825" y="1557338"/>
            <a:ext cx="8713788" cy="47513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37896" name="CaixaDeTexto 8"/>
          <p:cNvSpPr txBox="1">
            <a:spLocks noChangeArrowheads="1"/>
          </p:cNvSpPr>
          <p:nvPr/>
        </p:nvSpPr>
        <p:spPr bwMode="auto">
          <a:xfrm>
            <a:off x="827088" y="2565400"/>
            <a:ext cx="4824412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>
                <a:latin typeface="Calibri" pitchFamily="34" charset="0"/>
              </a:rPr>
              <a:t>Quais ações promocionais de lançamento da empresa</a:t>
            </a:r>
          </a:p>
          <a:p>
            <a:pPr eaLnBrk="1" hangingPunct="1"/>
            <a:r>
              <a:rPr lang="pt-BR" altLang="pt-BR">
                <a:latin typeface="Calibri" pitchFamily="34" charset="0"/>
              </a:rPr>
              <a:t>Qual o custo de investimento na campanha de promoção</a:t>
            </a:r>
          </a:p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132138" y="6488113"/>
            <a:ext cx="2592387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Prática</a:t>
            </a:r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3BF5A6-F750-40C8-9EDF-AA4EE8750589}" type="slidenum">
              <a:rPr lang="pt-BR" smtClean="0"/>
              <a:pPr>
                <a:defRPr/>
              </a:pPr>
              <a:t>47</a:t>
            </a:fld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Definição do Mercado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484313"/>
            <a:ext cx="7848550" cy="40322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b="1" dirty="0"/>
              <a:t>2.1 Estudo dos Clientes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b="1" dirty="0"/>
          </a:p>
          <a:p>
            <a:pPr algn="just" eaLnBrk="1" hangingPunct="1"/>
            <a:r>
              <a:rPr lang="pt-BR" altLang="pt-BR" sz="2000" dirty="0"/>
              <a:t>Esta é uma das etapas mais importantes da elaboração do seu plano. Afinal, sem clientes não há negócios. </a:t>
            </a:r>
          </a:p>
          <a:p>
            <a:pPr algn="just" eaLnBrk="1" hangingPunct="1"/>
            <a:r>
              <a:rPr lang="pt-BR" altLang="pt-BR" sz="2000" dirty="0"/>
              <a:t>Os clientes não compram apenas produtos, mas soluções para algo que precisam ou desejam. </a:t>
            </a:r>
          </a:p>
          <a:p>
            <a:pPr algn="just" eaLnBrk="1" hangingPunct="1"/>
            <a:r>
              <a:rPr lang="pt-BR" altLang="pt-BR" sz="2000" dirty="0"/>
              <a:t>Você pode identificar essas soluções se conhecê-los melhor. Para isso, responda às perguntas e siga os passos a seguir: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pic>
        <p:nvPicPr>
          <p:cNvPr id="2048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0491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15BDF-0675-4DC7-98E6-183A2AF40438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9195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Definição do Mercado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484313"/>
            <a:ext cx="7848550" cy="40322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b="1" dirty="0"/>
              <a:t>2.1 Estudo dos Clientes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b="1" dirty="0"/>
          </a:p>
          <a:p>
            <a:pPr algn="just" eaLnBrk="1" hangingPunct="1"/>
            <a:r>
              <a:rPr lang="pt-BR" altLang="pt-BR" sz="2000" b="1" dirty="0"/>
              <a:t>1º passo: identificando as características gerais dos clientes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Qual a faixa etária?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Na maioria são homens ou mulheres?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Têm família grande ou pequena?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Qual é o seu trabalho?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Quanto ganham?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Qual é a sua escolaridade?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Onde moram?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pic>
        <p:nvPicPr>
          <p:cNvPr id="2048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0491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15BDF-0675-4DC7-98E6-183A2AF40438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2054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Definição do Mercado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484313"/>
            <a:ext cx="7848550" cy="40322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b="1" dirty="0"/>
              <a:t>2.1 Estudo dos Clientes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b="1" dirty="0"/>
          </a:p>
          <a:p>
            <a:pPr algn="just" eaLnBrk="1" hangingPunct="1"/>
            <a:r>
              <a:rPr lang="pt-BR" altLang="pt-BR" sz="2000" b="1" dirty="0"/>
              <a:t>2º passo: identificando os interesses e comportamentos dos clientes</a:t>
            </a:r>
          </a:p>
          <a:p>
            <a:pPr marL="0" indent="0" algn="just" eaLnBrk="1" hangingPunct="1">
              <a:buNone/>
            </a:pPr>
            <a:r>
              <a:rPr lang="pt-BR" altLang="pt-BR" sz="2000" b="1" dirty="0"/>
              <a:t>	</a:t>
            </a:r>
            <a:r>
              <a:rPr lang="pt-BR" altLang="pt-BR" sz="2000" dirty="0"/>
              <a:t>• Que quantidade e com qual frequência compram esse 	tipo de produto ou serviço?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Onde costumam comprar?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Que preço pagam atualmente por esse produto ou serviço 	similar?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pic>
        <p:nvPicPr>
          <p:cNvPr id="2048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0491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15BDF-0675-4DC7-98E6-183A2AF40438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0069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Definição do Mercado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484313"/>
            <a:ext cx="7848550" cy="40322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b="1" dirty="0"/>
              <a:t>2.1 Estudo dos Clientes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b="1" dirty="0"/>
          </a:p>
          <a:p>
            <a:pPr algn="just" eaLnBrk="1" hangingPunct="1"/>
            <a:r>
              <a:rPr lang="pt-BR" altLang="pt-BR" sz="2000" b="1" dirty="0"/>
              <a:t>3º passo: identificando o que leva essas pessoas a comprar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O preço?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A qualidade dos produtos e/ou serviços?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A marca?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O prazo de entrega?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O prazo de pagamento?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O atendimento da empresa?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pic>
        <p:nvPicPr>
          <p:cNvPr id="2048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0491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15BDF-0675-4DC7-98E6-183A2AF40438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0834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6156325" y="-26988"/>
            <a:ext cx="2987675" cy="1143001"/>
          </a:xfrm>
        </p:spPr>
        <p:txBody>
          <a:bodyPr/>
          <a:lstStyle/>
          <a:p>
            <a:pPr eaLnBrk="1" hangingPunct="1"/>
            <a:r>
              <a:rPr lang="pt-BR" altLang="pt-BR" sz="2000"/>
              <a:t>Definição do Mercado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484313"/>
            <a:ext cx="7848550" cy="40322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t-BR" altLang="pt-BR" sz="2000" b="1" dirty="0"/>
              <a:t>2.1 Estudo dos Clientes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b="1" dirty="0"/>
          </a:p>
          <a:p>
            <a:pPr algn="just" eaLnBrk="1" hangingPunct="1"/>
            <a:r>
              <a:rPr lang="pt-BR" altLang="pt-BR" sz="2000" b="1" dirty="0"/>
              <a:t>4º passo: identificando onde estão os seus clientes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Qual o tamanho do mercado em que você irá atuar?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É apenas sua rua?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O seu bairro?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Sua cidade?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Todo o Estado?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O País todo ou outros países?</a:t>
            </a:r>
          </a:p>
          <a:p>
            <a:pPr marL="0" indent="0" algn="just" eaLnBrk="1" hangingPunct="1">
              <a:buNone/>
            </a:pPr>
            <a:r>
              <a:rPr lang="pt-BR" altLang="pt-BR" sz="2000" dirty="0"/>
              <a:t>	• Seus clientes encontrarão sua empresa com facilidade?</a:t>
            </a:r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  <a:p>
            <a:pPr algn="just" eaLnBrk="1" hangingPunct="1">
              <a:buFont typeface="Arial" charset="0"/>
              <a:buNone/>
            </a:pPr>
            <a:endParaRPr lang="pt-BR" altLang="pt-BR" sz="20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3203575" y="6488113"/>
            <a:ext cx="2592388" cy="3698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</a:rPr>
              <a:t>Conceito</a:t>
            </a:r>
          </a:p>
        </p:txBody>
      </p:sp>
      <p:pic>
        <p:nvPicPr>
          <p:cNvPr id="20488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40" b="-59232"/>
          <a:stretch>
            <a:fillRect/>
          </a:stretch>
        </p:blipFill>
        <p:spPr bwMode="auto">
          <a:xfrm>
            <a:off x="-36513" y="-100013"/>
            <a:ext cx="6200776" cy="111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20491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Calibri" pitchFamily="34" charset="0"/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15BDF-0675-4DC7-98E6-183A2AF40438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91938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1339</TotalTime>
  <Words>2768</Words>
  <Application>Microsoft Office PowerPoint</Application>
  <PresentationFormat>Apresentação na tela (4:3)</PresentationFormat>
  <Paragraphs>518</Paragraphs>
  <Slides>47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47</vt:i4>
      </vt:variant>
    </vt:vector>
  </HeadingPairs>
  <TitlesOfParts>
    <vt:vector size="52" baseType="lpstr">
      <vt:lpstr>Arial</vt:lpstr>
      <vt:lpstr>Calibri</vt:lpstr>
      <vt:lpstr>Times New Roman</vt:lpstr>
      <vt:lpstr>Tema do Office</vt:lpstr>
      <vt:lpstr>Gráfico</vt:lpstr>
      <vt:lpstr>Apresentação do PowerPoint</vt:lpstr>
      <vt:lpstr>Definição do Mercado</vt:lpstr>
      <vt:lpstr>Definição do Mercado</vt:lpstr>
      <vt:lpstr>Definição do Mercado</vt:lpstr>
      <vt:lpstr>Definição do Mercado</vt:lpstr>
      <vt:lpstr>Definição do Mercado</vt:lpstr>
      <vt:lpstr>Definição do Mercado</vt:lpstr>
      <vt:lpstr>Definição do Mercado</vt:lpstr>
      <vt:lpstr>Definição do Mercado</vt:lpstr>
      <vt:lpstr>Definição do Mercado</vt:lpstr>
      <vt:lpstr>Definição do Mercado</vt:lpstr>
      <vt:lpstr>Definição do Mercado</vt:lpstr>
      <vt:lpstr>Definição do Mercado</vt:lpstr>
      <vt:lpstr>Definição do Mercado</vt:lpstr>
      <vt:lpstr>Definição do Mercado</vt:lpstr>
      <vt:lpstr>Definição do Mercado</vt:lpstr>
      <vt:lpstr>Definição do Mercado</vt:lpstr>
      <vt:lpstr>Definição do Mercado</vt:lpstr>
      <vt:lpstr>Qual o Mercado?</vt:lpstr>
      <vt:lpstr>Qual o Mercado?</vt:lpstr>
      <vt:lpstr>Qual o Mercado?</vt:lpstr>
      <vt:lpstr>Qual o Mercado?</vt:lpstr>
      <vt:lpstr>Qual o Mercado?</vt:lpstr>
      <vt:lpstr>Análise Econômica</vt:lpstr>
      <vt:lpstr>Análise Econômica</vt:lpstr>
      <vt:lpstr>Qual o Cenário? Quais as Variáveis?</vt:lpstr>
      <vt:lpstr>Até aqui definir</vt:lpstr>
      <vt:lpstr>Plano de Marketing</vt:lpstr>
      <vt:lpstr>Plano de Marketing</vt:lpstr>
      <vt:lpstr>Plano de Marketing</vt:lpstr>
      <vt:lpstr>Plano de Marketing</vt:lpstr>
      <vt:lpstr>Plano de Marketing</vt:lpstr>
      <vt:lpstr>Plano de Marketing</vt:lpstr>
      <vt:lpstr>Plano de Marketing</vt:lpstr>
      <vt:lpstr>Plano de Marketing</vt:lpstr>
      <vt:lpstr>Plano de Marketing</vt:lpstr>
      <vt:lpstr>Plano de Marketing</vt:lpstr>
      <vt:lpstr>Plano de Marketing</vt:lpstr>
      <vt:lpstr>Plano de Marketing</vt:lpstr>
      <vt:lpstr>Plano de Marketing</vt:lpstr>
      <vt:lpstr>Plano de Marketing</vt:lpstr>
      <vt:lpstr>Plano de Marketing</vt:lpstr>
      <vt:lpstr>Plano de Marketing</vt:lpstr>
      <vt:lpstr>Plano de Marketing</vt:lpstr>
      <vt:lpstr>Qual o Plano de Marketing?</vt:lpstr>
      <vt:lpstr>Qual o Plano de Marketing?</vt:lpstr>
      <vt:lpstr>Qual o Plano de Marketing?</vt:lpstr>
    </vt:vector>
  </TitlesOfParts>
  <Company>Inca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Plano de Negócios</dc:title>
  <dc:creator>FERNANDO AARAO MELO</dc:creator>
  <cp:lastModifiedBy>Ary Jose Rocco Jr</cp:lastModifiedBy>
  <cp:revision>22</cp:revision>
  <dcterms:created xsi:type="dcterms:W3CDTF">2011-05-13T12:30:00Z</dcterms:created>
  <dcterms:modified xsi:type="dcterms:W3CDTF">2022-10-23T21:53:03Z</dcterms:modified>
</cp:coreProperties>
</file>