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61" r:id="rId6"/>
    <p:sldId id="262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63" r:id="rId21"/>
    <p:sldId id="265" r:id="rId22"/>
    <p:sldId id="271" r:id="rId23"/>
    <p:sldId id="273" r:id="rId24"/>
    <p:sldId id="289" r:id="rId25"/>
    <p:sldId id="272" r:id="rId26"/>
    <p:sldId id="264" r:id="rId27"/>
    <p:sldId id="266" r:id="rId28"/>
    <p:sldId id="290" r:id="rId29"/>
    <p:sldId id="292" r:id="rId30"/>
    <p:sldId id="293" r:id="rId31"/>
    <p:sldId id="294" r:id="rId32"/>
    <p:sldId id="295" r:id="rId33"/>
    <p:sldId id="296" r:id="rId34"/>
    <p:sldId id="297" r:id="rId35"/>
    <p:sldId id="299" r:id="rId36"/>
    <p:sldId id="267" r:id="rId37"/>
    <p:sldId id="268" r:id="rId38"/>
    <p:sldId id="269" r:id="rId39"/>
    <p:sldId id="300" r:id="rId40"/>
    <p:sldId id="301" r:id="rId41"/>
    <p:sldId id="270" r:id="rId42"/>
  </p:sldIdLst>
  <p:sldSz cx="18288000" cy="10287000"/>
  <p:notesSz cx="6858000" cy="9144000"/>
  <p:embeddedFontLst>
    <p:embeddedFont>
      <p:font typeface="Inter Bold" charset="0"/>
      <p:regular r:id="rId43"/>
    </p:embeddedFont>
    <p:embeddedFont>
      <p:font typeface="Open Sans" charset="0"/>
      <p:regular r:id="rId44"/>
    </p:embeddedFon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Inter" charset="0"/>
      <p:regular r:id="rId49"/>
    </p:embeddedFont>
    <p:embeddedFont>
      <p:font typeface="Open Sans Extra Bold" charset="0"/>
      <p:regular r:id="rId50"/>
    </p:embeddedFont>
    <p:embeddedFont>
      <p:font typeface="Open Sans Bold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D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22" autoAdjust="0"/>
  </p:normalViewPr>
  <p:slideViewPr>
    <p:cSldViewPr>
      <p:cViewPr>
        <p:scale>
          <a:sx n="50" d="100"/>
          <a:sy n="50" d="100"/>
        </p:scale>
        <p:origin x="-4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D9D93-3609-4F84-9CDD-DCD01B919B5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CA24836-44B7-42DC-8D91-C4C322B5C02D}">
      <dgm:prSet phldrT="[Texto]" custT="1"/>
      <dgm:spPr/>
      <dgm:t>
        <a:bodyPr/>
        <a:lstStyle/>
        <a:p>
          <a:pPr algn="just"/>
          <a:r>
            <a:rPr lang="pt-BR" sz="3000" dirty="0" smtClean="0">
              <a:latin typeface="Times New Roman" pitchFamily="18" charset="0"/>
              <a:cs typeface="Times New Roman" pitchFamily="18" charset="0"/>
            </a:rPr>
            <a:t>Ramo da contabilidade que mede, registra e relata informações sobre custos.</a:t>
          </a:r>
          <a:endParaRPr lang="pt-BR" sz="3000" dirty="0">
            <a:latin typeface="Times New Roman" pitchFamily="18" charset="0"/>
            <a:cs typeface="Times New Roman" pitchFamily="18" charset="0"/>
          </a:endParaRPr>
        </a:p>
      </dgm:t>
    </dgm:pt>
    <dgm:pt modelId="{2347E4BB-5F56-4148-8256-E11000D8194C}" type="parTrans" cxnId="{076A33A0-FA1C-403E-B571-9C8F7A160EE9}">
      <dgm:prSet/>
      <dgm:spPr/>
      <dgm:t>
        <a:bodyPr/>
        <a:lstStyle/>
        <a:p>
          <a:endParaRPr lang="pt-BR"/>
        </a:p>
      </dgm:t>
    </dgm:pt>
    <dgm:pt modelId="{51E44D56-7592-408E-9089-F194EBAF3638}" type="sibTrans" cxnId="{076A33A0-FA1C-403E-B571-9C8F7A160EE9}">
      <dgm:prSet/>
      <dgm:spPr/>
      <dgm:t>
        <a:bodyPr/>
        <a:lstStyle/>
        <a:p>
          <a:endParaRPr lang="pt-BR"/>
        </a:p>
      </dgm:t>
    </dgm:pt>
    <dgm:pt modelId="{D1937D29-3A34-45CA-8B7E-C4D5BE3078C2}">
      <dgm:prSet custT="1"/>
      <dgm:spPr/>
      <dgm:t>
        <a:bodyPr/>
        <a:lstStyle/>
        <a:p>
          <a:r>
            <a:rPr lang="en-US" sz="4500" smtClean="0">
              <a:latin typeface="Times New Roman" pitchFamily="18" charset="0"/>
              <a:cs typeface="Times New Roman" pitchFamily="18" charset="0"/>
            </a:rPr>
            <a:t>Contabilidade Financeira</a:t>
          </a:r>
          <a:endParaRPr lang="en-US" sz="4500" dirty="0">
            <a:latin typeface="Times New Roman" pitchFamily="18" charset="0"/>
            <a:cs typeface="Times New Roman" pitchFamily="18" charset="0"/>
          </a:endParaRPr>
        </a:p>
      </dgm:t>
    </dgm:pt>
    <dgm:pt modelId="{7549E5D2-5B89-4AE3-A5DC-2676F2E6B38E}" type="parTrans" cxnId="{85377489-F2D0-4318-A55B-5F25565649B9}">
      <dgm:prSet/>
      <dgm:spPr/>
      <dgm:t>
        <a:bodyPr/>
        <a:lstStyle/>
        <a:p>
          <a:endParaRPr lang="pt-BR"/>
        </a:p>
      </dgm:t>
    </dgm:pt>
    <dgm:pt modelId="{A7DEECEE-B857-44FA-8282-49D485BCD4E0}" type="sibTrans" cxnId="{85377489-F2D0-4318-A55B-5F25565649B9}">
      <dgm:prSet/>
      <dgm:spPr/>
      <dgm:t>
        <a:bodyPr/>
        <a:lstStyle/>
        <a:p>
          <a:endParaRPr lang="pt-BR"/>
        </a:p>
      </dgm:t>
    </dgm:pt>
    <dgm:pt modelId="{88B59145-955C-4CAE-BD06-6447A2DEEF45}">
      <dgm:prSet/>
      <dgm:spPr/>
      <dgm:t>
        <a:bodyPr/>
        <a:lstStyle/>
        <a:p>
          <a:pPr algn="l"/>
          <a:endParaRPr lang="en-US" sz="2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733F3D-6B77-47DB-ADDA-29A0233C15DC}" type="parTrans" cxnId="{9E2A38C0-1F81-4B0E-9989-8329009AD70C}">
      <dgm:prSet/>
      <dgm:spPr/>
      <dgm:t>
        <a:bodyPr/>
        <a:lstStyle/>
        <a:p>
          <a:endParaRPr lang="pt-BR"/>
        </a:p>
      </dgm:t>
    </dgm:pt>
    <dgm:pt modelId="{5CF596BE-45BC-4377-AA40-A9285B618DA9}" type="sibTrans" cxnId="{9E2A38C0-1F81-4B0E-9989-8329009AD70C}">
      <dgm:prSet/>
      <dgm:spPr/>
      <dgm:t>
        <a:bodyPr/>
        <a:lstStyle/>
        <a:p>
          <a:endParaRPr lang="pt-BR"/>
        </a:p>
      </dgm:t>
    </dgm:pt>
    <dgm:pt modelId="{2AAFDAF7-09B5-4221-A918-B7386673EE07}">
      <dgm:prSet custT="1"/>
      <dgm:spPr/>
      <dgm:t>
        <a:bodyPr/>
        <a:lstStyle/>
        <a:p>
          <a:r>
            <a:rPr lang="en-US" sz="4500" smtClean="0">
              <a:latin typeface="Times New Roman" pitchFamily="18" charset="0"/>
              <a:cs typeface="Times New Roman" pitchFamily="18" charset="0"/>
            </a:rPr>
            <a:t>Contabilidade de Custos</a:t>
          </a:r>
          <a:endParaRPr lang="en-US" sz="4500" dirty="0">
            <a:latin typeface="Times New Roman" pitchFamily="18" charset="0"/>
            <a:cs typeface="Times New Roman" pitchFamily="18" charset="0"/>
          </a:endParaRPr>
        </a:p>
      </dgm:t>
    </dgm:pt>
    <dgm:pt modelId="{34102AEA-56F4-4B01-AB18-F10FD30F0F3D}" type="parTrans" cxnId="{08AEEC79-0A9A-447A-9C7E-7240D3AFA622}">
      <dgm:prSet/>
      <dgm:spPr/>
      <dgm:t>
        <a:bodyPr/>
        <a:lstStyle/>
        <a:p>
          <a:endParaRPr lang="pt-BR"/>
        </a:p>
      </dgm:t>
    </dgm:pt>
    <dgm:pt modelId="{EBD6AD15-C1C8-456D-8969-75E19081C427}" type="sibTrans" cxnId="{08AEEC79-0A9A-447A-9C7E-7240D3AFA622}">
      <dgm:prSet/>
      <dgm:spPr/>
      <dgm:t>
        <a:bodyPr/>
        <a:lstStyle/>
        <a:p>
          <a:endParaRPr lang="pt-BR"/>
        </a:p>
      </dgm:t>
    </dgm:pt>
    <dgm:pt modelId="{C4E006BC-EE20-429F-9001-F443EABD7B4C}">
      <dgm:prSet custT="1"/>
      <dgm:spPr/>
      <dgm:t>
        <a:bodyPr/>
        <a:lstStyle/>
        <a:p>
          <a:pPr algn="just"/>
          <a:r>
            <a:rPr lang="en-US" sz="3000" smtClean="0">
              <a:latin typeface="Times New Roman" pitchFamily="18" charset="0"/>
              <a:cs typeface="Times New Roman" pitchFamily="18" charset="0"/>
            </a:rPr>
            <a:t>Organiza todas as informações financeiras da entidade de forma a apresentar a informação de uma forma útil para o usuário externo.</a:t>
          </a:r>
          <a:endParaRPr lang="en-US" sz="3000" dirty="0">
            <a:latin typeface="Times New Roman" pitchFamily="18" charset="0"/>
            <a:cs typeface="Times New Roman" pitchFamily="18" charset="0"/>
          </a:endParaRPr>
        </a:p>
      </dgm:t>
    </dgm:pt>
    <dgm:pt modelId="{929AD8FB-C219-4576-BD2D-3D47D831264B}" type="parTrans" cxnId="{CF818F1C-384C-4FC0-B052-938934502F83}">
      <dgm:prSet/>
      <dgm:spPr/>
      <dgm:t>
        <a:bodyPr/>
        <a:lstStyle/>
        <a:p>
          <a:endParaRPr lang="pt-BR"/>
        </a:p>
      </dgm:t>
    </dgm:pt>
    <dgm:pt modelId="{F5138009-1B48-43B9-AEBF-A36DE4A7FBDA}" type="sibTrans" cxnId="{CF818F1C-384C-4FC0-B052-938934502F83}">
      <dgm:prSet/>
      <dgm:spPr/>
      <dgm:t>
        <a:bodyPr/>
        <a:lstStyle/>
        <a:p>
          <a:endParaRPr lang="pt-BR"/>
        </a:p>
      </dgm:t>
    </dgm:pt>
    <dgm:pt modelId="{763B322E-D09A-4ED6-9BD1-A413F62F95F5}">
      <dgm:prSet custT="1"/>
      <dgm:spPr/>
      <dgm:t>
        <a:bodyPr/>
        <a:lstStyle/>
        <a:p>
          <a:r>
            <a:rPr lang="en-US" sz="4500" smtClean="0">
              <a:latin typeface="Times New Roman" pitchFamily="18" charset="0"/>
              <a:cs typeface="Times New Roman" pitchFamily="18" charset="0"/>
            </a:rPr>
            <a:t>Contabilidade Gerencial</a:t>
          </a:r>
          <a:endParaRPr lang="en-US" sz="4500" dirty="0">
            <a:latin typeface="Times New Roman" pitchFamily="18" charset="0"/>
            <a:cs typeface="Times New Roman" pitchFamily="18" charset="0"/>
          </a:endParaRPr>
        </a:p>
      </dgm:t>
    </dgm:pt>
    <dgm:pt modelId="{A26912AF-98F6-4AC2-A480-0596D36B4849}" type="parTrans" cxnId="{41A3E2A1-0165-4143-9115-8A948AE38BCC}">
      <dgm:prSet/>
      <dgm:spPr/>
      <dgm:t>
        <a:bodyPr/>
        <a:lstStyle/>
        <a:p>
          <a:endParaRPr lang="pt-BR"/>
        </a:p>
      </dgm:t>
    </dgm:pt>
    <dgm:pt modelId="{34644FC2-4226-4477-843F-AF292C6591FE}" type="sibTrans" cxnId="{41A3E2A1-0165-4143-9115-8A948AE38BCC}">
      <dgm:prSet/>
      <dgm:spPr/>
      <dgm:t>
        <a:bodyPr/>
        <a:lstStyle/>
        <a:p>
          <a:endParaRPr lang="pt-BR"/>
        </a:p>
      </dgm:t>
    </dgm:pt>
    <dgm:pt modelId="{97C6A61A-CDB0-402C-9ACE-51912305FF53}">
      <dgm:prSet/>
      <dgm:spPr/>
      <dgm:t>
        <a:bodyPr/>
        <a:lstStyle/>
        <a:p>
          <a:pPr algn="l"/>
          <a:endParaRPr lang="en-US" sz="29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2AE1F9-5F71-4C1B-8A49-6CCFD48A41F2}" type="parTrans" cxnId="{41956576-8054-4F6A-AC0D-BE71FF19BDFD}">
      <dgm:prSet/>
      <dgm:spPr/>
      <dgm:t>
        <a:bodyPr/>
        <a:lstStyle/>
        <a:p>
          <a:endParaRPr lang="pt-BR"/>
        </a:p>
      </dgm:t>
    </dgm:pt>
    <dgm:pt modelId="{4B31EB31-841C-4EEC-92F2-0CBD46A615B1}" type="sibTrans" cxnId="{41956576-8054-4F6A-AC0D-BE71FF19BDFD}">
      <dgm:prSet/>
      <dgm:spPr/>
      <dgm:t>
        <a:bodyPr/>
        <a:lstStyle/>
        <a:p>
          <a:endParaRPr lang="pt-BR"/>
        </a:p>
      </dgm:t>
    </dgm:pt>
    <dgm:pt modelId="{C221C310-4831-47FD-8E3C-401252D3FFEE}">
      <dgm:prSet custT="1"/>
      <dgm:spPr/>
      <dgm:t>
        <a:bodyPr/>
        <a:lstStyle/>
        <a:p>
          <a:pPr algn="just"/>
          <a:r>
            <a:rPr lang="en-US" sz="3000" smtClean="0">
              <a:latin typeface="Times New Roman" pitchFamily="18" charset="0"/>
              <a:cs typeface="Times New Roman" pitchFamily="18" charset="0"/>
            </a:rPr>
            <a:t>Trata-se de identificar, mensurar e analisar informações que auxiliem os gestores na tomada de decisões estratégicas para a empresa.</a:t>
          </a:r>
          <a:endParaRPr lang="en-US" sz="3000" dirty="0">
            <a:latin typeface="Times New Roman" pitchFamily="18" charset="0"/>
            <a:cs typeface="Times New Roman" pitchFamily="18" charset="0"/>
          </a:endParaRPr>
        </a:p>
      </dgm:t>
    </dgm:pt>
    <dgm:pt modelId="{C556B794-5921-46EB-AFD8-C0CE40C79555}" type="parTrans" cxnId="{6D8091A9-8223-440C-AC0E-70B326563A50}">
      <dgm:prSet/>
      <dgm:spPr/>
      <dgm:t>
        <a:bodyPr/>
        <a:lstStyle/>
        <a:p>
          <a:endParaRPr lang="pt-BR"/>
        </a:p>
      </dgm:t>
    </dgm:pt>
    <dgm:pt modelId="{F5373C50-7721-438A-BE63-68FE4A697911}" type="sibTrans" cxnId="{6D8091A9-8223-440C-AC0E-70B326563A50}">
      <dgm:prSet/>
      <dgm:spPr/>
      <dgm:t>
        <a:bodyPr/>
        <a:lstStyle/>
        <a:p>
          <a:endParaRPr lang="pt-BR"/>
        </a:p>
      </dgm:t>
    </dgm:pt>
    <dgm:pt modelId="{48DEFD14-F864-4328-BCC8-5CA936176DB4}" type="pres">
      <dgm:prSet presAssocID="{149D9D93-3609-4F84-9CDD-DCD01B919B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474D9CC-E4DC-47F5-BC48-C29512F26845}" type="pres">
      <dgm:prSet presAssocID="{D1937D29-3A34-45CA-8B7E-C4D5BE3078C2}" presName="linNode" presStyleCnt="0"/>
      <dgm:spPr/>
    </dgm:pt>
    <dgm:pt modelId="{8043AEA4-AF84-438B-80BF-A11963995F4B}" type="pres">
      <dgm:prSet presAssocID="{D1937D29-3A34-45CA-8B7E-C4D5BE3078C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AE356C-3887-49C8-AD4C-F926AEDDC22E}" type="pres">
      <dgm:prSet presAssocID="{D1937D29-3A34-45CA-8B7E-C4D5BE3078C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5FFA6B-794A-41E4-BB7D-0AF31332A184}" type="pres">
      <dgm:prSet presAssocID="{A7DEECEE-B857-44FA-8282-49D485BCD4E0}" presName="sp" presStyleCnt="0"/>
      <dgm:spPr/>
    </dgm:pt>
    <dgm:pt modelId="{8E4A564C-C5CB-45A3-A12B-8B281DDC3FB6}" type="pres">
      <dgm:prSet presAssocID="{2AAFDAF7-09B5-4221-A918-B7386673EE07}" presName="linNode" presStyleCnt="0"/>
      <dgm:spPr/>
    </dgm:pt>
    <dgm:pt modelId="{4E620FE8-4091-4D5F-9B59-595A1DF446E5}" type="pres">
      <dgm:prSet presAssocID="{2AAFDAF7-09B5-4221-A918-B7386673EE0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7B2B3B-5687-4276-9B0B-A424A4DDB6BB}" type="pres">
      <dgm:prSet presAssocID="{2AAFDAF7-09B5-4221-A918-B7386673EE0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340D37-EC0B-47B7-AD9E-BCE1690F9F0F}" type="pres">
      <dgm:prSet presAssocID="{EBD6AD15-C1C8-456D-8969-75E19081C427}" presName="sp" presStyleCnt="0"/>
      <dgm:spPr/>
    </dgm:pt>
    <dgm:pt modelId="{A6E2A879-E3E7-414A-9F83-6AC8E30E4A83}" type="pres">
      <dgm:prSet presAssocID="{763B322E-D09A-4ED6-9BD1-A413F62F95F5}" presName="linNode" presStyleCnt="0"/>
      <dgm:spPr/>
    </dgm:pt>
    <dgm:pt modelId="{B78D9BAF-9EAB-413C-ACBB-1A953E0EFB6C}" type="pres">
      <dgm:prSet presAssocID="{763B322E-D09A-4ED6-9BD1-A413F62F95F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954A52-C62A-48CA-A38D-F95D33E4C2C2}" type="pres">
      <dgm:prSet presAssocID="{763B322E-D09A-4ED6-9BD1-A413F62F95F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B7F8735-34AB-4D2E-B368-87174EC8C32B}" type="presOf" srcId="{97C6A61A-CDB0-402C-9ACE-51912305FF53}" destId="{80954A52-C62A-48CA-A38D-F95D33E4C2C2}" srcOrd="0" destOrd="0" presId="urn:microsoft.com/office/officeart/2005/8/layout/vList5"/>
    <dgm:cxn modelId="{85377489-F2D0-4318-A55B-5F25565649B9}" srcId="{149D9D93-3609-4F84-9CDD-DCD01B919B54}" destId="{D1937D29-3A34-45CA-8B7E-C4D5BE3078C2}" srcOrd="0" destOrd="0" parTransId="{7549E5D2-5B89-4AE3-A5DC-2676F2E6B38E}" sibTransId="{A7DEECEE-B857-44FA-8282-49D485BCD4E0}"/>
    <dgm:cxn modelId="{81A6F6E0-85E7-4379-8EA9-B5E85ABD11B0}" type="presOf" srcId="{C4E006BC-EE20-429F-9001-F443EABD7B4C}" destId="{11AE356C-3887-49C8-AD4C-F926AEDDC22E}" srcOrd="0" destOrd="1" presId="urn:microsoft.com/office/officeart/2005/8/layout/vList5"/>
    <dgm:cxn modelId="{41A3E2A1-0165-4143-9115-8A948AE38BCC}" srcId="{149D9D93-3609-4F84-9CDD-DCD01B919B54}" destId="{763B322E-D09A-4ED6-9BD1-A413F62F95F5}" srcOrd="2" destOrd="0" parTransId="{A26912AF-98F6-4AC2-A480-0596D36B4849}" sibTransId="{34644FC2-4226-4477-843F-AF292C6591FE}"/>
    <dgm:cxn modelId="{9E2A38C0-1F81-4B0E-9989-8329009AD70C}" srcId="{D1937D29-3A34-45CA-8B7E-C4D5BE3078C2}" destId="{88B59145-955C-4CAE-BD06-6447A2DEEF45}" srcOrd="0" destOrd="0" parTransId="{BF733F3D-6B77-47DB-ADDA-29A0233C15DC}" sibTransId="{5CF596BE-45BC-4377-AA40-A9285B618DA9}"/>
    <dgm:cxn modelId="{922A30A7-B712-496E-A2A1-BB1986A94109}" type="presOf" srcId="{D1937D29-3A34-45CA-8B7E-C4D5BE3078C2}" destId="{8043AEA4-AF84-438B-80BF-A11963995F4B}" srcOrd="0" destOrd="0" presId="urn:microsoft.com/office/officeart/2005/8/layout/vList5"/>
    <dgm:cxn modelId="{729307B7-19BE-44FF-B177-DD18DE02D4CF}" type="presOf" srcId="{4CA24836-44B7-42DC-8D91-C4C322B5C02D}" destId="{6A7B2B3B-5687-4276-9B0B-A424A4DDB6BB}" srcOrd="0" destOrd="0" presId="urn:microsoft.com/office/officeart/2005/8/layout/vList5"/>
    <dgm:cxn modelId="{9EB89D2E-E1D4-44BE-937C-9141E7D6BD3E}" type="presOf" srcId="{88B59145-955C-4CAE-BD06-6447A2DEEF45}" destId="{11AE356C-3887-49C8-AD4C-F926AEDDC22E}" srcOrd="0" destOrd="0" presId="urn:microsoft.com/office/officeart/2005/8/layout/vList5"/>
    <dgm:cxn modelId="{CF818F1C-384C-4FC0-B052-938934502F83}" srcId="{D1937D29-3A34-45CA-8B7E-C4D5BE3078C2}" destId="{C4E006BC-EE20-429F-9001-F443EABD7B4C}" srcOrd="1" destOrd="0" parTransId="{929AD8FB-C219-4576-BD2D-3D47D831264B}" sibTransId="{F5138009-1B48-43B9-AEBF-A36DE4A7FBDA}"/>
    <dgm:cxn modelId="{08AEEC79-0A9A-447A-9C7E-7240D3AFA622}" srcId="{149D9D93-3609-4F84-9CDD-DCD01B919B54}" destId="{2AAFDAF7-09B5-4221-A918-B7386673EE07}" srcOrd="1" destOrd="0" parTransId="{34102AEA-56F4-4B01-AB18-F10FD30F0F3D}" sibTransId="{EBD6AD15-C1C8-456D-8969-75E19081C427}"/>
    <dgm:cxn modelId="{5E842595-93C4-4E76-A52A-933B70B8E5F7}" type="presOf" srcId="{149D9D93-3609-4F84-9CDD-DCD01B919B54}" destId="{48DEFD14-F864-4328-BCC8-5CA936176DB4}" srcOrd="0" destOrd="0" presId="urn:microsoft.com/office/officeart/2005/8/layout/vList5"/>
    <dgm:cxn modelId="{36EA0FC6-20B8-4F0F-951B-F064B99A455C}" type="presOf" srcId="{763B322E-D09A-4ED6-9BD1-A413F62F95F5}" destId="{B78D9BAF-9EAB-413C-ACBB-1A953E0EFB6C}" srcOrd="0" destOrd="0" presId="urn:microsoft.com/office/officeart/2005/8/layout/vList5"/>
    <dgm:cxn modelId="{D682E400-3E6A-4CC2-99A7-979BC919942E}" type="presOf" srcId="{2AAFDAF7-09B5-4221-A918-B7386673EE07}" destId="{4E620FE8-4091-4D5F-9B59-595A1DF446E5}" srcOrd="0" destOrd="0" presId="urn:microsoft.com/office/officeart/2005/8/layout/vList5"/>
    <dgm:cxn modelId="{41956576-8054-4F6A-AC0D-BE71FF19BDFD}" srcId="{763B322E-D09A-4ED6-9BD1-A413F62F95F5}" destId="{97C6A61A-CDB0-402C-9ACE-51912305FF53}" srcOrd="0" destOrd="0" parTransId="{702AE1F9-5F71-4C1B-8A49-6CCFD48A41F2}" sibTransId="{4B31EB31-841C-4EEC-92F2-0CBD46A615B1}"/>
    <dgm:cxn modelId="{6D8091A9-8223-440C-AC0E-70B326563A50}" srcId="{763B322E-D09A-4ED6-9BD1-A413F62F95F5}" destId="{C221C310-4831-47FD-8E3C-401252D3FFEE}" srcOrd="1" destOrd="0" parTransId="{C556B794-5921-46EB-AFD8-C0CE40C79555}" sibTransId="{F5373C50-7721-438A-BE63-68FE4A697911}"/>
    <dgm:cxn modelId="{076A33A0-FA1C-403E-B571-9C8F7A160EE9}" srcId="{2AAFDAF7-09B5-4221-A918-B7386673EE07}" destId="{4CA24836-44B7-42DC-8D91-C4C322B5C02D}" srcOrd="0" destOrd="0" parTransId="{2347E4BB-5F56-4148-8256-E11000D8194C}" sibTransId="{51E44D56-7592-408E-9089-F194EBAF3638}"/>
    <dgm:cxn modelId="{9C106E19-CDBB-4F3E-AF6B-84BAF99BE5BC}" type="presOf" srcId="{C221C310-4831-47FD-8E3C-401252D3FFEE}" destId="{80954A52-C62A-48CA-A38D-F95D33E4C2C2}" srcOrd="0" destOrd="1" presId="urn:microsoft.com/office/officeart/2005/8/layout/vList5"/>
    <dgm:cxn modelId="{BF75B3EC-6C3D-4090-9DC6-0078F00C97E7}" type="presParOf" srcId="{48DEFD14-F864-4328-BCC8-5CA936176DB4}" destId="{E474D9CC-E4DC-47F5-BC48-C29512F26845}" srcOrd="0" destOrd="0" presId="urn:microsoft.com/office/officeart/2005/8/layout/vList5"/>
    <dgm:cxn modelId="{A9B5F428-0B24-48C4-AD93-F2EF3A17E8AA}" type="presParOf" srcId="{E474D9CC-E4DC-47F5-BC48-C29512F26845}" destId="{8043AEA4-AF84-438B-80BF-A11963995F4B}" srcOrd="0" destOrd="0" presId="urn:microsoft.com/office/officeart/2005/8/layout/vList5"/>
    <dgm:cxn modelId="{64A1ABC6-33DD-4551-AD82-22D1EF650646}" type="presParOf" srcId="{E474D9CC-E4DC-47F5-BC48-C29512F26845}" destId="{11AE356C-3887-49C8-AD4C-F926AEDDC22E}" srcOrd="1" destOrd="0" presId="urn:microsoft.com/office/officeart/2005/8/layout/vList5"/>
    <dgm:cxn modelId="{6F3E1FA1-5004-445C-A715-7763F15931A9}" type="presParOf" srcId="{48DEFD14-F864-4328-BCC8-5CA936176DB4}" destId="{EB5FFA6B-794A-41E4-BB7D-0AF31332A184}" srcOrd="1" destOrd="0" presId="urn:microsoft.com/office/officeart/2005/8/layout/vList5"/>
    <dgm:cxn modelId="{3BC1A332-5A93-4A86-845F-C81F60E31C88}" type="presParOf" srcId="{48DEFD14-F864-4328-BCC8-5CA936176DB4}" destId="{8E4A564C-C5CB-45A3-A12B-8B281DDC3FB6}" srcOrd="2" destOrd="0" presId="urn:microsoft.com/office/officeart/2005/8/layout/vList5"/>
    <dgm:cxn modelId="{8A8974B1-C9C7-4D78-B32A-1A116FB89547}" type="presParOf" srcId="{8E4A564C-C5CB-45A3-A12B-8B281DDC3FB6}" destId="{4E620FE8-4091-4D5F-9B59-595A1DF446E5}" srcOrd="0" destOrd="0" presId="urn:microsoft.com/office/officeart/2005/8/layout/vList5"/>
    <dgm:cxn modelId="{B68D44D2-07C4-4FB7-8923-246AB1164793}" type="presParOf" srcId="{8E4A564C-C5CB-45A3-A12B-8B281DDC3FB6}" destId="{6A7B2B3B-5687-4276-9B0B-A424A4DDB6BB}" srcOrd="1" destOrd="0" presId="urn:microsoft.com/office/officeart/2005/8/layout/vList5"/>
    <dgm:cxn modelId="{17D4D7AE-DD4F-4043-80E2-E0E9990800CA}" type="presParOf" srcId="{48DEFD14-F864-4328-BCC8-5CA936176DB4}" destId="{BE340D37-EC0B-47B7-AD9E-BCE1690F9F0F}" srcOrd="3" destOrd="0" presId="urn:microsoft.com/office/officeart/2005/8/layout/vList5"/>
    <dgm:cxn modelId="{883B4F9B-7C4E-4EB7-B3AD-2751AF7954CA}" type="presParOf" srcId="{48DEFD14-F864-4328-BCC8-5CA936176DB4}" destId="{A6E2A879-E3E7-414A-9F83-6AC8E30E4A83}" srcOrd="4" destOrd="0" presId="urn:microsoft.com/office/officeart/2005/8/layout/vList5"/>
    <dgm:cxn modelId="{DEBA03B0-8DEB-47F3-B091-63DF945838B6}" type="presParOf" srcId="{A6E2A879-E3E7-414A-9F83-6AC8E30E4A83}" destId="{B78D9BAF-9EAB-413C-ACBB-1A953E0EFB6C}" srcOrd="0" destOrd="0" presId="urn:microsoft.com/office/officeart/2005/8/layout/vList5"/>
    <dgm:cxn modelId="{38411B2E-F2E5-4779-A7BD-6E697C40DEB4}" type="presParOf" srcId="{A6E2A879-E3E7-414A-9F83-6AC8E30E4A83}" destId="{80954A52-C62A-48CA-A38D-F95D33E4C2C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E9C02F-1597-4660-90B0-EADCD3A9D47B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47147F2D-DDEA-45DC-9A6C-C9164FCAB9F5}">
      <dgm:prSet phldrT="[Texto]" custT="1"/>
      <dgm:spPr/>
      <dgm:t>
        <a:bodyPr/>
        <a:lstStyle/>
        <a:p>
          <a:r>
            <a:rPr lang="pt-BR" sz="4000" dirty="0" smtClean="0">
              <a:latin typeface="Times New Roman" pitchFamily="18" charset="0"/>
              <a:cs typeface="Times New Roman" pitchFamily="18" charset="0"/>
            </a:rPr>
            <a:t>Usuário Externo</a:t>
          </a:r>
          <a:endParaRPr lang="pt-BR" sz="4000" dirty="0">
            <a:latin typeface="Times New Roman" pitchFamily="18" charset="0"/>
            <a:cs typeface="Times New Roman" pitchFamily="18" charset="0"/>
          </a:endParaRPr>
        </a:p>
      </dgm:t>
    </dgm:pt>
    <dgm:pt modelId="{1DC13C3D-7B0D-4514-9E14-EA51A9B26E0D}" type="parTrans" cxnId="{DF4B23AA-DDC8-413A-8B63-5C5722CBA1E6}">
      <dgm:prSet/>
      <dgm:spPr/>
      <dgm:t>
        <a:bodyPr/>
        <a:lstStyle/>
        <a:p>
          <a:endParaRPr lang="pt-BR" sz="4000">
            <a:latin typeface="Times New Roman" pitchFamily="18" charset="0"/>
            <a:cs typeface="Times New Roman" pitchFamily="18" charset="0"/>
          </a:endParaRPr>
        </a:p>
      </dgm:t>
    </dgm:pt>
    <dgm:pt modelId="{8B277CAC-CB8A-49E3-AFC8-E101F6FC1A8C}" type="sibTrans" cxnId="{DF4B23AA-DDC8-413A-8B63-5C5722CBA1E6}">
      <dgm:prSet/>
      <dgm:spPr/>
      <dgm:t>
        <a:bodyPr/>
        <a:lstStyle/>
        <a:p>
          <a:endParaRPr lang="pt-BR" sz="4000">
            <a:latin typeface="Times New Roman" pitchFamily="18" charset="0"/>
            <a:cs typeface="Times New Roman" pitchFamily="18" charset="0"/>
          </a:endParaRPr>
        </a:p>
      </dgm:t>
    </dgm:pt>
    <dgm:pt modelId="{6F4E6B74-ED89-4AAC-B6BD-08AA865344BB}">
      <dgm:prSet phldrT="[Texto]" custT="1"/>
      <dgm:spPr/>
      <dgm:t>
        <a:bodyPr/>
        <a:lstStyle/>
        <a:p>
          <a:r>
            <a:rPr lang="pt-BR" sz="4000" dirty="0" smtClean="0">
              <a:latin typeface="Times New Roman" pitchFamily="18" charset="0"/>
              <a:cs typeface="Times New Roman" pitchFamily="18" charset="0"/>
            </a:rPr>
            <a:t>Usuário Interno</a:t>
          </a:r>
          <a:endParaRPr lang="pt-BR" sz="4000" dirty="0">
            <a:latin typeface="Times New Roman" pitchFamily="18" charset="0"/>
            <a:cs typeface="Times New Roman" pitchFamily="18" charset="0"/>
          </a:endParaRPr>
        </a:p>
      </dgm:t>
    </dgm:pt>
    <dgm:pt modelId="{C58D1CF9-B29F-4A66-AC3C-098FE97D69C9}" type="parTrans" cxnId="{498BC2A9-02DA-480C-8D71-ACE57D156E17}">
      <dgm:prSet/>
      <dgm:spPr/>
      <dgm:t>
        <a:bodyPr/>
        <a:lstStyle/>
        <a:p>
          <a:endParaRPr lang="pt-BR" sz="4000">
            <a:latin typeface="Times New Roman" pitchFamily="18" charset="0"/>
            <a:cs typeface="Times New Roman" pitchFamily="18" charset="0"/>
          </a:endParaRPr>
        </a:p>
      </dgm:t>
    </dgm:pt>
    <dgm:pt modelId="{9DFD11BE-174D-4827-AA64-5FB9D09405AA}" type="sibTrans" cxnId="{498BC2A9-02DA-480C-8D71-ACE57D156E17}">
      <dgm:prSet/>
      <dgm:spPr/>
      <dgm:t>
        <a:bodyPr/>
        <a:lstStyle/>
        <a:p>
          <a:endParaRPr lang="pt-BR" sz="4000">
            <a:latin typeface="Times New Roman" pitchFamily="18" charset="0"/>
            <a:cs typeface="Times New Roman" pitchFamily="18" charset="0"/>
          </a:endParaRPr>
        </a:p>
      </dgm:t>
    </dgm:pt>
    <dgm:pt modelId="{F4DF7A40-37ED-4A71-83AF-DFC5A632AD87}">
      <dgm:prSet phldrT="[Texto]" custT="1"/>
      <dgm:spPr/>
      <dgm:t>
        <a:bodyPr/>
        <a:lstStyle/>
        <a:p>
          <a:r>
            <a:rPr lang="pt-BR" sz="4000" dirty="0" smtClean="0">
              <a:latin typeface="Times New Roman" pitchFamily="18" charset="0"/>
              <a:cs typeface="Times New Roman" pitchFamily="18" charset="0"/>
            </a:rPr>
            <a:t>Sistema de Informação Contábil</a:t>
          </a:r>
          <a:endParaRPr lang="pt-BR" sz="4000" dirty="0">
            <a:latin typeface="Times New Roman" pitchFamily="18" charset="0"/>
            <a:cs typeface="Times New Roman" pitchFamily="18" charset="0"/>
          </a:endParaRPr>
        </a:p>
      </dgm:t>
    </dgm:pt>
    <dgm:pt modelId="{FEEA00D9-9910-47AE-886C-C55189B29745}" type="parTrans" cxnId="{AC0F1C34-6715-40CF-A675-79D10095B323}">
      <dgm:prSet/>
      <dgm:spPr/>
      <dgm:t>
        <a:bodyPr/>
        <a:lstStyle/>
        <a:p>
          <a:endParaRPr lang="pt-BR" sz="4000">
            <a:latin typeface="Times New Roman" pitchFamily="18" charset="0"/>
            <a:cs typeface="Times New Roman" pitchFamily="18" charset="0"/>
          </a:endParaRPr>
        </a:p>
      </dgm:t>
    </dgm:pt>
    <dgm:pt modelId="{6E8935D1-6660-4F6A-9896-238FB77CE55A}" type="sibTrans" cxnId="{AC0F1C34-6715-40CF-A675-79D10095B323}">
      <dgm:prSet/>
      <dgm:spPr/>
      <dgm:t>
        <a:bodyPr/>
        <a:lstStyle/>
        <a:p>
          <a:endParaRPr lang="pt-BR" sz="4000">
            <a:latin typeface="Times New Roman" pitchFamily="18" charset="0"/>
            <a:cs typeface="Times New Roman" pitchFamily="18" charset="0"/>
          </a:endParaRPr>
        </a:p>
      </dgm:t>
    </dgm:pt>
    <dgm:pt modelId="{3719E479-E6E5-4E6F-99AB-86BE47C3C2A8}">
      <dgm:prSet phldrT="[Texto]" custT="1"/>
      <dgm:spPr/>
      <dgm:t>
        <a:bodyPr/>
        <a:lstStyle/>
        <a:p>
          <a:r>
            <a:rPr lang="pt-BR" sz="4000" dirty="0" smtClean="0">
              <a:latin typeface="Times New Roman" pitchFamily="18" charset="0"/>
              <a:cs typeface="Times New Roman" pitchFamily="18" charset="0"/>
            </a:rPr>
            <a:t>Contabilidade de Custos</a:t>
          </a:r>
          <a:endParaRPr lang="pt-BR" sz="4000" dirty="0">
            <a:latin typeface="Times New Roman" pitchFamily="18" charset="0"/>
            <a:cs typeface="Times New Roman" pitchFamily="18" charset="0"/>
          </a:endParaRPr>
        </a:p>
      </dgm:t>
    </dgm:pt>
    <dgm:pt modelId="{49698117-A3C8-46E4-9538-ADCEB5176FCF}" type="parTrans" cxnId="{01F72090-C6C4-425F-B237-02BF570E35BE}">
      <dgm:prSet/>
      <dgm:spPr/>
      <dgm:t>
        <a:bodyPr/>
        <a:lstStyle/>
        <a:p>
          <a:endParaRPr lang="pt-BR" sz="4000">
            <a:latin typeface="Times New Roman" pitchFamily="18" charset="0"/>
            <a:cs typeface="Times New Roman" pitchFamily="18" charset="0"/>
          </a:endParaRPr>
        </a:p>
      </dgm:t>
    </dgm:pt>
    <dgm:pt modelId="{131B077C-66F8-45F4-821E-BA74D17A229B}" type="sibTrans" cxnId="{01F72090-C6C4-425F-B237-02BF570E35BE}">
      <dgm:prSet/>
      <dgm:spPr/>
      <dgm:t>
        <a:bodyPr/>
        <a:lstStyle/>
        <a:p>
          <a:endParaRPr lang="pt-BR" sz="4000">
            <a:latin typeface="Times New Roman" pitchFamily="18" charset="0"/>
            <a:cs typeface="Times New Roman" pitchFamily="18" charset="0"/>
          </a:endParaRPr>
        </a:p>
      </dgm:t>
    </dgm:pt>
    <dgm:pt modelId="{4CFF11CE-7401-4615-A767-C52D443196BF}">
      <dgm:prSet phldrT="[Texto]" custT="1"/>
      <dgm:spPr/>
      <dgm:t>
        <a:bodyPr/>
        <a:lstStyle/>
        <a:p>
          <a:r>
            <a:rPr lang="pt-BR" sz="4000" dirty="0" smtClean="0">
              <a:latin typeface="Times New Roman" pitchFamily="18" charset="0"/>
              <a:cs typeface="Times New Roman" pitchFamily="18" charset="0"/>
            </a:rPr>
            <a:t>Contabilidade Financeira</a:t>
          </a:r>
          <a:endParaRPr lang="pt-BR" sz="4000" dirty="0">
            <a:latin typeface="Times New Roman" pitchFamily="18" charset="0"/>
            <a:cs typeface="Times New Roman" pitchFamily="18" charset="0"/>
          </a:endParaRPr>
        </a:p>
      </dgm:t>
    </dgm:pt>
    <dgm:pt modelId="{E4CAB9F0-1A73-43D2-8A4E-703B468CC457}" type="parTrans" cxnId="{21544520-BFFE-4A9E-AC3D-EC01C1AE7FC4}">
      <dgm:prSet/>
      <dgm:spPr/>
      <dgm:t>
        <a:bodyPr/>
        <a:lstStyle/>
        <a:p>
          <a:endParaRPr lang="pt-BR" sz="4000">
            <a:latin typeface="Times New Roman" pitchFamily="18" charset="0"/>
            <a:cs typeface="Times New Roman" pitchFamily="18" charset="0"/>
          </a:endParaRPr>
        </a:p>
      </dgm:t>
    </dgm:pt>
    <dgm:pt modelId="{D632E6E0-2DF1-4C43-8EB9-850E56DAC30A}" type="sibTrans" cxnId="{21544520-BFFE-4A9E-AC3D-EC01C1AE7FC4}">
      <dgm:prSet/>
      <dgm:spPr/>
      <dgm:t>
        <a:bodyPr/>
        <a:lstStyle/>
        <a:p>
          <a:endParaRPr lang="pt-BR" sz="4000">
            <a:latin typeface="Times New Roman" pitchFamily="18" charset="0"/>
            <a:cs typeface="Times New Roman" pitchFamily="18" charset="0"/>
          </a:endParaRPr>
        </a:p>
      </dgm:t>
    </dgm:pt>
    <dgm:pt modelId="{871E1F81-78FB-4AC3-AED9-A2FEDC3F6228}">
      <dgm:prSet phldrT="[Texto]" custT="1"/>
      <dgm:spPr/>
      <dgm:t>
        <a:bodyPr/>
        <a:lstStyle/>
        <a:p>
          <a:r>
            <a:rPr lang="pt-BR" sz="4000" dirty="0" smtClean="0">
              <a:latin typeface="Times New Roman" pitchFamily="18" charset="0"/>
              <a:cs typeface="Times New Roman" pitchFamily="18" charset="0"/>
            </a:rPr>
            <a:t>Contabilidade Gerencial</a:t>
          </a:r>
          <a:endParaRPr lang="pt-BR" sz="4000" dirty="0">
            <a:latin typeface="Times New Roman" pitchFamily="18" charset="0"/>
            <a:cs typeface="Times New Roman" pitchFamily="18" charset="0"/>
          </a:endParaRPr>
        </a:p>
      </dgm:t>
    </dgm:pt>
    <dgm:pt modelId="{59E24245-E33D-4D9C-A2EA-CD2FF2783FA7}" type="parTrans" cxnId="{5A110340-1500-4DC7-9404-24B66341629D}">
      <dgm:prSet/>
      <dgm:spPr/>
      <dgm:t>
        <a:bodyPr/>
        <a:lstStyle/>
        <a:p>
          <a:endParaRPr lang="pt-BR" sz="4000">
            <a:latin typeface="Times New Roman" pitchFamily="18" charset="0"/>
            <a:cs typeface="Times New Roman" pitchFamily="18" charset="0"/>
          </a:endParaRPr>
        </a:p>
      </dgm:t>
    </dgm:pt>
    <dgm:pt modelId="{FFB6BA40-F903-453C-878C-F33FA3B45EA0}" type="sibTrans" cxnId="{5A110340-1500-4DC7-9404-24B66341629D}">
      <dgm:prSet/>
      <dgm:spPr/>
      <dgm:t>
        <a:bodyPr/>
        <a:lstStyle/>
        <a:p>
          <a:endParaRPr lang="pt-BR" sz="4000">
            <a:latin typeface="Times New Roman" pitchFamily="18" charset="0"/>
            <a:cs typeface="Times New Roman" pitchFamily="18" charset="0"/>
          </a:endParaRPr>
        </a:p>
      </dgm:t>
    </dgm:pt>
    <dgm:pt modelId="{6E675BF1-565E-4520-8838-27ECA1AC3741}" type="pres">
      <dgm:prSet presAssocID="{AFE9C02F-1597-4660-90B0-EADCD3A9D4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F0164ED-CB23-4234-AB82-C93C72BE2D94}" type="pres">
      <dgm:prSet presAssocID="{F4DF7A40-37ED-4A71-83AF-DFC5A632AD87}" presName="hierRoot1" presStyleCnt="0">
        <dgm:presLayoutVars>
          <dgm:hierBranch val="init"/>
        </dgm:presLayoutVars>
      </dgm:prSet>
      <dgm:spPr/>
    </dgm:pt>
    <dgm:pt modelId="{58FF7120-327E-4462-BA05-61A11CE29130}" type="pres">
      <dgm:prSet presAssocID="{F4DF7A40-37ED-4A71-83AF-DFC5A632AD87}" presName="rootComposite1" presStyleCnt="0"/>
      <dgm:spPr/>
    </dgm:pt>
    <dgm:pt modelId="{8A1E46E7-545D-4C56-AE3D-9F5C343DFDDE}" type="pres">
      <dgm:prSet presAssocID="{F4DF7A40-37ED-4A71-83AF-DFC5A632AD8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CEFC5BF-C3F6-4D4B-B60C-69E423CC2D31}" type="pres">
      <dgm:prSet presAssocID="{F4DF7A40-37ED-4A71-83AF-DFC5A632AD8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590E12A4-05F5-4EC3-A520-1B6764AEC576}" type="pres">
      <dgm:prSet presAssocID="{F4DF7A40-37ED-4A71-83AF-DFC5A632AD87}" presName="hierChild2" presStyleCnt="0"/>
      <dgm:spPr/>
    </dgm:pt>
    <dgm:pt modelId="{E08433AA-991B-433C-ACB1-192E6E4A313A}" type="pres">
      <dgm:prSet presAssocID="{1DC13C3D-7B0D-4514-9E14-EA51A9B26E0D}" presName="Name37" presStyleLbl="parChTrans1D2" presStyleIdx="0" presStyleCnt="2"/>
      <dgm:spPr/>
      <dgm:t>
        <a:bodyPr/>
        <a:lstStyle/>
        <a:p>
          <a:endParaRPr lang="pt-BR"/>
        </a:p>
      </dgm:t>
    </dgm:pt>
    <dgm:pt modelId="{C3B599BF-360B-4F59-9AC0-7850475A5309}" type="pres">
      <dgm:prSet presAssocID="{47147F2D-DDEA-45DC-9A6C-C9164FCAB9F5}" presName="hierRoot2" presStyleCnt="0">
        <dgm:presLayoutVars>
          <dgm:hierBranch val="init"/>
        </dgm:presLayoutVars>
      </dgm:prSet>
      <dgm:spPr/>
    </dgm:pt>
    <dgm:pt modelId="{EBE6796B-EC06-4C6B-B1A1-03BF3FFA0E8F}" type="pres">
      <dgm:prSet presAssocID="{47147F2D-DDEA-45DC-9A6C-C9164FCAB9F5}" presName="rootComposite" presStyleCnt="0"/>
      <dgm:spPr/>
    </dgm:pt>
    <dgm:pt modelId="{35D9F3C4-52FF-45EE-BB50-56F7AD3D0F70}" type="pres">
      <dgm:prSet presAssocID="{47147F2D-DDEA-45DC-9A6C-C9164FCAB9F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53E56ED-AF9F-44ED-89CC-85A09FB74430}" type="pres">
      <dgm:prSet presAssocID="{47147F2D-DDEA-45DC-9A6C-C9164FCAB9F5}" presName="rootConnector" presStyleLbl="node2" presStyleIdx="0" presStyleCnt="2"/>
      <dgm:spPr/>
      <dgm:t>
        <a:bodyPr/>
        <a:lstStyle/>
        <a:p>
          <a:endParaRPr lang="pt-BR"/>
        </a:p>
      </dgm:t>
    </dgm:pt>
    <dgm:pt modelId="{8BE259A7-F23A-4CA8-9BCE-A14C16C863C2}" type="pres">
      <dgm:prSet presAssocID="{47147F2D-DDEA-45DC-9A6C-C9164FCAB9F5}" presName="hierChild4" presStyleCnt="0"/>
      <dgm:spPr/>
    </dgm:pt>
    <dgm:pt modelId="{2BCAC3BC-86F4-40C3-A52C-10E5A096A53A}" type="pres">
      <dgm:prSet presAssocID="{E4CAB9F0-1A73-43D2-8A4E-703B468CC457}" presName="Name37" presStyleLbl="parChTrans1D3" presStyleIdx="0" presStyleCnt="2"/>
      <dgm:spPr/>
      <dgm:t>
        <a:bodyPr/>
        <a:lstStyle/>
        <a:p>
          <a:endParaRPr lang="pt-BR"/>
        </a:p>
      </dgm:t>
    </dgm:pt>
    <dgm:pt modelId="{7AB2014D-6425-4367-ACBA-652D338F262A}" type="pres">
      <dgm:prSet presAssocID="{4CFF11CE-7401-4615-A767-C52D443196BF}" presName="hierRoot2" presStyleCnt="0">
        <dgm:presLayoutVars>
          <dgm:hierBranch val="init"/>
        </dgm:presLayoutVars>
      </dgm:prSet>
      <dgm:spPr/>
    </dgm:pt>
    <dgm:pt modelId="{E4F90814-68F1-4310-A1F4-3A265AC1D4BF}" type="pres">
      <dgm:prSet presAssocID="{4CFF11CE-7401-4615-A767-C52D443196BF}" presName="rootComposite" presStyleCnt="0"/>
      <dgm:spPr/>
    </dgm:pt>
    <dgm:pt modelId="{2070A2B4-6A81-4669-888C-5317D7583A7C}" type="pres">
      <dgm:prSet presAssocID="{4CFF11CE-7401-4615-A767-C52D443196BF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A93E34C-BCBC-4712-BB86-BEA4766F4359}" type="pres">
      <dgm:prSet presAssocID="{4CFF11CE-7401-4615-A767-C52D443196BF}" presName="rootConnector" presStyleLbl="node3" presStyleIdx="0" presStyleCnt="2"/>
      <dgm:spPr/>
      <dgm:t>
        <a:bodyPr/>
        <a:lstStyle/>
        <a:p>
          <a:endParaRPr lang="pt-BR"/>
        </a:p>
      </dgm:t>
    </dgm:pt>
    <dgm:pt modelId="{5512F8D0-CD59-483D-BB31-5A5FA5CD8059}" type="pres">
      <dgm:prSet presAssocID="{4CFF11CE-7401-4615-A767-C52D443196BF}" presName="hierChild4" presStyleCnt="0"/>
      <dgm:spPr/>
    </dgm:pt>
    <dgm:pt modelId="{6DF69C9E-7FF3-49C8-B0B7-608951687DC7}" type="pres">
      <dgm:prSet presAssocID="{4CFF11CE-7401-4615-A767-C52D443196BF}" presName="hierChild5" presStyleCnt="0"/>
      <dgm:spPr/>
    </dgm:pt>
    <dgm:pt modelId="{ADF2922B-0647-4400-B0AA-292FB4BED95B}" type="pres">
      <dgm:prSet presAssocID="{47147F2D-DDEA-45DC-9A6C-C9164FCAB9F5}" presName="hierChild5" presStyleCnt="0"/>
      <dgm:spPr/>
    </dgm:pt>
    <dgm:pt modelId="{BB33EC48-1EA8-4365-BE7B-A11AB9F5E4D4}" type="pres">
      <dgm:prSet presAssocID="{C58D1CF9-B29F-4A66-AC3C-098FE97D69C9}" presName="Name37" presStyleLbl="parChTrans1D2" presStyleIdx="1" presStyleCnt="2"/>
      <dgm:spPr/>
      <dgm:t>
        <a:bodyPr/>
        <a:lstStyle/>
        <a:p>
          <a:endParaRPr lang="pt-BR"/>
        </a:p>
      </dgm:t>
    </dgm:pt>
    <dgm:pt modelId="{6DA36F00-53FA-40D7-BE16-D51E4A9749D9}" type="pres">
      <dgm:prSet presAssocID="{6F4E6B74-ED89-4AAC-B6BD-08AA865344BB}" presName="hierRoot2" presStyleCnt="0">
        <dgm:presLayoutVars>
          <dgm:hierBranch val="init"/>
        </dgm:presLayoutVars>
      </dgm:prSet>
      <dgm:spPr/>
    </dgm:pt>
    <dgm:pt modelId="{6C9879AE-1F8B-46A0-9F8E-C0666C914884}" type="pres">
      <dgm:prSet presAssocID="{6F4E6B74-ED89-4AAC-B6BD-08AA865344BB}" presName="rootComposite" presStyleCnt="0"/>
      <dgm:spPr/>
    </dgm:pt>
    <dgm:pt modelId="{421AC6B3-32CF-4E95-A6AB-16BDB7F79056}" type="pres">
      <dgm:prSet presAssocID="{6F4E6B74-ED89-4AAC-B6BD-08AA865344B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709ADD9-641D-4D94-A104-23E01A156722}" type="pres">
      <dgm:prSet presAssocID="{6F4E6B74-ED89-4AAC-B6BD-08AA865344BB}" presName="rootConnector" presStyleLbl="node2" presStyleIdx="1" presStyleCnt="2"/>
      <dgm:spPr/>
      <dgm:t>
        <a:bodyPr/>
        <a:lstStyle/>
        <a:p>
          <a:endParaRPr lang="pt-BR"/>
        </a:p>
      </dgm:t>
    </dgm:pt>
    <dgm:pt modelId="{50BB222E-5C0A-4139-BFFC-E3425EB48AF2}" type="pres">
      <dgm:prSet presAssocID="{6F4E6B74-ED89-4AAC-B6BD-08AA865344BB}" presName="hierChild4" presStyleCnt="0"/>
      <dgm:spPr/>
    </dgm:pt>
    <dgm:pt modelId="{6D722D06-584B-4EB6-A658-BDEBC0F2D931}" type="pres">
      <dgm:prSet presAssocID="{59E24245-E33D-4D9C-A2EA-CD2FF2783FA7}" presName="Name37" presStyleLbl="parChTrans1D3" presStyleIdx="1" presStyleCnt="2"/>
      <dgm:spPr/>
      <dgm:t>
        <a:bodyPr/>
        <a:lstStyle/>
        <a:p>
          <a:endParaRPr lang="pt-BR"/>
        </a:p>
      </dgm:t>
    </dgm:pt>
    <dgm:pt modelId="{BC050954-9378-40BB-AA17-66C9F2EEEAC8}" type="pres">
      <dgm:prSet presAssocID="{871E1F81-78FB-4AC3-AED9-A2FEDC3F6228}" presName="hierRoot2" presStyleCnt="0">
        <dgm:presLayoutVars>
          <dgm:hierBranch val="init"/>
        </dgm:presLayoutVars>
      </dgm:prSet>
      <dgm:spPr/>
    </dgm:pt>
    <dgm:pt modelId="{E9792906-55F8-4FF3-A9D7-CBE1B47EDE68}" type="pres">
      <dgm:prSet presAssocID="{871E1F81-78FB-4AC3-AED9-A2FEDC3F6228}" presName="rootComposite" presStyleCnt="0"/>
      <dgm:spPr/>
    </dgm:pt>
    <dgm:pt modelId="{151B9D27-636A-438D-BF3B-55123F972823}" type="pres">
      <dgm:prSet presAssocID="{871E1F81-78FB-4AC3-AED9-A2FEDC3F6228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02DBEDB-F4B0-4BE2-8801-78A8F03CF185}" type="pres">
      <dgm:prSet presAssocID="{871E1F81-78FB-4AC3-AED9-A2FEDC3F6228}" presName="rootConnector" presStyleLbl="node3" presStyleIdx="1" presStyleCnt="2"/>
      <dgm:spPr/>
      <dgm:t>
        <a:bodyPr/>
        <a:lstStyle/>
        <a:p>
          <a:endParaRPr lang="pt-BR"/>
        </a:p>
      </dgm:t>
    </dgm:pt>
    <dgm:pt modelId="{5261EC7A-89F7-45AC-A9FF-1E972FA390F6}" type="pres">
      <dgm:prSet presAssocID="{871E1F81-78FB-4AC3-AED9-A2FEDC3F6228}" presName="hierChild4" presStyleCnt="0"/>
      <dgm:spPr/>
    </dgm:pt>
    <dgm:pt modelId="{DF69D3E5-8F2F-4B24-8D40-49C1AD7F9E7D}" type="pres">
      <dgm:prSet presAssocID="{49698117-A3C8-46E4-9538-ADCEB5176FCF}" presName="Name37" presStyleLbl="parChTrans1D4" presStyleIdx="0" presStyleCnt="1"/>
      <dgm:spPr/>
      <dgm:t>
        <a:bodyPr/>
        <a:lstStyle/>
        <a:p>
          <a:endParaRPr lang="pt-BR"/>
        </a:p>
      </dgm:t>
    </dgm:pt>
    <dgm:pt modelId="{A508D562-CE8E-4916-AB34-8628CC4A4A44}" type="pres">
      <dgm:prSet presAssocID="{3719E479-E6E5-4E6F-99AB-86BE47C3C2A8}" presName="hierRoot2" presStyleCnt="0">
        <dgm:presLayoutVars>
          <dgm:hierBranch val="init"/>
        </dgm:presLayoutVars>
      </dgm:prSet>
      <dgm:spPr/>
    </dgm:pt>
    <dgm:pt modelId="{4327C1C9-82C6-4A9C-B91B-3005A6B4A4A3}" type="pres">
      <dgm:prSet presAssocID="{3719E479-E6E5-4E6F-99AB-86BE47C3C2A8}" presName="rootComposite" presStyleCnt="0"/>
      <dgm:spPr/>
    </dgm:pt>
    <dgm:pt modelId="{A85B5CE4-C805-426B-8DBE-B3EF5BB78E09}" type="pres">
      <dgm:prSet presAssocID="{3719E479-E6E5-4E6F-99AB-86BE47C3C2A8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677825D-1FF0-491A-8A70-AF6AF34D5AE5}" type="pres">
      <dgm:prSet presAssocID="{3719E479-E6E5-4E6F-99AB-86BE47C3C2A8}" presName="rootConnector" presStyleLbl="node4" presStyleIdx="0" presStyleCnt="1"/>
      <dgm:spPr/>
      <dgm:t>
        <a:bodyPr/>
        <a:lstStyle/>
        <a:p>
          <a:endParaRPr lang="pt-BR"/>
        </a:p>
      </dgm:t>
    </dgm:pt>
    <dgm:pt modelId="{6D751701-FC18-4291-858F-BF193707CE6B}" type="pres">
      <dgm:prSet presAssocID="{3719E479-E6E5-4E6F-99AB-86BE47C3C2A8}" presName="hierChild4" presStyleCnt="0"/>
      <dgm:spPr/>
    </dgm:pt>
    <dgm:pt modelId="{A959F399-CF97-4EF7-8493-A86F7B1CBFD1}" type="pres">
      <dgm:prSet presAssocID="{3719E479-E6E5-4E6F-99AB-86BE47C3C2A8}" presName="hierChild5" presStyleCnt="0"/>
      <dgm:spPr/>
    </dgm:pt>
    <dgm:pt modelId="{6D84423E-4E3B-4463-B15B-8D04A4F00BB6}" type="pres">
      <dgm:prSet presAssocID="{871E1F81-78FB-4AC3-AED9-A2FEDC3F6228}" presName="hierChild5" presStyleCnt="0"/>
      <dgm:spPr/>
    </dgm:pt>
    <dgm:pt modelId="{99FA81A2-5947-4DE7-9355-F413D3093D99}" type="pres">
      <dgm:prSet presAssocID="{6F4E6B74-ED89-4AAC-B6BD-08AA865344BB}" presName="hierChild5" presStyleCnt="0"/>
      <dgm:spPr/>
    </dgm:pt>
    <dgm:pt modelId="{19463A86-8AFE-4147-98D8-9AB8D8665914}" type="pres">
      <dgm:prSet presAssocID="{F4DF7A40-37ED-4A71-83AF-DFC5A632AD87}" presName="hierChild3" presStyleCnt="0"/>
      <dgm:spPr/>
    </dgm:pt>
  </dgm:ptLst>
  <dgm:cxnLst>
    <dgm:cxn modelId="{830CDC6A-9D47-4969-9650-03C5EAE71D53}" type="presOf" srcId="{E4CAB9F0-1A73-43D2-8A4E-703B468CC457}" destId="{2BCAC3BC-86F4-40C3-A52C-10E5A096A53A}" srcOrd="0" destOrd="0" presId="urn:microsoft.com/office/officeart/2005/8/layout/orgChart1"/>
    <dgm:cxn modelId="{5A110340-1500-4DC7-9404-24B66341629D}" srcId="{6F4E6B74-ED89-4AAC-B6BD-08AA865344BB}" destId="{871E1F81-78FB-4AC3-AED9-A2FEDC3F6228}" srcOrd="0" destOrd="0" parTransId="{59E24245-E33D-4D9C-A2EA-CD2FF2783FA7}" sibTransId="{FFB6BA40-F903-453C-878C-F33FA3B45EA0}"/>
    <dgm:cxn modelId="{FB3DC634-2437-4C16-A01A-998A56574DD3}" type="presOf" srcId="{871E1F81-78FB-4AC3-AED9-A2FEDC3F6228}" destId="{E02DBEDB-F4B0-4BE2-8801-78A8F03CF185}" srcOrd="1" destOrd="0" presId="urn:microsoft.com/office/officeart/2005/8/layout/orgChart1"/>
    <dgm:cxn modelId="{D33CA3F0-6185-4ED7-8FBF-9F603B466CA5}" type="presOf" srcId="{47147F2D-DDEA-45DC-9A6C-C9164FCAB9F5}" destId="{35D9F3C4-52FF-45EE-BB50-56F7AD3D0F70}" srcOrd="0" destOrd="0" presId="urn:microsoft.com/office/officeart/2005/8/layout/orgChart1"/>
    <dgm:cxn modelId="{8E8AB472-E928-43DF-B45D-34C968512987}" type="presOf" srcId="{871E1F81-78FB-4AC3-AED9-A2FEDC3F6228}" destId="{151B9D27-636A-438D-BF3B-55123F972823}" srcOrd="0" destOrd="0" presId="urn:microsoft.com/office/officeart/2005/8/layout/orgChart1"/>
    <dgm:cxn modelId="{28F62DA5-C3F8-4B38-8A95-6E8D92B71B2B}" type="presOf" srcId="{49698117-A3C8-46E4-9538-ADCEB5176FCF}" destId="{DF69D3E5-8F2F-4B24-8D40-49C1AD7F9E7D}" srcOrd="0" destOrd="0" presId="urn:microsoft.com/office/officeart/2005/8/layout/orgChart1"/>
    <dgm:cxn modelId="{9E7E909F-7D7C-4A9A-B627-442A852B482F}" type="presOf" srcId="{3719E479-E6E5-4E6F-99AB-86BE47C3C2A8}" destId="{C677825D-1FF0-491A-8A70-AF6AF34D5AE5}" srcOrd="1" destOrd="0" presId="urn:microsoft.com/office/officeart/2005/8/layout/orgChart1"/>
    <dgm:cxn modelId="{F8987AA4-6641-4571-B976-DB0D494EA15C}" type="presOf" srcId="{F4DF7A40-37ED-4A71-83AF-DFC5A632AD87}" destId="{8A1E46E7-545D-4C56-AE3D-9F5C343DFDDE}" srcOrd="0" destOrd="0" presId="urn:microsoft.com/office/officeart/2005/8/layout/orgChart1"/>
    <dgm:cxn modelId="{5A45C9C6-2DF6-431E-AFA5-FDEBFCDE165F}" type="presOf" srcId="{F4DF7A40-37ED-4A71-83AF-DFC5A632AD87}" destId="{CCEFC5BF-C3F6-4D4B-B60C-69E423CC2D31}" srcOrd="1" destOrd="0" presId="urn:microsoft.com/office/officeart/2005/8/layout/orgChart1"/>
    <dgm:cxn modelId="{C0FB0C45-F2ED-42D6-978F-FDA3E9AE32A9}" type="presOf" srcId="{1DC13C3D-7B0D-4514-9E14-EA51A9B26E0D}" destId="{E08433AA-991B-433C-ACB1-192E6E4A313A}" srcOrd="0" destOrd="0" presId="urn:microsoft.com/office/officeart/2005/8/layout/orgChart1"/>
    <dgm:cxn modelId="{498BC2A9-02DA-480C-8D71-ACE57D156E17}" srcId="{F4DF7A40-37ED-4A71-83AF-DFC5A632AD87}" destId="{6F4E6B74-ED89-4AAC-B6BD-08AA865344BB}" srcOrd="1" destOrd="0" parTransId="{C58D1CF9-B29F-4A66-AC3C-098FE97D69C9}" sibTransId="{9DFD11BE-174D-4827-AA64-5FB9D09405AA}"/>
    <dgm:cxn modelId="{B41E52A3-45F3-48DB-B741-F811C4BCDA81}" type="presOf" srcId="{6F4E6B74-ED89-4AAC-B6BD-08AA865344BB}" destId="{8709ADD9-641D-4D94-A104-23E01A156722}" srcOrd="1" destOrd="0" presId="urn:microsoft.com/office/officeart/2005/8/layout/orgChart1"/>
    <dgm:cxn modelId="{01F72090-C6C4-425F-B237-02BF570E35BE}" srcId="{871E1F81-78FB-4AC3-AED9-A2FEDC3F6228}" destId="{3719E479-E6E5-4E6F-99AB-86BE47C3C2A8}" srcOrd="0" destOrd="0" parTransId="{49698117-A3C8-46E4-9538-ADCEB5176FCF}" sibTransId="{131B077C-66F8-45F4-821E-BA74D17A229B}"/>
    <dgm:cxn modelId="{DC066451-41AD-4B40-9B39-AF26A18C5125}" type="presOf" srcId="{4CFF11CE-7401-4615-A767-C52D443196BF}" destId="{2070A2B4-6A81-4669-888C-5317D7583A7C}" srcOrd="0" destOrd="0" presId="urn:microsoft.com/office/officeart/2005/8/layout/orgChart1"/>
    <dgm:cxn modelId="{7449C713-592D-4EF8-A65C-72812AAAB5E6}" type="presOf" srcId="{AFE9C02F-1597-4660-90B0-EADCD3A9D47B}" destId="{6E675BF1-565E-4520-8838-27ECA1AC3741}" srcOrd="0" destOrd="0" presId="urn:microsoft.com/office/officeart/2005/8/layout/orgChart1"/>
    <dgm:cxn modelId="{DF4B23AA-DDC8-413A-8B63-5C5722CBA1E6}" srcId="{F4DF7A40-37ED-4A71-83AF-DFC5A632AD87}" destId="{47147F2D-DDEA-45DC-9A6C-C9164FCAB9F5}" srcOrd="0" destOrd="0" parTransId="{1DC13C3D-7B0D-4514-9E14-EA51A9B26E0D}" sibTransId="{8B277CAC-CB8A-49E3-AFC8-E101F6FC1A8C}"/>
    <dgm:cxn modelId="{E2953AFF-0C67-4F82-AA1C-87E6B6E5BE3B}" type="presOf" srcId="{C58D1CF9-B29F-4A66-AC3C-098FE97D69C9}" destId="{BB33EC48-1EA8-4365-BE7B-A11AB9F5E4D4}" srcOrd="0" destOrd="0" presId="urn:microsoft.com/office/officeart/2005/8/layout/orgChart1"/>
    <dgm:cxn modelId="{AC0F1C34-6715-40CF-A675-79D10095B323}" srcId="{AFE9C02F-1597-4660-90B0-EADCD3A9D47B}" destId="{F4DF7A40-37ED-4A71-83AF-DFC5A632AD87}" srcOrd="0" destOrd="0" parTransId="{FEEA00D9-9910-47AE-886C-C55189B29745}" sibTransId="{6E8935D1-6660-4F6A-9896-238FB77CE55A}"/>
    <dgm:cxn modelId="{B4702264-81CC-48DE-A40F-6ED19589B43A}" type="presOf" srcId="{59E24245-E33D-4D9C-A2EA-CD2FF2783FA7}" destId="{6D722D06-584B-4EB6-A658-BDEBC0F2D931}" srcOrd="0" destOrd="0" presId="urn:microsoft.com/office/officeart/2005/8/layout/orgChart1"/>
    <dgm:cxn modelId="{7781387A-38E0-47C1-8DC6-57B739284079}" type="presOf" srcId="{4CFF11CE-7401-4615-A767-C52D443196BF}" destId="{AA93E34C-BCBC-4712-BB86-BEA4766F4359}" srcOrd="1" destOrd="0" presId="urn:microsoft.com/office/officeart/2005/8/layout/orgChart1"/>
    <dgm:cxn modelId="{21544520-BFFE-4A9E-AC3D-EC01C1AE7FC4}" srcId="{47147F2D-DDEA-45DC-9A6C-C9164FCAB9F5}" destId="{4CFF11CE-7401-4615-A767-C52D443196BF}" srcOrd="0" destOrd="0" parTransId="{E4CAB9F0-1A73-43D2-8A4E-703B468CC457}" sibTransId="{D632E6E0-2DF1-4C43-8EB9-850E56DAC30A}"/>
    <dgm:cxn modelId="{ADF41F66-E2AF-48C7-8C7A-E19ECCEBF744}" type="presOf" srcId="{3719E479-E6E5-4E6F-99AB-86BE47C3C2A8}" destId="{A85B5CE4-C805-426B-8DBE-B3EF5BB78E09}" srcOrd="0" destOrd="0" presId="urn:microsoft.com/office/officeart/2005/8/layout/orgChart1"/>
    <dgm:cxn modelId="{488C737E-4B7C-43F0-BAF1-D50581ECF3D2}" type="presOf" srcId="{6F4E6B74-ED89-4AAC-B6BD-08AA865344BB}" destId="{421AC6B3-32CF-4E95-A6AB-16BDB7F79056}" srcOrd="0" destOrd="0" presId="urn:microsoft.com/office/officeart/2005/8/layout/orgChart1"/>
    <dgm:cxn modelId="{BBEDD6CD-82FC-4F1F-8862-673FE0E552B6}" type="presOf" srcId="{47147F2D-DDEA-45DC-9A6C-C9164FCAB9F5}" destId="{553E56ED-AF9F-44ED-89CC-85A09FB74430}" srcOrd="1" destOrd="0" presId="urn:microsoft.com/office/officeart/2005/8/layout/orgChart1"/>
    <dgm:cxn modelId="{6C18E989-A389-4C1C-A0D7-466A3F8FD2EE}" type="presParOf" srcId="{6E675BF1-565E-4520-8838-27ECA1AC3741}" destId="{BF0164ED-CB23-4234-AB82-C93C72BE2D94}" srcOrd="0" destOrd="0" presId="urn:microsoft.com/office/officeart/2005/8/layout/orgChart1"/>
    <dgm:cxn modelId="{93B97ED1-140A-462C-8ADA-80CD4B18E9AB}" type="presParOf" srcId="{BF0164ED-CB23-4234-AB82-C93C72BE2D94}" destId="{58FF7120-327E-4462-BA05-61A11CE29130}" srcOrd="0" destOrd="0" presId="urn:microsoft.com/office/officeart/2005/8/layout/orgChart1"/>
    <dgm:cxn modelId="{8A30B172-EEDC-4C8C-92D2-86D50335F91A}" type="presParOf" srcId="{58FF7120-327E-4462-BA05-61A11CE29130}" destId="{8A1E46E7-545D-4C56-AE3D-9F5C343DFDDE}" srcOrd="0" destOrd="0" presId="urn:microsoft.com/office/officeart/2005/8/layout/orgChart1"/>
    <dgm:cxn modelId="{41BF54AC-26B4-4787-8A87-6F8981B3251B}" type="presParOf" srcId="{58FF7120-327E-4462-BA05-61A11CE29130}" destId="{CCEFC5BF-C3F6-4D4B-B60C-69E423CC2D31}" srcOrd="1" destOrd="0" presId="urn:microsoft.com/office/officeart/2005/8/layout/orgChart1"/>
    <dgm:cxn modelId="{7D10093D-7950-4798-91AF-98ACB1A7E8B0}" type="presParOf" srcId="{BF0164ED-CB23-4234-AB82-C93C72BE2D94}" destId="{590E12A4-05F5-4EC3-A520-1B6764AEC576}" srcOrd="1" destOrd="0" presId="urn:microsoft.com/office/officeart/2005/8/layout/orgChart1"/>
    <dgm:cxn modelId="{99893E7B-8810-411C-893B-3127271C6BFC}" type="presParOf" srcId="{590E12A4-05F5-4EC3-A520-1B6764AEC576}" destId="{E08433AA-991B-433C-ACB1-192E6E4A313A}" srcOrd="0" destOrd="0" presId="urn:microsoft.com/office/officeart/2005/8/layout/orgChart1"/>
    <dgm:cxn modelId="{A3D22AD4-9F17-4B8A-9E5B-33155C63ED64}" type="presParOf" srcId="{590E12A4-05F5-4EC3-A520-1B6764AEC576}" destId="{C3B599BF-360B-4F59-9AC0-7850475A5309}" srcOrd="1" destOrd="0" presId="urn:microsoft.com/office/officeart/2005/8/layout/orgChart1"/>
    <dgm:cxn modelId="{4AB8BC0B-7FC6-42ED-9793-5CFBB481406B}" type="presParOf" srcId="{C3B599BF-360B-4F59-9AC0-7850475A5309}" destId="{EBE6796B-EC06-4C6B-B1A1-03BF3FFA0E8F}" srcOrd="0" destOrd="0" presId="urn:microsoft.com/office/officeart/2005/8/layout/orgChart1"/>
    <dgm:cxn modelId="{64AB1032-0C16-4D4A-9A18-AA35EA6BB439}" type="presParOf" srcId="{EBE6796B-EC06-4C6B-B1A1-03BF3FFA0E8F}" destId="{35D9F3C4-52FF-45EE-BB50-56F7AD3D0F70}" srcOrd="0" destOrd="0" presId="urn:microsoft.com/office/officeart/2005/8/layout/orgChart1"/>
    <dgm:cxn modelId="{CD1D4002-F621-48DE-A59C-359D115303C7}" type="presParOf" srcId="{EBE6796B-EC06-4C6B-B1A1-03BF3FFA0E8F}" destId="{553E56ED-AF9F-44ED-89CC-85A09FB74430}" srcOrd="1" destOrd="0" presId="urn:microsoft.com/office/officeart/2005/8/layout/orgChart1"/>
    <dgm:cxn modelId="{8B81EC54-2C0A-4799-A051-5E4F10FD7A3F}" type="presParOf" srcId="{C3B599BF-360B-4F59-9AC0-7850475A5309}" destId="{8BE259A7-F23A-4CA8-9BCE-A14C16C863C2}" srcOrd="1" destOrd="0" presId="urn:microsoft.com/office/officeart/2005/8/layout/orgChart1"/>
    <dgm:cxn modelId="{D468EAD2-A1EB-4C71-866E-F40ACE13CBE0}" type="presParOf" srcId="{8BE259A7-F23A-4CA8-9BCE-A14C16C863C2}" destId="{2BCAC3BC-86F4-40C3-A52C-10E5A096A53A}" srcOrd="0" destOrd="0" presId="urn:microsoft.com/office/officeart/2005/8/layout/orgChart1"/>
    <dgm:cxn modelId="{3235EA5A-77BE-4AEA-8727-6606DD57A623}" type="presParOf" srcId="{8BE259A7-F23A-4CA8-9BCE-A14C16C863C2}" destId="{7AB2014D-6425-4367-ACBA-652D338F262A}" srcOrd="1" destOrd="0" presId="urn:microsoft.com/office/officeart/2005/8/layout/orgChart1"/>
    <dgm:cxn modelId="{42595015-84E0-4DB6-A3DE-7AB047FF2796}" type="presParOf" srcId="{7AB2014D-6425-4367-ACBA-652D338F262A}" destId="{E4F90814-68F1-4310-A1F4-3A265AC1D4BF}" srcOrd="0" destOrd="0" presId="urn:microsoft.com/office/officeart/2005/8/layout/orgChart1"/>
    <dgm:cxn modelId="{FD9DBDD3-EBF9-449C-8941-F3F64AC375F2}" type="presParOf" srcId="{E4F90814-68F1-4310-A1F4-3A265AC1D4BF}" destId="{2070A2B4-6A81-4669-888C-5317D7583A7C}" srcOrd="0" destOrd="0" presId="urn:microsoft.com/office/officeart/2005/8/layout/orgChart1"/>
    <dgm:cxn modelId="{E554114F-F702-4E39-A68F-F54B8E66ADC0}" type="presParOf" srcId="{E4F90814-68F1-4310-A1F4-3A265AC1D4BF}" destId="{AA93E34C-BCBC-4712-BB86-BEA4766F4359}" srcOrd="1" destOrd="0" presId="urn:microsoft.com/office/officeart/2005/8/layout/orgChart1"/>
    <dgm:cxn modelId="{076BEC54-D5B5-4E64-8D00-18BA17A28F7B}" type="presParOf" srcId="{7AB2014D-6425-4367-ACBA-652D338F262A}" destId="{5512F8D0-CD59-483D-BB31-5A5FA5CD8059}" srcOrd="1" destOrd="0" presId="urn:microsoft.com/office/officeart/2005/8/layout/orgChart1"/>
    <dgm:cxn modelId="{310061B8-D49A-4808-B4E5-7DC92E8A6532}" type="presParOf" srcId="{7AB2014D-6425-4367-ACBA-652D338F262A}" destId="{6DF69C9E-7FF3-49C8-B0B7-608951687DC7}" srcOrd="2" destOrd="0" presId="urn:microsoft.com/office/officeart/2005/8/layout/orgChart1"/>
    <dgm:cxn modelId="{AB581920-70D8-47C2-A040-25DECE422DD3}" type="presParOf" srcId="{C3B599BF-360B-4F59-9AC0-7850475A5309}" destId="{ADF2922B-0647-4400-B0AA-292FB4BED95B}" srcOrd="2" destOrd="0" presId="urn:microsoft.com/office/officeart/2005/8/layout/orgChart1"/>
    <dgm:cxn modelId="{1997BD71-9662-416C-83F8-91D8B198305D}" type="presParOf" srcId="{590E12A4-05F5-4EC3-A520-1B6764AEC576}" destId="{BB33EC48-1EA8-4365-BE7B-A11AB9F5E4D4}" srcOrd="2" destOrd="0" presId="urn:microsoft.com/office/officeart/2005/8/layout/orgChart1"/>
    <dgm:cxn modelId="{B1881428-9D3B-46F9-83B9-E8875629F649}" type="presParOf" srcId="{590E12A4-05F5-4EC3-A520-1B6764AEC576}" destId="{6DA36F00-53FA-40D7-BE16-D51E4A9749D9}" srcOrd="3" destOrd="0" presId="urn:microsoft.com/office/officeart/2005/8/layout/orgChart1"/>
    <dgm:cxn modelId="{1C3F08F7-B85C-43FD-912C-889A56D0AB1E}" type="presParOf" srcId="{6DA36F00-53FA-40D7-BE16-D51E4A9749D9}" destId="{6C9879AE-1F8B-46A0-9F8E-C0666C914884}" srcOrd="0" destOrd="0" presId="urn:microsoft.com/office/officeart/2005/8/layout/orgChart1"/>
    <dgm:cxn modelId="{62505B27-C004-405F-B655-352D5EDC41C4}" type="presParOf" srcId="{6C9879AE-1F8B-46A0-9F8E-C0666C914884}" destId="{421AC6B3-32CF-4E95-A6AB-16BDB7F79056}" srcOrd="0" destOrd="0" presId="urn:microsoft.com/office/officeart/2005/8/layout/orgChart1"/>
    <dgm:cxn modelId="{FD0DC86C-5EF6-4455-90D8-437A9FE780C7}" type="presParOf" srcId="{6C9879AE-1F8B-46A0-9F8E-C0666C914884}" destId="{8709ADD9-641D-4D94-A104-23E01A156722}" srcOrd="1" destOrd="0" presId="urn:microsoft.com/office/officeart/2005/8/layout/orgChart1"/>
    <dgm:cxn modelId="{CD36EB37-CA00-490A-ADDD-12EEFDC5DEFF}" type="presParOf" srcId="{6DA36F00-53FA-40D7-BE16-D51E4A9749D9}" destId="{50BB222E-5C0A-4139-BFFC-E3425EB48AF2}" srcOrd="1" destOrd="0" presId="urn:microsoft.com/office/officeart/2005/8/layout/orgChart1"/>
    <dgm:cxn modelId="{61C97859-6912-4E2A-B53E-2F5163D38E8E}" type="presParOf" srcId="{50BB222E-5C0A-4139-BFFC-E3425EB48AF2}" destId="{6D722D06-584B-4EB6-A658-BDEBC0F2D931}" srcOrd="0" destOrd="0" presId="urn:microsoft.com/office/officeart/2005/8/layout/orgChart1"/>
    <dgm:cxn modelId="{221B2530-AC39-43EE-8B4A-744EECDEEDC1}" type="presParOf" srcId="{50BB222E-5C0A-4139-BFFC-E3425EB48AF2}" destId="{BC050954-9378-40BB-AA17-66C9F2EEEAC8}" srcOrd="1" destOrd="0" presId="urn:microsoft.com/office/officeart/2005/8/layout/orgChart1"/>
    <dgm:cxn modelId="{802877FD-DD83-415D-B7B7-D621FAA92DAA}" type="presParOf" srcId="{BC050954-9378-40BB-AA17-66C9F2EEEAC8}" destId="{E9792906-55F8-4FF3-A9D7-CBE1B47EDE68}" srcOrd="0" destOrd="0" presId="urn:microsoft.com/office/officeart/2005/8/layout/orgChart1"/>
    <dgm:cxn modelId="{14529A9A-50F5-468F-AFF2-37F7F5AC5444}" type="presParOf" srcId="{E9792906-55F8-4FF3-A9D7-CBE1B47EDE68}" destId="{151B9D27-636A-438D-BF3B-55123F972823}" srcOrd="0" destOrd="0" presId="urn:microsoft.com/office/officeart/2005/8/layout/orgChart1"/>
    <dgm:cxn modelId="{4B7D463A-5E04-4CDC-A459-BA4DA4BA9D14}" type="presParOf" srcId="{E9792906-55F8-4FF3-A9D7-CBE1B47EDE68}" destId="{E02DBEDB-F4B0-4BE2-8801-78A8F03CF185}" srcOrd="1" destOrd="0" presId="urn:microsoft.com/office/officeart/2005/8/layout/orgChart1"/>
    <dgm:cxn modelId="{A58086D7-A462-4AB2-ADF8-797D34ED45F8}" type="presParOf" srcId="{BC050954-9378-40BB-AA17-66C9F2EEEAC8}" destId="{5261EC7A-89F7-45AC-A9FF-1E972FA390F6}" srcOrd="1" destOrd="0" presId="urn:microsoft.com/office/officeart/2005/8/layout/orgChart1"/>
    <dgm:cxn modelId="{034DDFB0-D97E-4098-84C6-DC5C40A78ACF}" type="presParOf" srcId="{5261EC7A-89F7-45AC-A9FF-1E972FA390F6}" destId="{DF69D3E5-8F2F-4B24-8D40-49C1AD7F9E7D}" srcOrd="0" destOrd="0" presId="urn:microsoft.com/office/officeart/2005/8/layout/orgChart1"/>
    <dgm:cxn modelId="{D80C7703-F35E-41C9-ACA8-A539328A78CF}" type="presParOf" srcId="{5261EC7A-89F7-45AC-A9FF-1E972FA390F6}" destId="{A508D562-CE8E-4916-AB34-8628CC4A4A44}" srcOrd="1" destOrd="0" presId="urn:microsoft.com/office/officeart/2005/8/layout/orgChart1"/>
    <dgm:cxn modelId="{87FC49F6-E35C-4847-9873-A2902B1CE023}" type="presParOf" srcId="{A508D562-CE8E-4916-AB34-8628CC4A4A44}" destId="{4327C1C9-82C6-4A9C-B91B-3005A6B4A4A3}" srcOrd="0" destOrd="0" presId="urn:microsoft.com/office/officeart/2005/8/layout/orgChart1"/>
    <dgm:cxn modelId="{3D5AA1E3-B8BE-4B27-B600-20B0102F2E98}" type="presParOf" srcId="{4327C1C9-82C6-4A9C-B91B-3005A6B4A4A3}" destId="{A85B5CE4-C805-426B-8DBE-B3EF5BB78E09}" srcOrd="0" destOrd="0" presId="urn:microsoft.com/office/officeart/2005/8/layout/orgChart1"/>
    <dgm:cxn modelId="{E72E7834-E1D4-4C81-9C14-BE7121BC5C54}" type="presParOf" srcId="{4327C1C9-82C6-4A9C-B91B-3005A6B4A4A3}" destId="{C677825D-1FF0-491A-8A70-AF6AF34D5AE5}" srcOrd="1" destOrd="0" presId="urn:microsoft.com/office/officeart/2005/8/layout/orgChart1"/>
    <dgm:cxn modelId="{B4E0D61A-5329-4FB1-81DA-C736A76B1592}" type="presParOf" srcId="{A508D562-CE8E-4916-AB34-8628CC4A4A44}" destId="{6D751701-FC18-4291-858F-BF193707CE6B}" srcOrd="1" destOrd="0" presId="urn:microsoft.com/office/officeart/2005/8/layout/orgChart1"/>
    <dgm:cxn modelId="{7EC1B10C-BFE9-4B42-BE67-990B8B736463}" type="presParOf" srcId="{A508D562-CE8E-4916-AB34-8628CC4A4A44}" destId="{A959F399-CF97-4EF7-8493-A86F7B1CBFD1}" srcOrd="2" destOrd="0" presId="urn:microsoft.com/office/officeart/2005/8/layout/orgChart1"/>
    <dgm:cxn modelId="{B24A45DB-02B7-4580-8803-9ED38A07BFE4}" type="presParOf" srcId="{BC050954-9378-40BB-AA17-66C9F2EEEAC8}" destId="{6D84423E-4E3B-4463-B15B-8D04A4F00BB6}" srcOrd="2" destOrd="0" presId="urn:microsoft.com/office/officeart/2005/8/layout/orgChart1"/>
    <dgm:cxn modelId="{3E4117BA-A6FA-400D-A479-8C9A6965C4AB}" type="presParOf" srcId="{6DA36F00-53FA-40D7-BE16-D51E4A9749D9}" destId="{99FA81A2-5947-4DE7-9355-F413D3093D99}" srcOrd="2" destOrd="0" presId="urn:microsoft.com/office/officeart/2005/8/layout/orgChart1"/>
    <dgm:cxn modelId="{D38834A0-0092-4828-82FA-48B1BE3BFFBC}" type="presParOf" srcId="{BF0164ED-CB23-4234-AB82-C93C72BE2D94}" destId="{19463A86-8AFE-4147-98D8-9AB8D86659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C984C6-03A4-4B2E-8D59-7A364853A064}" type="doc">
      <dgm:prSet loTypeId="urn:microsoft.com/office/officeart/2005/8/layout/orgChart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28285D0-C9F3-4C5C-886E-6EAF1D5A62E5}">
      <dgm:prSet phldrT="[Texto]" custT="1"/>
      <dgm:spPr/>
      <dgm:t>
        <a:bodyPr/>
        <a:lstStyle/>
        <a:p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Principal Executivo (CEO)</a:t>
          </a:r>
          <a:endParaRPr lang="pt-BR" sz="2200" dirty="0">
            <a:latin typeface="Times New Roman" pitchFamily="18" charset="0"/>
            <a:cs typeface="Times New Roman" pitchFamily="18" charset="0"/>
          </a:endParaRPr>
        </a:p>
      </dgm:t>
    </dgm:pt>
    <dgm:pt modelId="{E391CC82-D5E9-44DF-9545-9DE776E32084}" type="parTrans" cxnId="{AD5712C7-6084-4BDD-AB11-3A254E76D581}">
      <dgm:prSet/>
      <dgm:spPr/>
      <dgm:t>
        <a:bodyPr/>
        <a:lstStyle/>
        <a:p>
          <a:endParaRPr lang="pt-BR"/>
        </a:p>
      </dgm:t>
    </dgm:pt>
    <dgm:pt modelId="{194ECD31-21C6-4356-8966-B621AAE3E6C8}" type="sibTrans" cxnId="{AD5712C7-6084-4BDD-AB11-3A254E76D581}">
      <dgm:prSet/>
      <dgm:spPr/>
      <dgm:t>
        <a:bodyPr/>
        <a:lstStyle/>
        <a:p>
          <a:endParaRPr lang="pt-BR"/>
        </a:p>
      </dgm:t>
    </dgm:pt>
    <dgm:pt modelId="{30C543EF-F977-4147-9B82-282B33E2ABB6}">
      <dgm:prSet phldrT="[Texto]" custT="1"/>
      <dgm:spPr/>
      <dgm:t>
        <a:bodyPr/>
        <a:lstStyle/>
        <a:p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Principal Executivo de Operações </a:t>
          </a:r>
          <a:endParaRPr lang="pt-BR" sz="2200" dirty="0">
            <a:latin typeface="Times New Roman" pitchFamily="18" charset="0"/>
            <a:cs typeface="Times New Roman" pitchFamily="18" charset="0"/>
          </a:endParaRPr>
        </a:p>
      </dgm:t>
    </dgm:pt>
    <dgm:pt modelId="{ACE75959-4C04-4908-A24D-69F720AD5C25}" type="parTrans" cxnId="{550BD243-CF59-4114-BF78-38DCFC17983B}">
      <dgm:prSet/>
      <dgm:spPr/>
      <dgm:t>
        <a:bodyPr/>
        <a:lstStyle/>
        <a:p>
          <a:endParaRPr lang="pt-BR"/>
        </a:p>
      </dgm:t>
    </dgm:pt>
    <dgm:pt modelId="{C655E8D5-7484-431D-84E5-B5ABCA02C2FD}" type="sibTrans" cxnId="{550BD243-CF59-4114-BF78-38DCFC17983B}">
      <dgm:prSet/>
      <dgm:spPr/>
      <dgm:t>
        <a:bodyPr/>
        <a:lstStyle/>
        <a:p>
          <a:endParaRPr lang="pt-BR"/>
        </a:p>
      </dgm:t>
    </dgm:pt>
    <dgm:pt modelId="{9BA88F7C-BAD4-4273-9D6D-CCB1C668295B}">
      <dgm:prSet phldrT="[Texto]" custT="1"/>
      <dgm:spPr/>
      <dgm:t>
        <a:bodyPr/>
        <a:lstStyle/>
        <a:p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Departamentos Industriais</a:t>
          </a:r>
          <a:endParaRPr lang="pt-BR" sz="2200" dirty="0">
            <a:latin typeface="Times New Roman" pitchFamily="18" charset="0"/>
            <a:cs typeface="Times New Roman" pitchFamily="18" charset="0"/>
          </a:endParaRPr>
        </a:p>
      </dgm:t>
    </dgm:pt>
    <dgm:pt modelId="{70FA7477-758C-46C1-B353-7F25CB34FE85}" type="parTrans" cxnId="{F3EA09CC-0349-4604-9F5F-33D0CA2A3410}">
      <dgm:prSet/>
      <dgm:spPr/>
      <dgm:t>
        <a:bodyPr/>
        <a:lstStyle/>
        <a:p>
          <a:endParaRPr lang="pt-BR"/>
        </a:p>
      </dgm:t>
    </dgm:pt>
    <dgm:pt modelId="{E711784C-3F6E-46DC-9C27-020A1124E8EB}" type="sibTrans" cxnId="{F3EA09CC-0349-4604-9F5F-33D0CA2A3410}">
      <dgm:prSet/>
      <dgm:spPr/>
      <dgm:t>
        <a:bodyPr/>
        <a:lstStyle/>
        <a:p>
          <a:endParaRPr lang="pt-BR"/>
        </a:p>
      </dgm:t>
    </dgm:pt>
    <dgm:pt modelId="{9F442C91-D506-4200-97A5-E8AE7B91E258}">
      <dgm:prSet phldrT="[Texto]" custT="1"/>
      <dgm:spPr/>
      <dgm:t>
        <a:bodyPr/>
        <a:lstStyle/>
        <a:p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Departamentos de Suporte e Administrativos</a:t>
          </a:r>
          <a:endParaRPr lang="pt-BR" sz="2200" dirty="0">
            <a:latin typeface="Times New Roman" pitchFamily="18" charset="0"/>
            <a:cs typeface="Times New Roman" pitchFamily="18" charset="0"/>
          </a:endParaRPr>
        </a:p>
      </dgm:t>
    </dgm:pt>
    <dgm:pt modelId="{B201D2E9-78C3-4B58-85F9-F222E664D37C}" type="parTrans" cxnId="{2E29F544-465C-489A-8FF1-9ABB489C0B14}">
      <dgm:prSet/>
      <dgm:spPr/>
      <dgm:t>
        <a:bodyPr/>
        <a:lstStyle/>
        <a:p>
          <a:endParaRPr lang="pt-BR"/>
        </a:p>
      </dgm:t>
    </dgm:pt>
    <dgm:pt modelId="{70257188-929D-452A-8515-5664BE73479E}" type="sibTrans" cxnId="{2E29F544-465C-489A-8FF1-9ABB489C0B14}">
      <dgm:prSet/>
      <dgm:spPr/>
      <dgm:t>
        <a:bodyPr/>
        <a:lstStyle/>
        <a:p>
          <a:endParaRPr lang="pt-BR"/>
        </a:p>
      </dgm:t>
    </dgm:pt>
    <dgm:pt modelId="{49E38CE1-753B-4C1A-9AD5-AF21FD4D808F}">
      <dgm:prSet phldrT="[Texto]" custT="1"/>
      <dgm:spPr/>
      <dgm:t>
        <a:bodyPr/>
        <a:lstStyle/>
        <a:p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Vice-Presidente Financeiro</a:t>
          </a:r>
          <a:endParaRPr lang="pt-BR" sz="2200" dirty="0">
            <a:latin typeface="Times New Roman" pitchFamily="18" charset="0"/>
            <a:cs typeface="Times New Roman" pitchFamily="18" charset="0"/>
          </a:endParaRPr>
        </a:p>
      </dgm:t>
    </dgm:pt>
    <dgm:pt modelId="{B40ACE4C-2ADD-492D-A93D-C849C1867EB0}" type="parTrans" cxnId="{71997A17-728A-4DB1-9A8D-CD8D362EE680}">
      <dgm:prSet/>
      <dgm:spPr/>
      <dgm:t>
        <a:bodyPr/>
        <a:lstStyle/>
        <a:p>
          <a:endParaRPr lang="pt-BR"/>
        </a:p>
      </dgm:t>
    </dgm:pt>
    <dgm:pt modelId="{8AB3EF81-8836-40A7-9D73-54BEFC21ACBA}" type="sibTrans" cxnId="{71997A17-728A-4DB1-9A8D-CD8D362EE680}">
      <dgm:prSet/>
      <dgm:spPr/>
      <dgm:t>
        <a:bodyPr/>
        <a:lstStyle/>
        <a:p>
          <a:endParaRPr lang="pt-BR"/>
        </a:p>
      </dgm:t>
    </dgm:pt>
    <dgm:pt modelId="{559DCF5D-6FAA-4986-9B8F-BAC0CAA1B1D9}">
      <dgm:prSet phldrT="[Texto]" custT="1"/>
      <dgm:spPr/>
      <dgm:t>
        <a:bodyPr/>
        <a:lstStyle/>
        <a:p>
          <a:r>
            <a:rPr lang="pt-BR" sz="2200" dirty="0" err="1" smtClean="0">
              <a:latin typeface="Times New Roman" pitchFamily="18" charset="0"/>
              <a:cs typeface="Times New Roman" pitchFamily="18" charset="0"/>
            </a:rPr>
            <a:t>Controller</a:t>
          </a:r>
          <a:endParaRPr lang="pt-BR" sz="2200" dirty="0">
            <a:latin typeface="Times New Roman" pitchFamily="18" charset="0"/>
            <a:cs typeface="Times New Roman" pitchFamily="18" charset="0"/>
          </a:endParaRPr>
        </a:p>
      </dgm:t>
    </dgm:pt>
    <dgm:pt modelId="{0F4102AC-9897-434D-AF69-F4DAC29139F6}" type="parTrans" cxnId="{2424787B-C901-4A2F-A4B7-ABC41413AC39}">
      <dgm:prSet/>
      <dgm:spPr/>
      <dgm:t>
        <a:bodyPr/>
        <a:lstStyle/>
        <a:p>
          <a:endParaRPr lang="pt-BR"/>
        </a:p>
      </dgm:t>
    </dgm:pt>
    <dgm:pt modelId="{361ACEEC-71B7-4336-8C95-E27B17DDFDF2}" type="sibTrans" cxnId="{2424787B-C901-4A2F-A4B7-ABC41413AC39}">
      <dgm:prSet/>
      <dgm:spPr/>
      <dgm:t>
        <a:bodyPr/>
        <a:lstStyle/>
        <a:p>
          <a:endParaRPr lang="pt-BR"/>
        </a:p>
      </dgm:t>
    </dgm:pt>
    <dgm:pt modelId="{B063B384-5652-4114-8F13-E16CD394B3A5}">
      <dgm:prSet phldrT="[Texto]" custT="1"/>
      <dgm:spPr/>
      <dgm:t>
        <a:bodyPr/>
        <a:lstStyle/>
        <a:p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Tesoureiro</a:t>
          </a:r>
          <a:endParaRPr lang="pt-BR" sz="2200" dirty="0">
            <a:latin typeface="Times New Roman" pitchFamily="18" charset="0"/>
            <a:cs typeface="Times New Roman" pitchFamily="18" charset="0"/>
          </a:endParaRPr>
        </a:p>
      </dgm:t>
    </dgm:pt>
    <dgm:pt modelId="{F7F07C4C-03F7-4A51-B878-C61C1A90427A}" type="parTrans" cxnId="{0640C3BF-4C99-48BA-AAD2-7083E84E8D3B}">
      <dgm:prSet/>
      <dgm:spPr/>
      <dgm:t>
        <a:bodyPr/>
        <a:lstStyle/>
        <a:p>
          <a:endParaRPr lang="pt-BR"/>
        </a:p>
      </dgm:t>
    </dgm:pt>
    <dgm:pt modelId="{7E02CAEB-9E57-4A7D-B211-544E9F84878C}" type="sibTrans" cxnId="{0640C3BF-4C99-48BA-AAD2-7083E84E8D3B}">
      <dgm:prSet/>
      <dgm:spPr/>
      <dgm:t>
        <a:bodyPr/>
        <a:lstStyle/>
        <a:p>
          <a:endParaRPr lang="pt-BR"/>
        </a:p>
      </dgm:t>
    </dgm:pt>
    <dgm:pt modelId="{546D5B18-5145-4B3E-9201-D4F2F3F5FB22}" type="pres">
      <dgm:prSet presAssocID="{D4C984C6-03A4-4B2E-8D59-7A364853A0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67A0D52-3E8A-424E-9DA9-F7EA59CC09F0}" type="pres">
      <dgm:prSet presAssocID="{428285D0-C9F3-4C5C-886E-6EAF1D5A62E5}" presName="hierRoot1" presStyleCnt="0">
        <dgm:presLayoutVars>
          <dgm:hierBranch val="init"/>
        </dgm:presLayoutVars>
      </dgm:prSet>
      <dgm:spPr/>
    </dgm:pt>
    <dgm:pt modelId="{C5A93CA9-FA0F-4D81-B564-32FCB1ADC823}" type="pres">
      <dgm:prSet presAssocID="{428285D0-C9F3-4C5C-886E-6EAF1D5A62E5}" presName="rootComposite1" presStyleCnt="0"/>
      <dgm:spPr/>
    </dgm:pt>
    <dgm:pt modelId="{91263787-D26C-45E9-B047-2667DFB14D5D}" type="pres">
      <dgm:prSet presAssocID="{428285D0-C9F3-4C5C-886E-6EAF1D5A62E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FDD1C17-11F2-4310-8803-554A9A2BB950}" type="pres">
      <dgm:prSet presAssocID="{428285D0-C9F3-4C5C-886E-6EAF1D5A62E5}" presName="rootConnector1" presStyleLbl="node1" presStyleIdx="0" presStyleCnt="0"/>
      <dgm:spPr/>
      <dgm:t>
        <a:bodyPr/>
        <a:lstStyle/>
        <a:p>
          <a:endParaRPr lang="pt-BR"/>
        </a:p>
      </dgm:t>
    </dgm:pt>
    <dgm:pt modelId="{EF5F6B2B-9BCB-4EB6-8FFE-E48F57E18909}" type="pres">
      <dgm:prSet presAssocID="{428285D0-C9F3-4C5C-886E-6EAF1D5A62E5}" presName="hierChild2" presStyleCnt="0"/>
      <dgm:spPr/>
    </dgm:pt>
    <dgm:pt modelId="{C188E9BF-2E4B-475E-8977-37DD788E5BB2}" type="pres">
      <dgm:prSet presAssocID="{ACE75959-4C04-4908-A24D-69F720AD5C25}" presName="Name37" presStyleLbl="parChTrans1D2" presStyleIdx="0" presStyleCnt="1"/>
      <dgm:spPr/>
      <dgm:t>
        <a:bodyPr/>
        <a:lstStyle/>
        <a:p>
          <a:endParaRPr lang="pt-BR"/>
        </a:p>
      </dgm:t>
    </dgm:pt>
    <dgm:pt modelId="{A6B27C53-2197-4C71-A7E9-EFF954E380EF}" type="pres">
      <dgm:prSet presAssocID="{30C543EF-F977-4147-9B82-282B33E2ABB6}" presName="hierRoot2" presStyleCnt="0">
        <dgm:presLayoutVars>
          <dgm:hierBranch val="init"/>
        </dgm:presLayoutVars>
      </dgm:prSet>
      <dgm:spPr/>
    </dgm:pt>
    <dgm:pt modelId="{35DBB427-B9C2-4DE1-BC77-99E31588923A}" type="pres">
      <dgm:prSet presAssocID="{30C543EF-F977-4147-9B82-282B33E2ABB6}" presName="rootComposite" presStyleCnt="0"/>
      <dgm:spPr/>
    </dgm:pt>
    <dgm:pt modelId="{A965FC6D-3905-4534-974C-11DFCBF842C6}" type="pres">
      <dgm:prSet presAssocID="{30C543EF-F977-4147-9B82-282B33E2ABB6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AB48DF8-E116-446D-ACC7-BC33757CB903}" type="pres">
      <dgm:prSet presAssocID="{30C543EF-F977-4147-9B82-282B33E2ABB6}" presName="rootConnector" presStyleLbl="node2" presStyleIdx="0" presStyleCnt="1"/>
      <dgm:spPr/>
      <dgm:t>
        <a:bodyPr/>
        <a:lstStyle/>
        <a:p>
          <a:endParaRPr lang="pt-BR"/>
        </a:p>
      </dgm:t>
    </dgm:pt>
    <dgm:pt modelId="{C32C6225-A77F-42E0-A73A-B690AF1C4F80}" type="pres">
      <dgm:prSet presAssocID="{30C543EF-F977-4147-9B82-282B33E2ABB6}" presName="hierChild4" presStyleCnt="0"/>
      <dgm:spPr/>
    </dgm:pt>
    <dgm:pt modelId="{E68DDD10-31C7-4258-B0EE-029EFFFBE34A}" type="pres">
      <dgm:prSet presAssocID="{70FA7477-758C-46C1-B353-7F25CB34FE85}" presName="Name37" presStyleLbl="parChTrans1D3" presStyleIdx="0" presStyleCnt="2"/>
      <dgm:spPr/>
      <dgm:t>
        <a:bodyPr/>
        <a:lstStyle/>
        <a:p>
          <a:endParaRPr lang="pt-BR"/>
        </a:p>
      </dgm:t>
    </dgm:pt>
    <dgm:pt modelId="{ACE679F9-6F7B-4F69-92ED-895EACFB3E27}" type="pres">
      <dgm:prSet presAssocID="{9BA88F7C-BAD4-4273-9D6D-CCB1C668295B}" presName="hierRoot2" presStyleCnt="0">
        <dgm:presLayoutVars>
          <dgm:hierBranch val="init"/>
        </dgm:presLayoutVars>
      </dgm:prSet>
      <dgm:spPr/>
    </dgm:pt>
    <dgm:pt modelId="{9A83DD12-3855-4F39-9A78-8CC73FBFC0BC}" type="pres">
      <dgm:prSet presAssocID="{9BA88F7C-BAD4-4273-9D6D-CCB1C668295B}" presName="rootComposite" presStyleCnt="0"/>
      <dgm:spPr/>
    </dgm:pt>
    <dgm:pt modelId="{13D318E3-D156-46C1-BF35-02D82442D260}" type="pres">
      <dgm:prSet presAssocID="{9BA88F7C-BAD4-4273-9D6D-CCB1C668295B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14E473E-5B8C-4918-9171-5EB5AF0633E3}" type="pres">
      <dgm:prSet presAssocID="{9BA88F7C-BAD4-4273-9D6D-CCB1C668295B}" presName="rootConnector" presStyleLbl="node3" presStyleIdx="0" presStyleCnt="2"/>
      <dgm:spPr/>
      <dgm:t>
        <a:bodyPr/>
        <a:lstStyle/>
        <a:p>
          <a:endParaRPr lang="pt-BR"/>
        </a:p>
      </dgm:t>
    </dgm:pt>
    <dgm:pt modelId="{286E7806-CC74-4874-8A91-E5B21505FEC0}" type="pres">
      <dgm:prSet presAssocID="{9BA88F7C-BAD4-4273-9D6D-CCB1C668295B}" presName="hierChild4" presStyleCnt="0"/>
      <dgm:spPr/>
    </dgm:pt>
    <dgm:pt modelId="{8FE55BAC-FEF7-45DF-91B1-22CC3036EF30}" type="pres">
      <dgm:prSet presAssocID="{9BA88F7C-BAD4-4273-9D6D-CCB1C668295B}" presName="hierChild5" presStyleCnt="0"/>
      <dgm:spPr/>
    </dgm:pt>
    <dgm:pt modelId="{858BBA0B-ACAC-4614-BB53-CF317EBD6759}" type="pres">
      <dgm:prSet presAssocID="{B201D2E9-78C3-4B58-85F9-F222E664D37C}" presName="Name37" presStyleLbl="parChTrans1D3" presStyleIdx="1" presStyleCnt="2"/>
      <dgm:spPr/>
      <dgm:t>
        <a:bodyPr/>
        <a:lstStyle/>
        <a:p>
          <a:endParaRPr lang="pt-BR"/>
        </a:p>
      </dgm:t>
    </dgm:pt>
    <dgm:pt modelId="{01F98864-FE89-49E2-B2E0-BEECB9826B08}" type="pres">
      <dgm:prSet presAssocID="{9F442C91-D506-4200-97A5-E8AE7B91E258}" presName="hierRoot2" presStyleCnt="0">
        <dgm:presLayoutVars>
          <dgm:hierBranch val="init"/>
        </dgm:presLayoutVars>
      </dgm:prSet>
      <dgm:spPr/>
    </dgm:pt>
    <dgm:pt modelId="{D169D094-C678-4280-9BC2-7ADB8BE5C9E3}" type="pres">
      <dgm:prSet presAssocID="{9F442C91-D506-4200-97A5-E8AE7B91E258}" presName="rootComposite" presStyleCnt="0"/>
      <dgm:spPr/>
    </dgm:pt>
    <dgm:pt modelId="{FB002CF0-8133-4F9A-A4D1-D4B0BD32E4B1}" type="pres">
      <dgm:prSet presAssocID="{9F442C91-D506-4200-97A5-E8AE7B91E258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8115DB2-5A92-4023-9F26-BAB1AEBAC0D1}" type="pres">
      <dgm:prSet presAssocID="{9F442C91-D506-4200-97A5-E8AE7B91E258}" presName="rootConnector" presStyleLbl="node3" presStyleIdx="1" presStyleCnt="2"/>
      <dgm:spPr/>
      <dgm:t>
        <a:bodyPr/>
        <a:lstStyle/>
        <a:p>
          <a:endParaRPr lang="pt-BR"/>
        </a:p>
      </dgm:t>
    </dgm:pt>
    <dgm:pt modelId="{8714F0E4-85CB-4248-91B3-57E7157B44F8}" type="pres">
      <dgm:prSet presAssocID="{9F442C91-D506-4200-97A5-E8AE7B91E258}" presName="hierChild4" presStyleCnt="0"/>
      <dgm:spPr/>
    </dgm:pt>
    <dgm:pt modelId="{6FA3A849-173A-4207-99BC-67F3333F68FB}" type="pres">
      <dgm:prSet presAssocID="{B40ACE4C-2ADD-492D-A93D-C849C1867EB0}" presName="Name37" presStyleLbl="parChTrans1D4" presStyleIdx="0" presStyleCnt="3"/>
      <dgm:spPr/>
      <dgm:t>
        <a:bodyPr/>
        <a:lstStyle/>
        <a:p>
          <a:endParaRPr lang="pt-BR"/>
        </a:p>
      </dgm:t>
    </dgm:pt>
    <dgm:pt modelId="{3EAF46E1-70E7-4506-AAE7-0BA7A314A206}" type="pres">
      <dgm:prSet presAssocID="{49E38CE1-753B-4C1A-9AD5-AF21FD4D808F}" presName="hierRoot2" presStyleCnt="0">
        <dgm:presLayoutVars>
          <dgm:hierBranch val="init"/>
        </dgm:presLayoutVars>
      </dgm:prSet>
      <dgm:spPr/>
    </dgm:pt>
    <dgm:pt modelId="{8E2CA6B0-879A-4236-95FE-5133A694AFAB}" type="pres">
      <dgm:prSet presAssocID="{49E38CE1-753B-4C1A-9AD5-AF21FD4D808F}" presName="rootComposite" presStyleCnt="0"/>
      <dgm:spPr/>
    </dgm:pt>
    <dgm:pt modelId="{0C785DFE-3DC7-4A0A-93B3-97215772FBB6}" type="pres">
      <dgm:prSet presAssocID="{49E38CE1-753B-4C1A-9AD5-AF21FD4D808F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AB6918-C981-4776-A6DE-8D8C1B8F41C7}" type="pres">
      <dgm:prSet presAssocID="{49E38CE1-753B-4C1A-9AD5-AF21FD4D808F}" presName="rootConnector" presStyleLbl="node4" presStyleIdx="0" presStyleCnt="3"/>
      <dgm:spPr/>
      <dgm:t>
        <a:bodyPr/>
        <a:lstStyle/>
        <a:p>
          <a:endParaRPr lang="pt-BR"/>
        </a:p>
      </dgm:t>
    </dgm:pt>
    <dgm:pt modelId="{FC3E5A2A-8AF3-423B-A62E-AD0C59EB4AAC}" type="pres">
      <dgm:prSet presAssocID="{49E38CE1-753B-4C1A-9AD5-AF21FD4D808F}" presName="hierChild4" presStyleCnt="0"/>
      <dgm:spPr/>
    </dgm:pt>
    <dgm:pt modelId="{4244BDE7-6790-4EC0-8510-74C45094A2DD}" type="pres">
      <dgm:prSet presAssocID="{F7F07C4C-03F7-4A51-B878-C61C1A90427A}" presName="Name37" presStyleLbl="parChTrans1D4" presStyleIdx="1" presStyleCnt="3"/>
      <dgm:spPr/>
      <dgm:t>
        <a:bodyPr/>
        <a:lstStyle/>
        <a:p>
          <a:endParaRPr lang="pt-BR"/>
        </a:p>
      </dgm:t>
    </dgm:pt>
    <dgm:pt modelId="{44220371-5442-438E-89D2-EC8EB13CE9D1}" type="pres">
      <dgm:prSet presAssocID="{B063B384-5652-4114-8F13-E16CD394B3A5}" presName="hierRoot2" presStyleCnt="0">
        <dgm:presLayoutVars>
          <dgm:hierBranch val="init"/>
        </dgm:presLayoutVars>
      </dgm:prSet>
      <dgm:spPr/>
    </dgm:pt>
    <dgm:pt modelId="{E8AE35BA-8DC9-430D-83C2-9CAA4098B6DA}" type="pres">
      <dgm:prSet presAssocID="{B063B384-5652-4114-8F13-E16CD394B3A5}" presName="rootComposite" presStyleCnt="0"/>
      <dgm:spPr/>
    </dgm:pt>
    <dgm:pt modelId="{8A10D2AC-E7A3-4E50-94D8-B6B9BD414299}" type="pres">
      <dgm:prSet presAssocID="{B063B384-5652-4114-8F13-E16CD394B3A5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B34672F-B146-460C-B773-D0901AD7E164}" type="pres">
      <dgm:prSet presAssocID="{B063B384-5652-4114-8F13-E16CD394B3A5}" presName="rootConnector" presStyleLbl="node4" presStyleIdx="1" presStyleCnt="3"/>
      <dgm:spPr/>
      <dgm:t>
        <a:bodyPr/>
        <a:lstStyle/>
        <a:p>
          <a:endParaRPr lang="pt-BR"/>
        </a:p>
      </dgm:t>
    </dgm:pt>
    <dgm:pt modelId="{6B1DF236-2412-4B88-BAA3-1CB1CDB9FCDF}" type="pres">
      <dgm:prSet presAssocID="{B063B384-5652-4114-8F13-E16CD394B3A5}" presName="hierChild4" presStyleCnt="0"/>
      <dgm:spPr/>
    </dgm:pt>
    <dgm:pt modelId="{852CF33E-ACDD-4AC7-99D6-F4083DEAB0C4}" type="pres">
      <dgm:prSet presAssocID="{B063B384-5652-4114-8F13-E16CD394B3A5}" presName="hierChild5" presStyleCnt="0"/>
      <dgm:spPr/>
    </dgm:pt>
    <dgm:pt modelId="{B69C6C45-7E5F-411F-A030-5BAC2FC7A308}" type="pres">
      <dgm:prSet presAssocID="{0F4102AC-9897-434D-AF69-F4DAC29139F6}" presName="Name37" presStyleLbl="parChTrans1D4" presStyleIdx="2" presStyleCnt="3"/>
      <dgm:spPr/>
      <dgm:t>
        <a:bodyPr/>
        <a:lstStyle/>
        <a:p>
          <a:endParaRPr lang="pt-BR"/>
        </a:p>
      </dgm:t>
    </dgm:pt>
    <dgm:pt modelId="{7E45E010-9EE9-4A27-B126-5C23FCE54D00}" type="pres">
      <dgm:prSet presAssocID="{559DCF5D-6FAA-4986-9B8F-BAC0CAA1B1D9}" presName="hierRoot2" presStyleCnt="0">
        <dgm:presLayoutVars>
          <dgm:hierBranch val="init"/>
        </dgm:presLayoutVars>
      </dgm:prSet>
      <dgm:spPr/>
    </dgm:pt>
    <dgm:pt modelId="{7C4B7A0D-F04D-4658-AC89-4058DCF4852A}" type="pres">
      <dgm:prSet presAssocID="{559DCF5D-6FAA-4986-9B8F-BAC0CAA1B1D9}" presName="rootComposite" presStyleCnt="0"/>
      <dgm:spPr/>
    </dgm:pt>
    <dgm:pt modelId="{471CB4C1-4435-4678-8442-DC14A6FE6BC4}" type="pres">
      <dgm:prSet presAssocID="{559DCF5D-6FAA-4986-9B8F-BAC0CAA1B1D9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ADC31E5-3677-41E9-9E42-1D02242DDD27}" type="pres">
      <dgm:prSet presAssocID="{559DCF5D-6FAA-4986-9B8F-BAC0CAA1B1D9}" presName="rootConnector" presStyleLbl="node4" presStyleIdx="2" presStyleCnt="3"/>
      <dgm:spPr/>
      <dgm:t>
        <a:bodyPr/>
        <a:lstStyle/>
        <a:p>
          <a:endParaRPr lang="pt-BR"/>
        </a:p>
      </dgm:t>
    </dgm:pt>
    <dgm:pt modelId="{12959503-6E7D-4095-9FBE-43EFE6E0EECF}" type="pres">
      <dgm:prSet presAssocID="{559DCF5D-6FAA-4986-9B8F-BAC0CAA1B1D9}" presName="hierChild4" presStyleCnt="0"/>
      <dgm:spPr/>
    </dgm:pt>
    <dgm:pt modelId="{5B8D791D-535D-4A6E-BEF4-66CB949A859B}" type="pres">
      <dgm:prSet presAssocID="{559DCF5D-6FAA-4986-9B8F-BAC0CAA1B1D9}" presName="hierChild5" presStyleCnt="0"/>
      <dgm:spPr/>
    </dgm:pt>
    <dgm:pt modelId="{4DBC0941-BFE0-4E77-B9D6-61F2D579605A}" type="pres">
      <dgm:prSet presAssocID="{49E38CE1-753B-4C1A-9AD5-AF21FD4D808F}" presName="hierChild5" presStyleCnt="0"/>
      <dgm:spPr/>
    </dgm:pt>
    <dgm:pt modelId="{3F150EFE-772C-4B74-A293-58EF30CE2F13}" type="pres">
      <dgm:prSet presAssocID="{9F442C91-D506-4200-97A5-E8AE7B91E258}" presName="hierChild5" presStyleCnt="0"/>
      <dgm:spPr/>
    </dgm:pt>
    <dgm:pt modelId="{6EB6C514-852F-46F6-ACEA-CC27983A9A89}" type="pres">
      <dgm:prSet presAssocID="{30C543EF-F977-4147-9B82-282B33E2ABB6}" presName="hierChild5" presStyleCnt="0"/>
      <dgm:spPr/>
    </dgm:pt>
    <dgm:pt modelId="{DEACBE42-3CA2-4C69-AECD-A8B136F288E9}" type="pres">
      <dgm:prSet presAssocID="{428285D0-C9F3-4C5C-886E-6EAF1D5A62E5}" presName="hierChild3" presStyleCnt="0"/>
      <dgm:spPr/>
    </dgm:pt>
  </dgm:ptLst>
  <dgm:cxnLst>
    <dgm:cxn modelId="{206ED0BB-A112-49CB-893E-E7C4A27D8CA5}" type="presOf" srcId="{B40ACE4C-2ADD-492D-A93D-C849C1867EB0}" destId="{6FA3A849-173A-4207-99BC-67F3333F68FB}" srcOrd="0" destOrd="0" presId="urn:microsoft.com/office/officeart/2005/8/layout/orgChart1"/>
    <dgm:cxn modelId="{F3EA09CC-0349-4604-9F5F-33D0CA2A3410}" srcId="{30C543EF-F977-4147-9B82-282B33E2ABB6}" destId="{9BA88F7C-BAD4-4273-9D6D-CCB1C668295B}" srcOrd="0" destOrd="0" parTransId="{70FA7477-758C-46C1-B353-7F25CB34FE85}" sibTransId="{E711784C-3F6E-46DC-9C27-020A1124E8EB}"/>
    <dgm:cxn modelId="{343ABAA5-D5D5-4251-85C9-09C33546EE0B}" type="presOf" srcId="{9F442C91-D506-4200-97A5-E8AE7B91E258}" destId="{08115DB2-5A92-4023-9F26-BAB1AEBAC0D1}" srcOrd="1" destOrd="0" presId="urn:microsoft.com/office/officeart/2005/8/layout/orgChart1"/>
    <dgm:cxn modelId="{62F50E89-4935-4860-B2AE-EECA9BAFE6C0}" type="presOf" srcId="{428285D0-C9F3-4C5C-886E-6EAF1D5A62E5}" destId="{91263787-D26C-45E9-B047-2667DFB14D5D}" srcOrd="0" destOrd="0" presId="urn:microsoft.com/office/officeart/2005/8/layout/orgChart1"/>
    <dgm:cxn modelId="{FA1EFD9F-BE15-459F-8984-2A12B8CCCF3E}" type="presOf" srcId="{9BA88F7C-BAD4-4273-9D6D-CCB1C668295B}" destId="{13D318E3-D156-46C1-BF35-02D82442D260}" srcOrd="0" destOrd="0" presId="urn:microsoft.com/office/officeart/2005/8/layout/orgChart1"/>
    <dgm:cxn modelId="{6DFD39DD-8E59-411F-82B8-F9A0F8E566B7}" type="presOf" srcId="{F7F07C4C-03F7-4A51-B878-C61C1A90427A}" destId="{4244BDE7-6790-4EC0-8510-74C45094A2DD}" srcOrd="0" destOrd="0" presId="urn:microsoft.com/office/officeart/2005/8/layout/orgChart1"/>
    <dgm:cxn modelId="{20C52CDC-CFF9-48F3-A55D-91D8F39C055C}" type="presOf" srcId="{428285D0-C9F3-4C5C-886E-6EAF1D5A62E5}" destId="{6FDD1C17-11F2-4310-8803-554A9A2BB950}" srcOrd="1" destOrd="0" presId="urn:microsoft.com/office/officeart/2005/8/layout/orgChart1"/>
    <dgm:cxn modelId="{AD5712C7-6084-4BDD-AB11-3A254E76D581}" srcId="{D4C984C6-03A4-4B2E-8D59-7A364853A064}" destId="{428285D0-C9F3-4C5C-886E-6EAF1D5A62E5}" srcOrd="0" destOrd="0" parTransId="{E391CC82-D5E9-44DF-9545-9DE776E32084}" sibTransId="{194ECD31-21C6-4356-8966-B621AAE3E6C8}"/>
    <dgm:cxn modelId="{550BD243-CF59-4114-BF78-38DCFC17983B}" srcId="{428285D0-C9F3-4C5C-886E-6EAF1D5A62E5}" destId="{30C543EF-F977-4147-9B82-282B33E2ABB6}" srcOrd="0" destOrd="0" parTransId="{ACE75959-4C04-4908-A24D-69F720AD5C25}" sibTransId="{C655E8D5-7484-431D-84E5-B5ABCA02C2FD}"/>
    <dgm:cxn modelId="{E393501C-EADA-475F-8589-1BE75C4FFBE1}" type="presOf" srcId="{559DCF5D-6FAA-4986-9B8F-BAC0CAA1B1D9}" destId="{471CB4C1-4435-4678-8442-DC14A6FE6BC4}" srcOrd="0" destOrd="0" presId="urn:microsoft.com/office/officeart/2005/8/layout/orgChart1"/>
    <dgm:cxn modelId="{03B20627-E0A2-44BF-8891-ECCFA9064FFA}" type="presOf" srcId="{49E38CE1-753B-4C1A-9AD5-AF21FD4D808F}" destId="{B7AB6918-C981-4776-A6DE-8D8C1B8F41C7}" srcOrd="1" destOrd="0" presId="urn:microsoft.com/office/officeart/2005/8/layout/orgChart1"/>
    <dgm:cxn modelId="{07E23FDF-0EAB-4829-9427-96DFA4EDC21A}" type="presOf" srcId="{49E38CE1-753B-4C1A-9AD5-AF21FD4D808F}" destId="{0C785DFE-3DC7-4A0A-93B3-97215772FBB6}" srcOrd="0" destOrd="0" presId="urn:microsoft.com/office/officeart/2005/8/layout/orgChart1"/>
    <dgm:cxn modelId="{22DA895B-C98F-4F7C-BEEB-86FF2C013E06}" type="presOf" srcId="{559DCF5D-6FAA-4986-9B8F-BAC0CAA1B1D9}" destId="{FADC31E5-3677-41E9-9E42-1D02242DDD27}" srcOrd="1" destOrd="0" presId="urn:microsoft.com/office/officeart/2005/8/layout/orgChart1"/>
    <dgm:cxn modelId="{2424787B-C901-4A2F-A4B7-ABC41413AC39}" srcId="{49E38CE1-753B-4C1A-9AD5-AF21FD4D808F}" destId="{559DCF5D-6FAA-4986-9B8F-BAC0CAA1B1D9}" srcOrd="1" destOrd="0" parTransId="{0F4102AC-9897-434D-AF69-F4DAC29139F6}" sibTransId="{361ACEEC-71B7-4336-8C95-E27B17DDFDF2}"/>
    <dgm:cxn modelId="{52567A7D-9B76-4B51-A540-50EDEAD04D9E}" type="presOf" srcId="{30C543EF-F977-4147-9B82-282B33E2ABB6}" destId="{6AB48DF8-E116-446D-ACC7-BC33757CB903}" srcOrd="1" destOrd="0" presId="urn:microsoft.com/office/officeart/2005/8/layout/orgChart1"/>
    <dgm:cxn modelId="{58B622AF-AF50-4994-83CD-BD9156D810FB}" type="presOf" srcId="{0F4102AC-9897-434D-AF69-F4DAC29139F6}" destId="{B69C6C45-7E5F-411F-A030-5BAC2FC7A308}" srcOrd="0" destOrd="0" presId="urn:microsoft.com/office/officeart/2005/8/layout/orgChart1"/>
    <dgm:cxn modelId="{8F32942E-E54C-48E9-933D-B8B95A29D863}" type="presOf" srcId="{B063B384-5652-4114-8F13-E16CD394B3A5}" destId="{8A10D2AC-E7A3-4E50-94D8-B6B9BD414299}" srcOrd="0" destOrd="0" presId="urn:microsoft.com/office/officeart/2005/8/layout/orgChart1"/>
    <dgm:cxn modelId="{2E29F544-465C-489A-8FF1-9ABB489C0B14}" srcId="{30C543EF-F977-4147-9B82-282B33E2ABB6}" destId="{9F442C91-D506-4200-97A5-E8AE7B91E258}" srcOrd="1" destOrd="0" parTransId="{B201D2E9-78C3-4B58-85F9-F222E664D37C}" sibTransId="{70257188-929D-452A-8515-5664BE73479E}"/>
    <dgm:cxn modelId="{7454FDC6-0337-4FA6-92DD-C0687D2812CB}" type="presOf" srcId="{9F442C91-D506-4200-97A5-E8AE7B91E258}" destId="{FB002CF0-8133-4F9A-A4D1-D4B0BD32E4B1}" srcOrd="0" destOrd="0" presId="urn:microsoft.com/office/officeart/2005/8/layout/orgChart1"/>
    <dgm:cxn modelId="{A5EBADBD-6151-4B7E-8F91-3526CB91FA9A}" type="presOf" srcId="{ACE75959-4C04-4908-A24D-69F720AD5C25}" destId="{C188E9BF-2E4B-475E-8977-37DD788E5BB2}" srcOrd="0" destOrd="0" presId="urn:microsoft.com/office/officeart/2005/8/layout/orgChart1"/>
    <dgm:cxn modelId="{8D51F6C6-CA80-40D7-8875-9429FF7F0537}" type="presOf" srcId="{30C543EF-F977-4147-9B82-282B33E2ABB6}" destId="{A965FC6D-3905-4534-974C-11DFCBF842C6}" srcOrd="0" destOrd="0" presId="urn:microsoft.com/office/officeart/2005/8/layout/orgChart1"/>
    <dgm:cxn modelId="{BA402FBA-CAB2-41DC-8450-E23FF0D05B9C}" type="presOf" srcId="{B201D2E9-78C3-4B58-85F9-F222E664D37C}" destId="{858BBA0B-ACAC-4614-BB53-CF317EBD6759}" srcOrd="0" destOrd="0" presId="urn:microsoft.com/office/officeart/2005/8/layout/orgChart1"/>
    <dgm:cxn modelId="{94EF7199-3D1B-4592-93F4-72D5334CA639}" type="presOf" srcId="{D4C984C6-03A4-4B2E-8D59-7A364853A064}" destId="{546D5B18-5145-4B3E-9201-D4F2F3F5FB22}" srcOrd="0" destOrd="0" presId="urn:microsoft.com/office/officeart/2005/8/layout/orgChart1"/>
    <dgm:cxn modelId="{C3FA184C-FCC2-4D46-9846-E32A16C5848B}" type="presOf" srcId="{70FA7477-758C-46C1-B353-7F25CB34FE85}" destId="{E68DDD10-31C7-4258-B0EE-029EFFFBE34A}" srcOrd="0" destOrd="0" presId="urn:microsoft.com/office/officeart/2005/8/layout/orgChart1"/>
    <dgm:cxn modelId="{0640C3BF-4C99-48BA-AAD2-7083E84E8D3B}" srcId="{49E38CE1-753B-4C1A-9AD5-AF21FD4D808F}" destId="{B063B384-5652-4114-8F13-E16CD394B3A5}" srcOrd="0" destOrd="0" parTransId="{F7F07C4C-03F7-4A51-B878-C61C1A90427A}" sibTransId="{7E02CAEB-9E57-4A7D-B211-544E9F84878C}"/>
    <dgm:cxn modelId="{71997A17-728A-4DB1-9A8D-CD8D362EE680}" srcId="{9F442C91-D506-4200-97A5-E8AE7B91E258}" destId="{49E38CE1-753B-4C1A-9AD5-AF21FD4D808F}" srcOrd="0" destOrd="0" parTransId="{B40ACE4C-2ADD-492D-A93D-C849C1867EB0}" sibTransId="{8AB3EF81-8836-40A7-9D73-54BEFC21ACBA}"/>
    <dgm:cxn modelId="{3548AE5D-E786-4FD3-A3F5-DB6CD6A8F597}" type="presOf" srcId="{9BA88F7C-BAD4-4273-9D6D-CCB1C668295B}" destId="{514E473E-5B8C-4918-9171-5EB5AF0633E3}" srcOrd="1" destOrd="0" presId="urn:microsoft.com/office/officeart/2005/8/layout/orgChart1"/>
    <dgm:cxn modelId="{5AF26B8F-194A-4894-8F3C-917C3C7BF2F7}" type="presOf" srcId="{B063B384-5652-4114-8F13-E16CD394B3A5}" destId="{EB34672F-B146-460C-B773-D0901AD7E164}" srcOrd="1" destOrd="0" presId="urn:microsoft.com/office/officeart/2005/8/layout/orgChart1"/>
    <dgm:cxn modelId="{4BC614BB-2FF5-4826-B5BE-5A458CC26697}" type="presParOf" srcId="{546D5B18-5145-4B3E-9201-D4F2F3F5FB22}" destId="{067A0D52-3E8A-424E-9DA9-F7EA59CC09F0}" srcOrd="0" destOrd="0" presId="urn:microsoft.com/office/officeart/2005/8/layout/orgChart1"/>
    <dgm:cxn modelId="{240FB503-943D-4AEF-9D04-D31E1B30B947}" type="presParOf" srcId="{067A0D52-3E8A-424E-9DA9-F7EA59CC09F0}" destId="{C5A93CA9-FA0F-4D81-B564-32FCB1ADC823}" srcOrd="0" destOrd="0" presId="urn:microsoft.com/office/officeart/2005/8/layout/orgChart1"/>
    <dgm:cxn modelId="{B408BE18-904D-4AEE-A4F9-4437812E43CA}" type="presParOf" srcId="{C5A93CA9-FA0F-4D81-B564-32FCB1ADC823}" destId="{91263787-D26C-45E9-B047-2667DFB14D5D}" srcOrd="0" destOrd="0" presId="urn:microsoft.com/office/officeart/2005/8/layout/orgChart1"/>
    <dgm:cxn modelId="{4FDC271C-3F2E-4272-931D-5E7FB91989B0}" type="presParOf" srcId="{C5A93CA9-FA0F-4D81-B564-32FCB1ADC823}" destId="{6FDD1C17-11F2-4310-8803-554A9A2BB950}" srcOrd="1" destOrd="0" presId="urn:microsoft.com/office/officeart/2005/8/layout/orgChart1"/>
    <dgm:cxn modelId="{A22EF489-5004-494E-818E-A1C8B79391B2}" type="presParOf" srcId="{067A0D52-3E8A-424E-9DA9-F7EA59CC09F0}" destId="{EF5F6B2B-9BCB-4EB6-8FFE-E48F57E18909}" srcOrd="1" destOrd="0" presId="urn:microsoft.com/office/officeart/2005/8/layout/orgChart1"/>
    <dgm:cxn modelId="{51718ADF-46BA-4720-B170-1BA4401FFC03}" type="presParOf" srcId="{EF5F6B2B-9BCB-4EB6-8FFE-E48F57E18909}" destId="{C188E9BF-2E4B-475E-8977-37DD788E5BB2}" srcOrd="0" destOrd="0" presId="urn:microsoft.com/office/officeart/2005/8/layout/orgChart1"/>
    <dgm:cxn modelId="{0DAF28B2-B412-44FD-A8B1-73B0C219CF97}" type="presParOf" srcId="{EF5F6B2B-9BCB-4EB6-8FFE-E48F57E18909}" destId="{A6B27C53-2197-4C71-A7E9-EFF954E380EF}" srcOrd="1" destOrd="0" presId="urn:microsoft.com/office/officeart/2005/8/layout/orgChart1"/>
    <dgm:cxn modelId="{08550A8F-6543-4605-AEE5-C6C5645B31A0}" type="presParOf" srcId="{A6B27C53-2197-4C71-A7E9-EFF954E380EF}" destId="{35DBB427-B9C2-4DE1-BC77-99E31588923A}" srcOrd="0" destOrd="0" presId="urn:microsoft.com/office/officeart/2005/8/layout/orgChart1"/>
    <dgm:cxn modelId="{4A73AC72-0C97-43A3-A51D-A276E4BA4158}" type="presParOf" srcId="{35DBB427-B9C2-4DE1-BC77-99E31588923A}" destId="{A965FC6D-3905-4534-974C-11DFCBF842C6}" srcOrd="0" destOrd="0" presId="urn:microsoft.com/office/officeart/2005/8/layout/orgChart1"/>
    <dgm:cxn modelId="{64728EBB-63A9-450D-9FFD-9EE36002F59F}" type="presParOf" srcId="{35DBB427-B9C2-4DE1-BC77-99E31588923A}" destId="{6AB48DF8-E116-446D-ACC7-BC33757CB903}" srcOrd="1" destOrd="0" presId="urn:microsoft.com/office/officeart/2005/8/layout/orgChart1"/>
    <dgm:cxn modelId="{284D1CBE-8F06-4556-A47C-F120A3BBFB92}" type="presParOf" srcId="{A6B27C53-2197-4C71-A7E9-EFF954E380EF}" destId="{C32C6225-A77F-42E0-A73A-B690AF1C4F80}" srcOrd="1" destOrd="0" presId="urn:microsoft.com/office/officeart/2005/8/layout/orgChart1"/>
    <dgm:cxn modelId="{6448337B-9089-42D2-AB77-6C956342B133}" type="presParOf" srcId="{C32C6225-A77F-42E0-A73A-B690AF1C4F80}" destId="{E68DDD10-31C7-4258-B0EE-029EFFFBE34A}" srcOrd="0" destOrd="0" presId="urn:microsoft.com/office/officeart/2005/8/layout/orgChart1"/>
    <dgm:cxn modelId="{F7521EC7-E9A3-4A74-BC3D-5F37F36A277F}" type="presParOf" srcId="{C32C6225-A77F-42E0-A73A-B690AF1C4F80}" destId="{ACE679F9-6F7B-4F69-92ED-895EACFB3E27}" srcOrd="1" destOrd="0" presId="urn:microsoft.com/office/officeart/2005/8/layout/orgChart1"/>
    <dgm:cxn modelId="{AEA46AE7-EC91-4DB9-B3B5-53F42FD088AC}" type="presParOf" srcId="{ACE679F9-6F7B-4F69-92ED-895EACFB3E27}" destId="{9A83DD12-3855-4F39-9A78-8CC73FBFC0BC}" srcOrd="0" destOrd="0" presId="urn:microsoft.com/office/officeart/2005/8/layout/orgChart1"/>
    <dgm:cxn modelId="{CD9B5335-261F-4CCC-8D4E-8E776E83ECD5}" type="presParOf" srcId="{9A83DD12-3855-4F39-9A78-8CC73FBFC0BC}" destId="{13D318E3-D156-46C1-BF35-02D82442D260}" srcOrd="0" destOrd="0" presId="urn:microsoft.com/office/officeart/2005/8/layout/orgChart1"/>
    <dgm:cxn modelId="{27750344-A45E-4A72-B086-E46087FF82A6}" type="presParOf" srcId="{9A83DD12-3855-4F39-9A78-8CC73FBFC0BC}" destId="{514E473E-5B8C-4918-9171-5EB5AF0633E3}" srcOrd="1" destOrd="0" presId="urn:microsoft.com/office/officeart/2005/8/layout/orgChart1"/>
    <dgm:cxn modelId="{A9E5BA8B-0D15-459F-81FB-7042CE3997FD}" type="presParOf" srcId="{ACE679F9-6F7B-4F69-92ED-895EACFB3E27}" destId="{286E7806-CC74-4874-8A91-E5B21505FEC0}" srcOrd="1" destOrd="0" presId="urn:microsoft.com/office/officeart/2005/8/layout/orgChart1"/>
    <dgm:cxn modelId="{DAA44386-5107-441D-B66F-E108E99F4311}" type="presParOf" srcId="{ACE679F9-6F7B-4F69-92ED-895EACFB3E27}" destId="{8FE55BAC-FEF7-45DF-91B1-22CC3036EF30}" srcOrd="2" destOrd="0" presId="urn:microsoft.com/office/officeart/2005/8/layout/orgChart1"/>
    <dgm:cxn modelId="{BB2AACF0-F74B-483F-A99A-228E10776CD8}" type="presParOf" srcId="{C32C6225-A77F-42E0-A73A-B690AF1C4F80}" destId="{858BBA0B-ACAC-4614-BB53-CF317EBD6759}" srcOrd="2" destOrd="0" presId="urn:microsoft.com/office/officeart/2005/8/layout/orgChart1"/>
    <dgm:cxn modelId="{46112987-2879-4951-BA31-6481E2BD6D36}" type="presParOf" srcId="{C32C6225-A77F-42E0-A73A-B690AF1C4F80}" destId="{01F98864-FE89-49E2-B2E0-BEECB9826B08}" srcOrd="3" destOrd="0" presId="urn:microsoft.com/office/officeart/2005/8/layout/orgChart1"/>
    <dgm:cxn modelId="{83D495B8-7667-455A-8B96-AFAF8D851238}" type="presParOf" srcId="{01F98864-FE89-49E2-B2E0-BEECB9826B08}" destId="{D169D094-C678-4280-9BC2-7ADB8BE5C9E3}" srcOrd="0" destOrd="0" presId="urn:microsoft.com/office/officeart/2005/8/layout/orgChart1"/>
    <dgm:cxn modelId="{2BE59110-A9EE-4CF4-862D-1F71125464A4}" type="presParOf" srcId="{D169D094-C678-4280-9BC2-7ADB8BE5C9E3}" destId="{FB002CF0-8133-4F9A-A4D1-D4B0BD32E4B1}" srcOrd="0" destOrd="0" presId="urn:microsoft.com/office/officeart/2005/8/layout/orgChart1"/>
    <dgm:cxn modelId="{B92BD666-E90F-4859-AD65-1D0C51A732B3}" type="presParOf" srcId="{D169D094-C678-4280-9BC2-7ADB8BE5C9E3}" destId="{08115DB2-5A92-4023-9F26-BAB1AEBAC0D1}" srcOrd="1" destOrd="0" presId="urn:microsoft.com/office/officeart/2005/8/layout/orgChart1"/>
    <dgm:cxn modelId="{D8DD61BA-D092-4CB1-92A1-1817EA26DDBE}" type="presParOf" srcId="{01F98864-FE89-49E2-B2E0-BEECB9826B08}" destId="{8714F0E4-85CB-4248-91B3-57E7157B44F8}" srcOrd="1" destOrd="0" presId="urn:microsoft.com/office/officeart/2005/8/layout/orgChart1"/>
    <dgm:cxn modelId="{923556C2-6DAD-41FF-9E1B-23637D8D9540}" type="presParOf" srcId="{8714F0E4-85CB-4248-91B3-57E7157B44F8}" destId="{6FA3A849-173A-4207-99BC-67F3333F68FB}" srcOrd="0" destOrd="0" presId="urn:microsoft.com/office/officeart/2005/8/layout/orgChart1"/>
    <dgm:cxn modelId="{D9B75002-6041-48EB-A922-23E5FDD13A0E}" type="presParOf" srcId="{8714F0E4-85CB-4248-91B3-57E7157B44F8}" destId="{3EAF46E1-70E7-4506-AAE7-0BA7A314A206}" srcOrd="1" destOrd="0" presId="urn:microsoft.com/office/officeart/2005/8/layout/orgChart1"/>
    <dgm:cxn modelId="{F219BE65-BB7A-4020-9B60-9ECDFAD3731B}" type="presParOf" srcId="{3EAF46E1-70E7-4506-AAE7-0BA7A314A206}" destId="{8E2CA6B0-879A-4236-95FE-5133A694AFAB}" srcOrd="0" destOrd="0" presId="urn:microsoft.com/office/officeart/2005/8/layout/orgChart1"/>
    <dgm:cxn modelId="{7BDBBA41-4641-4047-B450-5D8E2B2BFD0E}" type="presParOf" srcId="{8E2CA6B0-879A-4236-95FE-5133A694AFAB}" destId="{0C785DFE-3DC7-4A0A-93B3-97215772FBB6}" srcOrd="0" destOrd="0" presId="urn:microsoft.com/office/officeart/2005/8/layout/orgChart1"/>
    <dgm:cxn modelId="{E4E91C67-ABAF-4F56-A192-977D4C95CCF8}" type="presParOf" srcId="{8E2CA6B0-879A-4236-95FE-5133A694AFAB}" destId="{B7AB6918-C981-4776-A6DE-8D8C1B8F41C7}" srcOrd="1" destOrd="0" presId="urn:microsoft.com/office/officeart/2005/8/layout/orgChart1"/>
    <dgm:cxn modelId="{22E2DD97-F558-4974-ADC5-09A14DC6C637}" type="presParOf" srcId="{3EAF46E1-70E7-4506-AAE7-0BA7A314A206}" destId="{FC3E5A2A-8AF3-423B-A62E-AD0C59EB4AAC}" srcOrd="1" destOrd="0" presId="urn:microsoft.com/office/officeart/2005/8/layout/orgChart1"/>
    <dgm:cxn modelId="{BF7391E4-A06E-47E3-B756-EBDE4BBA443C}" type="presParOf" srcId="{FC3E5A2A-8AF3-423B-A62E-AD0C59EB4AAC}" destId="{4244BDE7-6790-4EC0-8510-74C45094A2DD}" srcOrd="0" destOrd="0" presId="urn:microsoft.com/office/officeart/2005/8/layout/orgChart1"/>
    <dgm:cxn modelId="{12625BEA-A863-4DB9-9148-D0A8A3362EE6}" type="presParOf" srcId="{FC3E5A2A-8AF3-423B-A62E-AD0C59EB4AAC}" destId="{44220371-5442-438E-89D2-EC8EB13CE9D1}" srcOrd="1" destOrd="0" presId="urn:microsoft.com/office/officeart/2005/8/layout/orgChart1"/>
    <dgm:cxn modelId="{A57C4824-CACF-4AC0-B5D8-BE64B13AAFF4}" type="presParOf" srcId="{44220371-5442-438E-89D2-EC8EB13CE9D1}" destId="{E8AE35BA-8DC9-430D-83C2-9CAA4098B6DA}" srcOrd="0" destOrd="0" presId="urn:microsoft.com/office/officeart/2005/8/layout/orgChart1"/>
    <dgm:cxn modelId="{3F490559-4DDA-4872-90E7-AB9FDEC3DCA1}" type="presParOf" srcId="{E8AE35BA-8DC9-430D-83C2-9CAA4098B6DA}" destId="{8A10D2AC-E7A3-4E50-94D8-B6B9BD414299}" srcOrd="0" destOrd="0" presId="urn:microsoft.com/office/officeart/2005/8/layout/orgChart1"/>
    <dgm:cxn modelId="{D1C4C5C7-684C-47E3-A127-D22C493DF30B}" type="presParOf" srcId="{E8AE35BA-8DC9-430D-83C2-9CAA4098B6DA}" destId="{EB34672F-B146-460C-B773-D0901AD7E164}" srcOrd="1" destOrd="0" presId="urn:microsoft.com/office/officeart/2005/8/layout/orgChart1"/>
    <dgm:cxn modelId="{B2AB8F81-96CE-4BF7-8698-D891041A1912}" type="presParOf" srcId="{44220371-5442-438E-89D2-EC8EB13CE9D1}" destId="{6B1DF236-2412-4B88-BAA3-1CB1CDB9FCDF}" srcOrd="1" destOrd="0" presId="urn:microsoft.com/office/officeart/2005/8/layout/orgChart1"/>
    <dgm:cxn modelId="{033307A9-1E39-4516-85D9-8F6A760C3898}" type="presParOf" srcId="{44220371-5442-438E-89D2-EC8EB13CE9D1}" destId="{852CF33E-ACDD-4AC7-99D6-F4083DEAB0C4}" srcOrd="2" destOrd="0" presId="urn:microsoft.com/office/officeart/2005/8/layout/orgChart1"/>
    <dgm:cxn modelId="{A455E4DD-8D13-4B93-A518-CF7CE3327702}" type="presParOf" srcId="{FC3E5A2A-8AF3-423B-A62E-AD0C59EB4AAC}" destId="{B69C6C45-7E5F-411F-A030-5BAC2FC7A308}" srcOrd="2" destOrd="0" presId="urn:microsoft.com/office/officeart/2005/8/layout/orgChart1"/>
    <dgm:cxn modelId="{485A12BD-14CC-4AB8-9135-0CC2129C7DE0}" type="presParOf" srcId="{FC3E5A2A-8AF3-423B-A62E-AD0C59EB4AAC}" destId="{7E45E010-9EE9-4A27-B126-5C23FCE54D00}" srcOrd="3" destOrd="0" presId="urn:microsoft.com/office/officeart/2005/8/layout/orgChart1"/>
    <dgm:cxn modelId="{AD978790-C709-4D94-8151-A0BFA78C739F}" type="presParOf" srcId="{7E45E010-9EE9-4A27-B126-5C23FCE54D00}" destId="{7C4B7A0D-F04D-4658-AC89-4058DCF4852A}" srcOrd="0" destOrd="0" presId="urn:microsoft.com/office/officeart/2005/8/layout/orgChart1"/>
    <dgm:cxn modelId="{F56C8358-D934-4EC4-A13A-658554016AED}" type="presParOf" srcId="{7C4B7A0D-F04D-4658-AC89-4058DCF4852A}" destId="{471CB4C1-4435-4678-8442-DC14A6FE6BC4}" srcOrd="0" destOrd="0" presId="urn:microsoft.com/office/officeart/2005/8/layout/orgChart1"/>
    <dgm:cxn modelId="{98957756-159C-4693-A7DC-03D63401773C}" type="presParOf" srcId="{7C4B7A0D-F04D-4658-AC89-4058DCF4852A}" destId="{FADC31E5-3677-41E9-9E42-1D02242DDD27}" srcOrd="1" destOrd="0" presId="urn:microsoft.com/office/officeart/2005/8/layout/orgChart1"/>
    <dgm:cxn modelId="{987BD3A9-BE55-48CE-ACF6-C41A3B63779B}" type="presParOf" srcId="{7E45E010-9EE9-4A27-B126-5C23FCE54D00}" destId="{12959503-6E7D-4095-9FBE-43EFE6E0EECF}" srcOrd="1" destOrd="0" presId="urn:microsoft.com/office/officeart/2005/8/layout/orgChart1"/>
    <dgm:cxn modelId="{C02DAED1-841E-4EFA-8FE4-5EC516F84CFB}" type="presParOf" srcId="{7E45E010-9EE9-4A27-B126-5C23FCE54D00}" destId="{5B8D791D-535D-4A6E-BEF4-66CB949A859B}" srcOrd="2" destOrd="0" presId="urn:microsoft.com/office/officeart/2005/8/layout/orgChart1"/>
    <dgm:cxn modelId="{876AD649-A17C-475A-8A9C-D45DDBA4F625}" type="presParOf" srcId="{3EAF46E1-70E7-4506-AAE7-0BA7A314A206}" destId="{4DBC0941-BFE0-4E77-B9D6-61F2D579605A}" srcOrd="2" destOrd="0" presId="urn:microsoft.com/office/officeart/2005/8/layout/orgChart1"/>
    <dgm:cxn modelId="{895B5F73-782C-41DB-B4E6-B2F866CEDC6D}" type="presParOf" srcId="{01F98864-FE89-49E2-B2E0-BEECB9826B08}" destId="{3F150EFE-772C-4B74-A293-58EF30CE2F13}" srcOrd="2" destOrd="0" presId="urn:microsoft.com/office/officeart/2005/8/layout/orgChart1"/>
    <dgm:cxn modelId="{53F39405-AB29-4CAD-AD3C-9C1710E1784D}" type="presParOf" srcId="{A6B27C53-2197-4C71-A7E9-EFF954E380EF}" destId="{6EB6C514-852F-46F6-ACEA-CC27983A9A89}" srcOrd="2" destOrd="0" presId="urn:microsoft.com/office/officeart/2005/8/layout/orgChart1"/>
    <dgm:cxn modelId="{E0EDE0AC-D08B-42C0-A923-FCA6BF2681B7}" type="presParOf" srcId="{067A0D52-3E8A-424E-9DA9-F7EA59CC09F0}" destId="{DEACBE42-3CA2-4C69-AECD-A8B136F288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87CF22-2558-4E87-AC27-CC2B93581BAE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</dgm:pt>
    <dgm:pt modelId="{6485FB2C-FE77-4207-8549-B95998DD9652}">
      <dgm:prSet phldrT="[Texto]" custT="1"/>
      <dgm:spPr/>
      <dgm:t>
        <a:bodyPr/>
        <a:lstStyle/>
        <a:p>
          <a:r>
            <a:rPr lang="pt-BR" sz="2500" dirty="0" smtClean="0">
              <a:latin typeface="Times New Roman" pitchFamily="18" charset="0"/>
              <a:cs typeface="Times New Roman" pitchFamily="18" charset="0"/>
            </a:rPr>
            <a:t>Contabilidade de Custos</a:t>
          </a:r>
          <a:endParaRPr lang="pt-BR" sz="2500" dirty="0">
            <a:latin typeface="Times New Roman" pitchFamily="18" charset="0"/>
            <a:cs typeface="Times New Roman" pitchFamily="18" charset="0"/>
          </a:endParaRPr>
        </a:p>
      </dgm:t>
    </dgm:pt>
    <dgm:pt modelId="{85354564-8DAE-4E82-8DAB-9BEB49BD0B55}" type="parTrans" cxnId="{52E152E1-9D97-4B64-BD37-895EB0D1D057}">
      <dgm:prSet/>
      <dgm:spPr/>
      <dgm:t>
        <a:bodyPr/>
        <a:lstStyle/>
        <a:p>
          <a:endParaRPr lang="pt-BR"/>
        </a:p>
      </dgm:t>
    </dgm:pt>
    <dgm:pt modelId="{9BE11201-04EA-410A-BAE3-8AD6BEC26E1A}" type="sibTrans" cxnId="{52E152E1-9D97-4B64-BD37-895EB0D1D057}">
      <dgm:prSet/>
      <dgm:spPr/>
      <dgm:t>
        <a:bodyPr/>
        <a:lstStyle/>
        <a:p>
          <a:endParaRPr lang="pt-BR"/>
        </a:p>
      </dgm:t>
    </dgm:pt>
    <dgm:pt modelId="{6B751567-C9C5-4C4A-893B-4B16E9F60CEC}">
      <dgm:prSet phldrT="[Texto]" custT="1"/>
      <dgm:spPr/>
      <dgm:t>
        <a:bodyPr/>
        <a:lstStyle/>
        <a:p>
          <a:r>
            <a:rPr lang="pt-BR" sz="2700" dirty="0" smtClean="0">
              <a:latin typeface="Times New Roman" pitchFamily="18" charset="0"/>
              <a:cs typeface="Times New Roman" pitchFamily="18" charset="0"/>
            </a:rPr>
            <a:t>Demonstrações Financeiras</a:t>
          </a:r>
          <a:endParaRPr lang="pt-BR" sz="2700" dirty="0">
            <a:latin typeface="Times New Roman" pitchFamily="18" charset="0"/>
            <a:cs typeface="Times New Roman" pitchFamily="18" charset="0"/>
          </a:endParaRPr>
        </a:p>
      </dgm:t>
    </dgm:pt>
    <dgm:pt modelId="{936E26F7-4960-4275-91F9-5F7A7A0C401C}" type="parTrans" cxnId="{B2294632-B30E-48C5-896D-0AC0451F0456}">
      <dgm:prSet/>
      <dgm:spPr/>
      <dgm:t>
        <a:bodyPr/>
        <a:lstStyle/>
        <a:p>
          <a:endParaRPr lang="pt-BR"/>
        </a:p>
      </dgm:t>
    </dgm:pt>
    <dgm:pt modelId="{BB85E6B5-A501-48B3-80A1-DA3E74319D10}" type="sibTrans" cxnId="{B2294632-B30E-48C5-896D-0AC0451F0456}">
      <dgm:prSet/>
      <dgm:spPr/>
      <dgm:t>
        <a:bodyPr/>
        <a:lstStyle/>
        <a:p>
          <a:endParaRPr lang="pt-BR"/>
        </a:p>
      </dgm:t>
    </dgm:pt>
    <dgm:pt modelId="{B9EA9BE7-86AA-423D-954D-FC558CFFCA4B}">
      <dgm:prSet phldrT="[Texto]" custT="1"/>
      <dgm:spPr/>
      <dgm:t>
        <a:bodyPr/>
        <a:lstStyle/>
        <a:p>
          <a:r>
            <a:rPr lang="pt-BR" sz="2700" dirty="0" smtClean="0">
              <a:latin typeface="Times New Roman" pitchFamily="18" charset="0"/>
              <a:cs typeface="Times New Roman" pitchFamily="18" charset="0"/>
            </a:rPr>
            <a:t>Impostos</a:t>
          </a:r>
          <a:endParaRPr lang="pt-BR" sz="2700" dirty="0">
            <a:latin typeface="Times New Roman" pitchFamily="18" charset="0"/>
            <a:cs typeface="Times New Roman" pitchFamily="18" charset="0"/>
          </a:endParaRPr>
        </a:p>
      </dgm:t>
    </dgm:pt>
    <dgm:pt modelId="{B0CAECDB-C324-4A06-82A4-E3755839F655}" type="parTrans" cxnId="{CB65D993-3FF0-4CA1-B5B8-8D8ABC3EBE06}">
      <dgm:prSet/>
      <dgm:spPr/>
      <dgm:t>
        <a:bodyPr/>
        <a:lstStyle/>
        <a:p>
          <a:endParaRPr lang="pt-BR"/>
        </a:p>
      </dgm:t>
    </dgm:pt>
    <dgm:pt modelId="{D1628E28-3161-4837-A6A5-D66BB6A8EE50}" type="sibTrans" cxnId="{CB65D993-3FF0-4CA1-B5B8-8D8ABC3EBE06}">
      <dgm:prSet/>
      <dgm:spPr/>
      <dgm:t>
        <a:bodyPr/>
        <a:lstStyle/>
        <a:p>
          <a:endParaRPr lang="pt-BR"/>
        </a:p>
      </dgm:t>
    </dgm:pt>
    <dgm:pt modelId="{209D79CA-81E2-4B6C-BD60-CCB3A2C56D5D}" type="pres">
      <dgm:prSet presAssocID="{F087CF22-2558-4E87-AC27-CC2B93581BAE}" presName="compositeShape" presStyleCnt="0">
        <dgm:presLayoutVars>
          <dgm:chMax val="7"/>
          <dgm:dir/>
          <dgm:resizeHandles val="exact"/>
        </dgm:presLayoutVars>
      </dgm:prSet>
      <dgm:spPr/>
    </dgm:pt>
    <dgm:pt modelId="{D0EDA081-8DFE-4E0C-B6B0-DA073F7DB3E8}" type="pres">
      <dgm:prSet presAssocID="{F087CF22-2558-4E87-AC27-CC2B93581BAE}" presName="wedge1" presStyleLbl="node1" presStyleIdx="0" presStyleCnt="3"/>
      <dgm:spPr/>
      <dgm:t>
        <a:bodyPr/>
        <a:lstStyle/>
        <a:p>
          <a:endParaRPr lang="pt-BR"/>
        </a:p>
      </dgm:t>
    </dgm:pt>
    <dgm:pt modelId="{FD83EB19-17FA-404D-860D-52B8DFE82710}" type="pres">
      <dgm:prSet presAssocID="{F087CF22-2558-4E87-AC27-CC2B93581BAE}" presName="dummy1a" presStyleCnt="0"/>
      <dgm:spPr/>
    </dgm:pt>
    <dgm:pt modelId="{81C71E62-AAC5-46BB-B778-B61DF74A4DE5}" type="pres">
      <dgm:prSet presAssocID="{F087CF22-2558-4E87-AC27-CC2B93581BAE}" presName="dummy1b" presStyleCnt="0"/>
      <dgm:spPr/>
    </dgm:pt>
    <dgm:pt modelId="{89AA136A-732F-4CCB-BF02-BC73DAACAA2F}" type="pres">
      <dgm:prSet presAssocID="{F087CF22-2558-4E87-AC27-CC2B93581BA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1F2929-883B-4F26-B022-3F1F978BB94A}" type="pres">
      <dgm:prSet presAssocID="{F087CF22-2558-4E87-AC27-CC2B93581BAE}" presName="wedge2" presStyleLbl="node1" presStyleIdx="1" presStyleCnt="3"/>
      <dgm:spPr/>
      <dgm:t>
        <a:bodyPr/>
        <a:lstStyle/>
        <a:p>
          <a:endParaRPr lang="pt-BR"/>
        </a:p>
      </dgm:t>
    </dgm:pt>
    <dgm:pt modelId="{B5213066-3E47-40FE-BE63-3F11E7BD2DDD}" type="pres">
      <dgm:prSet presAssocID="{F087CF22-2558-4E87-AC27-CC2B93581BAE}" presName="dummy2a" presStyleCnt="0"/>
      <dgm:spPr/>
    </dgm:pt>
    <dgm:pt modelId="{0EAB22A4-F863-497A-B622-580C6F200D64}" type="pres">
      <dgm:prSet presAssocID="{F087CF22-2558-4E87-AC27-CC2B93581BAE}" presName="dummy2b" presStyleCnt="0"/>
      <dgm:spPr/>
    </dgm:pt>
    <dgm:pt modelId="{25186C27-D3EC-437F-97F7-0560253B85BA}" type="pres">
      <dgm:prSet presAssocID="{F087CF22-2558-4E87-AC27-CC2B93581BA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38B451-9FD1-43A3-A6F5-46FF3ADED285}" type="pres">
      <dgm:prSet presAssocID="{F087CF22-2558-4E87-AC27-CC2B93581BAE}" presName="wedge3" presStyleLbl="node1" presStyleIdx="2" presStyleCnt="3"/>
      <dgm:spPr/>
      <dgm:t>
        <a:bodyPr/>
        <a:lstStyle/>
        <a:p>
          <a:endParaRPr lang="pt-BR"/>
        </a:p>
      </dgm:t>
    </dgm:pt>
    <dgm:pt modelId="{2DD41A88-B7C9-4A5C-A640-66A76722BB58}" type="pres">
      <dgm:prSet presAssocID="{F087CF22-2558-4E87-AC27-CC2B93581BAE}" presName="dummy3a" presStyleCnt="0"/>
      <dgm:spPr/>
    </dgm:pt>
    <dgm:pt modelId="{F8FF0645-630A-4427-97ED-4E837C503170}" type="pres">
      <dgm:prSet presAssocID="{F087CF22-2558-4E87-AC27-CC2B93581BAE}" presName="dummy3b" presStyleCnt="0"/>
      <dgm:spPr/>
    </dgm:pt>
    <dgm:pt modelId="{9FDEF119-7F39-41C9-8EC7-ACB16DBB6C63}" type="pres">
      <dgm:prSet presAssocID="{F087CF22-2558-4E87-AC27-CC2B93581BA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E5442E-61FA-4801-A4BB-102E2362A697}" type="pres">
      <dgm:prSet presAssocID="{9BE11201-04EA-410A-BAE3-8AD6BEC26E1A}" presName="arrowWedge1" presStyleLbl="fgSibTrans2D1" presStyleIdx="0" presStyleCnt="3"/>
      <dgm:spPr/>
    </dgm:pt>
    <dgm:pt modelId="{1E9148F1-FB11-4433-8BBB-A8CE693DC3F1}" type="pres">
      <dgm:prSet presAssocID="{BB85E6B5-A501-48B3-80A1-DA3E74319D10}" presName="arrowWedge2" presStyleLbl="fgSibTrans2D1" presStyleIdx="1" presStyleCnt="3"/>
      <dgm:spPr/>
    </dgm:pt>
    <dgm:pt modelId="{6A9C8A41-0578-4649-BE9D-9990B0CBB893}" type="pres">
      <dgm:prSet presAssocID="{D1628E28-3161-4837-A6A5-D66BB6A8EE50}" presName="arrowWedge3" presStyleLbl="fgSibTrans2D1" presStyleIdx="2" presStyleCnt="3"/>
      <dgm:spPr/>
    </dgm:pt>
  </dgm:ptLst>
  <dgm:cxnLst>
    <dgm:cxn modelId="{9270AFFF-A6E8-40DB-97AF-9DB0E720F79F}" type="presOf" srcId="{6B751567-C9C5-4C4A-893B-4B16E9F60CEC}" destId="{25186C27-D3EC-437F-97F7-0560253B85BA}" srcOrd="1" destOrd="0" presId="urn:microsoft.com/office/officeart/2005/8/layout/cycle8"/>
    <dgm:cxn modelId="{5F9D654F-2F23-45E1-A067-7FDA3E0C4568}" type="presOf" srcId="{6485FB2C-FE77-4207-8549-B95998DD9652}" destId="{89AA136A-732F-4CCB-BF02-BC73DAACAA2F}" srcOrd="1" destOrd="0" presId="urn:microsoft.com/office/officeart/2005/8/layout/cycle8"/>
    <dgm:cxn modelId="{52E152E1-9D97-4B64-BD37-895EB0D1D057}" srcId="{F087CF22-2558-4E87-AC27-CC2B93581BAE}" destId="{6485FB2C-FE77-4207-8549-B95998DD9652}" srcOrd="0" destOrd="0" parTransId="{85354564-8DAE-4E82-8DAB-9BEB49BD0B55}" sibTransId="{9BE11201-04EA-410A-BAE3-8AD6BEC26E1A}"/>
    <dgm:cxn modelId="{6978F278-8ED4-4B78-A898-76E2A9E93E4D}" type="presOf" srcId="{6485FB2C-FE77-4207-8549-B95998DD9652}" destId="{D0EDA081-8DFE-4E0C-B6B0-DA073F7DB3E8}" srcOrd="0" destOrd="0" presId="urn:microsoft.com/office/officeart/2005/8/layout/cycle8"/>
    <dgm:cxn modelId="{D494FD9F-F718-45CC-9D68-A7ECEA22BB5D}" type="presOf" srcId="{B9EA9BE7-86AA-423D-954D-FC558CFFCA4B}" destId="{9938B451-9FD1-43A3-A6F5-46FF3ADED285}" srcOrd="0" destOrd="0" presId="urn:microsoft.com/office/officeart/2005/8/layout/cycle8"/>
    <dgm:cxn modelId="{EEF9EEC8-29F3-43D1-B3C7-0C8B0C3D36C2}" type="presOf" srcId="{6B751567-C9C5-4C4A-893B-4B16E9F60CEC}" destId="{D41F2929-883B-4F26-B022-3F1F978BB94A}" srcOrd="0" destOrd="0" presId="urn:microsoft.com/office/officeart/2005/8/layout/cycle8"/>
    <dgm:cxn modelId="{B2294632-B30E-48C5-896D-0AC0451F0456}" srcId="{F087CF22-2558-4E87-AC27-CC2B93581BAE}" destId="{6B751567-C9C5-4C4A-893B-4B16E9F60CEC}" srcOrd="1" destOrd="0" parTransId="{936E26F7-4960-4275-91F9-5F7A7A0C401C}" sibTransId="{BB85E6B5-A501-48B3-80A1-DA3E74319D10}"/>
    <dgm:cxn modelId="{5714422C-F22D-4765-9AD6-A7579444A691}" type="presOf" srcId="{F087CF22-2558-4E87-AC27-CC2B93581BAE}" destId="{209D79CA-81E2-4B6C-BD60-CCB3A2C56D5D}" srcOrd="0" destOrd="0" presId="urn:microsoft.com/office/officeart/2005/8/layout/cycle8"/>
    <dgm:cxn modelId="{A90018C2-1666-4D6F-BC9D-DF7112CEBF74}" type="presOf" srcId="{B9EA9BE7-86AA-423D-954D-FC558CFFCA4B}" destId="{9FDEF119-7F39-41C9-8EC7-ACB16DBB6C63}" srcOrd="1" destOrd="0" presId="urn:microsoft.com/office/officeart/2005/8/layout/cycle8"/>
    <dgm:cxn modelId="{CB65D993-3FF0-4CA1-B5B8-8D8ABC3EBE06}" srcId="{F087CF22-2558-4E87-AC27-CC2B93581BAE}" destId="{B9EA9BE7-86AA-423D-954D-FC558CFFCA4B}" srcOrd="2" destOrd="0" parTransId="{B0CAECDB-C324-4A06-82A4-E3755839F655}" sibTransId="{D1628E28-3161-4837-A6A5-D66BB6A8EE50}"/>
    <dgm:cxn modelId="{6C22059B-F715-447F-90F6-69A3A2F4989F}" type="presParOf" srcId="{209D79CA-81E2-4B6C-BD60-CCB3A2C56D5D}" destId="{D0EDA081-8DFE-4E0C-B6B0-DA073F7DB3E8}" srcOrd="0" destOrd="0" presId="urn:microsoft.com/office/officeart/2005/8/layout/cycle8"/>
    <dgm:cxn modelId="{2055B91E-551C-40D5-A1D0-7BA1FED5F773}" type="presParOf" srcId="{209D79CA-81E2-4B6C-BD60-CCB3A2C56D5D}" destId="{FD83EB19-17FA-404D-860D-52B8DFE82710}" srcOrd="1" destOrd="0" presId="urn:microsoft.com/office/officeart/2005/8/layout/cycle8"/>
    <dgm:cxn modelId="{43D341E0-0B8B-4D55-9F76-21DCEE6FEABD}" type="presParOf" srcId="{209D79CA-81E2-4B6C-BD60-CCB3A2C56D5D}" destId="{81C71E62-AAC5-46BB-B778-B61DF74A4DE5}" srcOrd="2" destOrd="0" presId="urn:microsoft.com/office/officeart/2005/8/layout/cycle8"/>
    <dgm:cxn modelId="{E3D4272F-EF6C-4A3F-AD39-898F4C94696D}" type="presParOf" srcId="{209D79CA-81E2-4B6C-BD60-CCB3A2C56D5D}" destId="{89AA136A-732F-4CCB-BF02-BC73DAACAA2F}" srcOrd="3" destOrd="0" presId="urn:microsoft.com/office/officeart/2005/8/layout/cycle8"/>
    <dgm:cxn modelId="{82EE0B50-9AD4-48EA-9008-D6E367679CBE}" type="presParOf" srcId="{209D79CA-81E2-4B6C-BD60-CCB3A2C56D5D}" destId="{D41F2929-883B-4F26-B022-3F1F978BB94A}" srcOrd="4" destOrd="0" presId="urn:microsoft.com/office/officeart/2005/8/layout/cycle8"/>
    <dgm:cxn modelId="{048D8131-CC31-465B-9132-36572AFC1B66}" type="presParOf" srcId="{209D79CA-81E2-4B6C-BD60-CCB3A2C56D5D}" destId="{B5213066-3E47-40FE-BE63-3F11E7BD2DDD}" srcOrd="5" destOrd="0" presId="urn:microsoft.com/office/officeart/2005/8/layout/cycle8"/>
    <dgm:cxn modelId="{93FEED16-6C02-40AA-B66A-4A06B9785E93}" type="presParOf" srcId="{209D79CA-81E2-4B6C-BD60-CCB3A2C56D5D}" destId="{0EAB22A4-F863-497A-B622-580C6F200D64}" srcOrd="6" destOrd="0" presId="urn:microsoft.com/office/officeart/2005/8/layout/cycle8"/>
    <dgm:cxn modelId="{43067F0E-A3D4-4E2F-8ADC-BB803D9A5A65}" type="presParOf" srcId="{209D79CA-81E2-4B6C-BD60-CCB3A2C56D5D}" destId="{25186C27-D3EC-437F-97F7-0560253B85BA}" srcOrd="7" destOrd="0" presId="urn:microsoft.com/office/officeart/2005/8/layout/cycle8"/>
    <dgm:cxn modelId="{DD53C12D-DEFC-4F4E-8D2C-EFE5B97417BF}" type="presParOf" srcId="{209D79CA-81E2-4B6C-BD60-CCB3A2C56D5D}" destId="{9938B451-9FD1-43A3-A6F5-46FF3ADED285}" srcOrd="8" destOrd="0" presId="urn:microsoft.com/office/officeart/2005/8/layout/cycle8"/>
    <dgm:cxn modelId="{93941135-AE37-4335-A5F4-70C374DE7C12}" type="presParOf" srcId="{209D79CA-81E2-4B6C-BD60-CCB3A2C56D5D}" destId="{2DD41A88-B7C9-4A5C-A640-66A76722BB58}" srcOrd="9" destOrd="0" presId="urn:microsoft.com/office/officeart/2005/8/layout/cycle8"/>
    <dgm:cxn modelId="{7D014738-7C80-4B11-B0B5-9D88931AEAFB}" type="presParOf" srcId="{209D79CA-81E2-4B6C-BD60-CCB3A2C56D5D}" destId="{F8FF0645-630A-4427-97ED-4E837C503170}" srcOrd="10" destOrd="0" presId="urn:microsoft.com/office/officeart/2005/8/layout/cycle8"/>
    <dgm:cxn modelId="{2A22369B-341D-45C6-9431-C5ABE2688E63}" type="presParOf" srcId="{209D79CA-81E2-4B6C-BD60-CCB3A2C56D5D}" destId="{9FDEF119-7F39-41C9-8EC7-ACB16DBB6C63}" srcOrd="11" destOrd="0" presId="urn:microsoft.com/office/officeart/2005/8/layout/cycle8"/>
    <dgm:cxn modelId="{EC92B935-A555-4D63-8785-CF19F3375A28}" type="presParOf" srcId="{209D79CA-81E2-4B6C-BD60-CCB3A2C56D5D}" destId="{3CE5442E-61FA-4801-A4BB-102E2362A697}" srcOrd="12" destOrd="0" presId="urn:microsoft.com/office/officeart/2005/8/layout/cycle8"/>
    <dgm:cxn modelId="{2943145A-1CB0-4AEC-BBBF-578ACFB1F1AB}" type="presParOf" srcId="{209D79CA-81E2-4B6C-BD60-CCB3A2C56D5D}" destId="{1E9148F1-FB11-4433-8BBB-A8CE693DC3F1}" srcOrd="13" destOrd="0" presId="urn:microsoft.com/office/officeart/2005/8/layout/cycle8"/>
    <dgm:cxn modelId="{A65CBE28-3B8E-4F92-A321-78B4A8D9A9F4}" type="presParOf" srcId="{209D79CA-81E2-4B6C-BD60-CCB3A2C56D5D}" destId="{6A9C8A41-0578-4649-BE9D-9990B0CBB89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F749B0-26B0-4296-8B49-BD296C9AD3A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C78EF78-8E1F-4524-8F16-98A97394D35B}">
      <dgm:prSet phldrT="[Texto]" custT="1"/>
      <dgm:spPr/>
      <dgm:t>
        <a:bodyPr/>
        <a:lstStyle/>
        <a:p>
          <a:r>
            <a:rPr lang="pt-BR" sz="4000" dirty="0" smtClean="0">
              <a:latin typeface="Times New Roman" pitchFamily="18" charset="0"/>
              <a:cs typeface="Times New Roman" pitchFamily="18" charset="0"/>
            </a:rPr>
            <a:t>Contabilidade de Custos</a:t>
          </a:r>
          <a:endParaRPr lang="pt-BR" sz="4000" dirty="0">
            <a:latin typeface="Times New Roman" pitchFamily="18" charset="0"/>
            <a:cs typeface="Times New Roman" pitchFamily="18" charset="0"/>
          </a:endParaRPr>
        </a:p>
      </dgm:t>
    </dgm:pt>
    <dgm:pt modelId="{010ECE58-6F28-49B1-8AE1-23615864F36B}" type="parTrans" cxnId="{7CEBD970-ED81-4764-8EC2-E01AA4CD9E2E}">
      <dgm:prSet/>
      <dgm:spPr/>
      <dgm:t>
        <a:bodyPr/>
        <a:lstStyle/>
        <a:p>
          <a:endParaRPr lang="pt-BR"/>
        </a:p>
      </dgm:t>
    </dgm:pt>
    <dgm:pt modelId="{1F6509C5-7228-4D4D-8151-479930FAC208}" type="sibTrans" cxnId="{7CEBD970-ED81-4764-8EC2-E01AA4CD9E2E}">
      <dgm:prSet/>
      <dgm:spPr/>
      <dgm:t>
        <a:bodyPr/>
        <a:lstStyle/>
        <a:p>
          <a:endParaRPr lang="pt-BR"/>
        </a:p>
      </dgm:t>
    </dgm:pt>
    <dgm:pt modelId="{51CE4547-74C3-4DD5-9EC4-9E5638F10C9A}">
      <dgm:prSet phldrT="[Texto]" custT="1"/>
      <dgm:spPr/>
      <dgm:t>
        <a:bodyPr/>
        <a:lstStyle/>
        <a:p>
          <a:r>
            <a:rPr lang="pt-BR" sz="3000" dirty="0" smtClean="0">
              <a:latin typeface="Times New Roman" pitchFamily="18" charset="0"/>
              <a:cs typeface="Times New Roman" pitchFamily="18" charset="0"/>
            </a:rPr>
            <a:t>Avaliação de Desempenho</a:t>
          </a:r>
          <a:endParaRPr lang="pt-BR" sz="3000" dirty="0">
            <a:latin typeface="Times New Roman" pitchFamily="18" charset="0"/>
            <a:cs typeface="Times New Roman" pitchFamily="18" charset="0"/>
          </a:endParaRPr>
        </a:p>
      </dgm:t>
    </dgm:pt>
    <dgm:pt modelId="{C832A791-4F50-429E-8DA1-FC2CB2D9BA33}" type="parTrans" cxnId="{2BC712C8-3365-49A5-84AB-12B206922A75}">
      <dgm:prSet/>
      <dgm:spPr/>
      <dgm:t>
        <a:bodyPr/>
        <a:lstStyle/>
        <a:p>
          <a:endParaRPr lang="pt-BR"/>
        </a:p>
      </dgm:t>
    </dgm:pt>
    <dgm:pt modelId="{023609F5-1905-4E3F-88B7-D9D6D38CFD70}" type="sibTrans" cxnId="{2BC712C8-3365-49A5-84AB-12B206922A75}">
      <dgm:prSet/>
      <dgm:spPr/>
      <dgm:t>
        <a:bodyPr/>
        <a:lstStyle/>
        <a:p>
          <a:endParaRPr lang="pt-BR"/>
        </a:p>
      </dgm:t>
    </dgm:pt>
    <dgm:pt modelId="{6F067C8F-9B83-4115-B138-3606264CDD05}">
      <dgm:prSet phldrT="[Texto]" custT="1"/>
      <dgm:spPr/>
      <dgm:t>
        <a:bodyPr/>
        <a:lstStyle/>
        <a:p>
          <a:r>
            <a:rPr lang="pt-BR" sz="3000" dirty="0" smtClean="0">
              <a:latin typeface="Times New Roman" pitchFamily="18" charset="0"/>
              <a:cs typeface="Times New Roman" pitchFamily="18" charset="0"/>
            </a:rPr>
            <a:t>Controle</a:t>
          </a:r>
          <a:endParaRPr lang="pt-BR" sz="3000" dirty="0">
            <a:latin typeface="Times New Roman" pitchFamily="18" charset="0"/>
            <a:cs typeface="Times New Roman" pitchFamily="18" charset="0"/>
          </a:endParaRPr>
        </a:p>
      </dgm:t>
    </dgm:pt>
    <dgm:pt modelId="{A2F6DF74-3EC4-4D0D-A2E2-93D1AAC58693}" type="parTrans" cxnId="{4F75DFC5-B98E-4EF1-B162-E8F91ECCA762}">
      <dgm:prSet/>
      <dgm:spPr/>
      <dgm:t>
        <a:bodyPr/>
        <a:lstStyle/>
        <a:p>
          <a:endParaRPr lang="pt-BR"/>
        </a:p>
      </dgm:t>
    </dgm:pt>
    <dgm:pt modelId="{439A7BE8-C11E-46BD-B843-2A5B6507BFA5}" type="sibTrans" cxnId="{4F75DFC5-B98E-4EF1-B162-E8F91ECCA762}">
      <dgm:prSet/>
      <dgm:spPr/>
      <dgm:t>
        <a:bodyPr/>
        <a:lstStyle/>
        <a:p>
          <a:endParaRPr lang="pt-BR"/>
        </a:p>
      </dgm:t>
    </dgm:pt>
    <dgm:pt modelId="{10B91828-5805-41CC-A175-F1B51F9F8656}" type="pres">
      <dgm:prSet presAssocID="{54F749B0-26B0-4296-8B49-BD296C9AD3A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4C3C8FB-8227-44CA-8C02-D3D820DB8261}" type="pres">
      <dgm:prSet presAssocID="{AC78EF78-8E1F-4524-8F16-98A97394D35B}" presName="root1" presStyleCnt="0"/>
      <dgm:spPr/>
    </dgm:pt>
    <dgm:pt modelId="{073E7198-00FF-4C97-8735-C03DC2E55935}" type="pres">
      <dgm:prSet presAssocID="{AC78EF78-8E1F-4524-8F16-98A97394D35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FD40FFD-6DC3-4951-AAEC-A7690DA15DA8}" type="pres">
      <dgm:prSet presAssocID="{AC78EF78-8E1F-4524-8F16-98A97394D35B}" presName="level2hierChild" presStyleCnt="0"/>
      <dgm:spPr/>
    </dgm:pt>
    <dgm:pt modelId="{88AA96D5-F9BF-434B-8CBC-9A74C63444ED}" type="pres">
      <dgm:prSet presAssocID="{C832A791-4F50-429E-8DA1-FC2CB2D9BA33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461B24AF-6CAA-4106-8F4B-27EE0175EE2D}" type="pres">
      <dgm:prSet presAssocID="{C832A791-4F50-429E-8DA1-FC2CB2D9BA33}" presName="connTx" presStyleLbl="parChTrans1D2" presStyleIdx="0" presStyleCnt="2"/>
      <dgm:spPr/>
      <dgm:t>
        <a:bodyPr/>
        <a:lstStyle/>
        <a:p>
          <a:endParaRPr lang="pt-BR"/>
        </a:p>
      </dgm:t>
    </dgm:pt>
    <dgm:pt modelId="{2EE32C8A-67D3-471B-A7FA-0BCD8B93BE00}" type="pres">
      <dgm:prSet presAssocID="{51CE4547-74C3-4DD5-9EC4-9E5638F10C9A}" presName="root2" presStyleCnt="0"/>
      <dgm:spPr/>
    </dgm:pt>
    <dgm:pt modelId="{1F26367F-69BA-4DDB-8380-60EF5BEEC7BA}" type="pres">
      <dgm:prSet presAssocID="{51CE4547-74C3-4DD5-9EC4-9E5638F10C9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FC2252B-7BB8-4F7D-A2A9-01BC49ECED7F}" type="pres">
      <dgm:prSet presAssocID="{51CE4547-74C3-4DD5-9EC4-9E5638F10C9A}" presName="level3hierChild" presStyleCnt="0"/>
      <dgm:spPr/>
    </dgm:pt>
    <dgm:pt modelId="{D23F9F41-44AA-44CA-95E4-CB261F476B1C}" type="pres">
      <dgm:prSet presAssocID="{A2F6DF74-3EC4-4D0D-A2E2-93D1AAC58693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3F5B62A6-58A5-4B8A-A768-87DE3E5D3031}" type="pres">
      <dgm:prSet presAssocID="{A2F6DF74-3EC4-4D0D-A2E2-93D1AAC58693}" presName="connTx" presStyleLbl="parChTrans1D2" presStyleIdx="1" presStyleCnt="2"/>
      <dgm:spPr/>
      <dgm:t>
        <a:bodyPr/>
        <a:lstStyle/>
        <a:p>
          <a:endParaRPr lang="pt-BR"/>
        </a:p>
      </dgm:t>
    </dgm:pt>
    <dgm:pt modelId="{24B60FC4-855C-482E-BA45-783647A4072A}" type="pres">
      <dgm:prSet presAssocID="{6F067C8F-9B83-4115-B138-3606264CDD05}" presName="root2" presStyleCnt="0"/>
      <dgm:spPr/>
    </dgm:pt>
    <dgm:pt modelId="{44E23AC9-29A8-43C4-BEB7-19E98529F17C}" type="pres">
      <dgm:prSet presAssocID="{6F067C8F-9B83-4115-B138-3606264CDD0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D273CD1-114D-4B1B-A28C-F6FB74B117B8}" type="pres">
      <dgm:prSet presAssocID="{6F067C8F-9B83-4115-B138-3606264CDD05}" presName="level3hierChild" presStyleCnt="0"/>
      <dgm:spPr/>
    </dgm:pt>
  </dgm:ptLst>
  <dgm:cxnLst>
    <dgm:cxn modelId="{FFCEB426-5E88-45AC-9160-59FDCF33D0EB}" type="presOf" srcId="{A2F6DF74-3EC4-4D0D-A2E2-93D1AAC58693}" destId="{3F5B62A6-58A5-4B8A-A768-87DE3E5D3031}" srcOrd="1" destOrd="0" presId="urn:microsoft.com/office/officeart/2008/layout/HorizontalMultiLevelHierarchy"/>
    <dgm:cxn modelId="{BF63A68F-41E5-498F-9142-7F17EF251C86}" type="presOf" srcId="{54F749B0-26B0-4296-8B49-BD296C9AD3AF}" destId="{10B91828-5805-41CC-A175-F1B51F9F8656}" srcOrd="0" destOrd="0" presId="urn:microsoft.com/office/officeart/2008/layout/HorizontalMultiLevelHierarchy"/>
    <dgm:cxn modelId="{7CEBD970-ED81-4764-8EC2-E01AA4CD9E2E}" srcId="{54F749B0-26B0-4296-8B49-BD296C9AD3AF}" destId="{AC78EF78-8E1F-4524-8F16-98A97394D35B}" srcOrd="0" destOrd="0" parTransId="{010ECE58-6F28-49B1-8AE1-23615864F36B}" sibTransId="{1F6509C5-7228-4D4D-8151-479930FAC208}"/>
    <dgm:cxn modelId="{2BC712C8-3365-49A5-84AB-12B206922A75}" srcId="{AC78EF78-8E1F-4524-8F16-98A97394D35B}" destId="{51CE4547-74C3-4DD5-9EC4-9E5638F10C9A}" srcOrd="0" destOrd="0" parTransId="{C832A791-4F50-429E-8DA1-FC2CB2D9BA33}" sibTransId="{023609F5-1905-4E3F-88B7-D9D6D38CFD70}"/>
    <dgm:cxn modelId="{FFAE994B-0AFF-4201-A0FA-243EA8779E92}" type="presOf" srcId="{C832A791-4F50-429E-8DA1-FC2CB2D9BA33}" destId="{461B24AF-6CAA-4106-8F4B-27EE0175EE2D}" srcOrd="1" destOrd="0" presId="urn:microsoft.com/office/officeart/2008/layout/HorizontalMultiLevelHierarchy"/>
    <dgm:cxn modelId="{235675BB-B297-4100-B103-BE80AF01D922}" type="presOf" srcId="{6F067C8F-9B83-4115-B138-3606264CDD05}" destId="{44E23AC9-29A8-43C4-BEB7-19E98529F17C}" srcOrd="0" destOrd="0" presId="urn:microsoft.com/office/officeart/2008/layout/HorizontalMultiLevelHierarchy"/>
    <dgm:cxn modelId="{4F75DFC5-B98E-4EF1-B162-E8F91ECCA762}" srcId="{AC78EF78-8E1F-4524-8F16-98A97394D35B}" destId="{6F067C8F-9B83-4115-B138-3606264CDD05}" srcOrd="1" destOrd="0" parTransId="{A2F6DF74-3EC4-4D0D-A2E2-93D1AAC58693}" sibTransId="{439A7BE8-C11E-46BD-B843-2A5B6507BFA5}"/>
    <dgm:cxn modelId="{B911B143-48DE-474A-8D22-683F7041661F}" type="presOf" srcId="{51CE4547-74C3-4DD5-9EC4-9E5638F10C9A}" destId="{1F26367F-69BA-4DDB-8380-60EF5BEEC7BA}" srcOrd="0" destOrd="0" presId="urn:microsoft.com/office/officeart/2008/layout/HorizontalMultiLevelHierarchy"/>
    <dgm:cxn modelId="{AE7F4265-C93A-4127-8EEC-45F7C93F304B}" type="presOf" srcId="{C832A791-4F50-429E-8DA1-FC2CB2D9BA33}" destId="{88AA96D5-F9BF-434B-8CBC-9A74C63444ED}" srcOrd="0" destOrd="0" presId="urn:microsoft.com/office/officeart/2008/layout/HorizontalMultiLevelHierarchy"/>
    <dgm:cxn modelId="{330DA9FF-729F-4B52-8908-F4B4D5C62E0C}" type="presOf" srcId="{AC78EF78-8E1F-4524-8F16-98A97394D35B}" destId="{073E7198-00FF-4C97-8735-C03DC2E55935}" srcOrd="0" destOrd="0" presId="urn:microsoft.com/office/officeart/2008/layout/HorizontalMultiLevelHierarchy"/>
    <dgm:cxn modelId="{098C45CA-95DA-4FA4-AE45-963F2BB0C024}" type="presOf" srcId="{A2F6DF74-3EC4-4D0D-A2E2-93D1AAC58693}" destId="{D23F9F41-44AA-44CA-95E4-CB261F476B1C}" srcOrd="0" destOrd="0" presId="urn:microsoft.com/office/officeart/2008/layout/HorizontalMultiLevelHierarchy"/>
    <dgm:cxn modelId="{9B1B41BD-FFDC-4427-ACFA-C11675FB974B}" type="presParOf" srcId="{10B91828-5805-41CC-A175-F1B51F9F8656}" destId="{54C3C8FB-8227-44CA-8C02-D3D820DB8261}" srcOrd="0" destOrd="0" presId="urn:microsoft.com/office/officeart/2008/layout/HorizontalMultiLevelHierarchy"/>
    <dgm:cxn modelId="{10ACB7A1-3F4C-4F38-897C-2CB35AA1A558}" type="presParOf" srcId="{54C3C8FB-8227-44CA-8C02-D3D820DB8261}" destId="{073E7198-00FF-4C97-8735-C03DC2E55935}" srcOrd="0" destOrd="0" presId="urn:microsoft.com/office/officeart/2008/layout/HorizontalMultiLevelHierarchy"/>
    <dgm:cxn modelId="{FC55C19E-21C4-43FF-9997-F91910A6E3F6}" type="presParOf" srcId="{54C3C8FB-8227-44CA-8C02-D3D820DB8261}" destId="{2FD40FFD-6DC3-4951-AAEC-A7690DA15DA8}" srcOrd="1" destOrd="0" presId="urn:microsoft.com/office/officeart/2008/layout/HorizontalMultiLevelHierarchy"/>
    <dgm:cxn modelId="{9DB0227B-FEC6-4D84-B3EF-0579D784062E}" type="presParOf" srcId="{2FD40FFD-6DC3-4951-AAEC-A7690DA15DA8}" destId="{88AA96D5-F9BF-434B-8CBC-9A74C63444ED}" srcOrd="0" destOrd="0" presId="urn:microsoft.com/office/officeart/2008/layout/HorizontalMultiLevelHierarchy"/>
    <dgm:cxn modelId="{721E8BC2-5834-4E0E-B29D-587CCC43B3D4}" type="presParOf" srcId="{88AA96D5-F9BF-434B-8CBC-9A74C63444ED}" destId="{461B24AF-6CAA-4106-8F4B-27EE0175EE2D}" srcOrd="0" destOrd="0" presId="urn:microsoft.com/office/officeart/2008/layout/HorizontalMultiLevelHierarchy"/>
    <dgm:cxn modelId="{07FF7EB2-7758-4401-A5D5-D21C2439F149}" type="presParOf" srcId="{2FD40FFD-6DC3-4951-AAEC-A7690DA15DA8}" destId="{2EE32C8A-67D3-471B-A7FA-0BCD8B93BE00}" srcOrd="1" destOrd="0" presId="urn:microsoft.com/office/officeart/2008/layout/HorizontalMultiLevelHierarchy"/>
    <dgm:cxn modelId="{5B5EB838-B147-4EB9-8DF6-6458D2A322C8}" type="presParOf" srcId="{2EE32C8A-67D3-471B-A7FA-0BCD8B93BE00}" destId="{1F26367F-69BA-4DDB-8380-60EF5BEEC7BA}" srcOrd="0" destOrd="0" presId="urn:microsoft.com/office/officeart/2008/layout/HorizontalMultiLevelHierarchy"/>
    <dgm:cxn modelId="{F10FC615-F8C5-4841-9A7C-28B7B0119DF1}" type="presParOf" srcId="{2EE32C8A-67D3-471B-A7FA-0BCD8B93BE00}" destId="{DFC2252B-7BB8-4F7D-A2A9-01BC49ECED7F}" srcOrd="1" destOrd="0" presId="urn:microsoft.com/office/officeart/2008/layout/HorizontalMultiLevelHierarchy"/>
    <dgm:cxn modelId="{A36FA304-FAA7-4722-B633-BCC2D4EA824C}" type="presParOf" srcId="{2FD40FFD-6DC3-4951-AAEC-A7690DA15DA8}" destId="{D23F9F41-44AA-44CA-95E4-CB261F476B1C}" srcOrd="2" destOrd="0" presId="urn:microsoft.com/office/officeart/2008/layout/HorizontalMultiLevelHierarchy"/>
    <dgm:cxn modelId="{28ABEB4E-EE24-4C68-9796-E1096C75EB4B}" type="presParOf" srcId="{D23F9F41-44AA-44CA-95E4-CB261F476B1C}" destId="{3F5B62A6-58A5-4B8A-A768-87DE3E5D3031}" srcOrd="0" destOrd="0" presId="urn:microsoft.com/office/officeart/2008/layout/HorizontalMultiLevelHierarchy"/>
    <dgm:cxn modelId="{79EB8656-9F5D-4C58-823E-1EC7AE36F7EF}" type="presParOf" srcId="{2FD40FFD-6DC3-4951-AAEC-A7690DA15DA8}" destId="{24B60FC4-855C-482E-BA45-783647A4072A}" srcOrd="3" destOrd="0" presId="urn:microsoft.com/office/officeart/2008/layout/HorizontalMultiLevelHierarchy"/>
    <dgm:cxn modelId="{1295E70B-4149-4118-AD04-2282FC44B30B}" type="presParOf" srcId="{24B60FC4-855C-482E-BA45-783647A4072A}" destId="{44E23AC9-29A8-43C4-BEB7-19E98529F17C}" srcOrd="0" destOrd="0" presId="urn:microsoft.com/office/officeart/2008/layout/HorizontalMultiLevelHierarchy"/>
    <dgm:cxn modelId="{F224F147-6922-49CD-B5B9-DBB4973965CF}" type="presParOf" srcId="{24B60FC4-855C-482E-BA45-783647A4072A}" destId="{BD273CD1-114D-4B1B-A28C-F6FB74B117B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ECFF75-5C73-48BE-9B9C-5DA3F39BED2F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A86439C-6740-46E2-8B10-2F691DA1A3C0}">
      <dgm:prSet phldrT="[Texto]"/>
      <dgm:spPr/>
      <dgm:t>
        <a:bodyPr/>
        <a:lstStyle/>
        <a:p>
          <a:r>
            <a:rPr lang="pt-BR" dirty="0" smtClean="0"/>
            <a:t>Gerente Geral</a:t>
          </a:r>
          <a:endParaRPr lang="pt-BR" dirty="0"/>
        </a:p>
      </dgm:t>
    </dgm:pt>
    <dgm:pt modelId="{8AEF0BCE-F339-43E5-8787-291E12373519}" type="parTrans" cxnId="{2649B602-72AA-4405-927B-636A9D192304}">
      <dgm:prSet/>
      <dgm:spPr/>
      <dgm:t>
        <a:bodyPr/>
        <a:lstStyle/>
        <a:p>
          <a:endParaRPr lang="pt-BR"/>
        </a:p>
      </dgm:t>
    </dgm:pt>
    <dgm:pt modelId="{291C0B4B-2913-4E42-AC92-485DAE5C6F95}" type="sibTrans" cxnId="{2649B602-72AA-4405-927B-636A9D192304}">
      <dgm:prSet/>
      <dgm:spPr/>
      <dgm:t>
        <a:bodyPr/>
        <a:lstStyle/>
        <a:p>
          <a:endParaRPr lang="pt-BR"/>
        </a:p>
      </dgm:t>
    </dgm:pt>
    <dgm:pt modelId="{E89E5A27-56C5-4DCA-88FC-3E49ADA7BB9E}">
      <dgm:prSet phldrT="[Texto]"/>
      <dgm:spPr/>
      <dgm:t>
        <a:bodyPr/>
        <a:lstStyle/>
        <a:p>
          <a:r>
            <a:rPr lang="pt-BR" dirty="0" smtClean="0"/>
            <a:t>Gerente do Restaurante</a:t>
          </a:r>
          <a:endParaRPr lang="pt-BR" dirty="0"/>
        </a:p>
      </dgm:t>
    </dgm:pt>
    <dgm:pt modelId="{1E6B7212-F20D-44D5-AD26-B5DD9CFDC1E0}" type="parTrans" cxnId="{F34C52F6-557E-424A-8455-52256BA7A264}">
      <dgm:prSet/>
      <dgm:spPr/>
      <dgm:t>
        <a:bodyPr/>
        <a:lstStyle/>
        <a:p>
          <a:endParaRPr lang="pt-BR"/>
        </a:p>
      </dgm:t>
    </dgm:pt>
    <dgm:pt modelId="{F85DED7E-80DB-4E36-BFF1-3D6B366DA35A}" type="sibTrans" cxnId="{F34C52F6-557E-424A-8455-52256BA7A264}">
      <dgm:prSet/>
      <dgm:spPr/>
      <dgm:t>
        <a:bodyPr/>
        <a:lstStyle/>
        <a:p>
          <a:endParaRPr lang="pt-BR"/>
        </a:p>
      </dgm:t>
    </dgm:pt>
    <dgm:pt modelId="{8E57CE48-369D-4A8D-9F35-DFC03C041EC0}">
      <dgm:prSet phldrT="[Texto]"/>
      <dgm:spPr/>
      <dgm:t>
        <a:bodyPr/>
        <a:lstStyle/>
        <a:p>
          <a:r>
            <a:rPr lang="pt-BR" dirty="0" smtClean="0"/>
            <a:t>Gerente do Buffet</a:t>
          </a:r>
          <a:endParaRPr lang="pt-BR" dirty="0"/>
        </a:p>
      </dgm:t>
    </dgm:pt>
    <dgm:pt modelId="{9E816253-28EB-4259-8982-3B990584EC81}" type="parTrans" cxnId="{37B02502-5B0F-43BF-A946-BD379EBCD696}">
      <dgm:prSet/>
      <dgm:spPr/>
      <dgm:t>
        <a:bodyPr/>
        <a:lstStyle/>
        <a:p>
          <a:endParaRPr lang="pt-BR"/>
        </a:p>
      </dgm:t>
    </dgm:pt>
    <dgm:pt modelId="{C1CC1391-FA91-4FE3-8DF1-4E3B94A7BB59}" type="sibTrans" cxnId="{37B02502-5B0F-43BF-A946-BD379EBCD696}">
      <dgm:prSet/>
      <dgm:spPr/>
      <dgm:t>
        <a:bodyPr/>
        <a:lstStyle/>
        <a:p>
          <a:endParaRPr lang="pt-BR"/>
        </a:p>
      </dgm:t>
    </dgm:pt>
    <dgm:pt modelId="{4A262522-5B18-4AEC-9731-32215E1B21C2}" type="pres">
      <dgm:prSet presAssocID="{A9ECFF75-5C73-48BE-9B9C-5DA3F39BED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6C3D994-AC07-4771-AF4D-038E8CBD8226}" type="pres">
      <dgm:prSet presAssocID="{9A86439C-6740-46E2-8B10-2F691DA1A3C0}" presName="hierRoot1" presStyleCnt="0">
        <dgm:presLayoutVars>
          <dgm:hierBranch val="init"/>
        </dgm:presLayoutVars>
      </dgm:prSet>
      <dgm:spPr/>
    </dgm:pt>
    <dgm:pt modelId="{8AF2C8E9-3BF6-420A-9F29-AEF5124B043B}" type="pres">
      <dgm:prSet presAssocID="{9A86439C-6740-46E2-8B10-2F691DA1A3C0}" presName="rootComposite1" presStyleCnt="0"/>
      <dgm:spPr/>
    </dgm:pt>
    <dgm:pt modelId="{C7CEE72F-D5E5-40D9-82B4-47DB3A0631F8}" type="pres">
      <dgm:prSet presAssocID="{9A86439C-6740-46E2-8B10-2F691DA1A3C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3D8C7CC-6E7C-4880-99F7-4111B2129A6F}" type="pres">
      <dgm:prSet presAssocID="{9A86439C-6740-46E2-8B10-2F691DA1A3C0}" presName="rootConnector1" presStyleLbl="node1" presStyleIdx="0" presStyleCnt="0"/>
      <dgm:spPr/>
      <dgm:t>
        <a:bodyPr/>
        <a:lstStyle/>
        <a:p>
          <a:endParaRPr lang="pt-BR"/>
        </a:p>
      </dgm:t>
    </dgm:pt>
    <dgm:pt modelId="{45E1CA52-F259-4FAB-B331-F225B0E5A484}" type="pres">
      <dgm:prSet presAssocID="{9A86439C-6740-46E2-8B10-2F691DA1A3C0}" presName="hierChild2" presStyleCnt="0"/>
      <dgm:spPr/>
    </dgm:pt>
    <dgm:pt modelId="{6E08832E-56FF-43B5-8065-5B7E61114909}" type="pres">
      <dgm:prSet presAssocID="{1E6B7212-F20D-44D5-AD26-B5DD9CFDC1E0}" presName="Name37" presStyleLbl="parChTrans1D2" presStyleIdx="0" presStyleCnt="2"/>
      <dgm:spPr/>
      <dgm:t>
        <a:bodyPr/>
        <a:lstStyle/>
        <a:p>
          <a:endParaRPr lang="pt-BR"/>
        </a:p>
      </dgm:t>
    </dgm:pt>
    <dgm:pt modelId="{3827C13D-148C-4991-8059-F3D1CA04825F}" type="pres">
      <dgm:prSet presAssocID="{E89E5A27-56C5-4DCA-88FC-3E49ADA7BB9E}" presName="hierRoot2" presStyleCnt="0">
        <dgm:presLayoutVars>
          <dgm:hierBranch val="init"/>
        </dgm:presLayoutVars>
      </dgm:prSet>
      <dgm:spPr/>
    </dgm:pt>
    <dgm:pt modelId="{92369B6E-D48D-4ADE-9E31-421337C15CBD}" type="pres">
      <dgm:prSet presAssocID="{E89E5A27-56C5-4DCA-88FC-3E49ADA7BB9E}" presName="rootComposite" presStyleCnt="0"/>
      <dgm:spPr/>
    </dgm:pt>
    <dgm:pt modelId="{A454FB75-36B9-41DD-A144-109540194521}" type="pres">
      <dgm:prSet presAssocID="{E89E5A27-56C5-4DCA-88FC-3E49ADA7BB9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F06E0A9-66A3-45F1-8142-253A2E7D215E}" type="pres">
      <dgm:prSet presAssocID="{E89E5A27-56C5-4DCA-88FC-3E49ADA7BB9E}" presName="rootConnector" presStyleLbl="node2" presStyleIdx="0" presStyleCnt="2"/>
      <dgm:spPr/>
      <dgm:t>
        <a:bodyPr/>
        <a:lstStyle/>
        <a:p>
          <a:endParaRPr lang="pt-BR"/>
        </a:p>
      </dgm:t>
    </dgm:pt>
    <dgm:pt modelId="{EED0E52C-D4A7-466B-97F4-355129A47ED8}" type="pres">
      <dgm:prSet presAssocID="{E89E5A27-56C5-4DCA-88FC-3E49ADA7BB9E}" presName="hierChild4" presStyleCnt="0"/>
      <dgm:spPr/>
    </dgm:pt>
    <dgm:pt modelId="{E0960793-85F0-492E-8E88-EBC4B0CF71FF}" type="pres">
      <dgm:prSet presAssocID="{E89E5A27-56C5-4DCA-88FC-3E49ADA7BB9E}" presName="hierChild5" presStyleCnt="0"/>
      <dgm:spPr/>
    </dgm:pt>
    <dgm:pt modelId="{73B71999-660B-41F6-BF6E-53E4116D6A92}" type="pres">
      <dgm:prSet presAssocID="{9E816253-28EB-4259-8982-3B990584EC81}" presName="Name37" presStyleLbl="parChTrans1D2" presStyleIdx="1" presStyleCnt="2"/>
      <dgm:spPr/>
      <dgm:t>
        <a:bodyPr/>
        <a:lstStyle/>
        <a:p>
          <a:endParaRPr lang="pt-BR"/>
        </a:p>
      </dgm:t>
    </dgm:pt>
    <dgm:pt modelId="{05C14892-1045-4E80-A1C0-83D22A7FCD02}" type="pres">
      <dgm:prSet presAssocID="{8E57CE48-369D-4A8D-9F35-DFC03C041EC0}" presName="hierRoot2" presStyleCnt="0">
        <dgm:presLayoutVars>
          <dgm:hierBranch val="init"/>
        </dgm:presLayoutVars>
      </dgm:prSet>
      <dgm:spPr/>
    </dgm:pt>
    <dgm:pt modelId="{C8BEB920-A76A-48C9-8259-878CCCC36815}" type="pres">
      <dgm:prSet presAssocID="{8E57CE48-369D-4A8D-9F35-DFC03C041EC0}" presName="rootComposite" presStyleCnt="0"/>
      <dgm:spPr/>
    </dgm:pt>
    <dgm:pt modelId="{DDD17E2E-49AB-4822-B38F-ABC38B1F1FDB}" type="pres">
      <dgm:prSet presAssocID="{8E57CE48-369D-4A8D-9F35-DFC03C041EC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36A54FC-55B0-4A5D-B6DD-97962D4B80EF}" type="pres">
      <dgm:prSet presAssocID="{8E57CE48-369D-4A8D-9F35-DFC03C041EC0}" presName="rootConnector" presStyleLbl="node2" presStyleIdx="1" presStyleCnt="2"/>
      <dgm:spPr/>
      <dgm:t>
        <a:bodyPr/>
        <a:lstStyle/>
        <a:p>
          <a:endParaRPr lang="pt-BR"/>
        </a:p>
      </dgm:t>
    </dgm:pt>
    <dgm:pt modelId="{52051865-9AA0-450E-98CB-7301C5F9FFD8}" type="pres">
      <dgm:prSet presAssocID="{8E57CE48-369D-4A8D-9F35-DFC03C041EC0}" presName="hierChild4" presStyleCnt="0"/>
      <dgm:spPr/>
    </dgm:pt>
    <dgm:pt modelId="{B3C9D2D1-F8A2-44C5-9052-450390E38690}" type="pres">
      <dgm:prSet presAssocID="{8E57CE48-369D-4A8D-9F35-DFC03C041EC0}" presName="hierChild5" presStyleCnt="0"/>
      <dgm:spPr/>
    </dgm:pt>
    <dgm:pt modelId="{C1AA653A-B988-4D04-A22B-11325D5F8998}" type="pres">
      <dgm:prSet presAssocID="{9A86439C-6740-46E2-8B10-2F691DA1A3C0}" presName="hierChild3" presStyleCnt="0"/>
      <dgm:spPr/>
    </dgm:pt>
  </dgm:ptLst>
  <dgm:cxnLst>
    <dgm:cxn modelId="{8467F56E-B567-45F8-AAFB-5E1B81680E55}" type="presOf" srcId="{A9ECFF75-5C73-48BE-9B9C-5DA3F39BED2F}" destId="{4A262522-5B18-4AEC-9731-32215E1B21C2}" srcOrd="0" destOrd="0" presId="urn:microsoft.com/office/officeart/2005/8/layout/orgChart1"/>
    <dgm:cxn modelId="{627594EE-C21F-49E8-8DBB-369A4A04740E}" type="presOf" srcId="{E89E5A27-56C5-4DCA-88FC-3E49ADA7BB9E}" destId="{FF06E0A9-66A3-45F1-8142-253A2E7D215E}" srcOrd="1" destOrd="0" presId="urn:microsoft.com/office/officeart/2005/8/layout/orgChart1"/>
    <dgm:cxn modelId="{2649B602-72AA-4405-927B-636A9D192304}" srcId="{A9ECFF75-5C73-48BE-9B9C-5DA3F39BED2F}" destId="{9A86439C-6740-46E2-8B10-2F691DA1A3C0}" srcOrd="0" destOrd="0" parTransId="{8AEF0BCE-F339-43E5-8787-291E12373519}" sibTransId="{291C0B4B-2913-4E42-AC92-485DAE5C6F95}"/>
    <dgm:cxn modelId="{DD514EEE-19F0-436D-95D5-5599654D2089}" type="presOf" srcId="{9A86439C-6740-46E2-8B10-2F691DA1A3C0}" destId="{F3D8C7CC-6E7C-4880-99F7-4111B2129A6F}" srcOrd="1" destOrd="0" presId="urn:microsoft.com/office/officeart/2005/8/layout/orgChart1"/>
    <dgm:cxn modelId="{E7BB59B2-F178-44ED-A09F-B0DC3AFD0C08}" type="presOf" srcId="{9E816253-28EB-4259-8982-3B990584EC81}" destId="{73B71999-660B-41F6-BF6E-53E4116D6A92}" srcOrd="0" destOrd="0" presId="urn:microsoft.com/office/officeart/2005/8/layout/orgChart1"/>
    <dgm:cxn modelId="{37B02502-5B0F-43BF-A946-BD379EBCD696}" srcId="{9A86439C-6740-46E2-8B10-2F691DA1A3C0}" destId="{8E57CE48-369D-4A8D-9F35-DFC03C041EC0}" srcOrd="1" destOrd="0" parTransId="{9E816253-28EB-4259-8982-3B990584EC81}" sibTransId="{C1CC1391-FA91-4FE3-8DF1-4E3B94A7BB59}"/>
    <dgm:cxn modelId="{D8AC7EC8-702C-4701-8F67-89462522385A}" type="presOf" srcId="{8E57CE48-369D-4A8D-9F35-DFC03C041EC0}" destId="{536A54FC-55B0-4A5D-B6DD-97962D4B80EF}" srcOrd="1" destOrd="0" presId="urn:microsoft.com/office/officeart/2005/8/layout/orgChart1"/>
    <dgm:cxn modelId="{F178A52A-B0C4-4643-B20A-A285281BDDCB}" type="presOf" srcId="{E89E5A27-56C5-4DCA-88FC-3E49ADA7BB9E}" destId="{A454FB75-36B9-41DD-A144-109540194521}" srcOrd="0" destOrd="0" presId="urn:microsoft.com/office/officeart/2005/8/layout/orgChart1"/>
    <dgm:cxn modelId="{09C31B6B-AEEF-425B-B115-83190AB63018}" type="presOf" srcId="{9A86439C-6740-46E2-8B10-2F691DA1A3C0}" destId="{C7CEE72F-D5E5-40D9-82B4-47DB3A0631F8}" srcOrd="0" destOrd="0" presId="urn:microsoft.com/office/officeart/2005/8/layout/orgChart1"/>
    <dgm:cxn modelId="{D5D46793-24E6-4579-8276-3D21D26151D9}" type="presOf" srcId="{1E6B7212-F20D-44D5-AD26-B5DD9CFDC1E0}" destId="{6E08832E-56FF-43B5-8065-5B7E61114909}" srcOrd="0" destOrd="0" presId="urn:microsoft.com/office/officeart/2005/8/layout/orgChart1"/>
    <dgm:cxn modelId="{F34C52F6-557E-424A-8455-52256BA7A264}" srcId="{9A86439C-6740-46E2-8B10-2F691DA1A3C0}" destId="{E89E5A27-56C5-4DCA-88FC-3E49ADA7BB9E}" srcOrd="0" destOrd="0" parTransId="{1E6B7212-F20D-44D5-AD26-B5DD9CFDC1E0}" sibTransId="{F85DED7E-80DB-4E36-BFF1-3D6B366DA35A}"/>
    <dgm:cxn modelId="{AF7AE5D0-2B2E-4D37-A810-32914DB329E4}" type="presOf" srcId="{8E57CE48-369D-4A8D-9F35-DFC03C041EC0}" destId="{DDD17E2E-49AB-4822-B38F-ABC38B1F1FDB}" srcOrd="0" destOrd="0" presId="urn:microsoft.com/office/officeart/2005/8/layout/orgChart1"/>
    <dgm:cxn modelId="{5AAA1D95-24EC-4525-BB0D-D7E78FF3647A}" type="presParOf" srcId="{4A262522-5B18-4AEC-9731-32215E1B21C2}" destId="{76C3D994-AC07-4771-AF4D-038E8CBD8226}" srcOrd="0" destOrd="0" presId="urn:microsoft.com/office/officeart/2005/8/layout/orgChart1"/>
    <dgm:cxn modelId="{EA44205F-460F-4EB9-AC91-1C74D7D1699B}" type="presParOf" srcId="{76C3D994-AC07-4771-AF4D-038E8CBD8226}" destId="{8AF2C8E9-3BF6-420A-9F29-AEF5124B043B}" srcOrd="0" destOrd="0" presId="urn:microsoft.com/office/officeart/2005/8/layout/orgChart1"/>
    <dgm:cxn modelId="{E93D1DC9-D0DA-43B6-864E-D1D5EDA3CB74}" type="presParOf" srcId="{8AF2C8E9-3BF6-420A-9F29-AEF5124B043B}" destId="{C7CEE72F-D5E5-40D9-82B4-47DB3A0631F8}" srcOrd="0" destOrd="0" presId="urn:microsoft.com/office/officeart/2005/8/layout/orgChart1"/>
    <dgm:cxn modelId="{74DFFF9E-14AE-48AF-9001-5BBE2C7176D5}" type="presParOf" srcId="{8AF2C8E9-3BF6-420A-9F29-AEF5124B043B}" destId="{F3D8C7CC-6E7C-4880-99F7-4111B2129A6F}" srcOrd="1" destOrd="0" presId="urn:microsoft.com/office/officeart/2005/8/layout/orgChart1"/>
    <dgm:cxn modelId="{32740067-9272-46CB-BBA6-64D7017A9EF2}" type="presParOf" srcId="{76C3D994-AC07-4771-AF4D-038E8CBD8226}" destId="{45E1CA52-F259-4FAB-B331-F225B0E5A484}" srcOrd="1" destOrd="0" presId="urn:microsoft.com/office/officeart/2005/8/layout/orgChart1"/>
    <dgm:cxn modelId="{66826EEC-C32C-4245-8F15-917A2CA88DC9}" type="presParOf" srcId="{45E1CA52-F259-4FAB-B331-F225B0E5A484}" destId="{6E08832E-56FF-43B5-8065-5B7E61114909}" srcOrd="0" destOrd="0" presId="urn:microsoft.com/office/officeart/2005/8/layout/orgChart1"/>
    <dgm:cxn modelId="{A5C5BAB3-CB5A-4CB5-9C19-915A07B7FC31}" type="presParOf" srcId="{45E1CA52-F259-4FAB-B331-F225B0E5A484}" destId="{3827C13D-148C-4991-8059-F3D1CA04825F}" srcOrd="1" destOrd="0" presId="urn:microsoft.com/office/officeart/2005/8/layout/orgChart1"/>
    <dgm:cxn modelId="{8C50A119-6961-4B45-BA00-0FAD449C5905}" type="presParOf" srcId="{3827C13D-148C-4991-8059-F3D1CA04825F}" destId="{92369B6E-D48D-4ADE-9E31-421337C15CBD}" srcOrd="0" destOrd="0" presId="urn:microsoft.com/office/officeart/2005/8/layout/orgChart1"/>
    <dgm:cxn modelId="{DBE06273-E3E6-49CB-8CAB-69C301B9DFB5}" type="presParOf" srcId="{92369B6E-D48D-4ADE-9E31-421337C15CBD}" destId="{A454FB75-36B9-41DD-A144-109540194521}" srcOrd="0" destOrd="0" presId="urn:microsoft.com/office/officeart/2005/8/layout/orgChart1"/>
    <dgm:cxn modelId="{AFBC755D-297D-4F70-8CC1-90AB89698426}" type="presParOf" srcId="{92369B6E-D48D-4ADE-9E31-421337C15CBD}" destId="{FF06E0A9-66A3-45F1-8142-253A2E7D215E}" srcOrd="1" destOrd="0" presId="urn:microsoft.com/office/officeart/2005/8/layout/orgChart1"/>
    <dgm:cxn modelId="{9F57C819-8606-40AE-AA1F-AFA426BB6BD4}" type="presParOf" srcId="{3827C13D-148C-4991-8059-F3D1CA04825F}" destId="{EED0E52C-D4A7-466B-97F4-355129A47ED8}" srcOrd="1" destOrd="0" presId="urn:microsoft.com/office/officeart/2005/8/layout/orgChart1"/>
    <dgm:cxn modelId="{7B5381E3-CAC5-464F-80BC-655D5D45B650}" type="presParOf" srcId="{3827C13D-148C-4991-8059-F3D1CA04825F}" destId="{E0960793-85F0-492E-8E88-EBC4B0CF71FF}" srcOrd="2" destOrd="0" presId="urn:microsoft.com/office/officeart/2005/8/layout/orgChart1"/>
    <dgm:cxn modelId="{33E7A71F-ED49-4B4C-BEBB-949993C9CC2E}" type="presParOf" srcId="{45E1CA52-F259-4FAB-B331-F225B0E5A484}" destId="{73B71999-660B-41F6-BF6E-53E4116D6A92}" srcOrd="2" destOrd="0" presId="urn:microsoft.com/office/officeart/2005/8/layout/orgChart1"/>
    <dgm:cxn modelId="{44EDFD29-1888-4DAD-9B5A-4A66DFAAF8F2}" type="presParOf" srcId="{45E1CA52-F259-4FAB-B331-F225B0E5A484}" destId="{05C14892-1045-4E80-A1C0-83D22A7FCD02}" srcOrd="3" destOrd="0" presId="urn:microsoft.com/office/officeart/2005/8/layout/orgChart1"/>
    <dgm:cxn modelId="{3A5E4C77-0E1D-4F4A-A547-671185C7CCE7}" type="presParOf" srcId="{05C14892-1045-4E80-A1C0-83D22A7FCD02}" destId="{C8BEB920-A76A-48C9-8259-878CCCC36815}" srcOrd="0" destOrd="0" presId="urn:microsoft.com/office/officeart/2005/8/layout/orgChart1"/>
    <dgm:cxn modelId="{660A2888-8323-4F65-B104-80E5AEB65069}" type="presParOf" srcId="{C8BEB920-A76A-48C9-8259-878CCCC36815}" destId="{DDD17E2E-49AB-4822-B38F-ABC38B1F1FDB}" srcOrd="0" destOrd="0" presId="urn:microsoft.com/office/officeart/2005/8/layout/orgChart1"/>
    <dgm:cxn modelId="{0E77782A-E6B2-46F3-81C0-3BBF2E053D49}" type="presParOf" srcId="{C8BEB920-A76A-48C9-8259-878CCCC36815}" destId="{536A54FC-55B0-4A5D-B6DD-97962D4B80EF}" srcOrd="1" destOrd="0" presId="urn:microsoft.com/office/officeart/2005/8/layout/orgChart1"/>
    <dgm:cxn modelId="{8B482607-3F80-4160-948E-850BF8DAFE23}" type="presParOf" srcId="{05C14892-1045-4E80-A1C0-83D22A7FCD02}" destId="{52051865-9AA0-450E-98CB-7301C5F9FFD8}" srcOrd="1" destOrd="0" presId="urn:microsoft.com/office/officeart/2005/8/layout/orgChart1"/>
    <dgm:cxn modelId="{CA60130B-8A99-4B23-AE77-AF7878BD80AA}" type="presParOf" srcId="{05C14892-1045-4E80-A1C0-83D22A7FCD02}" destId="{B3C9D2D1-F8A2-44C5-9052-450390E38690}" srcOrd="2" destOrd="0" presId="urn:microsoft.com/office/officeart/2005/8/layout/orgChart1"/>
    <dgm:cxn modelId="{F0CB5963-43C5-49CB-B52D-361AEFE30E25}" type="presParOf" srcId="{76C3D994-AC07-4771-AF4D-038E8CBD8226}" destId="{C1AA653A-B988-4D04-A22B-11325D5F899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895F19-E45D-41E8-8B98-76F065FC5F06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2EEF90FB-2219-4ED2-B09C-7E731B15F394}">
      <dgm:prSet phldrT="[Texto]" custT="1"/>
      <dgm:spPr/>
      <dgm:t>
        <a:bodyPr/>
        <a:lstStyle/>
        <a:p>
          <a:r>
            <a:rPr lang="pt-BR" sz="2000" dirty="0" smtClean="0">
              <a:latin typeface="Times New Roman" pitchFamily="18" charset="0"/>
              <a:cs typeface="Times New Roman" pitchFamily="18" charset="0"/>
            </a:rPr>
            <a:t>Pesquisa e desenvolvimento</a:t>
          </a:r>
          <a:endParaRPr lang="pt-BR" sz="2000" dirty="0">
            <a:latin typeface="Times New Roman" pitchFamily="18" charset="0"/>
            <a:cs typeface="Times New Roman" pitchFamily="18" charset="0"/>
          </a:endParaRPr>
        </a:p>
      </dgm:t>
    </dgm:pt>
    <dgm:pt modelId="{CF590989-4BA5-4CDB-90E9-FD6E9C9253F9}" type="parTrans" cxnId="{4399A342-1FE1-4202-B6B5-AF7A3C990637}">
      <dgm:prSet/>
      <dgm:spPr/>
      <dgm:t>
        <a:bodyPr/>
        <a:lstStyle/>
        <a:p>
          <a:endParaRPr lang="pt-BR"/>
        </a:p>
      </dgm:t>
    </dgm:pt>
    <dgm:pt modelId="{3CA94740-3ED4-4F5C-9624-FB3BC07C8D27}" type="sibTrans" cxnId="{4399A342-1FE1-4202-B6B5-AF7A3C990637}">
      <dgm:prSet/>
      <dgm:spPr/>
      <dgm:t>
        <a:bodyPr/>
        <a:lstStyle/>
        <a:p>
          <a:endParaRPr lang="pt-BR"/>
        </a:p>
      </dgm:t>
    </dgm:pt>
    <dgm:pt modelId="{7E4CED0B-95B7-4875-887C-12D9BCBDF018}">
      <dgm:prSet phldrT="[Texto]" custT="1"/>
      <dgm:spPr/>
      <dgm:t>
        <a:bodyPr/>
        <a:lstStyle/>
        <a:p>
          <a:r>
            <a:rPr lang="pt-BR" sz="2000" dirty="0" smtClean="0">
              <a:latin typeface="Times New Roman" pitchFamily="18" charset="0"/>
              <a:cs typeface="Times New Roman" pitchFamily="18" charset="0"/>
            </a:rPr>
            <a:t>Desenho</a:t>
          </a:r>
          <a:endParaRPr lang="pt-BR" sz="2000" dirty="0">
            <a:latin typeface="Times New Roman" pitchFamily="18" charset="0"/>
            <a:cs typeface="Times New Roman" pitchFamily="18" charset="0"/>
          </a:endParaRPr>
        </a:p>
      </dgm:t>
    </dgm:pt>
    <dgm:pt modelId="{E030D570-B2E0-4A0E-8698-83B0D90F296C}" type="parTrans" cxnId="{AF728DCA-083E-4559-AE5A-4D4F973A375B}">
      <dgm:prSet/>
      <dgm:spPr/>
      <dgm:t>
        <a:bodyPr/>
        <a:lstStyle/>
        <a:p>
          <a:endParaRPr lang="pt-BR"/>
        </a:p>
      </dgm:t>
    </dgm:pt>
    <dgm:pt modelId="{F2716701-72AD-4B1E-B942-319D94FEB17E}" type="sibTrans" cxnId="{AF728DCA-083E-4559-AE5A-4D4F973A375B}">
      <dgm:prSet/>
      <dgm:spPr/>
      <dgm:t>
        <a:bodyPr/>
        <a:lstStyle/>
        <a:p>
          <a:endParaRPr lang="pt-BR"/>
        </a:p>
      </dgm:t>
    </dgm:pt>
    <dgm:pt modelId="{85CD1B4E-A2A7-4546-816A-97F2475ECA71}">
      <dgm:prSet phldrT="[Texto]" custT="1"/>
      <dgm:spPr/>
      <dgm:t>
        <a:bodyPr/>
        <a:lstStyle/>
        <a:p>
          <a:r>
            <a:rPr lang="pt-BR" sz="2000" dirty="0" smtClean="0">
              <a:latin typeface="Times New Roman" pitchFamily="18" charset="0"/>
              <a:cs typeface="Times New Roman" pitchFamily="18" charset="0"/>
            </a:rPr>
            <a:t>Produção</a:t>
          </a:r>
          <a:endParaRPr lang="pt-BR" sz="2000" dirty="0">
            <a:latin typeface="Times New Roman" pitchFamily="18" charset="0"/>
            <a:cs typeface="Times New Roman" pitchFamily="18" charset="0"/>
          </a:endParaRPr>
        </a:p>
      </dgm:t>
    </dgm:pt>
    <dgm:pt modelId="{069AECAD-8421-4FC0-BA8B-B9B03D4CB6A3}" type="parTrans" cxnId="{48BEFBDA-0A31-49AE-9EC2-F4F09B914726}">
      <dgm:prSet/>
      <dgm:spPr/>
      <dgm:t>
        <a:bodyPr/>
        <a:lstStyle/>
        <a:p>
          <a:endParaRPr lang="pt-BR"/>
        </a:p>
      </dgm:t>
    </dgm:pt>
    <dgm:pt modelId="{8F6C96FC-8FC2-42CC-8426-7B8DFEA29632}" type="sibTrans" cxnId="{48BEFBDA-0A31-49AE-9EC2-F4F09B914726}">
      <dgm:prSet/>
      <dgm:spPr/>
      <dgm:t>
        <a:bodyPr/>
        <a:lstStyle/>
        <a:p>
          <a:endParaRPr lang="pt-BR"/>
        </a:p>
      </dgm:t>
    </dgm:pt>
    <dgm:pt modelId="{48A872F5-C755-45F0-9EA0-09A5C84B052B}">
      <dgm:prSet phldrT="[Texto]" custT="1"/>
      <dgm:spPr/>
      <dgm:t>
        <a:bodyPr/>
        <a:lstStyle/>
        <a:p>
          <a:r>
            <a:rPr lang="pt-BR" sz="2000" dirty="0" smtClean="0">
              <a:latin typeface="Times New Roman" pitchFamily="18" charset="0"/>
              <a:cs typeface="Times New Roman" pitchFamily="18" charset="0"/>
            </a:rPr>
            <a:t>Marketing</a:t>
          </a:r>
          <a:endParaRPr lang="pt-BR" sz="2000" dirty="0">
            <a:latin typeface="Times New Roman" pitchFamily="18" charset="0"/>
            <a:cs typeface="Times New Roman" pitchFamily="18" charset="0"/>
          </a:endParaRPr>
        </a:p>
      </dgm:t>
    </dgm:pt>
    <dgm:pt modelId="{1A0C4FAE-E5CB-4543-9060-8316FB17DDA0}" type="parTrans" cxnId="{F91E8E90-593E-41FB-90C9-9C2719FAEE02}">
      <dgm:prSet/>
      <dgm:spPr/>
      <dgm:t>
        <a:bodyPr/>
        <a:lstStyle/>
        <a:p>
          <a:endParaRPr lang="pt-BR"/>
        </a:p>
      </dgm:t>
    </dgm:pt>
    <dgm:pt modelId="{080E07B9-F21D-4EE6-9A1C-2D01EF4E423E}" type="sibTrans" cxnId="{F91E8E90-593E-41FB-90C9-9C2719FAEE02}">
      <dgm:prSet/>
      <dgm:spPr/>
      <dgm:t>
        <a:bodyPr/>
        <a:lstStyle/>
        <a:p>
          <a:endParaRPr lang="pt-BR"/>
        </a:p>
      </dgm:t>
    </dgm:pt>
    <dgm:pt modelId="{A22EAE15-F490-4153-9B2D-F93AA99A8B7E}">
      <dgm:prSet phldrT="[Texto]" custT="1"/>
      <dgm:spPr/>
      <dgm:t>
        <a:bodyPr/>
        <a:lstStyle/>
        <a:p>
          <a:r>
            <a:rPr lang="pt-BR" sz="2000" dirty="0" smtClean="0">
              <a:latin typeface="Times New Roman" pitchFamily="18" charset="0"/>
              <a:cs typeface="Times New Roman" pitchFamily="18" charset="0"/>
            </a:rPr>
            <a:t>Serviço ao cliente</a:t>
          </a:r>
          <a:endParaRPr lang="pt-BR" sz="2000" dirty="0">
            <a:latin typeface="Times New Roman" pitchFamily="18" charset="0"/>
            <a:cs typeface="Times New Roman" pitchFamily="18" charset="0"/>
          </a:endParaRPr>
        </a:p>
      </dgm:t>
    </dgm:pt>
    <dgm:pt modelId="{F152040B-FAD7-49D4-910E-8FD6C84B8B50}" type="parTrans" cxnId="{BE290560-DDA1-489C-8E7D-DD44633B2888}">
      <dgm:prSet/>
      <dgm:spPr/>
      <dgm:t>
        <a:bodyPr/>
        <a:lstStyle/>
        <a:p>
          <a:endParaRPr lang="pt-BR"/>
        </a:p>
      </dgm:t>
    </dgm:pt>
    <dgm:pt modelId="{967F1605-FA3D-40C0-A2B5-1057D8F0A23A}" type="sibTrans" cxnId="{BE290560-DDA1-489C-8E7D-DD44633B2888}">
      <dgm:prSet/>
      <dgm:spPr/>
      <dgm:t>
        <a:bodyPr/>
        <a:lstStyle/>
        <a:p>
          <a:endParaRPr lang="pt-BR"/>
        </a:p>
      </dgm:t>
    </dgm:pt>
    <dgm:pt modelId="{BF35BE79-B44E-4E62-AEC9-E343700B2F6A}" type="pres">
      <dgm:prSet presAssocID="{46895F19-E45D-41E8-8B98-76F065FC5F06}" presName="CompostProcess" presStyleCnt="0">
        <dgm:presLayoutVars>
          <dgm:dir/>
          <dgm:resizeHandles val="exact"/>
        </dgm:presLayoutVars>
      </dgm:prSet>
      <dgm:spPr/>
    </dgm:pt>
    <dgm:pt modelId="{587AA540-4BD9-474D-884A-0BA7EC060F9A}" type="pres">
      <dgm:prSet presAssocID="{46895F19-E45D-41E8-8B98-76F065FC5F06}" presName="arrow" presStyleLbl="bgShp" presStyleIdx="0" presStyleCnt="1"/>
      <dgm:spPr/>
    </dgm:pt>
    <dgm:pt modelId="{1B108A7D-FDB4-45C7-9B04-F8E0860DB563}" type="pres">
      <dgm:prSet presAssocID="{46895F19-E45D-41E8-8B98-76F065FC5F06}" presName="linearProcess" presStyleCnt="0"/>
      <dgm:spPr/>
    </dgm:pt>
    <dgm:pt modelId="{F17F395B-1CE8-4F13-A685-75ADE717C807}" type="pres">
      <dgm:prSet presAssocID="{2EEF90FB-2219-4ED2-B09C-7E731B15F394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89FC27-C0DC-4520-95EA-3BC6F426127C}" type="pres">
      <dgm:prSet presAssocID="{3CA94740-3ED4-4F5C-9624-FB3BC07C8D27}" presName="sibTrans" presStyleCnt="0"/>
      <dgm:spPr/>
    </dgm:pt>
    <dgm:pt modelId="{AEF28DC1-3A17-4462-AB70-D3CE007435EF}" type="pres">
      <dgm:prSet presAssocID="{7E4CED0B-95B7-4875-887C-12D9BCBDF01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120E3E-D103-4320-B0AE-ECA26C3C8E8C}" type="pres">
      <dgm:prSet presAssocID="{F2716701-72AD-4B1E-B942-319D94FEB17E}" presName="sibTrans" presStyleCnt="0"/>
      <dgm:spPr/>
    </dgm:pt>
    <dgm:pt modelId="{635B411A-334C-4211-B420-8202DD0B80F2}" type="pres">
      <dgm:prSet presAssocID="{85CD1B4E-A2A7-4546-816A-97F2475ECA7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E0A875-B855-4E43-86B8-A0B714CED99D}" type="pres">
      <dgm:prSet presAssocID="{8F6C96FC-8FC2-42CC-8426-7B8DFEA29632}" presName="sibTrans" presStyleCnt="0"/>
      <dgm:spPr/>
    </dgm:pt>
    <dgm:pt modelId="{784BB28F-9851-4981-BB97-864BF913CFFE}" type="pres">
      <dgm:prSet presAssocID="{48A872F5-C755-45F0-9EA0-09A5C84B052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8D222D-509B-4B2C-89F8-D8D896BC697B}" type="pres">
      <dgm:prSet presAssocID="{080E07B9-F21D-4EE6-9A1C-2D01EF4E423E}" presName="sibTrans" presStyleCnt="0"/>
      <dgm:spPr/>
    </dgm:pt>
    <dgm:pt modelId="{125267E6-47FC-4122-99F6-C028104218D6}" type="pres">
      <dgm:prSet presAssocID="{A22EAE15-F490-4153-9B2D-F93AA99A8B7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F728DCA-083E-4559-AE5A-4D4F973A375B}" srcId="{46895F19-E45D-41E8-8B98-76F065FC5F06}" destId="{7E4CED0B-95B7-4875-887C-12D9BCBDF018}" srcOrd="1" destOrd="0" parTransId="{E030D570-B2E0-4A0E-8698-83B0D90F296C}" sibTransId="{F2716701-72AD-4B1E-B942-319D94FEB17E}"/>
    <dgm:cxn modelId="{F91E8E90-593E-41FB-90C9-9C2719FAEE02}" srcId="{46895F19-E45D-41E8-8B98-76F065FC5F06}" destId="{48A872F5-C755-45F0-9EA0-09A5C84B052B}" srcOrd="3" destOrd="0" parTransId="{1A0C4FAE-E5CB-4543-9060-8316FB17DDA0}" sibTransId="{080E07B9-F21D-4EE6-9A1C-2D01EF4E423E}"/>
    <dgm:cxn modelId="{BE290560-DDA1-489C-8E7D-DD44633B2888}" srcId="{46895F19-E45D-41E8-8B98-76F065FC5F06}" destId="{A22EAE15-F490-4153-9B2D-F93AA99A8B7E}" srcOrd="4" destOrd="0" parTransId="{F152040B-FAD7-49D4-910E-8FD6C84B8B50}" sibTransId="{967F1605-FA3D-40C0-A2B5-1057D8F0A23A}"/>
    <dgm:cxn modelId="{3A197C1F-21A2-465D-BD2E-98A13C4B20DA}" type="presOf" srcId="{7E4CED0B-95B7-4875-887C-12D9BCBDF018}" destId="{AEF28DC1-3A17-4462-AB70-D3CE007435EF}" srcOrd="0" destOrd="0" presId="urn:microsoft.com/office/officeart/2005/8/layout/hProcess9"/>
    <dgm:cxn modelId="{48BEFBDA-0A31-49AE-9EC2-F4F09B914726}" srcId="{46895F19-E45D-41E8-8B98-76F065FC5F06}" destId="{85CD1B4E-A2A7-4546-816A-97F2475ECA71}" srcOrd="2" destOrd="0" parTransId="{069AECAD-8421-4FC0-BA8B-B9B03D4CB6A3}" sibTransId="{8F6C96FC-8FC2-42CC-8426-7B8DFEA29632}"/>
    <dgm:cxn modelId="{2B0497E6-7CC9-4F1F-9843-FC069ABBC2CF}" type="presOf" srcId="{A22EAE15-F490-4153-9B2D-F93AA99A8B7E}" destId="{125267E6-47FC-4122-99F6-C028104218D6}" srcOrd="0" destOrd="0" presId="urn:microsoft.com/office/officeart/2005/8/layout/hProcess9"/>
    <dgm:cxn modelId="{4399A342-1FE1-4202-B6B5-AF7A3C990637}" srcId="{46895F19-E45D-41E8-8B98-76F065FC5F06}" destId="{2EEF90FB-2219-4ED2-B09C-7E731B15F394}" srcOrd="0" destOrd="0" parTransId="{CF590989-4BA5-4CDB-90E9-FD6E9C9253F9}" sibTransId="{3CA94740-3ED4-4F5C-9624-FB3BC07C8D27}"/>
    <dgm:cxn modelId="{0E62E3A3-81FC-4AF0-BAC6-CACF347CBD14}" type="presOf" srcId="{46895F19-E45D-41E8-8B98-76F065FC5F06}" destId="{BF35BE79-B44E-4E62-AEC9-E343700B2F6A}" srcOrd="0" destOrd="0" presId="urn:microsoft.com/office/officeart/2005/8/layout/hProcess9"/>
    <dgm:cxn modelId="{70B361EA-280A-4F57-B8D4-D304B2C50CA7}" type="presOf" srcId="{48A872F5-C755-45F0-9EA0-09A5C84B052B}" destId="{784BB28F-9851-4981-BB97-864BF913CFFE}" srcOrd="0" destOrd="0" presId="urn:microsoft.com/office/officeart/2005/8/layout/hProcess9"/>
    <dgm:cxn modelId="{0C34FB82-BE4E-4599-91BB-6437E02430D4}" type="presOf" srcId="{85CD1B4E-A2A7-4546-816A-97F2475ECA71}" destId="{635B411A-334C-4211-B420-8202DD0B80F2}" srcOrd="0" destOrd="0" presId="urn:microsoft.com/office/officeart/2005/8/layout/hProcess9"/>
    <dgm:cxn modelId="{DB7E64F2-26AA-4625-8B89-496C6454C745}" type="presOf" srcId="{2EEF90FB-2219-4ED2-B09C-7E731B15F394}" destId="{F17F395B-1CE8-4F13-A685-75ADE717C807}" srcOrd="0" destOrd="0" presId="urn:microsoft.com/office/officeart/2005/8/layout/hProcess9"/>
    <dgm:cxn modelId="{D6A3C090-09EC-40A2-ACFD-C45D3790448E}" type="presParOf" srcId="{BF35BE79-B44E-4E62-AEC9-E343700B2F6A}" destId="{587AA540-4BD9-474D-884A-0BA7EC060F9A}" srcOrd="0" destOrd="0" presId="urn:microsoft.com/office/officeart/2005/8/layout/hProcess9"/>
    <dgm:cxn modelId="{851471BC-D063-4C81-880A-2554BE9B3645}" type="presParOf" srcId="{BF35BE79-B44E-4E62-AEC9-E343700B2F6A}" destId="{1B108A7D-FDB4-45C7-9B04-F8E0860DB563}" srcOrd="1" destOrd="0" presId="urn:microsoft.com/office/officeart/2005/8/layout/hProcess9"/>
    <dgm:cxn modelId="{C3616AF0-0B66-4056-8D03-C3F866090485}" type="presParOf" srcId="{1B108A7D-FDB4-45C7-9B04-F8E0860DB563}" destId="{F17F395B-1CE8-4F13-A685-75ADE717C807}" srcOrd="0" destOrd="0" presId="urn:microsoft.com/office/officeart/2005/8/layout/hProcess9"/>
    <dgm:cxn modelId="{132B45FE-0C69-40BF-BE1A-7CAE13B60A16}" type="presParOf" srcId="{1B108A7D-FDB4-45C7-9B04-F8E0860DB563}" destId="{6489FC27-C0DC-4520-95EA-3BC6F426127C}" srcOrd="1" destOrd="0" presId="urn:microsoft.com/office/officeart/2005/8/layout/hProcess9"/>
    <dgm:cxn modelId="{7ECA1C3D-9F75-4BC7-B21A-1899BBA625BC}" type="presParOf" srcId="{1B108A7D-FDB4-45C7-9B04-F8E0860DB563}" destId="{AEF28DC1-3A17-4462-AB70-D3CE007435EF}" srcOrd="2" destOrd="0" presId="urn:microsoft.com/office/officeart/2005/8/layout/hProcess9"/>
    <dgm:cxn modelId="{129CDAD0-9035-4070-91F1-BE862C87AF88}" type="presParOf" srcId="{1B108A7D-FDB4-45C7-9B04-F8E0860DB563}" destId="{90120E3E-D103-4320-B0AE-ECA26C3C8E8C}" srcOrd="3" destOrd="0" presId="urn:microsoft.com/office/officeart/2005/8/layout/hProcess9"/>
    <dgm:cxn modelId="{DD98DD0A-64C5-4C5A-B03B-F03968C3F7BE}" type="presParOf" srcId="{1B108A7D-FDB4-45C7-9B04-F8E0860DB563}" destId="{635B411A-334C-4211-B420-8202DD0B80F2}" srcOrd="4" destOrd="0" presId="urn:microsoft.com/office/officeart/2005/8/layout/hProcess9"/>
    <dgm:cxn modelId="{73323F18-DFD8-4E05-89C9-54B009B2668A}" type="presParOf" srcId="{1B108A7D-FDB4-45C7-9B04-F8E0860DB563}" destId="{84E0A875-B855-4E43-86B8-A0B714CED99D}" srcOrd="5" destOrd="0" presId="urn:microsoft.com/office/officeart/2005/8/layout/hProcess9"/>
    <dgm:cxn modelId="{2B09FCC1-BDC6-4530-AE68-67CCA0F1AC19}" type="presParOf" srcId="{1B108A7D-FDB4-45C7-9B04-F8E0860DB563}" destId="{784BB28F-9851-4981-BB97-864BF913CFFE}" srcOrd="6" destOrd="0" presId="urn:microsoft.com/office/officeart/2005/8/layout/hProcess9"/>
    <dgm:cxn modelId="{F5AB33A7-8544-4B5E-8DEF-97C246F73C95}" type="presParOf" srcId="{1B108A7D-FDB4-45C7-9B04-F8E0860DB563}" destId="{A68D222D-509B-4B2C-89F8-D8D896BC697B}" srcOrd="7" destOrd="0" presId="urn:microsoft.com/office/officeart/2005/8/layout/hProcess9"/>
    <dgm:cxn modelId="{BDA8947B-5E54-4DC7-AB0D-9FA7F86BE9AB}" type="presParOf" srcId="{1B108A7D-FDB4-45C7-9B04-F8E0860DB563}" destId="{125267E6-47FC-4122-99F6-C028104218D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E356C-3887-49C8-AD4C-F926AEDDC22E}">
      <dsp:nvSpPr>
        <dsp:cNvPr id="0" name=""/>
        <dsp:cNvSpPr/>
      </dsp:nvSpPr>
      <dsp:spPr>
        <a:xfrm rot="5400000">
          <a:off x="8797290" y="-3319303"/>
          <a:ext cx="2095500" cy="926592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smtClean="0">
              <a:latin typeface="Times New Roman" pitchFamily="18" charset="0"/>
              <a:cs typeface="Times New Roman" pitchFamily="18" charset="0"/>
            </a:rPr>
            <a:t>Organiza todas as informações financeiras da entidade de forma a apresentar a informação de uma forma útil para o usuário externo.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212080" y="368201"/>
        <a:ext cx="9163626" cy="1890912"/>
      </dsp:txXfrm>
    </dsp:sp>
    <dsp:sp modelId="{8043AEA4-AF84-438B-80BF-A11963995F4B}">
      <dsp:nvSpPr>
        <dsp:cNvPr id="0" name=""/>
        <dsp:cNvSpPr/>
      </dsp:nvSpPr>
      <dsp:spPr>
        <a:xfrm>
          <a:off x="0" y="3968"/>
          <a:ext cx="5212080" cy="2619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smtClean="0">
              <a:latin typeface="Times New Roman" pitchFamily="18" charset="0"/>
              <a:cs typeface="Times New Roman" pitchFamily="18" charset="0"/>
            </a:rPr>
            <a:t>Contabilidade Financeira</a:t>
          </a:r>
          <a:endParaRPr lang="en-US" sz="4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7867" y="131835"/>
        <a:ext cx="4956346" cy="2363641"/>
      </dsp:txXfrm>
    </dsp:sp>
    <dsp:sp modelId="{6A7B2B3B-5687-4276-9B0B-A424A4DDB6BB}">
      <dsp:nvSpPr>
        <dsp:cNvPr id="0" name=""/>
        <dsp:cNvSpPr/>
      </dsp:nvSpPr>
      <dsp:spPr>
        <a:xfrm rot="5400000">
          <a:off x="8797290" y="-568960"/>
          <a:ext cx="2095500" cy="926592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kern="1200" dirty="0" smtClean="0">
              <a:latin typeface="Times New Roman" pitchFamily="18" charset="0"/>
              <a:cs typeface="Times New Roman" pitchFamily="18" charset="0"/>
            </a:rPr>
            <a:t>Ramo da contabilidade que mede, registra e relata informações sobre custos.</a:t>
          </a:r>
          <a:endParaRPr lang="pt-BR" sz="3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212080" y="3118544"/>
        <a:ext cx="9163626" cy="1890912"/>
      </dsp:txXfrm>
    </dsp:sp>
    <dsp:sp modelId="{4E620FE8-4091-4D5F-9B59-595A1DF446E5}">
      <dsp:nvSpPr>
        <dsp:cNvPr id="0" name=""/>
        <dsp:cNvSpPr/>
      </dsp:nvSpPr>
      <dsp:spPr>
        <a:xfrm>
          <a:off x="0" y="2754312"/>
          <a:ext cx="5212080" cy="26193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smtClean="0">
              <a:latin typeface="Times New Roman" pitchFamily="18" charset="0"/>
              <a:cs typeface="Times New Roman" pitchFamily="18" charset="0"/>
            </a:rPr>
            <a:t>Contabilidade de Custos</a:t>
          </a:r>
          <a:endParaRPr lang="en-US" sz="4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7867" y="2882179"/>
        <a:ext cx="4956346" cy="2363641"/>
      </dsp:txXfrm>
    </dsp:sp>
    <dsp:sp modelId="{80954A52-C62A-48CA-A38D-F95D33E4C2C2}">
      <dsp:nvSpPr>
        <dsp:cNvPr id="0" name=""/>
        <dsp:cNvSpPr/>
      </dsp:nvSpPr>
      <dsp:spPr>
        <a:xfrm rot="5400000">
          <a:off x="8797290" y="2181383"/>
          <a:ext cx="2095500" cy="926592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smtClean="0">
              <a:latin typeface="Times New Roman" pitchFamily="18" charset="0"/>
              <a:cs typeface="Times New Roman" pitchFamily="18" charset="0"/>
            </a:rPr>
            <a:t>Trata-se de identificar, mensurar e analisar informações que auxiliem os gestores na tomada de decisões estratégicas para a empresa.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212080" y="5868887"/>
        <a:ext cx="9163626" cy="1890912"/>
      </dsp:txXfrm>
    </dsp:sp>
    <dsp:sp modelId="{B78D9BAF-9EAB-413C-ACBB-1A953E0EFB6C}">
      <dsp:nvSpPr>
        <dsp:cNvPr id="0" name=""/>
        <dsp:cNvSpPr/>
      </dsp:nvSpPr>
      <dsp:spPr>
        <a:xfrm>
          <a:off x="0" y="5504656"/>
          <a:ext cx="5212080" cy="26193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smtClean="0">
              <a:latin typeface="Times New Roman" pitchFamily="18" charset="0"/>
              <a:cs typeface="Times New Roman" pitchFamily="18" charset="0"/>
            </a:rPr>
            <a:t>Contabilidade Gerencial</a:t>
          </a:r>
          <a:endParaRPr lang="en-US" sz="4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7867" y="5632523"/>
        <a:ext cx="4956346" cy="23636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9D3E5-8F2F-4B24-8D40-49C1AD7F9E7D}">
      <dsp:nvSpPr>
        <dsp:cNvPr id="0" name=""/>
        <dsp:cNvSpPr/>
      </dsp:nvSpPr>
      <dsp:spPr>
        <a:xfrm>
          <a:off x="7532104" y="6210233"/>
          <a:ext cx="484892" cy="1487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7004"/>
              </a:lnTo>
              <a:lnTo>
                <a:pt x="484892" y="148700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22D06-584B-4EB6-A658-BDEBC0F2D931}">
      <dsp:nvSpPr>
        <dsp:cNvPr id="0" name=""/>
        <dsp:cNvSpPr/>
      </dsp:nvSpPr>
      <dsp:spPr>
        <a:xfrm>
          <a:off x="8779431" y="3915075"/>
          <a:ext cx="91440" cy="6788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884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3EC48-1EA8-4365-BE7B-A11AB9F5E4D4}">
      <dsp:nvSpPr>
        <dsp:cNvPr id="0" name=""/>
        <dsp:cNvSpPr/>
      </dsp:nvSpPr>
      <dsp:spPr>
        <a:xfrm>
          <a:off x="6465340" y="1619916"/>
          <a:ext cx="2359810" cy="678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424"/>
              </a:lnTo>
              <a:lnTo>
                <a:pt x="2359810" y="339424"/>
              </a:lnTo>
              <a:lnTo>
                <a:pt x="2359810" y="6788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AC3BC-86F4-40C3-A52C-10E5A096A53A}">
      <dsp:nvSpPr>
        <dsp:cNvPr id="0" name=""/>
        <dsp:cNvSpPr/>
      </dsp:nvSpPr>
      <dsp:spPr>
        <a:xfrm>
          <a:off x="2812482" y="3915075"/>
          <a:ext cx="484892" cy="1487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7004"/>
              </a:lnTo>
              <a:lnTo>
                <a:pt x="484892" y="14870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433AA-991B-433C-ACB1-192E6E4A313A}">
      <dsp:nvSpPr>
        <dsp:cNvPr id="0" name=""/>
        <dsp:cNvSpPr/>
      </dsp:nvSpPr>
      <dsp:spPr>
        <a:xfrm>
          <a:off x="4105529" y="1619916"/>
          <a:ext cx="2359810" cy="678849"/>
        </a:xfrm>
        <a:custGeom>
          <a:avLst/>
          <a:gdLst/>
          <a:ahLst/>
          <a:cxnLst/>
          <a:rect l="0" t="0" r="0" b="0"/>
          <a:pathLst>
            <a:path>
              <a:moveTo>
                <a:pt x="2359810" y="0"/>
              </a:moveTo>
              <a:lnTo>
                <a:pt x="2359810" y="339424"/>
              </a:lnTo>
              <a:lnTo>
                <a:pt x="0" y="339424"/>
              </a:lnTo>
              <a:lnTo>
                <a:pt x="0" y="6788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E46E7-545D-4C56-AE3D-9F5C343DFDDE}">
      <dsp:nvSpPr>
        <dsp:cNvPr id="0" name=""/>
        <dsp:cNvSpPr/>
      </dsp:nvSpPr>
      <dsp:spPr>
        <a:xfrm>
          <a:off x="4849031" y="3607"/>
          <a:ext cx="3232617" cy="1616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Times New Roman" pitchFamily="18" charset="0"/>
              <a:cs typeface="Times New Roman" pitchFamily="18" charset="0"/>
            </a:rPr>
            <a:t>Sistema de Informação Contábil</a:t>
          </a:r>
          <a:endParaRPr lang="pt-BR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9031" y="3607"/>
        <a:ext cx="3232617" cy="1616308"/>
      </dsp:txXfrm>
    </dsp:sp>
    <dsp:sp modelId="{35D9F3C4-52FF-45EE-BB50-56F7AD3D0F70}">
      <dsp:nvSpPr>
        <dsp:cNvPr id="0" name=""/>
        <dsp:cNvSpPr/>
      </dsp:nvSpPr>
      <dsp:spPr>
        <a:xfrm>
          <a:off x="2489220" y="2298766"/>
          <a:ext cx="3232617" cy="16163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Times New Roman" pitchFamily="18" charset="0"/>
              <a:cs typeface="Times New Roman" pitchFamily="18" charset="0"/>
            </a:rPr>
            <a:t>Usuário Externo</a:t>
          </a:r>
          <a:endParaRPr lang="pt-BR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9220" y="2298766"/>
        <a:ext cx="3232617" cy="1616308"/>
      </dsp:txXfrm>
    </dsp:sp>
    <dsp:sp modelId="{2070A2B4-6A81-4669-888C-5317D7583A7C}">
      <dsp:nvSpPr>
        <dsp:cNvPr id="0" name=""/>
        <dsp:cNvSpPr/>
      </dsp:nvSpPr>
      <dsp:spPr>
        <a:xfrm>
          <a:off x="3297374" y="4593924"/>
          <a:ext cx="3232617" cy="16163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Times New Roman" pitchFamily="18" charset="0"/>
              <a:cs typeface="Times New Roman" pitchFamily="18" charset="0"/>
            </a:rPr>
            <a:t>Contabilidade Financeira</a:t>
          </a:r>
          <a:endParaRPr lang="pt-BR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7374" y="4593924"/>
        <a:ext cx="3232617" cy="1616308"/>
      </dsp:txXfrm>
    </dsp:sp>
    <dsp:sp modelId="{421AC6B3-32CF-4E95-A6AB-16BDB7F79056}">
      <dsp:nvSpPr>
        <dsp:cNvPr id="0" name=""/>
        <dsp:cNvSpPr/>
      </dsp:nvSpPr>
      <dsp:spPr>
        <a:xfrm>
          <a:off x="7208842" y="2298766"/>
          <a:ext cx="3232617" cy="16163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Times New Roman" pitchFamily="18" charset="0"/>
              <a:cs typeface="Times New Roman" pitchFamily="18" charset="0"/>
            </a:rPr>
            <a:t>Usuário Interno</a:t>
          </a:r>
          <a:endParaRPr lang="pt-BR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8842" y="2298766"/>
        <a:ext cx="3232617" cy="1616308"/>
      </dsp:txXfrm>
    </dsp:sp>
    <dsp:sp modelId="{151B9D27-636A-438D-BF3B-55123F972823}">
      <dsp:nvSpPr>
        <dsp:cNvPr id="0" name=""/>
        <dsp:cNvSpPr/>
      </dsp:nvSpPr>
      <dsp:spPr>
        <a:xfrm>
          <a:off x="7208842" y="4593924"/>
          <a:ext cx="3232617" cy="16163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Times New Roman" pitchFamily="18" charset="0"/>
              <a:cs typeface="Times New Roman" pitchFamily="18" charset="0"/>
            </a:rPr>
            <a:t>Contabilidade Gerencial</a:t>
          </a:r>
          <a:endParaRPr lang="pt-BR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8842" y="4593924"/>
        <a:ext cx="3232617" cy="1616308"/>
      </dsp:txXfrm>
    </dsp:sp>
    <dsp:sp modelId="{A85B5CE4-C805-426B-8DBE-B3EF5BB78E09}">
      <dsp:nvSpPr>
        <dsp:cNvPr id="0" name=""/>
        <dsp:cNvSpPr/>
      </dsp:nvSpPr>
      <dsp:spPr>
        <a:xfrm>
          <a:off x="8016996" y="6889083"/>
          <a:ext cx="3232617" cy="16163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Times New Roman" pitchFamily="18" charset="0"/>
              <a:cs typeface="Times New Roman" pitchFamily="18" charset="0"/>
            </a:rPr>
            <a:t>Contabilidade de Custos</a:t>
          </a:r>
          <a:endParaRPr lang="pt-BR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16996" y="6889083"/>
        <a:ext cx="3232617" cy="1616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C6C45-7E5F-411F-A030-5BAC2FC7A308}">
      <dsp:nvSpPr>
        <dsp:cNvPr id="0" name=""/>
        <dsp:cNvSpPr/>
      </dsp:nvSpPr>
      <dsp:spPr>
        <a:xfrm>
          <a:off x="4859748" y="5705900"/>
          <a:ext cx="325215" cy="25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6677"/>
              </a:lnTo>
              <a:lnTo>
                <a:pt x="325215" y="2536677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4BDE7-6790-4EC0-8510-74C45094A2DD}">
      <dsp:nvSpPr>
        <dsp:cNvPr id="0" name=""/>
        <dsp:cNvSpPr/>
      </dsp:nvSpPr>
      <dsp:spPr>
        <a:xfrm>
          <a:off x="4859748" y="5705900"/>
          <a:ext cx="325215" cy="997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326"/>
              </a:lnTo>
              <a:lnTo>
                <a:pt x="325215" y="99732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3A849-173A-4207-99BC-67F3333F68FB}">
      <dsp:nvSpPr>
        <dsp:cNvPr id="0" name=""/>
        <dsp:cNvSpPr/>
      </dsp:nvSpPr>
      <dsp:spPr>
        <a:xfrm>
          <a:off x="5681268" y="4166549"/>
          <a:ext cx="91440" cy="4553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30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BBA0B-ACAC-4614-BB53-CF317EBD6759}">
      <dsp:nvSpPr>
        <dsp:cNvPr id="0" name=""/>
        <dsp:cNvSpPr/>
      </dsp:nvSpPr>
      <dsp:spPr>
        <a:xfrm>
          <a:off x="4415287" y="2627198"/>
          <a:ext cx="1311700" cy="455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650"/>
              </a:lnTo>
              <a:lnTo>
                <a:pt x="1311700" y="227650"/>
              </a:lnTo>
              <a:lnTo>
                <a:pt x="1311700" y="45530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DDD10-31C7-4258-B0EE-029EFFFBE34A}">
      <dsp:nvSpPr>
        <dsp:cNvPr id="0" name=""/>
        <dsp:cNvSpPr/>
      </dsp:nvSpPr>
      <dsp:spPr>
        <a:xfrm>
          <a:off x="3103586" y="2627198"/>
          <a:ext cx="1311700" cy="455301"/>
        </a:xfrm>
        <a:custGeom>
          <a:avLst/>
          <a:gdLst/>
          <a:ahLst/>
          <a:cxnLst/>
          <a:rect l="0" t="0" r="0" b="0"/>
          <a:pathLst>
            <a:path>
              <a:moveTo>
                <a:pt x="1311700" y="0"/>
              </a:moveTo>
              <a:lnTo>
                <a:pt x="1311700" y="227650"/>
              </a:lnTo>
              <a:lnTo>
                <a:pt x="0" y="227650"/>
              </a:lnTo>
              <a:lnTo>
                <a:pt x="0" y="45530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8E9BF-2E4B-475E-8977-37DD788E5BB2}">
      <dsp:nvSpPr>
        <dsp:cNvPr id="0" name=""/>
        <dsp:cNvSpPr/>
      </dsp:nvSpPr>
      <dsp:spPr>
        <a:xfrm>
          <a:off x="4369567" y="1087847"/>
          <a:ext cx="91440" cy="4553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30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63787-D26C-45E9-B047-2667DFB14D5D}">
      <dsp:nvSpPr>
        <dsp:cNvPr id="0" name=""/>
        <dsp:cNvSpPr/>
      </dsp:nvSpPr>
      <dsp:spPr>
        <a:xfrm>
          <a:off x="3331237" y="3797"/>
          <a:ext cx="2168100" cy="1084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Principal Executivo (CEO)</a:t>
          </a:r>
          <a:endParaRPr lang="pt-BR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31237" y="3797"/>
        <a:ext cx="2168100" cy="1084050"/>
      </dsp:txXfrm>
    </dsp:sp>
    <dsp:sp modelId="{A965FC6D-3905-4534-974C-11DFCBF842C6}">
      <dsp:nvSpPr>
        <dsp:cNvPr id="0" name=""/>
        <dsp:cNvSpPr/>
      </dsp:nvSpPr>
      <dsp:spPr>
        <a:xfrm>
          <a:off x="3331237" y="1543148"/>
          <a:ext cx="2168100" cy="1084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Principal Executivo de Operações </a:t>
          </a:r>
          <a:endParaRPr lang="pt-BR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31237" y="1543148"/>
        <a:ext cx="2168100" cy="1084050"/>
      </dsp:txXfrm>
    </dsp:sp>
    <dsp:sp modelId="{13D318E3-D156-46C1-BF35-02D82442D260}">
      <dsp:nvSpPr>
        <dsp:cNvPr id="0" name=""/>
        <dsp:cNvSpPr/>
      </dsp:nvSpPr>
      <dsp:spPr>
        <a:xfrm>
          <a:off x="2019536" y="3082499"/>
          <a:ext cx="2168100" cy="1084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Departamentos Industriais</a:t>
          </a:r>
          <a:endParaRPr lang="pt-BR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19536" y="3082499"/>
        <a:ext cx="2168100" cy="1084050"/>
      </dsp:txXfrm>
    </dsp:sp>
    <dsp:sp modelId="{FB002CF0-8133-4F9A-A4D1-D4B0BD32E4B1}">
      <dsp:nvSpPr>
        <dsp:cNvPr id="0" name=""/>
        <dsp:cNvSpPr/>
      </dsp:nvSpPr>
      <dsp:spPr>
        <a:xfrm>
          <a:off x="4642937" y="3082499"/>
          <a:ext cx="2168100" cy="1084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Departamentos de Suporte e Administrativos</a:t>
          </a:r>
          <a:endParaRPr lang="pt-BR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2937" y="3082499"/>
        <a:ext cx="2168100" cy="1084050"/>
      </dsp:txXfrm>
    </dsp:sp>
    <dsp:sp modelId="{0C785DFE-3DC7-4A0A-93B3-97215772FBB6}">
      <dsp:nvSpPr>
        <dsp:cNvPr id="0" name=""/>
        <dsp:cNvSpPr/>
      </dsp:nvSpPr>
      <dsp:spPr>
        <a:xfrm>
          <a:off x="4642937" y="4621850"/>
          <a:ext cx="2168100" cy="1084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Vice-Presidente Financeiro</a:t>
          </a:r>
          <a:endParaRPr lang="pt-BR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2937" y="4621850"/>
        <a:ext cx="2168100" cy="1084050"/>
      </dsp:txXfrm>
    </dsp:sp>
    <dsp:sp modelId="{8A10D2AC-E7A3-4E50-94D8-B6B9BD414299}">
      <dsp:nvSpPr>
        <dsp:cNvPr id="0" name=""/>
        <dsp:cNvSpPr/>
      </dsp:nvSpPr>
      <dsp:spPr>
        <a:xfrm>
          <a:off x="5184963" y="6161201"/>
          <a:ext cx="2168100" cy="1084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Tesoureiro</a:t>
          </a:r>
          <a:endParaRPr lang="pt-BR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84963" y="6161201"/>
        <a:ext cx="2168100" cy="1084050"/>
      </dsp:txXfrm>
    </dsp:sp>
    <dsp:sp modelId="{471CB4C1-4435-4678-8442-DC14A6FE6BC4}">
      <dsp:nvSpPr>
        <dsp:cNvPr id="0" name=""/>
        <dsp:cNvSpPr/>
      </dsp:nvSpPr>
      <dsp:spPr>
        <a:xfrm>
          <a:off x="5184963" y="7700552"/>
          <a:ext cx="2168100" cy="1084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err="1" smtClean="0">
              <a:latin typeface="Times New Roman" pitchFamily="18" charset="0"/>
              <a:cs typeface="Times New Roman" pitchFamily="18" charset="0"/>
            </a:rPr>
            <a:t>Controller</a:t>
          </a:r>
          <a:endParaRPr lang="pt-BR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84963" y="7700552"/>
        <a:ext cx="2168100" cy="1084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A081-8DFE-4E0C-B6B0-DA073F7DB3E8}">
      <dsp:nvSpPr>
        <dsp:cNvPr id="0" name=""/>
        <dsp:cNvSpPr/>
      </dsp:nvSpPr>
      <dsp:spPr>
        <a:xfrm>
          <a:off x="836569" y="406145"/>
          <a:ext cx="5248656" cy="5248656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imes New Roman" pitchFamily="18" charset="0"/>
              <a:cs typeface="Times New Roman" pitchFamily="18" charset="0"/>
            </a:rPr>
            <a:t>Contabilidade de Custos</a:t>
          </a:r>
          <a:endParaRPr lang="pt-BR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2736" y="1518361"/>
        <a:ext cx="1874520" cy="1562100"/>
      </dsp:txXfrm>
    </dsp:sp>
    <dsp:sp modelId="{D41F2929-883B-4F26-B022-3F1F978BB94A}">
      <dsp:nvSpPr>
        <dsp:cNvPr id="0" name=""/>
        <dsp:cNvSpPr/>
      </dsp:nvSpPr>
      <dsp:spPr>
        <a:xfrm>
          <a:off x="728472" y="593597"/>
          <a:ext cx="5248656" cy="5248656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>
              <a:latin typeface="Times New Roman" pitchFamily="18" charset="0"/>
              <a:cs typeface="Times New Roman" pitchFamily="18" charset="0"/>
            </a:rPr>
            <a:t>Demonstrações Financeiras</a:t>
          </a:r>
          <a:endParaRPr lang="pt-BR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78152" y="3998976"/>
        <a:ext cx="2811780" cy="1374648"/>
      </dsp:txXfrm>
    </dsp:sp>
    <dsp:sp modelId="{9938B451-9FD1-43A3-A6F5-46FF3ADED285}">
      <dsp:nvSpPr>
        <dsp:cNvPr id="0" name=""/>
        <dsp:cNvSpPr/>
      </dsp:nvSpPr>
      <dsp:spPr>
        <a:xfrm>
          <a:off x="620374" y="406145"/>
          <a:ext cx="5248656" cy="5248656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>
              <a:latin typeface="Times New Roman" pitchFamily="18" charset="0"/>
              <a:cs typeface="Times New Roman" pitchFamily="18" charset="0"/>
            </a:rPr>
            <a:t>Impostos</a:t>
          </a:r>
          <a:endParaRPr lang="pt-BR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8343" y="1518361"/>
        <a:ext cx="1874520" cy="1562100"/>
      </dsp:txXfrm>
    </dsp:sp>
    <dsp:sp modelId="{3CE5442E-61FA-4801-A4BB-102E2362A697}">
      <dsp:nvSpPr>
        <dsp:cNvPr id="0" name=""/>
        <dsp:cNvSpPr/>
      </dsp:nvSpPr>
      <dsp:spPr>
        <a:xfrm>
          <a:off x="512085" y="81229"/>
          <a:ext cx="5898489" cy="589848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148F1-FB11-4433-8BBB-A8CE693DC3F1}">
      <dsp:nvSpPr>
        <dsp:cNvPr id="0" name=""/>
        <dsp:cNvSpPr/>
      </dsp:nvSpPr>
      <dsp:spPr>
        <a:xfrm>
          <a:off x="403555" y="268349"/>
          <a:ext cx="5898489" cy="589848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C8A41-0578-4649-BE9D-9990B0CBB893}">
      <dsp:nvSpPr>
        <dsp:cNvPr id="0" name=""/>
        <dsp:cNvSpPr/>
      </dsp:nvSpPr>
      <dsp:spPr>
        <a:xfrm>
          <a:off x="295024" y="81229"/>
          <a:ext cx="5898489" cy="589848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F9F41-44AA-44CA-95E4-CB261F476B1C}">
      <dsp:nvSpPr>
        <dsp:cNvPr id="0" name=""/>
        <dsp:cNvSpPr/>
      </dsp:nvSpPr>
      <dsp:spPr>
        <a:xfrm>
          <a:off x="3828938" y="4064000"/>
          <a:ext cx="1013073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6536" y="0"/>
              </a:lnTo>
              <a:lnTo>
                <a:pt x="506536" y="965199"/>
              </a:lnTo>
              <a:lnTo>
                <a:pt x="1013073" y="9651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300493" y="4511618"/>
        <a:ext cx="69963" cy="69963"/>
      </dsp:txXfrm>
    </dsp:sp>
    <dsp:sp modelId="{88AA96D5-F9BF-434B-8CBC-9A74C63444ED}">
      <dsp:nvSpPr>
        <dsp:cNvPr id="0" name=""/>
        <dsp:cNvSpPr/>
      </dsp:nvSpPr>
      <dsp:spPr>
        <a:xfrm>
          <a:off x="3828938" y="3098799"/>
          <a:ext cx="1013073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506536" y="965200"/>
              </a:lnTo>
              <a:lnTo>
                <a:pt x="506536" y="0"/>
              </a:lnTo>
              <a:lnTo>
                <a:pt x="101307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300493" y="3546418"/>
        <a:ext cx="69963" cy="69963"/>
      </dsp:txXfrm>
    </dsp:sp>
    <dsp:sp modelId="{073E7198-00FF-4C97-8735-C03DC2E55935}">
      <dsp:nvSpPr>
        <dsp:cNvPr id="0" name=""/>
        <dsp:cNvSpPr/>
      </dsp:nvSpPr>
      <dsp:spPr>
        <a:xfrm rot="16200000">
          <a:off x="-1007221" y="3291840"/>
          <a:ext cx="8128000" cy="1544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Times New Roman" pitchFamily="18" charset="0"/>
              <a:cs typeface="Times New Roman" pitchFamily="18" charset="0"/>
            </a:rPr>
            <a:t>Contabilidade de Custos</a:t>
          </a:r>
          <a:endParaRPr lang="pt-BR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007221" y="3291840"/>
        <a:ext cx="8128000" cy="1544320"/>
      </dsp:txXfrm>
    </dsp:sp>
    <dsp:sp modelId="{1F26367F-69BA-4DDB-8380-60EF5BEEC7BA}">
      <dsp:nvSpPr>
        <dsp:cNvPr id="0" name=""/>
        <dsp:cNvSpPr/>
      </dsp:nvSpPr>
      <dsp:spPr>
        <a:xfrm>
          <a:off x="4842012" y="2326639"/>
          <a:ext cx="5065369" cy="15443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>
              <a:latin typeface="Times New Roman" pitchFamily="18" charset="0"/>
              <a:cs typeface="Times New Roman" pitchFamily="18" charset="0"/>
            </a:rPr>
            <a:t>Avaliação de Desempenho</a:t>
          </a:r>
          <a:endParaRPr lang="pt-BR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2012" y="2326639"/>
        <a:ext cx="5065369" cy="1544320"/>
      </dsp:txXfrm>
    </dsp:sp>
    <dsp:sp modelId="{44E23AC9-29A8-43C4-BEB7-19E98529F17C}">
      <dsp:nvSpPr>
        <dsp:cNvPr id="0" name=""/>
        <dsp:cNvSpPr/>
      </dsp:nvSpPr>
      <dsp:spPr>
        <a:xfrm>
          <a:off x="4842012" y="4257039"/>
          <a:ext cx="5065369" cy="15443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>
              <a:latin typeface="Times New Roman" pitchFamily="18" charset="0"/>
              <a:cs typeface="Times New Roman" pitchFamily="18" charset="0"/>
            </a:rPr>
            <a:t>Controle</a:t>
          </a:r>
          <a:endParaRPr lang="pt-BR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2012" y="4257039"/>
        <a:ext cx="5065369" cy="1544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71999-660B-41F6-BF6E-53E4116D6A92}">
      <dsp:nvSpPr>
        <dsp:cNvPr id="0" name=""/>
        <dsp:cNvSpPr/>
      </dsp:nvSpPr>
      <dsp:spPr>
        <a:xfrm>
          <a:off x="5638800" y="1889934"/>
          <a:ext cx="2282089" cy="792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065"/>
              </a:lnTo>
              <a:lnTo>
                <a:pt x="2282089" y="396065"/>
              </a:lnTo>
              <a:lnTo>
                <a:pt x="2282089" y="7921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8832E-56FF-43B5-8065-5B7E61114909}">
      <dsp:nvSpPr>
        <dsp:cNvPr id="0" name=""/>
        <dsp:cNvSpPr/>
      </dsp:nvSpPr>
      <dsp:spPr>
        <a:xfrm>
          <a:off x="3356710" y="1889934"/>
          <a:ext cx="2282089" cy="792130"/>
        </a:xfrm>
        <a:custGeom>
          <a:avLst/>
          <a:gdLst/>
          <a:ahLst/>
          <a:cxnLst/>
          <a:rect l="0" t="0" r="0" b="0"/>
          <a:pathLst>
            <a:path>
              <a:moveTo>
                <a:pt x="2282089" y="0"/>
              </a:moveTo>
              <a:lnTo>
                <a:pt x="2282089" y="396065"/>
              </a:lnTo>
              <a:lnTo>
                <a:pt x="0" y="396065"/>
              </a:lnTo>
              <a:lnTo>
                <a:pt x="0" y="7921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EE72F-D5E5-40D9-82B4-47DB3A0631F8}">
      <dsp:nvSpPr>
        <dsp:cNvPr id="0" name=""/>
        <dsp:cNvSpPr/>
      </dsp:nvSpPr>
      <dsp:spPr>
        <a:xfrm>
          <a:off x="3752775" y="3910"/>
          <a:ext cx="3772048" cy="1886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900" kern="1200" dirty="0" smtClean="0"/>
            <a:t>Gerente Geral</a:t>
          </a:r>
          <a:endParaRPr lang="pt-BR" sz="5900" kern="1200" dirty="0"/>
        </a:p>
      </dsp:txBody>
      <dsp:txXfrm>
        <a:off x="3752775" y="3910"/>
        <a:ext cx="3772048" cy="1886024"/>
      </dsp:txXfrm>
    </dsp:sp>
    <dsp:sp modelId="{A454FB75-36B9-41DD-A144-109540194521}">
      <dsp:nvSpPr>
        <dsp:cNvPr id="0" name=""/>
        <dsp:cNvSpPr/>
      </dsp:nvSpPr>
      <dsp:spPr>
        <a:xfrm>
          <a:off x="1470686" y="2682065"/>
          <a:ext cx="3772048" cy="18860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900" kern="1200" dirty="0" smtClean="0"/>
            <a:t>Gerente do Restaurante</a:t>
          </a:r>
          <a:endParaRPr lang="pt-BR" sz="5900" kern="1200" dirty="0"/>
        </a:p>
      </dsp:txBody>
      <dsp:txXfrm>
        <a:off x="1470686" y="2682065"/>
        <a:ext cx="3772048" cy="1886024"/>
      </dsp:txXfrm>
    </dsp:sp>
    <dsp:sp modelId="{DDD17E2E-49AB-4822-B38F-ABC38B1F1FDB}">
      <dsp:nvSpPr>
        <dsp:cNvPr id="0" name=""/>
        <dsp:cNvSpPr/>
      </dsp:nvSpPr>
      <dsp:spPr>
        <a:xfrm>
          <a:off x="6034865" y="2682065"/>
          <a:ext cx="3772048" cy="18860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900" kern="1200" dirty="0" smtClean="0"/>
            <a:t>Gerente do Buffet</a:t>
          </a:r>
          <a:endParaRPr lang="pt-BR" sz="5900" kern="1200" dirty="0"/>
        </a:p>
      </dsp:txBody>
      <dsp:txXfrm>
        <a:off x="6034865" y="2682065"/>
        <a:ext cx="3772048" cy="18860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AA540-4BD9-474D-884A-0BA7EC060F9A}">
      <dsp:nvSpPr>
        <dsp:cNvPr id="0" name=""/>
        <dsp:cNvSpPr/>
      </dsp:nvSpPr>
      <dsp:spPr>
        <a:xfrm>
          <a:off x="914399" y="0"/>
          <a:ext cx="10363200" cy="49022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F395B-1CE8-4F13-A685-75ADE717C807}">
      <dsp:nvSpPr>
        <dsp:cNvPr id="0" name=""/>
        <dsp:cNvSpPr/>
      </dsp:nvSpPr>
      <dsp:spPr>
        <a:xfrm>
          <a:off x="3571" y="1470659"/>
          <a:ext cx="2150268" cy="19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itchFamily="18" charset="0"/>
              <a:cs typeface="Times New Roman" pitchFamily="18" charset="0"/>
            </a:rPr>
            <a:t>Pesquisa e desenvolvimento</a:t>
          </a:r>
          <a:endParaRPr lang="pt-B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9293" y="1566381"/>
        <a:ext cx="1958824" cy="1769436"/>
      </dsp:txXfrm>
    </dsp:sp>
    <dsp:sp modelId="{AEF28DC1-3A17-4462-AB70-D3CE007435EF}">
      <dsp:nvSpPr>
        <dsp:cNvPr id="0" name=""/>
        <dsp:cNvSpPr/>
      </dsp:nvSpPr>
      <dsp:spPr>
        <a:xfrm>
          <a:off x="2512218" y="1470659"/>
          <a:ext cx="2150268" cy="19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itchFamily="18" charset="0"/>
              <a:cs typeface="Times New Roman" pitchFamily="18" charset="0"/>
            </a:rPr>
            <a:t>Desenho</a:t>
          </a:r>
          <a:endParaRPr lang="pt-B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7940" y="1566381"/>
        <a:ext cx="1958824" cy="1769436"/>
      </dsp:txXfrm>
    </dsp:sp>
    <dsp:sp modelId="{635B411A-334C-4211-B420-8202DD0B80F2}">
      <dsp:nvSpPr>
        <dsp:cNvPr id="0" name=""/>
        <dsp:cNvSpPr/>
      </dsp:nvSpPr>
      <dsp:spPr>
        <a:xfrm>
          <a:off x="5020865" y="1470659"/>
          <a:ext cx="2150268" cy="19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itchFamily="18" charset="0"/>
              <a:cs typeface="Times New Roman" pitchFamily="18" charset="0"/>
            </a:rPr>
            <a:t>Produção</a:t>
          </a:r>
          <a:endParaRPr lang="pt-B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16587" y="1566381"/>
        <a:ext cx="1958824" cy="1769436"/>
      </dsp:txXfrm>
    </dsp:sp>
    <dsp:sp modelId="{784BB28F-9851-4981-BB97-864BF913CFFE}">
      <dsp:nvSpPr>
        <dsp:cNvPr id="0" name=""/>
        <dsp:cNvSpPr/>
      </dsp:nvSpPr>
      <dsp:spPr>
        <a:xfrm>
          <a:off x="7529512" y="1470659"/>
          <a:ext cx="2150268" cy="19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itchFamily="18" charset="0"/>
              <a:cs typeface="Times New Roman" pitchFamily="18" charset="0"/>
            </a:rPr>
            <a:t>Marketing</a:t>
          </a:r>
          <a:endParaRPr lang="pt-B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25234" y="1566381"/>
        <a:ext cx="1958824" cy="1769436"/>
      </dsp:txXfrm>
    </dsp:sp>
    <dsp:sp modelId="{125267E6-47FC-4122-99F6-C028104218D6}">
      <dsp:nvSpPr>
        <dsp:cNvPr id="0" name=""/>
        <dsp:cNvSpPr/>
      </dsp:nvSpPr>
      <dsp:spPr>
        <a:xfrm>
          <a:off x="10038159" y="1470659"/>
          <a:ext cx="2150268" cy="19608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itchFamily="18" charset="0"/>
              <a:cs typeface="Times New Roman" pitchFamily="18" charset="0"/>
            </a:rPr>
            <a:t>Serviço ao cliente</a:t>
          </a:r>
          <a:endParaRPr lang="pt-B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33881" y="1566381"/>
        <a:ext cx="1958824" cy="1769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46723" y="1707256"/>
            <a:ext cx="2912577" cy="4739853"/>
            <a:chOff x="0" y="0"/>
            <a:chExt cx="4589780" cy="4578350"/>
          </a:xfrm>
        </p:grpSpPr>
        <p:sp>
          <p:nvSpPr>
            <p:cNvPr id="3" name="Freeform 3"/>
            <p:cNvSpPr/>
            <p:nvPr/>
          </p:nvSpPr>
          <p:spPr>
            <a:xfrm>
              <a:off x="232345" y="350498"/>
              <a:ext cx="2418937" cy="3915187"/>
            </a:xfrm>
            <a:custGeom>
              <a:avLst/>
              <a:gdLst/>
              <a:ahLst/>
              <a:cxnLst/>
              <a:rect l="l" t="t" r="r" b="b"/>
              <a:pathLst>
                <a:path w="2418937" h="3915187">
                  <a:moveTo>
                    <a:pt x="20688" y="233665"/>
                  </a:moveTo>
                  <a:lnTo>
                    <a:pt x="20688" y="194720"/>
                  </a:lnTo>
                  <a:cubicBezTo>
                    <a:pt x="46947" y="194720"/>
                    <a:pt x="68431" y="159671"/>
                    <a:pt x="68431" y="116832"/>
                  </a:cubicBezTo>
                  <a:cubicBezTo>
                    <a:pt x="68431" y="73993"/>
                    <a:pt x="46947" y="38944"/>
                    <a:pt x="20688" y="38944"/>
                  </a:cubicBezTo>
                  <a:lnTo>
                    <a:pt x="20688" y="0"/>
                  </a:lnTo>
                  <a:cubicBezTo>
                    <a:pt x="60474" y="0"/>
                    <a:pt x="92302" y="51925"/>
                    <a:pt x="92302" y="116832"/>
                  </a:cubicBezTo>
                  <a:cubicBezTo>
                    <a:pt x="92302" y="181739"/>
                    <a:pt x="60474" y="233665"/>
                    <a:pt x="20688" y="233665"/>
                  </a:cubicBezTo>
                  <a:close/>
                  <a:moveTo>
                    <a:pt x="1273125" y="135006"/>
                  </a:moveTo>
                  <a:lnTo>
                    <a:pt x="1273125" y="96062"/>
                  </a:lnTo>
                  <a:lnTo>
                    <a:pt x="1129898" y="96062"/>
                  </a:lnTo>
                  <a:lnTo>
                    <a:pt x="1129898" y="135006"/>
                  </a:lnTo>
                  <a:lnTo>
                    <a:pt x="1273125" y="135006"/>
                  </a:lnTo>
                  <a:close/>
                  <a:moveTo>
                    <a:pt x="1201511" y="3915187"/>
                  </a:moveTo>
                  <a:cubicBezTo>
                    <a:pt x="1241297" y="3915187"/>
                    <a:pt x="1273125" y="3863261"/>
                    <a:pt x="1273125" y="3798354"/>
                  </a:cubicBezTo>
                  <a:lnTo>
                    <a:pt x="1249254" y="3798354"/>
                  </a:lnTo>
                  <a:cubicBezTo>
                    <a:pt x="1249254" y="3841193"/>
                    <a:pt x="1227770" y="3876242"/>
                    <a:pt x="1201511" y="3876242"/>
                  </a:cubicBezTo>
                  <a:cubicBezTo>
                    <a:pt x="1175253" y="3876242"/>
                    <a:pt x="1153769" y="3841193"/>
                    <a:pt x="1153769" y="3798354"/>
                  </a:cubicBezTo>
                  <a:lnTo>
                    <a:pt x="1129898" y="3798354"/>
                  </a:lnTo>
                  <a:cubicBezTo>
                    <a:pt x="1129898" y="3861963"/>
                    <a:pt x="1161726" y="3915187"/>
                    <a:pt x="1201511" y="3915187"/>
                  </a:cubicBezTo>
                  <a:close/>
                  <a:moveTo>
                    <a:pt x="592799" y="2919514"/>
                  </a:moveTo>
                  <a:cubicBezTo>
                    <a:pt x="592799" y="2984421"/>
                    <a:pt x="624627" y="3036346"/>
                    <a:pt x="664412" y="3036346"/>
                  </a:cubicBezTo>
                  <a:lnTo>
                    <a:pt x="664412" y="2997402"/>
                  </a:lnTo>
                  <a:cubicBezTo>
                    <a:pt x="638154" y="2997402"/>
                    <a:pt x="616670" y="2962353"/>
                    <a:pt x="616670" y="2919514"/>
                  </a:cubicBezTo>
                  <a:cubicBezTo>
                    <a:pt x="616670" y="2876675"/>
                    <a:pt x="638154" y="2841626"/>
                    <a:pt x="664412" y="2841626"/>
                  </a:cubicBezTo>
                  <a:lnTo>
                    <a:pt x="664412" y="2802681"/>
                  </a:lnTo>
                  <a:cubicBezTo>
                    <a:pt x="625423" y="2802681"/>
                    <a:pt x="592799" y="2855905"/>
                    <a:pt x="592799" y="2919514"/>
                  </a:cubicBezTo>
                  <a:close/>
                  <a:moveTo>
                    <a:pt x="101054" y="2079618"/>
                  </a:moveTo>
                  <a:lnTo>
                    <a:pt x="117764" y="2051059"/>
                  </a:lnTo>
                  <a:lnTo>
                    <a:pt x="16710" y="1886195"/>
                  </a:lnTo>
                  <a:lnTo>
                    <a:pt x="0" y="1913456"/>
                  </a:lnTo>
                  <a:lnTo>
                    <a:pt x="101054" y="2079618"/>
                  </a:lnTo>
                  <a:close/>
                  <a:moveTo>
                    <a:pt x="2418937" y="1076157"/>
                  </a:moveTo>
                  <a:lnTo>
                    <a:pt x="2418937" y="1037213"/>
                  </a:lnTo>
                  <a:lnTo>
                    <a:pt x="2275710" y="1037213"/>
                  </a:lnTo>
                  <a:lnTo>
                    <a:pt x="2275710" y="1076157"/>
                  </a:lnTo>
                  <a:lnTo>
                    <a:pt x="2418937" y="1076157"/>
                  </a:lnTo>
                  <a:close/>
                  <a:moveTo>
                    <a:pt x="2311517" y="1990047"/>
                  </a:moveTo>
                  <a:cubicBezTo>
                    <a:pt x="2311517" y="2054953"/>
                    <a:pt x="2343345" y="2106879"/>
                    <a:pt x="2383130" y="2106879"/>
                  </a:cubicBezTo>
                  <a:lnTo>
                    <a:pt x="2383130" y="2067935"/>
                  </a:lnTo>
                  <a:cubicBezTo>
                    <a:pt x="2356872" y="2067935"/>
                    <a:pt x="2335388" y="2032885"/>
                    <a:pt x="2335388" y="1990047"/>
                  </a:cubicBezTo>
                  <a:cubicBezTo>
                    <a:pt x="2335388" y="1947208"/>
                    <a:pt x="2356872" y="1912158"/>
                    <a:pt x="2383130" y="1912158"/>
                  </a:cubicBezTo>
                  <a:lnTo>
                    <a:pt x="2383130" y="1873214"/>
                  </a:lnTo>
                  <a:cubicBezTo>
                    <a:pt x="2344141" y="1873214"/>
                    <a:pt x="2311517" y="1925139"/>
                    <a:pt x="2311517" y="1990047"/>
                  </a:cubicBezTo>
                  <a:close/>
                  <a:moveTo>
                    <a:pt x="1235727" y="1052790"/>
                  </a:moveTo>
                  <a:cubicBezTo>
                    <a:pt x="1235727" y="987883"/>
                    <a:pt x="1203899" y="935958"/>
                    <a:pt x="1164113" y="935958"/>
                  </a:cubicBezTo>
                  <a:lnTo>
                    <a:pt x="1164113" y="974902"/>
                  </a:lnTo>
                  <a:cubicBezTo>
                    <a:pt x="1190372" y="974902"/>
                    <a:pt x="1211856" y="1009952"/>
                    <a:pt x="1211856" y="1052790"/>
                  </a:cubicBezTo>
                  <a:cubicBezTo>
                    <a:pt x="1211856" y="1095629"/>
                    <a:pt x="1190372" y="1130678"/>
                    <a:pt x="1164113" y="1130678"/>
                  </a:cubicBezTo>
                  <a:lnTo>
                    <a:pt x="1164113" y="1169623"/>
                  </a:lnTo>
                  <a:cubicBezTo>
                    <a:pt x="1203899" y="1169623"/>
                    <a:pt x="1235727" y="1116399"/>
                    <a:pt x="1235727" y="1052790"/>
                  </a:cubicBezTo>
                  <a:close/>
                  <a:moveTo>
                    <a:pt x="639745" y="933361"/>
                  </a:moveTo>
                  <a:lnTo>
                    <a:pt x="615874" y="933361"/>
                  </a:lnTo>
                  <a:lnTo>
                    <a:pt x="615874" y="1167026"/>
                  </a:lnTo>
                  <a:lnTo>
                    <a:pt x="639745" y="1167026"/>
                  </a:lnTo>
                  <a:lnTo>
                    <a:pt x="639745" y="933361"/>
                  </a:lnTo>
                  <a:close/>
                  <a:moveTo>
                    <a:pt x="1272329" y="2005624"/>
                  </a:moveTo>
                  <a:lnTo>
                    <a:pt x="1272329" y="1966680"/>
                  </a:lnTo>
                  <a:lnTo>
                    <a:pt x="1129103" y="1966680"/>
                  </a:lnTo>
                  <a:lnTo>
                    <a:pt x="1129103" y="2005624"/>
                  </a:lnTo>
                  <a:lnTo>
                    <a:pt x="1272329" y="2005624"/>
                  </a:lnTo>
                  <a:close/>
                  <a:moveTo>
                    <a:pt x="2418937" y="3873646"/>
                  </a:moveTo>
                  <a:lnTo>
                    <a:pt x="2418937" y="3834702"/>
                  </a:lnTo>
                  <a:lnTo>
                    <a:pt x="2275710" y="3834702"/>
                  </a:lnTo>
                  <a:lnTo>
                    <a:pt x="2275710" y="3873646"/>
                  </a:lnTo>
                  <a:lnTo>
                    <a:pt x="2418937" y="387364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14840" y="350498"/>
              <a:ext cx="2423711" cy="3972305"/>
            </a:xfrm>
            <a:custGeom>
              <a:avLst/>
              <a:gdLst/>
              <a:ahLst/>
              <a:cxnLst/>
              <a:rect l="l" t="t" r="r" b="b"/>
              <a:pathLst>
                <a:path w="2423711" h="3972305">
                  <a:moveTo>
                    <a:pt x="2376764" y="3038943"/>
                  </a:moveTo>
                  <a:lnTo>
                    <a:pt x="2352893" y="3038943"/>
                  </a:lnTo>
                  <a:lnTo>
                    <a:pt x="2352893" y="2805278"/>
                  </a:lnTo>
                  <a:lnTo>
                    <a:pt x="2376764" y="2805278"/>
                  </a:lnTo>
                  <a:lnTo>
                    <a:pt x="2376764" y="3038943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233665"/>
                  </a:lnTo>
                  <a:lnTo>
                    <a:pt x="657250" y="233665"/>
                  </a:lnTo>
                  <a:lnTo>
                    <a:pt x="657250" y="0"/>
                  </a:lnTo>
                  <a:close/>
                  <a:moveTo>
                    <a:pt x="33419" y="1152747"/>
                  </a:moveTo>
                  <a:lnTo>
                    <a:pt x="16710" y="1125486"/>
                  </a:lnTo>
                  <a:lnTo>
                    <a:pt x="117764" y="960622"/>
                  </a:lnTo>
                  <a:lnTo>
                    <a:pt x="134474" y="987883"/>
                  </a:lnTo>
                  <a:lnTo>
                    <a:pt x="33419" y="1152747"/>
                  </a:lnTo>
                  <a:close/>
                  <a:moveTo>
                    <a:pt x="1729858" y="46733"/>
                  </a:moveTo>
                  <a:lnTo>
                    <a:pt x="1746567" y="19472"/>
                  </a:lnTo>
                  <a:lnTo>
                    <a:pt x="1847622" y="184335"/>
                  </a:lnTo>
                  <a:lnTo>
                    <a:pt x="1830912" y="211596"/>
                  </a:lnTo>
                  <a:lnTo>
                    <a:pt x="1729858" y="46733"/>
                  </a:lnTo>
                  <a:close/>
                  <a:moveTo>
                    <a:pt x="1863536" y="1109908"/>
                  </a:moveTo>
                  <a:lnTo>
                    <a:pt x="1839665" y="1109908"/>
                  </a:lnTo>
                  <a:cubicBezTo>
                    <a:pt x="1839665" y="1067070"/>
                    <a:pt x="1818181" y="1032020"/>
                    <a:pt x="1791923" y="1032020"/>
                  </a:cubicBezTo>
                  <a:cubicBezTo>
                    <a:pt x="1765664" y="1032020"/>
                    <a:pt x="1744180" y="1067070"/>
                    <a:pt x="1744180" y="1109908"/>
                  </a:cubicBezTo>
                  <a:lnTo>
                    <a:pt x="1720309" y="1109908"/>
                  </a:lnTo>
                  <a:cubicBezTo>
                    <a:pt x="1720309" y="1045001"/>
                    <a:pt x="1752137" y="993076"/>
                    <a:pt x="1791923" y="993076"/>
                  </a:cubicBezTo>
                  <a:cubicBezTo>
                    <a:pt x="1830912" y="993076"/>
                    <a:pt x="1863536" y="1046299"/>
                    <a:pt x="1863536" y="1109908"/>
                  </a:cubicBezTo>
                  <a:close/>
                  <a:moveTo>
                    <a:pt x="1180823" y="3025961"/>
                  </a:moveTo>
                  <a:lnTo>
                    <a:pt x="1164113" y="2998700"/>
                  </a:lnTo>
                  <a:lnTo>
                    <a:pt x="1265167" y="2833837"/>
                  </a:lnTo>
                  <a:lnTo>
                    <a:pt x="1281877" y="2861098"/>
                  </a:lnTo>
                  <a:lnTo>
                    <a:pt x="1180823" y="3025961"/>
                  </a:lnTo>
                  <a:close/>
                  <a:moveTo>
                    <a:pt x="82753" y="3037644"/>
                  </a:moveTo>
                  <a:lnTo>
                    <a:pt x="58882" y="3037644"/>
                  </a:lnTo>
                  <a:lnTo>
                    <a:pt x="58882" y="2803980"/>
                  </a:lnTo>
                  <a:lnTo>
                    <a:pt x="82753" y="2803980"/>
                  </a:lnTo>
                  <a:lnTo>
                    <a:pt x="82753" y="3037644"/>
                  </a:lnTo>
                  <a:close/>
                  <a:moveTo>
                    <a:pt x="1803062" y="3972304"/>
                  </a:moveTo>
                  <a:lnTo>
                    <a:pt x="1779191" y="3972304"/>
                  </a:lnTo>
                  <a:lnTo>
                    <a:pt x="1779191" y="3738640"/>
                  </a:lnTo>
                  <a:lnTo>
                    <a:pt x="1803062" y="3738640"/>
                  </a:lnTo>
                  <a:lnTo>
                    <a:pt x="1803062" y="3972304"/>
                  </a:lnTo>
                  <a:close/>
                  <a:moveTo>
                    <a:pt x="143226" y="3913888"/>
                  </a:moveTo>
                  <a:lnTo>
                    <a:pt x="119355" y="3913888"/>
                  </a:lnTo>
                  <a:cubicBezTo>
                    <a:pt x="119355" y="3871050"/>
                    <a:pt x="97871" y="3836000"/>
                    <a:pt x="71613" y="3836000"/>
                  </a:cubicBezTo>
                  <a:cubicBezTo>
                    <a:pt x="45355" y="3836000"/>
                    <a:pt x="23871" y="3871050"/>
                    <a:pt x="23871" y="3913888"/>
                  </a:cubicBezTo>
                  <a:lnTo>
                    <a:pt x="0" y="3913888"/>
                  </a:lnTo>
                  <a:cubicBezTo>
                    <a:pt x="0" y="3848981"/>
                    <a:pt x="31828" y="3797056"/>
                    <a:pt x="71613" y="3797056"/>
                  </a:cubicBezTo>
                  <a:cubicBezTo>
                    <a:pt x="111398" y="3797056"/>
                    <a:pt x="143226" y="3848981"/>
                    <a:pt x="143226" y="3913888"/>
                  </a:cubicBezTo>
                  <a:close/>
                  <a:moveTo>
                    <a:pt x="2322656" y="212894"/>
                  </a:moveTo>
                  <a:lnTo>
                    <a:pt x="2305946" y="185633"/>
                  </a:lnTo>
                  <a:lnTo>
                    <a:pt x="2407001" y="20770"/>
                  </a:lnTo>
                  <a:lnTo>
                    <a:pt x="2423710" y="48031"/>
                  </a:lnTo>
                  <a:lnTo>
                    <a:pt x="2322656" y="212894"/>
                  </a:lnTo>
                  <a:close/>
                  <a:moveTo>
                    <a:pt x="601551" y="3956727"/>
                  </a:moveTo>
                  <a:lnTo>
                    <a:pt x="584841" y="3929466"/>
                  </a:lnTo>
                  <a:lnTo>
                    <a:pt x="685896" y="3764602"/>
                  </a:lnTo>
                  <a:lnTo>
                    <a:pt x="702605" y="3791863"/>
                  </a:lnTo>
                  <a:lnTo>
                    <a:pt x="601551" y="3956727"/>
                  </a:lnTo>
                  <a:close/>
                  <a:moveTo>
                    <a:pt x="1746567" y="2086109"/>
                  </a:moveTo>
                  <a:lnTo>
                    <a:pt x="1729858" y="2058848"/>
                  </a:lnTo>
                  <a:lnTo>
                    <a:pt x="1830912" y="1893984"/>
                  </a:lnTo>
                  <a:lnTo>
                    <a:pt x="1847622" y="1921245"/>
                  </a:lnTo>
                  <a:lnTo>
                    <a:pt x="1746567" y="2086109"/>
                  </a:lnTo>
                  <a:close/>
                  <a:moveTo>
                    <a:pt x="573701" y="1927736"/>
                  </a:moveTo>
                  <a:lnTo>
                    <a:pt x="597573" y="1927736"/>
                  </a:lnTo>
                  <a:cubicBezTo>
                    <a:pt x="597573" y="1970574"/>
                    <a:pt x="619056" y="2005624"/>
                    <a:pt x="645315" y="2005624"/>
                  </a:cubicBezTo>
                  <a:cubicBezTo>
                    <a:pt x="671573" y="2005624"/>
                    <a:pt x="693057" y="1970574"/>
                    <a:pt x="693057" y="1927736"/>
                  </a:cubicBezTo>
                  <a:lnTo>
                    <a:pt x="716928" y="1927736"/>
                  </a:lnTo>
                  <a:cubicBezTo>
                    <a:pt x="716928" y="1992643"/>
                    <a:pt x="685100" y="2044568"/>
                    <a:pt x="645315" y="2044568"/>
                  </a:cubicBezTo>
                  <a:cubicBezTo>
                    <a:pt x="606325" y="2044568"/>
                    <a:pt x="573701" y="1992643"/>
                    <a:pt x="573701" y="1927736"/>
                  </a:cubicBezTo>
                  <a:close/>
                  <a:moveTo>
                    <a:pt x="1863536" y="2977930"/>
                  </a:moveTo>
                  <a:lnTo>
                    <a:pt x="1839665" y="2977930"/>
                  </a:lnTo>
                  <a:cubicBezTo>
                    <a:pt x="1839665" y="2935091"/>
                    <a:pt x="1818181" y="2900042"/>
                    <a:pt x="1791923" y="2900042"/>
                  </a:cubicBezTo>
                  <a:cubicBezTo>
                    <a:pt x="1765664" y="2900042"/>
                    <a:pt x="1744180" y="2935091"/>
                    <a:pt x="1744180" y="2977930"/>
                  </a:cubicBezTo>
                  <a:lnTo>
                    <a:pt x="1720309" y="2977930"/>
                  </a:lnTo>
                  <a:cubicBezTo>
                    <a:pt x="1720309" y="2913023"/>
                    <a:pt x="1752137" y="2861098"/>
                    <a:pt x="1791923" y="2861098"/>
                  </a:cubicBezTo>
                  <a:cubicBezTo>
                    <a:pt x="1831708" y="2861098"/>
                    <a:pt x="1863536" y="2914321"/>
                    <a:pt x="1863536" y="297793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713134" y="1327350"/>
            <a:ext cx="5744525" cy="574452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37831" y="2149010"/>
            <a:ext cx="10107758" cy="757163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28700" y="1420219"/>
            <a:ext cx="8974265" cy="4003933"/>
            <a:chOff x="0" y="123825"/>
            <a:chExt cx="11965686" cy="5338577"/>
          </a:xfrm>
        </p:grpSpPr>
        <p:sp>
          <p:nvSpPr>
            <p:cNvPr id="9" name="TextBox 9"/>
            <p:cNvSpPr txBox="1"/>
            <p:nvPr/>
          </p:nvSpPr>
          <p:spPr>
            <a:xfrm>
              <a:off x="0" y="123825"/>
              <a:ext cx="11965686" cy="4201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077"/>
                </a:lnSpc>
              </a:pPr>
              <a:r>
                <a:rPr lang="en-US" sz="7842">
                  <a:solidFill>
                    <a:srgbClr val="242725"/>
                  </a:solidFill>
                  <a:latin typeface="Inter Bold"/>
                </a:rPr>
                <a:t>Introdução à Contabilidade de Custos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761355"/>
              <a:ext cx="11965686" cy="701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14"/>
                </a:lnSpc>
                <a:spcBef>
                  <a:spcPct val="0"/>
                </a:spcBef>
              </a:pPr>
              <a:r>
                <a:rPr lang="en-US" sz="2939" dirty="0">
                  <a:solidFill>
                    <a:srgbClr val="242725"/>
                  </a:solidFill>
                  <a:latin typeface="Inter"/>
                </a:rPr>
                <a:t>PROF. </a:t>
              </a:r>
              <a:r>
                <a:rPr lang="en-US" sz="2939" dirty="0" smtClean="0">
                  <a:solidFill>
                    <a:srgbClr val="242725"/>
                  </a:solidFill>
                  <a:latin typeface="Inter"/>
                </a:rPr>
                <a:t> </a:t>
              </a:r>
              <a:r>
                <a:rPr lang="en-US" sz="2939" dirty="0">
                  <a:solidFill>
                    <a:srgbClr val="242725"/>
                  </a:solidFill>
                  <a:latin typeface="Inter Bold"/>
                </a:rPr>
                <a:t>BRUNO FIGLIOLI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880435" y="5649903"/>
            <a:ext cx="1122530" cy="112253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-656089" y="6772433"/>
            <a:ext cx="4088599" cy="408859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sp>
        <p:nvSpPr>
          <p:cNvPr id="15" name="AutoShape 15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grpSp>
        <p:nvGrpSpPr>
          <p:cNvPr id="6" name="Group 6"/>
          <p:cNvGrpSpPr/>
          <p:nvPr/>
        </p:nvGrpSpPr>
        <p:grpSpPr>
          <a:xfrm>
            <a:off x="14590736" y="615615"/>
            <a:ext cx="2912577" cy="2839113"/>
            <a:chOff x="0" y="0"/>
            <a:chExt cx="4589780" cy="4578350"/>
          </a:xfrm>
        </p:grpSpPr>
        <p:sp>
          <p:nvSpPr>
            <p:cNvPr id="7" name="Freeform 7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66358" y="6741648"/>
            <a:ext cx="2912577" cy="2839113"/>
            <a:chOff x="0" y="0"/>
            <a:chExt cx="4589780" cy="4578350"/>
          </a:xfrm>
        </p:grpSpPr>
        <p:sp>
          <p:nvSpPr>
            <p:cNvPr id="10" name="Freeform 10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sp>
        <p:nvSpPr>
          <p:cNvPr id="12" name="CaixaDeTexto 11"/>
          <p:cNvSpPr txBox="1"/>
          <p:nvPr/>
        </p:nvSpPr>
        <p:spPr>
          <a:xfrm>
            <a:off x="1676400" y="745805"/>
            <a:ext cx="1424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Custos e Receitas Diferenciais para a </a:t>
            </a:r>
            <a:r>
              <a:rPr lang="pt-BR" sz="4000" dirty="0" err="1">
                <a:latin typeface="Times New Roman" pitchFamily="18" charset="0"/>
                <a:cs typeface="Times New Roman" pitchFamily="18" charset="0"/>
              </a:rPr>
              <a:t>Jennifer’s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000" dirty="0" err="1">
                <a:latin typeface="Times New Roman" pitchFamily="18" charset="0"/>
                <a:cs typeface="Times New Roman" pitchFamily="18" charset="0"/>
              </a:rPr>
              <a:t>Sandwich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000" dirty="0" err="1">
                <a:latin typeface="Times New Roman" pitchFamily="18" charset="0"/>
                <a:cs typeface="Times New Roman" pitchFamily="18" charset="0"/>
              </a:rPr>
              <a:t>Shoppe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656604"/>
              </p:ext>
            </p:extLst>
          </p:nvPr>
        </p:nvGraphicFramePr>
        <p:xfrm>
          <a:off x="1066800" y="1714500"/>
          <a:ext cx="16078200" cy="7620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600"/>
                <a:gridCol w="3048000"/>
                <a:gridCol w="3200400"/>
                <a:gridCol w="2895600"/>
                <a:gridCol w="2895600"/>
              </a:tblGrid>
              <a:tr h="13738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DRE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Situação Atual (1)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Alteração horário funcionamento (2)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Diferença (2-1)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Var. %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940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Receita de Vendas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940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Custos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940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Alimentos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940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Mão-de-Obra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940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Água e energia elétrica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940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Aluguel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940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Outros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25,00</a:t>
                      </a:r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940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dos Custos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2.180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2.990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37,16</a:t>
                      </a:r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940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Lucro operacional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1.450,00</a:t>
                      </a:r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9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grpSp>
        <p:nvGrpSpPr>
          <p:cNvPr id="6" name="Group 6"/>
          <p:cNvGrpSpPr/>
          <p:nvPr/>
        </p:nvGrpSpPr>
        <p:grpSpPr>
          <a:xfrm>
            <a:off x="14590736" y="615615"/>
            <a:ext cx="2912577" cy="2839113"/>
            <a:chOff x="0" y="0"/>
            <a:chExt cx="4589780" cy="4578350"/>
          </a:xfrm>
        </p:grpSpPr>
        <p:sp>
          <p:nvSpPr>
            <p:cNvPr id="7" name="Freeform 7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66358" y="6741648"/>
            <a:ext cx="2912577" cy="2839113"/>
            <a:chOff x="0" y="0"/>
            <a:chExt cx="4589780" cy="4578350"/>
          </a:xfrm>
        </p:grpSpPr>
        <p:sp>
          <p:nvSpPr>
            <p:cNvPr id="10" name="Freeform 10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sp>
        <p:nvSpPr>
          <p:cNvPr id="12" name="CaixaDeTexto 11"/>
          <p:cNvSpPr txBox="1"/>
          <p:nvPr/>
        </p:nvSpPr>
        <p:spPr>
          <a:xfrm>
            <a:off x="1828800" y="745805"/>
            <a:ext cx="1272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latin typeface="Times New Roman" pitchFamily="18" charset="0"/>
                <a:cs typeface="Times New Roman" pitchFamily="18" charset="0"/>
              </a:rPr>
              <a:t>Centros de responsabilidade de custos e receitas</a:t>
            </a:r>
            <a:endParaRPr lang="pt-BR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81302" y="2095500"/>
            <a:ext cx="145206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500" b="1" dirty="0" smtClean="0">
                <a:latin typeface="Times New Roman" pitchFamily="18" charset="0"/>
                <a:cs typeface="Times New Roman" pitchFamily="18" charset="0"/>
              </a:rPr>
              <a:t>Centro de responsabilidade</a:t>
            </a:r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: uma unidade específica de uma organização, por cujas operações e recursos o respectivo gerente é responsabilizado.</a:t>
            </a:r>
            <a:endParaRPr lang="pt-BR" sz="3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75974311"/>
              </p:ext>
            </p:extLst>
          </p:nvPr>
        </p:nvGraphicFramePr>
        <p:xfrm>
          <a:off x="3351087" y="4305300"/>
          <a:ext cx="1127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31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grpSp>
        <p:nvGrpSpPr>
          <p:cNvPr id="6" name="Group 6"/>
          <p:cNvGrpSpPr/>
          <p:nvPr/>
        </p:nvGrpSpPr>
        <p:grpSpPr>
          <a:xfrm>
            <a:off x="14590736" y="615615"/>
            <a:ext cx="2912577" cy="2839113"/>
            <a:chOff x="0" y="0"/>
            <a:chExt cx="4589780" cy="4578350"/>
          </a:xfrm>
        </p:grpSpPr>
        <p:sp>
          <p:nvSpPr>
            <p:cNvPr id="7" name="Freeform 7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66358" y="6741648"/>
            <a:ext cx="2912577" cy="2839113"/>
            <a:chOff x="0" y="0"/>
            <a:chExt cx="4589780" cy="4578350"/>
          </a:xfrm>
        </p:grpSpPr>
        <p:sp>
          <p:nvSpPr>
            <p:cNvPr id="10" name="Freeform 10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sp>
        <p:nvSpPr>
          <p:cNvPr id="12" name="CaixaDeTexto 11"/>
          <p:cNvSpPr txBox="1"/>
          <p:nvPr/>
        </p:nvSpPr>
        <p:spPr>
          <a:xfrm>
            <a:off x="1447800" y="745805"/>
            <a:ext cx="1577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Demonstração do Resultado por Centros de Responsabilidade</a:t>
            </a:r>
            <a:endParaRPr lang="pt-BR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926653"/>
              </p:ext>
            </p:extLst>
          </p:nvPr>
        </p:nvGraphicFramePr>
        <p:xfrm>
          <a:off x="1968500" y="1943097"/>
          <a:ext cx="14490700" cy="6534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68849"/>
                <a:gridCol w="2894611"/>
                <a:gridCol w="2832836"/>
                <a:gridCol w="1694404"/>
              </a:tblGrid>
              <a:tr h="4559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DRE</a:t>
                      </a:r>
                      <a:endParaRPr lang="pt-BR" sz="3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Restaurante</a:t>
                      </a:r>
                      <a:endParaRPr lang="pt-BR" sz="3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Buffet</a:t>
                      </a:r>
                      <a:endParaRPr lang="pt-BR" sz="3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pt-BR" sz="3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55929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Receita de Vendas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55929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Custos departamentais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55929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Alimentos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55929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Mão-de-obra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8.000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55929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dos custos departamentais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8.000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55929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Margem de contribuição departamental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55929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Custos gerais e administrativos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55929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Água e energia elétrica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55929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Aluguel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55929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Outros custos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55929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Salário do gerente geral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55929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dos custos gerais e administrativos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8.900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55929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Lucro operacional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9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grpSp>
        <p:nvGrpSpPr>
          <p:cNvPr id="6" name="Group 6"/>
          <p:cNvGrpSpPr/>
          <p:nvPr/>
        </p:nvGrpSpPr>
        <p:grpSpPr>
          <a:xfrm>
            <a:off x="14590736" y="615615"/>
            <a:ext cx="2912577" cy="2839113"/>
            <a:chOff x="0" y="0"/>
            <a:chExt cx="4589780" cy="4578350"/>
          </a:xfrm>
        </p:grpSpPr>
        <p:sp>
          <p:nvSpPr>
            <p:cNvPr id="7" name="Freeform 7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66358" y="6741648"/>
            <a:ext cx="2912577" cy="2839113"/>
            <a:chOff x="0" y="0"/>
            <a:chExt cx="4589780" cy="4578350"/>
          </a:xfrm>
        </p:grpSpPr>
        <p:sp>
          <p:nvSpPr>
            <p:cNvPr id="10" name="Freeform 10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sp>
        <p:nvSpPr>
          <p:cNvPr id="12" name="CaixaDeTexto 11"/>
          <p:cNvSpPr txBox="1"/>
          <p:nvPr/>
        </p:nvSpPr>
        <p:spPr>
          <a:xfrm>
            <a:off x="1447800" y="745805"/>
            <a:ext cx="1577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Cancelamento das atividades do Buffet</a:t>
            </a:r>
            <a:endParaRPr lang="pt-BR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696524"/>
              </p:ext>
            </p:extLst>
          </p:nvPr>
        </p:nvGraphicFramePr>
        <p:xfrm>
          <a:off x="2514600" y="1943100"/>
          <a:ext cx="11430000" cy="7315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5000"/>
                <a:gridCol w="4053712"/>
                <a:gridCol w="1661288"/>
              </a:tblGrid>
              <a:tr h="4723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DRE</a:t>
                      </a:r>
                      <a:endParaRPr lang="pt-BR" sz="25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Restaurante</a:t>
                      </a:r>
                      <a:endParaRPr lang="pt-BR" sz="25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72345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Receita de Vendas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72345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Custos departamentais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72345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Alimentos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72345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Mão-de-obra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72345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dos custos departamentais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823531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Margem de contribuição departamental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72345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Custos gerais e administrativos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72345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Água e energia elétrica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72345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Aluguel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72345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Outros custos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72345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Salário do gerente geral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823531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dos custos gerais e administrativos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8.900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723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Lucro operacional</a:t>
                      </a:r>
                      <a:endParaRPr lang="pt-BR" sz="2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t-BR" sz="25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1.900</a:t>
                      </a:r>
                      <a:endParaRPr lang="pt-BR" sz="2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5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grpSp>
        <p:nvGrpSpPr>
          <p:cNvPr id="6" name="Group 6"/>
          <p:cNvGrpSpPr/>
          <p:nvPr/>
        </p:nvGrpSpPr>
        <p:grpSpPr>
          <a:xfrm>
            <a:off x="14590736" y="615615"/>
            <a:ext cx="2912577" cy="2839113"/>
            <a:chOff x="0" y="0"/>
            <a:chExt cx="4589780" cy="4578350"/>
          </a:xfrm>
        </p:grpSpPr>
        <p:sp>
          <p:nvSpPr>
            <p:cNvPr id="7" name="Freeform 7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66358" y="6741648"/>
            <a:ext cx="2912577" cy="2839113"/>
            <a:chOff x="0" y="0"/>
            <a:chExt cx="4589780" cy="4578350"/>
          </a:xfrm>
        </p:grpSpPr>
        <p:sp>
          <p:nvSpPr>
            <p:cNvPr id="10" name="Freeform 10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sp>
        <p:nvSpPr>
          <p:cNvPr id="12" name="CaixaDeTexto 11"/>
          <p:cNvSpPr txBox="1"/>
          <p:nvPr/>
        </p:nvSpPr>
        <p:spPr>
          <a:xfrm>
            <a:off x="1447800" y="745805"/>
            <a:ext cx="1577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Orçamento</a:t>
            </a:r>
            <a:endParaRPr lang="pt-BR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81302" y="1866900"/>
            <a:ext cx="15130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Definição: Plano financeiro das  receitas e recursos necessários à realização das  tarefas  de um centro de responsabilidade e ao atingimento de objetivos financeiros.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569037"/>
              </p:ext>
            </p:extLst>
          </p:nvPr>
        </p:nvGraphicFramePr>
        <p:xfrm>
          <a:off x="2667000" y="3073063"/>
          <a:ext cx="12909377" cy="6261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0126"/>
                <a:gridCol w="2928667"/>
                <a:gridCol w="1464029"/>
                <a:gridCol w="2836555"/>
              </a:tblGrid>
              <a:tr h="4816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Departamento W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Orçado</a:t>
                      </a:r>
                      <a:endParaRPr lang="pt-BR" sz="2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</a:t>
                      </a:r>
                      <a:endParaRPr lang="pt-BR" sz="2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Situação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1649"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Alimentos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1649"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Pães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1.050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Melhor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1649"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Carnes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Pior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1649"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Peixes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1.750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Pior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1649"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Laticínios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Estável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1649"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de alimentos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6.600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Pior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1649"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Mão-de-obra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1649"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Gerente e preparador de sanduíches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Estável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1649"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Atendente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Pior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1649"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da mão-de-obra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Pior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1649"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dos custos de sanduíches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9.400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Pior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1649"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Quantidade de sanduíches vendidos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Estável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grpSp>
        <p:nvGrpSpPr>
          <p:cNvPr id="6" name="Group 6"/>
          <p:cNvGrpSpPr/>
          <p:nvPr/>
        </p:nvGrpSpPr>
        <p:grpSpPr>
          <a:xfrm>
            <a:off x="14590736" y="615615"/>
            <a:ext cx="2912577" cy="2839113"/>
            <a:chOff x="0" y="0"/>
            <a:chExt cx="4589780" cy="4578350"/>
          </a:xfrm>
        </p:grpSpPr>
        <p:sp>
          <p:nvSpPr>
            <p:cNvPr id="7" name="Freeform 7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66358" y="6741648"/>
            <a:ext cx="2912577" cy="2839113"/>
            <a:chOff x="0" y="0"/>
            <a:chExt cx="4589780" cy="4578350"/>
          </a:xfrm>
        </p:grpSpPr>
        <p:sp>
          <p:nvSpPr>
            <p:cNvPr id="10" name="Freeform 10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sp>
        <p:nvSpPr>
          <p:cNvPr id="12" name="CaixaDeTexto 11"/>
          <p:cNvSpPr txBox="1"/>
          <p:nvPr/>
        </p:nvSpPr>
        <p:spPr>
          <a:xfrm>
            <a:off x="1447800" y="745805"/>
            <a:ext cx="1577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Contabilidade de Custos: atividades que adicionam valor</a:t>
            </a:r>
            <a:endParaRPr lang="pt-BR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81302" y="1866900"/>
            <a:ext cx="151302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Cadeia de valor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: descreve o conjunto interligado de atividades que aumentam a utilidade – </a:t>
            </a: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o valor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– dos produtos ou serviços de uma organização. Essas atividades que adicionam valor são as atividades que, </a:t>
            </a: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na percepção dos clientes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, adicionam utilidade aos produtos e serviços que eles adquirem.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06655124"/>
              </p:ext>
            </p:extLst>
          </p:nvPr>
        </p:nvGraphicFramePr>
        <p:xfrm>
          <a:off x="3048000" y="4305300"/>
          <a:ext cx="12192000" cy="490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73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grpSp>
        <p:nvGrpSpPr>
          <p:cNvPr id="6" name="Group 6"/>
          <p:cNvGrpSpPr/>
          <p:nvPr/>
        </p:nvGrpSpPr>
        <p:grpSpPr>
          <a:xfrm>
            <a:off x="14590736" y="615615"/>
            <a:ext cx="2912577" cy="2839113"/>
            <a:chOff x="0" y="0"/>
            <a:chExt cx="4589780" cy="4578350"/>
          </a:xfrm>
        </p:grpSpPr>
        <p:sp>
          <p:nvSpPr>
            <p:cNvPr id="7" name="Freeform 7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66358" y="6741648"/>
            <a:ext cx="2912577" cy="2839113"/>
            <a:chOff x="0" y="0"/>
            <a:chExt cx="4589780" cy="4578350"/>
          </a:xfrm>
        </p:grpSpPr>
        <p:sp>
          <p:nvSpPr>
            <p:cNvPr id="10" name="Freeform 10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sp>
        <p:nvSpPr>
          <p:cNvPr id="12" name="CaixaDeTexto 11"/>
          <p:cNvSpPr txBox="1"/>
          <p:nvPr/>
        </p:nvSpPr>
        <p:spPr>
          <a:xfrm>
            <a:off x="1447800" y="745805"/>
            <a:ext cx="1577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Componentes da cadeia de valor</a:t>
            </a:r>
            <a:endParaRPr lang="pt-BR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81302" y="1866900"/>
            <a:ext cx="15130298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500" b="1" dirty="0" smtClean="0">
                <a:latin typeface="Times New Roman" pitchFamily="18" charset="0"/>
                <a:cs typeface="Times New Roman" pitchFamily="18" charset="0"/>
              </a:rPr>
              <a:t>Pesquisa e desenvolvimento: </a:t>
            </a:r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criação e desenvolvimento de ideias relacionadas com novos produtos, serviços ou processos;</a:t>
            </a:r>
          </a:p>
          <a:p>
            <a:pPr algn="just"/>
            <a:endParaRPr lang="pt-BR" sz="3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500" b="1" dirty="0" smtClean="0">
                <a:latin typeface="Times New Roman" pitchFamily="18" charset="0"/>
                <a:cs typeface="Times New Roman" pitchFamily="18" charset="0"/>
              </a:rPr>
              <a:t>Desenho: </a:t>
            </a:r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desenvolvimento e engenharia detalhados dos produtos, serviços ou processos;</a:t>
            </a:r>
          </a:p>
          <a:p>
            <a:pPr algn="just"/>
            <a:endParaRPr lang="pt-BR" sz="35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500" b="1" dirty="0" smtClean="0">
                <a:latin typeface="Times New Roman" pitchFamily="18" charset="0"/>
                <a:cs typeface="Times New Roman" pitchFamily="18" charset="0"/>
              </a:rPr>
              <a:t>Produção: </a:t>
            </a:r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coleta e montagem de recursos para fabricar um produto ou prestar um serviço;</a:t>
            </a:r>
          </a:p>
          <a:p>
            <a:pPr algn="just"/>
            <a:endParaRPr lang="pt-BR" sz="35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500" b="1" dirty="0" smtClean="0">
                <a:latin typeface="Times New Roman" pitchFamily="18" charset="0"/>
                <a:cs typeface="Times New Roman" pitchFamily="18" charset="0"/>
              </a:rPr>
              <a:t>Marketing: </a:t>
            </a:r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processo que informa os atributos dos produtos ou serviços aos clientes atuais e potenciais;</a:t>
            </a:r>
          </a:p>
          <a:p>
            <a:pPr algn="just"/>
            <a:endParaRPr lang="pt-BR" sz="35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500" b="1" dirty="0" smtClean="0">
                <a:latin typeface="Times New Roman" pitchFamily="18" charset="0"/>
                <a:cs typeface="Times New Roman" pitchFamily="18" charset="0"/>
              </a:rPr>
              <a:t>Serviço ao cliente: </a:t>
            </a:r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atividades de suporte relacionadas com um produto ou serviço, prestada aos clientes.</a:t>
            </a:r>
            <a:endParaRPr lang="pt-BR" sz="3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grpSp>
        <p:nvGrpSpPr>
          <p:cNvPr id="6" name="Group 6"/>
          <p:cNvGrpSpPr/>
          <p:nvPr/>
        </p:nvGrpSpPr>
        <p:grpSpPr>
          <a:xfrm>
            <a:off x="14590736" y="615615"/>
            <a:ext cx="2912577" cy="2839113"/>
            <a:chOff x="0" y="0"/>
            <a:chExt cx="4589780" cy="4578350"/>
          </a:xfrm>
        </p:grpSpPr>
        <p:sp>
          <p:nvSpPr>
            <p:cNvPr id="7" name="Freeform 7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66358" y="6741648"/>
            <a:ext cx="2912577" cy="2839113"/>
            <a:chOff x="0" y="0"/>
            <a:chExt cx="4589780" cy="4578350"/>
          </a:xfrm>
        </p:grpSpPr>
        <p:sp>
          <p:nvSpPr>
            <p:cNvPr id="10" name="Freeform 10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sp>
        <p:nvSpPr>
          <p:cNvPr id="12" name="CaixaDeTexto 11"/>
          <p:cNvSpPr txBox="1"/>
          <p:nvPr/>
        </p:nvSpPr>
        <p:spPr>
          <a:xfrm>
            <a:off x="1447800" y="745805"/>
            <a:ext cx="1577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Atividades que não geram valor</a:t>
            </a:r>
            <a:endParaRPr lang="pt-BR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81302" y="1866900"/>
            <a:ext cx="15130298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Em geral, se as atividades que não adicionam valor puderem ser eliminadas, seus custos também serão. Exemplos desses tipos de atividades:</a:t>
            </a:r>
          </a:p>
          <a:p>
            <a:pPr algn="just"/>
            <a:endParaRPr lang="pt-BR" sz="35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Movimentação de materiais;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Leiaute “pobre”;</a:t>
            </a:r>
          </a:p>
          <a:p>
            <a:pPr algn="just"/>
            <a:endParaRPr lang="pt-BR" sz="3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Reduzindo custos, a companhia pode reduzir o preço que cobra dos clientes, passando a ter uma vantagem de custos sobre os seus concorrentes. Ou então pode utilizar os recursos economizados pelas atividades que não adicionam valor para prestar melhor serviço aos clientes.</a:t>
            </a:r>
          </a:p>
          <a:p>
            <a:pPr algn="just"/>
            <a:endParaRPr lang="pt-BR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grpSp>
        <p:nvGrpSpPr>
          <p:cNvPr id="6" name="Group 6"/>
          <p:cNvGrpSpPr/>
          <p:nvPr/>
        </p:nvGrpSpPr>
        <p:grpSpPr>
          <a:xfrm>
            <a:off x="14590736" y="615615"/>
            <a:ext cx="2912577" cy="2839113"/>
            <a:chOff x="0" y="0"/>
            <a:chExt cx="4589780" cy="4578350"/>
          </a:xfrm>
        </p:grpSpPr>
        <p:sp>
          <p:nvSpPr>
            <p:cNvPr id="7" name="Freeform 7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66358" y="6741648"/>
            <a:ext cx="2912577" cy="2839113"/>
            <a:chOff x="0" y="0"/>
            <a:chExt cx="4589780" cy="4578350"/>
          </a:xfrm>
        </p:grpSpPr>
        <p:sp>
          <p:nvSpPr>
            <p:cNvPr id="10" name="Freeform 10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sp>
        <p:nvSpPr>
          <p:cNvPr id="12" name="CaixaDeTexto 11"/>
          <p:cNvSpPr txBox="1"/>
          <p:nvPr/>
        </p:nvSpPr>
        <p:spPr>
          <a:xfrm>
            <a:off x="1447800" y="745805"/>
            <a:ext cx="1577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Tendências em Contabilidade de Custos</a:t>
            </a:r>
            <a:endParaRPr lang="pt-BR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81302" y="1866900"/>
            <a:ext cx="15130298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3500" b="1" dirty="0" smtClean="0">
                <a:latin typeface="Times New Roman" pitchFamily="18" charset="0"/>
                <a:cs typeface="Times New Roman" pitchFamily="18" charset="0"/>
              </a:rPr>
              <a:t>Contabilidade de custos em companhias que utilizam alta tecnologia de produção</a:t>
            </a:r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: cirurgias robóticas realizadas por meio do </a:t>
            </a:r>
            <a:r>
              <a:rPr lang="pt-BR" sz="3500" dirty="0" err="1" smtClean="0">
                <a:latin typeface="Times New Roman" pitchFamily="18" charset="0"/>
                <a:cs typeface="Times New Roman" pitchFamily="18" charset="0"/>
              </a:rPr>
              <a:t>DaVinci</a:t>
            </a:r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 (procedimento minimamente invasivo);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500" b="1" dirty="0" smtClean="0">
                <a:latin typeface="Times New Roman" pitchFamily="18" charset="0"/>
                <a:cs typeface="Times New Roman" pitchFamily="18" charset="0"/>
              </a:rPr>
              <a:t>Método Just in Time</a:t>
            </a:r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: em produção ou compras, cada unidade é adquirida ou fabricada exatamente antes de ser utilizada;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500" b="1" dirty="0" smtClean="0">
                <a:latin typeface="Times New Roman" pitchFamily="18" charset="0"/>
                <a:cs typeface="Times New Roman" pitchFamily="18" charset="0"/>
              </a:rPr>
              <a:t>Administração da qualidade total: </a:t>
            </a:r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método gerencial de acordo com o qual a organização procura apresentar desempenho excelente em todas as dimensões: o cliente é quem define qualidade;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500" b="1" dirty="0" smtClean="0">
                <a:latin typeface="Times New Roman" pitchFamily="18" charset="0"/>
                <a:cs typeface="Times New Roman" pitchFamily="18" charset="0"/>
              </a:rPr>
              <a:t>Benchmarking: </a:t>
            </a:r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o processo contínuo com o qual uma organização avalia seus produtos, serviços e atividades contra os melhores níveis de desempenho;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500" b="1" dirty="0" smtClean="0">
                <a:latin typeface="Times New Roman" pitchFamily="18" charset="0"/>
                <a:cs typeface="Times New Roman" pitchFamily="18" charset="0"/>
              </a:rPr>
              <a:t>Teoria das Restrições: </a:t>
            </a:r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método gerencial que focaliza a maximização de lucros mediante a identificação de restrições de capacidade e aumento da </a:t>
            </a:r>
            <a:r>
              <a:rPr lang="pt-BR" sz="3500" dirty="0" err="1" smtClean="0">
                <a:latin typeface="Times New Roman" pitchFamily="18" charset="0"/>
                <a:cs typeface="Times New Roman" pitchFamily="18" charset="0"/>
              </a:rPr>
              <a:t>capacidade.De</a:t>
            </a:r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 acordo com a Teoria das Restrições, cada organização deve ter pelo menos um gargalo que limita a produção.</a:t>
            </a:r>
            <a:endParaRPr lang="pt-BR" sz="3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grpSp>
        <p:nvGrpSpPr>
          <p:cNvPr id="6" name="Group 6"/>
          <p:cNvGrpSpPr/>
          <p:nvPr/>
        </p:nvGrpSpPr>
        <p:grpSpPr>
          <a:xfrm>
            <a:off x="14590736" y="615615"/>
            <a:ext cx="2912577" cy="2839113"/>
            <a:chOff x="0" y="0"/>
            <a:chExt cx="4589780" cy="4578350"/>
          </a:xfrm>
        </p:grpSpPr>
        <p:sp>
          <p:nvSpPr>
            <p:cNvPr id="7" name="Freeform 7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66358" y="6741648"/>
            <a:ext cx="2912577" cy="2839113"/>
            <a:chOff x="0" y="0"/>
            <a:chExt cx="4589780" cy="4578350"/>
          </a:xfrm>
        </p:grpSpPr>
        <p:sp>
          <p:nvSpPr>
            <p:cNvPr id="10" name="Freeform 10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sp>
        <p:nvSpPr>
          <p:cNvPr id="12" name="CaixaDeTexto 11"/>
          <p:cNvSpPr txBox="1"/>
          <p:nvPr/>
        </p:nvSpPr>
        <p:spPr>
          <a:xfrm>
            <a:off x="1447800" y="745805"/>
            <a:ext cx="1577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Tendências em Contabilidade de Custos (continuação)</a:t>
            </a:r>
            <a:endParaRPr lang="pt-BR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81302" y="1866900"/>
            <a:ext cx="151302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3500" b="1" dirty="0" smtClean="0">
                <a:latin typeface="Times New Roman" pitchFamily="18" charset="0"/>
                <a:cs typeface="Times New Roman" pitchFamily="18" charset="0"/>
              </a:rPr>
              <a:t>Custeio baseado em atividades: </a:t>
            </a:r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método de custeio que atribui os custos de fabricar um produto às atividades necessárias à fabricação e então soma os custos dessas atividades para determinar o custo de fabricar o produto;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500" b="1" dirty="0" smtClean="0">
                <a:latin typeface="Times New Roman" pitchFamily="18" charset="0"/>
                <a:cs typeface="Times New Roman" pitchFamily="18" charset="0"/>
              </a:rPr>
              <a:t>Administração baseada em atividades: </a:t>
            </a:r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fundamenta-se no custeio baseado em atividades para auxiliar na identificação de atividades que não adicionam valor e redesenhando métodos de produção eventualmente caros, economizando dinheiro para suas companhias;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500" b="1" dirty="0" smtClean="0">
                <a:latin typeface="Times New Roman" pitchFamily="18" charset="0"/>
                <a:cs typeface="Times New Roman" pitchFamily="18" charset="0"/>
              </a:rPr>
              <a:t>Governança corporativa e questões éticas.</a:t>
            </a:r>
            <a:endParaRPr lang="pt-BR" sz="3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16867" y="816066"/>
            <a:ext cx="5801825" cy="580182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43920" y="1028700"/>
            <a:ext cx="3231988" cy="82296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720406" y="6023396"/>
            <a:ext cx="956892" cy="95689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6170802" y="-958824"/>
            <a:ext cx="2883307" cy="2883307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4714514" y="504926"/>
            <a:ext cx="2912577" cy="2839113"/>
            <a:chOff x="0" y="0"/>
            <a:chExt cx="4589780" cy="4578350"/>
          </a:xfrm>
        </p:grpSpPr>
        <p:sp>
          <p:nvSpPr>
            <p:cNvPr id="10" name="Freeform 10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-868657" y="2304387"/>
            <a:ext cx="2912577" cy="2839113"/>
            <a:chOff x="0" y="0"/>
            <a:chExt cx="4589780" cy="4578350"/>
          </a:xfrm>
        </p:grpSpPr>
        <p:sp>
          <p:nvSpPr>
            <p:cNvPr id="13" name="Freeform 13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6521704" y="1276927"/>
            <a:ext cx="8974265" cy="7733146"/>
            <a:chOff x="0" y="0"/>
            <a:chExt cx="11965686" cy="1031086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617489"/>
              <a:ext cx="11001458" cy="9693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>
                  <a:solidFill>
                    <a:srgbClr val="242725"/>
                  </a:solidFill>
                  <a:latin typeface="Inter"/>
                </a:rPr>
                <a:t>A contabilidade de</a:t>
              </a:r>
              <a:r>
                <a:rPr lang="en-US" sz="8000">
                  <a:solidFill>
                    <a:srgbClr val="242725"/>
                  </a:solidFill>
                  <a:latin typeface="Inter Bold"/>
                </a:rPr>
                <a:t> custos, </a:t>
              </a:r>
              <a:r>
                <a:rPr lang="en-US" sz="8000">
                  <a:solidFill>
                    <a:srgbClr val="242725"/>
                  </a:solidFill>
                  <a:latin typeface="Inter"/>
                </a:rPr>
                <a:t>a contabilidade</a:t>
              </a:r>
              <a:r>
                <a:rPr lang="en-US" sz="8000">
                  <a:solidFill>
                    <a:srgbClr val="242725"/>
                  </a:solidFill>
                  <a:latin typeface="Inter Bold"/>
                </a:rPr>
                <a:t> financeira </a:t>
              </a:r>
              <a:r>
                <a:rPr lang="en-US" sz="8000">
                  <a:solidFill>
                    <a:srgbClr val="242725"/>
                  </a:solidFill>
                  <a:latin typeface="Inter"/>
                </a:rPr>
                <a:t>e a contabilidade</a:t>
              </a:r>
              <a:r>
                <a:rPr lang="en-US" sz="8000">
                  <a:solidFill>
                    <a:srgbClr val="242725"/>
                  </a:solidFill>
                  <a:latin typeface="Inter Bold"/>
                </a:rPr>
                <a:t> gerencial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11965686" cy="650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14"/>
                </a:lnSpc>
                <a:spcBef>
                  <a:spcPct val="0"/>
                </a:spcBef>
              </a:pPr>
              <a:r>
                <a:rPr lang="en-US" sz="2939">
                  <a:solidFill>
                    <a:srgbClr val="242725"/>
                  </a:solidFill>
                  <a:latin typeface="Inter"/>
                </a:rPr>
                <a:t>CAPÍTULO </a:t>
              </a:r>
              <a:r>
                <a:rPr lang="en-US" sz="2939">
                  <a:solidFill>
                    <a:srgbClr val="242725"/>
                  </a:solidFill>
                  <a:latin typeface="Inter Bold"/>
                </a:rPr>
                <a:t>UM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16867" y="816066"/>
            <a:ext cx="5801825" cy="580182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698127" y="6591492"/>
            <a:ext cx="956892" cy="95689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170802" y="-958824"/>
            <a:ext cx="2883307" cy="288330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4714514" y="504926"/>
            <a:ext cx="2912577" cy="2839113"/>
            <a:chOff x="0" y="0"/>
            <a:chExt cx="4589780" cy="4578350"/>
          </a:xfrm>
        </p:grpSpPr>
        <p:sp>
          <p:nvSpPr>
            <p:cNvPr id="9" name="Freeform 9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-868657" y="2304387"/>
            <a:ext cx="2912577" cy="2839113"/>
            <a:chOff x="0" y="0"/>
            <a:chExt cx="4589780" cy="4578350"/>
          </a:xfrm>
        </p:grpSpPr>
        <p:sp>
          <p:nvSpPr>
            <p:cNvPr id="12" name="Freeform 12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4084367" y="3723943"/>
            <a:ext cx="8974265" cy="2895985"/>
            <a:chOff x="0" y="0"/>
            <a:chExt cx="11965686" cy="386131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617489"/>
              <a:ext cx="11001458" cy="3243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>
                  <a:solidFill>
                    <a:srgbClr val="242725"/>
                  </a:solidFill>
                  <a:latin typeface="Inter Bold"/>
                </a:rPr>
                <a:t>Terminologia contábil </a:t>
              </a:r>
              <a:r>
                <a:rPr lang="en-US" sz="8000">
                  <a:solidFill>
                    <a:srgbClr val="242725"/>
                  </a:solidFill>
                  <a:latin typeface="Inter"/>
                </a:rPr>
                <a:t>básica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11965686" cy="650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14"/>
                </a:lnSpc>
                <a:spcBef>
                  <a:spcPct val="0"/>
                </a:spcBef>
              </a:pPr>
              <a:r>
                <a:rPr lang="en-US" sz="2939">
                  <a:solidFill>
                    <a:srgbClr val="242725"/>
                  </a:solidFill>
                  <a:latin typeface="Inter"/>
                </a:rPr>
                <a:t>CAPÍTULO </a:t>
              </a:r>
              <a:r>
                <a:rPr lang="en-US" sz="2939">
                  <a:solidFill>
                    <a:srgbClr val="242725"/>
                  </a:solidFill>
                  <a:latin typeface="Inter Bold"/>
                </a:rPr>
                <a:t>DOIS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76573" y="1440499"/>
            <a:ext cx="4551325" cy="7406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AD30524-EFB3-4E46-957F-EA45DB2C4385}"/>
              </a:ext>
            </a:extLst>
          </p:cNvPr>
          <p:cNvSpPr txBox="1"/>
          <p:nvPr/>
        </p:nvSpPr>
        <p:spPr>
          <a:xfrm>
            <a:off x="533400" y="647700"/>
            <a:ext cx="1714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Gastos: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todo dispêndio financeiro – sacrifício – que a entidade assume para aquisição de um bem ou serviço. 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58F65CF-32E5-4D79-B0C4-0D3D36BE9348}"/>
              </a:ext>
            </a:extLst>
          </p:cNvPr>
          <p:cNvSpPr txBox="1"/>
          <p:nvPr/>
        </p:nvSpPr>
        <p:spPr>
          <a:xfrm>
            <a:off x="1257300" y="4229099"/>
            <a:ext cx="5867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de consumo:</a:t>
            </a:r>
          </a:p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Gastos para aquisição de bens ou serviços. Exemplos: matéria-prima, energia elétrica, etc.</a:t>
            </a: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87A4BF8-93D6-459A-AD61-68EDCDEB8980}"/>
              </a:ext>
            </a:extLst>
          </p:cNvPr>
          <p:cNvSpPr txBox="1"/>
          <p:nvPr/>
        </p:nvSpPr>
        <p:spPr>
          <a:xfrm>
            <a:off x="10058400" y="4229099"/>
            <a:ext cx="67367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de investimento:</a:t>
            </a:r>
          </a:p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Gastos que gerarão benefícios futuros ao longo de vários períodos. </a:t>
            </a:r>
            <a:r>
              <a:rPr lang="pt-BR" sz="4400" i="1" dirty="0">
                <a:latin typeface="Arial" panose="020B0604020202020204" pitchFamily="34" charset="0"/>
                <a:cs typeface="Arial" panose="020B0604020202020204" pitchFamily="34" charset="0"/>
              </a:rPr>
              <a:t>Exemplo: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máquina para corte de madeira.</a:t>
            </a:r>
          </a:p>
          <a:p>
            <a:pPr algn="ctr"/>
            <a:endParaRPr lang="en-US" sz="4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xmlns="" id="{ECAA3363-B08E-4663-A6CE-49554C1DCD1E}"/>
              </a:ext>
            </a:extLst>
          </p:cNvPr>
          <p:cNvCxnSpPr>
            <a:stCxn id="3" idx="2"/>
            <a:endCxn id="6" idx="0"/>
          </p:cNvCxnSpPr>
          <p:nvPr/>
        </p:nvCxnSpPr>
        <p:spPr>
          <a:xfrm flipH="1">
            <a:off x="4191000" y="2094250"/>
            <a:ext cx="4914900" cy="2134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xmlns="" id="{AD169C0C-3195-4850-9515-9E63437B865B}"/>
              </a:ext>
            </a:extLst>
          </p:cNvPr>
          <p:cNvCxnSpPr>
            <a:stCxn id="3" idx="2"/>
            <a:endCxn id="8" idx="0"/>
          </p:cNvCxnSpPr>
          <p:nvPr/>
        </p:nvCxnSpPr>
        <p:spPr>
          <a:xfrm>
            <a:off x="9105900" y="2094250"/>
            <a:ext cx="4320887" cy="2134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58F65CF-32E5-4D79-B0C4-0D3D36BE9348}"/>
              </a:ext>
            </a:extLst>
          </p:cNvPr>
          <p:cNvSpPr txBox="1"/>
          <p:nvPr/>
        </p:nvSpPr>
        <p:spPr>
          <a:xfrm>
            <a:off x="879764" y="3670667"/>
            <a:ext cx="426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de consumo: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Gastos para aquisição de bens ou serviços. Exemplos: matéria-prima, energia elétrica, etc.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D1B30ED-F684-4984-8706-87671049E1A2}"/>
              </a:ext>
            </a:extLst>
          </p:cNvPr>
          <p:cNvSpPr txBox="1"/>
          <p:nvPr/>
        </p:nvSpPr>
        <p:spPr>
          <a:xfrm>
            <a:off x="6400800" y="608290"/>
            <a:ext cx="5867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Custos:</a:t>
            </a:r>
          </a:p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Gastos com aquisição de bens ou serviços </a:t>
            </a:r>
            <a:r>
              <a:rPr lang="pt-BR" sz="4400" u="sng" dirty="0">
                <a:latin typeface="Arial" panose="020B0604020202020204" pitchFamily="34" charset="0"/>
                <a:cs typeface="Arial" panose="020B0604020202020204" pitchFamily="34" charset="0"/>
              </a:rPr>
              <a:t>utilizados na produção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de outros bens ou serviços.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47E6AE5-4025-41CE-844B-5273E4D09EFA}"/>
              </a:ext>
            </a:extLst>
          </p:cNvPr>
          <p:cNvSpPr txBox="1"/>
          <p:nvPr/>
        </p:nvSpPr>
        <p:spPr>
          <a:xfrm>
            <a:off x="6400800" y="5255716"/>
            <a:ext cx="54864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Despesas:</a:t>
            </a:r>
          </a:p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Bem ou serviço </a:t>
            </a:r>
            <a:r>
              <a:rPr lang="pt-BR" sz="4400" u="sng" dirty="0">
                <a:latin typeface="Arial" panose="020B0604020202020204" pitchFamily="34" charset="0"/>
                <a:cs typeface="Arial" panose="020B0604020202020204" pitchFamily="34" charset="0"/>
              </a:rPr>
              <a:t>consumido direta ou indiretamente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para a obtenção de receitas.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B5D0CFD-BD85-47BF-8C7B-7FABA3CCF9DB}"/>
              </a:ext>
            </a:extLst>
          </p:cNvPr>
          <p:cNvSpPr txBox="1"/>
          <p:nvPr/>
        </p:nvSpPr>
        <p:spPr>
          <a:xfrm>
            <a:off x="13487400" y="571500"/>
            <a:ext cx="43134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Diretos: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Custos que podem ser atribuídos de forma direta aos produtos finais. É possível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identificar com precisão quanto cada produto consumiu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daquele custo. Exemplo: matéria-prima, MOD.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84817557-9157-4F65-8123-F79152A855F8}"/>
              </a:ext>
            </a:extLst>
          </p:cNvPr>
          <p:cNvSpPr txBox="1"/>
          <p:nvPr/>
        </p:nvSpPr>
        <p:spPr>
          <a:xfrm>
            <a:off x="13487400" y="2885837"/>
            <a:ext cx="43134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Indiretos: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Custos que não podem ser atribuídos de forma direta aos produtos finais. Sua identificação precisa com cada produto final é difícil. Exemplo: depreciação, salário de gerentes, etc.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xmlns="" id="{12CA2B64-AD1A-4BA7-BEA3-63E0E88C76C7}"/>
              </a:ext>
            </a:extLst>
          </p:cNvPr>
          <p:cNvCxnSpPr>
            <a:endCxn id="7" idx="1"/>
          </p:cNvCxnSpPr>
          <p:nvPr/>
        </p:nvCxnSpPr>
        <p:spPr>
          <a:xfrm flipV="1">
            <a:off x="12268200" y="1848773"/>
            <a:ext cx="1219200" cy="103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xmlns="" id="{4E4D69DB-6865-4778-ABE2-96E1E905B6B4}"/>
              </a:ext>
            </a:extLst>
          </p:cNvPr>
          <p:cNvCxnSpPr>
            <a:cxnSpLocks/>
            <a:stCxn id="4" idx="3"/>
            <a:endCxn id="15" idx="1"/>
          </p:cNvCxnSpPr>
          <p:nvPr/>
        </p:nvCxnSpPr>
        <p:spPr>
          <a:xfrm>
            <a:off x="12268200" y="3024336"/>
            <a:ext cx="1219200" cy="928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BC678CC1-84C4-43A7-A232-A8342EC7B350}"/>
              </a:ext>
            </a:extLst>
          </p:cNvPr>
          <p:cNvSpPr txBox="1"/>
          <p:nvPr/>
        </p:nvSpPr>
        <p:spPr>
          <a:xfrm>
            <a:off x="13487400" y="6702266"/>
            <a:ext cx="4313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Gastos com propaganda, aluguel de prédio administrativo, salários de colaboradores do escritório administrativo, etc.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xmlns="" id="{32801C25-9D82-49BC-B0D8-EA009AA932B4}"/>
              </a:ext>
            </a:extLst>
          </p:cNvPr>
          <p:cNvCxnSpPr>
            <a:cxnSpLocks/>
            <a:stCxn id="5" idx="3"/>
            <a:endCxn id="21" idx="1"/>
          </p:cNvCxnSpPr>
          <p:nvPr/>
        </p:nvCxnSpPr>
        <p:spPr>
          <a:xfrm>
            <a:off x="11887202" y="7671762"/>
            <a:ext cx="1600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xmlns="" id="{37AE6189-DA61-4208-8DD1-ACCED748A601}"/>
              </a:ext>
            </a:extLst>
          </p:cNvPr>
          <p:cNvCxnSpPr>
            <a:stCxn id="6" idx="3"/>
            <a:endCxn id="4" idx="1"/>
          </p:cNvCxnSpPr>
          <p:nvPr/>
        </p:nvCxnSpPr>
        <p:spPr>
          <a:xfrm flipV="1">
            <a:off x="5146964" y="3024336"/>
            <a:ext cx="1253836" cy="2416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xmlns="" id="{CD80AF04-28A4-4BE7-93CD-AF19593EC1F5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5146964" y="5440382"/>
            <a:ext cx="1253836" cy="1570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BC1EC69E-9E50-4932-BEE2-F4B5DF91E4DF}"/>
              </a:ext>
            </a:extLst>
          </p:cNvPr>
          <p:cNvSpPr txBox="1"/>
          <p:nvPr/>
        </p:nvSpPr>
        <p:spPr>
          <a:xfrm>
            <a:off x="12573000" y="5286493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Atribuídos aos produtos através de um rateio.</a:t>
            </a:r>
          </a:p>
        </p:txBody>
      </p: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xmlns="" id="{AA89C4A0-A751-423F-8580-4594D84F5D1C}"/>
              </a:ext>
            </a:extLst>
          </p:cNvPr>
          <p:cNvCxnSpPr>
            <a:cxnSpLocks/>
            <a:stCxn id="15" idx="2"/>
            <a:endCxn id="30" idx="3"/>
          </p:cNvCxnSpPr>
          <p:nvPr/>
        </p:nvCxnSpPr>
        <p:spPr>
          <a:xfrm rot="5400000">
            <a:off x="15047771" y="4982502"/>
            <a:ext cx="560009" cy="6327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B82C2D44-6238-4EDA-BEA5-3A8CAF774D9B}"/>
              </a:ext>
            </a:extLst>
          </p:cNvPr>
          <p:cNvSpPr txBox="1"/>
          <p:nvPr/>
        </p:nvSpPr>
        <p:spPr>
          <a:xfrm>
            <a:off x="9355282" y="8766909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São lançados no resultado da empresa </a:t>
            </a: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no período em que ocorrem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8" name="Conector: Angulado 47">
            <a:extLst>
              <a:ext uri="{FF2B5EF4-FFF2-40B4-BE49-F238E27FC236}">
                <a16:creationId xmlns:a16="http://schemas.microsoft.com/office/drawing/2014/main" xmlns="" id="{14FDAC61-0C81-4323-B5D2-9CB36BF27DE7}"/>
              </a:ext>
            </a:extLst>
          </p:cNvPr>
          <p:cNvCxnSpPr>
            <a:cxnSpLocks/>
            <a:stCxn id="5" idx="2"/>
            <a:endCxn id="40" idx="1"/>
          </p:cNvCxnSpPr>
          <p:nvPr/>
        </p:nvCxnSpPr>
        <p:spPr>
          <a:xfrm rot="16200000" flipH="1">
            <a:off x="9041892" y="8869017"/>
            <a:ext cx="415499" cy="21128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3" name="CaixaDeTexto 2"/>
          <p:cNvSpPr txBox="1"/>
          <p:nvPr/>
        </p:nvSpPr>
        <p:spPr>
          <a:xfrm>
            <a:off x="914400" y="723900"/>
            <a:ext cx="1638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Outros Conceitos  relacionados a Custos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14400" y="1638300"/>
            <a:ext cx="15392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Custos primários: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a soma do material direto com a mão-de-obra direta.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3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Custos de conversão: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a soma da mão-de-obra direta com os custos indiretos de fabricação.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3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Objeto do custo: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qualquer item a que um custo é atribuído – um produto, um departamento ou uma linha de produtos.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3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Rateio de custos: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o processo de atribuir custos indiretos aos objetos do custo. Exemplo: a empresa X está analisando ratear a depreciação das máquinas do setor produtivo para os três produtos fabricados – A, B e C. Esse análise baseia-se em dois critérios: horas/máquinas e horas de mão-de-obra direta. Qual desses critérios a empresa X deve adotar?</a:t>
            </a:r>
          </a:p>
          <a:p>
            <a:pPr algn="just"/>
            <a:endParaRPr lang="pt-BR" sz="2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3" name="CaixaDeTexto 2"/>
          <p:cNvSpPr txBox="1"/>
          <p:nvPr/>
        </p:nvSpPr>
        <p:spPr>
          <a:xfrm>
            <a:off x="914400" y="723900"/>
            <a:ext cx="1638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Rateio de Custos Indiretos: Exemplo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870141"/>
              </p:ext>
            </p:extLst>
          </p:nvPr>
        </p:nvGraphicFramePr>
        <p:xfrm>
          <a:off x="1504950" y="1790699"/>
          <a:ext cx="14116050" cy="6397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9503"/>
                <a:gridCol w="2773577"/>
                <a:gridCol w="2744382"/>
                <a:gridCol w="2861166"/>
                <a:gridCol w="1817422"/>
              </a:tblGrid>
              <a:tr h="546100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Depreciação das máquinas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25.000,00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61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Produtos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Horas/Máquinas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Horas/Máquina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Rateio</a:t>
                      </a:r>
                      <a:r>
                        <a:rPr lang="pt-BR" sz="25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Depreciação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Colocação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61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53,33</a:t>
                      </a:r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13.333,33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Primeiro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61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40,00</a:t>
                      </a:r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10.000,00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Segundo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61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6,67</a:t>
                      </a:r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1.666.67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Terceiro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61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Horas/Máquinas total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25.000,00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601">
                <a:tc>
                  <a:txBody>
                    <a:bodyPr/>
                    <a:lstStyle/>
                    <a:p>
                      <a:pPr algn="ctr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61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Produtos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Horas/MOD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Horas/Máquina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Rateio</a:t>
                      </a:r>
                      <a:r>
                        <a:rPr lang="pt-BR" sz="25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Depreciação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Colocação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61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30,77</a:t>
                      </a:r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7.692,31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Segundo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61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23,08</a:t>
                      </a:r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5.769,23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Terceiro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61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46,15</a:t>
                      </a:r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11.538,46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Primeiro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61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Horas/MOD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25.000,00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9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D1B30ED-F684-4984-8706-87671049E1A2}"/>
              </a:ext>
            </a:extLst>
          </p:cNvPr>
          <p:cNvSpPr txBox="1"/>
          <p:nvPr/>
        </p:nvSpPr>
        <p:spPr>
          <a:xfrm>
            <a:off x="1714500" y="942349"/>
            <a:ext cx="148590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Perdas</a:t>
            </a:r>
          </a:p>
          <a:p>
            <a:pPr algn="ctr"/>
            <a:endParaRPr lang="pt-BR" sz="5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Não são custos nem despesas. São bens ou serviços consumidos de forma </a:t>
            </a:r>
            <a:r>
              <a:rPr lang="pt-BR" sz="4000" b="1" dirty="0">
                <a:latin typeface="Times New Roman" pitchFamily="18" charset="0"/>
                <a:cs typeface="Times New Roman" pitchFamily="18" charset="0"/>
              </a:rPr>
              <a:t>anormal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 e/ou </a:t>
            </a:r>
            <a:r>
              <a:rPr lang="pt-BR" sz="4000" b="1" dirty="0">
                <a:latin typeface="Times New Roman" pitchFamily="18" charset="0"/>
                <a:cs typeface="Times New Roman" pitchFamily="18" charset="0"/>
              </a:rPr>
              <a:t>involuntária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Exemplo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gasto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com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mão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obra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durante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uma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greve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São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itens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vão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diretamente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conta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Resultado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assim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como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despesas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mas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representam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sacrifícios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normais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derivados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de forma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voluntária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das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atividades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destinadas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obtenção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receitas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7165644"/>
            <a:ext cx="16230600" cy="2092656"/>
            <a:chOff x="0" y="0"/>
            <a:chExt cx="21640800" cy="279020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1640800" cy="2790207"/>
              <a:chOff x="0" y="0"/>
              <a:chExt cx="5490351" cy="70788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490351" cy="707886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707886">
                    <a:moveTo>
                      <a:pt x="0" y="0"/>
                    </a:moveTo>
                    <a:lnTo>
                      <a:pt x="5490351" y="0"/>
                    </a:lnTo>
                    <a:lnTo>
                      <a:pt x="5490351" y="707886"/>
                    </a:lnTo>
                    <a:lnTo>
                      <a:pt x="0" y="707886"/>
                    </a:lnTo>
                    <a:close/>
                  </a:path>
                </a:pathLst>
              </a:custGeom>
              <a:solidFill>
                <a:srgbClr val="2ED47B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6834704" y="432020"/>
              <a:ext cx="7971393" cy="1773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8000">
                  <a:solidFill>
                    <a:srgbClr val="FFFFFF"/>
                  </a:solidFill>
                  <a:latin typeface="Open Sans Extra Bold"/>
                </a:rPr>
                <a:t>Gastos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289917"/>
            <a:ext cx="5502605" cy="2177427"/>
            <a:chOff x="0" y="0"/>
            <a:chExt cx="7336806" cy="290323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635799"/>
              <a:ext cx="4881617" cy="1631639"/>
              <a:chOff x="0" y="0"/>
              <a:chExt cx="1416256" cy="47337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16256" cy="473372"/>
              </a:xfrm>
              <a:custGeom>
                <a:avLst/>
                <a:gdLst/>
                <a:ahLst/>
                <a:cxnLst/>
                <a:rect l="l" t="t" r="r" b="b"/>
                <a:pathLst>
                  <a:path w="1416256" h="473372">
                    <a:moveTo>
                      <a:pt x="0" y="0"/>
                    </a:moveTo>
                    <a:lnTo>
                      <a:pt x="1416256" y="0"/>
                    </a:lnTo>
                    <a:lnTo>
                      <a:pt x="1416256" y="473372"/>
                    </a:lnTo>
                    <a:lnTo>
                      <a:pt x="0" y="473372"/>
                    </a:lnTo>
                    <a:close/>
                  </a:path>
                </a:pathLst>
              </a:custGeom>
              <a:solidFill>
                <a:srgbClr val="278ECF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 rot="5400000">
              <a:off x="4628087" y="194517"/>
              <a:ext cx="2903236" cy="2514203"/>
              <a:chOff x="0" y="0"/>
              <a:chExt cx="6350000" cy="54991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278ECF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975477" y="724067"/>
              <a:ext cx="3418185" cy="1340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57"/>
                </a:lnSpc>
              </a:pPr>
              <a:r>
                <a:rPr lang="en-US" sz="6040">
                  <a:solidFill>
                    <a:srgbClr val="FFFFFF"/>
                  </a:solidFill>
                  <a:latin typeface="Open Sans Bold"/>
                </a:rPr>
                <a:t>Custos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818712" y="839611"/>
            <a:ext cx="4593426" cy="3078040"/>
            <a:chOff x="0" y="0"/>
            <a:chExt cx="6124568" cy="4104053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6124568" cy="4104053"/>
              <a:chOff x="0" y="0"/>
              <a:chExt cx="2856140" cy="19138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85614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2856140" h="1913890">
                    <a:moveTo>
                      <a:pt x="0" y="0"/>
                    </a:moveTo>
                    <a:lnTo>
                      <a:pt x="2856140" y="0"/>
                    </a:lnTo>
                    <a:lnTo>
                      <a:pt x="285614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CD2D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0" y="812930"/>
              <a:ext cx="6124568" cy="2382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80"/>
                </a:lnSpc>
              </a:pPr>
              <a:r>
                <a:rPr lang="en-US" sz="5200">
                  <a:solidFill>
                    <a:srgbClr val="FFFFFF"/>
                  </a:solidFill>
                  <a:latin typeface="Open Sans Bold"/>
                </a:rPr>
                <a:t>Produto ou serviço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756695" y="1289917"/>
            <a:ext cx="5502605" cy="2177427"/>
            <a:chOff x="0" y="0"/>
            <a:chExt cx="7336806" cy="2903236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635799"/>
              <a:ext cx="4881617" cy="1631639"/>
              <a:chOff x="0" y="0"/>
              <a:chExt cx="1416256" cy="47337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416256" cy="473372"/>
              </a:xfrm>
              <a:custGeom>
                <a:avLst/>
                <a:gdLst/>
                <a:ahLst/>
                <a:cxnLst/>
                <a:rect l="l" t="t" r="r" b="b"/>
                <a:pathLst>
                  <a:path w="1416256" h="473372">
                    <a:moveTo>
                      <a:pt x="0" y="0"/>
                    </a:moveTo>
                    <a:lnTo>
                      <a:pt x="1416256" y="0"/>
                    </a:lnTo>
                    <a:lnTo>
                      <a:pt x="1416256" y="473372"/>
                    </a:lnTo>
                    <a:lnTo>
                      <a:pt x="0" y="473372"/>
                    </a:lnTo>
                    <a:close/>
                  </a:path>
                </a:pathLst>
              </a:custGeom>
              <a:solidFill>
                <a:srgbClr val="EB1616"/>
              </a:solidFill>
            </p:spPr>
          </p:sp>
        </p:grp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 rot="5400000">
              <a:off x="4628087" y="194517"/>
              <a:ext cx="2903236" cy="2514203"/>
              <a:chOff x="0" y="0"/>
              <a:chExt cx="6350000" cy="54991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EB1616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276068" y="724067"/>
              <a:ext cx="4855859" cy="1340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57"/>
                </a:lnSpc>
              </a:pPr>
              <a:r>
                <a:rPr lang="en-US" sz="6040">
                  <a:solidFill>
                    <a:srgbClr val="FFFFFF"/>
                  </a:solidFill>
                  <a:latin typeface="Open Sans Bold"/>
                </a:rPr>
                <a:t>Despesas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520912" y="4645594"/>
            <a:ext cx="11189026" cy="1724991"/>
            <a:chOff x="0" y="0"/>
            <a:chExt cx="14918701" cy="2299987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4918701" cy="2299987"/>
              <a:chOff x="0" y="0"/>
              <a:chExt cx="3784930" cy="58351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784930" cy="583515"/>
              </a:xfrm>
              <a:custGeom>
                <a:avLst/>
                <a:gdLst/>
                <a:ahLst/>
                <a:cxnLst/>
                <a:rect l="l" t="t" r="r" b="b"/>
                <a:pathLst>
                  <a:path w="3784930" h="583515">
                    <a:moveTo>
                      <a:pt x="0" y="0"/>
                    </a:moveTo>
                    <a:lnTo>
                      <a:pt x="3784930" y="0"/>
                    </a:lnTo>
                    <a:lnTo>
                      <a:pt x="3784930" y="583515"/>
                    </a:lnTo>
                    <a:lnTo>
                      <a:pt x="0" y="583515"/>
                    </a:lnTo>
                    <a:close/>
                  </a:path>
                </a:pathLst>
              </a:custGeom>
              <a:solidFill>
                <a:srgbClr val="54E497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1525500" y="470120"/>
              <a:ext cx="11867701" cy="1245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39"/>
                </a:lnSpc>
              </a:pPr>
              <a:r>
                <a:rPr lang="en-US" sz="5600">
                  <a:solidFill>
                    <a:srgbClr val="FFFFFF"/>
                  </a:solidFill>
                  <a:latin typeface="Open Sans Extra Bold"/>
                </a:rPr>
                <a:t>Investimento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 rot="-5400000">
            <a:off x="531159" y="4455116"/>
            <a:ext cx="3479246" cy="1376767"/>
            <a:chOff x="0" y="0"/>
            <a:chExt cx="4638995" cy="1835690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402010"/>
              <a:ext cx="3086602" cy="1031670"/>
              <a:chOff x="0" y="0"/>
              <a:chExt cx="1416256" cy="473372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416256" cy="473372"/>
              </a:xfrm>
              <a:custGeom>
                <a:avLst/>
                <a:gdLst/>
                <a:ahLst/>
                <a:cxnLst/>
                <a:rect l="l" t="t" r="r" b="b"/>
                <a:pathLst>
                  <a:path w="1416256" h="473372">
                    <a:moveTo>
                      <a:pt x="0" y="0"/>
                    </a:moveTo>
                    <a:lnTo>
                      <a:pt x="1416256" y="0"/>
                    </a:lnTo>
                    <a:lnTo>
                      <a:pt x="1416256" y="473372"/>
                    </a:lnTo>
                    <a:lnTo>
                      <a:pt x="0" y="47337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 rot="5400000">
              <a:off x="2926297" y="122991"/>
              <a:ext cx="1835690" cy="1589707"/>
              <a:chOff x="0" y="0"/>
              <a:chExt cx="6350000" cy="54991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id="32" name="Group 32"/>
          <p:cNvGrpSpPr/>
          <p:nvPr/>
        </p:nvGrpSpPr>
        <p:grpSpPr>
          <a:xfrm rot="-5400000">
            <a:off x="14223847" y="4518584"/>
            <a:ext cx="3479246" cy="1376767"/>
            <a:chOff x="0" y="0"/>
            <a:chExt cx="4638995" cy="183569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402010"/>
              <a:ext cx="3086602" cy="1031670"/>
              <a:chOff x="0" y="0"/>
              <a:chExt cx="1416256" cy="47337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416256" cy="473372"/>
              </a:xfrm>
              <a:custGeom>
                <a:avLst/>
                <a:gdLst/>
                <a:ahLst/>
                <a:cxnLst/>
                <a:rect l="l" t="t" r="r" b="b"/>
                <a:pathLst>
                  <a:path w="1416256" h="473372">
                    <a:moveTo>
                      <a:pt x="0" y="0"/>
                    </a:moveTo>
                    <a:lnTo>
                      <a:pt x="1416256" y="0"/>
                    </a:lnTo>
                    <a:lnTo>
                      <a:pt x="1416256" y="473372"/>
                    </a:lnTo>
                    <a:lnTo>
                      <a:pt x="0" y="47337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35" name="Group 35"/>
            <p:cNvGrpSpPr>
              <a:grpSpLocks noChangeAspect="1"/>
            </p:cNvGrpSpPr>
            <p:nvPr/>
          </p:nvGrpSpPr>
          <p:grpSpPr>
            <a:xfrm rot="5400000">
              <a:off x="2926297" y="122991"/>
              <a:ext cx="1835690" cy="1589707"/>
              <a:chOff x="0" y="0"/>
              <a:chExt cx="6350000" cy="54991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id="37" name="Group 37"/>
          <p:cNvGrpSpPr/>
          <p:nvPr/>
        </p:nvGrpSpPr>
        <p:grpSpPr>
          <a:xfrm>
            <a:off x="11756695" y="3164393"/>
            <a:ext cx="874249" cy="1335065"/>
            <a:chOff x="0" y="0"/>
            <a:chExt cx="1165666" cy="1780087"/>
          </a:xfrm>
        </p:grpSpPr>
        <p:grpSp>
          <p:nvGrpSpPr>
            <p:cNvPr id="38" name="Group 38"/>
            <p:cNvGrpSpPr/>
            <p:nvPr/>
          </p:nvGrpSpPr>
          <p:grpSpPr>
            <a:xfrm rot="-5400000">
              <a:off x="185675" y="1055374"/>
              <a:ext cx="794315" cy="655112"/>
              <a:chOff x="0" y="0"/>
              <a:chExt cx="573957" cy="473372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73957" cy="473372"/>
              </a:xfrm>
              <a:custGeom>
                <a:avLst/>
                <a:gdLst/>
                <a:ahLst/>
                <a:cxnLst/>
                <a:rect l="l" t="t" r="r" b="b"/>
                <a:pathLst>
                  <a:path w="573957" h="473372">
                    <a:moveTo>
                      <a:pt x="0" y="0"/>
                    </a:moveTo>
                    <a:lnTo>
                      <a:pt x="573957" y="0"/>
                    </a:lnTo>
                    <a:lnTo>
                      <a:pt x="573957" y="473372"/>
                    </a:lnTo>
                    <a:lnTo>
                      <a:pt x="0" y="47337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0" y="0"/>
              <a:ext cx="1165666" cy="1009467"/>
              <a:chOff x="0" y="0"/>
              <a:chExt cx="6350000" cy="54991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id="42" name="Group 42"/>
          <p:cNvGrpSpPr/>
          <p:nvPr/>
        </p:nvGrpSpPr>
        <p:grpSpPr>
          <a:xfrm>
            <a:off x="5657055" y="3164393"/>
            <a:ext cx="874249" cy="1335065"/>
            <a:chOff x="0" y="0"/>
            <a:chExt cx="1165666" cy="1780087"/>
          </a:xfrm>
        </p:grpSpPr>
        <p:grpSp>
          <p:nvGrpSpPr>
            <p:cNvPr id="43" name="Group 43"/>
            <p:cNvGrpSpPr/>
            <p:nvPr/>
          </p:nvGrpSpPr>
          <p:grpSpPr>
            <a:xfrm rot="-5400000">
              <a:off x="185675" y="1055374"/>
              <a:ext cx="794315" cy="655112"/>
              <a:chOff x="0" y="0"/>
              <a:chExt cx="573957" cy="473372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73957" cy="473372"/>
              </a:xfrm>
              <a:custGeom>
                <a:avLst/>
                <a:gdLst/>
                <a:ahLst/>
                <a:cxnLst/>
                <a:rect l="l" t="t" r="r" b="b"/>
                <a:pathLst>
                  <a:path w="573957" h="473372">
                    <a:moveTo>
                      <a:pt x="0" y="0"/>
                    </a:moveTo>
                    <a:lnTo>
                      <a:pt x="573957" y="0"/>
                    </a:lnTo>
                    <a:lnTo>
                      <a:pt x="573957" y="473372"/>
                    </a:lnTo>
                    <a:lnTo>
                      <a:pt x="0" y="47337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5" name="Group 45"/>
            <p:cNvGrpSpPr>
              <a:grpSpLocks noChangeAspect="1"/>
            </p:cNvGrpSpPr>
            <p:nvPr/>
          </p:nvGrpSpPr>
          <p:grpSpPr>
            <a:xfrm>
              <a:off x="0" y="0"/>
              <a:ext cx="1165666" cy="1009467"/>
              <a:chOff x="0" y="0"/>
              <a:chExt cx="6350000" cy="54991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8325" y="161925"/>
            <a:ext cx="15511351" cy="9383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D1B30ED-F684-4984-8706-87671049E1A2}"/>
              </a:ext>
            </a:extLst>
          </p:cNvPr>
          <p:cNvSpPr txBox="1"/>
          <p:nvPr/>
        </p:nvSpPr>
        <p:spPr>
          <a:xfrm>
            <a:off x="1714500" y="942349"/>
            <a:ext cx="148590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Ciclo dos Estoques</a:t>
            </a:r>
            <a:endParaRPr lang="pt-BR" sz="5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5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Estoque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matérias-primas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Estoque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produtos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elaboração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Estoque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produtos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acabados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; e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Custo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dos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produtos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fabricados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D1B30ED-F684-4984-8706-87671049E1A2}"/>
              </a:ext>
            </a:extLst>
          </p:cNvPr>
          <p:cNvSpPr txBox="1"/>
          <p:nvPr/>
        </p:nvSpPr>
        <p:spPr>
          <a:xfrm>
            <a:off x="1714500" y="942349"/>
            <a:ext cx="14859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Custos e Demonstração do Resultado do Exercício</a:t>
            </a:r>
            <a:endParaRPr lang="pt-BR" sz="5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5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67074"/>
              </p:ext>
            </p:extLst>
          </p:nvPr>
        </p:nvGraphicFramePr>
        <p:xfrm>
          <a:off x="5029200" y="3062346"/>
          <a:ext cx="8305800" cy="4367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9845"/>
                <a:gridCol w="1605955"/>
              </a:tblGrid>
              <a:tr h="7278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DRE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R$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27859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Receita de Vendas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4.500.000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27859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 CPV</a:t>
                      </a:r>
                      <a:endParaRPr lang="pt-BR" sz="3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2.810.000</a:t>
                      </a:r>
                      <a:endParaRPr lang="pt-BR" sz="3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27859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Lucro Bruto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1.690.000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27859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 Despesas de Vendas e administrativas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1.440.000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27859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Lucro operacional antes dos impostos</a:t>
                      </a:r>
                      <a:endParaRPr lang="pt-BR" sz="3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250.000</a:t>
                      </a:r>
                      <a:endParaRPr lang="pt-BR" sz="3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4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70802" y="-958824"/>
            <a:ext cx="2883307" cy="288330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sp>
        <p:nvSpPr>
          <p:cNvPr id="7" name="AutoShape 7"/>
          <p:cNvSpPr/>
          <p:nvPr/>
        </p:nvSpPr>
        <p:spPr>
          <a:xfrm rot="5400000">
            <a:off x="-9149782" y="8333621"/>
            <a:ext cx="18865925" cy="566360"/>
          </a:xfrm>
          <a:prstGeom prst="rect">
            <a:avLst/>
          </a:prstGeom>
          <a:solidFill>
            <a:srgbClr val="2ED47B"/>
          </a:solidFill>
        </p:spPr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595965593"/>
              </p:ext>
            </p:extLst>
          </p:nvPr>
        </p:nvGraphicFramePr>
        <p:xfrm>
          <a:off x="2286000" y="1079500"/>
          <a:ext cx="14478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1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D1B30ED-F684-4984-8706-87671049E1A2}"/>
              </a:ext>
            </a:extLst>
          </p:cNvPr>
          <p:cNvSpPr txBox="1"/>
          <p:nvPr/>
        </p:nvSpPr>
        <p:spPr>
          <a:xfrm>
            <a:off x="1714500" y="495300"/>
            <a:ext cx="14859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Desmembrando o CPV</a:t>
            </a:r>
            <a:endParaRPr lang="pt-BR" sz="5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5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465634"/>
              </p:ext>
            </p:extLst>
          </p:nvPr>
        </p:nvGraphicFramePr>
        <p:xfrm>
          <a:off x="1841500" y="1638305"/>
          <a:ext cx="14160500" cy="7772400"/>
        </p:xfrm>
        <a:graphic>
          <a:graphicData uri="http://schemas.openxmlformats.org/drawingml/2006/table">
            <a:tbl>
              <a:tblPr/>
              <a:tblGrid>
                <a:gridCol w="9035494"/>
                <a:gridCol w="1841799"/>
                <a:gridCol w="1702500"/>
                <a:gridCol w="1580707"/>
              </a:tblGrid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Estoque inicial de produtos em fabricação, 1 de janeiro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350.000</a:t>
                      </a:r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Custo de produção durante o 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Materiais diretos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Estoque inicial, 1 de janeiro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200.000</a:t>
                      </a:r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 Compras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800.000</a:t>
                      </a:r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Materiais diretos </a:t>
                      </a:r>
                      <a:r>
                        <a:rPr lang="pt-BR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disponíveis</a:t>
                      </a:r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1.000.000</a:t>
                      </a:r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 Estoque final de materiais diretos, 31 de dezembro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150.000</a:t>
                      </a:r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Materiais diretos utilizados na produção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850.000</a:t>
                      </a:r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 Mão-de-obra direta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700.000</a:t>
                      </a:r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 Custos indiretos de fabricação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1.850.000</a:t>
                      </a:r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Custos de produção incorridos durante o 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3.400.000</a:t>
                      </a:r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Custo total dos produtos em fabricação durante o 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3.750.000</a:t>
                      </a:r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 Estoque final de produtos em fabricação, 31 de dezembro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400.000</a:t>
                      </a:r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Custo dos produtos fabricados durante o 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3.350.000</a:t>
                      </a:r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 Estoque inicial de produtos acabados, 1 de janeiro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920.000</a:t>
                      </a:r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Produtos acabados disponíveis para venda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4.270.000</a:t>
                      </a:r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 Estoque final de produtos acabados, 31 de dezembro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1.460.000</a:t>
                      </a:r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Custo dos produtos vendidos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2.810.000</a:t>
                      </a:r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5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D1B30ED-F684-4984-8706-87671049E1A2}"/>
              </a:ext>
            </a:extLst>
          </p:cNvPr>
          <p:cNvSpPr txBox="1"/>
          <p:nvPr/>
        </p:nvSpPr>
        <p:spPr>
          <a:xfrm>
            <a:off x="1714500" y="495300"/>
            <a:ext cx="14859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Comportamento dos Custos</a:t>
            </a:r>
          </a:p>
          <a:p>
            <a:pPr algn="ctr"/>
            <a:endParaRPr lang="pt-BR" sz="5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pt-BR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5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24000" y="1866900"/>
            <a:ext cx="15316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Custos variáveis: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custos que se alteram na proporção direta da alteração do volume, dentro de um intervalo relevante de atividade.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Custos fixos: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custos que não se alteram quando o volume se altera, dentro de um intervalo relevante de atividade.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Intervalos relevantes: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 níveis de atividade entre os quais dado custo fixo total ou custo variável unitário não se alteram.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Custo </a:t>
            </a:r>
            <a:r>
              <a:rPr lang="pt-BR" sz="3000" b="1" dirty="0" err="1" smtClean="0">
                <a:latin typeface="Times New Roman" pitchFamily="18" charset="0"/>
                <a:cs typeface="Times New Roman" pitchFamily="18" charset="0"/>
              </a:rPr>
              <a:t>semivariável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: custo que contém componentes fixos e variáveis; também é denominado custo misto.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Custo semifixo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: custo que aumenta em degraus quando o volume aumenta.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D1B30ED-F684-4984-8706-87671049E1A2}"/>
              </a:ext>
            </a:extLst>
          </p:cNvPr>
          <p:cNvSpPr txBox="1"/>
          <p:nvPr/>
        </p:nvSpPr>
        <p:spPr>
          <a:xfrm>
            <a:off x="1714500" y="495300"/>
            <a:ext cx="14859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Custo Fixo e Variável</a:t>
            </a:r>
          </a:p>
          <a:p>
            <a:pPr algn="ctr"/>
            <a:endParaRPr lang="pt-BR" sz="5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pt-BR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5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H="1" flipV="1">
            <a:off x="4267200" y="2247900"/>
            <a:ext cx="76200" cy="464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4343400" y="6896100"/>
            <a:ext cx="815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4343400" y="5143500"/>
            <a:ext cx="815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4343400" y="2247900"/>
            <a:ext cx="8153400" cy="46482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2877800" y="4941332"/>
            <a:ext cx="160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Custo Fixo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2877800" y="2009373"/>
            <a:ext cx="2286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Custo Variável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848600" y="7200900"/>
            <a:ext cx="2895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Volume de Atividade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743200" y="3011373"/>
            <a:ext cx="1295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Custos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D1B30ED-F684-4984-8706-87671049E1A2}"/>
              </a:ext>
            </a:extLst>
          </p:cNvPr>
          <p:cNvSpPr txBox="1"/>
          <p:nvPr/>
        </p:nvSpPr>
        <p:spPr>
          <a:xfrm>
            <a:off x="1714500" y="495300"/>
            <a:ext cx="14859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Custo Fixo e Variável</a:t>
            </a:r>
          </a:p>
          <a:p>
            <a:pPr algn="ctr"/>
            <a:endParaRPr lang="pt-BR" sz="5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pt-BR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5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H="1" flipV="1">
            <a:off x="4267200" y="2247900"/>
            <a:ext cx="76200" cy="464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4343400" y="6896100"/>
            <a:ext cx="815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4343400" y="5143500"/>
            <a:ext cx="815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4343400" y="2171700"/>
            <a:ext cx="8153400" cy="293195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2877800" y="4941332"/>
            <a:ext cx="160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Custo Fixo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2877800" y="1943100"/>
            <a:ext cx="2286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Custo Total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848600" y="7200900"/>
            <a:ext cx="2895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Volume de Atividade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743200" y="3011373"/>
            <a:ext cx="1295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Custos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8839200" y="3543300"/>
            <a:ext cx="381000" cy="1465980"/>
          </a:xfrm>
          <a:prstGeom prst="rightBrace">
            <a:avLst/>
          </a:prstGeom>
          <a:noFill/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9410700" y="4037763"/>
            <a:ext cx="2286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Custo Variável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D1B30ED-F684-4984-8706-87671049E1A2}"/>
              </a:ext>
            </a:extLst>
          </p:cNvPr>
          <p:cNvSpPr txBox="1"/>
          <p:nvPr/>
        </p:nvSpPr>
        <p:spPr>
          <a:xfrm>
            <a:off x="1714500" y="495300"/>
            <a:ext cx="14859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Custo </a:t>
            </a:r>
            <a:r>
              <a:rPr lang="pt-BR" sz="5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Semivariável</a:t>
            </a:r>
            <a:endParaRPr lang="pt-BR" sz="5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5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pt-BR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5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H="1" flipV="1">
            <a:off x="4267200" y="2247900"/>
            <a:ext cx="76200" cy="464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4343400" y="6896100"/>
            <a:ext cx="815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4343400" y="5143500"/>
            <a:ext cx="2438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7848600" y="7200900"/>
            <a:ext cx="2895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Volume de Atividade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743200" y="3011373"/>
            <a:ext cx="1295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Custos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 flipV="1">
            <a:off x="6781800" y="1866900"/>
            <a:ext cx="5715000" cy="3276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447800" y="8167926"/>
            <a:ext cx="1524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Exemplo: Os custos de energia elétrica podem ser baseados em um valor mínimo mensal  mais um valor por quilowatt-hora consumido além de uma quantidade mínima.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D1B30ED-F684-4984-8706-87671049E1A2}"/>
              </a:ext>
            </a:extLst>
          </p:cNvPr>
          <p:cNvSpPr txBox="1"/>
          <p:nvPr/>
        </p:nvSpPr>
        <p:spPr>
          <a:xfrm>
            <a:off x="1714500" y="495300"/>
            <a:ext cx="14859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Custo em Degraus</a:t>
            </a:r>
          </a:p>
          <a:p>
            <a:pPr algn="ctr"/>
            <a:endParaRPr lang="pt-BR" sz="5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pt-BR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5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H="1" flipV="1">
            <a:off x="4267200" y="2247900"/>
            <a:ext cx="76200" cy="464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4343400" y="6896100"/>
            <a:ext cx="815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257800" y="51435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7848600" y="7200900"/>
            <a:ext cx="2895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Volume de Atividade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743200" y="3011373"/>
            <a:ext cx="1295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Custos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447800" y="8167926"/>
            <a:ext cx="15240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Exemplo: Imagine um posto do Corpo de Bombeiros, onde houvesse necessidade de um supervisor para cada quatro bombeiros. O custo dos supervisores, então, aumentaria em degraus, à medida que a quantidade de bombeiros aumentasse. 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7239000" y="43815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9296400" y="36195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1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5531" y="1885156"/>
            <a:ext cx="7202181" cy="570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74"/>
              </a:lnSpc>
            </a:pPr>
            <a:r>
              <a:rPr lang="en-US" sz="12562">
                <a:solidFill>
                  <a:srgbClr val="242725"/>
                </a:solidFill>
                <a:latin typeface="Inter Bold"/>
              </a:rPr>
              <a:t>Lucro </a:t>
            </a:r>
          </a:p>
          <a:p>
            <a:pPr algn="ctr">
              <a:lnSpc>
                <a:spcPts val="15074"/>
              </a:lnSpc>
            </a:pPr>
            <a:r>
              <a:rPr lang="en-US" sz="12562">
                <a:solidFill>
                  <a:srgbClr val="242725"/>
                </a:solidFill>
                <a:latin typeface="Inter"/>
              </a:rPr>
              <a:t>vs.</a:t>
            </a:r>
            <a:r>
              <a:rPr lang="en-US" sz="12562">
                <a:solidFill>
                  <a:srgbClr val="242725"/>
                </a:solidFill>
                <a:latin typeface="Inter Bold"/>
              </a:rPr>
              <a:t> </a:t>
            </a:r>
          </a:p>
          <a:p>
            <a:pPr algn="ctr">
              <a:lnSpc>
                <a:spcPts val="15074"/>
              </a:lnSpc>
            </a:pPr>
            <a:r>
              <a:rPr lang="en-US" sz="12562">
                <a:solidFill>
                  <a:srgbClr val="242725"/>
                </a:solidFill>
                <a:latin typeface="Inter Bold"/>
              </a:rPr>
              <a:t>Caixa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315853" y="7337631"/>
            <a:ext cx="6216356" cy="6216356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90676" y="1028700"/>
            <a:ext cx="3857937" cy="84201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762863" y="4743036"/>
            <a:ext cx="1538691" cy="153869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144000" y="3965279"/>
            <a:ext cx="777757" cy="77775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780498" y="8491196"/>
            <a:ext cx="957604" cy="957604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687711" y="6741648"/>
            <a:ext cx="2912577" cy="2839113"/>
            <a:chOff x="0" y="0"/>
            <a:chExt cx="4589780" cy="4578350"/>
          </a:xfrm>
        </p:grpSpPr>
        <p:sp>
          <p:nvSpPr>
            <p:cNvPr id="13" name="Freeform 13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3" name="TextBox 3"/>
          <p:cNvSpPr txBox="1"/>
          <p:nvPr/>
        </p:nvSpPr>
        <p:spPr>
          <a:xfrm>
            <a:off x="3644719" y="407192"/>
            <a:ext cx="10753287" cy="151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1"/>
              </a:lnSpc>
            </a:pPr>
            <a:r>
              <a:rPr lang="en-US" sz="9951">
                <a:solidFill>
                  <a:srgbClr val="242725"/>
                </a:solidFill>
                <a:latin typeface="Inter Bold"/>
              </a:rPr>
              <a:t>Lucro </a:t>
            </a:r>
            <a:r>
              <a:rPr lang="en-US" sz="9951">
                <a:solidFill>
                  <a:srgbClr val="2ED47B"/>
                </a:solidFill>
                <a:latin typeface="Inter Bold"/>
              </a:rPr>
              <a:t>≠</a:t>
            </a:r>
            <a:r>
              <a:rPr lang="en-US" sz="9951">
                <a:solidFill>
                  <a:srgbClr val="242725"/>
                </a:solidFill>
                <a:latin typeface="Inter Bold"/>
              </a:rPr>
              <a:t> Caixa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041496">
            <a:off x="4847710" y="2212983"/>
            <a:ext cx="2247442" cy="120544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83549" y="3821704"/>
            <a:ext cx="5356411" cy="269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000000"/>
                </a:solidFill>
                <a:latin typeface="Open Sans"/>
              </a:rPr>
              <a:t>Confronto entre </a:t>
            </a:r>
            <a:r>
              <a:rPr lang="en-US" sz="3823">
                <a:solidFill>
                  <a:srgbClr val="2ED47B"/>
                </a:solidFill>
                <a:latin typeface="Open Sans Bold"/>
              </a:rPr>
              <a:t>receitas</a:t>
            </a:r>
            <a:r>
              <a:rPr lang="en-US" sz="3823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3823">
                <a:solidFill>
                  <a:srgbClr val="2ED47B"/>
                </a:solidFill>
                <a:latin typeface="Open Sans Bold"/>
              </a:rPr>
              <a:t>custos</a:t>
            </a:r>
            <a:r>
              <a:rPr lang="en-US" sz="3823">
                <a:solidFill>
                  <a:srgbClr val="000000"/>
                </a:solidFill>
                <a:latin typeface="Open Sans"/>
              </a:rPr>
              <a:t> e </a:t>
            </a:r>
            <a:r>
              <a:rPr lang="en-US" sz="3823">
                <a:solidFill>
                  <a:srgbClr val="2ED47B"/>
                </a:solidFill>
                <a:latin typeface="Open Sans Bold"/>
              </a:rPr>
              <a:t>despesas</a:t>
            </a:r>
            <a:r>
              <a:rPr lang="en-US" sz="3823">
                <a:solidFill>
                  <a:srgbClr val="000000"/>
                </a:solidFill>
                <a:latin typeface="Open Sans"/>
              </a:rPr>
              <a:t> de um período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724825">
            <a:off x="10743793" y="2213107"/>
            <a:ext cx="2247442" cy="120544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48041" y="3755029"/>
            <a:ext cx="5356411" cy="3376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000000"/>
                </a:solidFill>
                <a:latin typeface="Open Sans"/>
              </a:rPr>
              <a:t>Confronto entre </a:t>
            </a:r>
            <a:r>
              <a:rPr lang="en-US" sz="3823">
                <a:solidFill>
                  <a:srgbClr val="2ED47B"/>
                </a:solidFill>
                <a:latin typeface="Open Sans Bold"/>
              </a:rPr>
              <a:t>entradas</a:t>
            </a:r>
            <a:r>
              <a:rPr lang="en-US" sz="3823">
                <a:solidFill>
                  <a:srgbClr val="000000"/>
                </a:solidFill>
                <a:latin typeface="Open Sans"/>
              </a:rPr>
              <a:t> (recebimentos) e </a:t>
            </a:r>
            <a:r>
              <a:rPr lang="en-US" sz="3823">
                <a:solidFill>
                  <a:srgbClr val="2ED47B"/>
                </a:solidFill>
                <a:latin typeface="Open Sans Bold"/>
              </a:rPr>
              <a:t>saídas</a:t>
            </a:r>
            <a:r>
              <a:rPr lang="en-US" sz="3823">
                <a:solidFill>
                  <a:srgbClr val="000000"/>
                </a:solidFill>
                <a:latin typeface="Open Sans"/>
              </a:rPr>
              <a:t> (pagamentos) de um período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4582576" y="6776037"/>
            <a:ext cx="1454317" cy="7800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2199087" y="7309437"/>
            <a:ext cx="1454317" cy="78004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900464" y="7942401"/>
            <a:ext cx="4922581" cy="1544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9"/>
              </a:lnSpc>
            </a:pPr>
            <a:r>
              <a:rPr lang="en-US" sz="4421" dirty="0">
                <a:solidFill>
                  <a:srgbClr val="000000"/>
                </a:solidFill>
                <a:latin typeface="Open Sans Bold"/>
              </a:rPr>
              <a:t>Regime de</a:t>
            </a:r>
            <a:r>
              <a:rPr lang="en-US" sz="442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421" dirty="0" err="1">
                <a:solidFill>
                  <a:srgbClr val="2ED47B"/>
                </a:solidFill>
                <a:latin typeface="Open Sans Bold"/>
              </a:rPr>
              <a:t>competência</a:t>
            </a:r>
            <a:endParaRPr lang="en-US" sz="4421" dirty="0">
              <a:solidFill>
                <a:srgbClr val="2ED47B"/>
              </a:solidFill>
              <a:latin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808783" y="8267700"/>
            <a:ext cx="4515690" cy="758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9"/>
              </a:lnSpc>
            </a:pPr>
            <a:r>
              <a:rPr lang="en-US" sz="4421" dirty="0">
                <a:solidFill>
                  <a:srgbClr val="000000"/>
                </a:solidFill>
                <a:latin typeface="Open Sans Bold"/>
              </a:rPr>
              <a:t>Regime de</a:t>
            </a:r>
            <a:r>
              <a:rPr lang="en-US" sz="442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421" dirty="0" err="1">
                <a:solidFill>
                  <a:srgbClr val="2ED47B"/>
                </a:solidFill>
                <a:latin typeface="Open Sans Bold"/>
              </a:rPr>
              <a:t>caixa</a:t>
            </a:r>
            <a:endParaRPr lang="en-US" sz="4421" dirty="0">
              <a:solidFill>
                <a:srgbClr val="2ED47B"/>
              </a:solidFill>
              <a:latin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44719" y="407192"/>
            <a:ext cx="10753287" cy="151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1"/>
              </a:lnSpc>
            </a:pPr>
            <a:r>
              <a:rPr lang="en-US" sz="9951">
                <a:solidFill>
                  <a:srgbClr val="242725"/>
                </a:solidFill>
                <a:latin typeface="Inter Bold"/>
              </a:rPr>
              <a:t>Lucro </a:t>
            </a:r>
            <a:r>
              <a:rPr lang="en-US" sz="9951">
                <a:solidFill>
                  <a:srgbClr val="2ED47B"/>
                </a:solidFill>
                <a:latin typeface="Inter Bold"/>
              </a:rPr>
              <a:t>≠</a:t>
            </a:r>
            <a:r>
              <a:rPr lang="en-US" sz="9951">
                <a:solidFill>
                  <a:srgbClr val="242725"/>
                </a:solidFill>
                <a:latin typeface="Inter Bold"/>
              </a:rPr>
              <a:t> Caixa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443075" y="1540690"/>
            <a:ext cx="16047526" cy="9320342"/>
            <a:chOff x="0" y="0"/>
            <a:chExt cx="21396702" cy="12427123"/>
          </a:xfrm>
        </p:grpSpPr>
        <p:sp>
          <p:nvSpPr>
            <p:cNvPr id="4" name="AutoShape 4"/>
            <p:cNvSpPr/>
            <p:nvPr/>
          </p:nvSpPr>
          <p:spPr>
            <a:xfrm>
              <a:off x="0" y="10906599"/>
              <a:ext cx="19788109" cy="1520523"/>
            </a:xfrm>
            <a:prstGeom prst="rect">
              <a:avLst/>
            </a:prstGeom>
            <a:solidFill>
              <a:srgbClr val="2ED47B">
                <a:alpha val="10196"/>
              </a:srgbClr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10559"/>
            </a:blip>
            <a:srcRect/>
            <a:stretch>
              <a:fillRect/>
            </a:stretch>
          </p:blipFill>
          <p:spPr>
            <a:xfrm rot="7041496">
              <a:off x="7054381" y="896391"/>
              <a:ext cx="2996590" cy="1607262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4168833" y="3066752"/>
              <a:ext cx="7141881" cy="3570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53"/>
                </a:lnSpc>
              </a:pPr>
              <a:r>
                <a:rPr lang="en-US" sz="3823">
                  <a:solidFill>
                    <a:srgbClr val="000000">
                      <a:alpha val="10196"/>
                    </a:srgbClr>
                  </a:solidFill>
                  <a:latin typeface="Open Sans"/>
                </a:rPr>
                <a:t>Confronto entre </a:t>
              </a:r>
              <a:r>
                <a:rPr lang="en-US" sz="3823">
                  <a:solidFill>
                    <a:srgbClr val="2ED47B">
                      <a:alpha val="10196"/>
                    </a:srgbClr>
                  </a:solidFill>
                  <a:latin typeface="Open Sans Bold"/>
                </a:rPr>
                <a:t>receitas</a:t>
              </a:r>
              <a:r>
                <a:rPr lang="en-US" sz="3823">
                  <a:solidFill>
                    <a:srgbClr val="000000">
                      <a:alpha val="10196"/>
                    </a:srgbClr>
                  </a:solidFill>
                  <a:latin typeface="Open Sans"/>
                </a:rPr>
                <a:t>, </a:t>
              </a:r>
              <a:r>
                <a:rPr lang="en-US" sz="3823">
                  <a:solidFill>
                    <a:srgbClr val="2ED47B">
                      <a:alpha val="10196"/>
                    </a:srgbClr>
                  </a:solidFill>
                  <a:latin typeface="Open Sans Bold"/>
                </a:rPr>
                <a:t>custos</a:t>
              </a:r>
              <a:r>
                <a:rPr lang="en-US" sz="3823">
                  <a:solidFill>
                    <a:srgbClr val="000000">
                      <a:alpha val="10196"/>
                    </a:srgbClr>
                  </a:solidFill>
                  <a:latin typeface="Open Sans"/>
                </a:rPr>
                <a:t> e </a:t>
              </a:r>
              <a:r>
                <a:rPr lang="en-US" sz="3823">
                  <a:solidFill>
                    <a:srgbClr val="2ED47B">
                      <a:alpha val="10196"/>
                    </a:srgbClr>
                  </a:solidFill>
                  <a:latin typeface="Open Sans Bold"/>
                </a:rPr>
                <a:t>despesas</a:t>
              </a:r>
              <a:r>
                <a:rPr lang="en-US" sz="3823">
                  <a:solidFill>
                    <a:srgbClr val="000000">
                      <a:alpha val="10196"/>
                    </a:srgbClr>
                  </a:solidFill>
                  <a:latin typeface="Open Sans"/>
                </a:rPr>
                <a:t> de um período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alphaModFix amt="10559"/>
            </a:blip>
            <a:srcRect/>
            <a:stretch>
              <a:fillRect/>
            </a:stretch>
          </p:blipFill>
          <p:spPr>
            <a:xfrm rot="3724825">
              <a:off x="14915825" y="896557"/>
              <a:ext cx="2996590" cy="1607262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4254821" y="2977852"/>
              <a:ext cx="7141881" cy="4476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53"/>
                </a:lnSpc>
              </a:pPr>
              <a:r>
                <a:rPr lang="en-US" sz="3823">
                  <a:solidFill>
                    <a:srgbClr val="000000">
                      <a:alpha val="10196"/>
                    </a:srgbClr>
                  </a:solidFill>
                  <a:latin typeface="Open Sans"/>
                </a:rPr>
                <a:t>Confronto entre </a:t>
              </a:r>
              <a:r>
                <a:rPr lang="en-US" sz="3823">
                  <a:solidFill>
                    <a:srgbClr val="2ED47B">
                      <a:alpha val="10196"/>
                    </a:srgbClr>
                  </a:solidFill>
                  <a:latin typeface="Open Sans Bold"/>
                </a:rPr>
                <a:t>entradas</a:t>
              </a:r>
              <a:r>
                <a:rPr lang="en-US" sz="3823">
                  <a:solidFill>
                    <a:srgbClr val="000000">
                      <a:alpha val="10196"/>
                    </a:srgbClr>
                  </a:solidFill>
                  <a:latin typeface="Open Sans"/>
                </a:rPr>
                <a:t> (recebimentos) e </a:t>
              </a:r>
              <a:r>
                <a:rPr lang="en-US" sz="3823">
                  <a:solidFill>
                    <a:srgbClr val="2ED47B">
                      <a:alpha val="10196"/>
                    </a:srgbClr>
                  </a:solidFill>
                  <a:latin typeface="Open Sans Bold"/>
                </a:rPr>
                <a:t>saídas</a:t>
              </a:r>
              <a:r>
                <a:rPr lang="en-US" sz="3823">
                  <a:solidFill>
                    <a:srgbClr val="000000">
                      <a:alpha val="10196"/>
                    </a:srgbClr>
                  </a:solidFill>
                  <a:latin typeface="Open Sans"/>
                </a:rPr>
                <a:t> (pagamentos) de um período</a:t>
              </a:r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10559"/>
            </a:blip>
            <a:srcRect/>
            <a:stretch>
              <a:fillRect/>
            </a:stretch>
          </p:blipFill>
          <p:spPr>
            <a:xfrm rot="5400000">
              <a:off x="6700869" y="7137362"/>
              <a:ext cx="1939090" cy="104005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10559"/>
            </a:blip>
            <a:srcRect/>
            <a:stretch>
              <a:fillRect/>
            </a:stretch>
          </p:blipFill>
          <p:spPr>
            <a:xfrm rot="5400000">
              <a:off x="16856217" y="8018802"/>
              <a:ext cx="1939090" cy="1040057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4458052" y="8450134"/>
              <a:ext cx="6563441" cy="2030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89"/>
                </a:lnSpc>
              </a:pPr>
              <a:r>
                <a:rPr lang="en-US" sz="4421">
                  <a:solidFill>
                    <a:srgbClr val="000000">
                      <a:alpha val="10196"/>
                    </a:srgbClr>
                  </a:solidFill>
                  <a:latin typeface="Open Sans Bold"/>
                </a:rPr>
                <a:t>Regime de</a:t>
              </a:r>
              <a:r>
                <a:rPr lang="en-US" sz="4421">
                  <a:solidFill>
                    <a:srgbClr val="000000">
                      <a:alpha val="10196"/>
                    </a:srgbClr>
                  </a:solidFill>
                  <a:latin typeface="Open Sans"/>
                </a:rPr>
                <a:t> </a:t>
              </a:r>
              <a:r>
                <a:rPr lang="en-US" sz="4421">
                  <a:solidFill>
                    <a:srgbClr val="2ED47B">
                      <a:alpha val="10196"/>
                    </a:srgbClr>
                  </a:solidFill>
                  <a:latin typeface="Open Sans Bold"/>
                </a:rPr>
                <a:t>competência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5002477" y="9387296"/>
              <a:ext cx="6020920" cy="983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89"/>
                </a:lnSpc>
              </a:pPr>
              <a:r>
                <a:rPr lang="en-US" sz="4421">
                  <a:solidFill>
                    <a:srgbClr val="000000">
                      <a:alpha val="10196"/>
                    </a:srgbClr>
                  </a:solidFill>
                  <a:latin typeface="Open Sans Bold"/>
                </a:rPr>
                <a:t>Regime de</a:t>
              </a:r>
              <a:r>
                <a:rPr lang="en-US" sz="4421">
                  <a:solidFill>
                    <a:srgbClr val="000000">
                      <a:alpha val="10196"/>
                    </a:srgbClr>
                  </a:solidFill>
                  <a:latin typeface="Open Sans"/>
                </a:rPr>
                <a:t> </a:t>
              </a:r>
              <a:r>
                <a:rPr lang="en-US" sz="4421">
                  <a:solidFill>
                    <a:srgbClr val="2ED47B">
                      <a:alpha val="10196"/>
                    </a:srgbClr>
                  </a:solidFill>
                  <a:latin typeface="Open Sans Bold"/>
                </a:rPr>
                <a:t>caixa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6631445" y="3138240"/>
            <a:ext cx="4894136" cy="22691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637117" y="6729383"/>
            <a:ext cx="4705541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O que separa o lucro do caixa é o </a:t>
            </a:r>
            <a:r>
              <a:rPr lang="en-US" sz="5200">
                <a:solidFill>
                  <a:srgbClr val="2ED47B"/>
                </a:solidFill>
                <a:latin typeface="Open Sans Bold"/>
              </a:rPr>
              <a:t>tempo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alphaModFix amt="74000"/>
          </a:blip>
          <a:srcRect/>
          <a:stretch>
            <a:fillRect/>
          </a:stretch>
        </p:blipFill>
        <p:spPr>
          <a:xfrm>
            <a:off x="14149695" y="-511206"/>
            <a:ext cx="7505759" cy="1124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39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67450" y="498984"/>
            <a:ext cx="16129792" cy="6281938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5700" b="1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Regime de </a:t>
            </a:r>
            <a:r>
              <a:rPr lang="pt-BR" sz="5700" b="1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Caixa e </a:t>
            </a:r>
            <a:r>
              <a:rPr lang="pt-BR" sz="5700" b="1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Regime de </a:t>
            </a:r>
            <a:r>
              <a:rPr lang="pt-BR" sz="5700" b="1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Competência</a:t>
            </a:r>
          </a:p>
          <a:p>
            <a:pPr marL="0" lvl="1">
              <a:lnSpc>
                <a:spcPct val="150000"/>
              </a:lnSpc>
            </a:pPr>
            <a:r>
              <a:rPr lang="pt-BR" sz="3900" b="1" dirty="0" smtClean="0">
                <a:latin typeface="Times New Roman" pitchFamily="18" charset="0"/>
                <a:cs typeface="Times New Roman" pitchFamily="18" charset="0"/>
              </a:rPr>
              <a:t>Exemplo </a:t>
            </a:r>
            <a:endParaRPr lang="pt-BR" sz="3900" b="1" dirty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pt-BR" sz="3900" dirty="0">
                <a:latin typeface="Times New Roman" pitchFamily="18" charset="0"/>
                <a:cs typeface="Times New Roman" pitchFamily="18" charset="0"/>
              </a:rPr>
              <a:t>Empresa </a:t>
            </a:r>
            <a:r>
              <a:rPr lang="pt-BR" sz="3900" dirty="0">
                <a:latin typeface="Times New Roman" pitchFamily="18" charset="0"/>
                <a:cs typeface="Times New Roman" pitchFamily="18" charset="0"/>
              </a:rPr>
              <a:t>X:</a:t>
            </a:r>
          </a:p>
          <a:p>
            <a:pPr marL="0" lvl="1"/>
            <a:r>
              <a:rPr lang="pt-BR" sz="3900" u="sng" dirty="0">
                <a:latin typeface="Times New Roman" pitchFamily="18" charset="0"/>
                <a:cs typeface="Times New Roman" pitchFamily="18" charset="0"/>
              </a:rPr>
              <a:t>Receita de </a:t>
            </a:r>
            <a:r>
              <a:rPr lang="pt-BR" sz="3900" u="sng" dirty="0">
                <a:latin typeface="Times New Roman" pitchFamily="18" charset="0"/>
                <a:cs typeface="Times New Roman" pitchFamily="18" charset="0"/>
              </a:rPr>
              <a:t>Vendas</a:t>
            </a:r>
            <a:r>
              <a:rPr lang="pt-BR" sz="39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3900" dirty="0">
                <a:latin typeface="Times New Roman" pitchFamily="18" charset="0"/>
                <a:cs typeface="Times New Roman" pitchFamily="18" charset="0"/>
              </a:rPr>
              <a:t>R$ 360.000,00</a:t>
            </a:r>
          </a:p>
          <a:p>
            <a:pPr marL="0" lvl="1"/>
            <a:r>
              <a:rPr lang="pt-BR" sz="3900" dirty="0">
                <a:latin typeface="Times New Roman" pitchFamily="18" charset="0"/>
                <a:cs typeface="Times New Roman" pitchFamily="18" charset="0"/>
              </a:rPr>
              <a:t>20% no período e 80% no futuro.</a:t>
            </a:r>
          </a:p>
          <a:p>
            <a:pPr marL="0" lvl="1"/>
            <a:r>
              <a:rPr lang="pt-BR" sz="3900" u="sng" dirty="0">
                <a:latin typeface="Times New Roman" pitchFamily="18" charset="0"/>
                <a:cs typeface="Times New Roman" pitchFamily="18" charset="0"/>
              </a:rPr>
              <a:t>Despesas</a:t>
            </a:r>
            <a:r>
              <a:rPr lang="pt-BR" sz="3900" dirty="0">
                <a:latin typeface="Times New Roman" pitchFamily="18" charset="0"/>
                <a:cs typeface="Times New Roman" pitchFamily="18" charset="0"/>
              </a:rPr>
              <a:t>: R$ 200.000,00</a:t>
            </a:r>
          </a:p>
          <a:p>
            <a:pPr marL="0" lvl="1"/>
            <a:r>
              <a:rPr lang="pt-BR" sz="3900" dirty="0">
                <a:latin typeface="Times New Roman" pitchFamily="18" charset="0"/>
                <a:cs typeface="Times New Roman" pitchFamily="18" charset="0"/>
              </a:rPr>
              <a:t>80% no período e 20% no futuro.</a:t>
            </a:r>
          </a:p>
          <a:p>
            <a:pPr marL="0" lvl="1">
              <a:lnSpc>
                <a:spcPct val="150000"/>
              </a:lnSpc>
            </a:pP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824019"/>
              </p:ext>
            </p:extLst>
          </p:nvPr>
        </p:nvGraphicFramePr>
        <p:xfrm>
          <a:off x="1511152" y="5899581"/>
          <a:ext cx="14113568" cy="3456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8690"/>
                <a:gridCol w="4483136"/>
                <a:gridCol w="4261742"/>
              </a:tblGrid>
              <a:tr h="8640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3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Período</a:t>
                      </a:r>
                      <a:endParaRPr lang="pt-BR" sz="3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4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Competência</a:t>
                      </a:r>
                      <a:endParaRPr lang="pt-BR" sz="3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4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Caixa</a:t>
                      </a:r>
                      <a:endParaRPr lang="pt-BR" sz="3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4288" marB="0" anchor="b"/>
                </a:tc>
              </a:tr>
              <a:tr h="8640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3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Receitas de Vendas</a:t>
                      </a:r>
                      <a:endParaRPr lang="pt-BR" sz="3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4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360.000</a:t>
                      </a:r>
                      <a:endParaRPr lang="pt-BR" sz="3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4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72.000</a:t>
                      </a:r>
                      <a:endParaRPr lang="pt-BR" sz="3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4288" marB="0" anchor="b"/>
                </a:tc>
              </a:tr>
              <a:tr h="8640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3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 Despesas</a:t>
                      </a:r>
                      <a:endParaRPr lang="pt-BR" sz="35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4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(200.000)</a:t>
                      </a:r>
                      <a:endParaRPr lang="pt-BR" sz="3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4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(160.000)</a:t>
                      </a:r>
                      <a:endParaRPr lang="pt-BR" sz="3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4288" marB="0" anchor="b"/>
                </a:tc>
              </a:tr>
              <a:tr h="8640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3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Resultado</a:t>
                      </a:r>
                      <a:endParaRPr lang="pt-BR" sz="3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4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160.000</a:t>
                      </a:r>
                      <a:endParaRPr lang="pt-BR" sz="3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4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(88.000)</a:t>
                      </a:r>
                      <a:endParaRPr lang="pt-BR" sz="3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428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7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70802" y="-958824"/>
            <a:ext cx="2883307" cy="288330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sp>
        <p:nvSpPr>
          <p:cNvPr id="7" name="AutoShape 7"/>
          <p:cNvSpPr/>
          <p:nvPr/>
        </p:nvSpPr>
        <p:spPr>
          <a:xfrm rot="5400000">
            <a:off x="-9149782" y="8333621"/>
            <a:ext cx="18865925" cy="566360"/>
          </a:xfrm>
          <a:prstGeom prst="rect">
            <a:avLst/>
          </a:prstGeom>
          <a:solidFill>
            <a:srgbClr val="2ED47B"/>
          </a:solidFill>
        </p:spPr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984281073"/>
              </p:ext>
            </p:extLst>
          </p:nvPr>
        </p:nvGraphicFramePr>
        <p:xfrm>
          <a:off x="2438400" y="647700"/>
          <a:ext cx="13738835" cy="850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3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925800" cy="15922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7100" dirty="0">
                <a:latin typeface="Times New Roman" pitchFamily="18" charset="0"/>
                <a:cs typeface="Times New Roman" pitchFamily="18" charset="0"/>
              </a:rPr>
              <a:t>Ciclos: Operacional, Econômico e Financeiro</a:t>
            </a:r>
            <a:endParaRPr lang="pt-BR" sz="7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40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27CD771F-33D0-46CE-8E84-89341EB32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09" t="33228" r="17826" b="15152"/>
          <a:stretch/>
        </p:blipFill>
        <p:spPr>
          <a:xfrm>
            <a:off x="791072" y="2443200"/>
            <a:ext cx="16273808" cy="707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3075" y="9720640"/>
            <a:ext cx="18865925" cy="566360"/>
          </a:xfrm>
          <a:prstGeom prst="rect">
            <a:avLst/>
          </a:prstGeom>
          <a:solidFill>
            <a:srgbClr val="2ED47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32858" y="1259084"/>
            <a:ext cx="11422283" cy="7768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9149782" y="8333621"/>
            <a:ext cx="18865925" cy="566360"/>
          </a:xfrm>
          <a:prstGeom prst="rect">
            <a:avLst/>
          </a:prstGeom>
          <a:solidFill>
            <a:srgbClr val="2ED47B"/>
          </a:solidFill>
        </p:spPr>
      </p:sp>
      <p:grpSp>
        <p:nvGrpSpPr>
          <p:cNvPr id="3" name="Group 3"/>
          <p:cNvGrpSpPr/>
          <p:nvPr/>
        </p:nvGrpSpPr>
        <p:grpSpPr>
          <a:xfrm>
            <a:off x="15208466" y="231171"/>
            <a:ext cx="2912577" cy="2839113"/>
            <a:chOff x="0" y="0"/>
            <a:chExt cx="4589780" cy="4578350"/>
          </a:xfrm>
        </p:grpSpPr>
        <p:sp>
          <p:nvSpPr>
            <p:cNvPr id="4" name="Freeform 4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147946" y="5610225"/>
            <a:ext cx="3960309" cy="396030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097013" y="5610225"/>
            <a:ext cx="3960309" cy="396030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7863" y="7147188"/>
            <a:ext cx="1652579" cy="88638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30678" y="5610225"/>
            <a:ext cx="3960309" cy="396030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80005" y="7147188"/>
            <a:ext cx="1652579" cy="88638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192578" y="4412439"/>
            <a:ext cx="4895375" cy="638316"/>
            <a:chOff x="0" y="0"/>
            <a:chExt cx="1655966" cy="21592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55966" cy="215924"/>
            </a:xfrm>
            <a:custGeom>
              <a:avLst/>
              <a:gdLst/>
              <a:ahLst/>
              <a:cxnLst/>
              <a:rect l="l" t="t" r="r" b="b"/>
              <a:pathLst>
                <a:path w="1655966" h="215924">
                  <a:moveTo>
                    <a:pt x="0" y="0"/>
                  </a:moveTo>
                  <a:lnTo>
                    <a:pt x="1655966" y="0"/>
                  </a:lnTo>
                  <a:lnTo>
                    <a:pt x="1655966" y="215924"/>
                  </a:lnTo>
                  <a:lnTo>
                    <a:pt x="0" y="215924"/>
                  </a:ln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5400000">
            <a:off x="8621965" y="4075088"/>
            <a:ext cx="1516188" cy="1313018"/>
            <a:chOff x="0" y="0"/>
            <a:chExt cx="6350000" cy="54991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54E497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6087953" y="4412439"/>
            <a:ext cx="2654647" cy="638316"/>
            <a:chOff x="0" y="0"/>
            <a:chExt cx="897992" cy="21592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7992" cy="215924"/>
            </a:xfrm>
            <a:custGeom>
              <a:avLst/>
              <a:gdLst/>
              <a:ahLst/>
              <a:cxnLst/>
              <a:rect l="l" t="t" r="r" b="b"/>
              <a:pathLst>
                <a:path w="897992" h="215924">
                  <a:moveTo>
                    <a:pt x="0" y="0"/>
                  </a:moveTo>
                  <a:lnTo>
                    <a:pt x="897992" y="0"/>
                  </a:lnTo>
                  <a:lnTo>
                    <a:pt x="897992" y="215924"/>
                  </a:lnTo>
                  <a:lnTo>
                    <a:pt x="0" y="215924"/>
                  </a:lnTo>
                  <a:close/>
                </a:path>
              </a:pathLst>
            </a:custGeom>
            <a:solidFill>
              <a:srgbClr val="54E497"/>
            </a:solidFill>
          </p:spPr>
        </p:sp>
      </p:grpSp>
      <p:grpSp>
        <p:nvGrpSpPr>
          <p:cNvPr id="20" name="Group 20"/>
          <p:cNvGrpSpPr/>
          <p:nvPr/>
        </p:nvGrpSpPr>
        <p:grpSpPr>
          <a:xfrm rot="5400000">
            <a:off x="5192189" y="3884953"/>
            <a:ext cx="1822620" cy="507609"/>
            <a:chOff x="0" y="0"/>
            <a:chExt cx="2052027" cy="571500"/>
          </a:xfrm>
        </p:grpSpPr>
        <p:sp>
          <p:nvSpPr>
            <p:cNvPr id="21" name="Freeform 21"/>
            <p:cNvSpPr/>
            <p:nvPr/>
          </p:nvSpPr>
          <p:spPr>
            <a:xfrm>
              <a:off x="0" y="255270"/>
              <a:ext cx="2052027" cy="69850"/>
            </a:xfrm>
            <a:custGeom>
              <a:avLst/>
              <a:gdLst/>
              <a:ahLst/>
              <a:cxnLst/>
              <a:rect l="l" t="t" r="r" b="b"/>
              <a:pathLst>
                <a:path w="2052027" h="69850">
                  <a:moveTo>
                    <a:pt x="176119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052027" y="69850"/>
                  </a:lnTo>
                  <a:lnTo>
                    <a:pt x="2052027" y="0"/>
                  </a:lnTo>
                  <a:close/>
                </a:path>
              </a:pathLst>
            </a:custGeom>
            <a:solidFill>
              <a:srgbClr val="54E497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926492">
            <a:off x="15503605" y="4305890"/>
            <a:ext cx="1784442" cy="63591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826083" y="6023332"/>
            <a:ext cx="2769498" cy="3134095"/>
            <a:chOff x="0" y="0"/>
            <a:chExt cx="3692664" cy="4178793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47625"/>
              <a:ext cx="3692664" cy="914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spc="20">
                  <a:solidFill>
                    <a:srgbClr val="242725"/>
                  </a:solidFill>
                  <a:latin typeface="Inter Bold"/>
                </a:rPr>
                <a:t>CONTABILIDADE FINANCEIRA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248122"/>
              <a:ext cx="3692664" cy="2930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 algn="ctr">
                <a:lnSpc>
                  <a:spcPts val="2519"/>
                </a:lnSpc>
                <a:buFont typeface="Arial"/>
                <a:buChar char="•"/>
              </a:pPr>
              <a:r>
                <a:rPr lang="en-US" sz="1800">
                  <a:solidFill>
                    <a:srgbClr val="242725"/>
                  </a:solidFill>
                  <a:latin typeface="Inter"/>
                </a:rPr>
                <a:t>Desenvolvida na Era Mercantilista</a:t>
              </a:r>
            </a:p>
            <a:p>
              <a:pPr marL="388620" lvl="1" indent="-194310" algn="ctr">
                <a:lnSpc>
                  <a:spcPts val="2519"/>
                </a:lnSpc>
                <a:buFont typeface="Arial"/>
                <a:buChar char="•"/>
              </a:pPr>
              <a:r>
                <a:rPr lang="en-US" sz="1799">
                  <a:solidFill>
                    <a:srgbClr val="242725"/>
                  </a:solidFill>
                  <a:latin typeface="Inter"/>
                </a:rPr>
                <a:t>Servia </a:t>
              </a:r>
              <a:r>
                <a:rPr lang="en-US" sz="1799">
                  <a:solidFill>
                    <a:srgbClr val="242725"/>
                  </a:solidFill>
                  <a:latin typeface="Inter Bold"/>
                </a:rPr>
                <a:t>empresas comerciais</a:t>
              </a:r>
            </a:p>
            <a:p>
              <a:pPr marL="388620" lvl="1" indent="-194310" algn="ctr">
                <a:lnSpc>
                  <a:spcPts val="2520"/>
                </a:lnSpc>
                <a:buFont typeface="Arial"/>
                <a:buChar char="•"/>
              </a:pPr>
              <a:r>
                <a:rPr lang="en-US" sz="1799">
                  <a:solidFill>
                    <a:srgbClr val="242725"/>
                  </a:solidFill>
                  <a:latin typeface="Inter"/>
                </a:rPr>
                <a:t>Valor pago pela mercadoria estava no estoque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692418" y="6396932"/>
            <a:ext cx="2769498" cy="2184746"/>
            <a:chOff x="0" y="0"/>
            <a:chExt cx="3692664" cy="2912994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47625"/>
              <a:ext cx="3692664" cy="914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spc="20">
                  <a:solidFill>
                    <a:srgbClr val="242725"/>
                  </a:solidFill>
                  <a:latin typeface="Inter Bold"/>
                </a:rPr>
                <a:t>CONTABILIDADE GERENCIAL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248122"/>
              <a:ext cx="3692664" cy="1664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 algn="ctr">
                <a:lnSpc>
                  <a:spcPts val="2519"/>
                </a:lnSpc>
                <a:buFont typeface="Arial"/>
                <a:buChar char="•"/>
              </a:pPr>
              <a:r>
                <a:rPr lang="en-US" sz="1800">
                  <a:solidFill>
                    <a:srgbClr val="242725"/>
                  </a:solidFill>
                  <a:latin typeface="Inter"/>
                </a:rPr>
                <a:t>Instrumento de administração</a:t>
              </a:r>
            </a:p>
            <a:p>
              <a:pPr marL="388620" lvl="1" indent="-194310" algn="ctr">
                <a:lnSpc>
                  <a:spcPts val="2520"/>
                </a:lnSpc>
                <a:buFont typeface="Arial"/>
                <a:buChar char="•"/>
              </a:pPr>
              <a:r>
                <a:rPr lang="en-US" sz="1799">
                  <a:solidFill>
                    <a:srgbClr val="242725"/>
                  </a:solidFill>
                  <a:latin typeface="Inter"/>
                </a:rPr>
                <a:t>Arma de </a:t>
              </a:r>
              <a:r>
                <a:rPr lang="en-US" sz="1799">
                  <a:solidFill>
                    <a:srgbClr val="242725"/>
                  </a:solidFill>
                  <a:latin typeface="Inter Bold"/>
                </a:rPr>
                <a:t>controle </a:t>
              </a:r>
              <a:r>
                <a:rPr lang="en-US" sz="1799">
                  <a:solidFill>
                    <a:srgbClr val="242725"/>
                  </a:solidFill>
                  <a:latin typeface="Inter"/>
                </a:rPr>
                <a:t>e </a:t>
              </a:r>
              <a:r>
                <a:rPr lang="en-US" sz="1799">
                  <a:solidFill>
                    <a:srgbClr val="242725"/>
                  </a:solidFill>
                  <a:latin typeface="Inter Bold"/>
                </a:rPr>
                <a:t>decisão</a:t>
              </a:r>
              <a:r>
                <a:rPr lang="en-US" sz="1799">
                  <a:solidFill>
                    <a:srgbClr val="242725"/>
                  </a:solidFill>
                  <a:latin typeface="Inter"/>
                </a:rPr>
                <a:t> gerenciais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531374" y="6275406"/>
            <a:ext cx="3084415" cy="2582774"/>
            <a:chOff x="0" y="0"/>
            <a:chExt cx="4112553" cy="3443699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38100"/>
              <a:ext cx="4112553" cy="8324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66"/>
                </a:lnSpc>
                <a:spcBef>
                  <a:spcPct val="0"/>
                </a:spcBef>
              </a:pPr>
              <a:r>
                <a:rPr lang="en-US" sz="1833" spc="18">
                  <a:solidFill>
                    <a:srgbClr val="242725"/>
                  </a:solidFill>
                  <a:latin typeface="Inter Bold"/>
                </a:rPr>
                <a:t>CONTABILIDADE DE CUSTOS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1131381"/>
              <a:ext cx="4112553" cy="2312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56226" lvl="1" indent="-178113" algn="ctr">
                <a:lnSpc>
                  <a:spcPts val="2309"/>
                </a:lnSpc>
                <a:buFont typeface="Arial"/>
                <a:buChar char="•"/>
              </a:pPr>
              <a:r>
                <a:rPr lang="en-US" sz="1649">
                  <a:solidFill>
                    <a:srgbClr val="242725"/>
                  </a:solidFill>
                  <a:latin typeface="Inter"/>
                </a:rPr>
                <a:t>Diversos valores pagos por </a:t>
              </a:r>
              <a:r>
                <a:rPr lang="en-US" sz="1649">
                  <a:solidFill>
                    <a:srgbClr val="242725"/>
                  </a:solidFill>
                  <a:latin typeface="Inter Bold"/>
                </a:rPr>
                <a:t>fatores de produção </a:t>
              </a:r>
              <a:r>
                <a:rPr lang="en-US" sz="1649">
                  <a:solidFill>
                    <a:srgbClr val="242725"/>
                  </a:solidFill>
                  <a:latin typeface="Inter"/>
                </a:rPr>
                <a:t>de um mesmo produto</a:t>
              </a:r>
            </a:p>
            <a:p>
              <a:pPr marL="356226" lvl="1" indent="-178113" algn="ctr">
                <a:lnSpc>
                  <a:spcPts val="2309"/>
                </a:lnSpc>
                <a:buFont typeface="Arial"/>
                <a:buChar char="•"/>
              </a:pPr>
              <a:r>
                <a:rPr lang="en-US" sz="1649">
                  <a:solidFill>
                    <a:srgbClr val="242725"/>
                  </a:solidFill>
                  <a:latin typeface="Inter"/>
                </a:rPr>
                <a:t>Ficavam no estoque valores pagos para aquisição desses fatores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2037151" y="3417051"/>
            <a:ext cx="3688265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Com o aumento da competitividade, </a:t>
            </a:r>
            <a:r>
              <a:rPr lang="en-US" sz="2400">
                <a:solidFill>
                  <a:srgbClr val="000000"/>
                </a:solidFill>
                <a:latin typeface="Open Sans Bold"/>
              </a:rPr>
              <a:t>conhecer os custos</a:t>
            </a:r>
            <a:r>
              <a:rPr lang="en-US" sz="2400">
                <a:solidFill>
                  <a:srgbClr val="000000"/>
                </a:solidFill>
                <a:latin typeface="Open Sans"/>
              </a:rPr>
              <a:t> de uma organização se tornou vital.</a:t>
            </a: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926492">
            <a:off x="13187889" y="2156808"/>
            <a:ext cx="1784442" cy="635910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10074668" y="667606"/>
            <a:ext cx="3211150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O preço dos produtos não é mais definido pela indústria, mas pelo mercado, portanto, ele é </a:t>
            </a:r>
            <a:r>
              <a:rPr lang="en-US" sz="2400">
                <a:solidFill>
                  <a:srgbClr val="000000"/>
                </a:solidFill>
                <a:latin typeface="Open Sans Bold"/>
              </a:rPr>
              <a:t>dado</a:t>
            </a:r>
            <a:r>
              <a:rPr lang="en-US" sz="240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  <p:sp>
        <p:nvSpPr>
          <p:cNvPr id="37" name="TextBox 31">
            <a:extLst>
              <a:ext uri="{FF2B5EF4-FFF2-40B4-BE49-F238E27FC236}">
                <a16:creationId xmlns:a16="http://schemas.microsoft.com/office/drawing/2014/main" xmlns="" id="{D4CE6BBE-CDB0-4AFD-AC5A-15EE646057E3}"/>
              </a:ext>
            </a:extLst>
          </p:cNvPr>
          <p:cNvSpPr txBox="1"/>
          <p:nvPr/>
        </p:nvSpPr>
        <p:spPr>
          <a:xfrm>
            <a:off x="6235071" y="3136518"/>
            <a:ext cx="2592605" cy="1215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5"/>
              </a:lnSpc>
            </a:pPr>
            <a:r>
              <a:rPr lang="en-US" sz="3503" dirty="0" err="1">
                <a:solidFill>
                  <a:srgbClr val="54E497"/>
                </a:solidFill>
                <a:latin typeface="Open Sans Bold"/>
              </a:rPr>
              <a:t>Revolução</a:t>
            </a:r>
            <a:r>
              <a:rPr lang="en-US" sz="3503" dirty="0">
                <a:solidFill>
                  <a:srgbClr val="54E497"/>
                </a:solidFill>
                <a:latin typeface="Open Sans Bold"/>
              </a:rPr>
              <a:t> Industrial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45412" y="2055949"/>
            <a:ext cx="5674233" cy="567423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374936" y="3310515"/>
            <a:ext cx="11538128" cy="3646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242725"/>
                </a:solidFill>
                <a:latin typeface="Inter"/>
              </a:rPr>
              <a:t>Contabilidade de Custos</a:t>
            </a:r>
            <a:r>
              <a:rPr lang="en-US" sz="8000">
                <a:solidFill>
                  <a:srgbClr val="242725"/>
                </a:solidFill>
                <a:latin typeface="Inter Bold"/>
              </a:rPr>
              <a:t> </a:t>
            </a:r>
            <a:r>
              <a:rPr lang="en-US" sz="8000">
                <a:solidFill>
                  <a:srgbClr val="2ED47B"/>
                </a:solidFill>
                <a:latin typeface="Inter Bold"/>
              </a:rPr>
              <a:t>não é exclusiva</a:t>
            </a:r>
            <a:r>
              <a:rPr lang="en-US" sz="8000">
                <a:solidFill>
                  <a:srgbClr val="242725"/>
                </a:solidFill>
                <a:latin typeface="Inter Bold"/>
              </a:rPr>
              <a:t> </a:t>
            </a:r>
            <a:r>
              <a:rPr lang="en-US" sz="8000">
                <a:solidFill>
                  <a:srgbClr val="242725"/>
                </a:solidFill>
                <a:latin typeface="Inter"/>
              </a:rPr>
              <a:t>das indústrias.</a:t>
            </a:r>
          </a:p>
        </p:txBody>
      </p:sp>
      <p:sp>
        <p:nvSpPr>
          <p:cNvPr id="5" name="AutoShape 5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grpSp>
        <p:nvGrpSpPr>
          <p:cNvPr id="6" name="Group 6"/>
          <p:cNvGrpSpPr/>
          <p:nvPr/>
        </p:nvGrpSpPr>
        <p:grpSpPr>
          <a:xfrm>
            <a:off x="14590736" y="615615"/>
            <a:ext cx="2912577" cy="2839113"/>
            <a:chOff x="0" y="0"/>
            <a:chExt cx="4589780" cy="4578350"/>
          </a:xfrm>
        </p:grpSpPr>
        <p:sp>
          <p:nvSpPr>
            <p:cNvPr id="7" name="Freeform 7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66358" y="6741648"/>
            <a:ext cx="2912577" cy="2839113"/>
            <a:chOff x="0" y="0"/>
            <a:chExt cx="4589780" cy="4578350"/>
          </a:xfrm>
        </p:grpSpPr>
        <p:sp>
          <p:nvSpPr>
            <p:cNvPr id="10" name="Freeform 10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45412" y="2055949"/>
            <a:ext cx="5674233" cy="567423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grpSp>
        <p:nvGrpSpPr>
          <p:cNvPr id="6" name="Group 6"/>
          <p:cNvGrpSpPr/>
          <p:nvPr/>
        </p:nvGrpSpPr>
        <p:grpSpPr>
          <a:xfrm>
            <a:off x="14590736" y="615615"/>
            <a:ext cx="2912577" cy="2839113"/>
            <a:chOff x="0" y="0"/>
            <a:chExt cx="4589780" cy="4578350"/>
          </a:xfrm>
        </p:grpSpPr>
        <p:sp>
          <p:nvSpPr>
            <p:cNvPr id="7" name="Freeform 7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66358" y="6741648"/>
            <a:ext cx="2912577" cy="2839113"/>
            <a:chOff x="0" y="0"/>
            <a:chExt cx="4589780" cy="4578350"/>
          </a:xfrm>
        </p:grpSpPr>
        <p:sp>
          <p:nvSpPr>
            <p:cNvPr id="10" name="Freeform 10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616667038"/>
              </p:ext>
            </p:extLst>
          </p:nvPr>
        </p:nvGraphicFramePr>
        <p:xfrm>
          <a:off x="1143000" y="419101"/>
          <a:ext cx="9372600" cy="878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376819998"/>
              </p:ext>
            </p:extLst>
          </p:nvPr>
        </p:nvGraphicFramePr>
        <p:xfrm>
          <a:off x="10515600" y="1638300"/>
          <a:ext cx="6705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2496800" y="1206547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err="1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45412" y="2055949"/>
            <a:ext cx="5674233" cy="567423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grpSp>
        <p:nvGrpSpPr>
          <p:cNvPr id="6" name="Group 6"/>
          <p:cNvGrpSpPr/>
          <p:nvPr/>
        </p:nvGrpSpPr>
        <p:grpSpPr>
          <a:xfrm>
            <a:off x="14590736" y="615615"/>
            <a:ext cx="2912577" cy="2839113"/>
            <a:chOff x="0" y="0"/>
            <a:chExt cx="4589780" cy="4578350"/>
          </a:xfrm>
        </p:grpSpPr>
        <p:sp>
          <p:nvSpPr>
            <p:cNvPr id="7" name="Freeform 7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66358" y="6741648"/>
            <a:ext cx="2912577" cy="2839113"/>
            <a:chOff x="0" y="0"/>
            <a:chExt cx="4589780" cy="4578350"/>
          </a:xfrm>
        </p:grpSpPr>
        <p:sp>
          <p:nvSpPr>
            <p:cNvPr id="10" name="Freeform 10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98046821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2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-443075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grpSp>
        <p:nvGrpSpPr>
          <p:cNvPr id="6" name="Group 6"/>
          <p:cNvGrpSpPr/>
          <p:nvPr/>
        </p:nvGrpSpPr>
        <p:grpSpPr>
          <a:xfrm>
            <a:off x="14590736" y="615615"/>
            <a:ext cx="2912577" cy="2839113"/>
            <a:chOff x="0" y="0"/>
            <a:chExt cx="4589780" cy="4578350"/>
          </a:xfrm>
        </p:grpSpPr>
        <p:sp>
          <p:nvSpPr>
            <p:cNvPr id="7" name="Freeform 7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66358" y="6741648"/>
            <a:ext cx="2912577" cy="2839113"/>
            <a:chOff x="0" y="0"/>
            <a:chExt cx="4589780" cy="4578350"/>
          </a:xfrm>
        </p:grpSpPr>
        <p:sp>
          <p:nvSpPr>
            <p:cNvPr id="10" name="Freeform 10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sp>
        <p:nvSpPr>
          <p:cNvPr id="12" name="CaixaDeTexto 11"/>
          <p:cNvSpPr txBox="1"/>
          <p:nvPr/>
        </p:nvSpPr>
        <p:spPr>
          <a:xfrm>
            <a:off x="3124200" y="745805"/>
            <a:ext cx="1143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latin typeface="Times New Roman" pitchFamily="18" charset="0"/>
                <a:cs typeface="Times New Roman" pitchFamily="18" charset="0"/>
              </a:rPr>
              <a:t>Direcionador de Custo</a:t>
            </a:r>
            <a:endParaRPr lang="pt-BR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66800" y="1790700"/>
            <a:ext cx="15206383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Definição: Um fator que  causa – que “direciona” – custos.</a:t>
            </a:r>
          </a:p>
          <a:p>
            <a:endParaRPr lang="pt-BR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Exemplo:</a:t>
            </a:r>
          </a:p>
          <a:p>
            <a:pPr algn="just"/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Suponha que a </a:t>
            </a:r>
            <a:r>
              <a:rPr lang="pt-BR" sz="3000" dirty="0" err="1" smtClean="0">
                <a:latin typeface="Times New Roman" pitchFamily="18" charset="0"/>
                <a:cs typeface="Times New Roman" pitchFamily="18" charset="0"/>
              </a:rPr>
              <a:t>Jennifer’s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000" dirty="0" err="1" smtClean="0">
                <a:latin typeface="Times New Roman" pitchFamily="18" charset="0"/>
                <a:cs typeface="Times New Roman" pitchFamily="18" charset="0"/>
              </a:rPr>
              <a:t>Sandwich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000" dirty="0" err="1" smtClean="0">
                <a:latin typeface="Times New Roman" pitchFamily="18" charset="0"/>
                <a:cs typeface="Times New Roman" pitchFamily="18" charset="0"/>
              </a:rPr>
              <a:t>Shoppe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 abra apenas na hora do almoço, das 11 às 14 horas, de segunda à sexta-feira. A proprietária-gerente, Jennifer </a:t>
            </a:r>
            <a:r>
              <a:rPr lang="pt-BR" sz="3000" dirty="0" err="1" smtClean="0">
                <a:latin typeface="Times New Roman" pitchFamily="18" charset="0"/>
                <a:cs typeface="Times New Roman" pitchFamily="18" charset="0"/>
              </a:rPr>
              <a:t>Everhart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, está considerando expandir o horário de funcionamento da loja, passando também a </a:t>
            </a:r>
            <a:r>
              <a:rPr lang="pt-BR" sz="3000" dirty="0" err="1" smtClean="0">
                <a:latin typeface="Times New Roman" pitchFamily="18" charset="0"/>
                <a:cs typeface="Times New Roman" pitchFamily="18" charset="0"/>
              </a:rPr>
              <a:t>abrí-la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 também entre 17 e 20 horas. Nesse caso, Jennifer tem que identificar os </a:t>
            </a:r>
            <a:r>
              <a:rPr lang="pt-B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fatores que causam custos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, como a maior necessidade de mão-de-obra para a preparação dos sanduíches, e  estimar como </a:t>
            </a:r>
            <a:r>
              <a:rPr lang="pt-BR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receitas e os custos se alterarão.</a:t>
            </a:r>
          </a:p>
          <a:p>
            <a:endParaRPr lang="pt-BR" dirty="0"/>
          </a:p>
          <a:p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Custos diferenciais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: custos que se alteram em resposta a um curso de ação específico.</a:t>
            </a:r>
          </a:p>
          <a:p>
            <a:endParaRPr lang="pt-BR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Receitas diferenciais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: receitas que se alteram em resposta a um curso de ação específico.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35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2242</Words>
  <Application>Microsoft Office PowerPoint</Application>
  <PresentationFormat>Personalizar</PresentationFormat>
  <Paragraphs>548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50" baseType="lpstr">
      <vt:lpstr>Arial</vt:lpstr>
      <vt:lpstr>Inter Bold</vt:lpstr>
      <vt:lpstr>Open Sans</vt:lpstr>
      <vt:lpstr>Calibri</vt:lpstr>
      <vt:lpstr>Inter</vt:lpstr>
      <vt:lpstr>Times New Roman</vt:lpstr>
      <vt:lpstr>Open Sans Extra Bold</vt:lpstr>
      <vt:lpstr>Open Sans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Ciclos: Operacional, Econômico e Financeiro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Contabilidade de Custos</dc:title>
  <dc:creator>User</dc:creator>
  <cp:lastModifiedBy>Usuário do Windows</cp:lastModifiedBy>
  <cp:revision>40</cp:revision>
  <dcterms:created xsi:type="dcterms:W3CDTF">2006-08-16T00:00:00Z</dcterms:created>
  <dcterms:modified xsi:type="dcterms:W3CDTF">2020-08-23T21:33:55Z</dcterms:modified>
  <dc:identifier>DAEFKlFVVVo</dc:identifier>
</cp:coreProperties>
</file>