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091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623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52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151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5363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454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902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066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9820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98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419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4BABE-BB9F-4259-83E4-F51DF50E2F8E}" type="datetimeFigureOut">
              <a:rPr lang="pt-BR" smtClean="0"/>
              <a:t>21/08/2025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AFCEC-4F7F-4D24-B38F-653EF03405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931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91545" y="0"/>
            <a:ext cx="8145661" cy="1143000"/>
          </a:xfrm>
        </p:spPr>
        <p:txBody>
          <a:bodyPr/>
          <a:lstStyle/>
          <a:p>
            <a:r>
              <a:rPr lang="pt-BR" dirty="0" smtClean="0">
                <a:solidFill>
                  <a:srgbClr val="C00000"/>
                </a:solidFill>
              </a:rPr>
              <a:t>EXERCÍCIOS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541886" y="1412776"/>
            <a:ext cx="9001000" cy="514116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pt-BR" sz="2000" dirty="0"/>
              <a:t>Descreva sobre os principais fatores de influência nas propriedades mecânicas dos materiais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/>
              <a:t>Explique com detalhes o mecanismo atômico envolvido na Deformação Elástica.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/>
              <a:t>De acordo com o método de </a:t>
            </a:r>
            <a:r>
              <a:rPr lang="pt-BR" sz="2000" dirty="0" err="1"/>
              <a:t>Orowan</a:t>
            </a:r>
            <a:r>
              <a:rPr lang="pt-BR" sz="2000" dirty="0"/>
              <a:t>, quais as variáveis importantes para que o material tenha elevada resistência teórica?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/>
              <a:t>Analise as tabelas abaixo para descrever sobre resistência teórica dos materiais. Você acredita que é mais fácil clivar ou cisalhar?</a:t>
            </a:r>
          </a:p>
          <a:p>
            <a:pPr marL="457200" indent="-457200">
              <a:buFontTx/>
              <a:buChar char="-"/>
            </a:pPr>
            <a:endParaRPr lang="pt-BR" sz="2000" dirty="0"/>
          </a:p>
          <a:p>
            <a:pPr marL="457200" indent="-457200">
              <a:buFontTx/>
              <a:buChar char="-"/>
            </a:pPr>
            <a:endParaRPr lang="pt-BR" dirty="0"/>
          </a:p>
        </p:txBody>
      </p:sp>
      <p:pic>
        <p:nvPicPr>
          <p:cNvPr id="5" name="Espaço Reservado para Conteúdo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868" y="4197096"/>
            <a:ext cx="5014762" cy="2472264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34790" t="42521" r="33611" b="16247"/>
          <a:stretch/>
        </p:blipFill>
        <p:spPr>
          <a:xfrm>
            <a:off x="6671922" y="4020908"/>
            <a:ext cx="3706517" cy="272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94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63553" y="116632"/>
            <a:ext cx="8145661" cy="1143000"/>
          </a:xfrm>
        </p:spPr>
        <p:txBody>
          <a:bodyPr/>
          <a:lstStyle/>
          <a:p>
            <a:r>
              <a:rPr lang="pt-BR" dirty="0">
                <a:solidFill>
                  <a:srgbClr val="C00000"/>
                </a:solidFill>
              </a:rPr>
              <a:t>EXERCÍCIOS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851906" y="1628800"/>
            <a:ext cx="8568952" cy="3466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5- Procure o módulo de elasticidade de cada uma das seguintes substâncias abaixo e calcule a tensão de tração, </a:t>
            </a:r>
            <a:r>
              <a:rPr lang="pt-BR" dirty="0" err="1">
                <a:ea typeface="Calibri" panose="020F0502020204030204" pitchFamily="34" charset="0"/>
                <a:cs typeface="Times New Roman" panose="02020603050405020304" pitchFamily="18" charset="0"/>
              </a:rPr>
              <a:t>σ</a:t>
            </a:r>
            <a:r>
              <a:rPr lang="pt-BR" baseline="-25000" dirty="0" err="1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 , que surge quando uma amostra cilíndrica de cada uma delas é deformada até 0,1% do seu comprimento original. Suponha que todas as deformações são perfeitamente elásticas.</a:t>
            </a:r>
            <a:endParaRPr lang="pt-B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1: Tungstênio (W) </a:t>
            </a:r>
            <a:endParaRPr lang="pt-B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2: Carboneto de tungstênio (WC)</a:t>
            </a:r>
            <a:endParaRPr lang="pt-B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3: </a:t>
            </a: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Policarbonato </a:t>
            </a:r>
            <a:endParaRPr lang="pt-B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Comparem suas respostas. Supondo que todas as amostras tenham a mesma geometria (área da seção transversal), qual das três exigirá a maior carga para atingir essa quantidade de deformação?</a:t>
            </a:r>
            <a:endParaRPr lang="pt-B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8694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do Office</vt:lpstr>
      <vt:lpstr>EXERCÍCIOS</vt:lpstr>
      <vt:lpstr>EXERCÍCIOS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EXERCÍCIOS</dc:title>
  <dc:creator>Maria Ismenia Sodero Toledo Faria</dc:creator>
  <cp:lastModifiedBy>Maria Ismenia Sodero Toledo Faria</cp:lastModifiedBy>
  <cp:revision>1</cp:revision>
  <dcterms:created xsi:type="dcterms:W3CDTF">2025-08-21T12:37:45Z</dcterms:created>
  <dcterms:modified xsi:type="dcterms:W3CDTF">2025-08-21T12:38:20Z</dcterms:modified>
</cp:coreProperties>
</file>