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357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291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723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52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749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222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314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965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99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99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262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2527-C49B-47C5-BC55-5E1876781F17}" type="datetimeFigureOut">
              <a:rPr lang="es-ES_tradnl" smtClean="0"/>
              <a:t>02/09/2015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C35D-70C0-4A5A-B300-7E63329FE6F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441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Say</a:t>
            </a:r>
            <a:r>
              <a:rPr lang="es-ES_tradnl" dirty="0" smtClean="0"/>
              <a:t> e a </a:t>
            </a:r>
            <a:r>
              <a:rPr lang="es-ES_tradnl" dirty="0" err="1" smtClean="0"/>
              <a:t>lei</a:t>
            </a:r>
            <a:r>
              <a:rPr lang="es-ES_tradnl" dirty="0" smtClean="0"/>
              <a:t> dos mercados </a:t>
            </a:r>
            <a:br>
              <a:rPr lang="es-ES_tradnl" dirty="0" smtClean="0"/>
            </a:br>
            <a:r>
              <a:rPr lang="es-ES_tradnl" dirty="0" smtClean="0"/>
              <a:t>aula 1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Profa. Eliana </a:t>
            </a:r>
            <a:r>
              <a:rPr lang="es-ES_tradnl" dirty="0" err="1" smtClean="0"/>
              <a:t>Tadeu</a:t>
            </a:r>
            <a:r>
              <a:rPr lang="es-ES_tradnl" dirty="0" smtClean="0"/>
              <a:t> Terci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916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Aceitação da  lei de </a:t>
            </a:r>
            <a:r>
              <a:rPr lang="pt-BR" altLang="pt-BR" dirty="0" err="1" smtClean="0"/>
              <a:t>Say</a:t>
            </a:r>
            <a:r>
              <a:rPr lang="pt-BR" altLang="pt-BR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6140" y="2164976"/>
            <a:ext cx="10627659" cy="4693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pt-BR" sz="2400" dirty="0"/>
              <a:t>A dificuldade dos mercados se deve a escassez de dinheiro ou a falta de proteção dos governos?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/>
              <a:t>O que cria mercado aos produtos senão outras produções?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/>
              <a:t>Mas não é dinheiro que os produtores almejam?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/>
              <a:t>Mas para que serve o dinheiro?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/>
              <a:t>Diz-se normalmente: se paralisam os mercados porque escasseia o dinheiro. Dever-se-ia dizer: escasseiam os mercados porque escasseiam os demais produtos 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 reais valores: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“quando um produtor termina seu produto, o que mais deseja é vendê-lo para que não perca valor, assim como não terá nada mais a fazer com seu dinheiro que adquirir outros produtos para que seu dinheiro não fique ocioso.” </a:t>
            </a:r>
          </a:p>
        </p:txBody>
      </p:sp>
    </p:spTree>
    <p:extLst>
      <p:ext uri="{BB962C8B-B14F-4D97-AF65-F5344CB8AC3E}">
        <p14:creationId xmlns:p14="http://schemas.microsoft.com/office/powerpoint/2010/main" val="75357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Aceitação da lei de </a:t>
            </a:r>
            <a:r>
              <a:rPr lang="pt-BR" altLang="pt-BR" dirty="0" err="1" smtClean="0"/>
              <a:t>Say</a:t>
            </a:r>
            <a:r>
              <a:rPr lang="pt-BR" altLang="pt-BR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2326341"/>
            <a:ext cx="10780058" cy="427131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O que explica então a superprodução? 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Considerando que excessos são corrigidos pelo mecanismo de mercado, apenas meios violentos ou “desastres naturais ou políticos, ou a torpe ignorâncias dos governos”  podem prolongar a penúria ou estancamento.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1ª. Consequência:  em todo Estado quanto mais se multiplicam os produtores e suas produções, mais variados e fartos serão os mercados” 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2ª. Consequência: cada um estará interessado na prosperidade do outro;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3ª. Consequência: o mercado exterior não prejudica o doméstico, pois é com produtos que se compram produtos do estrangeiro;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>
                <a:latin typeface="+mj-lt"/>
              </a:rPr>
              <a:t>4ª. Consequência: favorecer  o comércio não é o mesmo que fomentar o consumo, pois a produção é a provedora. “Por isso, os maus governos se empenham em consumir, os bons em produzir.”</a:t>
            </a:r>
          </a:p>
        </p:txBody>
      </p:sp>
    </p:spTree>
    <p:extLst>
      <p:ext uri="{BB962C8B-B14F-4D97-AF65-F5344CB8AC3E}">
        <p14:creationId xmlns:p14="http://schemas.microsoft.com/office/powerpoint/2010/main" val="3022869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 Say e a lei dos mercados  aula 1 </vt:lpstr>
      <vt:lpstr>Aceitação da  lei de Say </vt:lpstr>
      <vt:lpstr>Aceitação da lei de Say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Say e a lei dos mercados  aula 1 </dc:title>
  <dc:creator>Eliana Terci</dc:creator>
  <cp:lastModifiedBy>Eliana Terci</cp:lastModifiedBy>
  <cp:revision>1</cp:revision>
  <dcterms:created xsi:type="dcterms:W3CDTF">2015-09-02T15:12:00Z</dcterms:created>
  <dcterms:modified xsi:type="dcterms:W3CDTF">2015-09-02T15:12:35Z</dcterms:modified>
</cp:coreProperties>
</file>