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24" roundtripDataSignature="AMtx7miINugfpx/LgXoH2xPJVKkgSjtro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BBA2F69-6F49-4D07-B8AB-A1CB480870B5}">
  <a:tblStyle styleId="{CBBA2F69-6F49-4D07-B8AB-A1CB480870B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11" Type="http://schemas.openxmlformats.org/officeDocument/2006/relationships/slide" Target="slides/slide5.xml"/><Relationship Id="rId22" Type="http://schemas.openxmlformats.org/officeDocument/2006/relationships/slide" Target="slides/slide16.xml"/><Relationship Id="rId10" Type="http://schemas.openxmlformats.org/officeDocument/2006/relationships/slide" Target="slides/slide4.xml"/><Relationship Id="rId21" Type="http://schemas.openxmlformats.org/officeDocument/2006/relationships/slide" Target="slides/slide15.xml"/><Relationship Id="rId13" Type="http://schemas.openxmlformats.org/officeDocument/2006/relationships/slide" Target="slides/slide7.xml"/><Relationship Id="rId24" Type="http://customschemas.google.com/relationships/presentationmetadata" Target="metadata"/><Relationship Id="rId12" Type="http://schemas.openxmlformats.org/officeDocument/2006/relationships/slide" Target="slides/slide6.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1.xml"/><Relationship Id="rId19" Type="http://schemas.openxmlformats.org/officeDocument/2006/relationships/slide" Target="slides/slide13.xml"/><Relationship Id="rId6" Type="http://schemas.openxmlformats.org/officeDocument/2006/relationships/notesMaster" Target="notesMasters/notesMaster1.xml"/><Relationship Id="rId18" Type="http://schemas.openxmlformats.org/officeDocument/2006/relationships/slide" Target="slides/slide12.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 name="Shape 26"/>
        <p:cNvGrpSpPr/>
        <p:nvPr/>
      </p:nvGrpSpPr>
      <p:grpSpPr>
        <a:xfrm>
          <a:off x="0" y="0"/>
          <a:ext cx="0" cy="0"/>
          <a:chOff x="0" y="0"/>
          <a:chExt cx="0" cy="0"/>
        </a:xfrm>
      </p:grpSpPr>
      <p:sp>
        <p:nvSpPr>
          <p:cNvPr id="27" name="Google Shape;27;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 name="Google Shape;28;p1: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98a132a451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g298a132a451_0_65: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98a132a451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g298a132a451_0_87: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98a132a451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g298a132a451_0_16: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98a132a451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g298a132a451_0_21: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98a132a451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g298a132a451_0_26: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98a132a451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g298a132a451_0_43: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98a132a451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g298a132a451_0_79: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98a132a451_0_38: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298a132a451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 name="Shape 32"/>
        <p:cNvGrpSpPr/>
        <p:nvPr/>
      </p:nvGrpSpPr>
      <p:grpSpPr>
        <a:xfrm>
          <a:off x="0" y="0"/>
          <a:ext cx="0" cy="0"/>
          <a:chOff x="0" y="0"/>
          <a:chExt cx="0" cy="0"/>
        </a:xfrm>
      </p:grpSpPr>
      <p:sp>
        <p:nvSpPr>
          <p:cNvPr id="33" name="Google Shape;33;g298a132a451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g298a132a451_0_31: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 name="Shape 38"/>
        <p:cNvGrpSpPr/>
        <p:nvPr/>
      </p:nvGrpSpPr>
      <p:grpSpPr>
        <a:xfrm>
          <a:off x="0" y="0"/>
          <a:ext cx="0" cy="0"/>
          <a:chOff x="0" y="0"/>
          <a:chExt cx="0" cy="0"/>
        </a:xfrm>
      </p:grpSpPr>
      <p:sp>
        <p:nvSpPr>
          <p:cNvPr id="39" name="Google Shape;39;g298a132a45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Discurso de State of The Union de 1923</a:t>
            </a:r>
            <a:endParaRPr/>
          </a:p>
        </p:txBody>
      </p:sp>
      <p:sp>
        <p:nvSpPr>
          <p:cNvPr id="40" name="Google Shape;40;g298a132a451_0_0: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 name="Shape 44"/>
        <p:cNvGrpSpPr/>
        <p:nvPr/>
      </p:nvGrpSpPr>
      <p:grpSpPr>
        <a:xfrm>
          <a:off x="0" y="0"/>
          <a:ext cx="0" cy="0"/>
          <a:chOff x="0" y="0"/>
          <a:chExt cx="0" cy="0"/>
        </a:xfrm>
      </p:grpSpPr>
      <p:sp>
        <p:nvSpPr>
          <p:cNvPr id="45" name="Google Shape;45;g298a132a451_0_53: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6" name="Google Shape;46;g298a132a451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g298a132a451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James G Blaine, foi Senador e duplamente Secretário do Departamento de Estado no início da década de 1890. Mencionar também a primeira Cúpula Pan-Americana das Mulheres (1922). </a:t>
            </a:r>
            <a:endParaRPr/>
          </a:p>
        </p:txBody>
      </p:sp>
      <p:sp>
        <p:nvSpPr>
          <p:cNvPr id="53" name="Google Shape;53;g298a132a451_0_48: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298a132a45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98a132a451_0_6: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298a132a451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98a132a451_0_74: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98a132a451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sz="1050">
                <a:solidFill>
                  <a:srgbClr val="202122"/>
                </a:solidFill>
                <a:highlight>
                  <a:srgbClr val="FFFFFF"/>
                </a:highlight>
              </a:rPr>
              <a:t>Em1965 a Argentina conseguiu na resolução 2065 da ONU o reconhecimento de que a disputa territorial </a:t>
            </a:r>
            <a:endParaRPr/>
          </a:p>
        </p:txBody>
      </p:sp>
      <p:sp>
        <p:nvSpPr>
          <p:cNvPr id="76" name="Google Shape;76;g298a132a451_0_11: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98a132a451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sz="1050">
                <a:solidFill>
                  <a:srgbClr val="202122"/>
                </a:solidFill>
                <a:highlight>
                  <a:srgbClr val="FFFFFF"/>
                </a:highlight>
              </a:rPr>
              <a:t>Em1965 a Argentina conseguiu na resolução 2065 da ONU o reconhecimento de que a disputa territorial </a:t>
            </a:r>
            <a:endParaRPr/>
          </a:p>
        </p:txBody>
      </p:sp>
      <p:sp>
        <p:nvSpPr>
          <p:cNvPr id="82" name="Google Shape;82;g298a132a451_0_99: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15"/>
          <p:cNvSpPr txBox="1"/>
          <p:nvPr>
            <p:ph type="ctrTitle"/>
          </p:nvPr>
        </p:nvSpPr>
        <p:spPr>
          <a:xfrm>
            <a:off x="457200" y="563759"/>
            <a:ext cx="8229600" cy="3009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7200"/>
              <a:buFont typeface="Arial"/>
              <a:buNone/>
              <a:defRPr sz="7200"/>
            </a:lvl1pPr>
            <a:lvl2pPr lvl="1" algn="l">
              <a:lnSpc>
                <a:spcPct val="100000"/>
              </a:lnSpc>
              <a:spcBef>
                <a:spcPts val="0"/>
              </a:spcBef>
              <a:spcAft>
                <a:spcPts val="0"/>
              </a:spcAft>
              <a:buSzPts val="7200"/>
              <a:buFont typeface="Arial"/>
              <a:buNone/>
              <a:defRPr sz="7200"/>
            </a:lvl2pPr>
            <a:lvl3pPr lvl="2">
              <a:spcBef>
                <a:spcPts val="0"/>
              </a:spcBef>
              <a:spcAft>
                <a:spcPts val="0"/>
              </a:spcAft>
              <a:buSzPts val="7200"/>
              <a:buNone/>
              <a:defRPr sz="7200"/>
            </a:lvl3pPr>
            <a:lvl4pPr lvl="3">
              <a:spcBef>
                <a:spcPts val="0"/>
              </a:spcBef>
              <a:spcAft>
                <a:spcPts val="0"/>
              </a:spcAft>
              <a:buSzPts val="7200"/>
              <a:buNone/>
              <a:defRPr sz="7200"/>
            </a:lvl4pPr>
            <a:lvl5pPr lvl="4">
              <a:spcBef>
                <a:spcPts val="0"/>
              </a:spcBef>
              <a:spcAft>
                <a:spcPts val="0"/>
              </a:spcAft>
              <a:buSzPts val="7200"/>
              <a:buNone/>
              <a:defRPr sz="7200"/>
            </a:lvl5pPr>
            <a:lvl6pPr lvl="5">
              <a:spcBef>
                <a:spcPts val="0"/>
              </a:spcBef>
              <a:spcAft>
                <a:spcPts val="0"/>
              </a:spcAft>
              <a:buSzPts val="7200"/>
              <a:buNone/>
              <a:defRPr sz="7200"/>
            </a:lvl6pPr>
            <a:lvl7pPr lvl="6">
              <a:spcBef>
                <a:spcPts val="0"/>
              </a:spcBef>
              <a:spcAft>
                <a:spcPts val="0"/>
              </a:spcAft>
              <a:buSzPts val="7200"/>
              <a:buNone/>
              <a:defRPr sz="7200"/>
            </a:lvl7pPr>
            <a:lvl8pPr lvl="7">
              <a:spcBef>
                <a:spcPts val="0"/>
              </a:spcBef>
              <a:spcAft>
                <a:spcPts val="0"/>
              </a:spcAft>
              <a:buSzPts val="7200"/>
              <a:buNone/>
              <a:defRPr sz="7200"/>
            </a:lvl8pPr>
            <a:lvl9pPr lvl="8">
              <a:spcBef>
                <a:spcPts val="0"/>
              </a:spcBef>
              <a:spcAft>
                <a:spcPts val="0"/>
              </a:spcAft>
              <a:buSzPts val="7200"/>
              <a:buNone/>
              <a:defRPr sz="7200"/>
            </a:lvl9pPr>
          </a:lstStyle>
          <a:p/>
        </p:txBody>
      </p:sp>
      <p:sp>
        <p:nvSpPr>
          <p:cNvPr id="11" name="Google Shape;11;p15"/>
          <p:cNvSpPr txBox="1"/>
          <p:nvPr>
            <p:ph idx="1" type="subTitle"/>
          </p:nvPr>
        </p:nvSpPr>
        <p:spPr>
          <a:xfrm>
            <a:off x="457200" y="3716392"/>
            <a:ext cx="8229600" cy="1232699"/>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4800"/>
              <a:buFont typeface="Arial"/>
              <a:buNone/>
              <a:defRPr sz="4800">
                <a:solidFill>
                  <a:schemeClr val="dk2"/>
                </a:solidFill>
              </a:defRPr>
            </a:lvl1pPr>
            <a:lvl2pPr lvl="1" algn="l">
              <a:lnSpc>
                <a:spcPct val="100000"/>
              </a:lnSpc>
              <a:spcBef>
                <a:spcPts val="0"/>
              </a:spcBef>
              <a:spcAft>
                <a:spcPts val="0"/>
              </a:spcAft>
              <a:buClr>
                <a:schemeClr val="dk2"/>
              </a:buClr>
              <a:buSzPts val="4800"/>
              <a:buFont typeface="Arial"/>
              <a:buNone/>
              <a:defRPr sz="4800">
                <a:solidFill>
                  <a:schemeClr val="dk2"/>
                </a:solidFill>
              </a:defRPr>
            </a:lvl2pPr>
            <a:lvl3pPr lvl="2" algn="l">
              <a:lnSpc>
                <a:spcPct val="100000"/>
              </a:lnSpc>
              <a:spcBef>
                <a:spcPts val="0"/>
              </a:spcBef>
              <a:spcAft>
                <a:spcPts val="0"/>
              </a:spcAft>
              <a:buClr>
                <a:schemeClr val="dk2"/>
              </a:buClr>
              <a:buSzPts val="4800"/>
              <a:buFont typeface="Arial"/>
              <a:buNone/>
              <a:defRPr sz="4800">
                <a:solidFill>
                  <a:schemeClr val="dk2"/>
                </a:solidFill>
              </a:defRPr>
            </a:lvl3pPr>
            <a:lvl4pPr lvl="3" algn="l">
              <a:lnSpc>
                <a:spcPct val="100000"/>
              </a:lnSpc>
              <a:spcBef>
                <a:spcPts val="0"/>
              </a:spcBef>
              <a:spcAft>
                <a:spcPts val="0"/>
              </a:spcAft>
              <a:buClr>
                <a:schemeClr val="dk2"/>
              </a:buClr>
              <a:buSzPts val="4800"/>
              <a:buFont typeface="Arial"/>
              <a:buNone/>
              <a:defRPr sz="4800">
                <a:solidFill>
                  <a:schemeClr val="dk2"/>
                </a:solidFill>
              </a:defRPr>
            </a:lvl4pPr>
            <a:lvl5pPr lvl="4" algn="l">
              <a:lnSpc>
                <a:spcPct val="100000"/>
              </a:lnSpc>
              <a:spcBef>
                <a:spcPts val="0"/>
              </a:spcBef>
              <a:spcAft>
                <a:spcPts val="0"/>
              </a:spcAft>
              <a:buClr>
                <a:schemeClr val="dk2"/>
              </a:buClr>
              <a:buSzPts val="4800"/>
              <a:buFont typeface="Arial"/>
              <a:buNone/>
              <a:defRPr sz="4800">
                <a:solidFill>
                  <a:schemeClr val="dk2"/>
                </a:solidFill>
              </a:defRPr>
            </a:lvl5pPr>
            <a:lvl6pPr lvl="5" algn="l">
              <a:lnSpc>
                <a:spcPct val="100000"/>
              </a:lnSpc>
              <a:spcBef>
                <a:spcPts val="0"/>
              </a:spcBef>
              <a:spcAft>
                <a:spcPts val="0"/>
              </a:spcAft>
              <a:buClr>
                <a:schemeClr val="dk2"/>
              </a:buClr>
              <a:buSzPts val="4800"/>
              <a:buFont typeface="Arial"/>
              <a:buNone/>
              <a:defRPr sz="4800">
                <a:solidFill>
                  <a:schemeClr val="dk2"/>
                </a:solidFill>
              </a:defRPr>
            </a:lvl6pPr>
            <a:lvl7pPr lvl="6" algn="l">
              <a:lnSpc>
                <a:spcPct val="100000"/>
              </a:lnSpc>
              <a:spcBef>
                <a:spcPts val="0"/>
              </a:spcBef>
              <a:spcAft>
                <a:spcPts val="0"/>
              </a:spcAft>
              <a:buClr>
                <a:schemeClr val="dk2"/>
              </a:buClr>
              <a:buSzPts val="4800"/>
              <a:buFont typeface="Arial"/>
              <a:buNone/>
              <a:defRPr sz="4800">
                <a:solidFill>
                  <a:schemeClr val="dk2"/>
                </a:solidFill>
              </a:defRPr>
            </a:lvl7pPr>
            <a:lvl8pPr lvl="7" algn="l">
              <a:lnSpc>
                <a:spcPct val="100000"/>
              </a:lnSpc>
              <a:spcBef>
                <a:spcPts val="0"/>
              </a:spcBef>
              <a:spcAft>
                <a:spcPts val="0"/>
              </a:spcAft>
              <a:buClr>
                <a:schemeClr val="dk2"/>
              </a:buClr>
              <a:buSzPts val="4800"/>
              <a:buFont typeface="Arial"/>
              <a:buNone/>
              <a:defRPr sz="4800">
                <a:solidFill>
                  <a:schemeClr val="dk2"/>
                </a:solidFill>
              </a:defRPr>
            </a:lvl8pPr>
            <a:lvl9pPr lvl="8" algn="l">
              <a:lnSpc>
                <a:spcPct val="100000"/>
              </a:lnSpc>
              <a:spcBef>
                <a:spcPts val="0"/>
              </a:spcBef>
              <a:spcAft>
                <a:spcPts val="0"/>
              </a:spcAft>
              <a:buClr>
                <a:schemeClr val="dk2"/>
              </a:buClr>
              <a:buSzPts val="4800"/>
              <a:buFont typeface="Arial"/>
              <a:buNone/>
              <a:defRPr sz="4800">
                <a:solidFill>
                  <a:schemeClr val="dk2"/>
                </a:solidFill>
              </a:defRPr>
            </a:lvl9pPr>
          </a:lstStyle>
          <a:p/>
        </p:txBody>
      </p:sp>
      <p:cxnSp>
        <p:nvCxnSpPr>
          <p:cNvPr id="12" name="Google Shape;12;p15"/>
          <p:cNvCxnSpPr/>
          <p:nvPr/>
        </p:nvCxnSpPr>
        <p:spPr>
          <a:xfrm>
            <a:off x="457200" y="411479"/>
            <a:ext cx="8229600" cy="0"/>
          </a:xfrm>
          <a:prstGeom prst="straightConnector1">
            <a:avLst/>
          </a:prstGeom>
          <a:noFill/>
          <a:ln cap="flat" cmpd="sng" w="57150">
            <a:solidFill>
              <a:schemeClr val="accent1"/>
            </a:solidFill>
            <a:prstDash val="solid"/>
            <a:round/>
            <a:headEnd len="sm" w="sm" type="none"/>
            <a:tailEnd len="sm" w="sm" type="none"/>
          </a:ln>
        </p:spPr>
      </p:cxnSp>
      <p:cxnSp>
        <p:nvCxnSpPr>
          <p:cNvPr id="13" name="Google Shape;13;p15"/>
          <p:cNvCxnSpPr/>
          <p:nvPr/>
        </p:nvCxnSpPr>
        <p:spPr>
          <a:xfrm>
            <a:off x="457200" y="3633382"/>
            <a:ext cx="8229600" cy="0"/>
          </a:xfrm>
          <a:prstGeom prst="straightConnector1">
            <a:avLst/>
          </a:prstGeom>
          <a:noFill/>
          <a:ln cap="flat" cmpd="sng" w="57150">
            <a:solidFill>
              <a:schemeClr val="accent1"/>
            </a:solidFill>
            <a:prstDash val="solid"/>
            <a:round/>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 name="Shape 14"/>
        <p:cNvGrpSpPr/>
        <p:nvPr/>
      </p:nvGrpSpPr>
      <p:grpSpPr>
        <a:xfrm>
          <a:off x="0" y="0"/>
          <a:ext cx="0" cy="0"/>
          <a:chOff x="0" y="0"/>
          <a:chExt cx="0" cy="0"/>
        </a:xfrm>
      </p:grpSpPr>
      <p:sp>
        <p:nvSpPr>
          <p:cNvPr id="15" name="Google Shape;15;p16"/>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600"/>
              <a:buFont typeface="Arial"/>
              <a:buNone/>
              <a:defRPr>
                <a:solidFill>
                  <a:srgbClr val="DA0002"/>
                </a:solidFill>
              </a:defRPr>
            </a:lvl1pPr>
            <a:lvl2pPr lvl="1" algn="l">
              <a:lnSpc>
                <a:spcPct val="100000"/>
              </a:lnSpc>
              <a:spcBef>
                <a:spcPts val="0"/>
              </a:spcBef>
              <a:spcAft>
                <a:spcPts val="0"/>
              </a:spcAft>
              <a:buSzPts val="3600"/>
              <a:buFont typeface="Arial"/>
              <a:buNone/>
              <a:defRPr>
                <a:solidFill>
                  <a:srgbClr val="DA0002"/>
                </a:solidFill>
              </a:defRPr>
            </a:lvl2pPr>
            <a:lvl3pPr lvl="2">
              <a:spcBef>
                <a:spcPts val="0"/>
              </a:spcBef>
              <a:spcAft>
                <a:spcPts val="0"/>
              </a:spcAft>
              <a:buSzPts val="3600"/>
              <a:buNone/>
              <a:defRPr>
                <a:solidFill>
                  <a:srgbClr val="DA0002"/>
                </a:solidFill>
              </a:defRPr>
            </a:lvl3pPr>
            <a:lvl4pPr lvl="3">
              <a:spcBef>
                <a:spcPts val="0"/>
              </a:spcBef>
              <a:spcAft>
                <a:spcPts val="0"/>
              </a:spcAft>
              <a:buSzPts val="3600"/>
              <a:buNone/>
              <a:defRPr>
                <a:solidFill>
                  <a:srgbClr val="DA0002"/>
                </a:solidFill>
              </a:defRPr>
            </a:lvl4pPr>
            <a:lvl5pPr lvl="4">
              <a:spcBef>
                <a:spcPts val="0"/>
              </a:spcBef>
              <a:spcAft>
                <a:spcPts val="0"/>
              </a:spcAft>
              <a:buSzPts val="3600"/>
              <a:buNone/>
              <a:defRPr>
                <a:solidFill>
                  <a:srgbClr val="DA0002"/>
                </a:solidFill>
              </a:defRPr>
            </a:lvl5pPr>
            <a:lvl6pPr lvl="5">
              <a:spcBef>
                <a:spcPts val="0"/>
              </a:spcBef>
              <a:spcAft>
                <a:spcPts val="0"/>
              </a:spcAft>
              <a:buSzPts val="3600"/>
              <a:buNone/>
              <a:defRPr>
                <a:solidFill>
                  <a:srgbClr val="DA0002"/>
                </a:solidFill>
              </a:defRPr>
            </a:lvl6pPr>
            <a:lvl7pPr lvl="6">
              <a:spcBef>
                <a:spcPts val="0"/>
              </a:spcBef>
              <a:spcAft>
                <a:spcPts val="0"/>
              </a:spcAft>
              <a:buSzPts val="3600"/>
              <a:buNone/>
              <a:defRPr>
                <a:solidFill>
                  <a:srgbClr val="DA0002"/>
                </a:solidFill>
              </a:defRPr>
            </a:lvl7pPr>
            <a:lvl8pPr lvl="7">
              <a:spcBef>
                <a:spcPts val="0"/>
              </a:spcBef>
              <a:spcAft>
                <a:spcPts val="0"/>
              </a:spcAft>
              <a:buSzPts val="3600"/>
              <a:buNone/>
              <a:defRPr>
                <a:solidFill>
                  <a:srgbClr val="DA0002"/>
                </a:solidFill>
              </a:defRPr>
            </a:lvl8pPr>
            <a:lvl9pPr lvl="8">
              <a:spcBef>
                <a:spcPts val="0"/>
              </a:spcBef>
              <a:spcAft>
                <a:spcPts val="0"/>
              </a:spcAft>
              <a:buSzPts val="3600"/>
              <a:buNone/>
              <a:defRPr>
                <a:solidFill>
                  <a:srgbClr val="DA0002"/>
                </a:solidFill>
              </a:defRPr>
            </a:lvl9pPr>
          </a:lstStyle>
          <a:p/>
        </p:txBody>
      </p:sp>
      <p:sp>
        <p:nvSpPr>
          <p:cNvPr id="16" name="Google Shape;16;p16"/>
          <p:cNvSpPr txBox="1"/>
          <p:nvPr>
            <p:ph idx="1" type="body"/>
          </p:nvPr>
        </p:nvSpPr>
        <p:spPr>
          <a:xfrm>
            <a:off x="457200" y="1200150"/>
            <a:ext cx="8229600" cy="3725699"/>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600"/>
              </a:spcBef>
              <a:spcAft>
                <a:spcPts val="0"/>
              </a:spcAft>
              <a:buSzPts val="3000"/>
              <a:buFont typeface="Arial"/>
              <a:buNone/>
              <a:defRPr/>
            </a:lvl1pPr>
            <a:lvl2pPr indent="-228600" lvl="1" marL="914400" algn="l">
              <a:lnSpc>
                <a:spcPct val="100000"/>
              </a:lnSpc>
              <a:spcBef>
                <a:spcPts val="480"/>
              </a:spcBef>
              <a:spcAft>
                <a:spcPts val="0"/>
              </a:spcAft>
              <a:buSzPts val="2400"/>
              <a:buFont typeface="Arial"/>
              <a:buNone/>
              <a:defRPr/>
            </a:lvl2pPr>
            <a:lvl3pPr indent="-228600" lvl="2" marL="1371600" algn="l">
              <a:lnSpc>
                <a:spcPct val="100000"/>
              </a:lnSpc>
              <a:spcBef>
                <a:spcPts val="480"/>
              </a:spcBef>
              <a:spcAft>
                <a:spcPts val="0"/>
              </a:spcAft>
              <a:buSzPts val="2400"/>
              <a:buFont typeface="Arial"/>
              <a:buNone/>
              <a:defRPr/>
            </a:lvl3pPr>
            <a:lvl4pPr indent="-228600" lvl="3" marL="1828800" algn="l">
              <a:lnSpc>
                <a:spcPct val="100000"/>
              </a:lnSpc>
              <a:spcBef>
                <a:spcPts val="360"/>
              </a:spcBef>
              <a:spcAft>
                <a:spcPts val="0"/>
              </a:spcAft>
              <a:buSzPts val="1800"/>
              <a:buFont typeface="Arial"/>
              <a:buNone/>
              <a:defRPr/>
            </a:lvl4pPr>
            <a:lvl5pPr indent="-228600" lvl="4" marL="2286000" algn="l">
              <a:lnSpc>
                <a:spcPct val="100000"/>
              </a:lnSpc>
              <a:spcBef>
                <a:spcPts val="360"/>
              </a:spcBef>
              <a:spcAft>
                <a:spcPts val="0"/>
              </a:spcAft>
              <a:buSzPts val="1800"/>
              <a:buFont typeface="Arial"/>
              <a:buNone/>
              <a:defRPr/>
            </a:lvl5pPr>
            <a:lvl6pPr indent="-228600" lvl="5" marL="2743200" algn="l">
              <a:lnSpc>
                <a:spcPct val="100000"/>
              </a:lnSpc>
              <a:spcBef>
                <a:spcPts val="360"/>
              </a:spcBef>
              <a:spcAft>
                <a:spcPts val="0"/>
              </a:spcAft>
              <a:buSzPts val="1800"/>
              <a:buFont typeface="Arial"/>
              <a:buNone/>
              <a:defRPr/>
            </a:lvl6pPr>
            <a:lvl7pPr indent="-228600" lvl="6" marL="3200400" algn="l">
              <a:lnSpc>
                <a:spcPct val="100000"/>
              </a:lnSpc>
              <a:spcBef>
                <a:spcPts val="360"/>
              </a:spcBef>
              <a:spcAft>
                <a:spcPts val="0"/>
              </a:spcAft>
              <a:buSzPts val="1800"/>
              <a:buFont typeface="Arial"/>
              <a:buNone/>
              <a:defRPr/>
            </a:lvl7pPr>
            <a:lvl8pPr indent="-228600" lvl="7" marL="3657600" algn="l">
              <a:lnSpc>
                <a:spcPct val="100000"/>
              </a:lnSpc>
              <a:spcBef>
                <a:spcPts val="360"/>
              </a:spcBef>
              <a:spcAft>
                <a:spcPts val="0"/>
              </a:spcAft>
              <a:buSzPts val="1800"/>
              <a:buFont typeface="Arial"/>
              <a:buNone/>
              <a:defRPr/>
            </a:lvl8pPr>
            <a:lvl9pPr indent="-228600" lvl="8" marL="4114800" algn="l">
              <a:lnSpc>
                <a:spcPct val="100000"/>
              </a:lnSpc>
              <a:spcBef>
                <a:spcPts val="360"/>
              </a:spcBef>
              <a:spcAft>
                <a:spcPts val="0"/>
              </a:spcAft>
              <a:buSzPts val="1800"/>
              <a:buFont typeface="Arial"/>
              <a:buNone/>
              <a:defRPr/>
            </a:lvl9pPr>
          </a:lstStyle>
          <a:p/>
        </p:txBody>
      </p:sp>
      <p:cxnSp>
        <p:nvCxnSpPr>
          <p:cNvPr id="17" name="Google Shape;17;p16"/>
          <p:cNvCxnSpPr/>
          <p:nvPr/>
        </p:nvCxnSpPr>
        <p:spPr>
          <a:xfrm>
            <a:off x="457200" y="1143000"/>
            <a:ext cx="8229600" cy="0"/>
          </a:xfrm>
          <a:prstGeom prst="straightConnector1">
            <a:avLst/>
          </a:prstGeom>
          <a:noFill/>
          <a:ln cap="flat" cmpd="sng" w="50800">
            <a:solidFill>
              <a:srgbClr val="DA0002"/>
            </a:solidFill>
            <a:prstDash val="solid"/>
            <a:round/>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 name="Shape 18"/>
        <p:cNvGrpSpPr/>
        <p:nvPr/>
      </p:nvGrpSpPr>
      <p:grpSpPr>
        <a:xfrm>
          <a:off x="0" y="0"/>
          <a:ext cx="0" cy="0"/>
          <a:chOff x="0" y="0"/>
          <a:chExt cx="0" cy="0"/>
        </a:xfrm>
      </p:grpSpPr>
      <p:sp>
        <p:nvSpPr>
          <p:cNvPr id="19" name="Google Shape;19;p17"/>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600"/>
              <a:buFont typeface="Arial"/>
              <a:buNone/>
              <a:defRPr/>
            </a:lvl1pPr>
            <a:lvl2pPr lvl="1" algn="l">
              <a:lnSpc>
                <a:spcPct val="100000"/>
              </a:lnSpc>
              <a:spcBef>
                <a:spcPts val="0"/>
              </a:spcBef>
              <a:spcAft>
                <a:spcPts val="0"/>
              </a:spcAft>
              <a:buSzPts val="3600"/>
              <a:buFont typeface="Arial"/>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cxnSp>
        <p:nvCxnSpPr>
          <p:cNvPr id="20" name="Google Shape;20;p17"/>
          <p:cNvCxnSpPr/>
          <p:nvPr/>
        </p:nvCxnSpPr>
        <p:spPr>
          <a:xfrm>
            <a:off x="457200" y="1143000"/>
            <a:ext cx="8229600" cy="0"/>
          </a:xfrm>
          <a:prstGeom prst="straightConnector1">
            <a:avLst/>
          </a:prstGeom>
          <a:noFill/>
          <a:ln cap="flat" cmpd="sng" w="50800">
            <a:solidFill>
              <a:schemeClr val="accent1"/>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18"/>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600"/>
              <a:buFont typeface="Arial"/>
              <a:buNone/>
              <a:defRPr>
                <a:solidFill>
                  <a:srgbClr val="DA0002"/>
                </a:solidFill>
              </a:defRPr>
            </a:lvl1pPr>
            <a:lvl2pPr lvl="1" algn="l">
              <a:lnSpc>
                <a:spcPct val="100000"/>
              </a:lnSpc>
              <a:spcBef>
                <a:spcPts val="0"/>
              </a:spcBef>
              <a:spcAft>
                <a:spcPts val="0"/>
              </a:spcAft>
              <a:buSzPts val="3600"/>
              <a:buFont typeface="Arial"/>
              <a:buNone/>
              <a:defRPr>
                <a:solidFill>
                  <a:srgbClr val="DA0002"/>
                </a:solidFill>
              </a:defRPr>
            </a:lvl2pPr>
            <a:lvl3pPr lvl="2">
              <a:spcBef>
                <a:spcPts val="0"/>
              </a:spcBef>
              <a:spcAft>
                <a:spcPts val="0"/>
              </a:spcAft>
              <a:buSzPts val="3600"/>
              <a:buNone/>
              <a:defRPr>
                <a:solidFill>
                  <a:srgbClr val="DA0002"/>
                </a:solidFill>
              </a:defRPr>
            </a:lvl3pPr>
            <a:lvl4pPr lvl="3">
              <a:spcBef>
                <a:spcPts val="0"/>
              </a:spcBef>
              <a:spcAft>
                <a:spcPts val="0"/>
              </a:spcAft>
              <a:buSzPts val="3600"/>
              <a:buNone/>
              <a:defRPr>
                <a:solidFill>
                  <a:srgbClr val="DA0002"/>
                </a:solidFill>
              </a:defRPr>
            </a:lvl4pPr>
            <a:lvl5pPr lvl="4">
              <a:spcBef>
                <a:spcPts val="0"/>
              </a:spcBef>
              <a:spcAft>
                <a:spcPts val="0"/>
              </a:spcAft>
              <a:buSzPts val="3600"/>
              <a:buNone/>
              <a:defRPr>
                <a:solidFill>
                  <a:srgbClr val="DA0002"/>
                </a:solidFill>
              </a:defRPr>
            </a:lvl5pPr>
            <a:lvl6pPr lvl="5">
              <a:spcBef>
                <a:spcPts val="0"/>
              </a:spcBef>
              <a:spcAft>
                <a:spcPts val="0"/>
              </a:spcAft>
              <a:buSzPts val="3600"/>
              <a:buNone/>
              <a:defRPr>
                <a:solidFill>
                  <a:srgbClr val="DA0002"/>
                </a:solidFill>
              </a:defRPr>
            </a:lvl6pPr>
            <a:lvl7pPr lvl="6">
              <a:spcBef>
                <a:spcPts val="0"/>
              </a:spcBef>
              <a:spcAft>
                <a:spcPts val="0"/>
              </a:spcAft>
              <a:buSzPts val="3600"/>
              <a:buNone/>
              <a:defRPr>
                <a:solidFill>
                  <a:srgbClr val="DA0002"/>
                </a:solidFill>
              </a:defRPr>
            </a:lvl7pPr>
            <a:lvl8pPr lvl="7">
              <a:spcBef>
                <a:spcPts val="0"/>
              </a:spcBef>
              <a:spcAft>
                <a:spcPts val="0"/>
              </a:spcAft>
              <a:buSzPts val="3600"/>
              <a:buNone/>
              <a:defRPr>
                <a:solidFill>
                  <a:srgbClr val="DA0002"/>
                </a:solidFill>
              </a:defRPr>
            </a:lvl8pPr>
            <a:lvl9pPr lvl="8">
              <a:spcBef>
                <a:spcPts val="0"/>
              </a:spcBef>
              <a:spcAft>
                <a:spcPts val="0"/>
              </a:spcAft>
              <a:buSzPts val="3600"/>
              <a:buNone/>
              <a:defRPr>
                <a:solidFill>
                  <a:srgbClr val="DA0002"/>
                </a:solidFill>
              </a:defRPr>
            </a:lvl9pPr>
          </a:lstStyle>
          <a:p/>
        </p:txBody>
      </p:sp>
      <p:sp>
        <p:nvSpPr>
          <p:cNvPr id="23" name="Google Shape;23;p18"/>
          <p:cNvSpPr txBox="1"/>
          <p:nvPr>
            <p:ph idx="1" type="body"/>
          </p:nvPr>
        </p:nvSpPr>
        <p:spPr>
          <a:xfrm>
            <a:off x="457200" y="1200150"/>
            <a:ext cx="3994500" cy="3725699"/>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600"/>
              </a:spcBef>
              <a:spcAft>
                <a:spcPts val="0"/>
              </a:spcAft>
              <a:buSzPts val="3000"/>
              <a:buFont typeface="Arial"/>
              <a:buNone/>
              <a:defRPr/>
            </a:lvl1pPr>
            <a:lvl2pPr indent="-228600" lvl="1" marL="914400" algn="l">
              <a:lnSpc>
                <a:spcPct val="100000"/>
              </a:lnSpc>
              <a:spcBef>
                <a:spcPts val="480"/>
              </a:spcBef>
              <a:spcAft>
                <a:spcPts val="0"/>
              </a:spcAft>
              <a:buSzPts val="2400"/>
              <a:buFont typeface="Arial"/>
              <a:buNone/>
              <a:defRPr/>
            </a:lvl2pPr>
            <a:lvl3pPr indent="-228600" lvl="2" marL="1371600" algn="l">
              <a:lnSpc>
                <a:spcPct val="100000"/>
              </a:lnSpc>
              <a:spcBef>
                <a:spcPts val="480"/>
              </a:spcBef>
              <a:spcAft>
                <a:spcPts val="0"/>
              </a:spcAft>
              <a:buSzPts val="2400"/>
              <a:buFont typeface="Arial"/>
              <a:buNone/>
              <a:defRPr/>
            </a:lvl3pPr>
            <a:lvl4pPr indent="-228600" lvl="3" marL="1828800" algn="l">
              <a:lnSpc>
                <a:spcPct val="100000"/>
              </a:lnSpc>
              <a:spcBef>
                <a:spcPts val="360"/>
              </a:spcBef>
              <a:spcAft>
                <a:spcPts val="0"/>
              </a:spcAft>
              <a:buSzPts val="1800"/>
              <a:buFont typeface="Arial"/>
              <a:buNone/>
              <a:defRPr/>
            </a:lvl4pPr>
            <a:lvl5pPr indent="-228600" lvl="4" marL="2286000" algn="l">
              <a:lnSpc>
                <a:spcPct val="100000"/>
              </a:lnSpc>
              <a:spcBef>
                <a:spcPts val="360"/>
              </a:spcBef>
              <a:spcAft>
                <a:spcPts val="0"/>
              </a:spcAft>
              <a:buSzPts val="1800"/>
              <a:buFont typeface="Arial"/>
              <a:buNone/>
              <a:defRPr/>
            </a:lvl5pPr>
            <a:lvl6pPr indent="-228600" lvl="5" marL="2743200" algn="l">
              <a:lnSpc>
                <a:spcPct val="100000"/>
              </a:lnSpc>
              <a:spcBef>
                <a:spcPts val="360"/>
              </a:spcBef>
              <a:spcAft>
                <a:spcPts val="0"/>
              </a:spcAft>
              <a:buSzPts val="1800"/>
              <a:buFont typeface="Arial"/>
              <a:buNone/>
              <a:defRPr/>
            </a:lvl6pPr>
            <a:lvl7pPr indent="-228600" lvl="6" marL="3200400" algn="l">
              <a:lnSpc>
                <a:spcPct val="100000"/>
              </a:lnSpc>
              <a:spcBef>
                <a:spcPts val="360"/>
              </a:spcBef>
              <a:spcAft>
                <a:spcPts val="0"/>
              </a:spcAft>
              <a:buSzPts val="1800"/>
              <a:buFont typeface="Arial"/>
              <a:buNone/>
              <a:defRPr/>
            </a:lvl7pPr>
            <a:lvl8pPr indent="-228600" lvl="7" marL="3657600" algn="l">
              <a:lnSpc>
                <a:spcPct val="100000"/>
              </a:lnSpc>
              <a:spcBef>
                <a:spcPts val="360"/>
              </a:spcBef>
              <a:spcAft>
                <a:spcPts val="0"/>
              </a:spcAft>
              <a:buSzPts val="1800"/>
              <a:buFont typeface="Arial"/>
              <a:buNone/>
              <a:defRPr/>
            </a:lvl8pPr>
            <a:lvl9pPr indent="-228600" lvl="8" marL="4114800" algn="l">
              <a:lnSpc>
                <a:spcPct val="100000"/>
              </a:lnSpc>
              <a:spcBef>
                <a:spcPts val="360"/>
              </a:spcBef>
              <a:spcAft>
                <a:spcPts val="0"/>
              </a:spcAft>
              <a:buSzPts val="1800"/>
              <a:buFont typeface="Arial"/>
              <a:buNone/>
              <a:defRPr/>
            </a:lvl9pPr>
          </a:lstStyle>
          <a:p/>
        </p:txBody>
      </p:sp>
      <p:sp>
        <p:nvSpPr>
          <p:cNvPr id="24" name="Google Shape;24;p18"/>
          <p:cNvSpPr txBox="1"/>
          <p:nvPr>
            <p:ph idx="2" type="body"/>
          </p:nvPr>
        </p:nvSpPr>
        <p:spPr>
          <a:xfrm>
            <a:off x="4692273" y="1200150"/>
            <a:ext cx="3994500" cy="3725699"/>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600"/>
              </a:spcBef>
              <a:spcAft>
                <a:spcPts val="0"/>
              </a:spcAft>
              <a:buSzPts val="3000"/>
              <a:buFont typeface="Arial"/>
              <a:buNone/>
              <a:defRPr/>
            </a:lvl1pPr>
            <a:lvl2pPr indent="-228600" lvl="1" marL="914400" algn="l">
              <a:lnSpc>
                <a:spcPct val="100000"/>
              </a:lnSpc>
              <a:spcBef>
                <a:spcPts val="480"/>
              </a:spcBef>
              <a:spcAft>
                <a:spcPts val="0"/>
              </a:spcAft>
              <a:buSzPts val="2400"/>
              <a:buFont typeface="Arial"/>
              <a:buNone/>
              <a:defRPr/>
            </a:lvl2pPr>
            <a:lvl3pPr indent="-228600" lvl="2" marL="1371600" algn="l">
              <a:lnSpc>
                <a:spcPct val="100000"/>
              </a:lnSpc>
              <a:spcBef>
                <a:spcPts val="480"/>
              </a:spcBef>
              <a:spcAft>
                <a:spcPts val="0"/>
              </a:spcAft>
              <a:buSzPts val="2400"/>
              <a:buFont typeface="Arial"/>
              <a:buNone/>
              <a:defRPr/>
            </a:lvl3pPr>
            <a:lvl4pPr indent="-228600" lvl="3" marL="1828800" algn="l">
              <a:lnSpc>
                <a:spcPct val="100000"/>
              </a:lnSpc>
              <a:spcBef>
                <a:spcPts val="360"/>
              </a:spcBef>
              <a:spcAft>
                <a:spcPts val="0"/>
              </a:spcAft>
              <a:buSzPts val="1800"/>
              <a:buFont typeface="Arial"/>
              <a:buNone/>
              <a:defRPr/>
            </a:lvl4pPr>
            <a:lvl5pPr indent="-228600" lvl="4" marL="2286000" algn="l">
              <a:lnSpc>
                <a:spcPct val="100000"/>
              </a:lnSpc>
              <a:spcBef>
                <a:spcPts val="360"/>
              </a:spcBef>
              <a:spcAft>
                <a:spcPts val="0"/>
              </a:spcAft>
              <a:buSzPts val="1800"/>
              <a:buFont typeface="Arial"/>
              <a:buNone/>
              <a:defRPr/>
            </a:lvl5pPr>
            <a:lvl6pPr indent="-228600" lvl="5" marL="2743200" algn="l">
              <a:lnSpc>
                <a:spcPct val="100000"/>
              </a:lnSpc>
              <a:spcBef>
                <a:spcPts val="360"/>
              </a:spcBef>
              <a:spcAft>
                <a:spcPts val="0"/>
              </a:spcAft>
              <a:buSzPts val="1800"/>
              <a:buFont typeface="Arial"/>
              <a:buNone/>
              <a:defRPr/>
            </a:lvl6pPr>
            <a:lvl7pPr indent="-228600" lvl="6" marL="3200400" algn="l">
              <a:lnSpc>
                <a:spcPct val="100000"/>
              </a:lnSpc>
              <a:spcBef>
                <a:spcPts val="360"/>
              </a:spcBef>
              <a:spcAft>
                <a:spcPts val="0"/>
              </a:spcAft>
              <a:buSzPts val="1800"/>
              <a:buFont typeface="Arial"/>
              <a:buNone/>
              <a:defRPr/>
            </a:lvl7pPr>
            <a:lvl8pPr indent="-228600" lvl="7" marL="3657600" algn="l">
              <a:lnSpc>
                <a:spcPct val="100000"/>
              </a:lnSpc>
              <a:spcBef>
                <a:spcPts val="360"/>
              </a:spcBef>
              <a:spcAft>
                <a:spcPts val="0"/>
              </a:spcAft>
              <a:buSzPts val="1800"/>
              <a:buFont typeface="Arial"/>
              <a:buNone/>
              <a:defRPr/>
            </a:lvl8pPr>
            <a:lvl9pPr indent="-228600" lvl="8" marL="4114800" algn="l">
              <a:lnSpc>
                <a:spcPct val="100000"/>
              </a:lnSpc>
              <a:spcBef>
                <a:spcPts val="360"/>
              </a:spcBef>
              <a:spcAft>
                <a:spcPts val="0"/>
              </a:spcAft>
              <a:buSzPts val="1800"/>
              <a:buFont typeface="Arial"/>
              <a:buNone/>
              <a:defRPr/>
            </a:lvl9pPr>
          </a:lstStyle>
          <a:p/>
        </p:txBody>
      </p:sp>
      <p:cxnSp>
        <p:nvCxnSpPr>
          <p:cNvPr id="25" name="Google Shape;25;p18"/>
          <p:cNvCxnSpPr/>
          <p:nvPr/>
        </p:nvCxnSpPr>
        <p:spPr>
          <a:xfrm>
            <a:off x="457200" y="1143000"/>
            <a:ext cx="8229600" cy="0"/>
          </a:xfrm>
          <a:prstGeom prst="straightConnector1">
            <a:avLst/>
          </a:prstGeom>
          <a:noFill/>
          <a:ln cap="flat" cmpd="sng" w="50800">
            <a:solidFill>
              <a:srgbClr val="DA0002"/>
            </a:solidFill>
            <a:prstDash val="solid"/>
            <a:round/>
            <a:headEnd len="sm" w="sm" type="none"/>
            <a:tailEnd len="sm" w="sm" type="none"/>
          </a:ln>
        </p:spPr>
      </p:cxn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4"/>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2pPr>
            <a:lvl3pPr lvl="2">
              <a:spcBef>
                <a:spcPts val="0"/>
              </a:spcBef>
              <a:spcAft>
                <a:spcPts val="0"/>
              </a:spcAft>
              <a:buClr>
                <a:schemeClr val="accent1"/>
              </a:buClr>
              <a:buSzPts val="3600"/>
              <a:buFont typeface="Arial"/>
              <a:buNone/>
              <a:defRPr b="1" sz="3600">
                <a:solidFill>
                  <a:schemeClr val="accent1"/>
                </a:solidFill>
              </a:defRPr>
            </a:lvl3pPr>
            <a:lvl4pPr lvl="3">
              <a:spcBef>
                <a:spcPts val="0"/>
              </a:spcBef>
              <a:spcAft>
                <a:spcPts val="0"/>
              </a:spcAft>
              <a:buClr>
                <a:schemeClr val="accent1"/>
              </a:buClr>
              <a:buSzPts val="3600"/>
              <a:buFont typeface="Arial"/>
              <a:buNone/>
              <a:defRPr b="1" sz="3600">
                <a:solidFill>
                  <a:schemeClr val="accent1"/>
                </a:solidFill>
              </a:defRPr>
            </a:lvl4pPr>
            <a:lvl5pPr lvl="4">
              <a:spcBef>
                <a:spcPts val="0"/>
              </a:spcBef>
              <a:spcAft>
                <a:spcPts val="0"/>
              </a:spcAft>
              <a:buClr>
                <a:schemeClr val="accent1"/>
              </a:buClr>
              <a:buSzPts val="3600"/>
              <a:buFont typeface="Arial"/>
              <a:buNone/>
              <a:defRPr b="1" sz="3600">
                <a:solidFill>
                  <a:schemeClr val="accent1"/>
                </a:solidFill>
              </a:defRPr>
            </a:lvl5pPr>
            <a:lvl6pPr lvl="5">
              <a:spcBef>
                <a:spcPts val="0"/>
              </a:spcBef>
              <a:spcAft>
                <a:spcPts val="0"/>
              </a:spcAft>
              <a:buClr>
                <a:schemeClr val="accent1"/>
              </a:buClr>
              <a:buSzPts val="3600"/>
              <a:buFont typeface="Arial"/>
              <a:buNone/>
              <a:defRPr b="1" sz="3600">
                <a:solidFill>
                  <a:schemeClr val="accent1"/>
                </a:solidFill>
              </a:defRPr>
            </a:lvl6pPr>
            <a:lvl7pPr lvl="6">
              <a:spcBef>
                <a:spcPts val="0"/>
              </a:spcBef>
              <a:spcAft>
                <a:spcPts val="0"/>
              </a:spcAft>
              <a:buClr>
                <a:schemeClr val="accent1"/>
              </a:buClr>
              <a:buSzPts val="3600"/>
              <a:buFont typeface="Arial"/>
              <a:buNone/>
              <a:defRPr b="1" sz="3600">
                <a:solidFill>
                  <a:schemeClr val="accent1"/>
                </a:solidFill>
              </a:defRPr>
            </a:lvl7pPr>
            <a:lvl8pPr lvl="7">
              <a:spcBef>
                <a:spcPts val="0"/>
              </a:spcBef>
              <a:spcAft>
                <a:spcPts val="0"/>
              </a:spcAft>
              <a:buClr>
                <a:schemeClr val="accent1"/>
              </a:buClr>
              <a:buSzPts val="3600"/>
              <a:buFont typeface="Arial"/>
              <a:buNone/>
              <a:defRPr b="1" sz="3600">
                <a:solidFill>
                  <a:schemeClr val="accent1"/>
                </a:solidFill>
              </a:defRPr>
            </a:lvl8pPr>
            <a:lvl9pPr lvl="8">
              <a:spcBef>
                <a:spcPts val="0"/>
              </a:spcBef>
              <a:spcAft>
                <a:spcPts val="0"/>
              </a:spcAft>
              <a:buClr>
                <a:schemeClr val="accent1"/>
              </a:buClr>
              <a:buSzPts val="3600"/>
              <a:buFont typeface="Arial"/>
              <a:buNone/>
              <a:defRPr b="1" sz="3600">
                <a:solidFill>
                  <a:schemeClr val="accent1"/>
                </a:solidFill>
              </a:defRPr>
            </a:lvl9pPr>
          </a:lstStyle>
          <a:p/>
        </p:txBody>
      </p:sp>
      <p:sp>
        <p:nvSpPr>
          <p:cNvPr id="7" name="Google Shape;7;p14"/>
          <p:cNvSpPr txBox="1"/>
          <p:nvPr>
            <p:ph idx="1" type="body"/>
          </p:nvPr>
        </p:nvSpPr>
        <p:spPr>
          <a:xfrm>
            <a:off x="457200" y="1200150"/>
            <a:ext cx="8229600" cy="3725699"/>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600"/>
              </a:spcBef>
              <a:spcAft>
                <a:spcPts val="0"/>
              </a:spcAft>
              <a:buClr>
                <a:schemeClr val="dk1"/>
              </a:buClr>
              <a:buSzPts val="3000"/>
              <a:buFont typeface="Arial"/>
              <a:buNone/>
              <a:defRPr b="0" i="0" sz="3000" u="none" cap="none" strike="noStrike">
                <a:solidFill>
                  <a:schemeClr val="dk1"/>
                </a:solidFill>
                <a:latin typeface="Arial"/>
                <a:ea typeface="Arial"/>
                <a:cs typeface="Arial"/>
                <a:sym typeface="Arial"/>
              </a:defRPr>
            </a:lvl1pPr>
            <a:lvl2pPr indent="-228600" lvl="1" marL="914400"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indent="-228600" lvl="2" marL="1371600"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indent="-228600" lvl="3" marL="1828800" marR="0" rtl="0" algn="l">
              <a:lnSpc>
                <a:spcPct val="100000"/>
              </a:lnSpc>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100000"/>
              </a:lnSpc>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228600" lvl="5" marL="2743200" marR="0" rtl="0" algn="l">
              <a:lnSpc>
                <a:spcPct val="100000"/>
              </a:lnSpc>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indent="-228600" lvl="6" marL="3200400" marR="0" rtl="0" algn="l">
              <a:lnSpc>
                <a:spcPct val="100000"/>
              </a:lnSpc>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indent="-228600" lvl="7" marL="3657600" marR="0" rtl="0" algn="l">
              <a:lnSpc>
                <a:spcPct val="100000"/>
              </a:lnSpc>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indent="-228600" lvl="8" marL="4114800" marR="0" rtl="0" algn="l">
              <a:lnSpc>
                <a:spcPct val="100000"/>
              </a:lnSpc>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cxnSp>
        <p:nvCxnSpPr>
          <p:cNvPr id="8" name="Google Shape;8;p14"/>
          <p:cNvCxnSpPr/>
          <p:nvPr/>
        </p:nvCxnSpPr>
        <p:spPr>
          <a:xfrm>
            <a:off x="457200" y="5023259"/>
            <a:ext cx="8229600" cy="0"/>
          </a:xfrm>
          <a:prstGeom prst="straightConnector1">
            <a:avLst/>
          </a:prstGeom>
          <a:noFill/>
          <a:ln cap="flat" cmpd="sng" w="50800">
            <a:solidFill>
              <a:schemeClr val="lt2"/>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s://www.oas.org/legal/spanish/organigramaOEAesp.pdf" TargetMode="External"/><Relationship Id="rId4" Type="http://schemas.openxmlformats.org/officeDocument/2006/relationships/image" Target="../media/image6.png"/><Relationship Id="rId5" Type="http://schemas.openxmlformats.org/officeDocument/2006/relationships/hyperlink" Target="https://www.oas.org/pt/sobre/quem_somos.asp"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s://hdr.undp.org/system/files/documents/hdr1994encompletenostatspdf.pdf" TargetMode="Externa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g1.globo.com/mundo/noticia/2019/07/18/maior-atentado-terrorista-da-argentina-completa-25-anos-sem-julgamento-de-autores.ghtml" TargetMode="External"/><Relationship Id="rId4" Type="http://schemas.openxmlformats.org/officeDocument/2006/relationships/image" Target="../media/image5.png"/><Relationship Id="rId5" Type="http://schemas.openxmlformats.org/officeDocument/2006/relationships/hyperlink" Target="https://www.fbi.gov/history/famous-cases/world-trade-center-bombing-1993" TargetMode="External"/><Relationship Id="rId6"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s://www.oas.org/xxxivga/portug/reference_docs/CumbreAmericasSantiago_Declaracion.pdf"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s://www.oas.org/en/sms/docs/DECLARATION%20SECURITY%20AMERICAS%20REV%201%20-%2028%20OCT%202003%20CE00339.pdf"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hyperlink" Target="https://www.oas.org/pt/centro_midia/fotonoticia.asp?sCodigo=FNP-143706"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www.archives.gov/milestone-documents/monroe-doctrine#transcript"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s://www.mpma.mp.br/arquivos/COCOM/arquivos/centros_de_apoio/cao_direitos_humanos/direitos_humanos/geral/TratAssistReciproca.htm" TargetMode="External"/><Relationship Id="rId4" Type="http://schemas.openxmlformats.org/officeDocument/2006/relationships/hyperlink" Target="https://www.mpma.mp.br/arquivos/COCOM/arquivos/centros_de_apoio/cao_direitos_humanos/direitos_humanos/geral/TratAssistReciproca.htm"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 name="Shape 29"/>
        <p:cNvGrpSpPr/>
        <p:nvPr/>
      </p:nvGrpSpPr>
      <p:grpSpPr>
        <a:xfrm>
          <a:off x="0" y="0"/>
          <a:ext cx="0" cy="0"/>
          <a:chOff x="0" y="0"/>
          <a:chExt cx="0" cy="0"/>
        </a:xfrm>
      </p:grpSpPr>
      <p:sp>
        <p:nvSpPr>
          <p:cNvPr id="30" name="Google Shape;30;p1"/>
          <p:cNvSpPr txBox="1"/>
          <p:nvPr>
            <p:ph type="ctrTitle"/>
          </p:nvPr>
        </p:nvSpPr>
        <p:spPr>
          <a:xfrm>
            <a:off x="457200" y="563759"/>
            <a:ext cx="8229600" cy="3009600"/>
          </a:xfrm>
          <a:prstGeom prst="rect">
            <a:avLst/>
          </a:prstGeom>
          <a:noFill/>
          <a:ln>
            <a:noFill/>
          </a:ln>
        </p:spPr>
        <p:txBody>
          <a:bodyPr anchorCtr="0" anchor="t" bIns="91425" lIns="91425" spcFirstLastPara="1" rIns="91425" wrap="square" tIns="91425">
            <a:noAutofit/>
          </a:bodyPr>
          <a:lstStyle/>
          <a:p>
            <a:pPr indent="457200" lvl="0" marL="0" rtl="0" algn="ctr">
              <a:lnSpc>
                <a:spcPct val="100000"/>
              </a:lnSpc>
              <a:spcBef>
                <a:spcPts val="0"/>
              </a:spcBef>
              <a:spcAft>
                <a:spcPts val="0"/>
              </a:spcAft>
              <a:buSzPts val="4000"/>
              <a:buFont typeface="Arial"/>
              <a:buNone/>
            </a:pPr>
            <a:r>
              <a:rPr lang="pt-BR" sz="4000"/>
              <a:t>Aula 9</a:t>
            </a:r>
            <a:br>
              <a:rPr lang="pt-BR" sz="4000"/>
            </a:br>
            <a:br>
              <a:rPr lang="pt-BR" sz="4000"/>
            </a:br>
            <a:r>
              <a:rPr lang="pt-BR" sz="4000"/>
              <a:t>O Sistema Interamericano de Cooperação</a:t>
            </a:r>
            <a:br>
              <a:rPr lang="pt-BR" sz="4000"/>
            </a:br>
            <a:r>
              <a:rPr lang="pt-BR" sz="1600"/>
              <a:t>2023.2</a:t>
            </a:r>
            <a:endParaRPr sz="1600"/>
          </a:p>
        </p:txBody>
      </p:sp>
      <p:sp>
        <p:nvSpPr>
          <p:cNvPr id="31" name="Google Shape;31;p1"/>
          <p:cNvSpPr txBox="1"/>
          <p:nvPr>
            <p:ph idx="1" type="subTitle"/>
          </p:nvPr>
        </p:nvSpPr>
        <p:spPr>
          <a:xfrm>
            <a:off x="457200" y="3640200"/>
            <a:ext cx="8229600" cy="1309200"/>
          </a:xfrm>
          <a:prstGeom prst="rect">
            <a:avLst/>
          </a:prstGeom>
          <a:noFill/>
          <a:ln>
            <a:noFill/>
          </a:ln>
        </p:spPr>
        <p:txBody>
          <a:bodyPr anchorCtr="0" anchor="t" bIns="91425" lIns="91425" spcFirstLastPara="1" rIns="91425" wrap="square" tIns="91425">
            <a:noAutofit/>
          </a:bodyPr>
          <a:lstStyle/>
          <a:p>
            <a:pPr indent="304800" lvl="0" marL="0" rtl="0" algn="ctr">
              <a:lnSpc>
                <a:spcPct val="100000"/>
              </a:lnSpc>
              <a:spcBef>
                <a:spcPts val="0"/>
              </a:spcBef>
              <a:spcAft>
                <a:spcPts val="0"/>
              </a:spcAft>
              <a:buSzPts val="1800"/>
              <a:buFont typeface="Arial"/>
              <a:buNone/>
            </a:pPr>
            <a:r>
              <a:rPr lang="pt-BR" sz="1800"/>
              <a:t>Instituto de Relações Internacionais</a:t>
            </a:r>
            <a:endParaRPr sz="1800"/>
          </a:p>
          <a:p>
            <a:pPr indent="304800" lvl="0" marL="0" rtl="0" algn="ctr">
              <a:lnSpc>
                <a:spcPct val="100000"/>
              </a:lnSpc>
              <a:spcBef>
                <a:spcPts val="0"/>
              </a:spcBef>
              <a:spcAft>
                <a:spcPts val="0"/>
              </a:spcAft>
              <a:buSzPts val="1800"/>
              <a:buFont typeface="Arial"/>
              <a:buNone/>
            </a:pPr>
            <a:r>
              <a:rPr lang="pt-BR" sz="1800"/>
              <a:t>Universidade de São Paulo</a:t>
            </a:r>
            <a:endParaRPr sz="1800"/>
          </a:p>
          <a:p>
            <a:pPr indent="304800" lvl="0" marL="0" rtl="0" algn="ctr">
              <a:lnSpc>
                <a:spcPct val="100000"/>
              </a:lnSpc>
              <a:spcBef>
                <a:spcPts val="0"/>
              </a:spcBef>
              <a:spcAft>
                <a:spcPts val="0"/>
              </a:spcAft>
              <a:buSzPts val="1800"/>
              <a:buFont typeface="Arial"/>
              <a:buNone/>
            </a:pPr>
            <a:r>
              <a:t/>
            </a:r>
            <a:endParaRPr sz="1800"/>
          </a:p>
          <a:p>
            <a:pPr indent="0" lvl="0" marL="0" rtl="0" algn="l">
              <a:lnSpc>
                <a:spcPct val="100000"/>
              </a:lnSpc>
              <a:spcBef>
                <a:spcPts val="0"/>
              </a:spcBef>
              <a:spcAft>
                <a:spcPts val="0"/>
              </a:spcAft>
              <a:buSzPts val="1800"/>
              <a:buFont typeface="Arial"/>
              <a:buNone/>
            </a:pPr>
            <a:r>
              <a:rPr lang="pt-BR" sz="1400"/>
              <a:t>Instrutor: Adriano Bastos Rosas</a:t>
            </a:r>
            <a:endParaRPr sz="1400"/>
          </a:p>
          <a:p>
            <a:pPr indent="0" lvl="0" marL="0" rtl="0" algn="l">
              <a:lnSpc>
                <a:spcPct val="100000"/>
              </a:lnSpc>
              <a:spcBef>
                <a:spcPts val="0"/>
              </a:spcBef>
              <a:spcAft>
                <a:spcPts val="0"/>
              </a:spcAft>
              <a:buSzPts val="1800"/>
              <a:buFont typeface="Arial"/>
              <a:buNone/>
            </a:pPr>
            <a:r>
              <a:rPr lang="pt-BR" sz="1400"/>
              <a:t>Professor Responsável: Leandro Piquet Carneiro</a:t>
            </a:r>
            <a:endParaRPr sz="1400"/>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g298a132a451_0_65"/>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Font typeface="Arial"/>
              <a:buNone/>
            </a:pPr>
            <a:r>
              <a:rPr lang="pt-BR" sz="2400"/>
              <a:t>Estrutura Institucional da OEA</a:t>
            </a:r>
            <a:endParaRPr sz="2400"/>
          </a:p>
        </p:txBody>
      </p:sp>
      <p:pic>
        <p:nvPicPr>
          <p:cNvPr id="93" name="Google Shape;93;g298a132a451_0_65">
            <a:hlinkClick r:id="rId3"/>
          </p:cNvPr>
          <p:cNvPicPr preferRelativeResize="0"/>
          <p:nvPr/>
        </p:nvPicPr>
        <p:blipFill>
          <a:blip r:embed="rId4">
            <a:alphaModFix/>
          </a:blip>
          <a:stretch>
            <a:fillRect/>
          </a:stretch>
        </p:blipFill>
        <p:spPr>
          <a:xfrm>
            <a:off x="4243975" y="1625277"/>
            <a:ext cx="4369801" cy="2875446"/>
          </a:xfrm>
          <a:prstGeom prst="rect">
            <a:avLst/>
          </a:prstGeom>
          <a:noFill/>
          <a:ln>
            <a:noFill/>
          </a:ln>
        </p:spPr>
      </p:pic>
      <p:sp>
        <p:nvSpPr>
          <p:cNvPr id="94" name="Google Shape;94;g298a132a451_0_65"/>
          <p:cNvSpPr txBox="1"/>
          <p:nvPr>
            <p:ph idx="1" type="body"/>
          </p:nvPr>
        </p:nvSpPr>
        <p:spPr>
          <a:xfrm>
            <a:off x="457200" y="1200150"/>
            <a:ext cx="3786900" cy="3725700"/>
          </a:xfrm>
          <a:prstGeom prst="rect">
            <a:avLst/>
          </a:prstGeom>
          <a:noFill/>
          <a:ln>
            <a:noFill/>
          </a:ln>
        </p:spPr>
        <p:txBody>
          <a:bodyPr anchorCtr="0" anchor="t" bIns="91425" lIns="91425" spcFirstLastPara="1" rIns="91425" wrap="square" tIns="91425">
            <a:noAutofit/>
          </a:bodyPr>
          <a:lstStyle/>
          <a:p>
            <a:pPr indent="-330200" lvl="0" marL="533400" rtl="0" algn="l">
              <a:lnSpc>
                <a:spcPct val="150000"/>
              </a:lnSpc>
              <a:spcBef>
                <a:spcPts val="0"/>
              </a:spcBef>
              <a:spcAft>
                <a:spcPts val="0"/>
              </a:spcAft>
              <a:buSzPts val="1800"/>
              <a:buChar char="⮚"/>
            </a:pPr>
            <a:r>
              <a:rPr lang="pt-BR" sz="1800" u="sng">
                <a:solidFill>
                  <a:schemeClr val="hlink"/>
                </a:solidFill>
                <a:hlinkClick r:id="rId5"/>
              </a:rPr>
              <a:t>Cinco eixos centrais de atuação:</a:t>
            </a:r>
            <a:endParaRPr sz="1800"/>
          </a:p>
          <a:p>
            <a:pPr indent="-317500" lvl="0" marL="457200" rtl="0" algn="l">
              <a:lnSpc>
                <a:spcPct val="150000"/>
              </a:lnSpc>
              <a:spcBef>
                <a:spcPts val="0"/>
              </a:spcBef>
              <a:spcAft>
                <a:spcPts val="0"/>
              </a:spcAft>
              <a:buSzPts val="1400"/>
              <a:buAutoNum type="arabicPeriod"/>
            </a:pPr>
            <a:r>
              <a:rPr lang="pt-BR" sz="1400"/>
              <a:t>Promover o Regime Democrático</a:t>
            </a:r>
            <a:endParaRPr sz="1400"/>
          </a:p>
          <a:p>
            <a:pPr indent="-317500" lvl="0" marL="457200" rtl="0" algn="l">
              <a:lnSpc>
                <a:spcPct val="150000"/>
              </a:lnSpc>
              <a:spcBef>
                <a:spcPts val="0"/>
              </a:spcBef>
              <a:spcAft>
                <a:spcPts val="0"/>
              </a:spcAft>
              <a:buSzPts val="1400"/>
              <a:buAutoNum type="arabicPeriod"/>
            </a:pPr>
            <a:r>
              <a:rPr lang="pt-BR" sz="1400"/>
              <a:t>Defender os Direitos Humanos</a:t>
            </a:r>
            <a:endParaRPr sz="1400"/>
          </a:p>
          <a:p>
            <a:pPr indent="-317500" lvl="0" marL="457200" rtl="0" algn="l">
              <a:lnSpc>
                <a:spcPct val="150000"/>
              </a:lnSpc>
              <a:spcBef>
                <a:spcPts val="0"/>
              </a:spcBef>
              <a:spcAft>
                <a:spcPts val="0"/>
              </a:spcAft>
              <a:buSzPts val="1400"/>
              <a:buAutoNum type="arabicPeriod"/>
            </a:pPr>
            <a:r>
              <a:rPr lang="pt-BR" sz="1400"/>
              <a:t>Garantir Abordagem Multidimensional da Segurança</a:t>
            </a:r>
            <a:endParaRPr sz="1400"/>
          </a:p>
          <a:p>
            <a:pPr indent="-317500" lvl="0" marL="457200" rtl="0" algn="l">
              <a:lnSpc>
                <a:spcPct val="150000"/>
              </a:lnSpc>
              <a:spcBef>
                <a:spcPts val="0"/>
              </a:spcBef>
              <a:spcAft>
                <a:spcPts val="0"/>
              </a:spcAft>
              <a:buSzPts val="1400"/>
              <a:buAutoNum type="arabicPeriod"/>
            </a:pPr>
            <a:r>
              <a:rPr lang="pt-BR" sz="1400"/>
              <a:t>Apoiar a Cooperação Jurídica Interamericana</a:t>
            </a:r>
            <a:endParaRPr sz="1400"/>
          </a:p>
          <a:p>
            <a:pPr indent="-317500" lvl="0" marL="457200" rtl="0" algn="l">
              <a:lnSpc>
                <a:spcPct val="150000"/>
              </a:lnSpc>
              <a:spcBef>
                <a:spcPts val="0"/>
              </a:spcBef>
              <a:spcAft>
                <a:spcPts val="0"/>
              </a:spcAft>
              <a:buSzPts val="1400"/>
              <a:buAutoNum type="arabicPeriod"/>
            </a:pPr>
            <a:r>
              <a:rPr lang="pt-BR" sz="1400"/>
              <a:t>Promover o Desenvolvimento Integral e a Prosperidade</a:t>
            </a:r>
            <a:endParaRPr sz="14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g298a132a451_0_87"/>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Font typeface="Arial"/>
              <a:buNone/>
            </a:pPr>
            <a:r>
              <a:rPr lang="pt-BR" sz="2400"/>
              <a:t>A Corte Interamericana de Direitos Humanos (1969)</a:t>
            </a:r>
            <a:endParaRPr sz="2400"/>
          </a:p>
        </p:txBody>
      </p:sp>
      <p:sp>
        <p:nvSpPr>
          <p:cNvPr id="100" name="Google Shape;100;g298a132a451_0_87"/>
          <p:cNvSpPr txBox="1"/>
          <p:nvPr>
            <p:ph idx="1" type="body"/>
          </p:nvPr>
        </p:nvSpPr>
        <p:spPr>
          <a:xfrm>
            <a:off x="457200" y="1200150"/>
            <a:ext cx="8229600" cy="3725700"/>
          </a:xfrm>
          <a:prstGeom prst="rect">
            <a:avLst/>
          </a:prstGeom>
          <a:noFill/>
          <a:ln>
            <a:noFill/>
          </a:ln>
        </p:spPr>
        <p:txBody>
          <a:bodyPr anchorCtr="0" anchor="t" bIns="91425" lIns="91425" spcFirstLastPara="1" rIns="91425" wrap="square" tIns="91425">
            <a:noAutofit/>
          </a:bodyPr>
          <a:lstStyle/>
          <a:p>
            <a:pPr indent="-355600" lvl="0" marL="457200" rtl="0" algn="l">
              <a:lnSpc>
                <a:spcPct val="150000"/>
              </a:lnSpc>
              <a:spcBef>
                <a:spcPts val="0"/>
              </a:spcBef>
              <a:spcAft>
                <a:spcPts val="0"/>
              </a:spcAft>
              <a:buSzPts val="2000"/>
              <a:buChar char="➢"/>
            </a:pPr>
            <a:r>
              <a:rPr lang="pt-BR" sz="2000"/>
              <a:t>Estabelecida em 1969 como espaço de debate e proteção dos direitos humanos nas Américas;</a:t>
            </a:r>
            <a:endParaRPr sz="2000"/>
          </a:p>
          <a:p>
            <a:pPr indent="-355600" lvl="0" marL="457200" rtl="0" algn="l">
              <a:lnSpc>
                <a:spcPct val="150000"/>
              </a:lnSpc>
              <a:spcBef>
                <a:spcPts val="0"/>
              </a:spcBef>
              <a:spcAft>
                <a:spcPts val="0"/>
              </a:spcAft>
              <a:buSzPts val="2000"/>
              <a:buChar char="➢"/>
            </a:pPr>
            <a:r>
              <a:rPr lang="pt-BR" sz="2000"/>
              <a:t>Julga disputas entre particulares e grupos organizados diante de potenciais abusos de autoridades públicas dos países membros - efeitos de decisões dependem da legislação nacional de cada país.</a:t>
            </a:r>
            <a:endParaRPr sz="20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g298a132a451_0_16"/>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Font typeface="Arial"/>
              <a:buNone/>
            </a:pPr>
            <a:r>
              <a:rPr lang="pt-BR" sz="2400"/>
              <a:t>Recapitulando</a:t>
            </a:r>
            <a:r>
              <a:rPr lang="pt-BR" sz="2400"/>
              <a:t> - A Década de 1990 e Seg. Humana</a:t>
            </a:r>
            <a:endParaRPr sz="2400"/>
          </a:p>
        </p:txBody>
      </p:sp>
      <p:sp>
        <p:nvSpPr>
          <p:cNvPr id="106" name="Google Shape;106;g298a132a451_0_16"/>
          <p:cNvSpPr txBox="1"/>
          <p:nvPr>
            <p:ph idx="1" type="body"/>
          </p:nvPr>
        </p:nvSpPr>
        <p:spPr>
          <a:xfrm>
            <a:off x="457200" y="2007325"/>
            <a:ext cx="3801900" cy="18363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lang="pt-BR" sz="1400"/>
              <a:t>“The</a:t>
            </a:r>
            <a:r>
              <a:rPr b="1" lang="pt-BR" sz="1400"/>
              <a:t> concept of security has for too long been interpreted narrowly:</a:t>
            </a:r>
            <a:r>
              <a:rPr lang="pt-BR" sz="1400"/>
              <a:t> as security of territory from external aggression, or as protection of national interests in foreign policy or as global security from the threat of a nuclear holocaust. </a:t>
            </a:r>
            <a:r>
              <a:rPr b="1" lang="pt-BR" sz="1400"/>
              <a:t>It has been related more to nation-states than to people.</a:t>
            </a:r>
            <a:r>
              <a:rPr lang="pt-BR" sz="1400"/>
              <a:t>” (UNITED NATIONS, 1994, p. 22)</a:t>
            </a:r>
            <a:endParaRPr sz="1400"/>
          </a:p>
          <a:p>
            <a:pPr indent="0" lvl="0" marL="190500" rtl="0" algn="l">
              <a:lnSpc>
                <a:spcPct val="150000"/>
              </a:lnSpc>
              <a:spcBef>
                <a:spcPts val="600"/>
              </a:spcBef>
              <a:spcAft>
                <a:spcPts val="0"/>
              </a:spcAft>
              <a:buSzPts val="2000"/>
              <a:buFont typeface="Arial"/>
              <a:buNone/>
            </a:pPr>
            <a:r>
              <a:t/>
            </a:r>
            <a:endParaRPr sz="2000">
              <a:latin typeface="Times New Roman"/>
              <a:ea typeface="Times New Roman"/>
              <a:cs typeface="Times New Roman"/>
              <a:sym typeface="Times New Roman"/>
            </a:endParaRPr>
          </a:p>
          <a:p>
            <a:pPr indent="0" lvl="0" marL="190500" rtl="0" algn="l">
              <a:lnSpc>
                <a:spcPct val="150000"/>
              </a:lnSpc>
              <a:spcBef>
                <a:spcPts val="600"/>
              </a:spcBef>
              <a:spcAft>
                <a:spcPts val="0"/>
              </a:spcAft>
              <a:buSzPts val="2000"/>
              <a:buFont typeface="Arial"/>
              <a:buNone/>
            </a:pPr>
            <a:r>
              <a:t/>
            </a:r>
            <a:endParaRPr sz="2000">
              <a:latin typeface="Times New Roman"/>
              <a:ea typeface="Times New Roman"/>
              <a:cs typeface="Times New Roman"/>
              <a:sym typeface="Times New Roman"/>
            </a:endParaRPr>
          </a:p>
          <a:p>
            <a:pPr indent="0" lvl="0" marL="342900" rtl="0" algn="l">
              <a:lnSpc>
                <a:spcPct val="150000"/>
              </a:lnSpc>
              <a:spcBef>
                <a:spcPts val="600"/>
              </a:spcBef>
              <a:spcAft>
                <a:spcPts val="0"/>
              </a:spcAft>
              <a:buNone/>
            </a:pPr>
            <a:r>
              <a:t/>
            </a:r>
            <a:endParaRPr/>
          </a:p>
        </p:txBody>
      </p:sp>
      <p:pic>
        <p:nvPicPr>
          <p:cNvPr id="107" name="Google Shape;107;g298a132a451_0_16">
            <a:hlinkClick r:id="rId3"/>
          </p:cNvPr>
          <p:cNvPicPr preferRelativeResize="0"/>
          <p:nvPr/>
        </p:nvPicPr>
        <p:blipFill>
          <a:blip r:embed="rId4">
            <a:alphaModFix/>
          </a:blip>
          <a:stretch>
            <a:fillRect/>
          </a:stretch>
        </p:blipFill>
        <p:spPr>
          <a:xfrm>
            <a:off x="4259225" y="1370638"/>
            <a:ext cx="3984975" cy="33847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g298a132a451_0_21"/>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Font typeface="Arial"/>
              <a:buNone/>
            </a:pPr>
            <a:r>
              <a:rPr lang="pt-BR" sz="2400"/>
              <a:t> A Década de 1990 nas Américas</a:t>
            </a:r>
            <a:endParaRPr sz="2400"/>
          </a:p>
        </p:txBody>
      </p:sp>
      <p:sp>
        <p:nvSpPr>
          <p:cNvPr id="113" name="Google Shape;113;g298a132a451_0_21"/>
          <p:cNvSpPr txBox="1"/>
          <p:nvPr>
            <p:ph idx="1" type="body"/>
          </p:nvPr>
        </p:nvSpPr>
        <p:spPr>
          <a:xfrm>
            <a:off x="457200" y="1200150"/>
            <a:ext cx="5032800" cy="3725700"/>
          </a:xfrm>
          <a:prstGeom prst="rect">
            <a:avLst/>
          </a:prstGeom>
          <a:noFill/>
          <a:ln>
            <a:noFill/>
          </a:ln>
        </p:spPr>
        <p:txBody>
          <a:bodyPr anchorCtr="0" anchor="t" bIns="91425" lIns="91425" spcFirstLastPara="1" rIns="91425" wrap="square" tIns="91425">
            <a:noAutofit/>
          </a:bodyPr>
          <a:lstStyle/>
          <a:p>
            <a:pPr indent="-330200" lvl="0" marL="533400" rtl="0" algn="l">
              <a:lnSpc>
                <a:spcPct val="150000"/>
              </a:lnSpc>
              <a:spcBef>
                <a:spcPts val="0"/>
              </a:spcBef>
              <a:spcAft>
                <a:spcPts val="0"/>
              </a:spcAft>
              <a:buSzPts val="1800"/>
              <a:buChar char="⮚"/>
            </a:pPr>
            <a:r>
              <a:rPr lang="pt-BR" sz="1800"/>
              <a:t>Redemocratização e Abertura Econômica</a:t>
            </a:r>
            <a:endParaRPr sz="1800"/>
          </a:p>
          <a:p>
            <a:pPr indent="-330200" lvl="0" marL="533400" rtl="0" algn="l">
              <a:lnSpc>
                <a:spcPct val="150000"/>
              </a:lnSpc>
              <a:spcBef>
                <a:spcPts val="600"/>
              </a:spcBef>
              <a:spcAft>
                <a:spcPts val="0"/>
              </a:spcAft>
              <a:buSzPts val="1800"/>
              <a:buChar char="⮚"/>
            </a:pPr>
            <a:r>
              <a:rPr lang="pt-BR" sz="1800"/>
              <a:t>Ataques Terroristas Internacionais na Argentina (1992 e 1994) e nos EUA (1993)</a:t>
            </a:r>
            <a:endParaRPr sz="1800"/>
          </a:p>
          <a:p>
            <a:pPr indent="-330200" lvl="0" marL="533400" rtl="0" algn="l">
              <a:lnSpc>
                <a:spcPct val="150000"/>
              </a:lnSpc>
              <a:spcBef>
                <a:spcPts val="600"/>
              </a:spcBef>
              <a:spcAft>
                <a:spcPts val="0"/>
              </a:spcAft>
              <a:buSzPts val="1800"/>
              <a:buChar char="⮚"/>
            </a:pPr>
            <a:r>
              <a:rPr lang="pt-BR" sz="1800"/>
              <a:t>Instabilidade econômica ao longo da década</a:t>
            </a:r>
            <a:endParaRPr sz="1800"/>
          </a:p>
          <a:p>
            <a:pPr indent="-330200" lvl="0" marL="533400" rtl="0" algn="l">
              <a:lnSpc>
                <a:spcPct val="150000"/>
              </a:lnSpc>
              <a:spcBef>
                <a:spcPts val="600"/>
              </a:spcBef>
              <a:spcAft>
                <a:spcPts val="0"/>
              </a:spcAft>
              <a:buSzPts val="1800"/>
              <a:buChar char="⮚"/>
            </a:pPr>
            <a:r>
              <a:rPr lang="pt-BR" sz="1800"/>
              <a:t>Ascensão</a:t>
            </a:r>
            <a:r>
              <a:rPr lang="pt-BR" sz="1800"/>
              <a:t> de temas emergentes</a:t>
            </a:r>
            <a:endParaRPr sz="1800"/>
          </a:p>
        </p:txBody>
      </p:sp>
      <p:pic>
        <p:nvPicPr>
          <p:cNvPr id="114" name="Google Shape;114;g298a132a451_0_21">
            <a:hlinkClick r:id="rId3"/>
          </p:cNvPr>
          <p:cNvPicPr preferRelativeResize="0"/>
          <p:nvPr/>
        </p:nvPicPr>
        <p:blipFill>
          <a:blip r:embed="rId4">
            <a:alphaModFix/>
          </a:blip>
          <a:stretch>
            <a:fillRect/>
          </a:stretch>
        </p:blipFill>
        <p:spPr>
          <a:xfrm>
            <a:off x="5635950" y="1200150"/>
            <a:ext cx="2565919" cy="1710613"/>
          </a:xfrm>
          <a:prstGeom prst="rect">
            <a:avLst/>
          </a:prstGeom>
          <a:noFill/>
          <a:ln>
            <a:noFill/>
          </a:ln>
        </p:spPr>
      </p:pic>
      <p:pic>
        <p:nvPicPr>
          <p:cNvPr id="115" name="Google Shape;115;g298a132a451_0_21">
            <a:hlinkClick r:id="rId5"/>
          </p:cNvPr>
          <p:cNvPicPr preferRelativeResize="0"/>
          <p:nvPr/>
        </p:nvPicPr>
        <p:blipFill>
          <a:blip r:embed="rId6">
            <a:alphaModFix/>
          </a:blip>
          <a:stretch>
            <a:fillRect/>
          </a:stretch>
        </p:blipFill>
        <p:spPr>
          <a:xfrm>
            <a:off x="5533190" y="3047550"/>
            <a:ext cx="2771447" cy="19250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g298a132a451_0_26"/>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Font typeface="Arial"/>
              <a:buNone/>
            </a:pPr>
            <a:r>
              <a:rPr lang="pt-BR" sz="2400"/>
              <a:t>As Conferências da OEA rumo ao Conceito de Segurança Multidimensional </a:t>
            </a:r>
            <a:endParaRPr sz="2400"/>
          </a:p>
        </p:txBody>
      </p:sp>
      <p:sp>
        <p:nvSpPr>
          <p:cNvPr id="121" name="Google Shape;121;g298a132a451_0_26"/>
          <p:cNvSpPr txBox="1"/>
          <p:nvPr>
            <p:ph idx="1" type="body"/>
          </p:nvPr>
        </p:nvSpPr>
        <p:spPr>
          <a:xfrm>
            <a:off x="457200" y="1200150"/>
            <a:ext cx="8229600" cy="3725700"/>
          </a:xfrm>
          <a:prstGeom prst="rect">
            <a:avLst/>
          </a:prstGeom>
          <a:noFill/>
          <a:ln>
            <a:noFill/>
          </a:ln>
        </p:spPr>
        <p:txBody>
          <a:bodyPr anchorCtr="0" anchor="t" bIns="91425" lIns="91425" spcFirstLastPara="1" rIns="91425" wrap="square" tIns="91425">
            <a:noAutofit/>
          </a:bodyPr>
          <a:lstStyle/>
          <a:p>
            <a:pPr indent="-330200" lvl="0" marL="533400" rtl="0" algn="l">
              <a:lnSpc>
                <a:spcPct val="150000"/>
              </a:lnSpc>
              <a:spcBef>
                <a:spcPts val="600"/>
              </a:spcBef>
              <a:spcAft>
                <a:spcPts val="0"/>
              </a:spcAft>
              <a:buSzPts val="1800"/>
              <a:buChar char="⮚"/>
            </a:pPr>
            <a:r>
              <a:rPr lang="pt-BR" sz="1800"/>
              <a:t>1994 - Conferência de Miami - Repactuação do compromisso de 1948 e foco em cooperação jurídica;</a:t>
            </a:r>
            <a:endParaRPr sz="1800"/>
          </a:p>
          <a:p>
            <a:pPr indent="0" lvl="0" marL="342900" rtl="0" algn="l">
              <a:lnSpc>
                <a:spcPct val="150000"/>
              </a:lnSpc>
              <a:spcBef>
                <a:spcPts val="600"/>
              </a:spcBef>
              <a:spcAft>
                <a:spcPts val="0"/>
              </a:spcAft>
              <a:buNone/>
            </a:pPr>
            <a:r>
              <a:t/>
            </a:r>
            <a:endParaRPr sz="1800"/>
          </a:p>
          <a:p>
            <a:pPr indent="-330200" lvl="0" marL="533400" rtl="0" algn="l">
              <a:lnSpc>
                <a:spcPct val="150000"/>
              </a:lnSpc>
              <a:spcBef>
                <a:spcPts val="600"/>
              </a:spcBef>
              <a:spcAft>
                <a:spcPts val="0"/>
              </a:spcAft>
              <a:buSzPts val="1800"/>
              <a:buChar char="⮚"/>
            </a:pPr>
            <a:r>
              <a:rPr lang="pt-BR" sz="1800" u="sng">
                <a:solidFill>
                  <a:schemeClr val="hlink"/>
                </a:solidFill>
                <a:hlinkClick r:id="rId3"/>
              </a:rPr>
              <a:t>1998</a:t>
            </a:r>
            <a:r>
              <a:rPr lang="pt-BR" sz="1800"/>
              <a:t> - Cúpula de Santiago - Foco na proposta de integração hemisférica (proposta da ALCA) e desenvolvimento econômico;</a:t>
            </a:r>
            <a:endParaRPr sz="1800"/>
          </a:p>
          <a:p>
            <a:pPr indent="0" lvl="0" marL="342900" rtl="0" algn="l">
              <a:lnSpc>
                <a:spcPct val="150000"/>
              </a:lnSpc>
              <a:spcBef>
                <a:spcPts val="600"/>
              </a:spcBef>
              <a:spcAft>
                <a:spcPts val="0"/>
              </a:spcAft>
              <a:buNone/>
            </a:pPr>
            <a:r>
              <a:t/>
            </a:r>
            <a:endParaRPr sz="1800"/>
          </a:p>
          <a:p>
            <a:pPr indent="-330200" lvl="0" marL="533400" rtl="0" algn="l">
              <a:lnSpc>
                <a:spcPct val="150000"/>
              </a:lnSpc>
              <a:spcBef>
                <a:spcPts val="600"/>
              </a:spcBef>
              <a:spcAft>
                <a:spcPts val="0"/>
              </a:spcAft>
              <a:buSzPts val="1800"/>
              <a:buChar char="⮚"/>
            </a:pPr>
            <a:r>
              <a:rPr lang="pt-BR" sz="1800"/>
              <a:t>2000 - Inicia-se a proposição do conceito de Segurança Multidimensional</a:t>
            </a:r>
            <a:endParaRPr sz="18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g298a132a451_0_43"/>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Font typeface="Arial"/>
              <a:buNone/>
            </a:pPr>
            <a:r>
              <a:rPr lang="pt-BR" sz="2400"/>
              <a:t>Declaração sobre Segurança das Américas (2003) e o Conceito de Segurança Multidimensional</a:t>
            </a:r>
            <a:endParaRPr sz="2400"/>
          </a:p>
        </p:txBody>
      </p:sp>
      <p:sp>
        <p:nvSpPr>
          <p:cNvPr id="127" name="Google Shape;127;g298a132a451_0_43"/>
          <p:cNvSpPr txBox="1"/>
          <p:nvPr>
            <p:ph idx="1" type="body"/>
          </p:nvPr>
        </p:nvSpPr>
        <p:spPr>
          <a:xfrm>
            <a:off x="3465875" y="1200150"/>
            <a:ext cx="5466900" cy="3725700"/>
          </a:xfrm>
          <a:prstGeom prst="rect">
            <a:avLst/>
          </a:prstGeom>
          <a:noFill/>
          <a:ln>
            <a:noFill/>
          </a:ln>
        </p:spPr>
        <p:txBody>
          <a:bodyPr anchorCtr="0" anchor="t" bIns="91425" lIns="91425" spcFirstLastPara="1" rIns="91425" wrap="square" tIns="91425">
            <a:noAutofit/>
          </a:bodyPr>
          <a:lstStyle/>
          <a:p>
            <a:pPr indent="-215900" lvl="0" marL="342900" rtl="0" algn="just">
              <a:lnSpc>
                <a:spcPct val="150000"/>
              </a:lnSpc>
              <a:spcBef>
                <a:spcPts val="0"/>
              </a:spcBef>
              <a:spcAft>
                <a:spcPts val="0"/>
              </a:spcAft>
              <a:buSzPts val="1000"/>
              <a:buFont typeface="Times New Roman"/>
              <a:buChar char="⮚"/>
            </a:pPr>
            <a:r>
              <a:rPr b="1" lang="pt-BR" sz="1000"/>
              <a:t>Proteção aos Direitos Humanos</a:t>
            </a:r>
            <a:r>
              <a:rPr lang="pt-BR" sz="1000"/>
              <a:t> à luz dos direitos resguardados na Declaração Americana dos Direitos e Deveres do Homem e deliberações correlatas;</a:t>
            </a:r>
            <a:endParaRPr sz="1000"/>
          </a:p>
          <a:p>
            <a:pPr indent="0" lvl="0" marL="342900" rtl="0" algn="just">
              <a:lnSpc>
                <a:spcPct val="150000"/>
              </a:lnSpc>
              <a:spcBef>
                <a:spcPts val="0"/>
              </a:spcBef>
              <a:spcAft>
                <a:spcPts val="0"/>
              </a:spcAft>
              <a:buNone/>
            </a:pPr>
            <a:r>
              <a:t/>
            </a:r>
            <a:endParaRPr sz="1000"/>
          </a:p>
          <a:p>
            <a:pPr indent="-215900" lvl="0" marL="342900" rtl="0" algn="just">
              <a:lnSpc>
                <a:spcPct val="150000"/>
              </a:lnSpc>
              <a:spcBef>
                <a:spcPts val="0"/>
              </a:spcBef>
              <a:spcAft>
                <a:spcPts val="0"/>
              </a:spcAft>
              <a:buSzPts val="1000"/>
              <a:buFont typeface="Times New Roman"/>
              <a:buChar char="⮚"/>
            </a:pPr>
            <a:r>
              <a:rPr b="1" lang="pt-BR" sz="1000"/>
              <a:t>Desenvolvimento Integral</a:t>
            </a:r>
            <a:r>
              <a:rPr lang="pt-BR" sz="1000"/>
              <a:t>, entendido aqui como o desenvolvimento econômico sustentável e humano que permita a superação de desafios históricos na região, tais como a fome, a carência de acesso a serviços de saúde, proteção ao meio ambiente, liberdades individuais e outros fatores sob o resguardo da Segurança Humana;</a:t>
            </a:r>
            <a:endParaRPr sz="1000"/>
          </a:p>
          <a:p>
            <a:pPr indent="0" lvl="0" marL="342900" rtl="0" algn="just">
              <a:lnSpc>
                <a:spcPct val="150000"/>
              </a:lnSpc>
              <a:spcBef>
                <a:spcPts val="0"/>
              </a:spcBef>
              <a:spcAft>
                <a:spcPts val="0"/>
              </a:spcAft>
              <a:buNone/>
            </a:pPr>
            <a:r>
              <a:t/>
            </a:r>
            <a:endParaRPr sz="1000"/>
          </a:p>
          <a:p>
            <a:pPr indent="-215900" lvl="0" marL="342900" rtl="0" algn="just">
              <a:lnSpc>
                <a:spcPct val="150000"/>
              </a:lnSpc>
              <a:spcBef>
                <a:spcPts val="0"/>
              </a:spcBef>
              <a:spcAft>
                <a:spcPts val="0"/>
              </a:spcAft>
              <a:buSzPts val="1000"/>
              <a:buFont typeface="Times New Roman"/>
              <a:buChar char="⮚"/>
            </a:pPr>
            <a:r>
              <a:rPr b="1" lang="pt-BR" sz="1000"/>
              <a:t>Segurança Hemisférica</a:t>
            </a:r>
            <a:r>
              <a:rPr lang="pt-BR" sz="1000"/>
              <a:t> visando a efetividade no enfrentamento às ameaças representadas pelo crime organizado transnacional, o terrorismo e potenciais ameaças ao território nacional dos membros da OEA, bens reguardados pela abordagem clássica de segurança; e</a:t>
            </a:r>
            <a:endParaRPr sz="1000"/>
          </a:p>
          <a:p>
            <a:pPr indent="0" lvl="0" marL="342900" rtl="0" algn="just">
              <a:lnSpc>
                <a:spcPct val="150000"/>
              </a:lnSpc>
              <a:spcBef>
                <a:spcPts val="0"/>
              </a:spcBef>
              <a:spcAft>
                <a:spcPts val="0"/>
              </a:spcAft>
              <a:buNone/>
            </a:pPr>
            <a:r>
              <a:t/>
            </a:r>
            <a:endParaRPr sz="1000"/>
          </a:p>
          <a:p>
            <a:pPr indent="-215900" lvl="0" marL="342900" rtl="0" algn="just">
              <a:lnSpc>
                <a:spcPct val="150000"/>
              </a:lnSpc>
              <a:spcBef>
                <a:spcPts val="0"/>
              </a:spcBef>
              <a:spcAft>
                <a:spcPts val="0"/>
              </a:spcAft>
              <a:buSzPts val="1000"/>
              <a:buFont typeface="Times New Roman"/>
              <a:buChar char="⮚"/>
            </a:pPr>
            <a:r>
              <a:rPr b="1" lang="pt-BR" sz="1000"/>
              <a:t>Governança Regional</a:t>
            </a:r>
            <a:r>
              <a:rPr lang="pt-BR" sz="1000"/>
              <a:t>, no sentido de estimular o intercâmbio informacional e cooperação na proposição de soluções conjuntas para os desafios comuns na região.</a:t>
            </a:r>
            <a:endParaRPr sz="1000"/>
          </a:p>
        </p:txBody>
      </p:sp>
      <p:sp>
        <p:nvSpPr>
          <p:cNvPr id="128" name="Google Shape;128;g298a132a451_0_43">
            <a:hlinkClick r:id="rId3"/>
          </p:cNvPr>
          <p:cNvSpPr txBox="1"/>
          <p:nvPr/>
        </p:nvSpPr>
        <p:spPr>
          <a:xfrm>
            <a:off x="375600" y="1454375"/>
            <a:ext cx="3000000" cy="2986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pt-BR" sz="1300">
                <a:solidFill>
                  <a:schemeClr val="dk1"/>
                </a:solidFill>
              </a:rPr>
              <a:t>“Our new </a:t>
            </a:r>
            <a:r>
              <a:rPr b="1" lang="pt-BR" sz="1300">
                <a:solidFill>
                  <a:schemeClr val="dk1"/>
                </a:solidFill>
              </a:rPr>
              <a:t>concept of security</a:t>
            </a:r>
            <a:r>
              <a:rPr lang="pt-BR" sz="1300">
                <a:solidFill>
                  <a:schemeClr val="dk1"/>
                </a:solidFill>
              </a:rPr>
              <a:t> in the Hemisphere is</a:t>
            </a:r>
            <a:r>
              <a:rPr b="1" lang="pt-BR" sz="1300">
                <a:solidFill>
                  <a:schemeClr val="dk1"/>
                </a:solidFill>
              </a:rPr>
              <a:t> multidimensional in scope,</a:t>
            </a:r>
            <a:r>
              <a:rPr lang="pt-BR" sz="1300">
                <a:solidFill>
                  <a:schemeClr val="dk1"/>
                </a:solidFill>
              </a:rPr>
              <a:t> includes traditional and new threats, concerns, and other challenges to the security of the states of the Hemisphere, incorporates the priorities of each state, contributes to the consolidation of peace, integral development, and social justice, and is based on democratic values, respect for and promotion and defense of human rights, solidarity, cooperation, and respect for national sovereignty.” (OAS, 2003, p. 2).</a:t>
            </a:r>
            <a:endParaRPr sz="13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g298a132a451_0_79"/>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Font typeface="Arial"/>
              <a:buNone/>
            </a:pPr>
            <a:r>
              <a:rPr lang="pt-BR" sz="2400"/>
              <a:t>Mas afinal, o que é Segurança Pública dentro da Segurança Multidimensional?</a:t>
            </a:r>
            <a:endParaRPr sz="2400"/>
          </a:p>
        </p:txBody>
      </p:sp>
      <p:pic>
        <p:nvPicPr>
          <p:cNvPr id="134" name="Google Shape;134;g298a132a451_0_79"/>
          <p:cNvPicPr preferRelativeResize="0"/>
          <p:nvPr/>
        </p:nvPicPr>
        <p:blipFill>
          <a:blip r:embed="rId3">
            <a:alphaModFix/>
          </a:blip>
          <a:stretch>
            <a:fillRect/>
          </a:stretch>
        </p:blipFill>
        <p:spPr>
          <a:xfrm>
            <a:off x="3111150" y="1798650"/>
            <a:ext cx="5912575" cy="2117950"/>
          </a:xfrm>
          <a:prstGeom prst="rect">
            <a:avLst/>
          </a:prstGeom>
          <a:noFill/>
          <a:ln>
            <a:noFill/>
          </a:ln>
        </p:spPr>
      </p:pic>
      <p:sp>
        <p:nvSpPr>
          <p:cNvPr id="135" name="Google Shape;135;g298a132a451_0_79"/>
          <p:cNvSpPr txBox="1"/>
          <p:nvPr>
            <p:ph idx="1" type="body"/>
          </p:nvPr>
        </p:nvSpPr>
        <p:spPr>
          <a:xfrm>
            <a:off x="200325" y="1283625"/>
            <a:ext cx="2806500" cy="3725700"/>
          </a:xfrm>
          <a:prstGeom prst="rect">
            <a:avLst/>
          </a:prstGeom>
          <a:noFill/>
          <a:ln>
            <a:noFill/>
          </a:ln>
        </p:spPr>
        <p:txBody>
          <a:bodyPr anchorCtr="0" anchor="t" bIns="91425" lIns="91425" spcFirstLastPara="1" rIns="91425" wrap="square" tIns="91425">
            <a:noAutofit/>
          </a:bodyPr>
          <a:lstStyle/>
          <a:p>
            <a:pPr indent="-228600" lvl="0" marL="342900" rtl="0" algn="just">
              <a:lnSpc>
                <a:spcPct val="150000"/>
              </a:lnSpc>
              <a:spcBef>
                <a:spcPts val="0"/>
              </a:spcBef>
              <a:spcAft>
                <a:spcPts val="0"/>
              </a:spcAft>
              <a:buSzPts val="1200"/>
              <a:buFont typeface="Times New Roman"/>
              <a:buChar char="⮚"/>
            </a:pPr>
            <a:r>
              <a:rPr b="1" lang="pt-BR" sz="1200"/>
              <a:t>Secretarias Especializadas para temas prioritários;</a:t>
            </a:r>
            <a:endParaRPr sz="1200"/>
          </a:p>
          <a:p>
            <a:pPr indent="0" lvl="0" marL="342900" rtl="0" algn="just">
              <a:lnSpc>
                <a:spcPct val="150000"/>
              </a:lnSpc>
              <a:spcBef>
                <a:spcPts val="0"/>
              </a:spcBef>
              <a:spcAft>
                <a:spcPts val="0"/>
              </a:spcAft>
              <a:buNone/>
            </a:pPr>
            <a:r>
              <a:t/>
            </a:r>
            <a:endParaRPr sz="1200"/>
          </a:p>
          <a:p>
            <a:pPr indent="-228600" lvl="0" marL="342900" rtl="0" algn="just">
              <a:lnSpc>
                <a:spcPct val="150000"/>
              </a:lnSpc>
              <a:spcBef>
                <a:spcPts val="0"/>
              </a:spcBef>
              <a:spcAft>
                <a:spcPts val="0"/>
              </a:spcAft>
              <a:buSzPts val="1200"/>
              <a:buFont typeface="Times New Roman"/>
              <a:buChar char="⮚"/>
            </a:pPr>
            <a:r>
              <a:rPr b="1" lang="pt-BR" sz="1200">
                <a:highlight>
                  <a:srgbClr val="FFFFFF"/>
                </a:highlight>
              </a:rPr>
              <a:t>Reunião de Ministros em Matéria de Segurança Pública das Américas (2008 -); e</a:t>
            </a:r>
            <a:endParaRPr b="1" sz="1200">
              <a:highlight>
                <a:srgbClr val="FFFFFF"/>
              </a:highlight>
            </a:endParaRPr>
          </a:p>
          <a:p>
            <a:pPr indent="0" lvl="0" marL="342900" rtl="0" algn="just">
              <a:lnSpc>
                <a:spcPct val="150000"/>
              </a:lnSpc>
              <a:spcBef>
                <a:spcPts val="0"/>
              </a:spcBef>
              <a:spcAft>
                <a:spcPts val="0"/>
              </a:spcAft>
              <a:buNone/>
            </a:pPr>
            <a:r>
              <a:t/>
            </a:r>
            <a:endParaRPr b="1" sz="1200">
              <a:highlight>
                <a:srgbClr val="FFFFFF"/>
              </a:highlight>
            </a:endParaRPr>
          </a:p>
          <a:p>
            <a:pPr indent="-228600" lvl="0" marL="342900" rtl="0" algn="just">
              <a:lnSpc>
                <a:spcPct val="150000"/>
              </a:lnSpc>
              <a:spcBef>
                <a:spcPts val="0"/>
              </a:spcBef>
              <a:spcAft>
                <a:spcPts val="0"/>
              </a:spcAft>
              <a:buSzPts val="1200"/>
              <a:buChar char="⮚"/>
            </a:pPr>
            <a:r>
              <a:rPr b="1" lang="pt-BR" sz="1200" u="sng">
                <a:solidFill>
                  <a:schemeClr val="hlink"/>
                </a:solidFill>
                <a:highlight>
                  <a:srgbClr val="FFFFFF"/>
                </a:highlight>
                <a:hlinkClick r:id="rId4"/>
              </a:rPr>
              <a:t>Treinamento Especializado e Humanizado de Lideranças;</a:t>
            </a:r>
            <a:endParaRPr b="1" sz="1200">
              <a:highlight>
                <a:srgbClr val="FFFFFF"/>
              </a:high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g298a132a451_0_38"/>
          <p:cNvSpPr txBox="1"/>
          <p:nvPr>
            <p:ph type="title"/>
          </p:nvPr>
        </p:nvSpPr>
        <p:spPr>
          <a:xfrm>
            <a:off x="457200" y="205978"/>
            <a:ext cx="82296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pt-BR"/>
              <a:t>Obrigado!</a:t>
            </a:r>
            <a:endParaRPr/>
          </a:p>
        </p:txBody>
      </p:sp>
      <p:pic>
        <p:nvPicPr>
          <p:cNvPr id="141" name="Google Shape;141;g298a132a451_0_38"/>
          <p:cNvPicPr preferRelativeResize="0"/>
          <p:nvPr/>
        </p:nvPicPr>
        <p:blipFill>
          <a:blip r:embed="rId3">
            <a:alphaModFix/>
          </a:blip>
          <a:stretch>
            <a:fillRect/>
          </a:stretch>
        </p:blipFill>
        <p:spPr>
          <a:xfrm>
            <a:off x="1210325" y="1194928"/>
            <a:ext cx="6723359" cy="377532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 name="Shape 35"/>
        <p:cNvGrpSpPr/>
        <p:nvPr/>
      </p:nvGrpSpPr>
      <p:grpSpPr>
        <a:xfrm>
          <a:off x="0" y="0"/>
          <a:ext cx="0" cy="0"/>
          <a:chOff x="0" y="0"/>
          <a:chExt cx="0" cy="0"/>
        </a:xfrm>
      </p:grpSpPr>
      <p:sp>
        <p:nvSpPr>
          <p:cNvPr id="36" name="Google Shape;36;g298a132a451_0_31"/>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Font typeface="Arial"/>
              <a:buNone/>
            </a:pPr>
            <a:r>
              <a:rPr lang="pt-BR" sz="2400"/>
              <a:t>Contexto Histórico</a:t>
            </a:r>
            <a:endParaRPr sz="2400"/>
          </a:p>
        </p:txBody>
      </p:sp>
      <p:sp>
        <p:nvSpPr>
          <p:cNvPr id="37" name="Google Shape;37;g298a132a451_0_31"/>
          <p:cNvSpPr txBox="1"/>
          <p:nvPr>
            <p:ph idx="1" type="body"/>
          </p:nvPr>
        </p:nvSpPr>
        <p:spPr>
          <a:xfrm>
            <a:off x="457200" y="1200150"/>
            <a:ext cx="8229600" cy="3725700"/>
          </a:xfrm>
          <a:prstGeom prst="rect">
            <a:avLst/>
          </a:prstGeom>
          <a:noFill/>
          <a:ln>
            <a:noFill/>
          </a:ln>
        </p:spPr>
        <p:txBody>
          <a:bodyPr anchorCtr="0" anchor="t" bIns="91425" lIns="91425" spcFirstLastPara="1" rIns="91425" wrap="square" tIns="91425">
            <a:noAutofit/>
          </a:bodyPr>
          <a:lstStyle/>
          <a:p>
            <a:pPr indent="-355600" lvl="0" marL="457200" rtl="0" algn="l">
              <a:lnSpc>
                <a:spcPct val="150000"/>
              </a:lnSpc>
              <a:spcBef>
                <a:spcPts val="0"/>
              </a:spcBef>
              <a:spcAft>
                <a:spcPts val="0"/>
              </a:spcAft>
              <a:buSzPts val="2000"/>
              <a:buChar char="➢"/>
            </a:pPr>
            <a:r>
              <a:rPr lang="pt-BR" sz="2000"/>
              <a:t>Continente Americano no Século XIX - Revoluções Independentistas;</a:t>
            </a:r>
            <a:endParaRPr sz="2000"/>
          </a:p>
          <a:p>
            <a:pPr indent="0" lvl="0" marL="457200" rtl="0" algn="l">
              <a:lnSpc>
                <a:spcPct val="150000"/>
              </a:lnSpc>
              <a:spcBef>
                <a:spcPts val="0"/>
              </a:spcBef>
              <a:spcAft>
                <a:spcPts val="0"/>
              </a:spcAft>
              <a:buNone/>
            </a:pPr>
            <a:r>
              <a:t/>
            </a:r>
            <a:endParaRPr sz="2000"/>
          </a:p>
          <a:p>
            <a:pPr indent="-355600" lvl="0" marL="457200" rtl="0" algn="l">
              <a:lnSpc>
                <a:spcPct val="150000"/>
              </a:lnSpc>
              <a:spcBef>
                <a:spcPts val="0"/>
              </a:spcBef>
              <a:spcAft>
                <a:spcPts val="0"/>
              </a:spcAft>
              <a:buSzPts val="2000"/>
              <a:buChar char="➢"/>
            </a:pPr>
            <a:r>
              <a:rPr lang="pt-BR" sz="2000"/>
              <a:t>Gran Colombia (1821 - 1831) e Anti-Imperialismo; e</a:t>
            </a:r>
            <a:endParaRPr sz="2000"/>
          </a:p>
          <a:p>
            <a:pPr indent="0" lvl="0" marL="457200" rtl="0" algn="l">
              <a:lnSpc>
                <a:spcPct val="150000"/>
              </a:lnSpc>
              <a:spcBef>
                <a:spcPts val="0"/>
              </a:spcBef>
              <a:spcAft>
                <a:spcPts val="0"/>
              </a:spcAft>
              <a:buNone/>
            </a:pPr>
            <a:r>
              <a:t/>
            </a:r>
            <a:endParaRPr sz="2000"/>
          </a:p>
          <a:p>
            <a:pPr indent="-355600" lvl="0" marL="457200" rtl="0" algn="l">
              <a:lnSpc>
                <a:spcPct val="150000"/>
              </a:lnSpc>
              <a:spcBef>
                <a:spcPts val="0"/>
              </a:spcBef>
              <a:spcAft>
                <a:spcPts val="0"/>
              </a:spcAft>
              <a:buSzPts val="2000"/>
              <a:buChar char="➢"/>
            </a:pPr>
            <a:r>
              <a:rPr lang="pt-BR" sz="2000"/>
              <a:t>Doutrina Monroe e o Pan-americanismo.</a:t>
            </a:r>
            <a:endParaRPr sz="2000"/>
          </a:p>
          <a:p>
            <a:pPr indent="0" lvl="0" marL="457200" rtl="0" algn="l">
              <a:lnSpc>
                <a:spcPct val="150000"/>
              </a:lnSpc>
              <a:spcBef>
                <a:spcPts val="0"/>
              </a:spcBef>
              <a:spcAft>
                <a:spcPts val="0"/>
              </a:spcAft>
              <a:buNone/>
            </a:pPr>
            <a:r>
              <a:t/>
            </a:r>
            <a:endParaRPr sz="33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 name="Shape 41"/>
        <p:cNvGrpSpPr/>
        <p:nvPr/>
      </p:nvGrpSpPr>
      <p:grpSpPr>
        <a:xfrm>
          <a:off x="0" y="0"/>
          <a:ext cx="0" cy="0"/>
          <a:chOff x="0" y="0"/>
          <a:chExt cx="0" cy="0"/>
        </a:xfrm>
      </p:grpSpPr>
      <p:sp>
        <p:nvSpPr>
          <p:cNvPr id="42" name="Google Shape;42;g298a132a451_0_0"/>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Font typeface="Arial"/>
              <a:buNone/>
            </a:pPr>
            <a:r>
              <a:rPr lang="pt-BR" sz="2400"/>
              <a:t>América para Quem?</a:t>
            </a:r>
            <a:endParaRPr sz="2400"/>
          </a:p>
        </p:txBody>
      </p:sp>
      <p:graphicFrame>
        <p:nvGraphicFramePr>
          <p:cNvPr id="43" name="Google Shape;43;g298a132a451_0_0"/>
          <p:cNvGraphicFramePr/>
          <p:nvPr/>
        </p:nvGraphicFramePr>
        <p:xfrm>
          <a:off x="457200" y="1306250"/>
          <a:ext cx="3000000" cy="3000000"/>
        </p:xfrm>
        <a:graphic>
          <a:graphicData uri="http://schemas.openxmlformats.org/drawingml/2006/table">
            <a:tbl>
              <a:tblPr>
                <a:noFill/>
                <a:tableStyleId>{CBBA2F69-6F49-4D07-B8AB-A1CB480870B5}</a:tableStyleId>
              </a:tblPr>
              <a:tblGrid>
                <a:gridCol w="2413000"/>
                <a:gridCol w="2413000"/>
                <a:gridCol w="3278950"/>
              </a:tblGrid>
              <a:tr h="500525">
                <a:tc>
                  <a:txBody>
                    <a:bodyPr/>
                    <a:lstStyle/>
                    <a:p>
                      <a:pPr indent="0" lvl="0" marL="0" rtl="0" algn="l">
                        <a:spcBef>
                          <a:spcPts val="0"/>
                        </a:spcBef>
                        <a:spcAft>
                          <a:spcPts val="0"/>
                        </a:spcAft>
                        <a:buNone/>
                      </a:pPr>
                      <a:r>
                        <a:rPr b="1" lang="pt-BR"/>
                        <a:t>Temas</a:t>
                      </a:r>
                      <a:endParaRPr b="1"/>
                    </a:p>
                  </a:txBody>
                  <a:tcPr marT="91425" marB="91425" marR="91425" marL="91425">
                    <a:solidFill>
                      <a:schemeClr val="lt2"/>
                    </a:solidFill>
                  </a:tcPr>
                </a:tc>
                <a:tc>
                  <a:txBody>
                    <a:bodyPr/>
                    <a:lstStyle/>
                    <a:p>
                      <a:pPr indent="0" lvl="0" marL="0" rtl="0" algn="l">
                        <a:spcBef>
                          <a:spcPts val="0"/>
                        </a:spcBef>
                        <a:spcAft>
                          <a:spcPts val="0"/>
                        </a:spcAft>
                        <a:buNone/>
                      </a:pPr>
                      <a:r>
                        <a:rPr b="1" lang="pt-BR" u="sng">
                          <a:solidFill>
                            <a:schemeClr val="hlink"/>
                          </a:solidFill>
                          <a:hlinkClick r:id="rId3"/>
                        </a:rPr>
                        <a:t>Doutrina Monroe</a:t>
                      </a:r>
                      <a:endParaRPr b="1"/>
                    </a:p>
                  </a:txBody>
                  <a:tcPr marT="91425" marB="91425" marR="91425" marL="91425">
                    <a:solidFill>
                      <a:schemeClr val="lt2"/>
                    </a:solidFill>
                  </a:tcPr>
                </a:tc>
                <a:tc>
                  <a:txBody>
                    <a:bodyPr/>
                    <a:lstStyle/>
                    <a:p>
                      <a:pPr indent="0" lvl="0" marL="0" rtl="0" algn="l">
                        <a:spcBef>
                          <a:spcPts val="0"/>
                        </a:spcBef>
                        <a:spcAft>
                          <a:spcPts val="0"/>
                        </a:spcAft>
                        <a:buNone/>
                      </a:pPr>
                      <a:r>
                        <a:rPr b="1" lang="pt-BR"/>
                        <a:t>Simón </a:t>
                      </a:r>
                      <a:r>
                        <a:rPr b="1" lang="pt-BR"/>
                        <a:t>Bolívar ( e seus pares)</a:t>
                      </a:r>
                      <a:endParaRPr b="1"/>
                    </a:p>
                  </a:txBody>
                  <a:tcPr marT="91425" marB="91425" marR="91425" marL="91425">
                    <a:solidFill>
                      <a:schemeClr val="lt2"/>
                    </a:solidFill>
                  </a:tcPr>
                </a:tc>
              </a:tr>
              <a:tr h="381000">
                <a:tc>
                  <a:txBody>
                    <a:bodyPr/>
                    <a:lstStyle/>
                    <a:p>
                      <a:pPr indent="0" lvl="0" marL="0" rtl="0" algn="l">
                        <a:spcBef>
                          <a:spcPts val="0"/>
                        </a:spcBef>
                        <a:spcAft>
                          <a:spcPts val="0"/>
                        </a:spcAft>
                        <a:buNone/>
                      </a:pPr>
                      <a:r>
                        <a:rPr b="1" lang="pt-BR" sz="1200"/>
                        <a:t>Intervenção Estrangeira</a:t>
                      </a:r>
                      <a:endParaRPr b="1" sz="1200"/>
                    </a:p>
                  </a:txBody>
                  <a:tcPr marT="91425" marB="91425" marR="91425" marL="91425"/>
                </a:tc>
                <a:tc>
                  <a:txBody>
                    <a:bodyPr/>
                    <a:lstStyle/>
                    <a:p>
                      <a:pPr indent="0" lvl="0" marL="0" rtl="0" algn="l">
                        <a:spcBef>
                          <a:spcPts val="0"/>
                        </a:spcBef>
                        <a:spcAft>
                          <a:spcPts val="0"/>
                        </a:spcAft>
                        <a:buNone/>
                      </a:pPr>
                      <a:r>
                        <a:rPr lang="pt-BR" sz="1200"/>
                        <a:t>Busca afastar as influências europeias do hemisfério ocidental, em favor de uma influência dos EUA sobre seus pares nas Américas.</a:t>
                      </a:r>
                      <a:endParaRPr sz="1200"/>
                    </a:p>
                  </a:txBody>
                  <a:tcPr marT="91425" marB="91425" marR="91425" marL="91425"/>
                </a:tc>
                <a:tc>
                  <a:txBody>
                    <a:bodyPr/>
                    <a:lstStyle/>
                    <a:p>
                      <a:pPr indent="0" lvl="0" marL="0" rtl="0" algn="l">
                        <a:spcBef>
                          <a:spcPts val="0"/>
                        </a:spcBef>
                        <a:spcAft>
                          <a:spcPts val="0"/>
                        </a:spcAft>
                        <a:buNone/>
                      </a:pPr>
                      <a:r>
                        <a:rPr lang="pt-BR" sz="1200"/>
                        <a:t>Por seu papel de liderança nos movimentos revolucionários regionais era averso às influências da Espanha e, parcialmente, dos EUA na América Latina.</a:t>
                      </a:r>
                      <a:endParaRPr sz="1200"/>
                    </a:p>
                  </a:txBody>
                  <a:tcPr marT="91425" marB="91425" marR="91425" marL="91425"/>
                </a:tc>
              </a:tr>
              <a:tr h="381000">
                <a:tc>
                  <a:txBody>
                    <a:bodyPr/>
                    <a:lstStyle/>
                    <a:p>
                      <a:pPr indent="0" lvl="0" marL="0" rtl="0" algn="l">
                        <a:spcBef>
                          <a:spcPts val="0"/>
                        </a:spcBef>
                        <a:spcAft>
                          <a:spcPts val="0"/>
                        </a:spcAft>
                        <a:buNone/>
                      </a:pPr>
                      <a:r>
                        <a:rPr b="1" lang="pt-BR" sz="1200"/>
                        <a:t>Unidade Regional</a:t>
                      </a:r>
                      <a:endParaRPr b="1" sz="1200"/>
                    </a:p>
                  </a:txBody>
                  <a:tcPr marT="91425" marB="91425" marR="91425" marL="91425"/>
                </a:tc>
                <a:tc>
                  <a:txBody>
                    <a:bodyPr/>
                    <a:lstStyle/>
                    <a:p>
                      <a:pPr indent="0" lvl="0" marL="0" rtl="0" algn="l">
                        <a:spcBef>
                          <a:spcPts val="0"/>
                        </a:spcBef>
                        <a:spcAft>
                          <a:spcPts val="0"/>
                        </a:spcAft>
                        <a:buNone/>
                      </a:pPr>
                      <a:r>
                        <a:rPr lang="pt-BR" sz="1200"/>
                        <a:t>Indicava uma preferência pela autonomia das nações americanas.</a:t>
                      </a:r>
                      <a:endParaRPr sz="1200"/>
                    </a:p>
                  </a:txBody>
                  <a:tcPr marT="91425" marB="91425" marR="91425" marL="91425"/>
                </a:tc>
                <a:tc>
                  <a:txBody>
                    <a:bodyPr/>
                    <a:lstStyle/>
                    <a:p>
                      <a:pPr indent="0" lvl="0" marL="0" rtl="0" algn="l">
                        <a:spcBef>
                          <a:spcPts val="0"/>
                        </a:spcBef>
                        <a:spcAft>
                          <a:spcPts val="0"/>
                        </a:spcAft>
                        <a:buNone/>
                      </a:pPr>
                      <a:r>
                        <a:rPr lang="pt-BR" sz="1200"/>
                        <a:t>Propunha a criação de um grande Estado Latinoamericano, como sinalizou no Congresso do Panamá (1826).</a:t>
                      </a:r>
                      <a:endParaRPr sz="1200"/>
                    </a:p>
                  </a:txBody>
                  <a:tcPr marT="91425" marB="91425" marR="91425" marL="91425"/>
                </a:tc>
              </a:tr>
              <a:tr h="381000">
                <a:tc>
                  <a:txBody>
                    <a:bodyPr/>
                    <a:lstStyle/>
                    <a:p>
                      <a:pPr indent="0" lvl="0" marL="0" rtl="0" algn="l">
                        <a:spcBef>
                          <a:spcPts val="0"/>
                        </a:spcBef>
                        <a:spcAft>
                          <a:spcPts val="0"/>
                        </a:spcAft>
                        <a:buNone/>
                      </a:pPr>
                      <a:r>
                        <a:rPr b="1" lang="pt-BR" sz="1200"/>
                        <a:t>Participação Estatal na Economia</a:t>
                      </a:r>
                      <a:endParaRPr b="1" sz="1200"/>
                    </a:p>
                  </a:txBody>
                  <a:tcPr marT="91425" marB="91425" marR="91425" marL="91425"/>
                </a:tc>
                <a:tc>
                  <a:txBody>
                    <a:bodyPr/>
                    <a:lstStyle/>
                    <a:p>
                      <a:pPr indent="0" lvl="0" marL="0" rtl="0" algn="l">
                        <a:spcBef>
                          <a:spcPts val="0"/>
                        </a:spcBef>
                        <a:spcAft>
                          <a:spcPts val="0"/>
                        </a:spcAft>
                        <a:buNone/>
                      </a:pPr>
                      <a:r>
                        <a:rPr lang="pt-BR" sz="1200"/>
                        <a:t>Participação restrita do Estado.</a:t>
                      </a:r>
                      <a:endParaRPr sz="1200"/>
                    </a:p>
                  </a:txBody>
                  <a:tcPr marT="91425" marB="91425" marR="91425" marL="91425"/>
                </a:tc>
                <a:tc>
                  <a:txBody>
                    <a:bodyPr/>
                    <a:lstStyle/>
                    <a:p>
                      <a:pPr indent="0" lvl="0" marL="0" rtl="0" algn="l">
                        <a:spcBef>
                          <a:spcPts val="0"/>
                        </a:spcBef>
                        <a:spcAft>
                          <a:spcPts val="0"/>
                        </a:spcAft>
                        <a:buNone/>
                      </a:pPr>
                      <a:r>
                        <a:rPr lang="pt-BR" sz="1200"/>
                        <a:t>Gestão estatal de políticas públicas e no comércio internacional, evitando dependência dos ex-colonizadores.</a:t>
                      </a:r>
                      <a:endParaRPr sz="1200"/>
                    </a:p>
                  </a:txBody>
                  <a:tcPr marT="91425" marB="91425" marR="91425" marL="91425"/>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 name="Shape 47"/>
        <p:cNvGrpSpPr/>
        <p:nvPr/>
      </p:nvGrpSpPr>
      <p:grpSpPr>
        <a:xfrm>
          <a:off x="0" y="0"/>
          <a:ext cx="0" cy="0"/>
          <a:chOff x="0" y="0"/>
          <a:chExt cx="0" cy="0"/>
        </a:xfrm>
      </p:grpSpPr>
      <p:sp>
        <p:nvSpPr>
          <p:cNvPr id="48" name="Google Shape;48;g298a132a451_0_53"/>
          <p:cNvSpPr txBox="1"/>
          <p:nvPr>
            <p:ph type="title"/>
          </p:nvPr>
        </p:nvSpPr>
        <p:spPr>
          <a:xfrm>
            <a:off x="457200" y="205978"/>
            <a:ext cx="82296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pt-BR" sz="2400"/>
              <a:t>O Congresso do Panamá (1826) e a integração</a:t>
            </a:r>
            <a:endParaRPr sz="2400"/>
          </a:p>
        </p:txBody>
      </p:sp>
      <p:pic>
        <p:nvPicPr>
          <p:cNvPr id="49" name="Google Shape;49;g298a132a451_0_53"/>
          <p:cNvPicPr preferRelativeResize="0"/>
          <p:nvPr/>
        </p:nvPicPr>
        <p:blipFill>
          <a:blip r:embed="rId3">
            <a:alphaModFix/>
          </a:blip>
          <a:stretch>
            <a:fillRect/>
          </a:stretch>
        </p:blipFill>
        <p:spPr>
          <a:xfrm>
            <a:off x="457200" y="1266575"/>
            <a:ext cx="4927150" cy="3704974"/>
          </a:xfrm>
          <a:prstGeom prst="rect">
            <a:avLst/>
          </a:prstGeom>
          <a:noFill/>
          <a:ln>
            <a:noFill/>
          </a:ln>
        </p:spPr>
      </p:pic>
      <p:sp>
        <p:nvSpPr>
          <p:cNvPr id="50" name="Google Shape;50;g298a132a451_0_53"/>
          <p:cNvSpPr txBox="1"/>
          <p:nvPr>
            <p:ph idx="1" type="body"/>
          </p:nvPr>
        </p:nvSpPr>
        <p:spPr>
          <a:xfrm>
            <a:off x="5427300" y="1600450"/>
            <a:ext cx="3259500" cy="28872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pt-BR" sz="1400"/>
              <a:t>Outras Conferências latino-Americanas foram realizadas no intuito de mediar conflitos regionais e securitizar a América neste período (século XIX), mas era difícil aos participantes chegar a um consenso.</a:t>
            </a:r>
            <a:endParaRPr sz="1400"/>
          </a:p>
          <a:p>
            <a:pPr indent="0" lvl="0" marL="0" rtl="0" algn="l">
              <a:lnSpc>
                <a:spcPct val="150000"/>
              </a:lnSpc>
              <a:spcBef>
                <a:spcPts val="0"/>
              </a:spcBef>
              <a:spcAft>
                <a:spcPts val="0"/>
              </a:spcAft>
              <a:buNone/>
            </a:pPr>
            <a:r>
              <a:t/>
            </a:r>
            <a:endParaRPr sz="14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 name="Shape 54"/>
        <p:cNvGrpSpPr/>
        <p:nvPr/>
      </p:nvGrpSpPr>
      <p:grpSpPr>
        <a:xfrm>
          <a:off x="0" y="0"/>
          <a:ext cx="0" cy="0"/>
          <a:chOff x="0" y="0"/>
          <a:chExt cx="0" cy="0"/>
        </a:xfrm>
      </p:grpSpPr>
      <p:sp>
        <p:nvSpPr>
          <p:cNvPr id="55" name="Google Shape;55;g298a132a451_0_48"/>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Font typeface="Arial"/>
              <a:buNone/>
            </a:pPr>
            <a:r>
              <a:rPr lang="pt-BR" sz="2400"/>
              <a:t>A Primeira Cúpula Pan-Americana (Out 1889 - Abr 1890)</a:t>
            </a:r>
            <a:endParaRPr sz="2400"/>
          </a:p>
        </p:txBody>
      </p:sp>
      <p:sp>
        <p:nvSpPr>
          <p:cNvPr id="56" name="Google Shape;56;g298a132a451_0_48"/>
          <p:cNvSpPr txBox="1"/>
          <p:nvPr>
            <p:ph idx="1" type="body"/>
          </p:nvPr>
        </p:nvSpPr>
        <p:spPr>
          <a:xfrm>
            <a:off x="2524650" y="1221025"/>
            <a:ext cx="3861600" cy="3725700"/>
          </a:xfrm>
          <a:prstGeom prst="rect">
            <a:avLst/>
          </a:prstGeom>
          <a:noFill/>
          <a:ln>
            <a:noFill/>
          </a:ln>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Char char="➢"/>
            </a:pPr>
            <a:r>
              <a:rPr lang="pt-BR" sz="1800"/>
              <a:t>Propor a cooperação mútua na defesa hemisférica</a:t>
            </a:r>
            <a:endParaRPr sz="1800"/>
          </a:p>
          <a:p>
            <a:pPr indent="-342900" lvl="0" marL="457200" rtl="0" algn="l">
              <a:lnSpc>
                <a:spcPct val="150000"/>
              </a:lnSpc>
              <a:spcBef>
                <a:spcPts val="0"/>
              </a:spcBef>
              <a:spcAft>
                <a:spcPts val="0"/>
              </a:spcAft>
              <a:buSzPts val="1800"/>
              <a:buChar char="➢"/>
            </a:pPr>
            <a:r>
              <a:rPr lang="pt-BR" sz="1800"/>
              <a:t>Estabelecer princípios comuns de negociação no continente americano</a:t>
            </a:r>
            <a:endParaRPr sz="1800"/>
          </a:p>
          <a:p>
            <a:pPr indent="-342900" lvl="0" marL="457200" rtl="0" algn="l">
              <a:lnSpc>
                <a:spcPct val="150000"/>
              </a:lnSpc>
              <a:spcBef>
                <a:spcPts val="0"/>
              </a:spcBef>
              <a:spcAft>
                <a:spcPts val="0"/>
              </a:spcAft>
              <a:buSzPts val="1800"/>
              <a:buChar char="➢"/>
            </a:pPr>
            <a:r>
              <a:rPr lang="pt-BR" sz="1800"/>
              <a:t>Criar um ambiente estável de diálogo entre as nações das Américas</a:t>
            </a:r>
            <a:endParaRPr sz="1800"/>
          </a:p>
          <a:p>
            <a:pPr indent="0" lvl="0" marL="457200" rtl="0" algn="l">
              <a:lnSpc>
                <a:spcPct val="150000"/>
              </a:lnSpc>
              <a:spcBef>
                <a:spcPts val="0"/>
              </a:spcBef>
              <a:spcAft>
                <a:spcPts val="0"/>
              </a:spcAft>
              <a:buNone/>
            </a:pPr>
            <a:r>
              <a:t/>
            </a:r>
            <a:endParaRPr sz="3300"/>
          </a:p>
        </p:txBody>
      </p:sp>
      <p:pic>
        <p:nvPicPr>
          <p:cNvPr id="57" name="Google Shape;57;g298a132a451_0_48"/>
          <p:cNvPicPr preferRelativeResize="0"/>
          <p:nvPr/>
        </p:nvPicPr>
        <p:blipFill>
          <a:blip r:embed="rId3">
            <a:alphaModFix/>
          </a:blip>
          <a:stretch>
            <a:fillRect/>
          </a:stretch>
        </p:blipFill>
        <p:spPr>
          <a:xfrm>
            <a:off x="662638" y="1221025"/>
            <a:ext cx="1596250" cy="1915500"/>
          </a:xfrm>
          <a:prstGeom prst="rect">
            <a:avLst/>
          </a:prstGeom>
          <a:noFill/>
          <a:ln>
            <a:noFill/>
          </a:ln>
        </p:spPr>
      </p:pic>
      <p:sp>
        <p:nvSpPr>
          <p:cNvPr id="58" name="Google Shape;58;g298a132a451_0_48"/>
          <p:cNvSpPr txBox="1"/>
          <p:nvPr>
            <p:ph idx="1" type="body"/>
          </p:nvPr>
        </p:nvSpPr>
        <p:spPr>
          <a:xfrm>
            <a:off x="6777625" y="1833175"/>
            <a:ext cx="1857000" cy="2501400"/>
          </a:xfrm>
          <a:prstGeom prst="rect">
            <a:avLst/>
          </a:prstGeom>
          <a:solidFill>
            <a:srgbClr val="C9DAF8"/>
          </a:solidFill>
          <a:ln>
            <a:noFill/>
          </a:ln>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rPr b="1" lang="pt-BR" sz="2000"/>
              <a:t>União Internacional das Repúblicas Americanas</a:t>
            </a:r>
            <a:endParaRPr b="1" sz="2000"/>
          </a:p>
        </p:txBody>
      </p:sp>
      <p:cxnSp>
        <p:nvCxnSpPr>
          <p:cNvPr id="59" name="Google Shape;59;g298a132a451_0_48"/>
          <p:cNvCxnSpPr>
            <a:stCxn id="56" idx="3"/>
            <a:endCxn id="58" idx="1"/>
          </p:cNvCxnSpPr>
          <p:nvPr/>
        </p:nvCxnSpPr>
        <p:spPr>
          <a:xfrm>
            <a:off x="6386250" y="3083875"/>
            <a:ext cx="391500" cy="0"/>
          </a:xfrm>
          <a:prstGeom prst="straightConnector1">
            <a:avLst/>
          </a:prstGeom>
          <a:noFill/>
          <a:ln cap="flat" cmpd="sng" w="9525">
            <a:solidFill>
              <a:schemeClr val="dk2"/>
            </a:solidFill>
            <a:prstDash val="solid"/>
            <a:round/>
            <a:headEnd len="med" w="med" type="none"/>
            <a:tailEnd len="med" w="med" type="triangle"/>
          </a:ln>
        </p:spPr>
      </p:cxnSp>
      <p:pic>
        <p:nvPicPr>
          <p:cNvPr id="60" name="Google Shape;60;g298a132a451_0_48"/>
          <p:cNvPicPr preferRelativeResize="0"/>
          <p:nvPr/>
        </p:nvPicPr>
        <p:blipFill>
          <a:blip r:embed="rId4">
            <a:alphaModFix/>
          </a:blip>
          <a:stretch>
            <a:fillRect/>
          </a:stretch>
        </p:blipFill>
        <p:spPr>
          <a:xfrm>
            <a:off x="498961" y="3471525"/>
            <a:ext cx="1923626" cy="1418299"/>
          </a:xfrm>
          <a:prstGeom prst="rect">
            <a:avLst/>
          </a:prstGeom>
          <a:noFill/>
          <a:ln>
            <a:noFill/>
          </a:ln>
        </p:spPr>
      </p:pic>
      <p:sp>
        <p:nvSpPr>
          <p:cNvPr id="61" name="Google Shape;61;g298a132a451_0_48"/>
          <p:cNvSpPr txBox="1"/>
          <p:nvPr/>
        </p:nvSpPr>
        <p:spPr>
          <a:xfrm>
            <a:off x="461150" y="3134100"/>
            <a:ext cx="1961400" cy="22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1000">
                <a:solidFill>
                  <a:schemeClr val="dk1"/>
                </a:solidFill>
              </a:rPr>
              <a:t>James G. Blaine</a:t>
            </a:r>
            <a:endParaRPr sz="10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g298a132a451_0_6"/>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Font typeface="Arial"/>
              <a:buNone/>
            </a:pPr>
            <a:r>
              <a:rPr lang="pt-BR" sz="2400"/>
              <a:t>As Guerras Mundiais e o Ato de Chapultepec (1945)</a:t>
            </a:r>
            <a:endParaRPr sz="2400"/>
          </a:p>
        </p:txBody>
      </p:sp>
      <p:sp>
        <p:nvSpPr>
          <p:cNvPr id="67" name="Google Shape;67;g298a132a451_0_6"/>
          <p:cNvSpPr txBox="1"/>
          <p:nvPr>
            <p:ph idx="1" type="body"/>
          </p:nvPr>
        </p:nvSpPr>
        <p:spPr>
          <a:xfrm>
            <a:off x="457200" y="1200150"/>
            <a:ext cx="8229600" cy="3725700"/>
          </a:xfrm>
          <a:prstGeom prst="rect">
            <a:avLst/>
          </a:prstGeom>
          <a:noFill/>
          <a:ln>
            <a:noFill/>
          </a:ln>
        </p:spPr>
        <p:txBody>
          <a:bodyPr anchorCtr="0" anchor="t" bIns="91425" lIns="91425" spcFirstLastPara="1" rIns="91425" wrap="square" tIns="91425">
            <a:noAutofit/>
          </a:bodyPr>
          <a:lstStyle/>
          <a:p>
            <a:pPr indent="-355600" lvl="0" marL="457200" rtl="0" algn="l">
              <a:lnSpc>
                <a:spcPct val="150000"/>
              </a:lnSpc>
              <a:spcBef>
                <a:spcPts val="0"/>
              </a:spcBef>
              <a:spcAft>
                <a:spcPts val="0"/>
              </a:spcAft>
              <a:buSzPts val="2000"/>
              <a:buChar char="➢"/>
            </a:pPr>
            <a:r>
              <a:rPr lang="pt-BR" sz="2000"/>
              <a:t>Sensibilização Regional em favor da cooperação em Defesa (Segurança Nacional) </a:t>
            </a:r>
            <a:endParaRPr sz="2000"/>
          </a:p>
          <a:p>
            <a:pPr indent="0" lvl="0" marL="457200" rtl="0" algn="l">
              <a:lnSpc>
                <a:spcPct val="150000"/>
              </a:lnSpc>
              <a:spcBef>
                <a:spcPts val="0"/>
              </a:spcBef>
              <a:spcAft>
                <a:spcPts val="0"/>
              </a:spcAft>
              <a:buNone/>
            </a:pPr>
            <a:r>
              <a:t/>
            </a:r>
            <a:endParaRPr sz="2000"/>
          </a:p>
          <a:p>
            <a:pPr indent="-317500" lvl="0" marL="457200" rtl="0" algn="just">
              <a:lnSpc>
                <a:spcPct val="150000"/>
              </a:lnSpc>
              <a:spcBef>
                <a:spcPts val="0"/>
              </a:spcBef>
              <a:spcAft>
                <a:spcPts val="0"/>
              </a:spcAft>
              <a:buSzPts val="1400"/>
              <a:buChar char="➢"/>
            </a:pPr>
            <a:r>
              <a:rPr i="1" lang="pt-BR" sz="1400"/>
              <a:t>“Third. That every attack of one state</a:t>
            </a:r>
            <a:r>
              <a:rPr b="1" i="1" lang="pt-BR" sz="1400"/>
              <a:t> against the integrity or the inviolability of territory, or against the sovereignty or political independence</a:t>
            </a:r>
            <a:r>
              <a:rPr i="1" lang="pt-BR" sz="1400"/>
              <a:t> of an American state, shall, conformably to Part III hereof, b</a:t>
            </a:r>
            <a:r>
              <a:rPr b="1" i="1" lang="pt-BR" sz="1400"/>
              <a:t>e considered as an act of aggression against the other states which sign this declaration.</a:t>
            </a:r>
            <a:r>
              <a:rPr i="1" lang="pt-BR" sz="1400"/>
              <a:t> In any case, invasion by armed forces of one state into the territory of another, trespassing boundaries established by treaty”</a:t>
            </a:r>
            <a:r>
              <a:rPr lang="pt-BR" sz="1400"/>
              <a:t> (ACT OF CHAPULTEPEC, 1945, p. 2).</a:t>
            </a:r>
            <a:endParaRPr sz="14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g298a132a451_0_74"/>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Font typeface="Arial"/>
              <a:buNone/>
            </a:pPr>
            <a:r>
              <a:rPr lang="pt-BR" sz="2400"/>
              <a:t>Criação da OEA e a Declaração Americana de Direitos e Deveres do Homem (ambos de 1948)</a:t>
            </a:r>
            <a:endParaRPr sz="2400"/>
          </a:p>
        </p:txBody>
      </p:sp>
      <p:sp>
        <p:nvSpPr>
          <p:cNvPr id="73" name="Google Shape;73;g298a132a451_0_74"/>
          <p:cNvSpPr txBox="1"/>
          <p:nvPr>
            <p:ph idx="1" type="body"/>
          </p:nvPr>
        </p:nvSpPr>
        <p:spPr>
          <a:xfrm>
            <a:off x="457200" y="1200150"/>
            <a:ext cx="8229600" cy="3725700"/>
          </a:xfrm>
          <a:prstGeom prst="rect">
            <a:avLst/>
          </a:prstGeom>
          <a:noFill/>
          <a:ln>
            <a:noFill/>
          </a:ln>
        </p:spPr>
        <p:txBody>
          <a:bodyPr anchorCtr="0" anchor="t" bIns="91425" lIns="91425" spcFirstLastPara="1" rIns="91425" wrap="square" tIns="91425">
            <a:noAutofit/>
          </a:bodyPr>
          <a:lstStyle/>
          <a:p>
            <a:pPr indent="-355600" lvl="0" marL="457200" rtl="0" algn="l">
              <a:lnSpc>
                <a:spcPct val="150000"/>
              </a:lnSpc>
              <a:spcBef>
                <a:spcPts val="0"/>
              </a:spcBef>
              <a:spcAft>
                <a:spcPts val="0"/>
              </a:spcAft>
              <a:buSzPts val="2000"/>
              <a:buChar char="➢"/>
            </a:pPr>
            <a:r>
              <a:rPr lang="pt-BR" sz="2000"/>
              <a:t>Estabelecem os eixos temáticos basilares para a atuação da OEA</a:t>
            </a:r>
            <a:endParaRPr sz="2000"/>
          </a:p>
          <a:p>
            <a:pPr indent="0" lvl="0" marL="457200" rtl="0" algn="l">
              <a:lnSpc>
                <a:spcPct val="150000"/>
              </a:lnSpc>
              <a:spcBef>
                <a:spcPts val="0"/>
              </a:spcBef>
              <a:spcAft>
                <a:spcPts val="0"/>
              </a:spcAft>
              <a:buNone/>
            </a:pPr>
            <a:r>
              <a:t/>
            </a:r>
            <a:endParaRPr sz="2000"/>
          </a:p>
          <a:p>
            <a:pPr indent="-355600" lvl="0" marL="457200" rtl="0" algn="l">
              <a:lnSpc>
                <a:spcPct val="150000"/>
              </a:lnSpc>
              <a:spcBef>
                <a:spcPts val="0"/>
              </a:spcBef>
              <a:spcAft>
                <a:spcPts val="0"/>
              </a:spcAft>
              <a:buSzPts val="2000"/>
              <a:buChar char="➢"/>
            </a:pPr>
            <a:r>
              <a:rPr lang="pt-BR" sz="2000"/>
              <a:t>Indicam a OEA como órgão consultivo para o TIAR</a:t>
            </a:r>
            <a:endParaRPr sz="2000"/>
          </a:p>
          <a:p>
            <a:pPr indent="0" lvl="0" marL="457200" rtl="0" algn="l">
              <a:lnSpc>
                <a:spcPct val="150000"/>
              </a:lnSpc>
              <a:spcBef>
                <a:spcPts val="0"/>
              </a:spcBef>
              <a:spcAft>
                <a:spcPts val="0"/>
              </a:spcAft>
              <a:buNone/>
            </a:pPr>
            <a:r>
              <a:t/>
            </a:r>
            <a:endParaRPr sz="2000"/>
          </a:p>
          <a:p>
            <a:pPr indent="-355600" lvl="0" marL="457200" rtl="0" algn="l">
              <a:lnSpc>
                <a:spcPct val="150000"/>
              </a:lnSpc>
              <a:spcBef>
                <a:spcPts val="0"/>
              </a:spcBef>
              <a:spcAft>
                <a:spcPts val="0"/>
              </a:spcAft>
              <a:buSzPts val="2000"/>
              <a:buChar char="➢"/>
            </a:pPr>
            <a:r>
              <a:rPr lang="pt-BR" sz="2000"/>
              <a:t>Espelham a Declaração da ONU sobre Direitos Humanos para os povos das Américas</a:t>
            </a:r>
            <a:endParaRPr sz="2000"/>
          </a:p>
          <a:p>
            <a:pPr indent="0" lvl="0" marL="457200" rtl="0" algn="l">
              <a:lnSpc>
                <a:spcPct val="150000"/>
              </a:lnSpc>
              <a:spcBef>
                <a:spcPts val="0"/>
              </a:spcBef>
              <a:spcAft>
                <a:spcPts val="0"/>
              </a:spcAft>
              <a:buNone/>
            </a:pPr>
            <a:r>
              <a:t/>
            </a:r>
            <a:endParaRPr sz="2000"/>
          </a:p>
          <a:p>
            <a:pPr indent="-355600" lvl="0" marL="457200" rtl="0" algn="l">
              <a:lnSpc>
                <a:spcPct val="150000"/>
              </a:lnSpc>
              <a:spcBef>
                <a:spcPts val="0"/>
              </a:spcBef>
              <a:spcAft>
                <a:spcPts val="0"/>
              </a:spcAft>
              <a:buSzPts val="2000"/>
              <a:buChar char="➢"/>
            </a:pPr>
            <a:r>
              <a:rPr lang="pt-BR" sz="2000"/>
              <a:t>21 países signatários na data de publicação</a:t>
            </a:r>
            <a:endParaRPr sz="20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g298a132a451_0_11"/>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Font typeface="Arial"/>
              <a:buNone/>
            </a:pPr>
            <a:r>
              <a:rPr lang="pt-BR" sz="2400"/>
              <a:t>O Tratado Interamericano de Assistência Recíproca (TIAR) e a OEA no período da Guerra Fria</a:t>
            </a:r>
            <a:endParaRPr sz="2400"/>
          </a:p>
        </p:txBody>
      </p:sp>
      <p:sp>
        <p:nvSpPr>
          <p:cNvPr id="79" name="Google Shape;79;g298a132a451_0_11"/>
          <p:cNvSpPr txBox="1"/>
          <p:nvPr>
            <p:ph idx="1" type="body"/>
          </p:nvPr>
        </p:nvSpPr>
        <p:spPr>
          <a:xfrm>
            <a:off x="457200" y="1200150"/>
            <a:ext cx="8016600" cy="3725700"/>
          </a:xfrm>
          <a:prstGeom prst="rect">
            <a:avLst/>
          </a:prstGeom>
          <a:noFill/>
          <a:ln>
            <a:noFill/>
          </a:ln>
        </p:spPr>
        <p:txBody>
          <a:bodyPr anchorCtr="0" anchor="t" bIns="91425" lIns="91425" spcFirstLastPara="1" rIns="91425" wrap="square" tIns="91425">
            <a:noAutofit/>
          </a:bodyPr>
          <a:lstStyle/>
          <a:p>
            <a:pPr indent="-330200" lvl="0" marL="533400" rtl="0" algn="l">
              <a:lnSpc>
                <a:spcPct val="150000"/>
              </a:lnSpc>
              <a:spcBef>
                <a:spcPts val="0"/>
              </a:spcBef>
              <a:spcAft>
                <a:spcPts val="0"/>
              </a:spcAft>
              <a:buSzPts val="1800"/>
              <a:buChar char="⮚"/>
            </a:pPr>
            <a:r>
              <a:rPr lang="pt-BR" sz="1800"/>
              <a:t>Celebrado no Rio de Janeiro, reforça o Compromisso de assistência mútua na defesa da Soberania Nacional e integridade territorial. </a:t>
            </a:r>
            <a:endParaRPr sz="1800"/>
          </a:p>
          <a:p>
            <a:pPr indent="0" lvl="0" marL="0" rtl="0" algn="l">
              <a:lnSpc>
                <a:spcPct val="150000"/>
              </a:lnSpc>
              <a:spcBef>
                <a:spcPts val="600"/>
              </a:spcBef>
              <a:spcAft>
                <a:spcPts val="0"/>
              </a:spcAft>
              <a:buSzPts val="2000"/>
              <a:buFont typeface="Arial"/>
              <a:buNone/>
            </a:pPr>
            <a:r>
              <a:t/>
            </a:r>
            <a:endParaRPr sz="1800"/>
          </a:p>
          <a:p>
            <a:pPr indent="-330200" lvl="0" marL="533400" rtl="0" algn="l">
              <a:lnSpc>
                <a:spcPct val="150000"/>
              </a:lnSpc>
              <a:spcBef>
                <a:spcPts val="600"/>
              </a:spcBef>
              <a:spcAft>
                <a:spcPts val="0"/>
              </a:spcAft>
              <a:buSzPts val="1800"/>
              <a:buChar char="⮚"/>
            </a:pPr>
            <a:r>
              <a:rPr lang="pt-BR" sz="1800" u="sng">
                <a:solidFill>
                  <a:schemeClr val="hlink"/>
                </a:solidFill>
                <a:hlinkClick r:id="rId3"/>
              </a:rPr>
              <a:t>Art 3</a:t>
            </a:r>
            <a:r>
              <a:rPr baseline="30000" lang="pt-BR" sz="1800" u="sng">
                <a:solidFill>
                  <a:schemeClr val="hlink"/>
                </a:solidFill>
                <a:hlinkClick r:id="rId4"/>
              </a:rPr>
              <a:t>o</a:t>
            </a:r>
            <a:endParaRPr sz="1800"/>
          </a:p>
          <a:p>
            <a:pPr indent="0" lvl="0" marL="342900" rtl="0" algn="l">
              <a:lnSpc>
                <a:spcPct val="150000"/>
              </a:lnSpc>
              <a:spcBef>
                <a:spcPts val="600"/>
              </a:spcBef>
              <a:spcAft>
                <a:spcPts val="0"/>
              </a:spcAft>
              <a:buNone/>
            </a:pPr>
            <a:r>
              <a:t/>
            </a:r>
            <a:endParaRPr sz="1800"/>
          </a:p>
          <a:p>
            <a:pPr indent="-330200" lvl="0" marL="533400" rtl="0" algn="l">
              <a:lnSpc>
                <a:spcPct val="150000"/>
              </a:lnSpc>
              <a:spcBef>
                <a:spcPts val="600"/>
              </a:spcBef>
              <a:spcAft>
                <a:spcPts val="0"/>
              </a:spcAft>
              <a:buSzPts val="1800"/>
              <a:buChar char="⮚"/>
            </a:pPr>
            <a:r>
              <a:rPr lang="pt-BR" sz="1800"/>
              <a:t>Esperava-se que o TIAR fosse aplicado sobretudo em caráter defensivo para a proteção dos membros da OEA</a:t>
            </a:r>
            <a:endParaRPr sz="18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g298a132a451_0_99"/>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Font typeface="Arial"/>
              <a:buNone/>
            </a:pPr>
            <a:r>
              <a:rPr lang="pt-BR" sz="2400"/>
              <a:t>O Uso do TIAR na Guerra Fria e a Decepção das Malvinas</a:t>
            </a:r>
            <a:endParaRPr sz="2400"/>
          </a:p>
        </p:txBody>
      </p:sp>
      <p:pic>
        <p:nvPicPr>
          <p:cNvPr id="85" name="Google Shape;85;g298a132a451_0_99"/>
          <p:cNvPicPr preferRelativeResize="0"/>
          <p:nvPr/>
        </p:nvPicPr>
        <p:blipFill>
          <a:blip r:embed="rId3">
            <a:alphaModFix/>
          </a:blip>
          <a:stretch>
            <a:fillRect/>
          </a:stretch>
        </p:blipFill>
        <p:spPr>
          <a:xfrm>
            <a:off x="5135375" y="1411599"/>
            <a:ext cx="3745252" cy="2528050"/>
          </a:xfrm>
          <a:prstGeom prst="rect">
            <a:avLst/>
          </a:prstGeom>
          <a:noFill/>
          <a:ln>
            <a:noFill/>
          </a:ln>
        </p:spPr>
      </p:pic>
      <p:sp>
        <p:nvSpPr>
          <p:cNvPr id="86" name="Google Shape;86;g298a132a451_0_99"/>
          <p:cNvSpPr txBox="1"/>
          <p:nvPr/>
        </p:nvSpPr>
        <p:spPr>
          <a:xfrm>
            <a:off x="5135350" y="4020900"/>
            <a:ext cx="3745200" cy="36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t-BR" sz="1200">
                <a:solidFill>
                  <a:schemeClr val="dk1"/>
                </a:solidFill>
              </a:rPr>
              <a:t>Guerra das Malvinas - 1982</a:t>
            </a:r>
            <a:endParaRPr b="1" sz="1200">
              <a:solidFill>
                <a:schemeClr val="dk1"/>
              </a:solidFill>
            </a:endParaRPr>
          </a:p>
          <a:p>
            <a:pPr indent="0" lvl="0" marL="0" rtl="0" algn="ctr">
              <a:spcBef>
                <a:spcPts val="0"/>
              </a:spcBef>
              <a:spcAft>
                <a:spcPts val="0"/>
              </a:spcAft>
              <a:buNone/>
            </a:pPr>
            <a:r>
              <a:rPr lang="pt-BR" sz="1200">
                <a:solidFill>
                  <a:schemeClr val="dk1"/>
                </a:solidFill>
              </a:rPr>
              <a:t>A recusa dos EUA de assistir a Argentina minou a confiança no TIAR</a:t>
            </a:r>
            <a:endParaRPr sz="1200">
              <a:solidFill>
                <a:schemeClr val="dk1"/>
              </a:solidFill>
            </a:endParaRPr>
          </a:p>
        </p:txBody>
      </p:sp>
      <p:graphicFrame>
        <p:nvGraphicFramePr>
          <p:cNvPr id="87" name="Google Shape;87;g298a132a451_0_99"/>
          <p:cNvGraphicFramePr/>
          <p:nvPr/>
        </p:nvGraphicFramePr>
        <p:xfrm>
          <a:off x="457200" y="1342975"/>
          <a:ext cx="3000000" cy="3000000"/>
        </p:xfrm>
        <a:graphic>
          <a:graphicData uri="http://schemas.openxmlformats.org/drawingml/2006/table">
            <a:tbl>
              <a:tblPr>
                <a:noFill/>
                <a:tableStyleId>{CBBA2F69-6F49-4D07-B8AB-A1CB480870B5}</a:tableStyleId>
              </a:tblPr>
              <a:tblGrid>
                <a:gridCol w="1519050"/>
                <a:gridCol w="1310400"/>
                <a:gridCol w="1727700"/>
              </a:tblGrid>
              <a:tr h="476125">
                <a:tc>
                  <a:txBody>
                    <a:bodyPr/>
                    <a:lstStyle/>
                    <a:p>
                      <a:pPr indent="0" lvl="0" marL="0" rtl="0" algn="ctr">
                        <a:spcBef>
                          <a:spcPts val="0"/>
                        </a:spcBef>
                        <a:spcAft>
                          <a:spcPts val="0"/>
                        </a:spcAft>
                        <a:buNone/>
                      </a:pPr>
                      <a:r>
                        <a:rPr b="1" lang="pt-BR" sz="1200"/>
                        <a:t>Ano e País</a:t>
                      </a:r>
                      <a:endParaRPr b="1" sz="1200"/>
                    </a:p>
                  </a:txBody>
                  <a:tcPr marT="91425" marB="91425" marR="91425" marL="91425" anchor="ctr">
                    <a:solidFill>
                      <a:srgbClr val="CCCCCC"/>
                    </a:solidFill>
                  </a:tcPr>
                </a:tc>
                <a:tc>
                  <a:txBody>
                    <a:bodyPr/>
                    <a:lstStyle/>
                    <a:p>
                      <a:pPr indent="0" lvl="0" marL="0" rtl="0" algn="ctr">
                        <a:spcBef>
                          <a:spcPts val="0"/>
                        </a:spcBef>
                        <a:spcAft>
                          <a:spcPts val="0"/>
                        </a:spcAft>
                        <a:buNone/>
                      </a:pPr>
                      <a:r>
                        <a:rPr b="1" lang="pt-BR" sz="1200"/>
                        <a:t>País que acionou o TIAR </a:t>
                      </a:r>
                      <a:endParaRPr b="1" sz="1200"/>
                    </a:p>
                  </a:txBody>
                  <a:tcPr marT="91425" marB="91425" marR="91425" marL="91425" anchor="ctr">
                    <a:solidFill>
                      <a:srgbClr val="CCCCCC"/>
                    </a:solidFill>
                  </a:tcPr>
                </a:tc>
                <a:tc>
                  <a:txBody>
                    <a:bodyPr/>
                    <a:lstStyle/>
                    <a:p>
                      <a:pPr indent="0" lvl="0" marL="0" rtl="0" algn="ctr">
                        <a:spcBef>
                          <a:spcPts val="0"/>
                        </a:spcBef>
                        <a:spcAft>
                          <a:spcPts val="0"/>
                        </a:spcAft>
                        <a:buNone/>
                      </a:pPr>
                      <a:r>
                        <a:rPr b="1" lang="pt-BR" sz="1200"/>
                        <a:t>Justificativa</a:t>
                      </a:r>
                      <a:endParaRPr b="1" sz="1200"/>
                    </a:p>
                  </a:txBody>
                  <a:tcPr marT="91425" marB="91425" marR="91425" marL="91425" anchor="ctr">
                    <a:solidFill>
                      <a:srgbClr val="CCCCCC"/>
                    </a:solidFill>
                  </a:tcPr>
                </a:tc>
              </a:tr>
              <a:tr h="841325">
                <a:tc>
                  <a:txBody>
                    <a:bodyPr/>
                    <a:lstStyle/>
                    <a:p>
                      <a:pPr indent="0" lvl="0" marL="0" rtl="0" algn="l">
                        <a:spcBef>
                          <a:spcPts val="0"/>
                        </a:spcBef>
                        <a:spcAft>
                          <a:spcPts val="0"/>
                        </a:spcAft>
                        <a:buNone/>
                      </a:pPr>
                      <a:r>
                        <a:rPr lang="pt-BR" sz="1100"/>
                        <a:t>1965 - República Dominicana</a:t>
                      </a:r>
                      <a:endParaRPr sz="1100"/>
                    </a:p>
                  </a:txBody>
                  <a:tcPr marT="91425" marB="91425" marR="91425" marL="91425"/>
                </a:tc>
                <a:tc>
                  <a:txBody>
                    <a:bodyPr/>
                    <a:lstStyle/>
                    <a:p>
                      <a:pPr indent="0" lvl="0" marL="0" rtl="0" algn="l">
                        <a:spcBef>
                          <a:spcPts val="0"/>
                        </a:spcBef>
                        <a:spcAft>
                          <a:spcPts val="0"/>
                        </a:spcAft>
                        <a:buNone/>
                      </a:pPr>
                      <a:r>
                        <a:rPr lang="pt-BR" sz="1100"/>
                        <a:t>EUA</a:t>
                      </a:r>
                      <a:endParaRPr sz="1100"/>
                    </a:p>
                  </a:txBody>
                  <a:tcPr marT="91425" marB="91425" marR="91425" marL="91425"/>
                </a:tc>
                <a:tc>
                  <a:txBody>
                    <a:bodyPr/>
                    <a:lstStyle/>
                    <a:p>
                      <a:pPr indent="0" lvl="0" marL="0" rtl="0" algn="l">
                        <a:spcBef>
                          <a:spcPts val="0"/>
                        </a:spcBef>
                        <a:spcAft>
                          <a:spcPts val="0"/>
                        </a:spcAft>
                        <a:buNone/>
                      </a:pPr>
                      <a:r>
                        <a:rPr lang="pt-BR" sz="1100"/>
                        <a:t>Evitar o estabelecimento de um governo comunista no país</a:t>
                      </a:r>
                      <a:endParaRPr sz="1100"/>
                    </a:p>
                  </a:txBody>
                  <a:tcPr marT="91425" marB="91425" marR="91425" marL="91425"/>
                </a:tc>
              </a:tr>
              <a:tr h="747425">
                <a:tc>
                  <a:txBody>
                    <a:bodyPr/>
                    <a:lstStyle/>
                    <a:p>
                      <a:pPr indent="0" lvl="0" marL="0" rtl="0" algn="l">
                        <a:spcBef>
                          <a:spcPts val="0"/>
                        </a:spcBef>
                        <a:spcAft>
                          <a:spcPts val="0"/>
                        </a:spcAft>
                        <a:buNone/>
                      </a:pPr>
                      <a:r>
                        <a:rPr lang="pt-BR" sz="1100"/>
                        <a:t>1982 - Ilhas Malvinas</a:t>
                      </a:r>
                      <a:endParaRPr sz="1100"/>
                    </a:p>
                  </a:txBody>
                  <a:tcPr marT="91425" marB="91425" marR="91425" marL="91425"/>
                </a:tc>
                <a:tc>
                  <a:txBody>
                    <a:bodyPr/>
                    <a:lstStyle/>
                    <a:p>
                      <a:pPr indent="0" lvl="0" marL="0" rtl="0" algn="l">
                        <a:spcBef>
                          <a:spcPts val="0"/>
                        </a:spcBef>
                        <a:spcAft>
                          <a:spcPts val="0"/>
                        </a:spcAft>
                        <a:buNone/>
                      </a:pPr>
                      <a:r>
                        <a:rPr lang="pt-BR" sz="1100"/>
                        <a:t>Argentina</a:t>
                      </a:r>
                      <a:endParaRPr sz="1100"/>
                    </a:p>
                  </a:txBody>
                  <a:tcPr marT="91425" marB="91425" marR="91425" marL="91425"/>
                </a:tc>
                <a:tc>
                  <a:txBody>
                    <a:bodyPr/>
                    <a:lstStyle/>
                    <a:p>
                      <a:pPr indent="0" lvl="0" marL="0" rtl="0" algn="l">
                        <a:spcBef>
                          <a:spcPts val="0"/>
                        </a:spcBef>
                        <a:spcAft>
                          <a:spcPts val="0"/>
                        </a:spcAft>
                        <a:buNone/>
                      </a:pPr>
                      <a:r>
                        <a:rPr lang="pt-BR" sz="1100"/>
                        <a:t>Solicitou auxílio no conflito com o Reino Unido por este território</a:t>
                      </a:r>
                      <a:endParaRPr sz="1100"/>
                    </a:p>
                  </a:txBody>
                  <a:tcPr marT="91425" marB="91425" marR="91425" marL="91425"/>
                </a:tc>
              </a:tr>
              <a:tr h="808500">
                <a:tc>
                  <a:txBody>
                    <a:bodyPr/>
                    <a:lstStyle/>
                    <a:p>
                      <a:pPr indent="0" lvl="0" marL="0" rtl="0" algn="l">
                        <a:spcBef>
                          <a:spcPts val="0"/>
                        </a:spcBef>
                        <a:spcAft>
                          <a:spcPts val="0"/>
                        </a:spcAft>
                        <a:buNone/>
                      </a:pPr>
                      <a:r>
                        <a:rPr lang="pt-BR" sz="1100"/>
                        <a:t>1983 - Granada</a:t>
                      </a:r>
                      <a:endParaRPr sz="1100"/>
                    </a:p>
                  </a:txBody>
                  <a:tcPr marT="91425" marB="91425" marR="91425" marL="91425"/>
                </a:tc>
                <a:tc>
                  <a:txBody>
                    <a:bodyPr/>
                    <a:lstStyle/>
                    <a:p>
                      <a:pPr indent="0" lvl="0" marL="0" rtl="0" algn="l">
                        <a:spcBef>
                          <a:spcPts val="0"/>
                        </a:spcBef>
                        <a:spcAft>
                          <a:spcPts val="0"/>
                        </a:spcAft>
                        <a:buNone/>
                      </a:pPr>
                      <a:r>
                        <a:rPr lang="pt-BR" sz="1100"/>
                        <a:t>EUA</a:t>
                      </a:r>
                      <a:endParaRPr sz="1100"/>
                    </a:p>
                  </a:txBody>
                  <a:tcPr marT="91425" marB="91425" marR="91425" marL="91425"/>
                </a:tc>
                <a:tc>
                  <a:txBody>
                    <a:bodyPr/>
                    <a:lstStyle/>
                    <a:p>
                      <a:pPr indent="0" lvl="0" marL="0" rtl="0" algn="l">
                        <a:spcBef>
                          <a:spcPts val="0"/>
                        </a:spcBef>
                        <a:spcAft>
                          <a:spcPts val="0"/>
                        </a:spcAft>
                        <a:buNone/>
                      </a:pPr>
                      <a:r>
                        <a:rPr lang="pt-BR" sz="1100"/>
                        <a:t>Após invadir o país, os EUA invocaram o TIAR indicando sua preocupação com a segurança de cidadãos americanos no país</a:t>
                      </a:r>
                      <a:endParaRPr sz="1100"/>
                    </a:p>
                  </a:txBody>
                  <a:tcPr marT="91425" marB="91425" marR="91425" marL="91425"/>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wiss">
  <a:themeElements>
    <a:clrScheme name="Custom 218">
      <a:dk1>
        <a:srgbClr val="000000"/>
      </a:dk1>
      <a:lt1>
        <a:srgbClr val="FFFFFF"/>
      </a:lt1>
      <a:dk2>
        <a:srgbClr val="5B595A"/>
      </a:dk2>
      <a:lt2>
        <a:srgbClr val="CFD4D4"/>
      </a:lt2>
      <a:accent1>
        <a:srgbClr val="CC0202"/>
      </a:accent1>
      <a:accent2>
        <a:srgbClr val="228AFF"/>
      </a:accent2>
      <a:accent3>
        <a:srgbClr val="FBC82F"/>
      </a:accent3>
      <a:accent4>
        <a:srgbClr val="253E91"/>
      </a:accent4>
      <a:accent5>
        <a:srgbClr val="F68D0C"/>
      </a:accent5>
      <a:accent6>
        <a:srgbClr val="257E12"/>
      </a:accent6>
      <a:hlink>
        <a:srgbClr val="144C72"/>
      </a:hlink>
      <a:folHlink>
        <a:srgbClr val="8C9D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Leandro</dc:creator>
</cp:coreProperties>
</file>