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6"/>
  </p:notesMasterIdLst>
  <p:sldIdLst>
    <p:sldId id="459" r:id="rId2"/>
    <p:sldId id="447" r:id="rId3"/>
    <p:sldId id="448" r:id="rId4"/>
    <p:sldId id="456" r:id="rId5"/>
    <p:sldId id="454" r:id="rId6"/>
    <p:sldId id="453" r:id="rId7"/>
    <p:sldId id="449" r:id="rId8"/>
    <p:sldId id="301" r:id="rId9"/>
    <p:sldId id="460" r:id="rId10"/>
    <p:sldId id="357" r:id="rId11"/>
    <p:sldId id="363" r:id="rId12"/>
    <p:sldId id="443" r:id="rId13"/>
    <p:sldId id="438" r:id="rId14"/>
    <p:sldId id="439" r:id="rId15"/>
    <p:sldId id="440" r:id="rId16"/>
    <p:sldId id="441" r:id="rId17"/>
    <p:sldId id="321" r:id="rId18"/>
    <p:sldId id="485" r:id="rId19"/>
    <p:sldId id="324" r:id="rId20"/>
    <p:sldId id="486" r:id="rId21"/>
    <p:sldId id="326" r:id="rId22"/>
    <p:sldId id="325" r:id="rId23"/>
    <p:sldId id="487" r:id="rId24"/>
    <p:sldId id="352" r:id="rId25"/>
    <p:sldId id="381" r:id="rId26"/>
    <p:sldId id="488" r:id="rId27"/>
    <p:sldId id="489" r:id="rId28"/>
    <p:sldId id="353" r:id="rId29"/>
    <p:sldId id="382" r:id="rId30"/>
    <p:sldId id="320" r:id="rId31"/>
    <p:sldId id="302" r:id="rId32"/>
    <p:sldId id="303" r:id="rId33"/>
    <p:sldId id="444" r:id="rId34"/>
    <p:sldId id="446" r:id="rId35"/>
    <p:sldId id="318" r:id="rId36"/>
    <p:sldId id="355" r:id="rId37"/>
    <p:sldId id="461" r:id="rId38"/>
    <p:sldId id="466" r:id="rId39"/>
    <p:sldId id="378" r:id="rId40"/>
    <p:sldId id="462" r:id="rId41"/>
    <p:sldId id="465" r:id="rId42"/>
    <p:sldId id="467" r:id="rId43"/>
    <p:sldId id="328" r:id="rId44"/>
    <p:sldId id="354" r:id="rId45"/>
    <p:sldId id="329" r:id="rId46"/>
    <p:sldId id="309" r:id="rId47"/>
    <p:sldId id="367" r:id="rId48"/>
    <p:sldId id="368" r:id="rId49"/>
    <p:sldId id="372" r:id="rId50"/>
    <p:sldId id="371" r:id="rId51"/>
    <p:sldId id="482" r:id="rId52"/>
    <p:sldId id="374" r:id="rId53"/>
    <p:sldId id="356" r:id="rId54"/>
    <p:sldId id="408" r:id="rId55"/>
    <p:sldId id="479" r:id="rId56"/>
    <p:sldId id="480" r:id="rId57"/>
    <p:sldId id="475" r:id="rId58"/>
    <p:sldId id="375" r:id="rId59"/>
    <p:sldId id="478" r:id="rId60"/>
    <p:sldId id="470" r:id="rId61"/>
    <p:sldId id="376" r:id="rId62"/>
    <p:sldId id="471" r:id="rId63"/>
    <p:sldId id="472" r:id="rId64"/>
    <p:sldId id="473" r:id="rId65"/>
    <p:sldId id="476" r:id="rId66"/>
    <p:sldId id="481" r:id="rId67"/>
    <p:sldId id="409" r:id="rId68"/>
    <p:sldId id="410" r:id="rId69"/>
    <p:sldId id="468" r:id="rId70"/>
    <p:sldId id="483" r:id="rId71"/>
    <p:sldId id="484" r:id="rId72"/>
    <p:sldId id="411" r:id="rId73"/>
    <p:sldId id="412" r:id="rId74"/>
    <p:sldId id="436" r:id="rId75"/>
  </p:sldIdLst>
  <p:sldSz cx="9144000" cy="6858000" type="screen4x3"/>
  <p:notesSz cx="7099300" cy="10234613"/>
  <p:defaultTextStyle>
    <a:defPPr>
      <a:defRPr lang="pt-BR"/>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CCFF"/>
    <a:srgbClr val="FF33CC"/>
    <a:srgbClr val="0000FF"/>
    <a:srgbClr val="333399"/>
    <a:srgbClr val="00FF00"/>
    <a:srgbClr val="0000CC"/>
    <a:srgbClr val="CC00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3109" autoAdjust="0"/>
    <p:restoredTop sz="94698" autoAdjust="0"/>
  </p:normalViewPr>
  <p:slideViewPr>
    <p:cSldViewPr>
      <p:cViewPr>
        <p:scale>
          <a:sx n="94" d="100"/>
          <a:sy n="94" d="100"/>
        </p:scale>
        <p:origin x="2238" y="3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E2FA0AC0-65B4-47E1-B5BE-6DFB632877AD}"/>
              </a:ext>
            </a:extLst>
          </p:cNvPr>
          <p:cNvSpPr>
            <a:spLocks noGrp="1" noChangeArrowheads="1"/>
          </p:cNvSpPr>
          <p:nvPr>
            <p:ph type="hdr" sz="quarter"/>
          </p:nvPr>
        </p:nvSpPr>
        <p:spPr bwMode="auto">
          <a:xfrm>
            <a:off x="0" y="0"/>
            <a:ext cx="3076575" cy="511175"/>
          </a:xfrm>
          <a:prstGeom prst="rect">
            <a:avLst/>
          </a:prstGeom>
          <a:noFill/>
          <a:ln>
            <a:noFill/>
          </a:ln>
          <a:effectLst/>
        </p:spPr>
        <p:txBody>
          <a:bodyPr vert="horz" wrap="square" lIns="99048" tIns="49524" rIns="99048" bIns="49524" numCol="1" anchor="t" anchorCtr="0" compatLnSpc="1">
            <a:prstTxWarp prst="textNoShape">
              <a:avLst/>
            </a:prstTxWarp>
          </a:bodyPr>
          <a:lstStyle>
            <a:lvl1pPr defTabSz="990600" eaLnBrk="1" hangingPunct="1">
              <a:defRPr sz="1300"/>
            </a:lvl1pPr>
          </a:lstStyle>
          <a:p>
            <a:pPr>
              <a:defRPr/>
            </a:pPr>
            <a:endParaRPr lang="pt-BR"/>
          </a:p>
        </p:txBody>
      </p:sp>
      <p:sp>
        <p:nvSpPr>
          <p:cNvPr id="15363" name="Rectangle 3">
            <a:extLst>
              <a:ext uri="{FF2B5EF4-FFF2-40B4-BE49-F238E27FC236}">
                <a16:creationId xmlns:a16="http://schemas.microsoft.com/office/drawing/2014/main" id="{F3DD5707-D08F-42BE-9CBD-3E9C222FBD99}"/>
              </a:ext>
            </a:extLst>
          </p:cNvPr>
          <p:cNvSpPr>
            <a:spLocks noGrp="1" noChangeArrowheads="1"/>
          </p:cNvSpPr>
          <p:nvPr>
            <p:ph type="dt" idx="1"/>
          </p:nvPr>
        </p:nvSpPr>
        <p:spPr bwMode="auto">
          <a:xfrm>
            <a:off x="4022725" y="0"/>
            <a:ext cx="3076575" cy="511175"/>
          </a:xfrm>
          <a:prstGeom prst="rect">
            <a:avLst/>
          </a:prstGeom>
          <a:noFill/>
          <a:ln>
            <a:noFill/>
          </a:ln>
          <a:effectLst/>
        </p:spPr>
        <p:txBody>
          <a:bodyPr vert="horz" wrap="square" lIns="99048" tIns="49524" rIns="99048" bIns="49524" numCol="1" anchor="t" anchorCtr="0" compatLnSpc="1">
            <a:prstTxWarp prst="textNoShape">
              <a:avLst/>
            </a:prstTxWarp>
          </a:bodyPr>
          <a:lstStyle>
            <a:lvl1pPr algn="r" defTabSz="990600" eaLnBrk="1" hangingPunct="1">
              <a:defRPr sz="1300"/>
            </a:lvl1pPr>
          </a:lstStyle>
          <a:p>
            <a:pPr>
              <a:defRPr/>
            </a:pPr>
            <a:endParaRPr lang="pt-BR"/>
          </a:p>
        </p:txBody>
      </p:sp>
      <p:sp>
        <p:nvSpPr>
          <p:cNvPr id="2052" name="Rectangle 4">
            <a:extLst>
              <a:ext uri="{FF2B5EF4-FFF2-40B4-BE49-F238E27FC236}">
                <a16:creationId xmlns:a16="http://schemas.microsoft.com/office/drawing/2014/main" id="{C145E307-AFE9-417C-A064-6EC39C7814EB}"/>
              </a:ext>
            </a:extLst>
          </p:cNvPr>
          <p:cNvSpPr>
            <a:spLocks noGrp="1" noRot="1" noChangeAspect="1" noChangeArrowheads="1" noTextEdit="1"/>
          </p:cNvSpPr>
          <p:nvPr>
            <p:ph type="sldImg" idx="2"/>
          </p:nvPr>
        </p:nvSpPr>
        <p:spPr bwMode="auto">
          <a:xfrm>
            <a:off x="990600" y="768350"/>
            <a:ext cx="5118100" cy="3836988"/>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5365" name="Rectangle 5">
            <a:extLst>
              <a:ext uri="{FF2B5EF4-FFF2-40B4-BE49-F238E27FC236}">
                <a16:creationId xmlns:a16="http://schemas.microsoft.com/office/drawing/2014/main" id="{2DC4F269-1A50-4C4F-A198-B666473C52C0}"/>
              </a:ext>
            </a:extLst>
          </p:cNvPr>
          <p:cNvSpPr>
            <a:spLocks noGrp="1" noChangeArrowheads="1"/>
          </p:cNvSpPr>
          <p:nvPr>
            <p:ph type="body" sz="quarter" idx="3"/>
          </p:nvPr>
        </p:nvSpPr>
        <p:spPr bwMode="auto">
          <a:xfrm>
            <a:off x="946150" y="4860925"/>
            <a:ext cx="5207000" cy="4605338"/>
          </a:xfrm>
          <a:prstGeom prst="rect">
            <a:avLst/>
          </a:prstGeom>
          <a:noFill/>
          <a:ln>
            <a:noFill/>
          </a:ln>
          <a:effectLst/>
        </p:spPr>
        <p:txBody>
          <a:bodyPr vert="horz" wrap="square" lIns="99048" tIns="49524" rIns="99048" bIns="49524" numCol="1" anchor="t" anchorCtr="0" compatLnSpc="1">
            <a:prstTxWarp prst="textNoShape">
              <a:avLst/>
            </a:prstTxWarp>
          </a:bodyPr>
          <a:lstStyle/>
          <a:p>
            <a:pPr lvl="0"/>
            <a:r>
              <a:rPr lang="pt-BR" noProof="0"/>
              <a:t>Clique para editar os estilos do texto mestre</a:t>
            </a:r>
          </a:p>
          <a:p>
            <a:pPr lvl="1"/>
            <a:r>
              <a:rPr lang="pt-BR" noProof="0"/>
              <a:t>Segundo nível</a:t>
            </a:r>
          </a:p>
          <a:p>
            <a:pPr lvl="2"/>
            <a:r>
              <a:rPr lang="pt-BR" noProof="0"/>
              <a:t>Terceiro nível</a:t>
            </a:r>
          </a:p>
          <a:p>
            <a:pPr lvl="3"/>
            <a:r>
              <a:rPr lang="pt-BR" noProof="0"/>
              <a:t>Quarto nível</a:t>
            </a:r>
          </a:p>
          <a:p>
            <a:pPr lvl="4"/>
            <a:r>
              <a:rPr lang="pt-BR" noProof="0"/>
              <a:t>Quinto nível</a:t>
            </a:r>
          </a:p>
        </p:txBody>
      </p:sp>
      <p:sp>
        <p:nvSpPr>
          <p:cNvPr id="15366" name="Rectangle 6">
            <a:extLst>
              <a:ext uri="{FF2B5EF4-FFF2-40B4-BE49-F238E27FC236}">
                <a16:creationId xmlns:a16="http://schemas.microsoft.com/office/drawing/2014/main" id="{63E49C01-610C-49A4-88A8-DF6B5629F91E}"/>
              </a:ext>
            </a:extLst>
          </p:cNvPr>
          <p:cNvSpPr>
            <a:spLocks noGrp="1" noChangeArrowheads="1"/>
          </p:cNvSpPr>
          <p:nvPr>
            <p:ph type="ftr" sz="quarter" idx="4"/>
          </p:nvPr>
        </p:nvSpPr>
        <p:spPr bwMode="auto">
          <a:xfrm>
            <a:off x="0" y="9723438"/>
            <a:ext cx="3076575" cy="511175"/>
          </a:xfrm>
          <a:prstGeom prst="rect">
            <a:avLst/>
          </a:prstGeom>
          <a:noFill/>
          <a:ln>
            <a:noFill/>
          </a:ln>
          <a:effectLst/>
        </p:spPr>
        <p:txBody>
          <a:bodyPr vert="horz" wrap="square" lIns="99048" tIns="49524" rIns="99048" bIns="49524" numCol="1" anchor="b" anchorCtr="0" compatLnSpc="1">
            <a:prstTxWarp prst="textNoShape">
              <a:avLst/>
            </a:prstTxWarp>
          </a:bodyPr>
          <a:lstStyle>
            <a:lvl1pPr defTabSz="990600" eaLnBrk="1" hangingPunct="1">
              <a:defRPr sz="1300"/>
            </a:lvl1pPr>
          </a:lstStyle>
          <a:p>
            <a:pPr>
              <a:defRPr/>
            </a:pPr>
            <a:endParaRPr lang="pt-BR"/>
          </a:p>
        </p:txBody>
      </p:sp>
      <p:sp>
        <p:nvSpPr>
          <p:cNvPr id="15367" name="Rectangle 7">
            <a:extLst>
              <a:ext uri="{FF2B5EF4-FFF2-40B4-BE49-F238E27FC236}">
                <a16:creationId xmlns:a16="http://schemas.microsoft.com/office/drawing/2014/main" id="{56C95348-7CC0-42F7-9B63-DFCF1DE356EF}"/>
              </a:ext>
            </a:extLst>
          </p:cNvPr>
          <p:cNvSpPr>
            <a:spLocks noGrp="1" noChangeArrowheads="1"/>
          </p:cNvSpPr>
          <p:nvPr>
            <p:ph type="sldNum" sz="quarter" idx="5"/>
          </p:nvPr>
        </p:nvSpPr>
        <p:spPr bwMode="auto">
          <a:xfrm>
            <a:off x="4022725" y="9723438"/>
            <a:ext cx="3076575" cy="511175"/>
          </a:xfrm>
          <a:prstGeom prst="rect">
            <a:avLst/>
          </a:prstGeom>
          <a:noFill/>
          <a:ln>
            <a:noFill/>
          </a:ln>
          <a:effectLst/>
        </p:spPr>
        <p:txBody>
          <a:bodyPr vert="horz" wrap="square" lIns="99048" tIns="49524" rIns="99048" bIns="49524" numCol="1" anchor="b" anchorCtr="0" compatLnSpc="1">
            <a:prstTxWarp prst="textNoShape">
              <a:avLst/>
            </a:prstTxWarp>
          </a:bodyPr>
          <a:lstStyle>
            <a:lvl1pPr algn="r" defTabSz="990600" eaLnBrk="1" hangingPunct="1">
              <a:defRPr sz="1300" smtClean="0"/>
            </a:lvl1pPr>
          </a:lstStyle>
          <a:p>
            <a:pPr>
              <a:defRPr/>
            </a:pPr>
            <a:fld id="{C5861AA6-D438-4614-AD9B-C016F17B8AE3}" type="slidenum">
              <a:rPr lang="pt-BR" altLang="pt-BR"/>
              <a:pPr>
                <a:defRPr/>
              </a:pPr>
              <a:t>‹nº›</a:t>
            </a:fld>
            <a:endParaRPr lang="pt-BR" altLang="pt-BR"/>
          </a:p>
        </p:txBody>
      </p:sp>
    </p:spTree>
    <p:extLst>
      <p:ext uri="{BB962C8B-B14F-4D97-AF65-F5344CB8AC3E}">
        <p14:creationId xmlns:p14="http://schemas.microsoft.com/office/powerpoint/2010/main" val="77784402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D438AEE5-6F59-4981-8F63-F07AC496E97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4CE5B42-0EC0-48A2-8C7A-F96FAF7F0A4E}" type="slidenum">
              <a:rPr lang="pt-BR" altLang="pt-BR" sz="1300"/>
              <a:pPr>
                <a:spcBef>
                  <a:spcPct val="0"/>
                </a:spcBef>
              </a:pPr>
              <a:t>1</a:t>
            </a:fld>
            <a:endParaRPr lang="pt-BR" altLang="pt-BR" sz="1300"/>
          </a:p>
        </p:txBody>
      </p:sp>
      <p:sp>
        <p:nvSpPr>
          <p:cNvPr id="4099" name="Rectangle 2">
            <a:extLst>
              <a:ext uri="{FF2B5EF4-FFF2-40B4-BE49-F238E27FC236}">
                <a16:creationId xmlns:a16="http://schemas.microsoft.com/office/drawing/2014/main" id="{30439C8C-A008-4BE7-B9AF-562414FD0AD3}"/>
              </a:ext>
            </a:extLst>
          </p:cNvPr>
          <p:cNvSpPr>
            <a:spLocks noGrp="1" noRot="1" noChangeAspect="1" noChangeArrowheads="1" noTextEdit="1"/>
          </p:cNvSpPr>
          <p:nvPr>
            <p:ph type="sldImg"/>
          </p:nvPr>
        </p:nvSpPr>
        <p:spPr>
          <a:xfrm>
            <a:off x="992188" y="768350"/>
            <a:ext cx="5114925" cy="3836988"/>
          </a:xfrm>
          <a:ln/>
        </p:spPr>
      </p:sp>
      <p:sp>
        <p:nvSpPr>
          <p:cNvPr id="4100" name="Rectangle 3">
            <a:extLst>
              <a:ext uri="{FF2B5EF4-FFF2-40B4-BE49-F238E27FC236}">
                <a16:creationId xmlns:a16="http://schemas.microsoft.com/office/drawing/2014/main" id="{952CA6B7-4343-4C7B-A15C-E44589F935F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505061A0-27C5-4CED-8F1F-FB998DBFA13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E4D1BDD-89D0-4D9C-8CEE-3DBF5CA9A4D8}" type="slidenum">
              <a:rPr lang="pt-BR" altLang="pt-BR" sz="1300"/>
              <a:pPr>
                <a:spcBef>
                  <a:spcPct val="0"/>
                </a:spcBef>
              </a:pPr>
              <a:t>10</a:t>
            </a:fld>
            <a:endParaRPr lang="pt-BR" altLang="pt-BR" sz="1300"/>
          </a:p>
        </p:txBody>
      </p:sp>
      <p:sp>
        <p:nvSpPr>
          <p:cNvPr id="22531" name="Rectangle 2">
            <a:extLst>
              <a:ext uri="{FF2B5EF4-FFF2-40B4-BE49-F238E27FC236}">
                <a16:creationId xmlns:a16="http://schemas.microsoft.com/office/drawing/2014/main" id="{E4262984-19AC-4E39-A069-4A9EA67F7D31}"/>
              </a:ext>
            </a:extLst>
          </p:cNvPr>
          <p:cNvSpPr>
            <a:spLocks noGrp="1" noRot="1" noChangeAspect="1" noChangeArrowheads="1" noTextEdit="1"/>
          </p:cNvSpPr>
          <p:nvPr>
            <p:ph type="sldImg"/>
          </p:nvPr>
        </p:nvSpPr>
        <p:spPr>
          <a:xfrm>
            <a:off x="992188" y="768350"/>
            <a:ext cx="5114925" cy="3836988"/>
          </a:xfrm>
          <a:ln/>
        </p:spPr>
      </p:sp>
      <p:sp>
        <p:nvSpPr>
          <p:cNvPr id="22532" name="Rectangle 3">
            <a:extLst>
              <a:ext uri="{FF2B5EF4-FFF2-40B4-BE49-F238E27FC236}">
                <a16:creationId xmlns:a16="http://schemas.microsoft.com/office/drawing/2014/main" id="{1CF51A4A-C6A8-4112-B7BC-DDB9087B394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DE98856A-ACDE-4844-85AC-40127155502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9F0BCA6-5DE8-4617-BF2C-9F9BE2661253}" type="slidenum">
              <a:rPr lang="pt-BR" altLang="pt-BR" sz="1300"/>
              <a:pPr>
                <a:spcBef>
                  <a:spcPct val="0"/>
                </a:spcBef>
              </a:pPr>
              <a:t>11</a:t>
            </a:fld>
            <a:endParaRPr lang="pt-BR" altLang="pt-BR" sz="1300"/>
          </a:p>
        </p:txBody>
      </p:sp>
      <p:sp>
        <p:nvSpPr>
          <p:cNvPr id="24579" name="Rectangle 2">
            <a:extLst>
              <a:ext uri="{FF2B5EF4-FFF2-40B4-BE49-F238E27FC236}">
                <a16:creationId xmlns:a16="http://schemas.microsoft.com/office/drawing/2014/main" id="{26BB291E-F7E4-4A09-B04D-27465827C36D}"/>
              </a:ext>
            </a:extLst>
          </p:cNvPr>
          <p:cNvSpPr>
            <a:spLocks noGrp="1" noRot="1" noChangeAspect="1" noChangeArrowheads="1" noTextEdit="1"/>
          </p:cNvSpPr>
          <p:nvPr>
            <p:ph type="sldImg"/>
          </p:nvPr>
        </p:nvSpPr>
        <p:spPr>
          <a:xfrm>
            <a:off x="992188" y="768350"/>
            <a:ext cx="5114925" cy="3836988"/>
          </a:xfrm>
          <a:ln/>
        </p:spPr>
      </p:sp>
      <p:sp>
        <p:nvSpPr>
          <p:cNvPr id="24580" name="Rectangle 3">
            <a:extLst>
              <a:ext uri="{FF2B5EF4-FFF2-40B4-BE49-F238E27FC236}">
                <a16:creationId xmlns:a16="http://schemas.microsoft.com/office/drawing/2014/main" id="{0E2F50A8-CDC0-450C-912A-0CA17E450EE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FAF6474C-038C-4A36-BF23-28BD0BDC006F}"/>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FBAD3FE-FFCD-4CB9-ABC9-FBA082CFBCEF}" type="slidenum">
              <a:rPr lang="pt-BR" altLang="pt-BR" sz="1300"/>
              <a:pPr>
                <a:spcBef>
                  <a:spcPct val="0"/>
                </a:spcBef>
              </a:pPr>
              <a:t>12</a:t>
            </a:fld>
            <a:endParaRPr lang="pt-BR" altLang="pt-BR" sz="1300"/>
          </a:p>
        </p:txBody>
      </p:sp>
      <p:sp>
        <p:nvSpPr>
          <p:cNvPr id="26627" name="Rectangle 2">
            <a:extLst>
              <a:ext uri="{FF2B5EF4-FFF2-40B4-BE49-F238E27FC236}">
                <a16:creationId xmlns:a16="http://schemas.microsoft.com/office/drawing/2014/main" id="{7C334130-FFCA-423A-BC73-D8218B355615}"/>
              </a:ext>
            </a:extLst>
          </p:cNvPr>
          <p:cNvSpPr>
            <a:spLocks noGrp="1" noRot="1" noChangeAspect="1" noChangeArrowheads="1" noTextEdit="1"/>
          </p:cNvSpPr>
          <p:nvPr>
            <p:ph type="sldImg"/>
          </p:nvPr>
        </p:nvSpPr>
        <p:spPr>
          <a:xfrm>
            <a:off x="992188" y="768350"/>
            <a:ext cx="5114925" cy="3836988"/>
          </a:xfrm>
          <a:ln/>
        </p:spPr>
      </p:sp>
      <p:sp>
        <p:nvSpPr>
          <p:cNvPr id="26628" name="Rectangle 3">
            <a:extLst>
              <a:ext uri="{FF2B5EF4-FFF2-40B4-BE49-F238E27FC236}">
                <a16:creationId xmlns:a16="http://schemas.microsoft.com/office/drawing/2014/main" id="{144175AC-8836-4293-9B63-F907B05A471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F785B589-3BB3-419E-B43F-ECFF8BA0CF9A}"/>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2556E9F-A782-4D8B-8210-8CE8A5865FB4}" type="slidenum">
              <a:rPr lang="pt-BR" altLang="pt-BR" sz="1300"/>
              <a:pPr>
                <a:spcBef>
                  <a:spcPct val="0"/>
                </a:spcBef>
              </a:pPr>
              <a:t>13</a:t>
            </a:fld>
            <a:endParaRPr lang="pt-BR" altLang="pt-BR" sz="1300"/>
          </a:p>
        </p:txBody>
      </p:sp>
      <p:sp>
        <p:nvSpPr>
          <p:cNvPr id="28675" name="Rectangle 2">
            <a:extLst>
              <a:ext uri="{FF2B5EF4-FFF2-40B4-BE49-F238E27FC236}">
                <a16:creationId xmlns:a16="http://schemas.microsoft.com/office/drawing/2014/main" id="{D61B5296-AB3B-4914-8F1B-B78B2E1DE0B9}"/>
              </a:ext>
            </a:extLst>
          </p:cNvPr>
          <p:cNvSpPr>
            <a:spLocks noGrp="1" noRot="1" noChangeAspect="1" noChangeArrowheads="1" noTextEdit="1"/>
          </p:cNvSpPr>
          <p:nvPr>
            <p:ph type="sldImg"/>
          </p:nvPr>
        </p:nvSpPr>
        <p:spPr>
          <a:xfrm>
            <a:off x="992188" y="768350"/>
            <a:ext cx="5114925" cy="3836988"/>
          </a:xfrm>
          <a:ln/>
        </p:spPr>
      </p:sp>
      <p:sp>
        <p:nvSpPr>
          <p:cNvPr id="28676" name="Rectangle 3">
            <a:extLst>
              <a:ext uri="{FF2B5EF4-FFF2-40B4-BE49-F238E27FC236}">
                <a16:creationId xmlns:a16="http://schemas.microsoft.com/office/drawing/2014/main" id="{601E0F74-0E0E-44BD-9FA5-02C2867E36CD}"/>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02EAB1AF-360F-4BCD-8872-4CE7A396F60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FD2477C-87B8-4262-AD8D-84CBADB48BC7}" type="slidenum">
              <a:rPr lang="pt-BR" altLang="pt-BR" sz="1300"/>
              <a:pPr>
                <a:spcBef>
                  <a:spcPct val="0"/>
                </a:spcBef>
              </a:pPr>
              <a:t>14</a:t>
            </a:fld>
            <a:endParaRPr lang="pt-BR" altLang="pt-BR" sz="1300"/>
          </a:p>
        </p:txBody>
      </p:sp>
      <p:sp>
        <p:nvSpPr>
          <p:cNvPr id="30723" name="Rectangle 2">
            <a:extLst>
              <a:ext uri="{FF2B5EF4-FFF2-40B4-BE49-F238E27FC236}">
                <a16:creationId xmlns:a16="http://schemas.microsoft.com/office/drawing/2014/main" id="{E323A2D3-B999-4F65-A347-F867037CDCF4}"/>
              </a:ext>
            </a:extLst>
          </p:cNvPr>
          <p:cNvSpPr>
            <a:spLocks noGrp="1" noRot="1" noChangeAspect="1" noChangeArrowheads="1" noTextEdit="1"/>
          </p:cNvSpPr>
          <p:nvPr>
            <p:ph type="sldImg"/>
          </p:nvPr>
        </p:nvSpPr>
        <p:spPr>
          <a:xfrm>
            <a:off x="992188" y="768350"/>
            <a:ext cx="5114925" cy="3836988"/>
          </a:xfrm>
          <a:ln/>
        </p:spPr>
      </p:sp>
      <p:sp>
        <p:nvSpPr>
          <p:cNvPr id="30724" name="Rectangle 3">
            <a:extLst>
              <a:ext uri="{FF2B5EF4-FFF2-40B4-BE49-F238E27FC236}">
                <a16:creationId xmlns:a16="http://schemas.microsoft.com/office/drawing/2014/main" id="{729C74D0-B074-4390-9AC2-4811E22572D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CEFFD9CD-D4B6-4800-86A4-1633F7347F3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5FA9907-B0AE-4B6C-9400-8884B62FE7A7}" type="slidenum">
              <a:rPr lang="pt-BR" altLang="pt-BR" sz="1300"/>
              <a:pPr>
                <a:spcBef>
                  <a:spcPct val="0"/>
                </a:spcBef>
              </a:pPr>
              <a:t>15</a:t>
            </a:fld>
            <a:endParaRPr lang="pt-BR" altLang="pt-BR" sz="1300"/>
          </a:p>
        </p:txBody>
      </p:sp>
      <p:sp>
        <p:nvSpPr>
          <p:cNvPr id="32771" name="Rectangle 2">
            <a:extLst>
              <a:ext uri="{FF2B5EF4-FFF2-40B4-BE49-F238E27FC236}">
                <a16:creationId xmlns:a16="http://schemas.microsoft.com/office/drawing/2014/main" id="{0F2692CA-1E9B-4EA1-9A92-607CFE799DDC}"/>
              </a:ext>
            </a:extLst>
          </p:cNvPr>
          <p:cNvSpPr>
            <a:spLocks noGrp="1" noRot="1" noChangeAspect="1" noChangeArrowheads="1" noTextEdit="1"/>
          </p:cNvSpPr>
          <p:nvPr>
            <p:ph type="sldImg"/>
          </p:nvPr>
        </p:nvSpPr>
        <p:spPr>
          <a:xfrm>
            <a:off x="992188" y="768350"/>
            <a:ext cx="5114925" cy="3836988"/>
          </a:xfrm>
          <a:ln/>
        </p:spPr>
      </p:sp>
      <p:sp>
        <p:nvSpPr>
          <p:cNvPr id="32772" name="Rectangle 3">
            <a:extLst>
              <a:ext uri="{FF2B5EF4-FFF2-40B4-BE49-F238E27FC236}">
                <a16:creationId xmlns:a16="http://schemas.microsoft.com/office/drawing/2014/main" id="{74E53B44-F1ED-4105-9CBB-71336DF4335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AB1B45B1-02AA-46D5-8658-B35CE9BAB40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5C910D8-913E-49BB-9D71-D27BF04B628B}" type="slidenum">
              <a:rPr lang="pt-BR" altLang="pt-BR" sz="1300"/>
              <a:pPr>
                <a:spcBef>
                  <a:spcPct val="0"/>
                </a:spcBef>
              </a:pPr>
              <a:t>16</a:t>
            </a:fld>
            <a:endParaRPr lang="pt-BR" altLang="pt-BR" sz="1300"/>
          </a:p>
        </p:txBody>
      </p:sp>
      <p:sp>
        <p:nvSpPr>
          <p:cNvPr id="34819" name="Rectangle 2">
            <a:extLst>
              <a:ext uri="{FF2B5EF4-FFF2-40B4-BE49-F238E27FC236}">
                <a16:creationId xmlns:a16="http://schemas.microsoft.com/office/drawing/2014/main" id="{8982A45B-F58A-4C5C-82A9-D0B7D663C9BA}"/>
              </a:ext>
            </a:extLst>
          </p:cNvPr>
          <p:cNvSpPr>
            <a:spLocks noGrp="1" noRot="1" noChangeAspect="1" noChangeArrowheads="1" noTextEdit="1"/>
          </p:cNvSpPr>
          <p:nvPr>
            <p:ph type="sldImg"/>
          </p:nvPr>
        </p:nvSpPr>
        <p:spPr>
          <a:xfrm>
            <a:off x="992188" y="768350"/>
            <a:ext cx="5114925" cy="3836988"/>
          </a:xfrm>
          <a:ln/>
        </p:spPr>
      </p:sp>
      <p:sp>
        <p:nvSpPr>
          <p:cNvPr id="34820" name="Rectangle 3">
            <a:extLst>
              <a:ext uri="{FF2B5EF4-FFF2-40B4-BE49-F238E27FC236}">
                <a16:creationId xmlns:a16="http://schemas.microsoft.com/office/drawing/2014/main" id="{34005BB5-E3FB-4F0F-A717-6CFB5043DB4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BF2EE5C1-86C0-41BE-800B-C0356D84790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493AD0A-6749-4298-A32F-0F4F4DA03003}" type="slidenum">
              <a:rPr lang="pt-BR" altLang="pt-BR" sz="1300"/>
              <a:pPr>
                <a:spcBef>
                  <a:spcPct val="0"/>
                </a:spcBef>
              </a:pPr>
              <a:t>17</a:t>
            </a:fld>
            <a:endParaRPr lang="pt-BR" altLang="pt-BR" sz="1300"/>
          </a:p>
        </p:txBody>
      </p:sp>
      <p:sp>
        <p:nvSpPr>
          <p:cNvPr id="36867" name="Rectangle 2">
            <a:extLst>
              <a:ext uri="{FF2B5EF4-FFF2-40B4-BE49-F238E27FC236}">
                <a16:creationId xmlns:a16="http://schemas.microsoft.com/office/drawing/2014/main" id="{C942A82B-F887-4C40-92F0-34C8AEE4EB9D}"/>
              </a:ext>
            </a:extLst>
          </p:cNvPr>
          <p:cNvSpPr>
            <a:spLocks noGrp="1" noRot="1" noChangeAspect="1" noChangeArrowheads="1" noTextEdit="1"/>
          </p:cNvSpPr>
          <p:nvPr>
            <p:ph type="sldImg"/>
          </p:nvPr>
        </p:nvSpPr>
        <p:spPr>
          <a:xfrm>
            <a:off x="992188" y="768350"/>
            <a:ext cx="5114925" cy="3836988"/>
          </a:xfrm>
          <a:solidFill>
            <a:srgbClr val="FFFFFF"/>
          </a:solidFill>
          <a:ln/>
        </p:spPr>
      </p:sp>
      <p:sp>
        <p:nvSpPr>
          <p:cNvPr id="36868" name="Rectangle 3">
            <a:extLst>
              <a:ext uri="{FF2B5EF4-FFF2-40B4-BE49-F238E27FC236}">
                <a16:creationId xmlns:a16="http://schemas.microsoft.com/office/drawing/2014/main" id="{A9E7128D-415D-47E4-A3EF-4CDA40D2A50A}"/>
              </a:ext>
            </a:extLst>
          </p:cNvPr>
          <p:cNvSpPr>
            <a:spLocks noGrp="1" noChangeArrowheads="1"/>
          </p:cNvSpPr>
          <p:nvPr>
            <p:ph type="body" idx="1"/>
          </p:nvPr>
        </p:nvSpPr>
        <p:spPr>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pt-BR" altLang="pt-BR"/>
              <a:t>Ex: Coríndon (Al2O3) é comumente branco ou acinzentado, mas quando Cr+3 substitui Al+3 dá uma coloração vermelha (rubi), se ocorre Fe e Ti dá uma coloração azul (safira). </a:t>
            </a:r>
          </a:p>
          <a:p>
            <a:pPr eaLnBrk="1" hangingPunct="1"/>
            <a:r>
              <a:rPr lang="pt-BR" altLang="pt-BR"/>
              <a:t>A cor do mineral nem sempre é propriedade confiável na identificação.</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a:extLst>
              <a:ext uri="{FF2B5EF4-FFF2-40B4-BE49-F238E27FC236}">
                <a16:creationId xmlns:a16="http://schemas.microsoft.com/office/drawing/2014/main" id="{84174D25-F0D5-4298-8E81-F9BD3A7A596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7BFB2A7-C626-48B1-9FC0-04FC20C76DBE}" type="slidenum">
              <a:rPr lang="pt-BR" altLang="pt-BR" sz="1300"/>
              <a:pPr>
                <a:spcBef>
                  <a:spcPct val="0"/>
                </a:spcBef>
              </a:pPr>
              <a:t>19</a:t>
            </a:fld>
            <a:endParaRPr lang="pt-BR" altLang="pt-BR" sz="1300"/>
          </a:p>
        </p:txBody>
      </p:sp>
      <p:sp>
        <p:nvSpPr>
          <p:cNvPr id="39939" name="Rectangle 2">
            <a:extLst>
              <a:ext uri="{FF2B5EF4-FFF2-40B4-BE49-F238E27FC236}">
                <a16:creationId xmlns:a16="http://schemas.microsoft.com/office/drawing/2014/main" id="{001DF2B8-3346-4CAE-8049-7821C1C4EDC7}"/>
              </a:ext>
            </a:extLst>
          </p:cNvPr>
          <p:cNvSpPr>
            <a:spLocks noGrp="1" noRot="1" noChangeAspect="1" noChangeArrowheads="1" noTextEdit="1"/>
          </p:cNvSpPr>
          <p:nvPr>
            <p:ph type="sldImg"/>
          </p:nvPr>
        </p:nvSpPr>
        <p:spPr>
          <a:xfrm>
            <a:off x="992188" y="768350"/>
            <a:ext cx="5114925" cy="3836988"/>
          </a:xfrm>
          <a:ln/>
        </p:spPr>
      </p:sp>
      <p:sp>
        <p:nvSpPr>
          <p:cNvPr id="39940" name="Rectangle 3">
            <a:extLst>
              <a:ext uri="{FF2B5EF4-FFF2-40B4-BE49-F238E27FC236}">
                <a16:creationId xmlns:a16="http://schemas.microsoft.com/office/drawing/2014/main" id="{E7825612-693F-40D4-BFF4-BCAE14063FE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8D5EF92D-4EFE-4A42-82D1-14ADB793968F}"/>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C3111F6-62C0-494D-860E-C618914C7B1E}" type="slidenum">
              <a:rPr lang="pt-BR" altLang="pt-BR" sz="1300"/>
              <a:pPr>
                <a:spcBef>
                  <a:spcPct val="0"/>
                </a:spcBef>
              </a:pPr>
              <a:t>21</a:t>
            </a:fld>
            <a:endParaRPr lang="pt-BR" altLang="pt-BR" sz="1300"/>
          </a:p>
        </p:txBody>
      </p:sp>
      <p:sp>
        <p:nvSpPr>
          <p:cNvPr id="43011" name="Rectangle 2">
            <a:extLst>
              <a:ext uri="{FF2B5EF4-FFF2-40B4-BE49-F238E27FC236}">
                <a16:creationId xmlns:a16="http://schemas.microsoft.com/office/drawing/2014/main" id="{8ADE25F5-79BC-4937-9FDB-BFEF87C1B4C2}"/>
              </a:ext>
            </a:extLst>
          </p:cNvPr>
          <p:cNvSpPr>
            <a:spLocks noGrp="1" noRot="1" noChangeAspect="1" noChangeArrowheads="1" noTextEdit="1"/>
          </p:cNvSpPr>
          <p:nvPr>
            <p:ph type="sldImg"/>
          </p:nvPr>
        </p:nvSpPr>
        <p:spPr>
          <a:xfrm>
            <a:off x="992188" y="768350"/>
            <a:ext cx="5114925" cy="3836988"/>
          </a:xfrm>
          <a:ln/>
        </p:spPr>
      </p:sp>
      <p:sp>
        <p:nvSpPr>
          <p:cNvPr id="43012" name="Rectangle 3">
            <a:extLst>
              <a:ext uri="{FF2B5EF4-FFF2-40B4-BE49-F238E27FC236}">
                <a16:creationId xmlns:a16="http://schemas.microsoft.com/office/drawing/2014/main" id="{EF16FCB8-6352-47EB-9630-F7797B825E5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2A026945-05CF-4C98-9104-FCE3DF7FE93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2D76C2A-B8FA-427F-97AE-FBE47846EB76}" type="slidenum">
              <a:rPr lang="pt-BR" altLang="pt-BR" sz="1300"/>
              <a:pPr>
                <a:spcBef>
                  <a:spcPct val="0"/>
                </a:spcBef>
              </a:pPr>
              <a:t>2</a:t>
            </a:fld>
            <a:endParaRPr lang="pt-BR" altLang="pt-BR" sz="1300"/>
          </a:p>
        </p:txBody>
      </p:sp>
      <p:sp>
        <p:nvSpPr>
          <p:cNvPr id="6147" name="Rectangle 2">
            <a:extLst>
              <a:ext uri="{FF2B5EF4-FFF2-40B4-BE49-F238E27FC236}">
                <a16:creationId xmlns:a16="http://schemas.microsoft.com/office/drawing/2014/main" id="{ED552BA0-63DA-4DFE-92A0-B1D60CA31EB7}"/>
              </a:ext>
            </a:extLst>
          </p:cNvPr>
          <p:cNvSpPr>
            <a:spLocks noGrp="1" noRot="1" noChangeAspect="1" noChangeArrowheads="1" noTextEdit="1"/>
          </p:cNvSpPr>
          <p:nvPr>
            <p:ph type="sldImg"/>
          </p:nvPr>
        </p:nvSpPr>
        <p:spPr>
          <a:xfrm>
            <a:off x="992188" y="768350"/>
            <a:ext cx="5114925" cy="3836988"/>
          </a:xfrm>
          <a:ln/>
        </p:spPr>
      </p:sp>
      <p:sp>
        <p:nvSpPr>
          <p:cNvPr id="6148" name="Rectangle 3">
            <a:extLst>
              <a:ext uri="{FF2B5EF4-FFF2-40B4-BE49-F238E27FC236}">
                <a16:creationId xmlns:a16="http://schemas.microsoft.com/office/drawing/2014/main" id="{8FC4E234-124A-4D20-9CDD-E2D3A5AA9C1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32C002BD-5E97-461C-B575-D882904994D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1CA4CE4-81C2-41B6-AECB-0243E7E3B9AE}" type="slidenum">
              <a:rPr lang="pt-BR" altLang="pt-BR" sz="1300"/>
              <a:pPr>
                <a:spcBef>
                  <a:spcPct val="0"/>
                </a:spcBef>
              </a:pPr>
              <a:t>22</a:t>
            </a:fld>
            <a:endParaRPr lang="pt-BR" altLang="pt-BR" sz="1300"/>
          </a:p>
        </p:txBody>
      </p:sp>
      <p:sp>
        <p:nvSpPr>
          <p:cNvPr id="45059" name="Rectangle 2">
            <a:extLst>
              <a:ext uri="{FF2B5EF4-FFF2-40B4-BE49-F238E27FC236}">
                <a16:creationId xmlns:a16="http://schemas.microsoft.com/office/drawing/2014/main" id="{B6E9F421-0E0D-4634-A259-5AAEC4AB467F}"/>
              </a:ext>
            </a:extLst>
          </p:cNvPr>
          <p:cNvSpPr>
            <a:spLocks noGrp="1" noRot="1" noChangeAspect="1" noChangeArrowheads="1" noTextEdit="1"/>
          </p:cNvSpPr>
          <p:nvPr>
            <p:ph type="sldImg"/>
          </p:nvPr>
        </p:nvSpPr>
        <p:spPr>
          <a:xfrm>
            <a:off x="992188" y="768350"/>
            <a:ext cx="5114925" cy="3836988"/>
          </a:xfrm>
          <a:ln/>
        </p:spPr>
      </p:sp>
      <p:sp>
        <p:nvSpPr>
          <p:cNvPr id="45060" name="Rectangle 3">
            <a:extLst>
              <a:ext uri="{FF2B5EF4-FFF2-40B4-BE49-F238E27FC236}">
                <a16:creationId xmlns:a16="http://schemas.microsoft.com/office/drawing/2014/main" id="{8FE711B8-EC58-458F-885A-79AF7737131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A1BA7871-B105-426B-93F1-CDAFB22CAE7D}"/>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C8B088B-3708-484A-B7B4-A7C6E67A31A2}" type="slidenum">
              <a:rPr lang="pt-BR" altLang="pt-BR" sz="1300"/>
              <a:pPr>
                <a:spcBef>
                  <a:spcPct val="0"/>
                </a:spcBef>
              </a:pPr>
              <a:t>24</a:t>
            </a:fld>
            <a:endParaRPr lang="pt-BR" altLang="pt-BR" sz="1300"/>
          </a:p>
        </p:txBody>
      </p:sp>
      <p:sp>
        <p:nvSpPr>
          <p:cNvPr id="48131" name="Rectangle 2">
            <a:extLst>
              <a:ext uri="{FF2B5EF4-FFF2-40B4-BE49-F238E27FC236}">
                <a16:creationId xmlns:a16="http://schemas.microsoft.com/office/drawing/2014/main" id="{0FCBF6AC-9240-42B9-8883-A79D46C10697}"/>
              </a:ext>
            </a:extLst>
          </p:cNvPr>
          <p:cNvSpPr>
            <a:spLocks noGrp="1" noRot="1" noChangeAspect="1" noChangeArrowheads="1" noTextEdit="1"/>
          </p:cNvSpPr>
          <p:nvPr>
            <p:ph type="sldImg"/>
          </p:nvPr>
        </p:nvSpPr>
        <p:spPr>
          <a:xfrm>
            <a:off x="992188" y="768350"/>
            <a:ext cx="5114925" cy="3836988"/>
          </a:xfrm>
          <a:ln/>
        </p:spPr>
      </p:sp>
      <p:sp>
        <p:nvSpPr>
          <p:cNvPr id="48132" name="Rectangle 3">
            <a:extLst>
              <a:ext uri="{FF2B5EF4-FFF2-40B4-BE49-F238E27FC236}">
                <a16:creationId xmlns:a16="http://schemas.microsoft.com/office/drawing/2014/main" id="{A49950D7-4A5E-4CAD-BC63-8EB1E27685B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a:extLst>
              <a:ext uri="{FF2B5EF4-FFF2-40B4-BE49-F238E27FC236}">
                <a16:creationId xmlns:a16="http://schemas.microsoft.com/office/drawing/2014/main" id="{E43F5831-FE22-46B7-8575-6BF5D542453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1C3F7E6-9567-43B4-88D5-13DA3E333469}" type="slidenum">
              <a:rPr lang="pt-BR" altLang="pt-BR" sz="1300"/>
              <a:pPr>
                <a:spcBef>
                  <a:spcPct val="0"/>
                </a:spcBef>
              </a:pPr>
              <a:t>25</a:t>
            </a:fld>
            <a:endParaRPr lang="pt-BR" altLang="pt-BR" sz="1300"/>
          </a:p>
        </p:txBody>
      </p:sp>
      <p:sp>
        <p:nvSpPr>
          <p:cNvPr id="50179" name="Rectangle 2">
            <a:extLst>
              <a:ext uri="{FF2B5EF4-FFF2-40B4-BE49-F238E27FC236}">
                <a16:creationId xmlns:a16="http://schemas.microsoft.com/office/drawing/2014/main" id="{F9945AC1-29DD-4660-8837-92ADA97A58E2}"/>
              </a:ext>
            </a:extLst>
          </p:cNvPr>
          <p:cNvSpPr>
            <a:spLocks noGrp="1" noRot="1" noChangeAspect="1" noChangeArrowheads="1" noTextEdit="1"/>
          </p:cNvSpPr>
          <p:nvPr>
            <p:ph type="sldImg"/>
          </p:nvPr>
        </p:nvSpPr>
        <p:spPr>
          <a:xfrm>
            <a:off x="992188" y="768350"/>
            <a:ext cx="5114925" cy="3836988"/>
          </a:xfrm>
          <a:ln/>
        </p:spPr>
      </p:sp>
      <p:sp>
        <p:nvSpPr>
          <p:cNvPr id="50180" name="Rectangle 3">
            <a:extLst>
              <a:ext uri="{FF2B5EF4-FFF2-40B4-BE49-F238E27FC236}">
                <a16:creationId xmlns:a16="http://schemas.microsoft.com/office/drawing/2014/main" id="{FE5821E5-64D2-487E-9E85-7BC8E3FCF97D}"/>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a:extLst>
              <a:ext uri="{FF2B5EF4-FFF2-40B4-BE49-F238E27FC236}">
                <a16:creationId xmlns:a16="http://schemas.microsoft.com/office/drawing/2014/main" id="{F133C32E-9800-49D2-8DF8-62541D5F287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36A0B85-4860-4245-81DB-66A4B1A8F3C6}" type="slidenum">
              <a:rPr lang="pt-BR" altLang="pt-BR" sz="1300"/>
              <a:pPr>
                <a:spcBef>
                  <a:spcPct val="0"/>
                </a:spcBef>
              </a:pPr>
              <a:t>28</a:t>
            </a:fld>
            <a:endParaRPr lang="pt-BR" altLang="pt-BR" sz="1300"/>
          </a:p>
        </p:txBody>
      </p:sp>
      <p:sp>
        <p:nvSpPr>
          <p:cNvPr id="54275" name="Rectangle 2">
            <a:extLst>
              <a:ext uri="{FF2B5EF4-FFF2-40B4-BE49-F238E27FC236}">
                <a16:creationId xmlns:a16="http://schemas.microsoft.com/office/drawing/2014/main" id="{60F56908-6091-4B53-BF7A-D52BA2F1033D}"/>
              </a:ext>
            </a:extLst>
          </p:cNvPr>
          <p:cNvSpPr>
            <a:spLocks noGrp="1" noRot="1" noChangeAspect="1" noChangeArrowheads="1" noTextEdit="1"/>
          </p:cNvSpPr>
          <p:nvPr>
            <p:ph type="sldImg"/>
          </p:nvPr>
        </p:nvSpPr>
        <p:spPr>
          <a:xfrm>
            <a:off x="992188" y="768350"/>
            <a:ext cx="5114925" cy="3836988"/>
          </a:xfrm>
          <a:ln/>
        </p:spPr>
      </p:sp>
      <p:sp>
        <p:nvSpPr>
          <p:cNvPr id="54276" name="Rectangle 3">
            <a:extLst>
              <a:ext uri="{FF2B5EF4-FFF2-40B4-BE49-F238E27FC236}">
                <a16:creationId xmlns:a16="http://schemas.microsoft.com/office/drawing/2014/main" id="{8D336F82-1174-4B1C-93DB-116C31DA652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a:extLst>
              <a:ext uri="{FF2B5EF4-FFF2-40B4-BE49-F238E27FC236}">
                <a16:creationId xmlns:a16="http://schemas.microsoft.com/office/drawing/2014/main" id="{BBB31BB6-B62D-45CF-BBC7-DEBFEEB3CCF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A731A68-6F90-47FB-8C64-96BB5C7B891B}" type="slidenum">
              <a:rPr lang="pt-BR" altLang="pt-BR" sz="1300"/>
              <a:pPr>
                <a:spcBef>
                  <a:spcPct val="0"/>
                </a:spcBef>
              </a:pPr>
              <a:t>29</a:t>
            </a:fld>
            <a:endParaRPr lang="pt-BR" altLang="pt-BR" sz="1300"/>
          </a:p>
        </p:txBody>
      </p:sp>
      <p:sp>
        <p:nvSpPr>
          <p:cNvPr id="56323" name="Rectangle 2">
            <a:extLst>
              <a:ext uri="{FF2B5EF4-FFF2-40B4-BE49-F238E27FC236}">
                <a16:creationId xmlns:a16="http://schemas.microsoft.com/office/drawing/2014/main" id="{D0CB9C11-7A5B-4777-9149-7A5C2C656C57}"/>
              </a:ext>
            </a:extLst>
          </p:cNvPr>
          <p:cNvSpPr>
            <a:spLocks noGrp="1" noRot="1" noChangeAspect="1" noChangeArrowheads="1" noTextEdit="1"/>
          </p:cNvSpPr>
          <p:nvPr>
            <p:ph type="sldImg"/>
          </p:nvPr>
        </p:nvSpPr>
        <p:spPr>
          <a:xfrm>
            <a:off x="992188" y="768350"/>
            <a:ext cx="5114925" cy="3836988"/>
          </a:xfrm>
          <a:ln/>
        </p:spPr>
      </p:sp>
      <p:sp>
        <p:nvSpPr>
          <p:cNvPr id="56324" name="Rectangle 3">
            <a:extLst>
              <a:ext uri="{FF2B5EF4-FFF2-40B4-BE49-F238E27FC236}">
                <a16:creationId xmlns:a16="http://schemas.microsoft.com/office/drawing/2014/main" id="{03A917A8-26AB-483F-884D-1601C9D1B4C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a:extLst>
              <a:ext uri="{FF2B5EF4-FFF2-40B4-BE49-F238E27FC236}">
                <a16:creationId xmlns:a16="http://schemas.microsoft.com/office/drawing/2014/main" id="{9A22E3D9-715E-4410-82B8-147E4CF0F4D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2F67B36-9285-465C-9639-D49E76D6D522}" type="slidenum">
              <a:rPr lang="pt-BR" altLang="pt-BR" sz="1300"/>
              <a:pPr>
                <a:spcBef>
                  <a:spcPct val="0"/>
                </a:spcBef>
              </a:pPr>
              <a:t>30</a:t>
            </a:fld>
            <a:endParaRPr lang="pt-BR" altLang="pt-BR" sz="1300"/>
          </a:p>
        </p:txBody>
      </p:sp>
      <p:sp>
        <p:nvSpPr>
          <p:cNvPr id="58371" name="Rectangle 2">
            <a:extLst>
              <a:ext uri="{FF2B5EF4-FFF2-40B4-BE49-F238E27FC236}">
                <a16:creationId xmlns:a16="http://schemas.microsoft.com/office/drawing/2014/main" id="{F75EE533-0306-4B68-949C-E560643A2CD4}"/>
              </a:ext>
            </a:extLst>
          </p:cNvPr>
          <p:cNvSpPr>
            <a:spLocks noGrp="1" noRot="1" noChangeAspect="1" noChangeArrowheads="1" noTextEdit="1"/>
          </p:cNvSpPr>
          <p:nvPr>
            <p:ph type="sldImg"/>
          </p:nvPr>
        </p:nvSpPr>
        <p:spPr>
          <a:xfrm>
            <a:off x="992188" y="768350"/>
            <a:ext cx="5114925" cy="3836988"/>
          </a:xfrm>
          <a:ln/>
        </p:spPr>
      </p:sp>
      <p:sp>
        <p:nvSpPr>
          <p:cNvPr id="58372" name="Rectangle 3">
            <a:extLst>
              <a:ext uri="{FF2B5EF4-FFF2-40B4-BE49-F238E27FC236}">
                <a16:creationId xmlns:a16="http://schemas.microsoft.com/office/drawing/2014/main" id="{DD3CF81E-AA64-4986-A0B5-3FC895F7334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a:extLst>
              <a:ext uri="{FF2B5EF4-FFF2-40B4-BE49-F238E27FC236}">
                <a16:creationId xmlns:a16="http://schemas.microsoft.com/office/drawing/2014/main" id="{24465C08-A68A-4301-BBDE-026140DB2F54}"/>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751DC56-D328-4A25-AD11-9D2109D2E5D1}" type="slidenum">
              <a:rPr lang="pt-BR" altLang="pt-BR" sz="1300"/>
              <a:pPr>
                <a:spcBef>
                  <a:spcPct val="0"/>
                </a:spcBef>
              </a:pPr>
              <a:t>31</a:t>
            </a:fld>
            <a:endParaRPr lang="pt-BR" altLang="pt-BR" sz="1300"/>
          </a:p>
        </p:txBody>
      </p:sp>
      <p:sp>
        <p:nvSpPr>
          <p:cNvPr id="60419" name="Rectangle 2">
            <a:extLst>
              <a:ext uri="{FF2B5EF4-FFF2-40B4-BE49-F238E27FC236}">
                <a16:creationId xmlns:a16="http://schemas.microsoft.com/office/drawing/2014/main" id="{96E5C21B-31EF-47C9-9A93-941641998784}"/>
              </a:ext>
            </a:extLst>
          </p:cNvPr>
          <p:cNvSpPr>
            <a:spLocks noGrp="1" noRot="1" noChangeAspect="1" noChangeArrowheads="1" noTextEdit="1"/>
          </p:cNvSpPr>
          <p:nvPr>
            <p:ph type="sldImg"/>
          </p:nvPr>
        </p:nvSpPr>
        <p:spPr>
          <a:xfrm>
            <a:off x="992188" y="768350"/>
            <a:ext cx="5114925" cy="3836988"/>
          </a:xfrm>
          <a:ln/>
        </p:spPr>
      </p:sp>
      <p:sp>
        <p:nvSpPr>
          <p:cNvPr id="60420" name="Rectangle 3">
            <a:extLst>
              <a:ext uri="{FF2B5EF4-FFF2-40B4-BE49-F238E27FC236}">
                <a16:creationId xmlns:a16="http://schemas.microsoft.com/office/drawing/2014/main" id="{8DC718AD-2C70-427E-AA60-2F5E46BA142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a:extLst>
              <a:ext uri="{FF2B5EF4-FFF2-40B4-BE49-F238E27FC236}">
                <a16:creationId xmlns:a16="http://schemas.microsoft.com/office/drawing/2014/main" id="{FF830A93-195B-4DB9-AEE7-40C038C7F30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0BE38EB-61A1-4E41-A863-231AB02A94C8}" type="slidenum">
              <a:rPr lang="pt-BR" altLang="pt-BR" sz="1300"/>
              <a:pPr>
                <a:spcBef>
                  <a:spcPct val="0"/>
                </a:spcBef>
              </a:pPr>
              <a:t>32</a:t>
            </a:fld>
            <a:endParaRPr lang="pt-BR" altLang="pt-BR" sz="1300"/>
          </a:p>
        </p:txBody>
      </p:sp>
      <p:sp>
        <p:nvSpPr>
          <p:cNvPr id="62467" name="Rectangle 2">
            <a:extLst>
              <a:ext uri="{FF2B5EF4-FFF2-40B4-BE49-F238E27FC236}">
                <a16:creationId xmlns:a16="http://schemas.microsoft.com/office/drawing/2014/main" id="{A073B429-A133-422A-9A0C-98C3611A592A}"/>
              </a:ext>
            </a:extLst>
          </p:cNvPr>
          <p:cNvSpPr>
            <a:spLocks noGrp="1" noRot="1" noChangeAspect="1" noChangeArrowheads="1" noTextEdit="1"/>
          </p:cNvSpPr>
          <p:nvPr>
            <p:ph type="sldImg"/>
          </p:nvPr>
        </p:nvSpPr>
        <p:spPr>
          <a:xfrm>
            <a:off x="992188" y="768350"/>
            <a:ext cx="5114925" cy="3836988"/>
          </a:xfrm>
          <a:ln/>
        </p:spPr>
      </p:sp>
      <p:sp>
        <p:nvSpPr>
          <p:cNvPr id="62468" name="Rectangle 3">
            <a:extLst>
              <a:ext uri="{FF2B5EF4-FFF2-40B4-BE49-F238E27FC236}">
                <a16:creationId xmlns:a16="http://schemas.microsoft.com/office/drawing/2014/main" id="{B6AA707E-4C8D-487D-A6E0-4041A40476A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a:extLst>
              <a:ext uri="{FF2B5EF4-FFF2-40B4-BE49-F238E27FC236}">
                <a16:creationId xmlns:a16="http://schemas.microsoft.com/office/drawing/2014/main" id="{36724C72-79BE-469C-8791-A4A06F39449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CEC1255-2D32-44CF-AFA6-D45AEBED189D}" type="slidenum">
              <a:rPr lang="pt-BR" altLang="pt-BR" sz="1300"/>
              <a:pPr>
                <a:spcBef>
                  <a:spcPct val="0"/>
                </a:spcBef>
              </a:pPr>
              <a:t>33</a:t>
            </a:fld>
            <a:endParaRPr lang="pt-BR" altLang="pt-BR" sz="1300"/>
          </a:p>
        </p:txBody>
      </p:sp>
      <p:sp>
        <p:nvSpPr>
          <p:cNvPr id="64515" name="Rectangle 2">
            <a:extLst>
              <a:ext uri="{FF2B5EF4-FFF2-40B4-BE49-F238E27FC236}">
                <a16:creationId xmlns:a16="http://schemas.microsoft.com/office/drawing/2014/main" id="{F9EDA635-16D5-4141-B2C5-D08D53374F80}"/>
              </a:ext>
            </a:extLst>
          </p:cNvPr>
          <p:cNvSpPr>
            <a:spLocks noGrp="1" noRot="1" noChangeAspect="1" noChangeArrowheads="1" noTextEdit="1"/>
          </p:cNvSpPr>
          <p:nvPr>
            <p:ph type="sldImg"/>
          </p:nvPr>
        </p:nvSpPr>
        <p:spPr>
          <a:xfrm>
            <a:off x="992188" y="768350"/>
            <a:ext cx="5114925" cy="3836988"/>
          </a:xfrm>
          <a:ln/>
        </p:spPr>
      </p:sp>
      <p:sp>
        <p:nvSpPr>
          <p:cNvPr id="64516" name="Rectangle 3">
            <a:extLst>
              <a:ext uri="{FF2B5EF4-FFF2-40B4-BE49-F238E27FC236}">
                <a16:creationId xmlns:a16="http://schemas.microsoft.com/office/drawing/2014/main" id="{A6AB7D63-2E03-4E50-A478-66CD7C7233AD}"/>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a:extLst>
              <a:ext uri="{FF2B5EF4-FFF2-40B4-BE49-F238E27FC236}">
                <a16:creationId xmlns:a16="http://schemas.microsoft.com/office/drawing/2014/main" id="{3FB4B5C9-F670-42DA-9009-A54ED235C99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2F488D5-D295-4EB8-B5DF-018AC198183D}" type="slidenum">
              <a:rPr lang="pt-BR" altLang="pt-BR" sz="1300"/>
              <a:pPr>
                <a:spcBef>
                  <a:spcPct val="0"/>
                </a:spcBef>
              </a:pPr>
              <a:t>34</a:t>
            </a:fld>
            <a:endParaRPr lang="pt-BR" altLang="pt-BR" sz="1300"/>
          </a:p>
        </p:txBody>
      </p:sp>
      <p:sp>
        <p:nvSpPr>
          <p:cNvPr id="66563" name="Rectangle 2">
            <a:extLst>
              <a:ext uri="{FF2B5EF4-FFF2-40B4-BE49-F238E27FC236}">
                <a16:creationId xmlns:a16="http://schemas.microsoft.com/office/drawing/2014/main" id="{18D2FDB9-CB95-4B41-8410-A629F03DF4A2}"/>
              </a:ext>
            </a:extLst>
          </p:cNvPr>
          <p:cNvSpPr>
            <a:spLocks noGrp="1" noRot="1" noChangeAspect="1" noChangeArrowheads="1" noTextEdit="1"/>
          </p:cNvSpPr>
          <p:nvPr>
            <p:ph type="sldImg"/>
          </p:nvPr>
        </p:nvSpPr>
        <p:spPr>
          <a:xfrm>
            <a:off x="992188" y="768350"/>
            <a:ext cx="5114925" cy="3836988"/>
          </a:xfrm>
          <a:ln/>
        </p:spPr>
      </p:sp>
      <p:sp>
        <p:nvSpPr>
          <p:cNvPr id="66564" name="Rectangle 3">
            <a:extLst>
              <a:ext uri="{FF2B5EF4-FFF2-40B4-BE49-F238E27FC236}">
                <a16:creationId xmlns:a16="http://schemas.microsoft.com/office/drawing/2014/main" id="{4B6B7A5A-4AF1-45E9-AA63-172E3FEF5B1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57C2C7EE-08B0-4FBA-9A0F-78C9CDB7BD29}"/>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789ECB0-D5F9-4237-8305-A2E76C68D4E3}" type="slidenum">
              <a:rPr lang="pt-BR" altLang="pt-BR" sz="1300"/>
              <a:pPr>
                <a:spcBef>
                  <a:spcPct val="0"/>
                </a:spcBef>
              </a:pPr>
              <a:t>3</a:t>
            </a:fld>
            <a:endParaRPr lang="pt-BR" altLang="pt-BR" sz="1300"/>
          </a:p>
        </p:txBody>
      </p:sp>
      <p:sp>
        <p:nvSpPr>
          <p:cNvPr id="8195" name="Rectangle 2">
            <a:extLst>
              <a:ext uri="{FF2B5EF4-FFF2-40B4-BE49-F238E27FC236}">
                <a16:creationId xmlns:a16="http://schemas.microsoft.com/office/drawing/2014/main" id="{AC1F390B-E616-42E4-8872-3D589169ED1A}"/>
              </a:ext>
            </a:extLst>
          </p:cNvPr>
          <p:cNvSpPr>
            <a:spLocks noGrp="1" noRot="1" noChangeAspect="1" noChangeArrowheads="1" noTextEdit="1"/>
          </p:cNvSpPr>
          <p:nvPr>
            <p:ph type="sldImg"/>
          </p:nvPr>
        </p:nvSpPr>
        <p:spPr>
          <a:xfrm>
            <a:off x="992188" y="768350"/>
            <a:ext cx="5114925" cy="3836988"/>
          </a:xfrm>
          <a:ln/>
        </p:spPr>
      </p:sp>
      <p:sp>
        <p:nvSpPr>
          <p:cNvPr id="8196" name="Rectangle 3">
            <a:extLst>
              <a:ext uri="{FF2B5EF4-FFF2-40B4-BE49-F238E27FC236}">
                <a16:creationId xmlns:a16="http://schemas.microsoft.com/office/drawing/2014/main" id="{70268DBE-163B-4AD1-AC33-89F381AAAC7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a:extLst>
              <a:ext uri="{FF2B5EF4-FFF2-40B4-BE49-F238E27FC236}">
                <a16:creationId xmlns:a16="http://schemas.microsoft.com/office/drawing/2014/main" id="{CDE5C82B-0FF7-47BF-978B-71475C44087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7745377-3997-44A8-A988-A2545EB4170E}" type="slidenum">
              <a:rPr lang="pt-BR" altLang="pt-BR" sz="1300"/>
              <a:pPr>
                <a:spcBef>
                  <a:spcPct val="0"/>
                </a:spcBef>
              </a:pPr>
              <a:t>35</a:t>
            </a:fld>
            <a:endParaRPr lang="pt-BR" altLang="pt-BR" sz="1300"/>
          </a:p>
        </p:txBody>
      </p:sp>
      <p:sp>
        <p:nvSpPr>
          <p:cNvPr id="68611" name="Rectangle 2">
            <a:extLst>
              <a:ext uri="{FF2B5EF4-FFF2-40B4-BE49-F238E27FC236}">
                <a16:creationId xmlns:a16="http://schemas.microsoft.com/office/drawing/2014/main" id="{A9C3B3B4-87D6-45B9-933E-FE33A6FE5ADA}"/>
              </a:ext>
            </a:extLst>
          </p:cNvPr>
          <p:cNvSpPr>
            <a:spLocks noGrp="1" noRot="1" noChangeAspect="1" noChangeArrowheads="1" noTextEdit="1"/>
          </p:cNvSpPr>
          <p:nvPr>
            <p:ph type="sldImg"/>
          </p:nvPr>
        </p:nvSpPr>
        <p:spPr>
          <a:xfrm>
            <a:off x="992188" y="768350"/>
            <a:ext cx="5114925" cy="3836988"/>
          </a:xfrm>
          <a:ln/>
        </p:spPr>
      </p:sp>
      <p:sp>
        <p:nvSpPr>
          <p:cNvPr id="68612" name="Rectangle 3">
            <a:extLst>
              <a:ext uri="{FF2B5EF4-FFF2-40B4-BE49-F238E27FC236}">
                <a16:creationId xmlns:a16="http://schemas.microsoft.com/office/drawing/2014/main" id="{A039807F-693A-4587-ADBC-1AFCFC21C5D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a:extLst>
              <a:ext uri="{FF2B5EF4-FFF2-40B4-BE49-F238E27FC236}">
                <a16:creationId xmlns:a16="http://schemas.microsoft.com/office/drawing/2014/main" id="{C1A6EFB1-B037-473A-A29E-2FB3CFBDB33F}"/>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BBB93B1-4CC7-4CFA-A497-32EB9495CC73}" type="slidenum">
              <a:rPr lang="pt-BR" altLang="pt-BR" sz="1300"/>
              <a:pPr>
                <a:spcBef>
                  <a:spcPct val="0"/>
                </a:spcBef>
              </a:pPr>
              <a:t>36</a:t>
            </a:fld>
            <a:endParaRPr lang="pt-BR" altLang="pt-BR" sz="1300"/>
          </a:p>
        </p:txBody>
      </p:sp>
      <p:sp>
        <p:nvSpPr>
          <p:cNvPr id="70659" name="Rectangle 2">
            <a:extLst>
              <a:ext uri="{FF2B5EF4-FFF2-40B4-BE49-F238E27FC236}">
                <a16:creationId xmlns:a16="http://schemas.microsoft.com/office/drawing/2014/main" id="{EA48FB5A-865D-400D-880E-D2C83FAA9A81}"/>
              </a:ext>
            </a:extLst>
          </p:cNvPr>
          <p:cNvSpPr>
            <a:spLocks noGrp="1" noRot="1" noChangeAspect="1" noChangeArrowheads="1" noTextEdit="1"/>
          </p:cNvSpPr>
          <p:nvPr>
            <p:ph type="sldImg"/>
          </p:nvPr>
        </p:nvSpPr>
        <p:spPr>
          <a:xfrm>
            <a:off x="992188" y="768350"/>
            <a:ext cx="5114925" cy="3836988"/>
          </a:xfrm>
          <a:ln/>
        </p:spPr>
      </p:sp>
      <p:sp>
        <p:nvSpPr>
          <p:cNvPr id="70660" name="Rectangle 3">
            <a:extLst>
              <a:ext uri="{FF2B5EF4-FFF2-40B4-BE49-F238E27FC236}">
                <a16:creationId xmlns:a16="http://schemas.microsoft.com/office/drawing/2014/main" id="{4B079960-7460-496B-A1C3-C66DB56FD04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a:extLst>
              <a:ext uri="{FF2B5EF4-FFF2-40B4-BE49-F238E27FC236}">
                <a16:creationId xmlns:a16="http://schemas.microsoft.com/office/drawing/2014/main" id="{92AA5DC8-CFF6-4ADF-9032-B8C8F6C69AB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0E47902-A7AC-40D0-86B0-DA5069A9D9D7}" type="slidenum">
              <a:rPr lang="pt-BR" altLang="pt-BR" sz="1300"/>
              <a:pPr>
                <a:spcBef>
                  <a:spcPct val="0"/>
                </a:spcBef>
              </a:pPr>
              <a:t>37</a:t>
            </a:fld>
            <a:endParaRPr lang="pt-BR" altLang="pt-BR" sz="1300"/>
          </a:p>
        </p:txBody>
      </p:sp>
      <p:sp>
        <p:nvSpPr>
          <p:cNvPr id="72707" name="Rectangle 2">
            <a:extLst>
              <a:ext uri="{FF2B5EF4-FFF2-40B4-BE49-F238E27FC236}">
                <a16:creationId xmlns:a16="http://schemas.microsoft.com/office/drawing/2014/main" id="{F7170C9C-799C-4102-A737-00B6CD513044}"/>
              </a:ext>
            </a:extLst>
          </p:cNvPr>
          <p:cNvSpPr>
            <a:spLocks noGrp="1" noRot="1" noChangeAspect="1" noChangeArrowheads="1" noTextEdit="1"/>
          </p:cNvSpPr>
          <p:nvPr>
            <p:ph type="sldImg"/>
          </p:nvPr>
        </p:nvSpPr>
        <p:spPr>
          <a:xfrm>
            <a:off x="992188" y="768350"/>
            <a:ext cx="5114925" cy="3836988"/>
          </a:xfrm>
          <a:ln/>
        </p:spPr>
      </p:sp>
      <p:sp>
        <p:nvSpPr>
          <p:cNvPr id="72708" name="Rectangle 3">
            <a:extLst>
              <a:ext uri="{FF2B5EF4-FFF2-40B4-BE49-F238E27FC236}">
                <a16:creationId xmlns:a16="http://schemas.microsoft.com/office/drawing/2014/main" id="{164AB8DE-A4E3-4B51-AB0A-5A8723FFB49D}"/>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a:extLst>
              <a:ext uri="{FF2B5EF4-FFF2-40B4-BE49-F238E27FC236}">
                <a16:creationId xmlns:a16="http://schemas.microsoft.com/office/drawing/2014/main" id="{B133267A-666F-486C-9AAC-31FC68C0A27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824F031-EA3B-418D-8C71-DCDC448C2864}" type="slidenum">
              <a:rPr lang="pt-BR" altLang="pt-BR" sz="1300"/>
              <a:pPr>
                <a:spcBef>
                  <a:spcPct val="0"/>
                </a:spcBef>
              </a:pPr>
              <a:t>38</a:t>
            </a:fld>
            <a:endParaRPr lang="pt-BR" altLang="pt-BR" sz="1300"/>
          </a:p>
        </p:txBody>
      </p:sp>
      <p:sp>
        <p:nvSpPr>
          <p:cNvPr id="74755" name="Rectangle 2">
            <a:extLst>
              <a:ext uri="{FF2B5EF4-FFF2-40B4-BE49-F238E27FC236}">
                <a16:creationId xmlns:a16="http://schemas.microsoft.com/office/drawing/2014/main" id="{3DFD2F14-4DDB-45C3-9129-24F876551116}"/>
              </a:ext>
            </a:extLst>
          </p:cNvPr>
          <p:cNvSpPr>
            <a:spLocks noGrp="1" noRot="1" noChangeAspect="1" noChangeArrowheads="1" noTextEdit="1"/>
          </p:cNvSpPr>
          <p:nvPr>
            <p:ph type="sldImg"/>
          </p:nvPr>
        </p:nvSpPr>
        <p:spPr>
          <a:xfrm>
            <a:off x="992188" y="768350"/>
            <a:ext cx="5114925" cy="3836988"/>
          </a:xfrm>
          <a:ln/>
        </p:spPr>
      </p:sp>
      <p:sp>
        <p:nvSpPr>
          <p:cNvPr id="74756" name="Rectangle 3">
            <a:extLst>
              <a:ext uri="{FF2B5EF4-FFF2-40B4-BE49-F238E27FC236}">
                <a16:creationId xmlns:a16="http://schemas.microsoft.com/office/drawing/2014/main" id="{0CF20BDD-AB18-45E1-BC86-7A83CCFF8CA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a:extLst>
              <a:ext uri="{FF2B5EF4-FFF2-40B4-BE49-F238E27FC236}">
                <a16:creationId xmlns:a16="http://schemas.microsoft.com/office/drawing/2014/main" id="{808513A0-1829-4F58-A45D-C1484E3DF52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C63AEE3-1384-46E0-8253-13C80B846CA0}" type="slidenum">
              <a:rPr lang="pt-BR" altLang="pt-BR" sz="1300"/>
              <a:pPr>
                <a:spcBef>
                  <a:spcPct val="0"/>
                </a:spcBef>
              </a:pPr>
              <a:t>39</a:t>
            </a:fld>
            <a:endParaRPr lang="pt-BR" altLang="pt-BR" sz="1300"/>
          </a:p>
        </p:txBody>
      </p:sp>
      <p:sp>
        <p:nvSpPr>
          <p:cNvPr id="76803" name="Rectangle 2">
            <a:extLst>
              <a:ext uri="{FF2B5EF4-FFF2-40B4-BE49-F238E27FC236}">
                <a16:creationId xmlns:a16="http://schemas.microsoft.com/office/drawing/2014/main" id="{159280A7-FEBB-4208-833A-9B1036F10381}"/>
              </a:ext>
            </a:extLst>
          </p:cNvPr>
          <p:cNvSpPr>
            <a:spLocks noGrp="1" noRot="1" noChangeAspect="1" noChangeArrowheads="1" noTextEdit="1"/>
          </p:cNvSpPr>
          <p:nvPr>
            <p:ph type="sldImg"/>
          </p:nvPr>
        </p:nvSpPr>
        <p:spPr>
          <a:xfrm>
            <a:off x="992188" y="768350"/>
            <a:ext cx="5114925" cy="3836988"/>
          </a:xfrm>
          <a:ln/>
        </p:spPr>
      </p:sp>
      <p:sp>
        <p:nvSpPr>
          <p:cNvPr id="76804" name="Rectangle 3">
            <a:extLst>
              <a:ext uri="{FF2B5EF4-FFF2-40B4-BE49-F238E27FC236}">
                <a16:creationId xmlns:a16="http://schemas.microsoft.com/office/drawing/2014/main" id="{A4AE9914-BC25-40F3-B4E2-5A396FCF877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a:extLst>
              <a:ext uri="{FF2B5EF4-FFF2-40B4-BE49-F238E27FC236}">
                <a16:creationId xmlns:a16="http://schemas.microsoft.com/office/drawing/2014/main" id="{33E8D9D1-4835-469F-93E7-74FA133DAC4D}"/>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6055473-17B5-48AA-A590-7F3536BCC805}" type="slidenum">
              <a:rPr lang="pt-BR" altLang="pt-BR" sz="1300"/>
              <a:pPr>
                <a:spcBef>
                  <a:spcPct val="0"/>
                </a:spcBef>
              </a:pPr>
              <a:t>40</a:t>
            </a:fld>
            <a:endParaRPr lang="pt-BR" altLang="pt-BR" sz="1300"/>
          </a:p>
        </p:txBody>
      </p:sp>
      <p:sp>
        <p:nvSpPr>
          <p:cNvPr id="78851" name="Rectangle 2">
            <a:extLst>
              <a:ext uri="{FF2B5EF4-FFF2-40B4-BE49-F238E27FC236}">
                <a16:creationId xmlns:a16="http://schemas.microsoft.com/office/drawing/2014/main" id="{94AAFF68-3000-4676-AFEF-7DEDD94720D2}"/>
              </a:ext>
            </a:extLst>
          </p:cNvPr>
          <p:cNvSpPr>
            <a:spLocks noGrp="1" noRot="1" noChangeAspect="1" noChangeArrowheads="1" noTextEdit="1"/>
          </p:cNvSpPr>
          <p:nvPr>
            <p:ph type="sldImg"/>
          </p:nvPr>
        </p:nvSpPr>
        <p:spPr>
          <a:xfrm>
            <a:off x="992188" y="768350"/>
            <a:ext cx="5114925" cy="3836988"/>
          </a:xfrm>
          <a:ln/>
        </p:spPr>
      </p:sp>
      <p:sp>
        <p:nvSpPr>
          <p:cNvPr id="78852" name="Rectangle 3">
            <a:extLst>
              <a:ext uri="{FF2B5EF4-FFF2-40B4-BE49-F238E27FC236}">
                <a16:creationId xmlns:a16="http://schemas.microsoft.com/office/drawing/2014/main" id="{505E3920-66F3-4B47-B534-5A6F0FB6A21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a:extLst>
              <a:ext uri="{FF2B5EF4-FFF2-40B4-BE49-F238E27FC236}">
                <a16:creationId xmlns:a16="http://schemas.microsoft.com/office/drawing/2014/main" id="{120A9342-BF62-4737-8157-EFEFD3CFAEB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81830CE-AFB4-4BC4-87AC-A79CDB1408F8}" type="slidenum">
              <a:rPr lang="pt-BR" altLang="pt-BR" sz="1300"/>
              <a:pPr>
                <a:spcBef>
                  <a:spcPct val="0"/>
                </a:spcBef>
              </a:pPr>
              <a:t>41</a:t>
            </a:fld>
            <a:endParaRPr lang="pt-BR" altLang="pt-BR" sz="1300"/>
          </a:p>
        </p:txBody>
      </p:sp>
      <p:sp>
        <p:nvSpPr>
          <p:cNvPr id="80899" name="Rectangle 2">
            <a:extLst>
              <a:ext uri="{FF2B5EF4-FFF2-40B4-BE49-F238E27FC236}">
                <a16:creationId xmlns:a16="http://schemas.microsoft.com/office/drawing/2014/main" id="{607D391C-7518-4859-9CB0-EBAA8DA67503}"/>
              </a:ext>
            </a:extLst>
          </p:cNvPr>
          <p:cNvSpPr>
            <a:spLocks noGrp="1" noRot="1" noChangeAspect="1" noChangeArrowheads="1" noTextEdit="1"/>
          </p:cNvSpPr>
          <p:nvPr>
            <p:ph type="sldImg"/>
          </p:nvPr>
        </p:nvSpPr>
        <p:spPr>
          <a:xfrm>
            <a:off x="992188" y="768350"/>
            <a:ext cx="5114925" cy="3836988"/>
          </a:xfrm>
          <a:ln/>
        </p:spPr>
      </p:sp>
      <p:sp>
        <p:nvSpPr>
          <p:cNvPr id="80900" name="Rectangle 3">
            <a:extLst>
              <a:ext uri="{FF2B5EF4-FFF2-40B4-BE49-F238E27FC236}">
                <a16:creationId xmlns:a16="http://schemas.microsoft.com/office/drawing/2014/main" id="{CFA8811E-8629-4484-9410-60403D5C6CF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a:extLst>
              <a:ext uri="{FF2B5EF4-FFF2-40B4-BE49-F238E27FC236}">
                <a16:creationId xmlns:a16="http://schemas.microsoft.com/office/drawing/2014/main" id="{8EDFC936-06D3-40F8-9E7E-A5568DB45094}"/>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C5E3AAF-0CE7-430F-83C1-2BF638FA1B71}" type="slidenum">
              <a:rPr lang="pt-BR" altLang="pt-BR" sz="1300"/>
              <a:pPr>
                <a:spcBef>
                  <a:spcPct val="0"/>
                </a:spcBef>
              </a:pPr>
              <a:t>42</a:t>
            </a:fld>
            <a:endParaRPr lang="pt-BR" altLang="pt-BR" sz="1300"/>
          </a:p>
        </p:txBody>
      </p:sp>
      <p:sp>
        <p:nvSpPr>
          <p:cNvPr id="82947" name="Rectangle 2">
            <a:extLst>
              <a:ext uri="{FF2B5EF4-FFF2-40B4-BE49-F238E27FC236}">
                <a16:creationId xmlns:a16="http://schemas.microsoft.com/office/drawing/2014/main" id="{09FA5E1D-A982-4A6B-8A30-937A9AB06D06}"/>
              </a:ext>
            </a:extLst>
          </p:cNvPr>
          <p:cNvSpPr>
            <a:spLocks noGrp="1" noRot="1" noChangeAspect="1" noChangeArrowheads="1" noTextEdit="1"/>
          </p:cNvSpPr>
          <p:nvPr>
            <p:ph type="sldImg"/>
          </p:nvPr>
        </p:nvSpPr>
        <p:spPr>
          <a:xfrm>
            <a:off x="992188" y="768350"/>
            <a:ext cx="5114925" cy="3836988"/>
          </a:xfrm>
          <a:ln/>
        </p:spPr>
      </p:sp>
      <p:sp>
        <p:nvSpPr>
          <p:cNvPr id="82948" name="Rectangle 3">
            <a:extLst>
              <a:ext uri="{FF2B5EF4-FFF2-40B4-BE49-F238E27FC236}">
                <a16:creationId xmlns:a16="http://schemas.microsoft.com/office/drawing/2014/main" id="{999D2387-05AB-43BA-9CB8-DC088053528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a:extLst>
              <a:ext uri="{FF2B5EF4-FFF2-40B4-BE49-F238E27FC236}">
                <a16:creationId xmlns:a16="http://schemas.microsoft.com/office/drawing/2014/main" id="{F58BEACE-E1A2-4FEB-AFA2-F17C1496CA9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C062827-B869-4E27-A501-EF25D6FF6761}" type="slidenum">
              <a:rPr lang="pt-BR" altLang="pt-BR" sz="1300"/>
              <a:pPr>
                <a:spcBef>
                  <a:spcPct val="0"/>
                </a:spcBef>
              </a:pPr>
              <a:t>43</a:t>
            </a:fld>
            <a:endParaRPr lang="pt-BR" altLang="pt-BR" sz="1300"/>
          </a:p>
        </p:txBody>
      </p:sp>
      <p:sp>
        <p:nvSpPr>
          <p:cNvPr id="84995" name="Rectangle 2">
            <a:extLst>
              <a:ext uri="{FF2B5EF4-FFF2-40B4-BE49-F238E27FC236}">
                <a16:creationId xmlns:a16="http://schemas.microsoft.com/office/drawing/2014/main" id="{AC95C2C9-E4D8-4F06-9729-73A9373CB277}"/>
              </a:ext>
            </a:extLst>
          </p:cNvPr>
          <p:cNvSpPr>
            <a:spLocks noGrp="1" noRot="1" noChangeAspect="1" noChangeArrowheads="1" noTextEdit="1"/>
          </p:cNvSpPr>
          <p:nvPr>
            <p:ph type="sldImg"/>
          </p:nvPr>
        </p:nvSpPr>
        <p:spPr>
          <a:xfrm>
            <a:off x="992188" y="768350"/>
            <a:ext cx="5114925" cy="3836988"/>
          </a:xfrm>
          <a:ln/>
        </p:spPr>
      </p:sp>
      <p:sp>
        <p:nvSpPr>
          <p:cNvPr id="84996" name="Rectangle 3">
            <a:extLst>
              <a:ext uri="{FF2B5EF4-FFF2-40B4-BE49-F238E27FC236}">
                <a16:creationId xmlns:a16="http://schemas.microsoft.com/office/drawing/2014/main" id="{658AADAB-9F5E-49F1-8EC5-29879A302A2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a:extLst>
              <a:ext uri="{FF2B5EF4-FFF2-40B4-BE49-F238E27FC236}">
                <a16:creationId xmlns:a16="http://schemas.microsoft.com/office/drawing/2014/main" id="{BBDA83F1-B6F8-45B7-B173-68AC2D6FB229}"/>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623CDCB-F56C-49F7-98FA-49BDAD104252}" type="slidenum">
              <a:rPr lang="pt-BR" altLang="pt-BR" sz="1300"/>
              <a:pPr>
                <a:spcBef>
                  <a:spcPct val="0"/>
                </a:spcBef>
              </a:pPr>
              <a:t>44</a:t>
            </a:fld>
            <a:endParaRPr lang="pt-BR" altLang="pt-BR" sz="1300"/>
          </a:p>
        </p:txBody>
      </p:sp>
      <p:sp>
        <p:nvSpPr>
          <p:cNvPr id="87043" name="Rectangle 2">
            <a:extLst>
              <a:ext uri="{FF2B5EF4-FFF2-40B4-BE49-F238E27FC236}">
                <a16:creationId xmlns:a16="http://schemas.microsoft.com/office/drawing/2014/main" id="{F70662AE-6DCA-43B7-A012-ABEF55CF4B3D}"/>
              </a:ext>
            </a:extLst>
          </p:cNvPr>
          <p:cNvSpPr>
            <a:spLocks noGrp="1" noRot="1" noChangeAspect="1" noChangeArrowheads="1" noTextEdit="1"/>
          </p:cNvSpPr>
          <p:nvPr>
            <p:ph type="sldImg"/>
          </p:nvPr>
        </p:nvSpPr>
        <p:spPr>
          <a:xfrm>
            <a:off x="992188" y="768350"/>
            <a:ext cx="5114925" cy="3836988"/>
          </a:xfrm>
          <a:ln/>
        </p:spPr>
      </p:sp>
      <p:sp>
        <p:nvSpPr>
          <p:cNvPr id="87044" name="Rectangle 3">
            <a:extLst>
              <a:ext uri="{FF2B5EF4-FFF2-40B4-BE49-F238E27FC236}">
                <a16:creationId xmlns:a16="http://schemas.microsoft.com/office/drawing/2014/main" id="{10D32A8A-F72A-4137-A357-3ED17B219FE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0E165829-D4E2-4121-AA16-FA09D7D78FB5}"/>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CA27CAD-0080-49F7-9C99-90E42243237F}" type="slidenum">
              <a:rPr lang="pt-BR" altLang="pt-BR" sz="1300"/>
              <a:pPr>
                <a:spcBef>
                  <a:spcPct val="0"/>
                </a:spcBef>
              </a:pPr>
              <a:t>4</a:t>
            </a:fld>
            <a:endParaRPr lang="pt-BR" altLang="pt-BR" sz="1300"/>
          </a:p>
        </p:txBody>
      </p:sp>
      <p:sp>
        <p:nvSpPr>
          <p:cNvPr id="10243" name="Rectangle 2">
            <a:extLst>
              <a:ext uri="{FF2B5EF4-FFF2-40B4-BE49-F238E27FC236}">
                <a16:creationId xmlns:a16="http://schemas.microsoft.com/office/drawing/2014/main" id="{9364F99F-A948-4662-B85B-A0AFDC578E84}"/>
              </a:ext>
            </a:extLst>
          </p:cNvPr>
          <p:cNvSpPr>
            <a:spLocks noGrp="1" noRot="1" noChangeAspect="1" noChangeArrowheads="1" noTextEdit="1"/>
          </p:cNvSpPr>
          <p:nvPr>
            <p:ph type="sldImg"/>
          </p:nvPr>
        </p:nvSpPr>
        <p:spPr>
          <a:xfrm>
            <a:off x="992188" y="768350"/>
            <a:ext cx="5114925" cy="3836988"/>
          </a:xfrm>
          <a:ln/>
        </p:spPr>
      </p:sp>
      <p:sp>
        <p:nvSpPr>
          <p:cNvPr id="10244" name="Rectangle 3">
            <a:extLst>
              <a:ext uri="{FF2B5EF4-FFF2-40B4-BE49-F238E27FC236}">
                <a16:creationId xmlns:a16="http://schemas.microsoft.com/office/drawing/2014/main" id="{0CA047C6-49FC-437B-B812-053FC7B2BCA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a:extLst>
              <a:ext uri="{FF2B5EF4-FFF2-40B4-BE49-F238E27FC236}">
                <a16:creationId xmlns:a16="http://schemas.microsoft.com/office/drawing/2014/main" id="{82C4969C-A15E-4FBC-A635-7D61CEA717D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8F68525-1E96-454D-A048-05F5E315DB8C}" type="slidenum">
              <a:rPr lang="pt-BR" altLang="pt-BR" sz="1300"/>
              <a:pPr>
                <a:spcBef>
                  <a:spcPct val="0"/>
                </a:spcBef>
              </a:pPr>
              <a:t>45</a:t>
            </a:fld>
            <a:endParaRPr lang="pt-BR" altLang="pt-BR" sz="1300"/>
          </a:p>
        </p:txBody>
      </p:sp>
      <p:sp>
        <p:nvSpPr>
          <p:cNvPr id="89091" name="Rectangle 2">
            <a:extLst>
              <a:ext uri="{FF2B5EF4-FFF2-40B4-BE49-F238E27FC236}">
                <a16:creationId xmlns:a16="http://schemas.microsoft.com/office/drawing/2014/main" id="{054F2EAC-9538-44C5-B60D-985FCECB96B7}"/>
              </a:ext>
            </a:extLst>
          </p:cNvPr>
          <p:cNvSpPr>
            <a:spLocks noGrp="1" noRot="1" noChangeAspect="1" noChangeArrowheads="1" noTextEdit="1"/>
          </p:cNvSpPr>
          <p:nvPr>
            <p:ph type="sldImg"/>
          </p:nvPr>
        </p:nvSpPr>
        <p:spPr>
          <a:xfrm>
            <a:off x="992188" y="768350"/>
            <a:ext cx="5114925" cy="3836988"/>
          </a:xfrm>
          <a:ln/>
        </p:spPr>
      </p:sp>
      <p:sp>
        <p:nvSpPr>
          <p:cNvPr id="89092" name="Rectangle 3">
            <a:extLst>
              <a:ext uri="{FF2B5EF4-FFF2-40B4-BE49-F238E27FC236}">
                <a16:creationId xmlns:a16="http://schemas.microsoft.com/office/drawing/2014/main" id="{F0D1CA6C-803C-49A6-8218-E11AD65D759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a:extLst>
              <a:ext uri="{FF2B5EF4-FFF2-40B4-BE49-F238E27FC236}">
                <a16:creationId xmlns:a16="http://schemas.microsoft.com/office/drawing/2014/main" id="{6266258B-FC76-4AE9-AE1A-9AE2C71A02BF}"/>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F9F56BD-F0EF-4BB8-8954-5DD3B4E7AC97}" type="slidenum">
              <a:rPr lang="pt-BR" altLang="pt-BR" sz="1300"/>
              <a:pPr>
                <a:spcBef>
                  <a:spcPct val="0"/>
                </a:spcBef>
              </a:pPr>
              <a:t>46</a:t>
            </a:fld>
            <a:endParaRPr lang="pt-BR" altLang="pt-BR" sz="1300"/>
          </a:p>
        </p:txBody>
      </p:sp>
      <p:sp>
        <p:nvSpPr>
          <p:cNvPr id="91139" name="Rectangle 2">
            <a:extLst>
              <a:ext uri="{FF2B5EF4-FFF2-40B4-BE49-F238E27FC236}">
                <a16:creationId xmlns:a16="http://schemas.microsoft.com/office/drawing/2014/main" id="{0738CA12-B9A2-4B3E-AC2C-BF1A79B06006}"/>
              </a:ext>
            </a:extLst>
          </p:cNvPr>
          <p:cNvSpPr>
            <a:spLocks noGrp="1" noRot="1" noChangeAspect="1" noChangeArrowheads="1" noTextEdit="1"/>
          </p:cNvSpPr>
          <p:nvPr>
            <p:ph type="sldImg"/>
          </p:nvPr>
        </p:nvSpPr>
        <p:spPr>
          <a:xfrm>
            <a:off x="992188" y="768350"/>
            <a:ext cx="5114925" cy="3836988"/>
          </a:xfrm>
          <a:ln/>
        </p:spPr>
      </p:sp>
      <p:sp>
        <p:nvSpPr>
          <p:cNvPr id="91140" name="Rectangle 3">
            <a:extLst>
              <a:ext uri="{FF2B5EF4-FFF2-40B4-BE49-F238E27FC236}">
                <a16:creationId xmlns:a16="http://schemas.microsoft.com/office/drawing/2014/main" id="{26BECC86-A03E-4EE9-8A66-C8CB9787D48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a:extLst>
              <a:ext uri="{FF2B5EF4-FFF2-40B4-BE49-F238E27FC236}">
                <a16:creationId xmlns:a16="http://schemas.microsoft.com/office/drawing/2014/main" id="{2955066A-A38C-47E7-B5EF-55E786FDBFC9}"/>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51328A4-E8CF-4368-A436-F2D6D46D26F0}" type="slidenum">
              <a:rPr lang="pt-BR" altLang="pt-BR" sz="1300"/>
              <a:pPr>
                <a:spcBef>
                  <a:spcPct val="0"/>
                </a:spcBef>
              </a:pPr>
              <a:t>47</a:t>
            </a:fld>
            <a:endParaRPr lang="pt-BR" altLang="pt-BR" sz="1300"/>
          </a:p>
        </p:txBody>
      </p:sp>
      <p:sp>
        <p:nvSpPr>
          <p:cNvPr id="93187" name="Rectangle 2">
            <a:extLst>
              <a:ext uri="{FF2B5EF4-FFF2-40B4-BE49-F238E27FC236}">
                <a16:creationId xmlns:a16="http://schemas.microsoft.com/office/drawing/2014/main" id="{C0813B8C-E0E6-4467-95E8-DEF3F0A6E6A7}"/>
              </a:ext>
            </a:extLst>
          </p:cNvPr>
          <p:cNvSpPr>
            <a:spLocks noGrp="1" noRot="1" noChangeAspect="1" noChangeArrowheads="1" noTextEdit="1"/>
          </p:cNvSpPr>
          <p:nvPr>
            <p:ph type="sldImg"/>
          </p:nvPr>
        </p:nvSpPr>
        <p:spPr>
          <a:xfrm>
            <a:off x="992188" y="768350"/>
            <a:ext cx="5114925" cy="3836988"/>
          </a:xfrm>
          <a:ln/>
        </p:spPr>
      </p:sp>
      <p:sp>
        <p:nvSpPr>
          <p:cNvPr id="93188" name="Rectangle 3">
            <a:extLst>
              <a:ext uri="{FF2B5EF4-FFF2-40B4-BE49-F238E27FC236}">
                <a16:creationId xmlns:a16="http://schemas.microsoft.com/office/drawing/2014/main" id="{1B41891F-3229-4F8F-9742-4744EB27D1D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a:extLst>
              <a:ext uri="{FF2B5EF4-FFF2-40B4-BE49-F238E27FC236}">
                <a16:creationId xmlns:a16="http://schemas.microsoft.com/office/drawing/2014/main" id="{9CEA24E9-AAA0-42EA-94A6-F7EB4C8516E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9326B09-74F8-4EDB-B4B9-257541E93F95}" type="slidenum">
              <a:rPr lang="pt-BR" altLang="pt-BR" sz="1300"/>
              <a:pPr>
                <a:spcBef>
                  <a:spcPct val="0"/>
                </a:spcBef>
              </a:pPr>
              <a:t>48</a:t>
            </a:fld>
            <a:endParaRPr lang="pt-BR" altLang="pt-BR" sz="1300"/>
          </a:p>
        </p:txBody>
      </p:sp>
      <p:sp>
        <p:nvSpPr>
          <p:cNvPr id="95235" name="Rectangle 2">
            <a:extLst>
              <a:ext uri="{FF2B5EF4-FFF2-40B4-BE49-F238E27FC236}">
                <a16:creationId xmlns:a16="http://schemas.microsoft.com/office/drawing/2014/main" id="{3E9CFFAA-FB3E-4B29-ADEE-94D9E14E9A68}"/>
              </a:ext>
            </a:extLst>
          </p:cNvPr>
          <p:cNvSpPr>
            <a:spLocks noGrp="1" noRot="1" noChangeAspect="1" noChangeArrowheads="1" noTextEdit="1"/>
          </p:cNvSpPr>
          <p:nvPr>
            <p:ph type="sldImg"/>
          </p:nvPr>
        </p:nvSpPr>
        <p:spPr>
          <a:xfrm>
            <a:off x="992188" y="768350"/>
            <a:ext cx="5114925" cy="3836988"/>
          </a:xfrm>
          <a:ln/>
        </p:spPr>
      </p:sp>
      <p:sp>
        <p:nvSpPr>
          <p:cNvPr id="95236" name="Rectangle 3">
            <a:extLst>
              <a:ext uri="{FF2B5EF4-FFF2-40B4-BE49-F238E27FC236}">
                <a16:creationId xmlns:a16="http://schemas.microsoft.com/office/drawing/2014/main" id="{67A92996-ED3A-4A10-8B63-2603A6A1C07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a:extLst>
              <a:ext uri="{FF2B5EF4-FFF2-40B4-BE49-F238E27FC236}">
                <a16:creationId xmlns:a16="http://schemas.microsoft.com/office/drawing/2014/main" id="{F901B413-35FF-440E-A2A1-FB2C8C3D9C3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F96895B-E939-43BB-B81C-51BCD2C2F75E}" type="slidenum">
              <a:rPr lang="pt-BR" altLang="pt-BR" sz="1300"/>
              <a:pPr>
                <a:spcBef>
                  <a:spcPct val="0"/>
                </a:spcBef>
              </a:pPr>
              <a:t>49</a:t>
            </a:fld>
            <a:endParaRPr lang="pt-BR" altLang="pt-BR" sz="1300"/>
          </a:p>
        </p:txBody>
      </p:sp>
      <p:sp>
        <p:nvSpPr>
          <p:cNvPr id="97283" name="Rectangle 2">
            <a:extLst>
              <a:ext uri="{FF2B5EF4-FFF2-40B4-BE49-F238E27FC236}">
                <a16:creationId xmlns:a16="http://schemas.microsoft.com/office/drawing/2014/main" id="{72F20FCB-A0F1-4270-ABE9-826632652CA4}"/>
              </a:ext>
            </a:extLst>
          </p:cNvPr>
          <p:cNvSpPr>
            <a:spLocks noGrp="1" noRot="1" noChangeAspect="1" noChangeArrowheads="1" noTextEdit="1"/>
          </p:cNvSpPr>
          <p:nvPr>
            <p:ph type="sldImg"/>
          </p:nvPr>
        </p:nvSpPr>
        <p:spPr>
          <a:xfrm>
            <a:off x="992188" y="768350"/>
            <a:ext cx="5114925" cy="3836988"/>
          </a:xfrm>
          <a:ln/>
        </p:spPr>
      </p:sp>
      <p:sp>
        <p:nvSpPr>
          <p:cNvPr id="97284" name="Rectangle 3">
            <a:extLst>
              <a:ext uri="{FF2B5EF4-FFF2-40B4-BE49-F238E27FC236}">
                <a16:creationId xmlns:a16="http://schemas.microsoft.com/office/drawing/2014/main" id="{D83F3AFD-4625-418E-A0B1-90CACB52B28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a:extLst>
              <a:ext uri="{FF2B5EF4-FFF2-40B4-BE49-F238E27FC236}">
                <a16:creationId xmlns:a16="http://schemas.microsoft.com/office/drawing/2014/main" id="{788F0CDB-2580-44CD-8BC3-766332B57E95}"/>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C7C9908-2BF9-4AD5-8A01-9F23777A3B49}" type="slidenum">
              <a:rPr lang="pt-BR" altLang="pt-BR" sz="1300"/>
              <a:pPr>
                <a:spcBef>
                  <a:spcPct val="0"/>
                </a:spcBef>
              </a:pPr>
              <a:t>50</a:t>
            </a:fld>
            <a:endParaRPr lang="pt-BR" altLang="pt-BR" sz="1300"/>
          </a:p>
        </p:txBody>
      </p:sp>
      <p:sp>
        <p:nvSpPr>
          <p:cNvPr id="99331" name="Rectangle 2">
            <a:extLst>
              <a:ext uri="{FF2B5EF4-FFF2-40B4-BE49-F238E27FC236}">
                <a16:creationId xmlns:a16="http://schemas.microsoft.com/office/drawing/2014/main" id="{F97FCE3D-2FF3-4FA6-9D4C-EE529FE55757}"/>
              </a:ext>
            </a:extLst>
          </p:cNvPr>
          <p:cNvSpPr>
            <a:spLocks noGrp="1" noRot="1" noChangeAspect="1" noChangeArrowheads="1" noTextEdit="1"/>
          </p:cNvSpPr>
          <p:nvPr>
            <p:ph type="sldImg"/>
          </p:nvPr>
        </p:nvSpPr>
        <p:spPr>
          <a:xfrm>
            <a:off x="992188" y="768350"/>
            <a:ext cx="5114925" cy="3836988"/>
          </a:xfrm>
          <a:ln/>
        </p:spPr>
      </p:sp>
      <p:sp>
        <p:nvSpPr>
          <p:cNvPr id="99332" name="Rectangle 3">
            <a:extLst>
              <a:ext uri="{FF2B5EF4-FFF2-40B4-BE49-F238E27FC236}">
                <a16:creationId xmlns:a16="http://schemas.microsoft.com/office/drawing/2014/main" id="{8AE9DC70-454F-426B-B065-5BB74E98EC0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a:extLst>
              <a:ext uri="{FF2B5EF4-FFF2-40B4-BE49-F238E27FC236}">
                <a16:creationId xmlns:a16="http://schemas.microsoft.com/office/drawing/2014/main" id="{17416694-1690-4CA6-A354-60933E5E767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FBBBF30-487B-417B-BE64-AC33FCDA84B9}" type="slidenum">
              <a:rPr lang="pt-BR" altLang="pt-BR" sz="1300"/>
              <a:pPr>
                <a:spcBef>
                  <a:spcPct val="0"/>
                </a:spcBef>
              </a:pPr>
              <a:t>51</a:t>
            </a:fld>
            <a:endParaRPr lang="pt-BR" altLang="pt-BR" sz="1300"/>
          </a:p>
        </p:txBody>
      </p:sp>
      <p:sp>
        <p:nvSpPr>
          <p:cNvPr id="101379" name="Rectangle 2">
            <a:extLst>
              <a:ext uri="{FF2B5EF4-FFF2-40B4-BE49-F238E27FC236}">
                <a16:creationId xmlns:a16="http://schemas.microsoft.com/office/drawing/2014/main" id="{ACEEF391-5BC1-4A28-BF80-9C80222122D8}"/>
              </a:ext>
            </a:extLst>
          </p:cNvPr>
          <p:cNvSpPr>
            <a:spLocks noGrp="1" noRot="1" noChangeAspect="1" noChangeArrowheads="1" noTextEdit="1"/>
          </p:cNvSpPr>
          <p:nvPr>
            <p:ph type="sldImg"/>
          </p:nvPr>
        </p:nvSpPr>
        <p:spPr>
          <a:xfrm>
            <a:off x="992188" y="768350"/>
            <a:ext cx="5114925" cy="3836988"/>
          </a:xfrm>
          <a:ln/>
        </p:spPr>
      </p:sp>
      <p:sp>
        <p:nvSpPr>
          <p:cNvPr id="101380" name="Rectangle 3">
            <a:extLst>
              <a:ext uri="{FF2B5EF4-FFF2-40B4-BE49-F238E27FC236}">
                <a16:creationId xmlns:a16="http://schemas.microsoft.com/office/drawing/2014/main" id="{2C83FA9A-B7C2-41E2-91A7-33F18A228F0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a:extLst>
              <a:ext uri="{FF2B5EF4-FFF2-40B4-BE49-F238E27FC236}">
                <a16:creationId xmlns:a16="http://schemas.microsoft.com/office/drawing/2014/main" id="{B0A818E4-1D48-485C-BBE8-BC3AF97F520D}"/>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36BF9C3-D7B2-455B-BA58-1487BDDAE63F}" type="slidenum">
              <a:rPr lang="pt-BR" altLang="pt-BR" sz="1300"/>
              <a:pPr>
                <a:spcBef>
                  <a:spcPct val="0"/>
                </a:spcBef>
              </a:pPr>
              <a:t>52</a:t>
            </a:fld>
            <a:endParaRPr lang="pt-BR" altLang="pt-BR" sz="1300"/>
          </a:p>
        </p:txBody>
      </p:sp>
      <p:sp>
        <p:nvSpPr>
          <p:cNvPr id="103427" name="Rectangle 2">
            <a:extLst>
              <a:ext uri="{FF2B5EF4-FFF2-40B4-BE49-F238E27FC236}">
                <a16:creationId xmlns:a16="http://schemas.microsoft.com/office/drawing/2014/main" id="{A54540BC-D52F-4580-B55A-4AFF777A1A5A}"/>
              </a:ext>
            </a:extLst>
          </p:cNvPr>
          <p:cNvSpPr>
            <a:spLocks noGrp="1" noRot="1" noChangeAspect="1" noChangeArrowheads="1" noTextEdit="1"/>
          </p:cNvSpPr>
          <p:nvPr>
            <p:ph type="sldImg"/>
          </p:nvPr>
        </p:nvSpPr>
        <p:spPr>
          <a:xfrm>
            <a:off x="992188" y="768350"/>
            <a:ext cx="5114925" cy="3836988"/>
          </a:xfrm>
          <a:ln/>
        </p:spPr>
      </p:sp>
      <p:sp>
        <p:nvSpPr>
          <p:cNvPr id="103428" name="Rectangle 3">
            <a:extLst>
              <a:ext uri="{FF2B5EF4-FFF2-40B4-BE49-F238E27FC236}">
                <a16:creationId xmlns:a16="http://schemas.microsoft.com/office/drawing/2014/main" id="{93FFB78A-C0CF-41D4-913F-5907C3C8796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a:extLst>
              <a:ext uri="{FF2B5EF4-FFF2-40B4-BE49-F238E27FC236}">
                <a16:creationId xmlns:a16="http://schemas.microsoft.com/office/drawing/2014/main" id="{C9F5CEED-7B6D-4DB8-BDC2-E75130BB9D39}"/>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06A6B11-9B31-4483-A308-C950F59536A5}" type="slidenum">
              <a:rPr lang="pt-BR" altLang="pt-BR" sz="1300"/>
              <a:pPr>
                <a:spcBef>
                  <a:spcPct val="0"/>
                </a:spcBef>
              </a:pPr>
              <a:t>53</a:t>
            </a:fld>
            <a:endParaRPr lang="pt-BR" altLang="pt-BR" sz="1300"/>
          </a:p>
        </p:txBody>
      </p:sp>
      <p:sp>
        <p:nvSpPr>
          <p:cNvPr id="105475" name="Rectangle 2">
            <a:extLst>
              <a:ext uri="{FF2B5EF4-FFF2-40B4-BE49-F238E27FC236}">
                <a16:creationId xmlns:a16="http://schemas.microsoft.com/office/drawing/2014/main" id="{D4652184-4A0B-4041-A382-1D28B7891C18}"/>
              </a:ext>
            </a:extLst>
          </p:cNvPr>
          <p:cNvSpPr>
            <a:spLocks noGrp="1" noRot="1" noChangeAspect="1" noChangeArrowheads="1" noTextEdit="1"/>
          </p:cNvSpPr>
          <p:nvPr>
            <p:ph type="sldImg"/>
          </p:nvPr>
        </p:nvSpPr>
        <p:spPr>
          <a:xfrm>
            <a:off x="992188" y="768350"/>
            <a:ext cx="5114925" cy="3836988"/>
          </a:xfrm>
          <a:ln/>
        </p:spPr>
      </p:sp>
      <p:sp>
        <p:nvSpPr>
          <p:cNvPr id="105476" name="Rectangle 3">
            <a:extLst>
              <a:ext uri="{FF2B5EF4-FFF2-40B4-BE49-F238E27FC236}">
                <a16:creationId xmlns:a16="http://schemas.microsoft.com/office/drawing/2014/main" id="{0496A72E-AD7D-433E-91F8-C6A093B89FB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a:extLst>
              <a:ext uri="{FF2B5EF4-FFF2-40B4-BE49-F238E27FC236}">
                <a16:creationId xmlns:a16="http://schemas.microsoft.com/office/drawing/2014/main" id="{D246E5D0-4BB3-40DE-AD47-30DD211570D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0695E7F-DBCE-42DF-BECE-8C20515D1777}" type="slidenum">
              <a:rPr lang="pt-BR" altLang="pt-BR" sz="1300"/>
              <a:pPr>
                <a:spcBef>
                  <a:spcPct val="0"/>
                </a:spcBef>
              </a:pPr>
              <a:t>54</a:t>
            </a:fld>
            <a:endParaRPr lang="pt-BR" altLang="pt-BR" sz="1300"/>
          </a:p>
        </p:txBody>
      </p:sp>
      <p:sp>
        <p:nvSpPr>
          <p:cNvPr id="107523" name="Rectangle 2">
            <a:extLst>
              <a:ext uri="{FF2B5EF4-FFF2-40B4-BE49-F238E27FC236}">
                <a16:creationId xmlns:a16="http://schemas.microsoft.com/office/drawing/2014/main" id="{0C3F8A3B-3A18-438C-86D2-E4EA43C22989}"/>
              </a:ext>
            </a:extLst>
          </p:cNvPr>
          <p:cNvSpPr>
            <a:spLocks noGrp="1" noRot="1" noChangeAspect="1" noChangeArrowheads="1" noTextEdit="1"/>
          </p:cNvSpPr>
          <p:nvPr>
            <p:ph type="sldImg"/>
          </p:nvPr>
        </p:nvSpPr>
        <p:spPr>
          <a:xfrm>
            <a:off x="992188" y="768350"/>
            <a:ext cx="5114925" cy="3836988"/>
          </a:xfrm>
          <a:ln/>
        </p:spPr>
      </p:sp>
      <p:sp>
        <p:nvSpPr>
          <p:cNvPr id="107524" name="Rectangle 3">
            <a:extLst>
              <a:ext uri="{FF2B5EF4-FFF2-40B4-BE49-F238E27FC236}">
                <a16:creationId xmlns:a16="http://schemas.microsoft.com/office/drawing/2014/main" id="{BDC045D2-BF58-4221-95C2-225B4584066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a:extLst>
              <a:ext uri="{FF2B5EF4-FFF2-40B4-BE49-F238E27FC236}">
                <a16:creationId xmlns:a16="http://schemas.microsoft.com/office/drawing/2014/main" id="{49607ACA-3D4C-47D0-8B29-0983B62008A5}"/>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E6AEA7C-4650-4384-B98F-C9073339211E}" type="slidenum">
              <a:rPr lang="pt-BR" altLang="pt-BR" sz="1300"/>
              <a:pPr>
                <a:spcBef>
                  <a:spcPct val="0"/>
                </a:spcBef>
              </a:pPr>
              <a:t>5</a:t>
            </a:fld>
            <a:endParaRPr lang="pt-BR" altLang="pt-BR" sz="1300"/>
          </a:p>
        </p:txBody>
      </p:sp>
      <p:sp>
        <p:nvSpPr>
          <p:cNvPr id="12291" name="Rectangle 2">
            <a:extLst>
              <a:ext uri="{FF2B5EF4-FFF2-40B4-BE49-F238E27FC236}">
                <a16:creationId xmlns:a16="http://schemas.microsoft.com/office/drawing/2014/main" id="{84D67FD6-1C05-436D-AFCA-8730EEAF2713}"/>
              </a:ext>
            </a:extLst>
          </p:cNvPr>
          <p:cNvSpPr>
            <a:spLocks noGrp="1" noRot="1" noChangeAspect="1" noChangeArrowheads="1" noTextEdit="1"/>
          </p:cNvSpPr>
          <p:nvPr>
            <p:ph type="sldImg"/>
          </p:nvPr>
        </p:nvSpPr>
        <p:spPr>
          <a:xfrm>
            <a:off x="992188" y="768350"/>
            <a:ext cx="5114925" cy="3836988"/>
          </a:xfrm>
          <a:ln/>
        </p:spPr>
      </p:sp>
      <p:sp>
        <p:nvSpPr>
          <p:cNvPr id="12292" name="Rectangle 3">
            <a:extLst>
              <a:ext uri="{FF2B5EF4-FFF2-40B4-BE49-F238E27FC236}">
                <a16:creationId xmlns:a16="http://schemas.microsoft.com/office/drawing/2014/main" id="{EDC8B0E9-56F1-420E-BFD3-BE135A54947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a:extLst>
              <a:ext uri="{FF2B5EF4-FFF2-40B4-BE49-F238E27FC236}">
                <a16:creationId xmlns:a16="http://schemas.microsoft.com/office/drawing/2014/main" id="{2262AE14-CCAC-4DC9-A23C-C1A4BF829E3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95FFA51-3713-4FE1-ACEB-0411C6F4C206}" type="slidenum">
              <a:rPr lang="pt-BR" altLang="pt-BR" sz="1300"/>
              <a:pPr>
                <a:spcBef>
                  <a:spcPct val="0"/>
                </a:spcBef>
              </a:pPr>
              <a:t>55</a:t>
            </a:fld>
            <a:endParaRPr lang="pt-BR" altLang="pt-BR" sz="1300"/>
          </a:p>
        </p:txBody>
      </p:sp>
      <p:sp>
        <p:nvSpPr>
          <p:cNvPr id="109571" name="Rectangle 2">
            <a:extLst>
              <a:ext uri="{FF2B5EF4-FFF2-40B4-BE49-F238E27FC236}">
                <a16:creationId xmlns:a16="http://schemas.microsoft.com/office/drawing/2014/main" id="{19155E0E-0407-4F58-A482-BB7EAB151793}"/>
              </a:ext>
            </a:extLst>
          </p:cNvPr>
          <p:cNvSpPr>
            <a:spLocks noGrp="1" noRot="1" noChangeAspect="1" noChangeArrowheads="1" noTextEdit="1"/>
          </p:cNvSpPr>
          <p:nvPr>
            <p:ph type="sldImg"/>
          </p:nvPr>
        </p:nvSpPr>
        <p:spPr>
          <a:xfrm>
            <a:off x="992188" y="768350"/>
            <a:ext cx="5114925" cy="3836988"/>
          </a:xfrm>
          <a:ln/>
        </p:spPr>
      </p:sp>
      <p:sp>
        <p:nvSpPr>
          <p:cNvPr id="109572" name="Rectangle 3">
            <a:extLst>
              <a:ext uri="{FF2B5EF4-FFF2-40B4-BE49-F238E27FC236}">
                <a16:creationId xmlns:a16="http://schemas.microsoft.com/office/drawing/2014/main" id="{388A600C-929A-4865-9FD2-3ABE064DC3E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a:extLst>
              <a:ext uri="{FF2B5EF4-FFF2-40B4-BE49-F238E27FC236}">
                <a16:creationId xmlns:a16="http://schemas.microsoft.com/office/drawing/2014/main" id="{46321078-A05A-4247-BD4C-6805A00E7049}"/>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31FD16F-C945-445B-9E03-3E4C390E7D87}" type="slidenum">
              <a:rPr lang="pt-BR" altLang="pt-BR" sz="1300"/>
              <a:pPr>
                <a:spcBef>
                  <a:spcPct val="0"/>
                </a:spcBef>
              </a:pPr>
              <a:t>56</a:t>
            </a:fld>
            <a:endParaRPr lang="pt-BR" altLang="pt-BR" sz="1300"/>
          </a:p>
        </p:txBody>
      </p:sp>
      <p:sp>
        <p:nvSpPr>
          <p:cNvPr id="111619" name="Rectangle 2">
            <a:extLst>
              <a:ext uri="{FF2B5EF4-FFF2-40B4-BE49-F238E27FC236}">
                <a16:creationId xmlns:a16="http://schemas.microsoft.com/office/drawing/2014/main" id="{C1EA3AD9-BC89-4772-8C6D-6C1A7B64720F}"/>
              </a:ext>
            </a:extLst>
          </p:cNvPr>
          <p:cNvSpPr>
            <a:spLocks noGrp="1" noRot="1" noChangeAspect="1" noChangeArrowheads="1" noTextEdit="1"/>
          </p:cNvSpPr>
          <p:nvPr>
            <p:ph type="sldImg"/>
          </p:nvPr>
        </p:nvSpPr>
        <p:spPr>
          <a:xfrm>
            <a:off x="992188" y="768350"/>
            <a:ext cx="5114925" cy="3836988"/>
          </a:xfrm>
          <a:ln/>
        </p:spPr>
      </p:sp>
      <p:sp>
        <p:nvSpPr>
          <p:cNvPr id="111620" name="Rectangle 3">
            <a:extLst>
              <a:ext uri="{FF2B5EF4-FFF2-40B4-BE49-F238E27FC236}">
                <a16:creationId xmlns:a16="http://schemas.microsoft.com/office/drawing/2014/main" id="{D1A8B5D3-548C-45D9-ADAC-E6D988E8689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a:extLst>
              <a:ext uri="{FF2B5EF4-FFF2-40B4-BE49-F238E27FC236}">
                <a16:creationId xmlns:a16="http://schemas.microsoft.com/office/drawing/2014/main" id="{9040159B-6C24-40F3-A4F8-E33FD2FCC1E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904678D-7683-4AC2-998F-2ED124E084C6}" type="slidenum">
              <a:rPr lang="pt-BR" altLang="pt-BR" sz="1300"/>
              <a:pPr>
                <a:spcBef>
                  <a:spcPct val="0"/>
                </a:spcBef>
              </a:pPr>
              <a:t>57</a:t>
            </a:fld>
            <a:endParaRPr lang="pt-BR" altLang="pt-BR" sz="1300"/>
          </a:p>
        </p:txBody>
      </p:sp>
      <p:sp>
        <p:nvSpPr>
          <p:cNvPr id="113667" name="Rectangle 2">
            <a:extLst>
              <a:ext uri="{FF2B5EF4-FFF2-40B4-BE49-F238E27FC236}">
                <a16:creationId xmlns:a16="http://schemas.microsoft.com/office/drawing/2014/main" id="{FDAB9AFC-6B41-4D1E-9282-D79498702FD3}"/>
              </a:ext>
            </a:extLst>
          </p:cNvPr>
          <p:cNvSpPr>
            <a:spLocks noGrp="1" noRot="1" noChangeAspect="1" noChangeArrowheads="1" noTextEdit="1"/>
          </p:cNvSpPr>
          <p:nvPr>
            <p:ph type="sldImg"/>
          </p:nvPr>
        </p:nvSpPr>
        <p:spPr>
          <a:xfrm>
            <a:off x="992188" y="768350"/>
            <a:ext cx="5114925" cy="3836988"/>
          </a:xfrm>
          <a:ln/>
        </p:spPr>
      </p:sp>
      <p:sp>
        <p:nvSpPr>
          <p:cNvPr id="113668" name="Rectangle 3">
            <a:extLst>
              <a:ext uri="{FF2B5EF4-FFF2-40B4-BE49-F238E27FC236}">
                <a16:creationId xmlns:a16="http://schemas.microsoft.com/office/drawing/2014/main" id="{E3308036-EF52-49DB-B9AA-3C99FBA0A04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a:extLst>
              <a:ext uri="{FF2B5EF4-FFF2-40B4-BE49-F238E27FC236}">
                <a16:creationId xmlns:a16="http://schemas.microsoft.com/office/drawing/2014/main" id="{4D3EEB9E-C0D7-439E-A49F-D65D1C68158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EC9B7A8-305A-4E31-999F-6FB95F59A30C}" type="slidenum">
              <a:rPr lang="pt-BR" altLang="pt-BR" sz="1300"/>
              <a:pPr>
                <a:spcBef>
                  <a:spcPct val="0"/>
                </a:spcBef>
              </a:pPr>
              <a:t>58</a:t>
            </a:fld>
            <a:endParaRPr lang="pt-BR" altLang="pt-BR" sz="1300"/>
          </a:p>
        </p:txBody>
      </p:sp>
      <p:sp>
        <p:nvSpPr>
          <p:cNvPr id="115715" name="Rectangle 2">
            <a:extLst>
              <a:ext uri="{FF2B5EF4-FFF2-40B4-BE49-F238E27FC236}">
                <a16:creationId xmlns:a16="http://schemas.microsoft.com/office/drawing/2014/main" id="{C4439976-C19C-4C9F-AB17-A17F7DA9B395}"/>
              </a:ext>
            </a:extLst>
          </p:cNvPr>
          <p:cNvSpPr>
            <a:spLocks noGrp="1" noRot="1" noChangeAspect="1" noChangeArrowheads="1" noTextEdit="1"/>
          </p:cNvSpPr>
          <p:nvPr>
            <p:ph type="sldImg"/>
          </p:nvPr>
        </p:nvSpPr>
        <p:spPr>
          <a:xfrm>
            <a:off x="992188" y="768350"/>
            <a:ext cx="5114925" cy="3836988"/>
          </a:xfrm>
          <a:ln/>
        </p:spPr>
      </p:sp>
      <p:sp>
        <p:nvSpPr>
          <p:cNvPr id="115716" name="Rectangle 3">
            <a:extLst>
              <a:ext uri="{FF2B5EF4-FFF2-40B4-BE49-F238E27FC236}">
                <a16:creationId xmlns:a16="http://schemas.microsoft.com/office/drawing/2014/main" id="{0B8AE743-77D8-4E72-A5EA-77CF7B6B7C4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a:extLst>
              <a:ext uri="{FF2B5EF4-FFF2-40B4-BE49-F238E27FC236}">
                <a16:creationId xmlns:a16="http://schemas.microsoft.com/office/drawing/2014/main" id="{30ADFCE9-A3EC-493C-A474-03678C3DCA69}"/>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3FBCC8F-ED85-48A3-A492-CFEC2561449A}" type="slidenum">
              <a:rPr lang="pt-BR" altLang="pt-BR" sz="1300"/>
              <a:pPr>
                <a:spcBef>
                  <a:spcPct val="0"/>
                </a:spcBef>
              </a:pPr>
              <a:t>59</a:t>
            </a:fld>
            <a:endParaRPr lang="pt-BR" altLang="pt-BR" sz="1300"/>
          </a:p>
        </p:txBody>
      </p:sp>
      <p:sp>
        <p:nvSpPr>
          <p:cNvPr id="117763" name="Rectangle 2">
            <a:extLst>
              <a:ext uri="{FF2B5EF4-FFF2-40B4-BE49-F238E27FC236}">
                <a16:creationId xmlns:a16="http://schemas.microsoft.com/office/drawing/2014/main" id="{97610F8B-CD8F-47EA-8C42-4D5FD44D9C3A}"/>
              </a:ext>
            </a:extLst>
          </p:cNvPr>
          <p:cNvSpPr>
            <a:spLocks noGrp="1" noRot="1" noChangeAspect="1" noChangeArrowheads="1" noTextEdit="1"/>
          </p:cNvSpPr>
          <p:nvPr>
            <p:ph type="sldImg"/>
          </p:nvPr>
        </p:nvSpPr>
        <p:spPr>
          <a:xfrm>
            <a:off x="992188" y="768350"/>
            <a:ext cx="5114925" cy="3836988"/>
          </a:xfrm>
          <a:ln/>
        </p:spPr>
      </p:sp>
      <p:sp>
        <p:nvSpPr>
          <p:cNvPr id="117764" name="Rectangle 3">
            <a:extLst>
              <a:ext uri="{FF2B5EF4-FFF2-40B4-BE49-F238E27FC236}">
                <a16:creationId xmlns:a16="http://schemas.microsoft.com/office/drawing/2014/main" id="{A69B5FB6-14E1-4CB7-B07F-94653D17E41D}"/>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a:extLst>
              <a:ext uri="{FF2B5EF4-FFF2-40B4-BE49-F238E27FC236}">
                <a16:creationId xmlns:a16="http://schemas.microsoft.com/office/drawing/2014/main" id="{3B8B04C8-FC08-4190-AF46-9A2E9FA348D4}"/>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94805EE-CBF5-44FC-B3F9-FDD7B8D37971}" type="slidenum">
              <a:rPr lang="pt-BR" altLang="pt-BR" sz="1300"/>
              <a:pPr>
                <a:spcBef>
                  <a:spcPct val="0"/>
                </a:spcBef>
              </a:pPr>
              <a:t>60</a:t>
            </a:fld>
            <a:endParaRPr lang="pt-BR" altLang="pt-BR" sz="1300"/>
          </a:p>
        </p:txBody>
      </p:sp>
      <p:sp>
        <p:nvSpPr>
          <p:cNvPr id="119811" name="Rectangle 2">
            <a:extLst>
              <a:ext uri="{FF2B5EF4-FFF2-40B4-BE49-F238E27FC236}">
                <a16:creationId xmlns:a16="http://schemas.microsoft.com/office/drawing/2014/main" id="{596C5CCD-FCC5-406A-9F4F-4820F5A929FE}"/>
              </a:ext>
            </a:extLst>
          </p:cNvPr>
          <p:cNvSpPr>
            <a:spLocks noGrp="1" noRot="1" noChangeAspect="1" noChangeArrowheads="1" noTextEdit="1"/>
          </p:cNvSpPr>
          <p:nvPr>
            <p:ph type="sldImg"/>
          </p:nvPr>
        </p:nvSpPr>
        <p:spPr>
          <a:xfrm>
            <a:off x="992188" y="768350"/>
            <a:ext cx="5114925" cy="3836988"/>
          </a:xfrm>
          <a:ln/>
        </p:spPr>
      </p:sp>
      <p:sp>
        <p:nvSpPr>
          <p:cNvPr id="119812" name="Rectangle 3">
            <a:extLst>
              <a:ext uri="{FF2B5EF4-FFF2-40B4-BE49-F238E27FC236}">
                <a16:creationId xmlns:a16="http://schemas.microsoft.com/office/drawing/2014/main" id="{3F26944C-76AE-4B1B-836F-884BA639E51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a:extLst>
              <a:ext uri="{FF2B5EF4-FFF2-40B4-BE49-F238E27FC236}">
                <a16:creationId xmlns:a16="http://schemas.microsoft.com/office/drawing/2014/main" id="{73C90E00-5B15-4341-882C-C8D9D71557F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378BD5A-1241-405A-B57D-749A741BAC37}" type="slidenum">
              <a:rPr lang="pt-BR" altLang="pt-BR" sz="1300"/>
              <a:pPr>
                <a:spcBef>
                  <a:spcPct val="0"/>
                </a:spcBef>
              </a:pPr>
              <a:t>61</a:t>
            </a:fld>
            <a:endParaRPr lang="pt-BR" altLang="pt-BR" sz="1300"/>
          </a:p>
        </p:txBody>
      </p:sp>
      <p:sp>
        <p:nvSpPr>
          <p:cNvPr id="121859" name="Rectangle 2">
            <a:extLst>
              <a:ext uri="{FF2B5EF4-FFF2-40B4-BE49-F238E27FC236}">
                <a16:creationId xmlns:a16="http://schemas.microsoft.com/office/drawing/2014/main" id="{101A0C50-A09C-4208-B94A-E0C3C09AB258}"/>
              </a:ext>
            </a:extLst>
          </p:cNvPr>
          <p:cNvSpPr>
            <a:spLocks noGrp="1" noRot="1" noChangeAspect="1" noChangeArrowheads="1" noTextEdit="1"/>
          </p:cNvSpPr>
          <p:nvPr>
            <p:ph type="sldImg"/>
          </p:nvPr>
        </p:nvSpPr>
        <p:spPr>
          <a:xfrm>
            <a:off x="992188" y="768350"/>
            <a:ext cx="5114925" cy="3836988"/>
          </a:xfrm>
          <a:ln/>
        </p:spPr>
      </p:sp>
      <p:sp>
        <p:nvSpPr>
          <p:cNvPr id="121860" name="Rectangle 3">
            <a:extLst>
              <a:ext uri="{FF2B5EF4-FFF2-40B4-BE49-F238E27FC236}">
                <a16:creationId xmlns:a16="http://schemas.microsoft.com/office/drawing/2014/main" id="{8EA2EA1E-BD1E-4ECE-8133-0F549F72CDA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a:extLst>
              <a:ext uri="{FF2B5EF4-FFF2-40B4-BE49-F238E27FC236}">
                <a16:creationId xmlns:a16="http://schemas.microsoft.com/office/drawing/2014/main" id="{F66CB8D6-3605-4501-8B69-D31572B8916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B5986E7-8685-4F0E-8998-4B3F0DF5AD28}" type="slidenum">
              <a:rPr lang="pt-BR" altLang="pt-BR" sz="1300"/>
              <a:pPr>
                <a:spcBef>
                  <a:spcPct val="0"/>
                </a:spcBef>
              </a:pPr>
              <a:t>62</a:t>
            </a:fld>
            <a:endParaRPr lang="pt-BR" altLang="pt-BR" sz="1300"/>
          </a:p>
        </p:txBody>
      </p:sp>
      <p:sp>
        <p:nvSpPr>
          <p:cNvPr id="123907" name="Rectangle 2">
            <a:extLst>
              <a:ext uri="{FF2B5EF4-FFF2-40B4-BE49-F238E27FC236}">
                <a16:creationId xmlns:a16="http://schemas.microsoft.com/office/drawing/2014/main" id="{BD5D9EA2-B988-4A64-83F5-D334E71253B3}"/>
              </a:ext>
            </a:extLst>
          </p:cNvPr>
          <p:cNvSpPr>
            <a:spLocks noGrp="1" noRot="1" noChangeAspect="1" noChangeArrowheads="1" noTextEdit="1"/>
          </p:cNvSpPr>
          <p:nvPr>
            <p:ph type="sldImg"/>
          </p:nvPr>
        </p:nvSpPr>
        <p:spPr>
          <a:xfrm>
            <a:off x="992188" y="768350"/>
            <a:ext cx="5114925" cy="3836988"/>
          </a:xfrm>
          <a:ln/>
        </p:spPr>
      </p:sp>
      <p:sp>
        <p:nvSpPr>
          <p:cNvPr id="123908" name="Rectangle 3">
            <a:extLst>
              <a:ext uri="{FF2B5EF4-FFF2-40B4-BE49-F238E27FC236}">
                <a16:creationId xmlns:a16="http://schemas.microsoft.com/office/drawing/2014/main" id="{DDAC100B-A911-47E3-878A-F3046095D09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a:extLst>
              <a:ext uri="{FF2B5EF4-FFF2-40B4-BE49-F238E27FC236}">
                <a16:creationId xmlns:a16="http://schemas.microsoft.com/office/drawing/2014/main" id="{C4F59519-D52E-4FFA-BB56-652A95AB5AF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D164905-8734-4594-BFAB-1E164CF911D7}" type="slidenum">
              <a:rPr lang="pt-BR" altLang="pt-BR" sz="1300"/>
              <a:pPr>
                <a:spcBef>
                  <a:spcPct val="0"/>
                </a:spcBef>
              </a:pPr>
              <a:t>63</a:t>
            </a:fld>
            <a:endParaRPr lang="pt-BR" altLang="pt-BR" sz="1300"/>
          </a:p>
        </p:txBody>
      </p:sp>
      <p:sp>
        <p:nvSpPr>
          <p:cNvPr id="125955" name="Rectangle 2">
            <a:extLst>
              <a:ext uri="{FF2B5EF4-FFF2-40B4-BE49-F238E27FC236}">
                <a16:creationId xmlns:a16="http://schemas.microsoft.com/office/drawing/2014/main" id="{9A0AA4D4-262C-4B62-A867-3CE8B2F31D4E}"/>
              </a:ext>
            </a:extLst>
          </p:cNvPr>
          <p:cNvSpPr>
            <a:spLocks noGrp="1" noRot="1" noChangeAspect="1" noChangeArrowheads="1" noTextEdit="1"/>
          </p:cNvSpPr>
          <p:nvPr>
            <p:ph type="sldImg"/>
          </p:nvPr>
        </p:nvSpPr>
        <p:spPr>
          <a:xfrm>
            <a:off x="992188" y="768350"/>
            <a:ext cx="5114925" cy="3836988"/>
          </a:xfrm>
          <a:ln/>
        </p:spPr>
      </p:sp>
      <p:sp>
        <p:nvSpPr>
          <p:cNvPr id="125956" name="Rectangle 3">
            <a:extLst>
              <a:ext uri="{FF2B5EF4-FFF2-40B4-BE49-F238E27FC236}">
                <a16:creationId xmlns:a16="http://schemas.microsoft.com/office/drawing/2014/main" id="{851C89D0-27C0-42B1-8AF0-32D9E6F93CA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a:extLst>
              <a:ext uri="{FF2B5EF4-FFF2-40B4-BE49-F238E27FC236}">
                <a16:creationId xmlns:a16="http://schemas.microsoft.com/office/drawing/2014/main" id="{88160B6E-141A-4A74-8F1E-C0C324FE627D}"/>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BD147B1-59DF-4065-8A8B-A92F09AE07C7}" type="slidenum">
              <a:rPr lang="pt-BR" altLang="pt-BR" sz="1300"/>
              <a:pPr>
                <a:spcBef>
                  <a:spcPct val="0"/>
                </a:spcBef>
              </a:pPr>
              <a:t>64</a:t>
            </a:fld>
            <a:endParaRPr lang="pt-BR" altLang="pt-BR" sz="1300"/>
          </a:p>
        </p:txBody>
      </p:sp>
      <p:sp>
        <p:nvSpPr>
          <p:cNvPr id="128003" name="Rectangle 2">
            <a:extLst>
              <a:ext uri="{FF2B5EF4-FFF2-40B4-BE49-F238E27FC236}">
                <a16:creationId xmlns:a16="http://schemas.microsoft.com/office/drawing/2014/main" id="{5CDB0EE7-EACC-4DD2-B530-E25F34D3BBCA}"/>
              </a:ext>
            </a:extLst>
          </p:cNvPr>
          <p:cNvSpPr>
            <a:spLocks noGrp="1" noRot="1" noChangeAspect="1" noChangeArrowheads="1" noTextEdit="1"/>
          </p:cNvSpPr>
          <p:nvPr>
            <p:ph type="sldImg"/>
          </p:nvPr>
        </p:nvSpPr>
        <p:spPr>
          <a:xfrm>
            <a:off x="992188" y="768350"/>
            <a:ext cx="5114925" cy="3836988"/>
          </a:xfrm>
          <a:ln/>
        </p:spPr>
      </p:sp>
      <p:sp>
        <p:nvSpPr>
          <p:cNvPr id="128004" name="Rectangle 3">
            <a:extLst>
              <a:ext uri="{FF2B5EF4-FFF2-40B4-BE49-F238E27FC236}">
                <a16:creationId xmlns:a16="http://schemas.microsoft.com/office/drawing/2014/main" id="{7F29DBC4-96DE-4C4D-94E6-7B75761C6BB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DB4DB536-0EE7-44BF-BD21-30DB3FAAB46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8863A6B-F156-435F-8A5F-1952C6E0E448}" type="slidenum">
              <a:rPr lang="pt-BR" altLang="pt-BR" sz="1300"/>
              <a:pPr>
                <a:spcBef>
                  <a:spcPct val="0"/>
                </a:spcBef>
              </a:pPr>
              <a:t>6</a:t>
            </a:fld>
            <a:endParaRPr lang="pt-BR" altLang="pt-BR" sz="1300"/>
          </a:p>
        </p:txBody>
      </p:sp>
      <p:sp>
        <p:nvSpPr>
          <p:cNvPr id="14339" name="Rectangle 2">
            <a:extLst>
              <a:ext uri="{FF2B5EF4-FFF2-40B4-BE49-F238E27FC236}">
                <a16:creationId xmlns:a16="http://schemas.microsoft.com/office/drawing/2014/main" id="{248C8513-5B24-42F1-8F7A-7FE8745E0BEC}"/>
              </a:ext>
            </a:extLst>
          </p:cNvPr>
          <p:cNvSpPr>
            <a:spLocks noGrp="1" noRot="1" noChangeAspect="1" noChangeArrowheads="1" noTextEdit="1"/>
          </p:cNvSpPr>
          <p:nvPr>
            <p:ph type="sldImg"/>
          </p:nvPr>
        </p:nvSpPr>
        <p:spPr>
          <a:xfrm>
            <a:off x="992188" y="768350"/>
            <a:ext cx="5114925" cy="3836988"/>
          </a:xfrm>
          <a:ln/>
        </p:spPr>
      </p:sp>
      <p:sp>
        <p:nvSpPr>
          <p:cNvPr id="14340" name="Rectangle 3">
            <a:extLst>
              <a:ext uri="{FF2B5EF4-FFF2-40B4-BE49-F238E27FC236}">
                <a16:creationId xmlns:a16="http://schemas.microsoft.com/office/drawing/2014/main" id="{6A8FCE67-2592-477A-B3EA-DFD83C356BC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a:extLst>
              <a:ext uri="{FF2B5EF4-FFF2-40B4-BE49-F238E27FC236}">
                <a16:creationId xmlns:a16="http://schemas.microsoft.com/office/drawing/2014/main" id="{ECF25F9A-317C-41EE-90ED-B356416A2AB5}"/>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53D1BD5-5828-41A5-A75A-8D976B01BE88}" type="slidenum">
              <a:rPr lang="pt-BR" altLang="pt-BR" sz="1300"/>
              <a:pPr>
                <a:spcBef>
                  <a:spcPct val="0"/>
                </a:spcBef>
              </a:pPr>
              <a:t>65</a:t>
            </a:fld>
            <a:endParaRPr lang="pt-BR" altLang="pt-BR" sz="1300"/>
          </a:p>
        </p:txBody>
      </p:sp>
      <p:sp>
        <p:nvSpPr>
          <p:cNvPr id="130051" name="Rectangle 2">
            <a:extLst>
              <a:ext uri="{FF2B5EF4-FFF2-40B4-BE49-F238E27FC236}">
                <a16:creationId xmlns:a16="http://schemas.microsoft.com/office/drawing/2014/main" id="{187E9B5B-AB0C-4255-85D5-3762BCA628C8}"/>
              </a:ext>
            </a:extLst>
          </p:cNvPr>
          <p:cNvSpPr>
            <a:spLocks noGrp="1" noRot="1" noChangeAspect="1" noChangeArrowheads="1" noTextEdit="1"/>
          </p:cNvSpPr>
          <p:nvPr>
            <p:ph type="sldImg"/>
          </p:nvPr>
        </p:nvSpPr>
        <p:spPr>
          <a:xfrm>
            <a:off x="992188" y="768350"/>
            <a:ext cx="5114925" cy="3836988"/>
          </a:xfrm>
          <a:ln/>
        </p:spPr>
      </p:sp>
      <p:sp>
        <p:nvSpPr>
          <p:cNvPr id="130052" name="Rectangle 3">
            <a:extLst>
              <a:ext uri="{FF2B5EF4-FFF2-40B4-BE49-F238E27FC236}">
                <a16:creationId xmlns:a16="http://schemas.microsoft.com/office/drawing/2014/main" id="{93F2E2E9-D7A6-4233-B85C-B77E6A5AFF1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a:extLst>
              <a:ext uri="{FF2B5EF4-FFF2-40B4-BE49-F238E27FC236}">
                <a16:creationId xmlns:a16="http://schemas.microsoft.com/office/drawing/2014/main" id="{DBB6F25B-5215-413E-B786-4BD7965021D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98045C0-20B3-43CB-B478-EF59167A33BC}" type="slidenum">
              <a:rPr lang="pt-BR" altLang="pt-BR" sz="1300"/>
              <a:pPr>
                <a:spcBef>
                  <a:spcPct val="0"/>
                </a:spcBef>
              </a:pPr>
              <a:t>66</a:t>
            </a:fld>
            <a:endParaRPr lang="pt-BR" altLang="pt-BR" sz="1300"/>
          </a:p>
        </p:txBody>
      </p:sp>
      <p:sp>
        <p:nvSpPr>
          <p:cNvPr id="132099" name="Rectangle 2">
            <a:extLst>
              <a:ext uri="{FF2B5EF4-FFF2-40B4-BE49-F238E27FC236}">
                <a16:creationId xmlns:a16="http://schemas.microsoft.com/office/drawing/2014/main" id="{512098F1-6110-44FA-A785-82DABDFB7C7C}"/>
              </a:ext>
            </a:extLst>
          </p:cNvPr>
          <p:cNvSpPr>
            <a:spLocks noGrp="1" noRot="1" noChangeAspect="1" noChangeArrowheads="1" noTextEdit="1"/>
          </p:cNvSpPr>
          <p:nvPr>
            <p:ph type="sldImg"/>
          </p:nvPr>
        </p:nvSpPr>
        <p:spPr>
          <a:xfrm>
            <a:off x="992188" y="768350"/>
            <a:ext cx="5114925" cy="3836988"/>
          </a:xfrm>
          <a:ln/>
        </p:spPr>
      </p:sp>
      <p:sp>
        <p:nvSpPr>
          <p:cNvPr id="132100" name="Rectangle 3">
            <a:extLst>
              <a:ext uri="{FF2B5EF4-FFF2-40B4-BE49-F238E27FC236}">
                <a16:creationId xmlns:a16="http://schemas.microsoft.com/office/drawing/2014/main" id="{49C3E606-EE0E-49D6-B99A-8662288C924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a:extLst>
              <a:ext uri="{FF2B5EF4-FFF2-40B4-BE49-F238E27FC236}">
                <a16:creationId xmlns:a16="http://schemas.microsoft.com/office/drawing/2014/main" id="{DCEC91D7-117D-4897-9FBB-7E4CAA38699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E858DF7-1ECD-4CF5-9B61-ABA1189E8528}" type="slidenum">
              <a:rPr lang="pt-BR" altLang="pt-BR" sz="1300"/>
              <a:pPr>
                <a:spcBef>
                  <a:spcPct val="0"/>
                </a:spcBef>
              </a:pPr>
              <a:t>67</a:t>
            </a:fld>
            <a:endParaRPr lang="pt-BR" altLang="pt-BR" sz="1300"/>
          </a:p>
        </p:txBody>
      </p:sp>
      <p:sp>
        <p:nvSpPr>
          <p:cNvPr id="134147" name="Rectangle 2">
            <a:extLst>
              <a:ext uri="{FF2B5EF4-FFF2-40B4-BE49-F238E27FC236}">
                <a16:creationId xmlns:a16="http://schemas.microsoft.com/office/drawing/2014/main" id="{4A49BF70-26A4-49D3-9C53-C9D0321B8EAB}"/>
              </a:ext>
            </a:extLst>
          </p:cNvPr>
          <p:cNvSpPr>
            <a:spLocks noGrp="1" noRot="1" noChangeAspect="1" noChangeArrowheads="1" noTextEdit="1"/>
          </p:cNvSpPr>
          <p:nvPr>
            <p:ph type="sldImg"/>
          </p:nvPr>
        </p:nvSpPr>
        <p:spPr>
          <a:xfrm>
            <a:off x="992188" y="768350"/>
            <a:ext cx="5114925" cy="3836988"/>
          </a:xfrm>
          <a:ln/>
        </p:spPr>
      </p:sp>
      <p:sp>
        <p:nvSpPr>
          <p:cNvPr id="134148" name="Rectangle 3">
            <a:extLst>
              <a:ext uri="{FF2B5EF4-FFF2-40B4-BE49-F238E27FC236}">
                <a16:creationId xmlns:a16="http://schemas.microsoft.com/office/drawing/2014/main" id="{E67DE3B3-6453-4C8E-BA38-2F7FF80DC28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a:extLst>
              <a:ext uri="{FF2B5EF4-FFF2-40B4-BE49-F238E27FC236}">
                <a16:creationId xmlns:a16="http://schemas.microsoft.com/office/drawing/2014/main" id="{2E7CAD43-FFA4-461E-A8B7-A1D18A9DCB6D}"/>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C7698B7-3701-458F-969A-8D26369412CF}" type="slidenum">
              <a:rPr lang="pt-BR" altLang="pt-BR" sz="1300"/>
              <a:pPr>
                <a:spcBef>
                  <a:spcPct val="0"/>
                </a:spcBef>
              </a:pPr>
              <a:t>68</a:t>
            </a:fld>
            <a:endParaRPr lang="pt-BR" altLang="pt-BR" sz="1300"/>
          </a:p>
        </p:txBody>
      </p:sp>
      <p:sp>
        <p:nvSpPr>
          <p:cNvPr id="136195" name="Rectangle 2">
            <a:extLst>
              <a:ext uri="{FF2B5EF4-FFF2-40B4-BE49-F238E27FC236}">
                <a16:creationId xmlns:a16="http://schemas.microsoft.com/office/drawing/2014/main" id="{EA2D2651-1953-4447-BCC6-7D3C39C2CB3B}"/>
              </a:ext>
            </a:extLst>
          </p:cNvPr>
          <p:cNvSpPr>
            <a:spLocks noGrp="1" noRot="1" noChangeAspect="1" noChangeArrowheads="1" noTextEdit="1"/>
          </p:cNvSpPr>
          <p:nvPr>
            <p:ph type="sldImg"/>
          </p:nvPr>
        </p:nvSpPr>
        <p:spPr>
          <a:xfrm>
            <a:off x="992188" y="768350"/>
            <a:ext cx="5114925" cy="3836988"/>
          </a:xfrm>
          <a:ln/>
        </p:spPr>
      </p:sp>
      <p:sp>
        <p:nvSpPr>
          <p:cNvPr id="136196" name="Rectangle 3">
            <a:extLst>
              <a:ext uri="{FF2B5EF4-FFF2-40B4-BE49-F238E27FC236}">
                <a16:creationId xmlns:a16="http://schemas.microsoft.com/office/drawing/2014/main" id="{47CB0D82-46EA-46AB-8B51-4BCB3D98522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a:extLst>
              <a:ext uri="{FF2B5EF4-FFF2-40B4-BE49-F238E27FC236}">
                <a16:creationId xmlns:a16="http://schemas.microsoft.com/office/drawing/2014/main" id="{1B09FFDC-2206-44E0-87A0-5AC17D03989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59A6187-1B47-4B68-9E2C-ADE477A8A3FC}" type="slidenum">
              <a:rPr lang="pt-BR" altLang="pt-BR" sz="1300"/>
              <a:pPr>
                <a:spcBef>
                  <a:spcPct val="0"/>
                </a:spcBef>
              </a:pPr>
              <a:t>69</a:t>
            </a:fld>
            <a:endParaRPr lang="pt-BR" altLang="pt-BR" sz="1300"/>
          </a:p>
        </p:txBody>
      </p:sp>
      <p:sp>
        <p:nvSpPr>
          <p:cNvPr id="138243" name="Rectangle 2">
            <a:extLst>
              <a:ext uri="{FF2B5EF4-FFF2-40B4-BE49-F238E27FC236}">
                <a16:creationId xmlns:a16="http://schemas.microsoft.com/office/drawing/2014/main" id="{3E0EFD4D-BD8F-48D9-B29C-0A7B8EB98A01}"/>
              </a:ext>
            </a:extLst>
          </p:cNvPr>
          <p:cNvSpPr>
            <a:spLocks noGrp="1" noRot="1" noChangeAspect="1" noChangeArrowheads="1" noTextEdit="1"/>
          </p:cNvSpPr>
          <p:nvPr>
            <p:ph type="sldImg"/>
          </p:nvPr>
        </p:nvSpPr>
        <p:spPr>
          <a:xfrm>
            <a:off x="992188" y="768350"/>
            <a:ext cx="5114925" cy="3836988"/>
          </a:xfrm>
          <a:ln/>
        </p:spPr>
      </p:sp>
      <p:sp>
        <p:nvSpPr>
          <p:cNvPr id="138244" name="Rectangle 3">
            <a:extLst>
              <a:ext uri="{FF2B5EF4-FFF2-40B4-BE49-F238E27FC236}">
                <a16:creationId xmlns:a16="http://schemas.microsoft.com/office/drawing/2014/main" id="{9743FA7E-7468-47FE-A2AE-C0D493A7E23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a:extLst>
              <a:ext uri="{FF2B5EF4-FFF2-40B4-BE49-F238E27FC236}">
                <a16:creationId xmlns:a16="http://schemas.microsoft.com/office/drawing/2014/main" id="{7059E72F-229D-4CE8-8055-4E7F9472973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2C7EFFF-76F6-47B4-B369-648CC7E5A7A1}" type="slidenum">
              <a:rPr lang="pt-BR" altLang="pt-BR" sz="1300"/>
              <a:pPr>
                <a:spcBef>
                  <a:spcPct val="0"/>
                </a:spcBef>
              </a:pPr>
              <a:t>72</a:t>
            </a:fld>
            <a:endParaRPr lang="pt-BR" altLang="pt-BR" sz="1300"/>
          </a:p>
        </p:txBody>
      </p:sp>
      <p:sp>
        <p:nvSpPr>
          <p:cNvPr id="142339" name="Rectangle 2">
            <a:extLst>
              <a:ext uri="{FF2B5EF4-FFF2-40B4-BE49-F238E27FC236}">
                <a16:creationId xmlns:a16="http://schemas.microsoft.com/office/drawing/2014/main" id="{9427D034-2284-4A69-B9FA-1F8E44441F10}"/>
              </a:ext>
            </a:extLst>
          </p:cNvPr>
          <p:cNvSpPr>
            <a:spLocks noGrp="1" noRot="1" noChangeAspect="1" noChangeArrowheads="1" noTextEdit="1"/>
          </p:cNvSpPr>
          <p:nvPr>
            <p:ph type="sldImg"/>
          </p:nvPr>
        </p:nvSpPr>
        <p:spPr>
          <a:xfrm>
            <a:off x="992188" y="768350"/>
            <a:ext cx="5114925" cy="3836988"/>
          </a:xfrm>
          <a:ln/>
        </p:spPr>
      </p:sp>
      <p:sp>
        <p:nvSpPr>
          <p:cNvPr id="142340" name="Rectangle 3">
            <a:extLst>
              <a:ext uri="{FF2B5EF4-FFF2-40B4-BE49-F238E27FC236}">
                <a16:creationId xmlns:a16="http://schemas.microsoft.com/office/drawing/2014/main" id="{AAB741C7-6C11-423C-8851-FA6CFBC8A71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a:extLst>
              <a:ext uri="{FF2B5EF4-FFF2-40B4-BE49-F238E27FC236}">
                <a16:creationId xmlns:a16="http://schemas.microsoft.com/office/drawing/2014/main" id="{3B8C1045-0A9E-458C-BEC7-BC6F8EDE9C79}"/>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70251C9-D4F1-41BC-8136-44C11151F5ED}" type="slidenum">
              <a:rPr lang="pt-BR" altLang="pt-BR" sz="1300"/>
              <a:pPr>
                <a:spcBef>
                  <a:spcPct val="0"/>
                </a:spcBef>
              </a:pPr>
              <a:t>73</a:t>
            </a:fld>
            <a:endParaRPr lang="pt-BR" altLang="pt-BR" sz="1300"/>
          </a:p>
        </p:txBody>
      </p:sp>
      <p:sp>
        <p:nvSpPr>
          <p:cNvPr id="144387" name="Rectangle 2">
            <a:extLst>
              <a:ext uri="{FF2B5EF4-FFF2-40B4-BE49-F238E27FC236}">
                <a16:creationId xmlns:a16="http://schemas.microsoft.com/office/drawing/2014/main" id="{0B27AA74-9E65-47F8-A990-CC0347C6D079}"/>
              </a:ext>
            </a:extLst>
          </p:cNvPr>
          <p:cNvSpPr>
            <a:spLocks noGrp="1" noRot="1" noChangeAspect="1" noChangeArrowheads="1" noTextEdit="1"/>
          </p:cNvSpPr>
          <p:nvPr>
            <p:ph type="sldImg"/>
          </p:nvPr>
        </p:nvSpPr>
        <p:spPr>
          <a:xfrm>
            <a:off x="992188" y="768350"/>
            <a:ext cx="5114925" cy="3836988"/>
          </a:xfrm>
          <a:ln/>
        </p:spPr>
      </p:sp>
      <p:sp>
        <p:nvSpPr>
          <p:cNvPr id="144388" name="Rectangle 3">
            <a:extLst>
              <a:ext uri="{FF2B5EF4-FFF2-40B4-BE49-F238E27FC236}">
                <a16:creationId xmlns:a16="http://schemas.microsoft.com/office/drawing/2014/main" id="{6B2EEA3B-59DA-401E-9B43-C7239296933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a:extLst>
              <a:ext uri="{FF2B5EF4-FFF2-40B4-BE49-F238E27FC236}">
                <a16:creationId xmlns:a16="http://schemas.microsoft.com/office/drawing/2014/main" id="{41432D8B-35AE-4D44-98A4-787F0178981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25D7393-D193-4317-A078-41DC7FED5EA8}" type="slidenum">
              <a:rPr lang="pt-BR" altLang="pt-BR" sz="1300"/>
              <a:pPr>
                <a:spcBef>
                  <a:spcPct val="0"/>
                </a:spcBef>
              </a:pPr>
              <a:t>74</a:t>
            </a:fld>
            <a:endParaRPr lang="pt-BR" altLang="pt-BR" sz="1300"/>
          </a:p>
        </p:txBody>
      </p:sp>
      <p:sp>
        <p:nvSpPr>
          <p:cNvPr id="146435" name="Rectangle 2">
            <a:extLst>
              <a:ext uri="{FF2B5EF4-FFF2-40B4-BE49-F238E27FC236}">
                <a16:creationId xmlns:a16="http://schemas.microsoft.com/office/drawing/2014/main" id="{B2659549-2E42-441B-9C9B-E88B972F5EAC}"/>
              </a:ext>
            </a:extLst>
          </p:cNvPr>
          <p:cNvSpPr>
            <a:spLocks noGrp="1" noRot="1" noChangeAspect="1" noChangeArrowheads="1" noTextEdit="1"/>
          </p:cNvSpPr>
          <p:nvPr>
            <p:ph type="sldImg"/>
          </p:nvPr>
        </p:nvSpPr>
        <p:spPr>
          <a:xfrm>
            <a:off x="992188" y="768350"/>
            <a:ext cx="5114925" cy="3836988"/>
          </a:xfrm>
          <a:ln/>
        </p:spPr>
      </p:sp>
      <p:sp>
        <p:nvSpPr>
          <p:cNvPr id="146436" name="Rectangle 3">
            <a:extLst>
              <a:ext uri="{FF2B5EF4-FFF2-40B4-BE49-F238E27FC236}">
                <a16:creationId xmlns:a16="http://schemas.microsoft.com/office/drawing/2014/main" id="{67500184-3134-4961-B787-5AC8CB12C97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A739FA84-30CB-4213-8BB9-4CA57DE4697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C39C284-8446-44C5-8AF9-42F5BBA132B5}" type="slidenum">
              <a:rPr lang="pt-BR" altLang="pt-BR" sz="1300"/>
              <a:pPr>
                <a:spcBef>
                  <a:spcPct val="0"/>
                </a:spcBef>
              </a:pPr>
              <a:t>7</a:t>
            </a:fld>
            <a:endParaRPr lang="pt-BR" altLang="pt-BR" sz="1300"/>
          </a:p>
        </p:txBody>
      </p:sp>
      <p:sp>
        <p:nvSpPr>
          <p:cNvPr id="16387" name="Rectangle 2">
            <a:extLst>
              <a:ext uri="{FF2B5EF4-FFF2-40B4-BE49-F238E27FC236}">
                <a16:creationId xmlns:a16="http://schemas.microsoft.com/office/drawing/2014/main" id="{06A823F8-E65E-4419-9794-BBCFC37EF795}"/>
              </a:ext>
            </a:extLst>
          </p:cNvPr>
          <p:cNvSpPr>
            <a:spLocks noGrp="1" noRot="1" noChangeAspect="1" noChangeArrowheads="1" noTextEdit="1"/>
          </p:cNvSpPr>
          <p:nvPr>
            <p:ph type="sldImg"/>
          </p:nvPr>
        </p:nvSpPr>
        <p:spPr>
          <a:xfrm>
            <a:off x="992188" y="768350"/>
            <a:ext cx="5114925" cy="3836988"/>
          </a:xfrm>
          <a:ln/>
        </p:spPr>
      </p:sp>
      <p:sp>
        <p:nvSpPr>
          <p:cNvPr id="16388" name="Rectangle 3">
            <a:extLst>
              <a:ext uri="{FF2B5EF4-FFF2-40B4-BE49-F238E27FC236}">
                <a16:creationId xmlns:a16="http://schemas.microsoft.com/office/drawing/2014/main" id="{4E6AAF84-6B05-4462-B624-E64C26F6BD5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5BC0B2B3-1464-4657-9070-DA72AB0E8FC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E01509E-E45C-42BB-8589-5D1C33EC0D16}" type="slidenum">
              <a:rPr lang="pt-BR" altLang="pt-BR" sz="1300"/>
              <a:pPr>
                <a:spcBef>
                  <a:spcPct val="0"/>
                </a:spcBef>
              </a:pPr>
              <a:t>8</a:t>
            </a:fld>
            <a:endParaRPr lang="pt-BR" altLang="pt-BR" sz="1300"/>
          </a:p>
        </p:txBody>
      </p:sp>
      <p:sp>
        <p:nvSpPr>
          <p:cNvPr id="18435" name="Rectangle 2">
            <a:extLst>
              <a:ext uri="{FF2B5EF4-FFF2-40B4-BE49-F238E27FC236}">
                <a16:creationId xmlns:a16="http://schemas.microsoft.com/office/drawing/2014/main" id="{DAF2A636-3D59-4C3E-919C-5990B2E1FC40}"/>
              </a:ext>
            </a:extLst>
          </p:cNvPr>
          <p:cNvSpPr>
            <a:spLocks noGrp="1" noRot="1" noChangeAspect="1" noChangeArrowheads="1" noTextEdit="1"/>
          </p:cNvSpPr>
          <p:nvPr>
            <p:ph type="sldImg"/>
          </p:nvPr>
        </p:nvSpPr>
        <p:spPr>
          <a:xfrm>
            <a:off x="992188" y="768350"/>
            <a:ext cx="5114925" cy="3836988"/>
          </a:xfrm>
          <a:ln/>
        </p:spPr>
      </p:sp>
      <p:sp>
        <p:nvSpPr>
          <p:cNvPr id="18436" name="Rectangle 3">
            <a:extLst>
              <a:ext uri="{FF2B5EF4-FFF2-40B4-BE49-F238E27FC236}">
                <a16:creationId xmlns:a16="http://schemas.microsoft.com/office/drawing/2014/main" id="{531BFE2E-C277-463F-B8FA-D4BC3D071E5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3F7149DC-2E54-4316-9FAC-3DFA2307DF75}"/>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A3414DD-EA10-4F5C-BC66-E95A54F3852E}" type="slidenum">
              <a:rPr lang="pt-BR" altLang="pt-BR" sz="1300"/>
              <a:pPr>
                <a:spcBef>
                  <a:spcPct val="0"/>
                </a:spcBef>
              </a:pPr>
              <a:t>9</a:t>
            </a:fld>
            <a:endParaRPr lang="pt-BR" altLang="pt-BR" sz="1300"/>
          </a:p>
        </p:txBody>
      </p:sp>
      <p:sp>
        <p:nvSpPr>
          <p:cNvPr id="20483" name="Rectangle 2">
            <a:extLst>
              <a:ext uri="{FF2B5EF4-FFF2-40B4-BE49-F238E27FC236}">
                <a16:creationId xmlns:a16="http://schemas.microsoft.com/office/drawing/2014/main" id="{BC2C9C9D-B340-4C3E-8BD1-D33D5902F00E}"/>
              </a:ext>
            </a:extLst>
          </p:cNvPr>
          <p:cNvSpPr>
            <a:spLocks noGrp="1" noRot="1" noChangeAspect="1" noChangeArrowheads="1" noTextEdit="1"/>
          </p:cNvSpPr>
          <p:nvPr>
            <p:ph type="sldImg"/>
          </p:nvPr>
        </p:nvSpPr>
        <p:spPr>
          <a:xfrm>
            <a:off x="992188" y="768350"/>
            <a:ext cx="5114925" cy="3836988"/>
          </a:xfrm>
          <a:ln/>
        </p:spPr>
      </p:sp>
      <p:sp>
        <p:nvSpPr>
          <p:cNvPr id="20484" name="Rectangle 3">
            <a:extLst>
              <a:ext uri="{FF2B5EF4-FFF2-40B4-BE49-F238E27FC236}">
                <a16:creationId xmlns:a16="http://schemas.microsoft.com/office/drawing/2014/main" id="{CDA36D87-F048-4454-8E5F-13733DD9EF1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t-BR" altLang="pt-B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a:t>Clique para editar o título mestre</a:t>
            </a:r>
          </a:p>
        </p:txBody>
      </p:sp>
      <p:sp>
        <p:nvSpPr>
          <p:cNvPr id="3" name="Subtítu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a:t>Clique para editar o estilo do subtítulo mestre</a:t>
            </a:r>
          </a:p>
        </p:txBody>
      </p:sp>
      <p:sp>
        <p:nvSpPr>
          <p:cNvPr id="4" name="Rectangle 5">
            <a:extLst>
              <a:ext uri="{FF2B5EF4-FFF2-40B4-BE49-F238E27FC236}">
                <a16:creationId xmlns:a16="http://schemas.microsoft.com/office/drawing/2014/main" id="{75C15DDA-9A83-4330-96A3-44BCBEFF00AB}"/>
              </a:ext>
            </a:extLst>
          </p:cNvPr>
          <p:cNvSpPr>
            <a:spLocks noGrp="1" noChangeArrowheads="1"/>
          </p:cNvSpPr>
          <p:nvPr>
            <p:ph type="ftr" sz="quarter" idx="10"/>
          </p:nvPr>
        </p:nvSpPr>
        <p:spPr>
          <a:ln/>
        </p:spPr>
        <p:txBody>
          <a:bodyPr/>
          <a:lstStyle>
            <a:lvl1pPr>
              <a:defRPr/>
            </a:lvl1pPr>
          </a:lstStyle>
          <a:p>
            <a:pPr>
              <a:defRPr/>
            </a:pPr>
            <a:endParaRPr lang="pt-BR"/>
          </a:p>
        </p:txBody>
      </p:sp>
      <p:sp>
        <p:nvSpPr>
          <p:cNvPr id="5" name="Rectangle 6">
            <a:extLst>
              <a:ext uri="{FF2B5EF4-FFF2-40B4-BE49-F238E27FC236}">
                <a16:creationId xmlns:a16="http://schemas.microsoft.com/office/drawing/2014/main" id="{0E9EF546-954B-4D73-A477-55148A09D7AC}"/>
              </a:ext>
            </a:extLst>
          </p:cNvPr>
          <p:cNvSpPr>
            <a:spLocks noGrp="1" noChangeArrowheads="1"/>
          </p:cNvSpPr>
          <p:nvPr>
            <p:ph type="sldNum" sz="quarter" idx="11"/>
          </p:nvPr>
        </p:nvSpPr>
        <p:spPr>
          <a:ln/>
        </p:spPr>
        <p:txBody>
          <a:bodyPr/>
          <a:lstStyle>
            <a:lvl1pPr>
              <a:defRPr/>
            </a:lvl1pPr>
          </a:lstStyle>
          <a:p>
            <a:pPr>
              <a:defRPr/>
            </a:pPr>
            <a:fld id="{A72DDC4D-4958-4EE6-8461-C4AD7D39B3A7}" type="slidenum">
              <a:rPr lang="pt-BR" altLang="pt-BR"/>
              <a:pPr>
                <a:defRPr/>
              </a:pPr>
              <a:t>‹nº›</a:t>
            </a:fld>
            <a:endParaRPr lang="pt-BR" altLang="pt-BR"/>
          </a:p>
        </p:txBody>
      </p:sp>
    </p:spTree>
    <p:extLst>
      <p:ext uri="{BB962C8B-B14F-4D97-AF65-F5344CB8AC3E}">
        <p14:creationId xmlns:p14="http://schemas.microsoft.com/office/powerpoint/2010/main" val="38524603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Rectangle 5">
            <a:extLst>
              <a:ext uri="{FF2B5EF4-FFF2-40B4-BE49-F238E27FC236}">
                <a16:creationId xmlns:a16="http://schemas.microsoft.com/office/drawing/2014/main" id="{076E5FAA-7840-41B3-ABA3-EEF66212E484}"/>
              </a:ext>
            </a:extLst>
          </p:cNvPr>
          <p:cNvSpPr>
            <a:spLocks noGrp="1" noChangeArrowheads="1"/>
          </p:cNvSpPr>
          <p:nvPr>
            <p:ph type="ftr" sz="quarter" idx="10"/>
          </p:nvPr>
        </p:nvSpPr>
        <p:spPr>
          <a:ln/>
        </p:spPr>
        <p:txBody>
          <a:bodyPr/>
          <a:lstStyle>
            <a:lvl1pPr>
              <a:defRPr/>
            </a:lvl1pPr>
          </a:lstStyle>
          <a:p>
            <a:pPr>
              <a:defRPr/>
            </a:pPr>
            <a:endParaRPr lang="pt-BR"/>
          </a:p>
        </p:txBody>
      </p:sp>
      <p:sp>
        <p:nvSpPr>
          <p:cNvPr id="5" name="Rectangle 6">
            <a:extLst>
              <a:ext uri="{FF2B5EF4-FFF2-40B4-BE49-F238E27FC236}">
                <a16:creationId xmlns:a16="http://schemas.microsoft.com/office/drawing/2014/main" id="{861F6DD8-8C28-493A-A341-3DAD4593ECBC}"/>
              </a:ext>
            </a:extLst>
          </p:cNvPr>
          <p:cNvSpPr>
            <a:spLocks noGrp="1" noChangeArrowheads="1"/>
          </p:cNvSpPr>
          <p:nvPr>
            <p:ph type="sldNum" sz="quarter" idx="11"/>
          </p:nvPr>
        </p:nvSpPr>
        <p:spPr>
          <a:ln/>
        </p:spPr>
        <p:txBody>
          <a:bodyPr/>
          <a:lstStyle>
            <a:lvl1pPr>
              <a:defRPr/>
            </a:lvl1pPr>
          </a:lstStyle>
          <a:p>
            <a:pPr>
              <a:defRPr/>
            </a:pPr>
            <a:fld id="{3826EA1F-C8E9-42B0-B3A1-5865A0FEC190}" type="slidenum">
              <a:rPr lang="pt-BR" altLang="pt-BR"/>
              <a:pPr>
                <a:defRPr/>
              </a:pPr>
              <a:t>‹nº›</a:t>
            </a:fld>
            <a:endParaRPr lang="pt-BR" altLang="pt-BR"/>
          </a:p>
        </p:txBody>
      </p:sp>
    </p:spTree>
    <p:extLst>
      <p:ext uri="{BB962C8B-B14F-4D97-AF65-F5344CB8AC3E}">
        <p14:creationId xmlns:p14="http://schemas.microsoft.com/office/powerpoint/2010/main" val="19175217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15100" y="609600"/>
            <a:ext cx="1943100" cy="5486400"/>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685800" y="609600"/>
            <a:ext cx="5676900" cy="5486400"/>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Rectangle 5">
            <a:extLst>
              <a:ext uri="{FF2B5EF4-FFF2-40B4-BE49-F238E27FC236}">
                <a16:creationId xmlns:a16="http://schemas.microsoft.com/office/drawing/2014/main" id="{56A53E00-62A6-4D0D-B4C2-A46D29508A20}"/>
              </a:ext>
            </a:extLst>
          </p:cNvPr>
          <p:cNvSpPr>
            <a:spLocks noGrp="1" noChangeArrowheads="1"/>
          </p:cNvSpPr>
          <p:nvPr>
            <p:ph type="ftr" sz="quarter" idx="10"/>
          </p:nvPr>
        </p:nvSpPr>
        <p:spPr>
          <a:ln/>
        </p:spPr>
        <p:txBody>
          <a:bodyPr/>
          <a:lstStyle>
            <a:lvl1pPr>
              <a:defRPr/>
            </a:lvl1pPr>
          </a:lstStyle>
          <a:p>
            <a:pPr>
              <a:defRPr/>
            </a:pPr>
            <a:endParaRPr lang="pt-BR"/>
          </a:p>
        </p:txBody>
      </p:sp>
      <p:sp>
        <p:nvSpPr>
          <p:cNvPr id="5" name="Rectangle 6">
            <a:extLst>
              <a:ext uri="{FF2B5EF4-FFF2-40B4-BE49-F238E27FC236}">
                <a16:creationId xmlns:a16="http://schemas.microsoft.com/office/drawing/2014/main" id="{C9914D46-BEC8-402A-A0E7-43292FBE0513}"/>
              </a:ext>
            </a:extLst>
          </p:cNvPr>
          <p:cNvSpPr>
            <a:spLocks noGrp="1" noChangeArrowheads="1"/>
          </p:cNvSpPr>
          <p:nvPr>
            <p:ph type="sldNum" sz="quarter" idx="11"/>
          </p:nvPr>
        </p:nvSpPr>
        <p:spPr>
          <a:ln/>
        </p:spPr>
        <p:txBody>
          <a:bodyPr/>
          <a:lstStyle>
            <a:lvl1pPr>
              <a:defRPr/>
            </a:lvl1pPr>
          </a:lstStyle>
          <a:p>
            <a:pPr>
              <a:defRPr/>
            </a:pPr>
            <a:fld id="{E14D571C-E146-4F62-BF69-7E8DE5C7D7B3}" type="slidenum">
              <a:rPr lang="pt-BR" altLang="pt-BR"/>
              <a:pPr>
                <a:defRPr/>
              </a:pPr>
              <a:t>‹nº›</a:t>
            </a:fld>
            <a:endParaRPr lang="pt-BR" altLang="pt-BR"/>
          </a:p>
        </p:txBody>
      </p:sp>
    </p:spTree>
    <p:extLst>
      <p:ext uri="{BB962C8B-B14F-4D97-AF65-F5344CB8AC3E}">
        <p14:creationId xmlns:p14="http://schemas.microsoft.com/office/powerpoint/2010/main" val="42265778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ítulo, text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685800" y="609600"/>
            <a:ext cx="7772400" cy="1143000"/>
          </a:xfrm>
        </p:spPr>
        <p:txBody>
          <a:bodyPr/>
          <a:lstStyle/>
          <a:p>
            <a:r>
              <a:rPr lang="pt-BR"/>
              <a:t>Clique para editar o título mestre</a:t>
            </a:r>
          </a:p>
        </p:txBody>
      </p:sp>
      <p:sp>
        <p:nvSpPr>
          <p:cNvPr id="3" name="Espaço Reservado para Texto 2"/>
          <p:cNvSpPr>
            <a:spLocks noGrp="1"/>
          </p:cNvSpPr>
          <p:nvPr>
            <p:ph type="body" sz="half" idx="1"/>
          </p:nvPr>
        </p:nvSpPr>
        <p:spPr>
          <a:xfrm>
            <a:off x="685800" y="1981200"/>
            <a:ext cx="3810000" cy="4114800"/>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4648200" y="1981200"/>
            <a:ext cx="3810000" cy="4114800"/>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Rectangle 5">
            <a:extLst>
              <a:ext uri="{FF2B5EF4-FFF2-40B4-BE49-F238E27FC236}">
                <a16:creationId xmlns:a16="http://schemas.microsoft.com/office/drawing/2014/main" id="{3BAD7A60-5C97-4040-B231-D501C888639F}"/>
              </a:ext>
            </a:extLst>
          </p:cNvPr>
          <p:cNvSpPr>
            <a:spLocks noGrp="1" noChangeArrowheads="1"/>
          </p:cNvSpPr>
          <p:nvPr>
            <p:ph type="ftr" sz="quarter" idx="10"/>
          </p:nvPr>
        </p:nvSpPr>
        <p:spPr>
          <a:ln/>
        </p:spPr>
        <p:txBody>
          <a:bodyPr/>
          <a:lstStyle>
            <a:lvl1pPr>
              <a:defRPr/>
            </a:lvl1pPr>
          </a:lstStyle>
          <a:p>
            <a:pPr>
              <a:defRPr/>
            </a:pPr>
            <a:endParaRPr lang="pt-BR"/>
          </a:p>
        </p:txBody>
      </p:sp>
      <p:sp>
        <p:nvSpPr>
          <p:cNvPr id="6" name="Rectangle 6">
            <a:extLst>
              <a:ext uri="{FF2B5EF4-FFF2-40B4-BE49-F238E27FC236}">
                <a16:creationId xmlns:a16="http://schemas.microsoft.com/office/drawing/2014/main" id="{5D333208-2822-42DA-A918-97095D87DF0A}"/>
              </a:ext>
            </a:extLst>
          </p:cNvPr>
          <p:cNvSpPr>
            <a:spLocks noGrp="1" noChangeArrowheads="1"/>
          </p:cNvSpPr>
          <p:nvPr>
            <p:ph type="sldNum" sz="quarter" idx="11"/>
          </p:nvPr>
        </p:nvSpPr>
        <p:spPr>
          <a:ln/>
        </p:spPr>
        <p:txBody>
          <a:bodyPr/>
          <a:lstStyle>
            <a:lvl1pPr>
              <a:defRPr/>
            </a:lvl1pPr>
          </a:lstStyle>
          <a:p>
            <a:pPr>
              <a:defRPr/>
            </a:pPr>
            <a:fld id="{DFD57F17-1D4A-48B0-87D6-D89E25577D7C}" type="slidenum">
              <a:rPr lang="pt-BR" altLang="pt-BR"/>
              <a:pPr>
                <a:defRPr/>
              </a:pPr>
              <a:t>‹nº›</a:t>
            </a:fld>
            <a:endParaRPr lang="pt-BR" altLang="pt-BR"/>
          </a:p>
        </p:txBody>
      </p:sp>
    </p:spTree>
    <p:extLst>
      <p:ext uri="{BB962C8B-B14F-4D97-AF65-F5344CB8AC3E}">
        <p14:creationId xmlns:p14="http://schemas.microsoft.com/office/powerpoint/2010/main" val="29016589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ítulo e tabela">
    <p:spTree>
      <p:nvGrpSpPr>
        <p:cNvPr id="1" name=""/>
        <p:cNvGrpSpPr/>
        <p:nvPr/>
      </p:nvGrpSpPr>
      <p:grpSpPr>
        <a:xfrm>
          <a:off x="0" y="0"/>
          <a:ext cx="0" cy="0"/>
          <a:chOff x="0" y="0"/>
          <a:chExt cx="0" cy="0"/>
        </a:xfrm>
      </p:grpSpPr>
      <p:sp>
        <p:nvSpPr>
          <p:cNvPr id="2" name="Título 1"/>
          <p:cNvSpPr>
            <a:spLocks noGrp="1"/>
          </p:cNvSpPr>
          <p:nvPr>
            <p:ph type="title"/>
          </p:nvPr>
        </p:nvSpPr>
        <p:spPr>
          <a:xfrm>
            <a:off x="685800" y="609600"/>
            <a:ext cx="7772400" cy="1143000"/>
          </a:xfrm>
        </p:spPr>
        <p:txBody>
          <a:bodyPr/>
          <a:lstStyle/>
          <a:p>
            <a:r>
              <a:rPr lang="pt-BR"/>
              <a:t>Clique para editar o título mestre</a:t>
            </a:r>
          </a:p>
        </p:txBody>
      </p:sp>
      <p:sp>
        <p:nvSpPr>
          <p:cNvPr id="3" name="Espaço Reservado para Tabela 2"/>
          <p:cNvSpPr>
            <a:spLocks noGrp="1"/>
          </p:cNvSpPr>
          <p:nvPr>
            <p:ph type="tbl" idx="1"/>
          </p:nvPr>
        </p:nvSpPr>
        <p:spPr>
          <a:xfrm>
            <a:off x="685800" y="1981200"/>
            <a:ext cx="7772400" cy="4114800"/>
          </a:xfrm>
        </p:spPr>
        <p:txBody>
          <a:bodyPr/>
          <a:lstStyle/>
          <a:p>
            <a:pPr lvl="0"/>
            <a:endParaRPr lang="pt-BR" noProof="0"/>
          </a:p>
        </p:txBody>
      </p:sp>
      <p:sp>
        <p:nvSpPr>
          <p:cNvPr id="4" name="Rectangle 5">
            <a:extLst>
              <a:ext uri="{FF2B5EF4-FFF2-40B4-BE49-F238E27FC236}">
                <a16:creationId xmlns:a16="http://schemas.microsoft.com/office/drawing/2014/main" id="{A9664F65-7920-4420-A004-2FD5F416BA80}"/>
              </a:ext>
            </a:extLst>
          </p:cNvPr>
          <p:cNvSpPr>
            <a:spLocks noGrp="1" noChangeArrowheads="1"/>
          </p:cNvSpPr>
          <p:nvPr>
            <p:ph type="ftr" sz="quarter" idx="10"/>
          </p:nvPr>
        </p:nvSpPr>
        <p:spPr>
          <a:ln/>
        </p:spPr>
        <p:txBody>
          <a:bodyPr/>
          <a:lstStyle>
            <a:lvl1pPr>
              <a:defRPr/>
            </a:lvl1pPr>
          </a:lstStyle>
          <a:p>
            <a:pPr>
              <a:defRPr/>
            </a:pPr>
            <a:endParaRPr lang="pt-BR"/>
          </a:p>
        </p:txBody>
      </p:sp>
      <p:sp>
        <p:nvSpPr>
          <p:cNvPr id="5" name="Rectangle 6">
            <a:extLst>
              <a:ext uri="{FF2B5EF4-FFF2-40B4-BE49-F238E27FC236}">
                <a16:creationId xmlns:a16="http://schemas.microsoft.com/office/drawing/2014/main" id="{DFFFBE33-A4E8-4309-9D6E-C67E034F9755}"/>
              </a:ext>
            </a:extLst>
          </p:cNvPr>
          <p:cNvSpPr>
            <a:spLocks noGrp="1" noChangeArrowheads="1"/>
          </p:cNvSpPr>
          <p:nvPr>
            <p:ph type="sldNum" sz="quarter" idx="11"/>
          </p:nvPr>
        </p:nvSpPr>
        <p:spPr>
          <a:ln/>
        </p:spPr>
        <p:txBody>
          <a:bodyPr/>
          <a:lstStyle>
            <a:lvl1pPr>
              <a:defRPr/>
            </a:lvl1pPr>
          </a:lstStyle>
          <a:p>
            <a:pPr>
              <a:defRPr/>
            </a:pPr>
            <a:fld id="{EC53B201-DB71-40B9-896C-BBC8E44CC476}" type="slidenum">
              <a:rPr lang="pt-BR" altLang="pt-BR"/>
              <a:pPr>
                <a:defRPr/>
              </a:pPr>
              <a:t>‹nº›</a:t>
            </a:fld>
            <a:endParaRPr lang="pt-BR" altLang="pt-BR"/>
          </a:p>
        </p:txBody>
      </p:sp>
    </p:spTree>
    <p:extLst>
      <p:ext uri="{BB962C8B-B14F-4D97-AF65-F5344CB8AC3E}">
        <p14:creationId xmlns:p14="http://schemas.microsoft.com/office/powerpoint/2010/main" val="13185803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Rectangle 5">
            <a:extLst>
              <a:ext uri="{FF2B5EF4-FFF2-40B4-BE49-F238E27FC236}">
                <a16:creationId xmlns:a16="http://schemas.microsoft.com/office/drawing/2014/main" id="{A9F154EB-0A66-4C18-9E01-9ACBC4249F94}"/>
              </a:ext>
            </a:extLst>
          </p:cNvPr>
          <p:cNvSpPr>
            <a:spLocks noGrp="1" noChangeArrowheads="1"/>
          </p:cNvSpPr>
          <p:nvPr>
            <p:ph type="ftr" sz="quarter" idx="10"/>
          </p:nvPr>
        </p:nvSpPr>
        <p:spPr>
          <a:ln/>
        </p:spPr>
        <p:txBody>
          <a:bodyPr/>
          <a:lstStyle>
            <a:lvl1pPr>
              <a:defRPr/>
            </a:lvl1pPr>
          </a:lstStyle>
          <a:p>
            <a:pPr>
              <a:defRPr/>
            </a:pPr>
            <a:endParaRPr lang="pt-BR"/>
          </a:p>
        </p:txBody>
      </p:sp>
      <p:sp>
        <p:nvSpPr>
          <p:cNvPr id="5" name="Rectangle 6">
            <a:extLst>
              <a:ext uri="{FF2B5EF4-FFF2-40B4-BE49-F238E27FC236}">
                <a16:creationId xmlns:a16="http://schemas.microsoft.com/office/drawing/2014/main" id="{3C354D07-82FC-470E-822F-3083C43513CF}"/>
              </a:ext>
            </a:extLst>
          </p:cNvPr>
          <p:cNvSpPr>
            <a:spLocks noGrp="1" noChangeArrowheads="1"/>
          </p:cNvSpPr>
          <p:nvPr>
            <p:ph type="sldNum" sz="quarter" idx="11"/>
          </p:nvPr>
        </p:nvSpPr>
        <p:spPr>
          <a:ln/>
        </p:spPr>
        <p:txBody>
          <a:bodyPr/>
          <a:lstStyle>
            <a:lvl1pPr>
              <a:defRPr/>
            </a:lvl1pPr>
          </a:lstStyle>
          <a:p>
            <a:pPr>
              <a:defRPr/>
            </a:pPr>
            <a:fld id="{52844E5C-6AFE-42C9-9F93-04FF94B2B2D7}" type="slidenum">
              <a:rPr lang="pt-BR" altLang="pt-BR"/>
              <a:pPr>
                <a:defRPr/>
              </a:pPr>
              <a:t>‹nº›</a:t>
            </a:fld>
            <a:endParaRPr lang="pt-BR" altLang="pt-BR"/>
          </a:p>
        </p:txBody>
      </p:sp>
    </p:spTree>
    <p:extLst>
      <p:ext uri="{BB962C8B-B14F-4D97-AF65-F5344CB8AC3E}">
        <p14:creationId xmlns:p14="http://schemas.microsoft.com/office/powerpoint/2010/main" val="3441769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a:t>Clique para editar o título mestre</a:t>
            </a: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a:t>Clique para editar o texto mestre</a:t>
            </a:r>
          </a:p>
        </p:txBody>
      </p:sp>
      <p:sp>
        <p:nvSpPr>
          <p:cNvPr id="4" name="Rectangle 5">
            <a:extLst>
              <a:ext uri="{FF2B5EF4-FFF2-40B4-BE49-F238E27FC236}">
                <a16:creationId xmlns:a16="http://schemas.microsoft.com/office/drawing/2014/main" id="{8AEB304B-38B0-4DF8-B97A-0A0ECB0B86D2}"/>
              </a:ext>
            </a:extLst>
          </p:cNvPr>
          <p:cNvSpPr>
            <a:spLocks noGrp="1" noChangeArrowheads="1"/>
          </p:cNvSpPr>
          <p:nvPr>
            <p:ph type="ftr" sz="quarter" idx="10"/>
          </p:nvPr>
        </p:nvSpPr>
        <p:spPr>
          <a:ln/>
        </p:spPr>
        <p:txBody>
          <a:bodyPr/>
          <a:lstStyle>
            <a:lvl1pPr>
              <a:defRPr/>
            </a:lvl1pPr>
          </a:lstStyle>
          <a:p>
            <a:pPr>
              <a:defRPr/>
            </a:pPr>
            <a:endParaRPr lang="pt-BR"/>
          </a:p>
        </p:txBody>
      </p:sp>
      <p:sp>
        <p:nvSpPr>
          <p:cNvPr id="5" name="Rectangle 6">
            <a:extLst>
              <a:ext uri="{FF2B5EF4-FFF2-40B4-BE49-F238E27FC236}">
                <a16:creationId xmlns:a16="http://schemas.microsoft.com/office/drawing/2014/main" id="{E1BC3A40-6A84-4A3D-84E6-CE5553B7BDAC}"/>
              </a:ext>
            </a:extLst>
          </p:cNvPr>
          <p:cNvSpPr>
            <a:spLocks noGrp="1" noChangeArrowheads="1"/>
          </p:cNvSpPr>
          <p:nvPr>
            <p:ph type="sldNum" sz="quarter" idx="11"/>
          </p:nvPr>
        </p:nvSpPr>
        <p:spPr>
          <a:ln/>
        </p:spPr>
        <p:txBody>
          <a:bodyPr/>
          <a:lstStyle>
            <a:lvl1pPr>
              <a:defRPr/>
            </a:lvl1pPr>
          </a:lstStyle>
          <a:p>
            <a:pPr>
              <a:defRPr/>
            </a:pPr>
            <a:fld id="{BB29C683-E970-4C5E-B95F-059887F71705}" type="slidenum">
              <a:rPr lang="pt-BR" altLang="pt-BR"/>
              <a:pPr>
                <a:defRPr/>
              </a:pPr>
              <a:t>‹nº›</a:t>
            </a:fld>
            <a:endParaRPr lang="pt-BR" altLang="pt-BR"/>
          </a:p>
        </p:txBody>
      </p:sp>
    </p:spTree>
    <p:extLst>
      <p:ext uri="{BB962C8B-B14F-4D97-AF65-F5344CB8AC3E}">
        <p14:creationId xmlns:p14="http://schemas.microsoft.com/office/powerpoint/2010/main" val="3209659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Rectangle 5">
            <a:extLst>
              <a:ext uri="{FF2B5EF4-FFF2-40B4-BE49-F238E27FC236}">
                <a16:creationId xmlns:a16="http://schemas.microsoft.com/office/drawing/2014/main" id="{4233D500-23B4-43B7-AB07-6008A398D318}"/>
              </a:ext>
            </a:extLst>
          </p:cNvPr>
          <p:cNvSpPr>
            <a:spLocks noGrp="1" noChangeArrowheads="1"/>
          </p:cNvSpPr>
          <p:nvPr>
            <p:ph type="ftr" sz="quarter" idx="10"/>
          </p:nvPr>
        </p:nvSpPr>
        <p:spPr>
          <a:ln/>
        </p:spPr>
        <p:txBody>
          <a:bodyPr/>
          <a:lstStyle>
            <a:lvl1pPr>
              <a:defRPr/>
            </a:lvl1pPr>
          </a:lstStyle>
          <a:p>
            <a:pPr>
              <a:defRPr/>
            </a:pPr>
            <a:endParaRPr lang="pt-BR"/>
          </a:p>
        </p:txBody>
      </p:sp>
      <p:sp>
        <p:nvSpPr>
          <p:cNvPr id="6" name="Rectangle 6">
            <a:extLst>
              <a:ext uri="{FF2B5EF4-FFF2-40B4-BE49-F238E27FC236}">
                <a16:creationId xmlns:a16="http://schemas.microsoft.com/office/drawing/2014/main" id="{166FBADE-09FA-458D-BB37-B1BD91A7FB1B}"/>
              </a:ext>
            </a:extLst>
          </p:cNvPr>
          <p:cNvSpPr>
            <a:spLocks noGrp="1" noChangeArrowheads="1"/>
          </p:cNvSpPr>
          <p:nvPr>
            <p:ph type="sldNum" sz="quarter" idx="11"/>
          </p:nvPr>
        </p:nvSpPr>
        <p:spPr>
          <a:ln/>
        </p:spPr>
        <p:txBody>
          <a:bodyPr/>
          <a:lstStyle>
            <a:lvl1pPr>
              <a:defRPr/>
            </a:lvl1pPr>
          </a:lstStyle>
          <a:p>
            <a:pPr>
              <a:defRPr/>
            </a:pPr>
            <a:fld id="{39CABBCB-E490-4D47-B4AF-85634369E71C}" type="slidenum">
              <a:rPr lang="pt-BR" altLang="pt-BR"/>
              <a:pPr>
                <a:defRPr/>
              </a:pPr>
              <a:t>‹nº›</a:t>
            </a:fld>
            <a:endParaRPr lang="pt-BR" altLang="pt-BR"/>
          </a:p>
        </p:txBody>
      </p:sp>
    </p:spTree>
    <p:extLst>
      <p:ext uri="{BB962C8B-B14F-4D97-AF65-F5344CB8AC3E}">
        <p14:creationId xmlns:p14="http://schemas.microsoft.com/office/powerpoint/2010/main" val="35596169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lvl1pPr>
              <a:defRPr/>
            </a:lvl1pPr>
          </a:lstStyle>
          <a:p>
            <a:r>
              <a:rPr lang="pt-BR"/>
              <a:t>Clique para editar o título mestre</a:t>
            </a: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Rectangle 5">
            <a:extLst>
              <a:ext uri="{FF2B5EF4-FFF2-40B4-BE49-F238E27FC236}">
                <a16:creationId xmlns:a16="http://schemas.microsoft.com/office/drawing/2014/main" id="{16A1CFEC-529A-4E2C-B63A-DD806E1DA8F6}"/>
              </a:ext>
            </a:extLst>
          </p:cNvPr>
          <p:cNvSpPr>
            <a:spLocks noGrp="1" noChangeArrowheads="1"/>
          </p:cNvSpPr>
          <p:nvPr>
            <p:ph type="ftr" sz="quarter" idx="10"/>
          </p:nvPr>
        </p:nvSpPr>
        <p:spPr>
          <a:ln/>
        </p:spPr>
        <p:txBody>
          <a:bodyPr/>
          <a:lstStyle>
            <a:lvl1pPr>
              <a:defRPr/>
            </a:lvl1pPr>
          </a:lstStyle>
          <a:p>
            <a:pPr>
              <a:defRPr/>
            </a:pPr>
            <a:endParaRPr lang="pt-BR"/>
          </a:p>
        </p:txBody>
      </p:sp>
      <p:sp>
        <p:nvSpPr>
          <p:cNvPr id="8" name="Rectangle 6">
            <a:extLst>
              <a:ext uri="{FF2B5EF4-FFF2-40B4-BE49-F238E27FC236}">
                <a16:creationId xmlns:a16="http://schemas.microsoft.com/office/drawing/2014/main" id="{27C30818-07F2-4FCF-9FDE-B3658D8388E0}"/>
              </a:ext>
            </a:extLst>
          </p:cNvPr>
          <p:cNvSpPr>
            <a:spLocks noGrp="1" noChangeArrowheads="1"/>
          </p:cNvSpPr>
          <p:nvPr>
            <p:ph type="sldNum" sz="quarter" idx="11"/>
          </p:nvPr>
        </p:nvSpPr>
        <p:spPr>
          <a:ln/>
        </p:spPr>
        <p:txBody>
          <a:bodyPr/>
          <a:lstStyle>
            <a:lvl1pPr>
              <a:defRPr/>
            </a:lvl1pPr>
          </a:lstStyle>
          <a:p>
            <a:pPr>
              <a:defRPr/>
            </a:pPr>
            <a:fld id="{5897C365-9A91-4F7D-9FF0-278ED4F83712}" type="slidenum">
              <a:rPr lang="pt-BR" altLang="pt-BR"/>
              <a:pPr>
                <a:defRPr/>
              </a:pPr>
              <a:t>‹nº›</a:t>
            </a:fld>
            <a:endParaRPr lang="pt-BR" altLang="pt-BR"/>
          </a:p>
        </p:txBody>
      </p:sp>
    </p:spTree>
    <p:extLst>
      <p:ext uri="{BB962C8B-B14F-4D97-AF65-F5344CB8AC3E}">
        <p14:creationId xmlns:p14="http://schemas.microsoft.com/office/powerpoint/2010/main" val="1389020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Rectangle 5">
            <a:extLst>
              <a:ext uri="{FF2B5EF4-FFF2-40B4-BE49-F238E27FC236}">
                <a16:creationId xmlns:a16="http://schemas.microsoft.com/office/drawing/2014/main" id="{19302A21-20EE-49B7-ABB7-3EB0FC7D639B}"/>
              </a:ext>
            </a:extLst>
          </p:cNvPr>
          <p:cNvSpPr>
            <a:spLocks noGrp="1" noChangeArrowheads="1"/>
          </p:cNvSpPr>
          <p:nvPr>
            <p:ph type="ftr" sz="quarter" idx="10"/>
          </p:nvPr>
        </p:nvSpPr>
        <p:spPr>
          <a:ln/>
        </p:spPr>
        <p:txBody>
          <a:bodyPr/>
          <a:lstStyle>
            <a:lvl1pPr>
              <a:defRPr/>
            </a:lvl1pPr>
          </a:lstStyle>
          <a:p>
            <a:pPr>
              <a:defRPr/>
            </a:pPr>
            <a:endParaRPr lang="pt-BR"/>
          </a:p>
        </p:txBody>
      </p:sp>
      <p:sp>
        <p:nvSpPr>
          <p:cNvPr id="4" name="Rectangle 6">
            <a:extLst>
              <a:ext uri="{FF2B5EF4-FFF2-40B4-BE49-F238E27FC236}">
                <a16:creationId xmlns:a16="http://schemas.microsoft.com/office/drawing/2014/main" id="{B83BDA9A-E3CA-4EC8-8EAB-72E9B6A6FC50}"/>
              </a:ext>
            </a:extLst>
          </p:cNvPr>
          <p:cNvSpPr>
            <a:spLocks noGrp="1" noChangeArrowheads="1"/>
          </p:cNvSpPr>
          <p:nvPr>
            <p:ph type="sldNum" sz="quarter" idx="11"/>
          </p:nvPr>
        </p:nvSpPr>
        <p:spPr>
          <a:ln/>
        </p:spPr>
        <p:txBody>
          <a:bodyPr/>
          <a:lstStyle>
            <a:lvl1pPr>
              <a:defRPr/>
            </a:lvl1pPr>
          </a:lstStyle>
          <a:p>
            <a:pPr>
              <a:defRPr/>
            </a:pPr>
            <a:fld id="{B5DE24E0-B6E9-4787-BDC8-D1BE9D774669}" type="slidenum">
              <a:rPr lang="pt-BR" altLang="pt-BR"/>
              <a:pPr>
                <a:defRPr/>
              </a:pPr>
              <a:t>‹nº›</a:t>
            </a:fld>
            <a:endParaRPr lang="pt-BR" altLang="pt-BR"/>
          </a:p>
        </p:txBody>
      </p:sp>
    </p:spTree>
    <p:extLst>
      <p:ext uri="{BB962C8B-B14F-4D97-AF65-F5344CB8AC3E}">
        <p14:creationId xmlns:p14="http://schemas.microsoft.com/office/powerpoint/2010/main" val="12579868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1FDFE091-82F0-4BB4-B6E1-32FCF14C2C4C}"/>
              </a:ext>
            </a:extLst>
          </p:cNvPr>
          <p:cNvSpPr>
            <a:spLocks noGrp="1" noChangeArrowheads="1"/>
          </p:cNvSpPr>
          <p:nvPr>
            <p:ph type="ftr" sz="quarter" idx="10"/>
          </p:nvPr>
        </p:nvSpPr>
        <p:spPr>
          <a:ln/>
        </p:spPr>
        <p:txBody>
          <a:bodyPr/>
          <a:lstStyle>
            <a:lvl1pPr>
              <a:defRPr/>
            </a:lvl1pPr>
          </a:lstStyle>
          <a:p>
            <a:pPr>
              <a:defRPr/>
            </a:pPr>
            <a:endParaRPr lang="pt-BR"/>
          </a:p>
        </p:txBody>
      </p:sp>
      <p:sp>
        <p:nvSpPr>
          <p:cNvPr id="3" name="Rectangle 6">
            <a:extLst>
              <a:ext uri="{FF2B5EF4-FFF2-40B4-BE49-F238E27FC236}">
                <a16:creationId xmlns:a16="http://schemas.microsoft.com/office/drawing/2014/main" id="{0C6E27D4-348D-4F84-9A6C-A99F3940FD3B}"/>
              </a:ext>
            </a:extLst>
          </p:cNvPr>
          <p:cNvSpPr>
            <a:spLocks noGrp="1" noChangeArrowheads="1"/>
          </p:cNvSpPr>
          <p:nvPr>
            <p:ph type="sldNum" sz="quarter" idx="11"/>
          </p:nvPr>
        </p:nvSpPr>
        <p:spPr>
          <a:ln/>
        </p:spPr>
        <p:txBody>
          <a:bodyPr/>
          <a:lstStyle>
            <a:lvl1pPr>
              <a:defRPr/>
            </a:lvl1pPr>
          </a:lstStyle>
          <a:p>
            <a:pPr>
              <a:defRPr/>
            </a:pPr>
            <a:fld id="{39367719-EE8B-42F4-BFBB-B69E3BAA665E}" type="slidenum">
              <a:rPr lang="pt-BR" altLang="pt-BR"/>
              <a:pPr>
                <a:defRPr/>
              </a:pPr>
              <a:t>‹nº›</a:t>
            </a:fld>
            <a:endParaRPr lang="pt-BR" altLang="pt-BR"/>
          </a:p>
        </p:txBody>
      </p:sp>
    </p:spTree>
    <p:extLst>
      <p:ext uri="{BB962C8B-B14F-4D97-AF65-F5344CB8AC3E}">
        <p14:creationId xmlns:p14="http://schemas.microsoft.com/office/powerpoint/2010/main" val="14329696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a:t>Clique para editar o título mestre</a:t>
            </a: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Rectangle 5">
            <a:extLst>
              <a:ext uri="{FF2B5EF4-FFF2-40B4-BE49-F238E27FC236}">
                <a16:creationId xmlns:a16="http://schemas.microsoft.com/office/drawing/2014/main" id="{76962420-5450-464B-9934-2851796F4C28}"/>
              </a:ext>
            </a:extLst>
          </p:cNvPr>
          <p:cNvSpPr>
            <a:spLocks noGrp="1" noChangeArrowheads="1"/>
          </p:cNvSpPr>
          <p:nvPr>
            <p:ph type="ftr" sz="quarter" idx="10"/>
          </p:nvPr>
        </p:nvSpPr>
        <p:spPr>
          <a:ln/>
        </p:spPr>
        <p:txBody>
          <a:bodyPr/>
          <a:lstStyle>
            <a:lvl1pPr>
              <a:defRPr/>
            </a:lvl1pPr>
          </a:lstStyle>
          <a:p>
            <a:pPr>
              <a:defRPr/>
            </a:pPr>
            <a:endParaRPr lang="pt-BR"/>
          </a:p>
        </p:txBody>
      </p:sp>
      <p:sp>
        <p:nvSpPr>
          <p:cNvPr id="6" name="Rectangle 6">
            <a:extLst>
              <a:ext uri="{FF2B5EF4-FFF2-40B4-BE49-F238E27FC236}">
                <a16:creationId xmlns:a16="http://schemas.microsoft.com/office/drawing/2014/main" id="{D16F42DA-5FBE-4982-AF04-08E9483ED508}"/>
              </a:ext>
            </a:extLst>
          </p:cNvPr>
          <p:cNvSpPr>
            <a:spLocks noGrp="1" noChangeArrowheads="1"/>
          </p:cNvSpPr>
          <p:nvPr>
            <p:ph type="sldNum" sz="quarter" idx="11"/>
          </p:nvPr>
        </p:nvSpPr>
        <p:spPr>
          <a:ln/>
        </p:spPr>
        <p:txBody>
          <a:bodyPr/>
          <a:lstStyle>
            <a:lvl1pPr>
              <a:defRPr/>
            </a:lvl1pPr>
          </a:lstStyle>
          <a:p>
            <a:pPr>
              <a:defRPr/>
            </a:pPr>
            <a:fld id="{56C9E411-904F-4DBB-AFE2-DAFB28F8B31E}" type="slidenum">
              <a:rPr lang="pt-BR" altLang="pt-BR"/>
              <a:pPr>
                <a:defRPr/>
              </a:pPr>
              <a:t>‹nº›</a:t>
            </a:fld>
            <a:endParaRPr lang="pt-BR" altLang="pt-BR"/>
          </a:p>
        </p:txBody>
      </p:sp>
    </p:spTree>
    <p:extLst>
      <p:ext uri="{BB962C8B-B14F-4D97-AF65-F5344CB8AC3E}">
        <p14:creationId xmlns:p14="http://schemas.microsoft.com/office/powerpoint/2010/main" val="39141658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a:t>Clique para editar o título mestre</a:t>
            </a: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Rectangle 5">
            <a:extLst>
              <a:ext uri="{FF2B5EF4-FFF2-40B4-BE49-F238E27FC236}">
                <a16:creationId xmlns:a16="http://schemas.microsoft.com/office/drawing/2014/main" id="{E4D1020C-B706-4CB9-A33C-F1B4626D5032}"/>
              </a:ext>
            </a:extLst>
          </p:cNvPr>
          <p:cNvSpPr>
            <a:spLocks noGrp="1" noChangeArrowheads="1"/>
          </p:cNvSpPr>
          <p:nvPr>
            <p:ph type="ftr" sz="quarter" idx="10"/>
          </p:nvPr>
        </p:nvSpPr>
        <p:spPr>
          <a:ln/>
        </p:spPr>
        <p:txBody>
          <a:bodyPr/>
          <a:lstStyle>
            <a:lvl1pPr>
              <a:defRPr/>
            </a:lvl1pPr>
          </a:lstStyle>
          <a:p>
            <a:pPr>
              <a:defRPr/>
            </a:pPr>
            <a:endParaRPr lang="pt-BR"/>
          </a:p>
        </p:txBody>
      </p:sp>
      <p:sp>
        <p:nvSpPr>
          <p:cNvPr id="6" name="Rectangle 6">
            <a:extLst>
              <a:ext uri="{FF2B5EF4-FFF2-40B4-BE49-F238E27FC236}">
                <a16:creationId xmlns:a16="http://schemas.microsoft.com/office/drawing/2014/main" id="{CEE89892-3359-45B2-9404-CACA78E67EFA}"/>
              </a:ext>
            </a:extLst>
          </p:cNvPr>
          <p:cNvSpPr>
            <a:spLocks noGrp="1" noChangeArrowheads="1"/>
          </p:cNvSpPr>
          <p:nvPr>
            <p:ph type="sldNum" sz="quarter" idx="11"/>
          </p:nvPr>
        </p:nvSpPr>
        <p:spPr>
          <a:ln/>
        </p:spPr>
        <p:txBody>
          <a:bodyPr/>
          <a:lstStyle>
            <a:lvl1pPr>
              <a:defRPr/>
            </a:lvl1pPr>
          </a:lstStyle>
          <a:p>
            <a:pPr>
              <a:defRPr/>
            </a:pPr>
            <a:fld id="{A12E5803-EB8D-4130-9D0E-74E9EEE51ABD}" type="slidenum">
              <a:rPr lang="pt-BR" altLang="pt-BR"/>
              <a:pPr>
                <a:defRPr/>
              </a:pPr>
              <a:t>‹nº›</a:t>
            </a:fld>
            <a:endParaRPr lang="pt-BR" altLang="pt-BR"/>
          </a:p>
        </p:txBody>
      </p:sp>
    </p:spTree>
    <p:extLst>
      <p:ext uri="{BB962C8B-B14F-4D97-AF65-F5344CB8AC3E}">
        <p14:creationId xmlns:p14="http://schemas.microsoft.com/office/powerpoint/2010/main" val="1772853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CC3F750A-E696-41BB-8CFC-2AE3729E1174}"/>
              </a:ext>
            </a:extLst>
          </p:cNvPr>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pt-BR" altLang="pt-BR"/>
              <a:t>Clique para editar o estilo do título mestre</a:t>
            </a:r>
          </a:p>
        </p:txBody>
      </p:sp>
      <p:sp>
        <p:nvSpPr>
          <p:cNvPr id="1027" name="Rectangle 3">
            <a:extLst>
              <a:ext uri="{FF2B5EF4-FFF2-40B4-BE49-F238E27FC236}">
                <a16:creationId xmlns:a16="http://schemas.microsoft.com/office/drawing/2014/main" id="{7A25B44C-A968-42DF-8421-A075F3908832}"/>
              </a:ext>
            </a:extLst>
          </p:cNvPr>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pt-BR" altLang="pt-BR"/>
              <a:t>Clique para editar os estilos do texto mestre</a:t>
            </a:r>
          </a:p>
          <a:p>
            <a:pPr lvl="1"/>
            <a:r>
              <a:rPr lang="pt-BR" altLang="pt-BR"/>
              <a:t>Segundo nível</a:t>
            </a:r>
          </a:p>
          <a:p>
            <a:pPr lvl="2"/>
            <a:r>
              <a:rPr lang="pt-BR" altLang="pt-BR"/>
              <a:t>Terceiro nível</a:t>
            </a:r>
          </a:p>
          <a:p>
            <a:pPr lvl="3"/>
            <a:r>
              <a:rPr lang="pt-BR" altLang="pt-BR"/>
              <a:t>Quarto nível</a:t>
            </a:r>
          </a:p>
          <a:p>
            <a:pPr lvl="4"/>
            <a:r>
              <a:rPr lang="pt-BR" altLang="pt-BR"/>
              <a:t>Quinto nível</a:t>
            </a:r>
          </a:p>
        </p:txBody>
      </p:sp>
      <p:sp>
        <p:nvSpPr>
          <p:cNvPr id="1029" name="Rectangle 5">
            <a:extLst>
              <a:ext uri="{FF2B5EF4-FFF2-40B4-BE49-F238E27FC236}">
                <a16:creationId xmlns:a16="http://schemas.microsoft.com/office/drawing/2014/main" id="{21CAD19D-31C9-4F27-975B-5A719B558D79}"/>
              </a:ext>
            </a:extLst>
          </p:cNvPr>
          <p:cNvSpPr>
            <a:spLocks noGrp="1" noChangeArrowheads="1"/>
          </p:cNvSpPr>
          <p:nvPr>
            <p:ph type="ftr" sz="quarter" idx="3"/>
          </p:nvPr>
        </p:nvSpPr>
        <p:spPr bwMode="auto">
          <a:xfrm>
            <a:off x="2286000" y="6553200"/>
            <a:ext cx="4572000" cy="2286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pt-BR"/>
          </a:p>
        </p:txBody>
      </p:sp>
      <p:sp>
        <p:nvSpPr>
          <p:cNvPr id="1030" name="Rectangle 6">
            <a:extLst>
              <a:ext uri="{FF2B5EF4-FFF2-40B4-BE49-F238E27FC236}">
                <a16:creationId xmlns:a16="http://schemas.microsoft.com/office/drawing/2014/main" id="{EB4DF693-651E-4ABE-B783-E3A351B18781}"/>
              </a:ext>
            </a:extLst>
          </p:cNvPr>
          <p:cNvSpPr>
            <a:spLocks noGrp="1" noChangeArrowheads="1"/>
          </p:cNvSpPr>
          <p:nvPr>
            <p:ph type="sldNum" sz="quarter" idx="4"/>
          </p:nvPr>
        </p:nvSpPr>
        <p:spPr bwMode="auto">
          <a:xfrm>
            <a:off x="6858000" y="6553200"/>
            <a:ext cx="1905000" cy="1524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smtClean="0">
                <a:latin typeface="Arial" panose="020B0604020202020204" pitchFamily="34" charset="0"/>
              </a:defRPr>
            </a:lvl1pPr>
          </a:lstStyle>
          <a:p>
            <a:pPr>
              <a:defRPr/>
            </a:pPr>
            <a:fld id="{40C559D7-3D42-4D58-9742-33D05893072D}" type="slidenum">
              <a:rPr lang="pt-BR" altLang="pt-BR"/>
              <a:pPr>
                <a:defRPr/>
              </a:pPr>
              <a:t>‹nº›</a:t>
            </a:fld>
            <a:endParaRPr lang="pt-BR" altLang="pt-B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mindat.org/min-1641.html" TargetMode="External"/><Relationship Id="rId2" Type="http://schemas.openxmlformats.org/officeDocument/2006/relationships/image" Target="../media/image31.png"/><Relationship Id="rId1" Type="http://schemas.openxmlformats.org/officeDocument/2006/relationships/slideLayout" Target="../slideLayouts/slideLayout7.xml"/><Relationship Id="rId5" Type="http://schemas.openxmlformats.org/officeDocument/2006/relationships/hyperlink" Target="https://www.mindat.org/min-859.html" TargetMode="External"/><Relationship Id="rId4" Type="http://schemas.openxmlformats.org/officeDocument/2006/relationships/hyperlink" Target="https://www.mindat.org/min-3337.html"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36.jpeg"/><Relationship Id="rId4" Type="http://schemas.openxmlformats.org/officeDocument/2006/relationships/image" Target="../media/image35.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37.png"/><Relationship Id="rId4" Type="http://schemas.openxmlformats.org/officeDocument/2006/relationships/oleObject" Target="../embeddings/oleObject1.bin"/></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38.jpeg"/><Relationship Id="rId7" Type="http://schemas.openxmlformats.org/officeDocument/2006/relationships/image" Target="../media/image42.jpeg"/><Relationship Id="rId12" Type="http://schemas.openxmlformats.org/officeDocument/2006/relationships/image" Target="../media/image47.jpeg"/><Relationship Id="rId2" Type="http://schemas.openxmlformats.org/officeDocument/2006/relationships/notesSlide" Target="../notesSlides/notesSlide27.xml"/><Relationship Id="rId1" Type="http://schemas.openxmlformats.org/officeDocument/2006/relationships/slideLayout" Target="../slideLayouts/slideLayout6.xml"/><Relationship Id="rId6" Type="http://schemas.openxmlformats.org/officeDocument/2006/relationships/image" Target="../media/image41.jpeg"/><Relationship Id="rId11" Type="http://schemas.openxmlformats.org/officeDocument/2006/relationships/image" Target="../media/image46.jpeg"/><Relationship Id="rId5" Type="http://schemas.openxmlformats.org/officeDocument/2006/relationships/image" Target="../media/image40.jpeg"/><Relationship Id="rId10" Type="http://schemas.openxmlformats.org/officeDocument/2006/relationships/image" Target="../media/image45.jpeg"/><Relationship Id="rId4" Type="http://schemas.openxmlformats.org/officeDocument/2006/relationships/image" Target="../media/image39.jpeg"/><Relationship Id="rId9" Type="http://schemas.openxmlformats.org/officeDocument/2006/relationships/image" Target="../media/image44.jpe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52.jpeg"/><Relationship Id="rId4" Type="http://schemas.openxmlformats.org/officeDocument/2006/relationships/image" Target="../media/image51.png"/></Relationships>
</file>

<file path=ppt/slides/_rels/slide3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5.xml"/><Relationship Id="rId1" Type="http://schemas.openxmlformats.org/officeDocument/2006/relationships/slideLayout" Target="../slideLayouts/slideLayout7.xml"/><Relationship Id="rId4" Type="http://schemas.openxmlformats.org/officeDocument/2006/relationships/image" Target="../media/image74.jpeg"/></Relationships>
</file>

<file path=ppt/slides/_rels/slide61.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57.xml"/><Relationship Id="rId1" Type="http://schemas.openxmlformats.org/officeDocument/2006/relationships/slideLayout" Target="../slideLayouts/slideLayout7.xml"/><Relationship Id="rId5" Type="http://schemas.openxmlformats.org/officeDocument/2006/relationships/image" Target="../media/image78.jpeg"/><Relationship Id="rId4" Type="http://schemas.openxmlformats.org/officeDocument/2006/relationships/image" Target="../media/image77.jpeg"/></Relationships>
</file>

<file path=ppt/slides/_rels/slide63.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58.xml"/><Relationship Id="rId1" Type="http://schemas.openxmlformats.org/officeDocument/2006/relationships/slideLayout" Target="../slideLayouts/slideLayout7.xml"/><Relationship Id="rId4" Type="http://schemas.openxmlformats.org/officeDocument/2006/relationships/image" Target="../media/image80.jpeg"/></Relationships>
</file>

<file path=ppt/slides/_rels/slide6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a:extLst>
              <a:ext uri="{FF2B5EF4-FFF2-40B4-BE49-F238E27FC236}">
                <a16:creationId xmlns:a16="http://schemas.microsoft.com/office/drawing/2014/main" id="{8DED1381-E3F3-48A8-B69B-46E4176000D5}"/>
              </a:ext>
            </a:extLst>
          </p:cNvPr>
          <p:cNvSpPr>
            <a:spLocks noGrp="1" noChangeArrowheads="1"/>
          </p:cNvSpPr>
          <p:nvPr>
            <p:ph type="title"/>
          </p:nvPr>
        </p:nvSpPr>
        <p:spPr>
          <a:xfrm>
            <a:off x="323850" y="2924175"/>
            <a:ext cx="7772400" cy="1143000"/>
          </a:xfrm>
        </p:spPr>
        <p:txBody>
          <a:bodyPr/>
          <a:lstStyle/>
          <a:p>
            <a:pPr eaLnBrk="1" hangingPunct="1"/>
            <a:r>
              <a:rPr lang="pt-BR" altLang="pt-BR" sz="1800" b="1" i="1">
                <a:solidFill>
                  <a:schemeClr val="bg1"/>
                </a:solidFill>
                <a:latin typeface="Wide Latin" panose="020A0A07050505020404" pitchFamily="18" charset="0"/>
              </a:rPr>
              <a:t>Identificação</a:t>
            </a:r>
            <a:br>
              <a:rPr lang="pt-BR" altLang="pt-BR" sz="1800" b="1" i="1">
                <a:solidFill>
                  <a:schemeClr val="bg1"/>
                </a:solidFill>
                <a:latin typeface="Wide Latin" panose="020A0A07050505020404" pitchFamily="18" charset="0"/>
              </a:rPr>
            </a:br>
            <a:r>
              <a:rPr lang="pt-BR" altLang="pt-BR" sz="1800" b="1" i="1">
                <a:solidFill>
                  <a:schemeClr val="bg1"/>
                </a:solidFill>
                <a:latin typeface="Wide Latin" panose="020A0A07050505020404" pitchFamily="18" charset="0"/>
              </a:rPr>
              <a:t>Tom Zé</a:t>
            </a:r>
            <a:br>
              <a:rPr lang="pt-BR" altLang="pt-BR" sz="1800" b="1" i="1">
                <a:solidFill>
                  <a:schemeClr val="bg1"/>
                </a:solidFill>
                <a:latin typeface="Wide Latin" panose="020A0A07050505020404" pitchFamily="18" charset="0"/>
              </a:rPr>
            </a:br>
            <a:r>
              <a:rPr lang="pt-BR" altLang="pt-BR" sz="1200">
                <a:solidFill>
                  <a:schemeClr val="bg1"/>
                </a:solidFill>
                <a:latin typeface="Wide Latin" panose="020A0A07050505020404" pitchFamily="18" charset="0"/>
              </a:rPr>
              <a:t>RG 1231232 São Paulo</a:t>
            </a:r>
            <a:br>
              <a:rPr lang="pt-BR" altLang="pt-BR" sz="1200">
                <a:solidFill>
                  <a:schemeClr val="bg1"/>
                </a:solidFill>
                <a:latin typeface="Wide Latin" panose="020A0A07050505020404" pitchFamily="18" charset="0"/>
              </a:rPr>
            </a:br>
            <a:r>
              <a:rPr lang="pt-BR" altLang="pt-BR" sz="1200">
                <a:solidFill>
                  <a:schemeClr val="bg1"/>
                </a:solidFill>
                <a:latin typeface="Wide Latin" panose="020A0A07050505020404" pitchFamily="18" charset="0"/>
              </a:rPr>
              <a:t>CIC 743748747-00</a:t>
            </a:r>
            <a:br>
              <a:rPr lang="pt-BR" altLang="pt-BR" sz="1200">
                <a:solidFill>
                  <a:schemeClr val="bg1"/>
                </a:solidFill>
                <a:latin typeface="Wide Latin" panose="020A0A07050505020404" pitchFamily="18" charset="0"/>
              </a:rPr>
            </a:br>
            <a:r>
              <a:rPr lang="pt-BR" altLang="pt-BR" sz="1200">
                <a:solidFill>
                  <a:schemeClr val="bg1"/>
                </a:solidFill>
                <a:latin typeface="Wide Latin" panose="020A0A07050505020404" pitchFamily="18" charset="0"/>
              </a:rPr>
              <a:t>ISS 1231558-06</a:t>
            </a:r>
            <a:br>
              <a:rPr lang="pt-BR" altLang="pt-BR" sz="1200">
                <a:solidFill>
                  <a:schemeClr val="bg1"/>
                </a:solidFill>
                <a:latin typeface="Wide Latin" panose="020A0A07050505020404" pitchFamily="18" charset="0"/>
              </a:rPr>
            </a:br>
            <a:r>
              <a:rPr lang="pt-BR" altLang="pt-BR" sz="1200">
                <a:solidFill>
                  <a:schemeClr val="bg1"/>
                </a:solidFill>
                <a:latin typeface="Wide Latin" panose="020A0A07050505020404" pitchFamily="18" charset="0"/>
              </a:rPr>
              <a:t>INPS 452749-748</a:t>
            </a:r>
            <a:br>
              <a:rPr lang="pt-BR" altLang="pt-BR" sz="1200">
                <a:solidFill>
                  <a:schemeClr val="bg1"/>
                </a:solidFill>
                <a:latin typeface="Wide Latin" panose="020A0A07050505020404" pitchFamily="18" charset="0"/>
              </a:rPr>
            </a:br>
            <a:r>
              <a:rPr lang="pt-BR" altLang="pt-BR" sz="1200">
                <a:solidFill>
                  <a:schemeClr val="bg1"/>
                </a:solidFill>
                <a:latin typeface="Wide Latin" panose="020A0A07050505020404" pitchFamily="18" charset="0"/>
              </a:rPr>
              <a:t>Ordem dos Músicos do Brasil 0840 Bahia</a:t>
            </a:r>
            <a:br>
              <a:rPr lang="pt-BR" altLang="pt-BR" sz="1200">
                <a:solidFill>
                  <a:schemeClr val="bg1"/>
                </a:solidFill>
                <a:latin typeface="Wide Latin" panose="020A0A07050505020404" pitchFamily="18" charset="0"/>
              </a:rPr>
            </a:br>
            <a:r>
              <a:rPr lang="pt-BR" altLang="pt-BR" sz="1200">
                <a:solidFill>
                  <a:schemeClr val="bg1"/>
                </a:solidFill>
                <a:latin typeface="Wide Latin" panose="020A0A07050505020404" pitchFamily="18" charset="0"/>
              </a:rPr>
              <a:t>CGC 958.74210000-001</a:t>
            </a:r>
            <a:br>
              <a:rPr lang="pt-BR" altLang="pt-BR" sz="1200">
                <a:solidFill>
                  <a:schemeClr val="bg1"/>
                </a:solidFill>
                <a:latin typeface="Wide Latin" panose="020A0A07050505020404" pitchFamily="18" charset="0"/>
              </a:rPr>
            </a:br>
            <a:r>
              <a:rPr lang="pt-BR" altLang="pt-BR" sz="1200">
                <a:solidFill>
                  <a:schemeClr val="bg1"/>
                </a:solidFill>
                <a:latin typeface="Wide Latin" panose="020A0A07050505020404" pitchFamily="18" charset="0"/>
              </a:rPr>
              <a:t>Títulos protestados, 7</a:t>
            </a:r>
            <a:br>
              <a:rPr lang="pt-BR" altLang="pt-BR" sz="1200">
                <a:solidFill>
                  <a:schemeClr val="bg1"/>
                </a:solidFill>
                <a:latin typeface="Wide Latin" panose="020A0A07050505020404" pitchFamily="18" charset="0"/>
              </a:rPr>
            </a:br>
            <a:r>
              <a:rPr lang="pt-BR" altLang="pt-BR" sz="1200">
                <a:solidFill>
                  <a:schemeClr val="bg1"/>
                </a:solidFill>
                <a:latin typeface="Wide Latin" panose="020A0A07050505020404" pitchFamily="18" charset="0"/>
              </a:rPr>
              <a:t>Impulsos de medo, 1.106</a:t>
            </a:r>
            <a:br>
              <a:rPr lang="pt-BR" altLang="pt-BR" sz="1200">
                <a:solidFill>
                  <a:schemeClr val="bg1"/>
                </a:solidFill>
                <a:latin typeface="Wide Latin" panose="020A0A07050505020404" pitchFamily="18" charset="0"/>
              </a:rPr>
            </a:br>
            <a:r>
              <a:rPr lang="pt-BR" altLang="pt-BR" sz="1200">
                <a:solidFill>
                  <a:schemeClr val="bg1"/>
                </a:solidFill>
                <a:latin typeface="Wide Latin" panose="020A0A07050505020404" pitchFamily="18" charset="0"/>
              </a:rPr>
              <a:t>Sintomas neuróticos, 36</a:t>
            </a:r>
            <a:br>
              <a:rPr lang="pt-BR" altLang="pt-BR" sz="1200">
                <a:solidFill>
                  <a:schemeClr val="bg1"/>
                </a:solidFill>
                <a:latin typeface="Wide Latin" panose="020A0A07050505020404" pitchFamily="18" charset="0"/>
              </a:rPr>
            </a:br>
            <a:r>
              <a:rPr lang="pt-BR" altLang="pt-BR" sz="1200">
                <a:solidFill>
                  <a:schemeClr val="bg1"/>
                </a:solidFill>
                <a:latin typeface="Wide Latin" panose="020A0A07050505020404" pitchFamily="18" charset="0"/>
              </a:rPr>
              <a:t>Horas semanais de catequização pela TV, 16</a:t>
            </a:r>
            <a:br>
              <a:rPr lang="pt-BR" altLang="pt-BR" sz="1200">
                <a:solidFill>
                  <a:schemeClr val="bg1"/>
                </a:solidFill>
                <a:latin typeface="Wide Latin" panose="020A0A07050505020404" pitchFamily="18" charset="0"/>
              </a:rPr>
            </a:br>
            <a:r>
              <a:rPr lang="pt-BR" altLang="pt-BR" sz="1200">
                <a:solidFill>
                  <a:schemeClr val="bg1"/>
                </a:solidFill>
                <a:latin typeface="Wide Latin" panose="020A0A07050505020404" pitchFamily="18" charset="0"/>
              </a:rPr>
              <a:t>Impulsos de amor, de amor, 3</a:t>
            </a:r>
            <a:br>
              <a:rPr lang="pt-BR" altLang="pt-BR" sz="1200">
                <a:solidFill>
                  <a:schemeClr val="bg1"/>
                </a:solidFill>
                <a:latin typeface="Wide Latin" panose="020A0A07050505020404" pitchFamily="18" charset="0"/>
              </a:rPr>
            </a:br>
            <a:r>
              <a:rPr lang="pt-BR" altLang="pt-BR" sz="1200">
                <a:solidFill>
                  <a:schemeClr val="bg1"/>
                </a:solidFill>
                <a:latin typeface="Wide Latin" panose="020A0A07050505020404" pitchFamily="18" charset="0"/>
              </a:rPr>
              <a:t>Propaganda consumida, 1.106</a:t>
            </a:r>
            <a:br>
              <a:rPr lang="pt-BR" altLang="pt-BR" sz="1200">
                <a:solidFill>
                  <a:schemeClr val="bg1"/>
                </a:solidFill>
                <a:latin typeface="Wide Latin" panose="020A0A07050505020404" pitchFamily="18" charset="0"/>
              </a:rPr>
            </a:br>
            <a:r>
              <a:rPr lang="pt-BR" altLang="pt-BR" sz="1200">
                <a:solidFill>
                  <a:schemeClr val="bg1"/>
                </a:solidFill>
                <a:latin typeface="Wide Latin" panose="020A0A07050505020404" pitchFamily="18" charset="0"/>
              </a:rPr>
              <a:t>Alegrias, alegriazinhas espontâneas, 2</a:t>
            </a:r>
            <a:br>
              <a:rPr lang="pt-BR" altLang="pt-BR" sz="1200">
                <a:solidFill>
                  <a:schemeClr val="bg1"/>
                </a:solidFill>
                <a:latin typeface="Wide Latin" panose="020A0A07050505020404" pitchFamily="18" charset="0"/>
              </a:rPr>
            </a:br>
            <a:r>
              <a:rPr lang="pt-BR" altLang="pt-BR" sz="1200">
                <a:solidFill>
                  <a:schemeClr val="bg1"/>
                </a:solidFill>
                <a:latin typeface="Wide Latin" panose="020A0A07050505020404" pitchFamily="18" charset="0"/>
              </a:rPr>
              <a:t>Idas ao banheiro para atividades diversas, 36</a:t>
            </a:r>
            <a:br>
              <a:rPr lang="pt-BR" altLang="pt-BR" sz="1200">
                <a:solidFill>
                  <a:schemeClr val="bg1"/>
                </a:solidFill>
                <a:latin typeface="Wide Latin" panose="020A0A07050505020404" pitchFamily="18" charset="0"/>
              </a:rPr>
            </a:br>
            <a:r>
              <a:rPr lang="pt-BR" altLang="pt-BR" sz="1200">
                <a:solidFill>
                  <a:schemeClr val="bg1"/>
                </a:solidFill>
                <a:latin typeface="Wide Latin" panose="020A0A07050505020404" pitchFamily="18" charset="0"/>
              </a:rPr>
              <a:t>Tempo de vida previsto para o cidadão</a:t>
            </a:r>
            <a:br>
              <a:rPr lang="pt-BR" altLang="pt-BR" sz="1200">
                <a:solidFill>
                  <a:schemeClr val="bg1"/>
                </a:solidFill>
                <a:latin typeface="Wide Latin" panose="020A0A07050505020404" pitchFamily="18" charset="0"/>
              </a:rPr>
            </a:br>
            <a:r>
              <a:rPr lang="pt-BR" altLang="pt-BR" sz="1200">
                <a:solidFill>
                  <a:schemeClr val="bg1"/>
                </a:solidFill>
                <a:latin typeface="Wide Latin" panose="020A0A07050505020404" pitchFamily="18" charset="0"/>
              </a:rPr>
              <a:t>600 mil horas de vida, de vida, de vida</a:t>
            </a:r>
            <a:br>
              <a:rPr lang="pt-BR" altLang="pt-BR" sz="1200">
                <a:solidFill>
                  <a:schemeClr val="bg1"/>
                </a:solidFill>
                <a:latin typeface="Wide Latin" panose="020A0A07050505020404" pitchFamily="18" charset="0"/>
              </a:rPr>
            </a:br>
            <a:r>
              <a:rPr lang="pt-BR" altLang="pt-BR" sz="1200">
                <a:solidFill>
                  <a:schemeClr val="bg1"/>
                </a:solidFill>
                <a:latin typeface="Wide Latin" panose="020A0A07050505020404" pitchFamily="18" charset="0"/>
              </a:rPr>
              <a:t>Abatimento pelo consumo de alimentos envenenados</a:t>
            </a:r>
            <a:br>
              <a:rPr lang="pt-BR" altLang="pt-BR" sz="1200">
                <a:solidFill>
                  <a:schemeClr val="bg1"/>
                </a:solidFill>
                <a:latin typeface="Wide Latin" panose="020A0A07050505020404" pitchFamily="18" charset="0"/>
              </a:rPr>
            </a:br>
            <a:r>
              <a:rPr lang="pt-BR" altLang="pt-BR" sz="1200">
                <a:solidFill>
                  <a:schemeClr val="bg1"/>
                </a:solidFill>
                <a:latin typeface="Wide Latin" panose="020A0A07050505020404" pitchFamily="18" charset="0"/>
              </a:rPr>
              <a:t>Refrigerantes, remédios e enlatados, 1.125 horas</a:t>
            </a:r>
            <a:br>
              <a:rPr lang="pt-BR" altLang="pt-BR" sz="1200">
                <a:solidFill>
                  <a:schemeClr val="bg1"/>
                </a:solidFill>
                <a:latin typeface="Wide Latin" panose="020A0A07050505020404" pitchFamily="18" charset="0"/>
              </a:rPr>
            </a:br>
            <a:r>
              <a:rPr lang="pt-BR" altLang="pt-BR" sz="1200">
                <a:solidFill>
                  <a:schemeClr val="bg1"/>
                </a:solidFill>
                <a:latin typeface="Wide Latin" panose="020A0A07050505020404" pitchFamily="18" charset="0"/>
              </a:rPr>
              <a:t>Abatimento pelo desgosto que se padece</a:t>
            </a:r>
            <a:br>
              <a:rPr lang="pt-BR" altLang="pt-BR" sz="1200">
                <a:solidFill>
                  <a:schemeClr val="bg1"/>
                </a:solidFill>
                <a:latin typeface="Wide Latin" panose="020A0A07050505020404" pitchFamily="18" charset="0"/>
              </a:rPr>
            </a:br>
            <a:r>
              <a:rPr lang="pt-BR" altLang="pt-BR" sz="1200">
                <a:solidFill>
                  <a:schemeClr val="bg1"/>
                </a:solidFill>
                <a:latin typeface="Wide Latin" panose="020A0A07050505020404" pitchFamily="18" charset="0"/>
              </a:rPr>
              <a:t>Naquela fila do INPS, 1.125 horas</a:t>
            </a:r>
            <a:br>
              <a:rPr lang="pt-BR" altLang="pt-BR" sz="1200">
                <a:solidFill>
                  <a:schemeClr val="bg1"/>
                </a:solidFill>
                <a:latin typeface="Wide Latin" panose="020A0A07050505020404" pitchFamily="18" charset="0"/>
              </a:rPr>
            </a:br>
            <a:r>
              <a:rPr lang="pt-BR" altLang="pt-BR" sz="1200">
                <a:solidFill>
                  <a:schemeClr val="bg1"/>
                </a:solidFill>
                <a:latin typeface="Wide Latin" panose="020A0A07050505020404" pitchFamily="18" charset="0"/>
              </a:rPr>
              <a:t>Abatimento por ficar só no desejo</a:t>
            </a:r>
            <a:br>
              <a:rPr lang="pt-BR" altLang="pt-BR" sz="1200">
                <a:solidFill>
                  <a:schemeClr val="bg1"/>
                </a:solidFill>
                <a:latin typeface="Wide Latin" panose="020A0A07050505020404" pitchFamily="18" charset="0"/>
              </a:rPr>
            </a:br>
            <a:r>
              <a:rPr lang="pt-BR" altLang="pt-BR" sz="1200">
                <a:solidFill>
                  <a:schemeClr val="bg1"/>
                </a:solidFill>
                <a:latin typeface="Wide Latin" panose="020A0A07050505020404" pitchFamily="18" charset="0"/>
              </a:rPr>
              <a:t>Daquela mulher bonita que aparece na propaganda</a:t>
            </a:r>
            <a:br>
              <a:rPr lang="pt-BR" altLang="pt-BR" sz="1200">
                <a:solidFill>
                  <a:schemeClr val="bg1"/>
                </a:solidFill>
                <a:latin typeface="Wide Latin" panose="020A0A07050505020404" pitchFamily="18" charset="0"/>
              </a:rPr>
            </a:br>
            <a:r>
              <a:rPr lang="pt-BR" altLang="pt-BR" sz="1200">
                <a:solidFill>
                  <a:schemeClr val="bg1"/>
                </a:solidFill>
                <a:latin typeface="Wide Latin" panose="020A0A07050505020404" pitchFamily="18" charset="0"/>
              </a:rPr>
              <a:t>de cigarro, 1.125 horas</a:t>
            </a:r>
            <a:br>
              <a:rPr lang="pt-BR" altLang="pt-BR" sz="1200">
                <a:solidFill>
                  <a:schemeClr val="bg1"/>
                </a:solidFill>
                <a:latin typeface="Wide Latin" panose="020A0A07050505020404" pitchFamily="18" charset="0"/>
              </a:rPr>
            </a:br>
            <a:r>
              <a:rPr lang="pt-BR" altLang="pt-BR" sz="1200">
                <a:solidFill>
                  <a:schemeClr val="bg1"/>
                </a:solidFill>
                <a:latin typeface="Wide Latin" panose="020A0A07050505020404" pitchFamily="18" charset="0"/>
              </a:rPr>
              <a:t>Pelo medo de doenças incuráveis</a:t>
            </a:r>
            <a:br>
              <a:rPr lang="pt-BR" altLang="pt-BR" sz="1200">
                <a:solidFill>
                  <a:schemeClr val="bg1"/>
                </a:solidFill>
                <a:latin typeface="Wide Latin" panose="020A0A07050505020404" pitchFamily="18" charset="0"/>
              </a:rPr>
            </a:br>
            <a:r>
              <a:rPr lang="pt-BR" altLang="pt-BR" sz="1200">
                <a:solidFill>
                  <a:schemeClr val="bg1"/>
                </a:solidFill>
                <a:latin typeface="Wide Latin" panose="020A0A07050505020404" pitchFamily="18" charset="0"/>
              </a:rPr>
              <a:t>Como cólera, câncer e meningite, ê ê ê</a:t>
            </a:r>
            <a:br>
              <a:rPr lang="pt-BR" altLang="pt-BR" sz="1200">
                <a:solidFill>
                  <a:schemeClr val="bg1"/>
                </a:solidFill>
                <a:latin typeface="Wide Latin" panose="020A0A07050505020404" pitchFamily="18" charset="0"/>
              </a:rPr>
            </a:br>
            <a:r>
              <a:rPr lang="pt-BR" altLang="pt-BR" sz="1200">
                <a:solidFill>
                  <a:schemeClr val="bg1"/>
                </a:solidFill>
                <a:latin typeface="Wide Latin" panose="020A0A07050505020404" pitchFamily="18" charset="0"/>
              </a:rPr>
              <a:t>1.125 horas</a:t>
            </a:r>
            <a:br>
              <a:rPr lang="pt-BR" altLang="pt-BR" sz="1200">
                <a:solidFill>
                  <a:schemeClr val="bg1"/>
                </a:solidFill>
                <a:latin typeface="Wide Latin" panose="020A0A07050505020404" pitchFamily="18" charset="0"/>
              </a:rPr>
            </a:br>
            <a:r>
              <a:rPr lang="pt-BR" altLang="pt-BR" sz="1200">
                <a:solidFill>
                  <a:schemeClr val="bg1"/>
                </a:solidFill>
                <a:latin typeface="Wide Latin" panose="020A0A07050505020404" pitchFamily="18" charset="0"/>
              </a:rPr>
              <a:t>Abate aqui</a:t>
            </a:r>
            <a:br>
              <a:rPr lang="pt-BR" altLang="pt-BR" sz="1200">
                <a:solidFill>
                  <a:schemeClr val="bg1"/>
                </a:solidFill>
                <a:latin typeface="Wide Latin" panose="020A0A07050505020404" pitchFamily="18" charset="0"/>
              </a:rPr>
            </a:br>
            <a:r>
              <a:rPr lang="pt-BR" altLang="pt-BR" sz="1200">
                <a:solidFill>
                  <a:schemeClr val="bg1"/>
                </a:solidFill>
                <a:latin typeface="Wide Latin" panose="020A0A07050505020404" pitchFamily="18" charset="0"/>
              </a:rPr>
              <a:t>Abate ali</a:t>
            </a:r>
            <a:br>
              <a:rPr lang="pt-BR" altLang="pt-BR" sz="1200">
                <a:solidFill>
                  <a:schemeClr val="bg1"/>
                </a:solidFill>
                <a:latin typeface="Wide Latin" panose="020A0A07050505020404" pitchFamily="18" charset="0"/>
              </a:rPr>
            </a:br>
            <a:r>
              <a:rPr lang="pt-BR" altLang="pt-BR" sz="1200">
                <a:solidFill>
                  <a:schemeClr val="bg1"/>
                </a:solidFill>
                <a:latin typeface="Wide Latin" panose="020A0A07050505020404" pitchFamily="18" charset="0"/>
              </a:rPr>
              <a:t>Abate isto</a:t>
            </a:r>
            <a:br>
              <a:rPr lang="pt-BR" altLang="pt-BR" sz="1200">
                <a:solidFill>
                  <a:schemeClr val="bg1"/>
                </a:solidFill>
                <a:latin typeface="Wide Latin" panose="020A0A07050505020404" pitchFamily="18" charset="0"/>
              </a:rPr>
            </a:br>
            <a:r>
              <a:rPr lang="pt-BR" altLang="pt-BR" sz="1200">
                <a:solidFill>
                  <a:schemeClr val="bg1"/>
                </a:solidFill>
                <a:latin typeface="Wide Latin" panose="020A0A07050505020404" pitchFamily="18" charset="0"/>
              </a:rPr>
              <a:t>Abate aquilo</a:t>
            </a:r>
            <a:br>
              <a:rPr lang="pt-BR" altLang="pt-BR" sz="1200">
                <a:solidFill>
                  <a:schemeClr val="bg1"/>
                </a:solidFill>
                <a:latin typeface="Wide Latin" panose="020A0A07050505020404" pitchFamily="18" charset="0"/>
              </a:rPr>
            </a:br>
            <a:r>
              <a:rPr lang="pt-BR" altLang="pt-BR" sz="1200">
                <a:solidFill>
                  <a:schemeClr val="bg1"/>
                </a:solidFill>
                <a:latin typeface="Wide Latin" panose="020A0A07050505020404" pitchFamily="18" charset="0"/>
              </a:rPr>
              <a:t>E jaz pela cidade</a:t>
            </a:r>
            <a:br>
              <a:rPr lang="pt-BR" altLang="pt-BR" sz="1200">
                <a:solidFill>
                  <a:schemeClr val="bg1"/>
                </a:solidFill>
                <a:latin typeface="Wide Latin" panose="020A0A07050505020404" pitchFamily="18" charset="0"/>
              </a:rPr>
            </a:br>
            <a:r>
              <a:rPr lang="pt-BR" altLang="pt-BR" sz="1200">
                <a:solidFill>
                  <a:schemeClr val="bg1"/>
                </a:solidFill>
                <a:latin typeface="Wide Latin" panose="020A0A07050505020404" pitchFamily="18" charset="0"/>
              </a:rPr>
              <a:t>Um zumbi sem sepultura</a:t>
            </a:r>
            <a:br>
              <a:rPr lang="pt-BR" altLang="pt-BR" sz="1200">
                <a:solidFill>
                  <a:schemeClr val="bg1"/>
                </a:solidFill>
                <a:latin typeface="Wide Latin" panose="020A0A07050505020404" pitchFamily="18" charset="0"/>
              </a:rPr>
            </a:br>
            <a:r>
              <a:rPr lang="pt-BR" altLang="pt-BR" sz="1200">
                <a:solidFill>
                  <a:schemeClr val="bg1"/>
                </a:solidFill>
                <a:latin typeface="Wide Latin" panose="020A0A07050505020404" pitchFamily="18" charset="0"/>
              </a:rPr>
              <a:t>Classificado, numerado</a:t>
            </a:r>
            <a:br>
              <a:rPr lang="pt-BR" altLang="pt-BR" sz="1200">
                <a:solidFill>
                  <a:schemeClr val="bg1"/>
                </a:solidFill>
                <a:latin typeface="Wide Latin" panose="020A0A07050505020404" pitchFamily="18" charset="0"/>
              </a:rPr>
            </a:br>
            <a:r>
              <a:rPr lang="pt-BR" altLang="pt-BR" sz="1200">
                <a:solidFill>
                  <a:schemeClr val="bg1"/>
                </a:solidFill>
                <a:latin typeface="Wide Latin" panose="020A0A07050505020404" pitchFamily="18" charset="0"/>
              </a:rPr>
              <a:t>É o cidadão bem-comportado</a:t>
            </a:r>
            <a:br>
              <a:rPr lang="pt-BR" altLang="pt-BR" sz="1000">
                <a:solidFill>
                  <a:schemeClr val="bg1"/>
                </a:solidFill>
              </a:rPr>
            </a:br>
            <a:endParaRPr lang="pt-BR" altLang="pt-BR" sz="100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A9DE108E-1036-4869-A9D8-58BB80F672DF}"/>
              </a:ext>
            </a:extLst>
          </p:cNvPr>
          <p:cNvSpPr>
            <a:spLocks noGrp="1" noChangeArrowheads="1"/>
          </p:cNvSpPr>
          <p:nvPr>
            <p:ph type="ctrTitle"/>
          </p:nvPr>
        </p:nvSpPr>
        <p:spPr>
          <a:xfrm>
            <a:off x="685800" y="1066800"/>
            <a:ext cx="7772400" cy="4648200"/>
          </a:xfrm>
        </p:spPr>
        <p:txBody>
          <a:bodyPr/>
          <a:lstStyle/>
          <a:p>
            <a:pPr eaLnBrk="1" hangingPunct="1"/>
            <a:r>
              <a:rPr lang="pt-BR" altLang="pt-BR" sz="5400" dirty="0">
                <a:solidFill>
                  <a:srgbClr val="FFCCFF"/>
                </a:solidFill>
                <a:latin typeface="Snap ITC" panose="04040A07060A02020202" pitchFamily="82" charset="0"/>
              </a:rPr>
              <a:t>IDENTIFICAÇÃO DE MINERAIS</a:t>
            </a:r>
            <a:br>
              <a:rPr lang="pt-BR" altLang="pt-BR" sz="5400" dirty="0">
                <a:solidFill>
                  <a:srgbClr val="FFCCFF"/>
                </a:solidFill>
                <a:latin typeface="Snap ITC" panose="04040A07060A02020202" pitchFamily="82" charset="0"/>
              </a:rPr>
            </a:br>
            <a:br>
              <a:rPr lang="pt-BR" altLang="pt-BR" sz="5400" dirty="0">
                <a:solidFill>
                  <a:srgbClr val="FFCCFF"/>
                </a:solidFill>
                <a:latin typeface="Snap ITC" panose="04040A07060A02020202" pitchFamily="82" charset="0"/>
              </a:rPr>
            </a:br>
            <a:r>
              <a:rPr lang="pt-BR" altLang="pt-BR" sz="5400" dirty="0">
                <a:solidFill>
                  <a:srgbClr val="00FF00"/>
                </a:solidFill>
                <a:latin typeface="Snap ITC" panose="04040A07060A02020202" pitchFamily="82" charset="0"/>
              </a:rPr>
              <a:t>Daniel Atencio</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C1F878FD-CA78-444E-8B2D-D0A0AD5D556B}"/>
              </a:ext>
            </a:extLst>
          </p:cNvPr>
          <p:cNvSpPr>
            <a:spLocks noGrp="1" noChangeArrowheads="1"/>
          </p:cNvSpPr>
          <p:nvPr>
            <p:ph type="title"/>
          </p:nvPr>
        </p:nvSpPr>
        <p:spPr>
          <a:xfrm>
            <a:off x="685800" y="152400"/>
            <a:ext cx="7772400" cy="1143000"/>
          </a:xfrm>
        </p:spPr>
        <p:txBody>
          <a:bodyPr/>
          <a:lstStyle/>
          <a:p>
            <a:pPr eaLnBrk="1" hangingPunct="1"/>
            <a:r>
              <a:rPr lang="pt-BR" altLang="pt-BR">
                <a:solidFill>
                  <a:schemeClr val="bg1"/>
                </a:solidFill>
              </a:rPr>
              <a:t>PROPRIEDADES</a:t>
            </a:r>
          </a:p>
        </p:txBody>
      </p:sp>
      <p:sp>
        <p:nvSpPr>
          <p:cNvPr id="23555" name="Rectangle 3">
            <a:extLst>
              <a:ext uri="{FF2B5EF4-FFF2-40B4-BE49-F238E27FC236}">
                <a16:creationId xmlns:a16="http://schemas.microsoft.com/office/drawing/2014/main" id="{98471EC1-59E7-46EB-B3E6-B4C2C054D834}"/>
              </a:ext>
            </a:extLst>
          </p:cNvPr>
          <p:cNvSpPr>
            <a:spLocks noGrp="1" noChangeArrowheads="1"/>
          </p:cNvSpPr>
          <p:nvPr>
            <p:ph type="body" idx="1"/>
          </p:nvPr>
        </p:nvSpPr>
        <p:spPr>
          <a:xfrm>
            <a:off x="685800" y="1219200"/>
            <a:ext cx="7772400" cy="5257800"/>
          </a:xfrm>
        </p:spPr>
        <p:txBody>
          <a:bodyPr/>
          <a:lstStyle/>
          <a:p>
            <a:pPr eaLnBrk="1" hangingPunct="1"/>
            <a:r>
              <a:rPr lang="pt-BR" altLang="pt-BR">
                <a:solidFill>
                  <a:schemeClr val="bg1"/>
                </a:solidFill>
              </a:rPr>
              <a:t>Hábito</a:t>
            </a:r>
          </a:p>
          <a:p>
            <a:pPr eaLnBrk="1" hangingPunct="1"/>
            <a:r>
              <a:rPr lang="pt-BR" altLang="pt-BR">
                <a:solidFill>
                  <a:schemeClr val="bg1"/>
                </a:solidFill>
              </a:rPr>
              <a:t>Clivagem</a:t>
            </a:r>
          </a:p>
          <a:p>
            <a:pPr eaLnBrk="1" hangingPunct="1"/>
            <a:r>
              <a:rPr lang="pt-BR" altLang="pt-BR">
                <a:solidFill>
                  <a:schemeClr val="bg1"/>
                </a:solidFill>
              </a:rPr>
              <a:t>Brilho</a:t>
            </a:r>
          </a:p>
          <a:p>
            <a:pPr eaLnBrk="1" hangingPunct="1"/>
            <a:r>
              <a:rPr lang="pt-BR" altLang="pt-BR">
                <a:solidFill>
                  <a:schemeClr val="bg1"/>
                </a:solidFill>
              </a:rPr>
              <a:t>Transparência</a:t>
            </a:r>
          </a:p>
          <a:p>
            <a:pPr eaLnBrk="1" hangingPunct="1"/>
            <a:r>
              <a:rPr lang="pt-BR" altLang="pt-BR">
                <a:solidFill>
                  <a:schemeClr val="bg1"/>
                </a:solidFill>
              </a:rPr>
              <a:t>Dureza</a:t>
            </a:r>
          </a:p>
          <a:p>
            <a:pPr eaLnBrk="1" hangingPunct="1"/>
            <a:r>
              <a:rPr lang="pt-BR" altLang="pt-BR">
                <a:solidFill>
                  <a:schemeClr val="bg1"/>
                </a:solidFill>
              </a:rPr>
              <a:t>Cor e cor do traço</a:t>
            </a:r>
          </a:p>
          <a:p>
            <a:pPr eaLnBrk="1" hangingPunct="1"/>
            <a:r>
              <a:rPr lang="pt-BR" altLang="pt-BR">
                <a:solidFill>
                  <a:schemeClr val="bg1"/>
                </a:solidFill>
              </a:rPr>
              <a:t>Densidade relativa</a:t>
            </a:r>
          </a:p>
          <a:p>
            <a:pPr eaLnBrk="1" hangingPunct="1"/>
            <a:r>
              <a:rPr lang="pt-BR" altLang="pt-BR">
                <a:solidFill>
                  <a:schemeClr val="bg1"/>
                </a:solidFill>
              </a:rPr>
              <a:t>Propriedades organolépticas</a:t>
            </a:r>
          </a:p>
          <a:p>
            <a:pPr eaLnBrk="1" hangingPunct="1"/>
            <a:r>
              <a:rPr lang="pt-BR" altLang="pt-BR">
                <a:solidFill>
                  <a:schemeClr val="bg1"/>
                </a:solidFill>
              </a:rPr>
              <a:t>Propriedades magnéticas</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580F411C-C60F-4722-AA6C-5D0606054A8A}"/>
              </a:ext>
            </a:extLst>
          </p:cNvPr>
          <p:cNvSpPr>
            <a:spLocks noGrp="1" noChangeArrowheads="1"/>
          </p:cNvSpPr>
          <p:nvPr>
            <p:ph type="title"/>
          </p:nvPr>
        </p:nvSpPr>
        <p:spPr>
          <a:xfrm>
            <a:off x="762000" y="228600"/>
            <a:ext cx="7772400" cy="990600"/>
          </a:xfrm>
        </p:spPr>
        <p:txBody>
          <a:bodyPr/>
          <a:lstStyle/>
          <a:p>
            <a:pPr eaLnBrk="1" hangingPunct="1"/>
            <a:r>
              <a:rPr lang="pt-BR" altLang="pt-BR">
                <a:solidFill>
                  <a:schemeClr val="bg1"/>
                </a:solidFill>
              </a:rPr>
              <a:t>COR</a:t>
            </a:r>
          </a:p>
        </p:txBody>
      </p:sp>
      <p:sp>
        <p:nvSpPr>
          <p:cNvPr id="25603" name="Rectangle 3">
            <a:extLst>
              <a:ext uri="{FF2B5EF4-FFF2-40B4-BE49-F238E27FC236}">
                <a16:creationId xmlns:a16="http://schemas.microsoft.com/office/drawing/2014/main" id="{E6AC4E72-FF67-4DCC-9C04-B5E2DAC0D516}"/>
              </a:ext>
            </a:extLst>
          </p:cNvPr>
          <p:cNvSpPr>
            <a:spLocks noGrp="1" noChangeArrowheads="1"/>
          </p:cNvSpPr>
          <p:nvPr>
            <p:ph type="body" idx="1"/>
          </p:nvPr>
        </p:nvSpPr>
        <p:spPr>
          <a:xfrm>
            <a:off x="990600" y="1524000"/>
            <a:ext cx="7239000" cy="5105400"/>
          </a:xfrm>
        </p:spPr>
        <p:txBody>
          <a:bodyPr/>
          <a:lstStyle/>
          <a:p>
            <a:pPr algn="just" eaLnBrk="1" hangingPunct="1">
              <a:lnSpc>
                <a:spcPct val="90000"/>
              </a:lnSpc>
            </a:pPr>
            <a:r>
              <a:rPr lang="pt-BR" altLang="pt-BR">
                <a:solidFill>
                  <a:schemeClr val="bg1"/>
                </a:solidFill>
              </a:rPr>
              <a:t>Resulta da absorção seletiva da luz</a:t>
            </a:r>
          </a:p>
          <a:p>
            <a:pPr algn="just" eaLnBrk="1" hangingPunct="1">
              <a:lnSpc>
                <a:spcPct val="90000"/>
              </a:lnSpc>
            </a:pPr>
            <a:r>
              <a:rPr lang="pt-BR" altLang="pt-BR">
                <a:solidFill>
                  <a:schemeClr val="bg1"/>
                </a:solidFill>
              </a:rPr>
              <a:t>É determinada por vários fatores</a:t>
            </a:r>
          </a:p>
          <a:p>
            <a:pPr algn="just" eaLnBrk="1" hangingPunct="1">
              <a:lnSpc>
                <a:spcPct val="90000"/>
              </a:lnSpc>
              <a:buFontTx/>
              <a:buNone/>
            </a:pPr>
            <a:endParaRPr lang="pt-BR" altLang="pt-BR" sz="800">
              <a:solidFill>
                <a:schemeClr val="bg1"/>
              </a:solidFill>
            </a:endParaRPr>
          </a:p>
          <a:p>
            <a:pPr algn="just" eaLnBrk="1" hangingPunct="1">
              <a:lnSpc>
                <a:spcPct val="90000"/>
              </a:lnSpc>
              <a:buFontTx/>
              <a:buNone/>
            </a:pPr>
            <a:endParaRPr lang="pt-BR" altLang="pt-BR" sz="800">
              <a:solidFill>
                <a:schemeClr val="bg1"/>
              </a:solidFill>
            </a:endParaRPr>
          </a:p>
          <a:p>
            <a:pPr algn="just" eaLnBrk="1" hangingPunct="1">
              <a:lnSpc>
                <a:spcPct val="90000"/>
              </a:lnSpc>
            </a:pPr>
            <a:r>
              <a:rPr lang="pt-BR" altLang="pt-BR">
                <a:solidFill>
                  <a:schemeClr val="bg1"/>
                </a:solidFill>
              </a:rPr>
              <a:t>O principal fator é a composição química (elementos químicos de transição: Fe, Cu, Ni, Cr, V...)</a:t>
            </a:r>
          </a:p>
          <a:p>
            <a:pPr algn="just" eaLnBrk="1" hangingPunct="1">
              <a:lnSpc>
                <a:spcPct val="90000"/>
              </a:lnSpc>
              <a:buFontTx/>
              <a:buNone/>
            </a:pPr>
            <a:endParaRPr lang="pt-BR" altLang="pt-BR" sz="800">
              <a:solidFill>
                <a:schemeClr val="bg1"/>
              </a:solidFill>
            </a:endParaRPr>
          </a:p>
          <a:p>
            <a:pPr algn="just" eaLnBrk="1" hangingPunct="1">
              <a:lnSpc>
                <a:spcPct val="90000"/>
              </a:lnSpc>
            </a:pPr>
            <a:r>
              <a:rPr lang="pt-BR" altLang="pt-BR">
                <a:solidFill>
                  <a:schemeClr val="bg1"/>
                </a:solidFill>
              </a:rPr>
              <a:t>Alguns elementos podem dar um forte efeito na cor mesmo em pequenas quantidades por substituição iônica</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cor1">
            <a:extLst>
              <a:ext uri="{FF2B5EF4-FFF2-40B4-BE49-F238E27FC236}">
                <a16:creationId xmlns:a16="http://schemas.microsoft.com/office/drawing/2014/main" id="{2F8D90DE-4ACC-4608-BCB2-03BD77057F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04813"/>
            <a:ext cx="9144000" cy="6192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4">
            <a:extLst>
              <a:ext uri="{FF2B5EF4-FFF2-40B4-BE49-F238E27FC236}">
                <a16:creationId xmlns:a16="http://schemas.microsoft.com/office/drawing/2014/main" id="{DFD00111-75FB-4098-9CC4-AA6EB33B0EA0}"/>
              </a:ext>
            </a:extLst>
          </p:cNvPr>
          <p:cNvSpPr txBox="1">
            <a:spLocks noChangeArrowheads="1"/>
          </p:cNvSpPr>
          <p:nvPr/>
        </p:nvSpPr>
        <p:spPr bwMode="auto">
          <a:xfrm>
            <a:off x="1187450" y="6308725"/>
            <a:ext cx="2025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pt-BR" altLang="pt-BR" sz="1800">
                <a:solidFill>
                  <a:schemeClr val="bg1"/>
                </a:solidFill>
                <a:latin typeface="Arial" panose="020B0604020202020204" pitchFamily="34" charset="0"/>
              </a:rPr>
              <a:t>esmeralda (berilo)</a:t>
            </a:r>
            <a:endParaRPr lang="en-US" altLang="pt-BR" sz="1800">
              <a:solidFill>
                <a:schemeClr val="bg1"/>
              </a:solidFill>
              <a:latin typeface="Arial" panose="020B0604020202020204" pitchFamily="34" charset="0"/>
            </a:endParaRPr>
          </a:p>
        </p:txBody>
      </p:sp>
      <p:sp>
        <p:nvSpPr>
          <p:cNvPr id="29699" name="Text Box 5">
            <a:extLst>
              <a:ext uri="{FF2B5EF4-FFF2-40B4-BE49-F238E27FC236}">
                <a16:creationId xmlns:a16="http://schemas.microsoft.com/office/drawing/2014/main" id="{4D24C503-55D8-4170-BE77-88BC239578E9}"/>
              </a:ext>
            </a:extLst>
          </p:cNvPr>
          <p:cNvSpPr txBox="1">
            <a:spLocks noChangeArrowheads="1"/>
          </p:cNvSpPr>
          <p:nvPr/>
        </p:nvSpPr>
        <p:spPr bwMode="auto">
          <a:xfrm>
            <a:off x="4757738" y="6126163"/>
            <a:ext cx="23558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pt-BR" altLang="pt-BR" sz="1800">
                <a:solidFill>
                  <a:schemeClr val="bg1"/>
                </a:solidFill>
                <a:latin typeface="Arial" panose="020B0604020202020204" pitchFamily="34" charset="0"/>
              </a:rPr>
              <a:t>água marinha (berilo)</a:t>
            </a:r>
            <a:endParaRPr lang="en-US" altLang="pt-BR" sz="1800">
              <a:solidFill>
                <a:schemeClr val="bg1"/>
              </a:solidFill>
              <a:latin typeface="Arial" panose="020B0604020202020204" pitchFamily="34" charset="0"/>
            </a:endParaRPr>
          </a:p>
        </p:txBody>
      </p:sp>
      <p:pic>
        <p:nvPicPr>
          <p:cNvPr id="29700" name="Picture 9">
            <a:extLst>
              <a:ext uri="{FF2B5EF4-FFF2-40B4-BE49-F238E27FC236}">
                <a16:creationId xmlns:a16="http://schemas.microsoft.com/office/drawing/2014/main" id="{876E317A-5E43-4CAF-91EE-BCBD39B05B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 y="84138"/>
            <a:ext cx="4208463" cy="607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1" name="Picture 11">
            <a:extLst>
              <a:ext uri="{FF2B5EF4-FFF2-40B4-BE49-F238E27FC236}">
                <a16:creationId xmlns:a16="http://schemas.microsoft.com/office/drawing/2014/main" id="{27B1EDEE-65EE-4316-BA53-835D103D2D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5325" y="-71438"/>
            <a:ext cx="4419600" cy="6197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cor2">
            <a:extLst>
              <a:ext uri="{FF2B5EF4-FFF2-40B4-BE49-F238E27FC236}">
                <a16:creationId xmlns:a16="http://schemas.microsoft.com/office/drawing/2014/main" id="{E3BA0073-862F-4D36-99D8-DF38983D0A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0500" y="0"/>
            <a:ext cx="5848350" cy="724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81FED42A-F822-4A92-8655-3B8A38F38CFF}"/>
              </a:ext>
            </a:extLst>
          </p:cNvPr>
          <p:cNvSpPr>
            <a:spLocks noGrp="1" noChangeArrowheads="1"/>
          </p:cNvSpPr>
          <p:nvPr>
            <p:ph type="body" idx="1"/>
          </p:nvPr>
        </p:nvSpPr>
        <p:spPr>
          <a:xfrm>
            <a:off x="1219200" y="1447800"/>
            <a:ext cx="6781800" cy="4495800"/>
          </a:xfrm>
        </p:spPr>
        <p:txBody>
          <a:bodyPr/>
          <a:lstStyle/>
          <a:p>
            <a:pPr algn="just" eaLnBrk="1" hangingPunct="1"/>
            <a:r>
              <a:rPr lang="pt-BR" altLang="pt-BR" i="1">
                <a:solidFill>
                  <a:schemeClr val="bg1"/>
                </a:solidFill>
              </a:rPr>
              <a:t>Minerais idiocromáticos</a:t>
            </a:r>
            <a:r>
              <a:rPr lang="pt-BR" altLang="pt-BR">
                <a:solidFill>
                  <a:schemeClr val="bg1"/>
                </a:solidFill>
              </a:rPr>
              <a:t>: têm cores bastante características, por exemplo, o enxofre.</a:t>
            </a:r>
          </a:p>
          <a:p>
            <a:pPr algn="just" eaLnBrk="1" hangingPunct="1">
              <a:buFontTx/>
              <a:buNone/>
            </a:pPr>
            <a:endParaRPr lang="pt-BR" altLang="pt-BR">
              <a:solidFill>
                <a:schemeClr val="bg1"/>
              </a:solidFill>
            </a:endParaRPr>
          </a:p>
          <a:p>
            <a:pPr algn="just" eaLnBrk="1" hangingPunct="1">
              <a:buFontTx/>
              <a:buNone/>
            </a:pPr>
            <a:endParaRPr lang="pt-BR" altLang="pt-BR">
              <a:solidFill>
                <a:schemeClr val="bg1"/>
              </a:solidFill>
            </a:endParaRPr>
          </a:p>
          <a:p>
            <a:pPr algn="just" eaLnBrk="1" hangingPunct="1"/>
            <a:r>
              <a:rPr lang="pt-BR" altLang="pt-BR" i="1">
                <a:solidFill>
                  <a:schemeClr val="bg1"/>
                </a:solidFill>
              </a:rPr>
              <a:t>Minerais alocromáticos</a:t>
            </a:r>
            <a:r>
              <a:rPr lang="pt-BR" altLang="pt-BR">
                <a:solidFill>
                  <a:schemeClr val="bg1"/>
                </a:solidFill>
              </a:rPr>
              <a:t>: a cor varia amplamente, por exemplo, quartzo e fluorita.</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A7447E3F-1FF4-4E6C-8C48-DE3D12FF6C97}"/>
              </a:ext>
            </a:extLst>
          </p:cNvPr>
          <p:cNvSpPr>
            <a:spLocks noGrp="1" noChangeArrowheads="1"/>
          </p:cNvSpPr>
          <p:nvPr>
            <p:ph type="title"/>
          </p:nvPr>
        </p:nvSpPr>
        <p:spPr>
          <a:xfrm>
            <a:off x="-1189038" y="-2403475"/>
            <a:ext cx="133350" cy="2178050"/>
          </a:xfrm>
        </p:spPr>
        <p:txBody>
          <a:bodyPr/>
          <a:lstStyle/>
          <a:p>
            <a:pPr eaLnBrk="1" hangingPunct="1"/>
            <a:endParaRPr lang="pt-BR" altLang="pt-BR">
              <a:solidFill>
                <a:schemeClr val="bg1"/>
              </a:solidFill>
              <a:latin typeface="Arial" panose="020B0604020202020204" pitchFamily="34" charset="0"/>
            </a:endParaRPr>
          </a:p>
        </p:txBody>
      </p:sp>
      <p:pic>
        <p:nvPicPr>
          <p:cNvPr id="35843" name="Picture 4" descr="enxofre">
            <a:extLst>
              <a:ext uri="{FF2B5EF4-FFF2-40B4-BE49-F238E27FC236}">
                <a16:creationId xmlns:a16="http://schemas.microsoft.com/office/drawing/2014/main" id="{5234F9B1-98DB-4DF4-9EE6-5E2E55F85EEF}"/>
              </a:ext>
            </a:extLst>
          </p:cNvPr>
          <p:cNvPicPr>
            <a:picLocks noGrp="1"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147638" y="17463"/>
            <a:ext cx="5337175" cy="3703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5844" name="CaixaDeTexto 1">
            <a:extLst>
              <a:ext uri="{FF2B5EF4-FFF2-40B4-BE49-F238E27FC236}">
                <a16:creationId xmlns:a16="http://schemas.microsoft.com/office/drawing/2014/main" id="{B851E32F-F170-481A-AD50-8F055F85B404}"/>
              </a:ext>
            </a:extLst>
          </p:cNvPr>
          <p:cNvSpPr txBox="1">
            <a:spLocks noChangeArrowheads="1"/>
          </p:cNvSpPr>
          <p:nvPr/>
        </p:nvSpPr>
        <p:spPr bwMode="auto">
          <a:xfrm>
            <a:off x="4572000" y="6092825"/>
            <a:ext cx="11747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pt-BR" altLang="pt-BR">
                <a:solidFill>
                  <a:schemeClr val="bg1"/>
                </a:solidFill>
              </a:rPr>
              <a:t>Enxofre</a:t>
            </a:r>
          </a:p>
        </p:txBody>
      </p:sp>
      <p:pic>
        <p:nvPicPr>
          <p:cNvPr id="35845" name="Picture 5">
            <a:extLst>
              <a:ext uri="{FF2B5EF4-FFF2-40B4-BE49-F238E27FC236}">
                <a16:creationId xmlns:a16="http://schemas.microsoft.com/office/drawing/2014/main" id="{5E6CE6E4-9F69-4C03-B002-24A2FBF88F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5741" r="35121"/>
          <a:stretch>
            <a:fillRect/>
          </a:stretch>
        </p:blipFill>
        <p:spPr bwMode="auto">
          <a:xfrm>
            <a:off x="5511800" y="17463"/>
            <a:ext cx="3632200" cy="555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6" name="Picture 7">
            <a:extLst>
              <a:ext uri="{FF2B5EF4-FFF2-40B4-BE49-F238E27FC236}">
                <a16:creationId xmlns:a16="http://schemas.microsoft.com/office/drawing/2014/main" id="{4D36E3E9-4B43-4421-BB9F-EDF75F3E08B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9973" r="30313"/>
          <a:stretch>
            <a:fillRect/>
          </a:stretch>
        </p:blipFill>
        <p:spPr bwMode="auto">
          <a:xfrm>
            <a:off x="0" y="2736850"/>
            <a:ext cx="3632200" cy="407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a:extLst>
              <a:ext uri="{FF2B5EF4-FFF2-40B4-BE49-F238E27FC236}">
                <a16:creationId xmlns:a16="http://schemas.microsoft.com/office/drawing/2014/main" id="{1E71B270-409E-4826-AC75-C1560DDC2E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3225" r="23225"/>
          <a:stretch>
            <a:fillRect/>
          </a:stretch>
        </p:blipFill>
        <p:spPr bwMode="auto">
          <a:xfrm>
            <a:off x="3175" y="33338"/>
            <a:ext cx="4352925" cy="362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1" name="Picture 4">
            <a:extLst>
              <a:ext uri="{FF2B5EF4-FFF2-40B4-BE49-F238E27FC236}">
                <a16:creationId xmlns:a16="http://schemas.microsoft.com/office/drawing/2014/main" id="{8D821B0A-6735-4C2D-BD73-A7BA6BCE4F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8063" y="-193675"/>
            <a:ext cx="9144000" cy="407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2" name="Picture 6">
            <a:extLst>
              <a:ext uri="{FF2B5EF4-FFF2-40B4-BE49-F238E27FC236}">
                <a16:creationId xmlns:a16="http://schemas.microsoft.com/office/drawing/2014/main" id="{C67C27A8-DF16-4471-9895-AD5583AF9FA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38950" y="-104775"/>
            <a:ext cx="2319338" cy="520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3" name="Picture 8">
            <a:extLst>
              <a:ext uri="{FF2B5EF4-FFF2-40B4-BE49-F238E27FC236}">
                <a16:creationId xmlns:a16="http://schemas.microsoft.com/office/drawing/2014/main" id="{A74B4B2C-18B2-4A6C-A065-2E0814E6DC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0087" r="20464"/>
          <a:stretch>
            <a:fillRect/>
          </a:stretch>
        </p:blipFill>
        <p:spPr bwMode="auto">
          <a:xfrm>
            <a:off x="0" y="3560763"/>
            <a:ext cx="4352925" cy="326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4" name="Picture 10">
            <a:extLst>
              <a:ext uri="{FF2B5EF4-FFF2-40B4-BE49-F238E27FC236}">
                <a16:creationId xmlns:a16="http://schemas.microsoft.com/office/drawing/2014/main" id="{1A692B68-15E6-4CF3-8781-FFBBC8DDC77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r="38857"/>
          <a:stretch>
            <a:fillRect/>
          </a:stretch>
        </p:blipFill>
        <p:spPr bwMode="auto">
          <a:xfrm>
            <a:off x="4352925" y="3376613"/>
            <a:ext cx="4770438" cy="347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5" name="CaixaDeTexto 5">
            <a:extLst>
              <a:ext uri="{FF2B5EF4-FFF2-40B4-BE49-F238E27FC236}">
                <a16:creationId xmlns:a16="http://schemas.microsoft.com/office/drawing/2014/main" id="{1D0A66E1-78EC-45FC-B2A9-5DE6658CF310}"/>
              </a:ext>
            </a:extLst>
          </p:cNvPr>
          <p:cNvSpPr txBox="1">
            <a:spLocks noChangeArrowheads="1"/>
          </p:cNvSpPr>
          <p:nvPr/>
        </p:nvSpPr>
        <p:spPr bwMode="auto">
          <a:xfrm flipH="1">
            <a:off x="4430713" y="3470275"/>
            <a:ext cx="1295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pt-BR" altLang="pt-BR"/>
              <a:t>Fluorita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hoch_p18">
            <a:extLst>
              <a:ext uri="{FF2B5EF4-FFF2-40B4-BE49-F238E27FC236}">
                <a16:creationId xmlns:a16="http://schemas.microsoft.com/office/drawing/2014/main" id="{0FC0B689-D792-4CA4-996D-38AD9F2D56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583" b="1089"/>
          <a:stretch>
            <a:fillRect/>
          </a:stretch>
        </p:blipFill>
        <p:spPr bwMode="auto">
          <a:xfrm>
            <a:off x="0" y="3175"/>
            <a:ext cx="6443663" cy="686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Rectangle 3">
            <a:extLst>
              <a:ext uri="{FF2B5EF4-FFF2-40B4-BE49-F238E27FC236}">
                <a16:creationId xmlns:a16="http://schemas.microsoft.com/office/drawing/2014/main" id="{FD584CCC-0C52-4507-982C-D43D686D3669}"/>
              </a:ext>
            </a:extLst>
          </p:cNvPr>
          <p:cNvSpPr>
            <a:spLocks noChangeArrowheads="1"/>
          </p:cNvSpPr>
          <p:nvPr/>
        </p:nvSpPr>
        <p:spPr bwMode="auto">
          <a:xfrm>
            <a:off x="6804025" y="476250"/>
            <a:ext cx="145097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pt-BR" sz="2800">
                <a:solidFill>
                  <a:schemeClr val="bg1"/>
                </a:solidFill>
                <a:latin typeface="Arial" panose="020B0604020202020204" pitchFamily="34" charset="0"/>
              </a:rPr>
              <a:t>Quartzo</a:t>
            </a:r>
            <a:endParaRPr lang="pt-BR" altLang="pt-BR" sz="2800">
              <a:solidFill>
                <a:schemeClr val="bg1"/>
              </a:solidFill>
              <a:latin typeface="Arial" panose="020B0604020202020204" pitchFamily="34" charset="0"/>
            </a:endParaRPr>
          </a:p>
        </p:txBody>
      </p:sp>
      <p:sp>
        <p:nvSpPr>
          <p:cNvPr id="38916" name="AutoShape 5">
            <a:extLst>
              <a:ext uri="{FF2B5EF4-FFF2-40B4-BE49-F238E27FC236}">
                <a16:creationId xmlns:a16="http://schemas.microsoft.com/office/drawing/2014/main" id="{B407FD0B-02B8-418B-A799-60B39EBC0CD5}"/>
              </a:ext>
            </a:extLst>
          </p:cNvPr>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pt-BR" altLang="pt-BR"/>
          </a:p>
        </p:txBody>
      </p:sp>
      <p:sp>
        <p:nvSpPr>
          <p:cNvPr id="38917" name="AutoShape 9">
            <a:extLst>
              <a:ext uri="{FF2B5EF4-FFF2-40B4-BE49-F238E27FC236}">
                <a16:creationId xmlns:a16="http://schemas.microsoft.com/office/drawing/2014/main" id="{FB4A2AE8-037C-4DCD-9399-5B5B2D177728}"/>
              </a:ext>
            </a:extLst>
          </p:cNvPr>
          <p:cNvSpPr>
            <a:spLocks noChangeAspect="1" noChangeArrowheads="1"/>
          </p:cNvSpPr>
          <p:nvPr/>
        </p:nvSpPr>
        <p:spPr bwMode="auto">
          <a:xfrm>
            <a:off x="4572000" y="34290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pt-BR" altLang="pt-BR"/>
          </a:p>
        </p:txBody>
      </p:sp>
      <p:pic>
        <p:nvPicPr>
          <p:cNvPr id="38918" name="Picture 11">
            <a:extLst>
              <a:ext uri="{FF2B5EF4-FFF2-40B4-BE49-F238E27FC236}">
                <a16:creationId xmlns:a16="http://schemas.microsoft.com/office/drawing/2014/main" id="{28239A4C-DC2D-4D37-9FE8-5FDC36B3FD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1888" r="25587"/>
          <a:stretch>
            <a:fillRect/>
          </a:stretch>
        </p:blipFill>
        <p:spPr bwMode="auto">
          <a:xfrm>
            <a:off x="6319838" y="2205038"/>
            <a:ext cx="2836862" cy="297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descr="DSC05886">
            <a:extLst>
              <a:ext uri="{FF2B5EF4-FFF2-40B4-BE49-F238E27FC236}">
                <a16:creationId xmlns:a16="http://schemas.microsoft.com/office/drawing/2014/main" id="{C61B6F50-F0D0-42FD-B29F-55F5760D2D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863" y="7938"/>
            <a:ext cx="9363076" cy="702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a:extLst>
              <a:ext uri="{FF2B5EF4-FFF2-40B4-BE49-F238E27FC236}">
                <a16:creationId xmlns:a16="http://schemas.microsoft.com/office/drawing/2014/main" id="{3F55E776-9BBE-47BE-BCC0-FB5BD27CE7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4413" t="17664" r="26764" b="16982"/>
          <a:stretch>
            <a:fillRect/>
          </a:stretch>
        </p:blipFill>
        <p:spPr bwMode="auto">
          <a:xfrm>
            <a:off x="0" y="290513"/>
            <a:ext cx="5795963" cy="345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AutoShape 4">
            <a:extLst>
              <a:ext uri="{FF2B5EF4-FFF2-40B4-BE49-F238E27FC236}">
                <a16:creationId xmlns:a16="http://schemas.microsoft.com/office/drawing/2014/main" id="{8FE64437-7198-4CBA-AFCB-CF88B06AB9A3}"/>
              </a:ext>
            </a:extLst>
          </p:cNvPr>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pt-BR" altLang="pt-BR"/>
          </a:p>
        </p:txBody>
      </p:sp>
      <p:pic>
        <p:nvPicPr>
          <p:cNvPr id="40964" name="Picture 6">
            <a:extLst>
              <a:ext uri="{FF2B5EF4-FFF2-40B4-BE49-F238E27FC236}">
                <a16:creationId xmlns:a16="http://schemas.microsoft.com/office/drawing/2014/main" id="{DE766FA8-ACED-41C7-BCA6-71AC8C86C2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3225" t="27039" r="21651" b="19972"/>
          <a:stretch>
            <a:fillRect/>
          </a:stretch>
        </p:blipFill>
        <p:spPr bwMode="auto">
          <a:xfrm>
            <a:off x="-101600" y="3973513"/>
            <a:ext cx="5897563" cy="252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5" name="CaixaDeTexto 5">
            <a:extLst>
              <a:ext uri="{FF2B5EF4-FFF2-40B4-BE49-F238E27FC236}">
                <a16:creationId xmlns:a16="http://schemas.microsoft.com/office/drawing/2014/main" id="{A9426CE5-C7AD-4816-89D2-55E0951C3991}"/>
              </a:ext>
            </a:extLst>
          </p:cNvPr>
          <p:cNvSpPr txBox="1">
            <a:spLocks noChangeArrowheads="1"/>
          </p:cNvSpPr>
          <p:nvPr/>
        </p:nvSpPr>
        <p:spPr bwMode="auto">
          <a:xfrm>
            <a:off x="5795963" y="5300663"/>
            <a:ext cx="4572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pt-BR" altLang="pt-BR" sz="3600">
                <a:solidFill>
                  <a:schemeClr val="bg1"/>
                </a:solidFill>
                <a:latin typeface="Noto Sans"/>
              </a:rPr>
              <a:t>Malaquita</a:t>
            </a:r>
          </a:p>
          <a:p>
            <a:pPr eaLnBrk="1" hangingPunct="1"/>
            <a:r>
              <a:rPr lang="pt-BR" altLang="pt-BR" sz="3600">
                <a:solidFill>
                  <a:schemeClr val="bg1"/>
                </a:solidFill>
                <a:latin typeface="Noto Sans"/>
              </a:rPr>
              <a:t>Cu</a:t>
            </a:r>
            <a:r>
              <a:rPr lang="pt-BR" altLang="pt-BR" sz="3600" baseline="-25000">
                <a:solidFill>
                  <a:schemeClr val="bg1"/>
                </a:solidFill>
                <a:latin typeface="Noto Sans"/>
              </a:rPr>
              <a:t>2</a:t>
            </a:r>
            <a:r>
              <a:rPr lang="pt-BR" altLang="pt-BR" sz="3600">
                <a:solidFill>
                  <a:schemeClr val="bg1"/>
                </a:solidFill>
                <a:latin typeface="Noto Sans"/>
              </a:rPr>
              <a:t>(CO</a:t>
            </a:r>
            <a:r>
              <a:rPr lang="pt-BR" altLang="pt-BR" sz="3600" baseline="-25000">
                <a:solidFill>
                  <a:schemeClr val="bg1"/>
                </a:solidFill>
                <a:latin typeface="Noto Sans"/>
              </a:rPr>
              <a:t>3</a:t>
            </a:r>
            <a:r>
              <a:rPr lang="pt-BR" altLang="pt-BR" sz="3600">
                <a:solidFill>
                  <a:schemeClr val="bg1"/>
                </a:solidFill>
                <a:latin typeface="Noto Sans"/>
              </a:rPr>
              <a:t>)(OH)</a:t>
            </a:r>
            <a:r>
              <a:rPr lang="pt-BR" altLang="pt-BR" sz="3600" baseline="-25000">
                <a:solidFill>
                  <a:schemeClr val="bg1"/>
                </a:solidFill>
                <a:latin typeface="Noto Sans"/>
              </a:rPr>
              <a:t>2</a:t>
            </a:r>
            <a:endParaRPr lang="pt-BR" altLang="pt-BR" sz="3600">
              <a:solidFill>
                <a:schemeClr val="bg1"/>
              </a:solidFill>
            </a:endParaRPr>
          </a:p>
        </p:txBody>
      </p:sp>
      <p:sp>
        <p:nvSpPr>
          <p:cNvPr id="40966" name="CaixaDeTexto 7">
            <a:extLst>
              <a:ext uri="{FF2B5EF4-FFF2-40B4-BE49-F238E27FC236}">
                <a16:creationId xmlns:a16="http://schemas.microsoft.com/office/drawing/2014/main" id="{C6DFAFFB-C4E0-4A4F-8DF3-E46CEF110FD5}"/>
              </a:ext>
            </a:extLst>
          </p:cNvPr>
          <p:cNvSpPr txBox="1">
            <a:spLocks noChangeArrowheads="1"/>
          </p:cNvSpPr>
          <p:nvPr/>
        </p:nvSpPr>
        <p:spPr bwMode="auto">
          <a:xfrm>
            <a:off x="5805488" y="2238375"/>
            <a:ext cx="32273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pt-BR" altLang="pt-BR" sz="3600">
                <a:solidFill>
                  <a:schemeClr val="bg1"/>
                </a:solidFill>
                <a:latin typeface="Noto Sans"/>
              </a:rPr>
              <a:t>Azurita</a:t>
            </a:r>
          </a:p>
          <a:p>
            <a:pPr eaLnBrk="1" hangingPunct="1"/>
            <a:r>
              <a:rPr lang="pt-BR" altLang="pt-BR" sz="3600">
                <a:solidFill>
                  <a:schemeClr val="bg1"/>
                </a:solidFill>
                <a:latin typeface="Noto Sans"/>
              </a:rPr>
              <a:t>Cu</a:t>
            </a:r>
            <a:r>
              <a:rPr lang="pt-BR" altLang="pt-BR" sz="3600" baseline="-25000">
                <a:solidFill>
                  <a:schemeClr val="bg1"/>
                </a:solidFill>
                <a:latin typeface="Noto Sans"/>
              </a:rPr>
              <a:t>3</a:t>
            </a:r>
            <a:r>
              <a:rPr lang="pt-BR" altLang="pt-BR" sz="3600">
                <a:solidFill>
                  <a:schemeClr val="bg1"/>
                </a:solidFill>
                <a:latin typeface="Noto Sans"/>
              </a:rPr>
              <a:t>(CO</a:t>
            </a:r>
            <a:r>
              <a:rPr lang="pt-BR" altLang="pt-BR" sz="3600" baseline="-25000">
                <a:solidFill>
                  <a:schemeClr val="bg1"/>
                </a:solidFill>
                <a:latin typeface="Noto Sans"/>
              </a:rPr>
              <a:t>3</a:t>
            </a:r>
            <a:r>
              <a:rPr lang="pt-BR" altLang="pt-BR" sz="3600">
                <a:solidFill>
                  <a:schemeClr val="bg1"/>
                </a:solidFill>
                <a:latin typeface="Noto Sans"/>
              </a:rPr>
              <a:t>)</a:t>
            </a:r>
            <a:r>
              <a:rPr lang="pt-BR" altLang="pt-BR" sz="3600" baseline="-25000">
                <a:solidFill>
                  <a:schemeClr val="bg1"/>
                </a:solidFill>
                <a:latin typeface="Noto Sans"/>
              </a:rPr>
              <a:t>2</a:t>
            </a:r>
            <a:r>
              <a:rPr lang="pt-BR" altLang="pt-BR" sz="3600">
                <a:solidFill>
                  <a:schemeClr val="bg1"/>
                </a:solidFill>
                <a:latin typeface="Noto Sans"/>
              </a:rPr>
              <a:t>(OH)</a:t>
            </a:r>
            <a:r>
              <a:rPr lang="pt-BR" altLang="pt-BR" sz="3600" baseline="-25000">
                <a:solidFill>
                  <a:schemeClr val="bg1"/>
                </a:solidFill>
                <a:latin typeface="Noto Sans"/>
              </a:rPr>
              <a:t>2</a:t>
            </a:r>
            <a:endParaRPr lang="pt-BR" altLang="pt-BR" sz="3600">
              <a:solidFill>
                <a:schemeClr val="bg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amlick64">
            <a:extLst>
              <a:ext uri="{FF2B5EF4-FFF2-40B4-BE49-F238E27FC236}">
                <a16:creationId xmlns:a16="http://schemas.microsoft.com/office/drawing/2014/main" id="{7550A344-4100-4BA0-BACE-45E1859173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8550" y="0"/>
            <a:ext cx="67929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1026">
            <a:extLst>
              <a:ext uri="{FF2B5EF4-FFF2-40B4-BE49-F238E27FC236}">
                <a16:creationId xmlns:a16="http://schemas.microsoft.com/office/drawing/2014/main" id="{38E4B4DE-EC78-4624-A1F2-E003AFC6D9E6}"/>
              </a:ext>
            </a:extLst>
          </p:cNvPr>
          <p:cNvSpPr>
            <a:spLocks noGrp="1" noChangeArrowheads="1"/>
          </p:cNvSpPr>
          <p:nvPr>
            <p:ph type="title"/>
          </p:nvPr>
        </p:nvSpPr>
        <p:spPr>
          <a:xfrm>
            <a:off x="685800" y="228600"/>
            <a:ext cx="7772400" cy="990600"/>
          </a:xfrm>
        </p:spPr>
        <p:txBody>
          <a:bodyPr/>
          <a:lstStyle/>
          <a:p>
            <a:pPr eaLnBrk="1" hangingPunct="1"/>
            <a:r>
              <a:rPr lang="pt-BR" altLang="pt-BR">
                <a:solidFill>
                  <a:schemeClr val="bg1"/>
                </a:solidFill>
                <a:latin typeface="Arial" panose="020B0604020202020204" pitchFamily="34" charset="0"/>
              </a:rPr>
              <a:t>COR  DO  TRAÇO</a:t>
            </a:r>
          </a:p>
        </p:txBody>
      </p:sp>
      <p:sp>
        <p:nvSpPr>
          <p:cNvPr id="44035" name="Rectangle 1027">
            <a:extLst>
              <a:ext uri="{FF2B5EF4-FFF2-40B4-BE49-F238E27FC236}">
                <a16:creationId xmlns:a16="http://schemas.microsoft.com/office/drawing/2014/main" id="{58651F3A-5B2D-4DDE-995E-FFE57793806A}"/>
              </a:ext>
            </a:extLst>
          </p:cNvPr>
          <p:cNvSpPr>
            <a:spLocks noGrp="1" noChangeArrowheads="1"/>
          </p:cNvSpPr>
          <p:nvPr>
            <p:ph type="body" idx="1"/>
          </p:nvPr>
        </p:nvSpPr>
        <p:spPr>
          <a:xfrm>
            <a:off x="990600" y="1371600"/>
            <a:ext cx="7391400" cy="5181600"/>
          </a:xfrm>
        </p:spPr>
        <p:txBody>
          <a:bodyPr/>
          <a:lstStyle/>
          <a:p>
            <a:pPr algn="just" eaLnBrk="1" hangingPunct="1">
              <a:lnSpc>
                <a:spcPct val="90000"/>
              </a:lnSpc>
            </a:pPr>
            <a:r>
              <a:rPr lang="pt-BR" altLang="pt-BR" sz="2400">
                <a:solidFill>
                  <a:schemeClr val="bg1"/>
                </a:solidFill>
                <a:latin typeface="Arial" panose="020B0604020202020204" pitchFamily="34" charset="0"/>
              </a:rPr>
              <a:t>É a cor do pó do mineral</a:t>
            </a:r>
            <a:r>
              <a:rPr lang="en-US" altLang="pt-BR" sz="2400">
                <a:solidFill>
                  <a:schemeClr val="bg1"/>
                </a:solidFill>
                <a:latin typeface="Arial" panose="020B0604020202020204" pitchFamily="34" charset="0"/>
              </a:rPr>
              <a:t>.</a:t>
            </a:r>
            <a:endParaRPr lang="pt-BR" altLang="pt-BR" sz="2400">
              <a:solidFill>
                <a:schemeClr val="bg1"/>
              </a:solidFill>
              <a:latin typeface="Arial" panose="020B0604020202020204" pitchFamily="34" charset="0"/>
            </a:endParaRPr>
          </a:p>
          <a:p>
            <a:pPr algn="just" eaLnBrk="1" hangingPunct="1">
              <a:lnSpc>
                <a:spcPct val="90000"/>
              </a:lnSpc>
              <a:buFontTx/>
              <a:buNone/>
            </a:pPr>
            <a:endParaRPr lang="pt-BR" altLang="pt-BR" sz="1800">
              <a:solidFill>
                <a:schemeClr val="bg1"/>
              </a:solidFill>
              <a:latin typeface="Arial" panose="020B0604020202020204" pitchFamily="34" charset="0"/>
            </a:endParaRPr>
          </a:p>
          <a:p>
            <a:pPr algn="just" eaLnBrk="1" hangingPunct="1">
              <a:lnSpc>
                <a:spcPct val="90000"/>
              </a:lnSpc>
            </a:pPr>
            <a:r>
              <a:rPr lang="pt-BR" altLang="pt-BR" sz="2400">
                <a:solidFill>
                  <a:schemeClr val="bg1"/>
                </a:solidFill>
                <a:latin typeface="Arial" panose="020B0604020202020204" pitchFamily="34" charset="0"/>
              </a:rPr>
              <a:t>Risca-se o mineral numa placa de porcelana</a:t>
            </a:r>
            <a:r>
              <a:rPr lang="en-US" altLang="pt-BR" sz="2400">
                <a:solidFill>
                  <a:schemeClr val="bg1"/>
                </a:solidFill>
                <a:latin typeface="Arial" panose="020B0604020202020204" pitchFamily="34" charset="0"/>
              </a:rPr>
              <a:t>.</a:t>
            </a:r>
            <a:endParaRPr lang="pt-BR" altLang="pt-BR" sz="2400">
              <a:solidFill>
                <a:schemeClr val="bg1"/>
              </a:solidFill>
              <a:latin typeface="Arial" panose="020B0604020202020204" pitchFamily="34" charset="0"/>
            </a:endParaRPr>
          </a:p>
          <a:p>
            <a:pPr algn="just" eaLnBrk="1" hangingPunct="1">
              <a:lnSpc>
                <a:spcPct val="90000"/>
              </a:lnSpc>
              <a:buFontTx/>
              <a:buNone/>
            </a:pPr>
            <a:endParaRPr lang="pt-BR" altLang="pt-BR" sz="1800">
              <a:solidFill>
                <a:schemeClr val="bg1"/>
              </a:solidFill>
              <a:latin typeface="Arial" panose="020B0604020202020204" pitchFamily="34" charset="0"/>
            </a:endParaRPr>
          </a:p>
          <a:p>
            <a:pPr algn="just" eaLnBrk="1" hangingPunct="1">
              <a:lnSpc>
                <a:spcPct val="90000"/>
              </a:lnSpc>
            </a:pPr>
            <a:r>
              <a:rPr lang="pt-BR" altLang="pt-BR" sz="2400">
                <a:solidFill>
                  <a:schemeClr val="bg1"/>
                </a:solidFill>
                <a:latin typeface="Arial" panose="020B0604020202020204" pitchFamily="34" charset="0"/>
              </a:rPr>
              <a:t>Útil para identificação de minerais </a:t>
            </a:r>
            <a:r>
              <a:rPr lang="en-US" altLang="pt-BR" sz="2400">
                <a:solidFill>
                  <a:schemeClr val="bg1"/>
                </a:solidFill>
                <a:latin typeface="Arial" panose="020B0604020202020204" pitchFamily="34" charset="0"/>
              </a:rPr>
              <a:t>de brilho metálico, visto que em inúmeros casos a cor do pó é bem distinta da cor exibida pelo mineral.</a:t>
            </a:r>
            <a:endParaRPr lang="pt-BR" altLang="pt-BR" sz="2400">
              <a:solidFill>
                <a:schemeClr val="bg1"/>
              </a:solidFill>
              <a:latin typeface="Arial" panose="020B0604020202020204" pitchFamily="34" charset="0"/>
            </a:endParaRPr>
          </a:p>
          <a:p>
            <a:pPr algn="just" eaLnBrk="1" hangingPunct="1">
              <a:lnSpc>
                <a:spcPct val="90000"/>
              </a:lnSpc>
              <a:buFontTx/>
              <a:buNone/>
            </a:pPr>
            <a:endParaRPr lang="pt-BR" altLang="pt-BR" sz="1800">
              <a:solidFill>
                <a:schemeClr val="bg1"/>
              </a:solidFill>
              <a:latin typeface="Arial" panose="020B0604020202020204" pitchFamily="34" charset="0"/>
            </a:endParaRPr>
          </a:p>
          <a:p>
            <a:pPr algn="just" eaLnBrk="1" hangingPunct="1">
              <a:lnSpc>
                <a:spcPct val="90000"/>
              </a:lnSpc>
            </a:pPr>
            <a:r>
              <a:rPr lang="pt-BR" altLang="pt-BR" sz="2400">
                <a:solidFill>
                  <a:schemeClr val="bg1"/>
                </a:solidFill>
                <a:latin typeface="Arial" panose="020B0604020202020204" pitchFamily="34" charset="0"/>
              </a:rPr>
              <a:t>Minerais translúcidos e transparentes exibem traço branco</a:t>
            </a:r>
            <a:r>
              <a:rPr lang="en-US" altLang="pt-BR" sz="2400">
                <a:solidFill>
                  <a:schemeClr val="bg1"/>
                </a:solidFill>
                <a:latin typeface="Arial" panose="020B0604020202020204" pitchFamily="34" charset="0"/>
              </a:rPr>
              <a:t>.</a:t>
            </a:r>
            <a:endParaRPr lang="pt-BR" altLang="pt-BR" sz="2400">
              <a:solidFill>
                <a:schemeClr val="bg1"/>
              </a:solidFill>
              <a:latin typeface="Arial" panose="020B0604020202020204" pitchFamily="34" charset="0"/>
            </a:endParaRPr>
          </a:p>
          <a:p>
            <a:pPr algn="just" eaLnBrk="1" hangingPunct="1">
              <a:lnSpc>
                <a:spcPct val="90000"/>
              </a:lnSpc>
              <a:buFontTx/>
              <a:buNone/>
            </a:pPr>
            <a:endParaRPr lang="pt-BR" altLang="pt-BR" sz="1800">
              <a:solidFill>
                <a:schemeClr val="bg1"/>
              </a:solidFill>
              <a:latin typeface="Arial" panose="020B0604020202020204" pitchFamily="34" charset="0"/>
            </a:endParaRPr>
          </a:p>
          <a:p>
            <a:pPr algn="just" eaLnBrk="1" hangingPunct="1">
              <a:lnSpc>
                <a:spcPct val="90000"/>
              </a:lnSpc>
            </a:pPr>
            <a:r>
              <a:rPr lang="pt-BR" altLang="pt-BR" sz="2400">
                <a:solidFill>
                  <a:schemeClr val="bg1"/>
                </a:solidFill>
                <a:latin typeface="Arial" panose="020B0604020202020204" pitchFamily="34" charset="0"/>
              </a:rPr>
              <a:t>Porcelana tem dureza 6 a 7. Minerais com dureza &gt; que 7, o traço resultante não é do mineral, mas sim da porcelana</a:t>
            </a:r>
            <a:r>
              <a:rPr lang="en-US" altLang="pt-BR" sz="2400">
                <a:solidFill>
                  <a:schemeClr val="bg1"/>
                </a:solidFill>
                <a:latin typeface="Arial" panose="020B0604020202020204" pitchFamily="34" charset="0"/>
              </a:rPr>
              <a:t>.</a:t>
            </a:r>
            <a:endParaRPr lang="pt-BR" altLang="pt-BR" sz="2400">
              <a:solidFill>
                <a:schemeClr val="bg1"/>
              </a:solidFill>
              <a:latin typeface="Arial" panose="020B0604020202020204" pitchFamily="34" charset="0"/>
            </a:endParaRP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a:extLst>
              <a:ext uri="{FF2B5EF4-FFF2-40B4-BE49-F238E27FC236}">
                <a16:creationId xmlns:a16="http://schemas.microsoft.com/office/drawing/2014/main" id="{0CAB9EBF-651A-4EFF-A014-47F3FC797D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7561" t="10722" r="6761"/>
          <a:stretch>
            <a:fillRect/>
          </a:stretch>
        </p:blipFill>
        <p:spPr bwMode="auto">
          <a:xfrm>
            <a:off x="107950" y="9525"/>
            <a:ext cx="4895850"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3" name="Picture 4">
            <a:extLst>
              <a:ext uri="{FF2B5EF4-FFF2-40B4-BE49-F238E27FC236}">
                <a16:creationId xmlns:a16="http://schemas.microsoft.com/office/drawing/2014/main" id="{32237FB7-F297-4F6E-835F-1ACA001AE0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8613" y="3586163"/>
            <a:ext cx="7620000" cy="325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4" name="Picture 6">
            <a:extLst>
              <a:ext uri="{FF2B5EF4-FFF2-40B4-BE49-F238E27FC236}">
                <a16:creationId xmlns:a16="http://schemas.microsoft.com/office/drawing/2014/main" id="{7BA02621-4D47-45AE-BB5F-452897E311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5388" y="14288"/>
            <a:ext cx="4076700" cy="357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4" descr="streak">
            <a:extLst>
              <a:ext uri="{FF2B5EF4-FFF2-40B4-BE49-F238E27FC236}">
                <a16:creationId xmlns:a16="http://schemas.microsoft.com/office/drawing/2014/main" id="{BB77ABAB-FF87-45FE-8B2E-F3CEBF3E7C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519113"/>
            <a:ext cx="7632700" cy="326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7" name="Picture 5" descr="streak1">
            <a:extLst>
              <a:ext uri="{FF2B5EF4-FFF2-40B4-BE49-F238E27FC236}">
                <a16:creationId xmlns:a16="http://schemas.microsoft.com/office/drawing/2014/main" id="{59F49B8B-E165-4C62-A785-BC8A1E3379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188" y="3840163"/>
            <a:ext cx="7345362" cy="265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DB0A643B-E96F-4AC5-B59A-91D53BFB6CA6}"/>
              </a:ext>
            </a:extLst>
          </p:cNvPr>
          <p:cNvSpPr>
            <a:spLocks noGrp="1" noChangeArrowheads="1"/>
          </p:cNvSpPr>
          <p:nvPr>
            <p:ph type="title"/>
          </p:nvPr>
        </p:nvSpPr>
        <p:spPr>
          <a:xfrm>
            <a:off x="684213" y="188913"/>
            <a:ext cx="7772400" cy="1143000"/>
          </a:xfrm>
        </p:spPr>
        <p:txBody>
          <a:bodyPr/>
          <a:lstStyle/>
          <a:p>
            <a:pPr eaLnBrk="1" hangingPunct="1"/>
            <a:r>
              <a:rPr lang="pt-BR" altLang="pt-BR">
                <a:solidFill>
                  <a:schemeClr val="bg1"/>
                </a:solidFill>
              </a:rPr>
              <a:t>BRILHO</a:t>
            </a:r>
          </a:p>
        </p:txBody>
      </p:sp>
      <p:sp>
        <p:nvSpPr>
          <p:cNvPr id="49155" name="Rectangle 3">
            <a:extLst>
              <a:ext uri="{FF2B5EF4-FFF2-40B4-BE49-F238E27FC236}">
                <a16:creationId xmlns:a16="http://schemas.microsoft.com/office/drawing/2014/main" id="{077892BA-46CD-437E-9DF5-26AD36139857}"/>
              </a:ext>
            </a:extLst>
          </p:cNvPr>
          <p:cNvSpPr>
            <a:spLocks noGrp="1" noChangeArrowheads="1"/>
          </p:cNvSpPr>
          <p:nvPr>
            <p:ph type="body" idx="1"/>
          </p:nvPr>
        </p:nvSpPr>
        <p:spPr>
          <a:xfrm>
            <a:off x="1116013" y="1989138"/>
            <a:ext cx="7416800" cy="4679950"/>
          </a:xfrm>
        </p:spPr>
        <p:txBody>
          <a:bodyPr/>
          <a:lstStyle/>
          <a:p>
            <a:pPr eaLnBrk="1" hangingPunct="1"/>
            <a:r>
              <a:rPr lang="pt-BR" altLang="pt-BR">
                <a:solidFill>
                  <a:schemeClr val="bg1"/>
                </a:solidFill>
              </a:rPr>
              <a:t>Qualidade e intensidade de luz refletida de um mineral</a:t>
            </a:r>
          </a:p>
          <a:p>
            <a:pPr eaLnBrk="1" hangingPunct="1">
              <a:buFontTx/>
              <a:buNone/>
            </a:pPr>
            <a:endParaRPr lang="pt-BR" altLang="pt-BR">
              <a:solidFill>
                <a:schemeClr val="bg1"/>
              </a:solidFill>
            </a:endParaRPr>
          </a:p>
          <a:p>
            <a:pPr eaLnBrk="1" hangingPunct="1"/>
            <a:r>
              <a:rPr lang="pt-BR" altLang="pt-BR">
                <a:solidFill>
                  <a:schemeClr val="bg1"/>
                </a:solidFill>
              </a:rPr>
              <a:t>Tipos: </a:t>
            </a:r>
          </a:p>
          <a:p>
            <a:pPr lvl="1" eaLnBrk="1" hangingPunct="1"/>
            <a:r>
              <a:rPr lang="pt-BR" altLang="pt-BR">
                <a:solidFill>
                  <a:schemeClr val="bg1"/>
                </a:solidFill>
              </a:rPr>
              <a:t>Metálico</a:t>
            </a:r>
          </a:p>
          <a:p>
            <a:pPr lvl="1" eaLnBrk="1" hangingPunct="1"/>
            <a:r>
              <a:rPr lang="pt-BR" altLang="pt-BR">
                <a:solidFill>
                  <a:schemeClr val="bg1"/>
                </a:solidFill>
              </a:rPr>
              <a:t>Não metálico: vítreo, resinoso, adamantino, perláceo, sedoso, gorduroso</a:t>
            </a:r>
          </a:p>
          <a:p>
            <a:pPr lvl="1" eaLnBrk="1" hangingPunct="1"/>
            <a:r>
              <a:rPr lang="en-US" altLang="pt-BR">
                <a:solidFill>
                  <a:schemeClr val="bg1"/>
                </a:solidFill>
              </a:rPr>
              <a:t>Quando a superfície não tem brilho, diz-se que é fosca.</a:t>
            </a:r>
            <a:endParaRPr lang="pt-BR" altLang="pt-BR">
              <a:solidFill>
                <a:schemeClr val="bg1"/>
              </a:solidFill>
            </a:endParaRP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a:extLst>
              <a:ext uri="{FF2B5EF4-FFF2-40B4-BE49-F238E27FC236}">
                <a16:creationId xmlns:a16="http://schemas.microsoft.com/office/drawing/2014/main" id="{594EB012-408F-4AD0-9484-F9654FD2E6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7950" r="28738"/>
          <a:stretch>
            <a:fillRect/>
          </a:stretch>
        </p:blipFill>
        <p:spPr bwMode="auto">
          <a:xfrm>
            <a:off x="1204913" y="-92075"/>
            <a:ext cx="6751637" cy="695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aixaDeTexto 3">
            <a:extLst>
              <a:ext uri="{FF2B5EF4-FFF2-40B4-BE49-F238E27FC236}">
                <a16:creationId xmlns:a16="http://schemas.microsoft.com/office/drawing/2014/main" id="{1922462A-B358-4CE9-92E1-9962C73CC183}"/>
              </a:ext>
            </a:extLst>
          </p:cNvPr>
          <p:cNvSpPr txBox="1"/>
          <p:nvPr/>
        </p:nvSpPr>
        <p:spPr>
          <a:xfrm>
            <a:off x="1187450" y="5622925"/>
            <a:ext cx="1871663" cy="1201738"/>
          </a:xfrm>
          <a:prstGeom prst="rect">
            <a:avLst/>
          </a:prstGeom>
          <a:noFill/>
        </p:spPr>
        <p:txBody>
          <a:bodyPr>
            <a:spAutoFit/>
          </a:bodyPr>
          <a:lstStyle/>
          <a:p>
            <a:pPr eaLnBrk="1" hangingPunct="1">
              <a:defRPr/>
            </a:pPr>
            <a:r>
              <a:rPr lang="it-IT" b="1" u="sng" dirty="0">
                <a:latin typeface="Noto Sans"/>
                <a:hlinkClick r:id="rId3"/>
              </a:rPr>
              <a:t>Galena</a:t>
            </a:r>
            <a:r>
              <a:rPr lang="it-IT" b="1" dirty="0">
                <a:latin typeface="Noto Sans"/>
              </a:rPr>
              <a:t> </a:t>
            </a:r>
            <a:r>
              <a:rPr lang="it-IT" dirty="0">
                <a:latin typeface="Noto Sans"/>
              </a:rPr>
              <a:t>PbS </a:t>
            </a:r>
            <a:r>
              <a:rPr lang="it-IT" b="1" dirty="0">
                <a:latin typeface="Noto Sans"/>
              </a:rPr>
              <a:t>, </a:t>
            </a:r>
            <a:r>
              <a:rPr lang="it-IT" b="1" dirty="0">
                <a:latin typeface="Noto Sans"/>
                <a:hlinkClick r:id="rId4"/>
              </a:rPr>
              <a:t>Quartz</a:t>
            </a:r>
            <a:r>
              <a:rPr lang="it-IT" b="1" dirty="0">
                <a:latin typeface="Noto Sans"/>
              </a:rPr>
              <a:t> </a:t>
            </a:r>
            <a:r>
              <a:rPr lang="it-IT" dirty="0">
                <a:latin typeface="Noto Sans"/>
              </a:rPr>
              <a:t>SiO</a:t>
            </a:r>
            <a:r>
              <a:rPr lang="it-IT" baseline="-25000" dirty="0">
                <a:latin typeface="Noto Sans"/>
              </a:rPr>
              <a:t>2</a:t>
            </a:r>
            <a:r>
              <a:rPr lang="it-IT" dirty="0">
                <a:latin typeface="Noto Sans"/>
              </a:rPr>
              <a:t> </a:t>
            </a:r>
            <a:r>
              <a:rPr lang="it-IT" b="1" dirty="0">
                <a:latin typeface="Noto Sans"/>
              </a:rPr>
              <a:t>, </a:t>
            </a:r>
            <a:r>
              <a:rPr lang="it-IT" b="1" dirty="0">
                <a:latin typeface="Noto Sans"/>
                <a:hlinkClick r:id="rId5"/>
              </a:rPr>
              <a:t>Calcite</a:t>
            </a:r>
            <a:r>
              <a:rPr lang="it-IT" b="1" dirty="0">
                <a:latin typeface="Noto Sans"/>
              </a:rPr>
              <a:t> </a:t>
            </a:r>
            <a:r>
              <a:rPr lang="it-IT" dirty="0">
                <a:latin typeface="Noto Sans"/>
              </a:rPr>
              <a:t>CaCO</a:t>
            </a:r>
            <a:r>
              <a:rPr lang="it-IT" baseline="-25000" dirty="0">
                <a:latin typeface="Noto Sans"/>
              </a:rPr>
              <a:t>3</a:t>
            </a:r>
            <a:endParaRPr lang="it-IT" b="1" dirty="0">
              <a:latin typeface="Noto San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a:extLst>
              <a:ext uri="{FF2B5EF4-FFF2-40B4-BE49-F238E27FC236}">
                <a16:creationId xmlns:a16="http://schemas.microsoft.com/office/drawing/2014/main" id="{1AF8C1F4-55D7-4619-A6AD-B17A602FDB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5587" r="24802"/>
          <a:stretch>
            <a:fillRect/>
          </a:stretch>
        </p:blipFill>
        <p:spPr bwMode="auto">
          <a:xfrm>
            <a:off x="55563" y="14288"/>
            <a:ext cx="4537075" cy="407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7" name="CaixaDeTexto 1">
            <a:extLst>
              <a:ext uri="{FF2B5EF4-FFF2-40B4-BE49-F238E27FC236}">
                <a16:creationId xmlns:a16="http://schemas.microsoft.com/office/drawing/2014/main" id="{88E9626D-7756-46C1-8C9D-21BB3CFA337A}"/>
              </a:ext>
            </a:extLst>
          </p:cNvPr>
          <p:cNvSpPr txBox="1">
            <a:spLocks noChangeArrowheads="1"/>
          </p:cNvSpPr>
          <p:nvPr/>
        </p:nvSpPr>
        <p:spPr bwMode="auto">
          <a:xfrm>
            <a:off x="611188" y="4581525"/>
            <a:ext cx="77771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pt-BR" altLang="pt-BR" sz="3600">
                <a:solidFill>
                  <a:schemeClr val="bg1"/>
                </a:solidFill>
              </a:rPr>
              <a:t>Pirita FeS</a:t>
            </a:r>
            <a:r>
              <a:rPr lang="pt-BR" altLang="pt-BR" sz="2800">
                <a:solidFill>
                  <a:schemeClr val="bg1"/>
                </a:solidFill>
              </a:rPr>
              <a:t>2                            </a:t>
            </a:r>
            <a:r>
              <a:rPr lang="pt-BR" altLang="pt-BR" sz="3600">
                <a:solidFill>
                  <a:schemeClr val="bg1"/>
                </a:solidFill>
              </a:rPr>
              <a:t>Hematita Fe</a:t>
            </a:r>
            <a:r>
              <a:rPr lang="pt-BR" altLang="pt-BR" sz="2800">
                <a:solidFill>
                  <a:schemeClr val="bg1"/>
                </a:solidFill>
              </a:rPr>
              <a:t>2</a:t>
            </a:r>
            <a:r>
              <a:rPr lang="pt-BR" altLang="pt-BR" sz="3600">
                <a:solidFill>
                  <a:schemeClr val="bg1"/>
                </a:solidFill>
              </a:rPr>
              <a:t>O</a:t>
            </a:r>
            <a:r>
              <a:rPr lang="pt-BR" altLang="pt-BR" sz="2800">
                <a:solidFill>
                  <a:schemeClr val="bg1"/>
                </a:solidFill>
              </a:rPr>
              <a:t>3</a:t>
            </a:r>
          </a:p>
        </p:txBody>
      </p:sp>
      <p:pic>
        <p:nvPicPr>
          <p:cNvPr id="52228" name="Picture 4">
            <a:extLst>
              <a:ext uri="{FF2B5EF4-FFF2-40B4-BE49-F238E27FC236}">
                <a16:creationId xmlns:a16="http://schemas.microsoft.com/office/drawing/2014/main" id="{BC6B991C-1FC6-4E29-87A2-4659FF6A7D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8738" r="26375"/>
          <a:stretch>
            <a:fillRect/>
          </a:stretch>
        </p:blipFill>
        <p:spPr bwMode="auto">
          <a:xfrm>
            <a:off x="5040313" y="14288"/>
            <a:ext cx="4103687" cy="407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4" descr="pyrite">
            <a:extLst>
              <a:ext uri="{FF2B5EF4-FFF2-40B4-BE49-F238E27FC236}">
                <a16:creationId xmlns:a16="http://schemas.microsoft.com/office/drawing/2014/main" id="{7D8234CF-4BC4-45A1-B832-38081DCAFF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813" y="333375"/>
            <a:ext cx="3024187" cy="237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1" name="Picture 5" descr="luster">
            <a:extLst>
              <a:ext uri="{FF2B5EF4-FFF2-40B4-BE49-F238E27FC236}">
                <a16:creationId xmlns:a16="http://schemas.microsoft.com/office/drawing/2014/main" id="{8B839006-3449-4BB4-B7C0-576A70061A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5875" y="2781300"/>
            <a:ext cx="5486400" cy="377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2" name="Picture 6" descr="kaolinite">
            <a:extLst>
              <a:ext uri="{FF2B5EF4-FFF2-40B4-BE49-F238E27FC236}">
                <a16:creationId xmlns:a16="http://schemas.microsoft.com/office/drawing/2014/main" id="{2413195E-619A-4450-BF4E-CEDB4220193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08625" y="333375"/>
            <a:ext cx="3024188"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799797C5-25DC-4EA3-983D-ECC852E0525E}"/>
              </a:ext>
            </a:extLst>
          </p:cNvPr>
          <p:cNvSpPr>
            <a:spLocks noGrp="1" noChangeArrowheads="1"/>
          </p:cNvSpPr>
          <p:nvPr>
            <p:ph type="title"/>
          </p:nvPr>
        </p:nvSpPr>
        <p:spPr>
          <a:xfrm>
            <a:off x="685800" y="304800"/>
            <a:ext cx="7772400" cy="1143000"/>
          </a:xfrm>
        </p:spPr>
        <p:txBody>
          <a:bodyPr/>
          <a:lstStyle/>
          <a:p>
            <a:pPr eaLnBrk="1" hangingPunct="1"/>
            <a:r>
              <a:rPr lang="pt-BR" altLang="pt-BR" sz="4000">
                <a:solidFill>
                  <a:schemeClr val="bg1"/>
                </a:solidFill>
              </a:rPr>
              <a:t>Transparência:</a:t>
            </a:r>
            <a:br>
              <a:rPr lang="pt-BR" altLang="pt-BR" sz="4000">
                <a:solidFill>
                  <a:schemeClr val="bg1"/>
                </a:solidFill>
              </a:rPr>
            </a:br>
            <a:r>
              <a:rPr lang="pt-BR" altLang="pt-BR" sz="4000">
                <a:solidFill>
                  <a:schemeClr val="bg1"/>
                </a:solidFill>
              </a:rPr>
              <a:t> </a:t>
            </a:r>
            <a:r>
              <a:rPr lang="en-US" altLang="pt-BR" sz="4000">
                <a:solidFill>
                  <a:schemeClr val="bg1"/>
                </a:solidFill>
              </a:rPr>
              <a:t>passagem da luz</a:t>
            </a:r>
            <a:endParaRPr lang="pt-BR" altLang="pt-BR" sz="4000">
              <a:solidFill>
                <a:schemeClr val="bg1"/>
              </a:solidFill>
            </a:endParaRPr>
          </a:p>
        </p:txBody>
      </p:sp>
      <p:sp>
        <p:nvSpPr>
          <p:cNvPr id="55299" name="Rectangle 3">
            <a:extLst>
              <a:ext uri="{FF2B5EF4-FFF2-40B4-BE49-F238E27FC236}">
                <a16:creationId xmlns:a16="http://schemas.microsoft.com/office/drawing/2014/main" id="{49420EEB-CC8D-48DA-9B85-D328C480818B}"/>
              </a:ext>
            </a:extLst>
          </p:cNvPr>
          <p:cNvSpPr>
            <a:spLocks noGrp="1" noChangeArrowheads="1"/>
          </p:cNvSpPr>
          <p:nvPr>
            <p:ph type="body" idx="1"/>
          </p:nvPr>
        </p:nvSpPr>
        <p:spPr>
          <a:xfrm>
            <a:off x="762000" y="1600200"/>
            <a:ext cx="7467600" cy="4724400"/>
          </a:xfrm>
        </p:spPr>
        <p:txBody>
          <a:bodyPr/>
          <a:lstStyle/>
          <a:p>
            <a:pPr algn="just" eaLnBrk="1" hangingPunct="1">
              <a:lnSpc>
                <a:spcPct val="90000"/>
              </a:lnSpc>
            </a:pPr>
            <a:r>
              <a:rPr lang="pt-BR" altLang="pt-BR" i="1">
                <a:solidFill>
                  <a:schemeClr val="bg1"/>
                </a:solidFill>
              </a:rPr>
              <a:t>Minerais transparentes</a:t>
            </a:r>
            <a:r>
              <a:rPr lang="pt-BR" altLang="pt-BR">
                <a:solidFill>
                  <a:schemeClr val="bg1"/>
                </a:solidFill>
              </a:rPr>
              <a:t>: não absorvem ou absorvem pouco a luz</a:t>
            </a:r>
          </a:p>
          <a:p>
            <a:pPr algn="just" eaLnBrk="1" hangingPunct="1">
              <a:lnSpc>
                <a:spcPct val="90000"/>
              </a:lnSpc>
              <a:buFontTx/>
              <a:buNone/>
            </a:pPr>
            <a:endParaRPr lang="pt-BR" altLang="pt-BR" sz="1000">
              <a:solidFill>
                <a:schemeClr val="bg1"/>
              </a:solidFill>
            </a:endParaRPr>
          </a:p>
          <a:p>
            <a:pPr algn="just" eaLnBrk="1" hangingPunct="1">
              <a:lnSpc>
                <a:spcPct val="90000"/>
              </a:lnSpc>
            </a:pPr>
            <a:r>
              <a:rPr lang="pt-BR" altLang="pt-BR" i="1">
                <a:solidFill>
                  <a:schemeClr val="bg1"/>
                </a:solidFill>
              </a:rPr>
              <a:t>Minerais translúcidos</a:t>
            </a:r>
            <a:r>
              <a:rPr lang="pt-BR" altLang="pt-BR">
                <a:solidFill>
                  <a:schemeClr val="bg1"/>
                </a:solidFill>
              </a:rPr>
              <a:t>: absorvem a luz consideravelmente e dificultam o reconhecimento das imagens através deles</a:t>
            </a:r>
          </a:p>
          <a:p>
            <a:pPr algn="just" eaLnBrk="1" hangingPunct="1">
              <a:lnSpc>
                <a:spcPct val="90000"/>
              </a:lnSpc>
              <a:buFontTx/>
              <a:buNone/>
            </a:pPr>
            <a:endParaRPr lang="pt-BR" altLang="pt-BR" sz="1000">
              <a:solidFill>
                <a:schemeClr val="bg1"/>
              </a:solidFill>
            </a:endParaRPr>
          </a:p>
          <a:p>
            <a:pPr algn="just" eaLnBrk="1" hangingPunct="1">
              <a:lnSpc>
                <a:spcPct val="90000"/>
              </a:lnSpc>
            </a:pPr>
            <a:r>
              <a:rPr lang="pt-BR" altLang="pt-BR" i="1">
                <a:solidFill>
                  <a:schemeClr val="bg1"/>
                </a:solidFill>
              </a:rPr>
              <a:t>Minerais opacos</a:t>
            </a:r>
            <a:r>
              <a:rPr lang="pt-BR" altLang="pt-BR">
                <a:solidFill>
                  <a:schemeClr val="bg1"/>
                </a:solidFill>
              </a:rPr>
              <a:t>: absorvem toda a luz – elementos nativos metálicos, óxidos e sulfetos</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4" descr="geologist_chipping_at_rock_md_wht">
            <a:extLst>
              <a:ext uri="{FF2B5EF4-FFF2-40B4-BE49-F238E27FC236}">
                <a16:creationId xmlns:a16="http://schemas.microsoft.com/office/drawing/2014/main" id="{23DD12D0-2D0D-483B-AE79-FF45002D94FF}"/>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403350" y="260350"/>
            <a:ext cx="6192838" cy="619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68187A70-BA9D-4DDE-874A-A1BC1DBD36B7}"/>
              </a:ext>
            </a:extLst>
          </p:cNvPr>
          <p:cNvSpPr>
            <a:spLocks noGrp="1" noChangeArrowheads="1"/>
          </p:cNvSpPr>
          <p:nvPr>
            <p:ph type="title"/>
          </p:nvPr>
        </p:nvSpPr>
        <p:spPr/>
        <p:txBody>
          <a:bodyPr/>
          <a:lstStyle/>
          <a:p>
            <a:pPr eaLnBrk="1" hangingPunct="1"/>
            <a:r>
              <a:rPr lang="pt-BR" altLang="pt-BR">
                <a:solidFill>
                  <a:schemeClr val="bg1"/>
                </a:solidFill>
                <a:latin typeface="Arial" panose="020B0604020202020204" pitchFamily="34" charset="0"/>
              </a:rPr>
              <a:t>DUREZA</a:t>
            </a:r>
          </a:p>
        </p:txBody>
      </p:sp>
      <p:sp>
        <p:nvSpPr>
          <p:cNvPr id="57347" name="Rectangle 3">
            <a:extLst>
              <a:ext uri="{FF2B5EF4-FFF2-40B4-BE49-F238E27FC236}">
                <a16:creationId xmlns:a16="http://schemas.microsoft.com/office/drawing/2014/main" id="{6082DADD-CB3D-44ED-BCAE-FA2D9F40FE2B}"/>
              </a:ext>
            </a:extLst>
          </p:cNvPr>
          <p:cNvSpPr>
            <a:spLocks noGrp="1" noChangeArrowheads="1"/>
          </p:cNvSpPr>
          <p:nvPr>
            <p:ph type="body" sz="half" idx="1"/>
          </p:nvPr>
        </p:nvSpPr>
        <p:spPr/>
        <p:txBody>
          <a:bodyPr/>
          <a:lstStyle/>
          <a:p>
            <a:pPr algn="just" eaLnBrk="1" hangingPunct="1"/>
            <a:r>
              <a:rPr lang="pt-BR" altLang="pt-BR" sz="2800">
                <a:solidFill>
                  <a:schemeClr val="bg1"/>
                </a:solidFill>
                <a:latin typeface="Arial" panose="020B0604020202020204" pitchFamily="34" charset="0"/>
              </a:rPr>
              <a:t>resistência ao ser riscado</a:t>
            </a:r>
            <a:r>
              <a:rPr lang="en-US" altLang="pt-BR" sz="2800">
                <a:solidFill>
                  <a:schemeClr val="bg1"/>
                </a:solidFill>
                <a:latin typeface="Arial" panose="020B0604020202020204" pitchFamily="34" charset="0"/>
              </a:rPr>
              <a:t>.</a:t>
            </a:r>
          </a:p>
          <a:p>
            <a:pPr algn="just" eaLnBrk="1" hangingPunct="1"/>
            <a:endParaRPr lang="en-US" altLang="pt-BR" sz="2800">
              <a:solidFill>
                <a:schemeClr val="bg1"/>
              </a:solidFill>
              <a:latin typeface="Arial" panose="020B0604020202020204" pitchFamily="34" charset="0"/>
            </a:endParaRPr>
          </a:p>
        </p:txBody>
      </p:sp>
      <p:graphicFrame>
        <p:nvGraphicFramePr>
          <p:cNvPr id="57348" name="Object 4">
            <a:extLst>
              <a:ext uri="{FF2B5EF4-FFF2-40B4-BE49-F238E27FC236}">
                <a16:creationId xmlns:a16="http://schemas.microsoft.com/office/drawing/2014/main" id="{61366D8E-C856-4055-A2A3-685F3C987C18}"/>
              </a:ext>
            </a:extLst>
          </p:cNvPr>
          <p:cNvGraphicFramePr>
            <a:graphicFrameLocks noGrp="1" noChangeAspect="1"/>
          </p:cNvGraphicFramePr>
          <p:nvPr>
            <p:ph sz="half" idx="2"/>
          </p:nvPr>
        </p:nvGraphicFramePr>
        <p:xfrm>
          <a:off x="1258888" y="2946400"/>
          <a:ext cx="7345362" cy="3003550"/>
        </p:xfrm>
        <a:graphic>
          <a:graphicData uri="http://schemas.openxmlformats.org/presentationml/2006/ole">
            <mc:AlternateContent xmlns:mc="http://schemas.openxmlformats.org/markup-compatibility/2006">
              <mc:Choice xmlns:v="urn:schemas-microsoft-com:vml" Requires="v">
                <p:oleObj spid="_x0000_s1029" name="CorelPhotoPaint.Image.10" r:id="rId4" imgW="3315950" imgH="2182188" progId="CorelPhotoPaint.Image.10">
                  <p:embed/>
                </p:oleObj>
              </mc:Choice>
              <mc:Fallback>
                <p:oleObj name="CorelPhotoPaint.Image.10" r:id="rId4" imgW="3315950" imgH="2182188" progId="CorelPhotoPaint.Image.10">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58888" y="2946400"/>
                        <a:ext cx="7345362" cy="300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4665D954-256F-4948-A37F-406303D1188E}"/>
              </a:ext>
            </a:extLst>
          </p:cNvPr>
          <p:cNvSpPr>
            <a:spLocks noGrp="1" noChangeArrowheads="1"/>
          </p:cNvSpPr>
          <p:nvPr>
            <p:ph type="title"/>
          </p:nvPr>
        </p:nvSpPr>
        <p:spPr>
          <a:xfrm>
            <a:off x="685800" y="228600"/>
            <a:ext cx="7772400" cy="914400"/>
          </a:xfrm>
        </p:spPr>
        <p:txBody>
          <a:bodyPr/>
          <a:lstStyle/>
          <a:p>
            <a:pPr eaLnBrk="1" hangingPunct="1"/>
            <a:r>
              <a:rPr lang="pt-BR" altLang="pt-BR">
                <a:solidFill>
                  <a:schemeClr val="bg1"/>
                </a:solidFill>
                <a:latin typeface="Arial" panose="020B0604020202020204" pitchFamily="34" charset="0"/>
              </a:rPr>
              <a:t>Escala de Mohs</a:t>
            </a:r>
          </a:p>
        </p:txBody>
      </p:sp>
      <p:graphicFrame>
        <p:nvGraphicFramePr>
          <p:cNvPr id="73786" name="Group 58">
            <a:extLst>
              <a:ext uri="{FF2B5EF4-FFF2-40B4-BE49-F238E27FC236}">
                <a16:creationId xmlns:a16="http://schemas.microsoft.com/office/drawing/2014/main" id="{5FD6959E-05C5-4713-9247-A34EAF276CFF}"/>
              </a:ext>
            </a:extLst>
          </p:cNvPr>
          <p:cNvGraphicFramePr>
            <a:graphicFrameLocks noGrp="1"/>
          </p:cNvGraphicFramePr>
          <p:nvPr>
            <p:ph type="tbl" idx="1"/>
          </p:nvPr>
        </p:nvGraphicFramePr>
        <p:xfrm>
          <a:off x="609600" y="1524000"/>
          <a:ext cx="8229600" cy="4937400"/>
        </p:xfrm>
        <a:graphic>
          <a:graphicData uri="http://schemas.openxmlformats.org/drawingml/2006/table">
            <a:tbl>
              <a:tblPr/>
              <a:tblGrid>
                <a:gridCol w="2362200">
                  <a:extLst>
                    <a:ext uri="{9D8B030D-6E8A-4147-A177-3AD203B41FA5}">
                      <a16:colId xmlns:a16="http://schemas.microsoft.com/office/drawing/2014/main" val="20000"/>
                    </a:ext>
                  </a:extLst>
                </a:gridCol>
                <a:gridCol w="2590800">
                  <a:extLst>
                    <a:ext uri="{9D8B030D-6E8A-4147-A177-3AD203B41FA5}">
                      <a16:colId xmlns:a16="http://schemas.microsoft.com/office/drawing/2014/main" val="20001"/>
                    </a:ext>
                  </a:extLst>
                </a:gridCol>
                <a:gridCol w="3276600">
                  <a:extLst>
                    <a:ext uri="{9D8B030D-6E8A-4147-A177-3AD203B41FA5}">
                      <a16:colId xmlns:a16="http://schemas.microsoft.com/office/drawing/2014/main" val="20002"/>
                    </a:ext>
                  </a:extLst>
                </a:gridCol>
              </a:tblGrid>
              <a:tr h="45713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pt-BR" sz="2400" b="0" i="0" u="none" strike="noStrike" cap="none" normalizeH="0" baseline="0">
                          <a:ln>
                            <a:noFill/>
                          </a:ln>
                          <a:solidFill>
                            <a:schemeClr val="bg1"/>
                          </a:solidFill>
                          <a:effectLst/>
                          <a:latin typeface="Arial" charset="0"/>
                        </a:rPr>
                        <a:t>1 – Talco</a:t>
                      </a:r>
                    </a:p>
                  </a:txBody>
                  <a:tcPr marT="45702" marB="4570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pt-BR" sz="2000" b="0" i="0" u="none" strike="noStrike" cap="none" normalizeH="0" baseline="0">
                          <a:ln>
                            <a:noFill/>
                          </a:ln>
                          <a:solidFill>
                            <a:schemeClr val="bg1"/>
                          </a:solidFill>
                          <a:effectLst/>
                          <a:latin typeface="Arial" charset="0"/>
                        </a:rPr>
                        <a:t>Mg</a:t>
                      </a:r>
                      <a:r>
                        <a:rPr kumimoji="0" lang="pt-BR" sz="2000" b="0" i="0" u="none" strike="noStrike" cap="none" normalizeH="0" baseline="-25000">
                          <a:ln>
                            <a:noFill/>
                          </a:ln>
                          <a:solidFill>
                            <a:schemeClr val="bg1"/>
                          </a:solidFill>
                          <a:effectLst/>
                          <a:latin typeface="Arial" charset="0"/>
                        </a:rPr>
                        <a:t>3</a:t>
                      </a:r>
                      <a:r>
                        <a:rPr kumimoji="0" lang="pt-BR" sz="2000" b="0" i="0" u="none" strike="noStrike" cap="none" normalizeH="0" baseline="0">
                          <a:ln>
                            <a:noFill/>
                          </a:ln>
                          <a:solidFill>
                            <a:schemeClr val="bg1"/>
                          </a:solidFill>
                          <a:effectLst/>
                          <a:latin typeface="Arial" charset="0"/>
                        </a:rPr>
                        <a:t>Si</a:t>
                      </a:r>
                      <a:r>
                        <a:rPr kumimoji="0" lang="pt-BR" sz="2000" b="0" i="0" u="none" strike="noStrike" cap="none" normalizeH="0" baseline="-25000">
                          <a:ln>
                            <a:noFill/>
                          </a:ln>
                          <a:solidFill>
                            <a:schemeClr val="bg1"/>
                          </a:solidFill>
                          <a:effectLst/>
                          <a:latin typeface="Arial" charset="0"/>
                        </a:rPr>
                        <a:t>4</a:t>
                      </a:r>
                      <a:r>
                        <a:rPr kumimoji="0" lang="pt-BR" sz="2000" b="0" i="0" u="none" strike="noStrike" cap="none" normalizeH="0" baseline="0">
                          <a:ln>
                            <a:noFill/>
                          </a:ln>
                          <a:solidFill>
                            <a:schemeClr val="bg1"/>
                          </a:solidFill>
                          <a:effectLst/>
                          <a:latin typeface="Arial" charset="0"/>
                        </a:rPr>
                        <a:t>O</a:t>
                      </a:r>
                      <a:r>
                        <a:rPr kumimoji="0" lang="pt-BR" sz="2000" b="0" i="0" u="none" strike="noStrike" cap="none" normalizeH="0" baseline="-25000">
                          <a:ln>
                            <a:noFill/>
                          </a:ln>
                          <a:solidFill>
                            <a:schemeClr val="bg1"/>
                          </a:solidFill>
                          <a:effectLst/>
                          <a:latin typeface="Arial" charset="0"/>
                        </a:rPr>
                        <a:t>10</a:t>
                      </a:r>
                      <a:r>
                        <a:rPr kumimoji="0" lang="pt-BR" sz="2000" b="0" i="0" u="none" strike="noStrike" cap="none" normalizeH="0" baseline="0">
                          <a:ln>
                            <a:noFill/>
                          </a:ln>
                          <a:solidFill>
                            <a:schemeClr val="bg1"/>
                          </a:solidFill>
                          <a:effectLst/>
                          <a:latin typeface="Arial" charset="0"/>
                        </a:rPr>
                        <a:t>(OH)</a:t>
                      </a:r>
                      <a:r>
                        <a:rPr kumimoji="0" lang="pt-BR" sz="2000" b="0" i="0" u="none" strike="noStrike" cap="none" normalizeH="0" baseline="-25000">
                          <a:ln>
                            <a:noFill/>
                          </a:ln>
                          <a:solidFill>
                            <a:schemeClr val="bg1"/>
                          </a:solidFill>
                          <a:effectLst/>
                          <a:latin typeface="Arial" charset="0"/>
                        </a:rPr>
                        <a:t>2</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pt-BR" sz="2000" b="0" i="0" u="none" strike="noStrike" cap="none" normalizeH="0" baseline="0">
                          <a:ln>
                            <a:noFill/>
                          </a:ln>
                          <a:solidFill>
                            <a:schemeClr val="bg1"/>
                          </a:solidFill>
                          <a:effectLst/>
                          <a:latin typeface="Arial" charset="0"/>
                        </a:rPr>
                        <a:t>Palito de fósforo (</a:t>
                      </a:r>
                      <a:r>
                        <a:rPr kumimoji="0" lang="pt-BR" sz="2000" b="0" i="0" u="none" strike="noStrike" cap="none" normalizeH="0" baseline="0">
                          <a:ln>
                            <a:noFill/>
                          </a:ln>
                          <a:solidFill>
                            <a:schemeClr val="bg1"/>
                          </a:solidFill>
                          <a:effectLst/>
                          <a:latin typeface="Arial" charset="0"/>
                          <a:sym typeface="Symbol" pitchFamily="18" charset="2"/>
                        </a:rPr>
                        <a:t>~1,1)</a:t>
                      </a:r>
                      <a:endParaRPr kumimoji="0" lang="pt-BR" sz="2000" b="0" i="0" u="none" strike="noStrike" cap="none" normalizeH="0" baseline="0">
                        <a:ln>
                          <a:noFill/>
                        </a:ln>
                        <a:solidFill>
                          <a:schemeClr val="bg1"/>
                        </a:solidFill>
                        <a:effectLst/>
                        <a:latin typeface="Arial" charset="0"/>
                      </a:endParaRPr>
                    </a:p>
                  </a:txBody>
                  <a:tcPr marT="45702" marB="4570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5713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pt-BR" sz="2400" b="0" i="0" u="none" strike="noStrike" cap="none" normalizeH="0" baseline="0">
                          <a:ln>
                            <a:noFill/>
                          </a:ln>
                          <a:solidFill>
                            <a:schemeClr val="bg1"/>
                          </a:solidFill>
                          <a:effectLst/>
                          <a:latin typeface="Arial" charset="0"/>
                        </a:rPr>
                        <a:t>2 – Gipsita</a:t>
                      </a:r>
                    </a:p>
                  </a:txBody>
                  <a:tcPr marT="45702" marB="4570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pt-BR" sz="2000" b="0" i="0" u="none" strike="noStrike" cap="none" normalizeH="0" baseline="0">
                          <a:ln>
                            <a:noFill/>
                          </a:ln>
                          <a:solidFill>
                            <a:schemeClr val="bg1"/>
                          </a:solidFill>
                          <a:effectLst/>
                          <a:latin typeface="Arial" charset="0"/>
                        </a:rPr>
                        <a:t>CaSO</a:t>
                      </a:r>
                      <a:r>
                        <a:rPr kumimoji="0" lang="pt-BR" sz="2000" b="0" i="0" u="none" strike="noStrike" cap="none" normalizeH="0" baseline="-25000">
                          <a:ln>
                            <a:noFill/>
                          </a:ln>
                          <a:solidFill>
                            <a:schemeClr val="bg1"/>
                          </a:solidFill>
                          <a:effectLst/>
                          <a:latin typeface="Arial" charset="0"/>
                        </a:rPr>
                        <a:t>4</a:t>
                      </a:r>
                      <a:r>
                        <a:rPr kumimoji="0" lang="pt-BR" sz="2000" b="0" i="0" u="none" strike="noStrike" cap="none" normalizeH="0" baseline="0">
                          <a:ln>
                            <a:noFill/>
                          </a:ln>
                          <a:solidFill>
                            <a:schemeClr val="bg1"/>
                          </a:solidFill>
                          <a:effectLst/>
                          <a:latin typeface="Arial" charset="0"/>
                        </a:rPr>
                        <a:t>.2H</a:t>
                      </a:r>
                      <a:r>
                        <a:rPr kumimoji="0" lang="pt-BR" sz="2000" b="0" i="0" u="none" strike="noStrike" cap="none" normalizeH="0" baseline="-25000">
                          <a:ln>
                            <a:noFill/>
                          </a:ln>
                          <a:solidFill>
                            <a:schemeClr val="bg1"/>
                          </a:solidFill>
                          <a:effectLst/>
                          <a:latin typeface="Arial" charset="0"/>
                        </a:rPr>
                        <a:t>2</a:t>
                      </a:r>
                      <a:r>
                        <a:rPr kumimoji="0" lang="pt-BR" sz="2000" b="0" i="0" u="none" strike="noStrike" cap="none" normalizeH="0" baseline="0">
                          <a:ln>
                            <a:noFill/>
                          </a:ln>
                          <a:solidFill>
                            <a:schemeClr val="bg1"/>
                          </a:solidFill>
                          <a:effectLst/>
                          <a:latin typeface="Arial" charset="0"/>
                        </a:rPr>
                        <a:t>O</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pt-BR" sz="2000" b="0" i="0" u="none" strike="noStrike" cap="none" normalizeH="0" baseline="0">
                          <a:ln>
                            <a:noFill/>
                          </a:ln>
                          <a:solidFill>
                            <a:schemeClr val="bg1"/>
                          </a:solidFill>
                          <a:effectLst/>
                          <a:latin typeface="Arial" charset="0"/>
                        </a:rPr>
                        <a:t>Unha (</a:t>
                      </a:r>
                      <a:r>
                        <a:rPr kumimoji="0" lang="pt-BR" sz="2000" b="0" i="0" u="none" strike="noStrike" cap="none" normalizeH="0" baseline="0">
                          <a:ln>
                            <a:noFill/>
                          </a:ln>
                          <a:solidFill>
                            <a:schemeClr val="bg1"/>
                          </a:solidFill>
                          <a:effectLst/>
                          <a:latin typeface="Arial" charset="0"/>
                          <a:sym typeface="Symbol" pitchFamily="18" charset="2"/>
                        </a:rPr>
                        <a:t>~</a:t>
                      </a:r>
                      <a:r>
                        <a:rPr kumimoji="0" lang="pt-BR" sz="2000" b="0" i="0" u="none" strike="noStrike" cap="none" normalizeH="0" baseline="0">
                          <a:ln>
                            <a:noFill/>
                          </a:ln>
                          <a:solidFill>
                            <a:schemeClr val="bg1"/>
                          </a:solidFill>
                          <a:effectLst/>
                          <a:latin typeface="Arial" charset="0"/>
                        </a:rPr>
                        <a:t> 2)</a:t>
                      </a:r>
                    </a:p>
                  </a:txBody>
                  <a:tcPr marT="45702" marB="4570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5713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pt-BR" sz="2400" b="0" i="0" u="none" strike="noStrike" cap="none" normalizeH="0" baseline="0">
                          <a:ln>
                            <a:noFill/>
                          </a:ln>
                          <a:solidFill>
                            <a:schemeClr val="bg1"/>
                          </a:solidFill>
                          <a:effectLst/>
                          <a:latin typeface="Arial" charset="0"/>
                        </a:rPr>
                        <a:t>3 – Calcita</a:t>
                      </a:r>
                    </a:p>
                  </a:txBody>
                  <a:tcPr marT="45702" marB="4570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pt-BR" sz="2000" b="0" i="0" u="none" strike="noStrike" cap="none" normalizeH="0" baseline="0">
                          <a:ln>
                            <a:noFill/>
                          </a:ln>
                          <a:solidFill>
                            <a:schemeClr val="bg1"/>
                          </a:solidFill>
                          <a:effectLst/>
                          <a:latin typeface="Arial" charset="0"/>
                        </a:rPr>
                        <a:t>CaCO</a:t>
                      </a:r>
                      <a:r>
                        <a:rPr kumimoji="0" lang="pt-BR" sz="2000" b="0" i="0" u="none" strike="noStrike" cap="none" normalizeH="0" baseline="-25000">
                          <a:ln>
                            <a:noFill/>
                          </a:ln>
                          <a:solidFill>
                            <a:schemeClr val="bg1"/>
                          </a:solidFill>
                          <a:effectLst/>
                          <a:latin typeface="Arial" charset="0"/>
                        </a:rPr>
                        <a:t>3</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bg1"/>
                          </a:solidFill>
                          <a:effectLst/>
                          <a:latin typeface="Arial" charset="0"/>
                        </a:rPr>
                        <a:t>Alfinete</a:t>
                      </a:r>
                      <a:r>
                        <a:rPr kumimoji="0" lang="pt-BR" sz="2000" b="0" i="0" u="none" strike="noStrike" cap="none" normalizeH="0" baseline="0">
                          <a:ln>
                            <a:noFill/>
                          </a:ln>
                          <a:solidFill>
                            <a:schemeClr val="bg1"/>
                          </a:solidFill>
                          <a:effectLst/>
                          <a:latin typeface="Arial" charset="0"/>
                        </a:rPr>
                        <a:t> (</a:t>
                      </a:r>
                      <a:r>
                        <a:rPr kumimoji="0" lang="pt-BR" sz="2000" b="0" i="0" u="none" strike="noStrike" cap="none" normalizeH="0" baseline="0">
                          <a:ln>
                            <a:noFill/>
                          </a:ln>
                          <a:solidFill>
                            <a:schemeClr val="bg1"/>
                          </a:solidFill>
                          <a:effectLst/>
                          <a:latin typeface="Arial" charset="0"/>
                          <a:sym typeface="Symbol" pitchFamily="18" charset="2"/>
                        </a:rPr>
                        <a:t>~3</a:t>
                      </a:r>
                      <a:r>
                        <a:rPr kumimoji="0" lang="en-US" sz="2000" b="0" i="0" u="none" strike="noStrike" cap="none" normalizeH="0" baseline="0">
                          <a:ln>
                            <a:noFill/>
                          </a:ln>
                          <a:solidFill>
                            <a:schemeClr val="bg1"/>
                          </a:solidFill>
                          <a:effectLst/>
                          <a:latin typeface="Arial" charset="0"/>
                          <a:sym typeface="Symbol" pitchFamily="18" charset="2"/>
                        </a:rPr>
                        <a:t>,5</a:t>
                      </a:r>
                      <a:r>
                        <a:rPr kumimoji="0" lang="pt-BR" sz="2000" b="0" i="0" u="none" strike="noStrike" cap="none" normalizeH="0" baseline="0">
                          <a:ln>
                            <a:noFill/>
                          </a:ln>
                          <a:solidFill>
                            <a:schemeClr val="bg1"/>
                          </a:solidFill>
                          <a:effectLst/>
                          <a:latin typeface="Arial" charset="0"/>
                          <a:sym typeface="Symbol" pitchFamily="18" charset="2"/>
                        </a:rPr>
                        <a:t>)</a:t>
                      </a:r>
                    </a:p>
                  </a:txBody>
                  <a:tcPr marT="45702" marB="4570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5713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pt-BR" sz="2400" b="0" i="0" u="none" strike="noStrike" cap="none" normalizeH="0" baseline="0">
                          <a:ln>
                            <a:noFill/>
                          </a:ln>
                          <a:solidFill>
                            <a:schemeClr val="bg1"/>
                          </a:solidFill>
                          <a:effectLst/>
                          <a:latin typeface="Arial" charset="0"/>
                        </a:rPr>
                        <a:t>4 – Fluorita</a:t>
                      </a:r>
                    </a:p>
                  </a:txBody>
                  <a:tcPr marT="45702" marB="4570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pt-BR" sz="2000" b="0" i="0" u="none" strike="noStrike" cap="none" normalizeH="0" baseline="0">
                          <a:ln>
                            <a:noFill/>
                          </a:ln>
                          <a:solidFill>
                            <a:schemeClr val="bg1"/>
                          </a:solidFill>
                          <a:effectLst/>
                          <a:latin typeface="Arial" charset="0"/>
                        </a:rPr>
                        <a:t>CaF</a:t>
                      </a:r>
                      <a:r>
                        <a:rPr kumimoji="0" lang="pt-BR" sz="2000" b="0" i="0" u="none" strike="noStrike" cap="none" normalizeH="0" baseline="-25000">
                          <a:ln>
                            <a:noFill/>
                          </a:ln>
                          <a:solidFill>
                            <a:schemeClr val="bg1"/>
                          </a:solidFill>
                          <a:effectLst/>
                          <a:latin typeface="Arial" charset="0"/>
                        </a:rPr>
                        <a:t>2</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t-BR" sz="2000" b="0" i="0" u="none" strike="noStrike" cap="none" normalizeH="0" baseline="0">
                        <a:ln>
                          <a:noFill/>
                        </a:ln>
                        <a:solidFill>
                          <a:schemeClr val="bg1"/>
                        </a:solidFill>
                        <a:effectLst/>
                        <a:latin typeface="Arial" charset="0"/>
                      </a:endParaRPr>
                    </a:p>
                  </a:txBody>
                  <a:tcPr marT="45702" marB="4570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5713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pt-BR" sz="2400" b="0" i="0" u="none" strike="noStrike" cap="none" normalizeH="0" baseline="0">
                          <a:ln>
                            <a:noFill/>
                          </a:ln>
                          <a:solidFill>
                            <a:schemeClr val="bg1"/>
                          </a:solidFill>
                          <a:effectLst/>
                          <a:latin typeface="Arial" charset="0"/>
                        </a:rPr>
                        <a:t>5 – Apatita</a:t>
                      </a:r>
                    </a:p>
                  </a:txBody>
                  <a:tcPr marT="45702" marB="4570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pt-BR" sz="2000" b="0" i="0" u="none" strike="noStrike" cap="none" normalizeH="0" baseline="0">
                          <a:ln>
                            <a:noFill/>
                          </a:ln>
                          <a:solidFill>
                            <a:schemeClr val="bg1"/>
                          </a:solidFill>
                          <a:effectLst/>
                          <a:latin typeface="Arial" charset="0"/>
                        </a:rPr>
                        <a:t>Ca</a:t>
                      </a:r>
                      <a:r>
                        <a:rPr kumimoji="0" lang="pt-BR" sz="2000" b="0" i="0" u="none" strike="noStrike" cap="none" normalizeH="0" baseline="-25000">
                          <a:ln>
                            <a:noFill/>
                          </a:ln>
                          <a:solidFill>
                            <a:schemeClr val="bg1"/>
                          </a:solidFill>
                          <a:effectLst/>
                          <a:latin typeface="Arial" charset="0"/>
                        </a:rPr>
                        <a:t>5</a:t>
                      </a:r>
                      <a:r>
                        <a:rPr kumimoji="0" lang="pt-BR" sz="2000" b="0" i="0" u="none" strike="noStrike" cap="none" normalizeH="0" baseline="0">
                          <a:ln>
                            <a:noFill/>
                          </a:ln>
                          <a:solidFill>
                            <a:schemeClr val="bg1"/>
                          </a:solidFill>
                          <a:effectLst/>
                          <a:latin typeface="Arial" charset="0"/>
                        </a:rPr>
                        <a:t>(PO</a:t>
                      </a:r>
                      <a:r>
                        <a:rPr kumimoji="0" lang="pt-BR" sz="2000" b="0" i="0" u="none" strike="noStrike" cap="none" normalizeH="0" baseline="-25000">
                          <a:ln>
                            <a:noFill/>
                          </a:ln>
                          <a:solidFill>
                            <a:schemeClr val="bg1"/>
                          </a:solidFill>
                          <a:effectLst/>
                          <a:latin typeface="Arial" charset="0"/>
                        </a:rPr>
                        <a:t>4</a:t>
                      </a:r>
                      <a:r>
                        <a:rPr kumimoji="0" lang="pt-BR" sz="2000" b="0" i="0" u="none" strike="noStrike" cap="none" normalizeH="0" baseline="0">
                          <a:ln>
                            <a:noFill/>
                          </a:ln>
                          <a:solidFill>
                            <a:schemeClr val="bg1"/>
                          </a:solidFill>
                          <a:effectLst/>
                          <a:latin typeface="Arial" charset="0"/>
                        </a:rPr>
                        <a:t>)</a:t>
                      </a:r>
                      <a:r>
                        <a:rPr kumimoji="0" lang="pt-BR" sz="2000" b="0" i="0" u="none" strike="noStrike" cap="none" normalizeH="0" baseline="-25000">
                          <a:ln>
                            <a:noFill/>
                          </a:ln>
                          <a:solidFill>
                            <a:schemeClr val="bg1"/>
                          </a:solidFill>
                          <a:effectLst/>
                          <a:latin typeface="Arial" charset="0"/>
                        </a:rPr>
                        <a:t>3</a:t>
                      </a:r>
                      <a:r>
                        <a:rPr kumimoji="0" lang="pt-BR" sz="2000" b="0" i="0" u="none" strike="noStrike" cap="none" normalizeH="0" baseline="0">
                          <a:ln>
                            <a:noFill/>
                          </a:ln>
                          <a:solidFill>
                            <a:schemeClr val="bg1"/>
                          </a:solidFill>
                          <a:effectLst/>
                          <a:latin typeface="Arial" charset="0"/>
                        </a:rPr>
                        <a:t>(F,Cl,OH)</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pt-BR" sz="1800" b="0" i="0" u="none" strike="noStrike" cap="none" normalizeH="0" baseline="0">
                          <a:ln>
                            <a:noFill/>
                          </a:ln>
                          <a:solidFill>
                            <a:schemeClr val="bg1"/>
                          </a:solidFill>
                          <a:effectLst/>
                          <a:latin typeface="Arial" charset="0"/>
                        </a:rPr>
                        <a:t>Aço –</a:t>
                      </a:r>
                      <a:r>
                        <a:rPr kumimoji="0" lang="pt-BR" sz="2000" b="0" i="0" u="none" strike="noStrike" cap="none" normalizeH="0" baseline="0">
                          <a:ln>
                            <a:noFill/>
                          </a:ln>
                          <a:solidFill>
                            <a:schemeClr val="bg1"/>
                          </a:solidFill>
                          <a:effectLst/>
                          <a:latin typeface="Arial" charset="0"/>
                        </a:rPr>
                        <a:t> </a:t>
                      </a:r>
                      <a:r>
                        <a:rPr kumimoji="0" lang="en-US" sz="1800" b="0" i="0" u="none" strike="noStrike" cap="none" normalizeH="0" baseline="0">
                          <a:ln>
                            <a:noFill/>
                          </a:ln>
                          <a:solidFill>
                            <a:schemeClr val="bg1"/>
                          </a:solidFill>
                          <a:effectLst/>
                          <a:latin typeface="Arial" charset="0"/>
                        </a:rPr>
                        <a:t>lâmina de barbear</a:t>
                      </a:r>
                      <a:r>
                        <a:rPr kumimoji="0" lang="en-US" sz="2000" b="0" i="0" u="none" strike="noStrike" cap="none" normalizeH="0" baseline="0">
                          <a:ln>
                            <a:noFill/>
                          </a:ln>
                          <a:solidFill>
                            <a:schemeClr val="bg1"/>
                          </a:solidFill>
                          <a:effectLst/>
                          <a:latin typeface="Arial" charset="0"/>
                        </a:rPr>
                        <a:t> </a:t>
                      </a:r>
                      <a:r>
                        <a:rPr kumimoji="0" lang="pt-BR" sz="1600" b="0" i="0" u="none" strike="noStrike" cap="none" normalizeH="0" baseline="0">
                          <a:ln>
                            <a:noFill/>
                          </a:ln>
                          <a:solidFill>
                            <a:schemeClr val="bg1"/>
                          </a:solidFill>
                          <a:effectLst/>
                          <a:latin typeface="Arial" charset="0"/>
                        </a:rPr>
                        <a:t> (</a:t>
                      </a:r>
                      <a:r>
                        <a:rPr kumimoji="0" lang="pt-BR" sz="2000" b="0" i="0" u="none" strike="noStrike" cap="none" normalizeH="0" baseline="0">
                          <a:ln>
                            <a:noFill/>
                          </a:ln>
                          <a:solidFill>
                            <a:schemeClr val="bg1"/>
                          </a:solidFill>
                          <a:effectLst/>
                          <a:latin typeface="Arial" charset="0"/>
                          <a:sym typeface="Symbol" pitchFamily="18" charset="2"/>
                        </a:rPr>
                        <a:t>~</a:t>
                      </a:r>
                      <a:r>
                        <a:rPr kumimoji="0" lang="pt-BR" sz="1600" b="0" i="0" u="none" strike="noStrike" cap="none" normalizeH="0" baseline="0">
                          <a:ln>
                            <a:noFill/>
                          </a:ln>
                          <a:solidFill>
                            <a:schemeClr val="bg1"/>
                          </a:solidFill>
                          <a:effectLst/>
                          <a:latin typeface="Arial" charset="0"/>
                        </a:rPr>
                        <a:t> 5)</a:t>
                      </a:r>
                    </a:p>
                  </a:txBody>
                  <a:tcPr marT="45702" marB="4570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82287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pt-BR" sz="2400" b="0" i="0" u="none" strike="noStrike" cap="none" normalizeH="0" baseline="0">
                          <a:ln>
                            <a:noFill/>
                          </a:ln>
                          <a:solidFill>
                            <a:schemeClr val="bg1"/>
                          </a:solidFill>
                          <a:effectLst/>
                          <a:latin typeface="Arial" charset="0"/>
                        </a:rPr>
                        <a:t>6 – Feldspato potássico</a:t>
                      </a:r>
                    </a:p>
                  </a:txBody>
                  <a:tcPr marT="45702" marB="4570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pt-BR" sz="2000" b="0" i="0" u="none" strike="noStrike" cap="none" normalizeH="0" baseline="0">
                          <a:ln>
                            <a:noFill/>
                          </a:ln>
                          <a:solidFill>
                            <a:schemeClr val="bg1"/>
                          </a:solidFill>
                          <a:effectLst/>
                          <a:latin typeface="Arial" charset="0"/>
                        </a:rPr>
                        <a:t>K(AlSi</a:t>
                      </a:r>
                      <a:r>
                        <a:rPr kumimoji="0" lang="pt-BR" sz="2000" b="0" i="0" u="none" strike="noStrike" cap="none" normalizeH="0" baseline="-25000">
                          <a:ln>
                            <a:noFill/>
                          </a:ln>
                          <a:solidFill>
                            <a:schemeClr val="bg1"/>
                          </a:solidFill>
                          <a:effectLst/>
                          <a:latin typeface="Arial" charset="0"/>
                        </a:rPr>
                        <a:t>3</a:t>
                      </a:r>
                      <a:r>
                        <a:rPr kumimoji="0" lang="pt-BR" sz="2000" b="0" i="0" u="none" strike="noStrike" cap="none" normalizeH="0" baseline="0">
                          <a:ln>
                            <a:noFill/>
                          </a:ln>
                          <a:solidFill>
                            <a:schemeClr val="bg1"/>
                          </a:solidFill>
                          <a:effectLst/>
                          <a:latin typeface="Arial" charset="0"/>
                        </a:rPr>
                        <a:t>O</a:t>
                      </a:r>
                      <a:r>
                        <a:rPr kumimoji="0" lang="pt-BR" sz="2000" b="0" i="0" u="none" strike="noStrike" cap="none" normalizeH="0" baseline="-25000">
                          <a:ln>
                            <a:noFill/>
                          </a:ln>
                          <a:solidFill>
                            <a:schemeClr val="bg1"/>
                          </a:solidFill>
                          <a:effectLst/>
                          <a:latin typeface="Arial" charset="0"/>
                        </a:rPr>
                        <a:t>8</a:t>
                      </a:r>
                      <a:r>
                        <a:rPr kumimoji="0" lang="pt-BR" sz="2000" b="0" i="0" u="none" strike="noStrike" cap="none" normalizeH="0" baseline="0">
                          <a:ln>
                            <a:noFill/>
                          </a:ln>
                          <a:solidFill>
                            <a:schemeClr val="bg1"/>
                          </a:solidFill>
                          <a:effectLst/>
                          <a:latin typeface="Arial" charset="0"/>
                        </a:rPr>
                        <a:t>)</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pt-BR" sz="2000" b="0" i="0" u="none" strike="noStrike" cap="none" normalizeH="0" baseline="0">
                          <a:ln>
                            <a:noFill/>
                          </a:ln>
                          <a:solidFill>
                            <a:schemeClr val="bg1"/>
                          </a:solidFill>
                          <a:effectLst/>
                          <a:latin typeface="Arial" charset="0"/>
                        </a:rPr>
                        <a:t>Vidro (</a:t>
                      </a:r>
                      <a:r>
                        <a:rPr kumimoji="0" lang="pt-BR" sz="2000" b="0" i="0" u="none" strike="noStrike" cap="none" normalizeH="0" baseline="0">
                          <a:ln>
                            <a:noFill/>
                          </a:ln>
                          <a:solidFill>
                            <a:schemeClr val="bg1"/>
                          </a:solidFill>
                          <a:effectLst/>
                          <a:latin typeface="Arial" charset="0"/>
                          <a:sym typeface="Symbol" pitchFamily="18" charset="2"/>
                        </a:rPr>
                        <a:t>~</a:t>
                      </a:r>
                      <a:r>
                        <a:rPr kumimoji="0" lang="pt-BR" sz="2000" b="0" i="0" u="none" strike="noStrike" cap="none" normalizeH="0" baseline="0">
                          <a:ln>
                            <a:noFill/>
                          </a:ln>
                          <a:solidFill>
                            <a:schemeClr val="bg1"/>
                          </a:solidFill>
                          <a:effectLst/>
                          <a:latin typeface="Arial" charset="0"/>
                        </a:rPr>
                        <a:t> 5,5)</a:t>
                      </a:r>
                    </a:p>
                  </a:txBody>
                  <a:tcPr marT="45702" marB="4570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5713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pt-BR" sz="2400" b="0" i="0" u="none" strike="noStrike" cap="none" normalizeH="0" baseline="0">
                          <a:ln>
                            <a:noFill/>
                          </a:ln>
                          <a:solidFill>
                            <a:schemeClr val="bg1"/>
                          </a:solidFill>
                          <a:effectLst/>
                          <a:latin typeface="Arial" charset="0"/>
                        </a:rPr>
                        <a:t>7 – Quartzo</a:t>
                      </a:r>
                    </a:p>
                  </a:txBody>
                  <a:tcPr marT="45702" marB="4570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pt-BR" sz="2000" b="0" i="0" u="none" strike="noStrike" cap="none" normalizeH="0" baseline="0">
                          <a:ln>
                            <a:noFill/>
                          </a:ln>
                          <a:solidFill>
                            <a:schemeClr val="bg1"/>
                          </a:solidFill>
                          <a:effectLst/>
                          <a:latin typeface="Arial" charset="0"/>
                        </a:rPr>
                        <a:t>SiO</a:t>
                      </a:r>
                      <a:r>
                        <a:rPr kumimoji="0" lang="pt-BR" sz="2000" b="0" i="0" u="none" strike="noStrike" cap="none" normalizeH="0" baseline="-25000">
                          <a:ln>
                            <a:noFill/>
                          </a:ln>
                          <a:solidFill>
                            <a:schemeClr val="bg1"/>
                          </a:solidFill>
                          <a:effectLst/>
                          <a:latin typeface="Arial" charset="0"/>
                        </a:rPr>
                        <a:t>2</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bg1"/>
                          </a:solidFill>
                          <a:effectLst/>
                          <a:latin typeface="Arial" charset="0"/>
                        </a:rPr>
                        <a:t>Porcelana</a:t>
                      </a:r>
                      <a:r>
                        <a:rPr kumimoji="0" lang="pt-BR" sz="2000" b="0" i="0" u="none" strike="noStrike" cap="none" normalizeH="0" baseline="0">
                          <a:ln>
                            <a:noFill/>
                          </a:ln>
                          <a:solidFill>
                            <a:schemeClr val="bg1"/>
                          </a:solidFill>
                          <a:effectLst/>
                          <a:latin typeface="Arial" charset="0"/>
                        </a:rPr>
                        <a:t> (</a:t>
                      </a:r>
                      <a:r>
                        <a:rPr kumimoji="0" lang="pt-BR" sz="2000" b="0" i="0" u="none" strike="noStrike" cap="none" normalizeH="0" baseline="0">
                          <a:ln>
                            <a:noFill/>
                          </a:ln>
                          <a:solidFill>
                            <a:schemeClr val="bg1"/>
                          </a:solidFill>
                          <a:effectLst/>
                          <a:latin typeface="Arial" charset="0"/>
                          <a:sym typeface="Symbol" pitchFamily="18" charset="2"/>
                        </a:rPr>
                        <a:t>~</a:t>
                      </a:r>
                      <a:r>
                        <a:rPr kumimoji="0" lang="pt-BR" sz="2000" b="0" i="0" u="none" strike="noStrike" cap="none" normalizeH="0" baseline="0">
                          <a:ln>
                            <a:noFill/>
                          </a:ln>
                          <a:solidFill>
                            <a:schemeClr val="bg1"/>
                          </a:solidFill>
                          <a:effectLst/>
                          <a:latin typeface="Arial" charset="0"/>
                        </a:rPr>
                        <a:t> 6,</a:t>
                      </a:r>
                      <a:r>
                        <a:rPr kumimoji="0" lang="en-US" sz="2000" b="0" i="0" u="none" strike="noStrike" cap="none" normalizeH="0" baseline="0">
                          <a:ln>
                            <a:noFill/>
                          </a:ln>
                          <a:solidFill>
                            <a:schemeClr val="bg1"/>
                          </a:solidFill>
                          <a:effectLst/>
                          <a:latin typeface="Arial" charset="0"/>
                        </a:rPr>
                        <a:t>0</a:t>
                      </a:r>
                      <a:r>
                        <a:rPr kumimoji="0" lang="pt-BR" sz="2000" b="0" i="0" u="none" strike="noStrike" cap="none" normalizeH="0" baseline="0">
                          <a:ln>
                            <a:noFill/>
                          </a:ln>
                          <a:solidFill>
                            <a:schemeClr val="bg1"/>
                          </a:solidFill>
                          <a:effectLst/>
                          <a:latin typeface="Arial" charset="0"/>
                        </a:rPr>
                        <a:t>)</a:t>
                      </a:r>
                    </a:p>
                  </a:txBody>
                  <a:tcPr marT="45702" marB="4570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45713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pt-BR" sz="2400" b="0" i="0" u="none" strike="noStrike" cap="none" normalizeH="0" baseline="0">
                          <a:ln>
                            <a:noFill/>
                          </a:ln>
                          <a:solidFill>
                            <a:schemeClr val="bg1"/>
                          </a:solidFill>
                          <a:effectLst/>
                          <a:latin typeface="Arial" charset="0"/>
                        </a:rPr>
                        <a:t>8 – Topázio</a:t>
                      </a:r>
                    </a:p>
                  </a:txBody>
                  <a:tcPr marT="45702" marB="4570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pt-BR" sz="2000" b="0" i="0" u="none" strike="noStrike" cap="none" normalizeH="0" baseline="0">
                          <a:ln>
                            <a:noFill/>
                          </a:ln>
                          <a:solidFill>
                            <a:schemeClr val="bg1"/>
                          </a:solidFill>
                          <a:effectLst/>
                          <a:latin typeface="Arial" charset="0"/>
                        </a:rPr>
                        <a:t>Al</a:t>
                      </a:r>
                      <a:r>
                        <a:rPr kumimoji="0" lang="pt-BR" sz="2000" b="0" i="0" u="none" strike="noStrike" cap="none" normalizeH="0" baseline="-25000">
                          <a:ln>
                            <a:noFill/>
                          </a:ln>
                          <a:solidFill>
                            <a:schemeClr val="bg1"/>
                          </a:solidFill>
                          <a:effectLst/>
                          <a:latin typeface="Arial" charset="0"/>
                        </a:rPr>
                        <a:t>2</a:t>
                      </a:r>
                      <a:r>
                        <a:rPr kumimoji="0" lang="pt-BR" sz="2000" b="0" i="0" u="none" strike="noStrike" cap="none" normalizeH="0" baseline="0">
                          <a:ln>
                            <a:noFill/>
                          </a:ln>
                          <a:solidFill>
                            <a:schemeClr val="bg1"/>
                          </a:solidFill>
                          <a:effectLst/>
                          <a:latin typeface="Arial" charset="0"/>
                        </a:rPr>
                        <a:t>SiO</a:t>
                      </a:r>
                      <a:r>
                        <a:rPr kumimoji="0" lang="pt-BR" sz="2000" b="0" i="0" u="none" strike="noStrike" cap="none" normalizeH="0" baseline="-25000">
                          <a:ln>
                            <a:noFill/>
                          </a:ln>
                          <a:solidFill>
                            <a:schemeClr val="bg1"/>
                          </a:solidFill>
                          <a:effectLst/>
                          <a:latin typeface="Arial" charset="0"/>
                        </a:rPr>
                        <a:t>4</a:t>
                      </a:r>
                      <a:r>
                        <a:rPr kumimoji="0" lang="pt-BR" sz="2000" b="0" i="0" u="none" strike="noStrike" cap="none" normalizeH="0" baseline="0">
                          <a:ln>
                            <a:noFill/>
                          </a:ln>
                          <a:solidFill>
                            <a:schemeClr val="bg1"/>
                          </a:solidFill>
                          <a:effectLst/>
                          <a:latin typeface="Arial" charset="0"/>
                        </a:rPr>
                        <a:t>(F,OH)</a:t>
                      </a:r>
                      <a:r>
                        <a:rPr kumimoji="0" lang="pt-BR" sz="2000" b="0" i="0" u="none" strike="noStrike" cap="none" normalizeH="0" baseline="-25000">
                          <a:ln>
                            <a:noFill/>
                          </a:ln>
                          <a:solidFill>
                            <a:schemeClr val="bg1"/>
                          </a:solidFill>
                          <a:effectLst/>
                          <a:latin typeface="Arial" charset="0"/>
                        </a:rPr>
                        <a:t>2</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t-BR" sz="2000" b="0" i="0" u="none" strike="noStrike" cap="none" normalizeH="0" baseline="0">
                        <a:ln>
                          <a:noFill/>
                        </a:ln>
                        <a:solidFill>
                          <a:schemeClr val="bg1"/>
                        </a:solidFill>
                        <a:effectLst/>
                        <a:latin typeface="Times New Roman" pitchFamily="18" charset="0"/>
                      </a:endParaRPr>
                    </a:p>
                  </a:txBody>
                  <a:tcPr marT="45702" marB="4570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45713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pt-BR" sz="2400" b="0" i="0" u="none" strike="noStrike" cap="none" normalizeH="0" baseline="0">
                          <a:ln>
                            <a:noFill/>
                          </a:ln>
                          <a:solidFill>
                            <a:schemeClr val="bg1"/>
                          </a:solidFill>
                          <a:effectLst/>
                          <a:latin typeface="Arial" charset="0"/>
                        </a:rPr>
                        <a:t>9 – Coríndon</a:t>
                      </a:r>
                    </a:p>
                  </a:txBody>
                  <a:tcPr marT="45702" marB="4570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pt-BR" sz="2000" b="0" i="0" u="none" strike="noStrike" cap="none" normalizeH="0" baseline="0">
                          <a:ln>
                            <a:noFill/>
                          </a:ln>
                          <a:solidFill>
                            <a:schemeClr val="bg1"/>
                          </a:solidFill>
                          <a:effectLst/>
                          <a:latin typeface="Arial" charset="0"/>
                        </a:rPr>
                        <a:t>Al</a:t>
                      </a:r>
                      <a:r>
                        <a:rPr kumimoji="0" lang="pt-BR" sz="2000" b="0" i="0" u="none" strike="noStrike" cap="none" normalizeH="0" baseline="-25000">
                          <a:ln>
                            <a:noFill/>
                          </a:ln>
                          <a:solidFill>
                            <a:schemeClr val="bg1"/>
                          </a:solidFill>
                          <a:effectLst/>
                          <a:latin typeface="Arial" charset="0"/>
                        </a:rPr>
                        <a:t>2</a:t>
                      </a:r>
                      <a:r>
                        <a:rPr kumimoji="0" lang="pt-BR" sz="2000" b="0" i="0" u="none" strike="noStrike" cap="none" normalizeH="0" baseline="0">
                          <a:ln>
                            <a:noFill/>
                          </a:ln>
                          <a:solidFill>
                            <a:schemeClr val="bg1"/>
                          </a:solidFill>
                          <a:effectLst/>
                          <a:latin typeface="Arial" charset="0"/>
                        </a:rPr>
                        <a:t>O</a:t>
                      </a:r>
                      <a:r>
                        <a:rPr kumimoji="0" lang="pt-BR" sz="2000" b="0" i="0" u="none" strike="noStrike" cap="none" normalizeH="0" baseline="-25000">
                          <a:ln>
                            <a:noFill/>
                          </a:ln>
                          <a:solidFill>
                            <a:schemeClr val="bg1"/>
                          </a:solidFill>
                          <a:effectLst/>
                          <a:latin typeface="Arial" charset="0"/>
                        </a:rPr>
                        <a:t>3</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t-BR" sz="2000" b="0" i="0" u="none" strike="noStrike" cap="none" normalizeH="0" baseline="0">
                        <a:ln>
                          <a:noFill/>
                        </a:ln>
                        <a:solidFill>
                          <a:schemeClr val="bg1"/>
                        </a:solidFill>
                        <a:effectLst/>
                        <a:latin typeface="Times New Roman" pitchFamily="18" charset="0"/>
                      </a:endParaRPr>
                    </a:p>
                  </a:txBody>
                  <a:tcPr marT="45702" marB="4570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45713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pt-BR" sz="2400" b="0" i="0" u="none" strike="noStrike" cap="none" normalizeH="0" baseline="0">
                          <a:ln>
                            <a:noFill/>
                          </a:ln>
                          <a:solidFill>
                            <a:schemeClr val="bg1"/>
                          </a:solidFill>
                          <a:effectLst/>
                          <a:latin typeface="Arial" charset="0"/>
                        </a:rPr>
                        <a:t>10 - Diamante</a:t>
                      </a:r>
                    </a:p>
                  </a:txBody>
                  <a:tcPr marT="45702" marB="4570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pt-BR" sz="2000" b="0" i="0" u="none" strike="noStrike" cap="none" normalizeH="0" baseline="0">
                          <a:ln>
                            <a:noFill/>
                          </a:ln>
                          <a:solidFill>
                            <a:schemeClr val="bg1"/>
                          </a:solidFill>
                          <a:effectLst/>
                          <a:latin typeface="Arial" charset="0"/>
                        </a:rPr>
                        <a:t>C</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t-BR" sz="2000" b="0" i="0" u="none" strike="noStrike" cap="none" normalizeH="0" baseline="0">
                        <a:ln>
                          <a:noFill/>
                        </a:ln>
                        <a:solidFill>
                          <a:schemeClr val="bg1"/>
                        </a:solidFill>
                        <a:effectLst/>
                        <a:latin typeface="Times New Roman" pitchFamily="18" charset="0"/>
                      </a:endParaRPr>
                    </a:p>
                  </a:txBody>
                  <a:tcPr marT="45702" marB="4570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bl>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737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descr="hoch002">
            <a:extLst>
              <a:ext uri="{FF2B5EF4-FFF2-40B4-BE49-F238E27FC236}">
                <a16:creationId xmlns:a16="http://schemas.microsoft.com/office/drawing/2014/main" id="{3688FC63-C5EC-451D-AA1F-5CFF2F3967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167" t="1106" r="1167" b="1106"/>
          <a:stretch>
            <a:fillRect/>
          </a:stretch>
        </p:blipFill>
        <p:spPr bwMode="auto">
          <a:xfrm>
            <a:off x="685800" y="457200"/>
            <a:ext cx="1385888" cy="146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5" name="Picture 3" descr="gipsita">
            <a:extLst>
              <a:ext uri="{FF2B5EF4-FFF2-40B4-BE49-F238E27FC236}">
                <a16:creationId xmlns:a16="http://schemas.microsoft.com/office/drawing/2014/main" id="{A0108FF0-690F-4AA6-AC60-0382758A20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5200" y="457200"/>
            <a:ext cx="1905000" cy="140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6" name="Picture 4" descr="hoch032">
            <a:extLst>
              <a:ext uri="{FF2B5EF4-FFF2-40B4-BE49-F238E27FC236}">
                <a16:creationId xmlns:a16="http://schemas.microsoft.com/office/drawing/2014/main" id="{4FC5CD62-5C53-4DC9-88BD-6B53E02091F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1115" r="1172"/>
          <a:stretch>
            <a:fillRect/>
          </a:stretch>
        </p:blipFill>
        <p:spPr bwMode="auto">
          <a:xfrm>
            <a:off x="6934200" y="457200"/>
            <a:ext cx="1376363"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7" name="Picture 5" descr="hoch066">
            <a:extLst>
              <a:ext uri="{FF2B5EF4-FFF2-40B4-BE49-F238E27FC236}">
                <a16:creationId xmlns:a16="http://schemas.microsoft.com/office/drawing/2014/main" id="{D68C1145-A8E4-4E37-BDE0-3DA5B96340E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r="2330"/>
          <a:stretch>
            <a:fillRect/>
          </a:stretch>
        </p:blipFill>
        <p:spPr bwMode="auto">
          <a:xfrm>
            <a:off x="609600" y="2286000"/>
            <a:ext cx="14478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8" name="Picture 6" descr="apatita">
            <a:extLst>
              <a:ext uri="{FF2B5EF4-FFF2-40B4-BE49-F238E27FC236}">
                <a16:creationId xmlns:a16="http://schemas.microsoft.com/office/drawing/2014/main" id="{A0C6EB80-A85D-46AF-B452-B000BF1BE58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29000" y="2362200"/>
            <a:ext cx="2057400"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9" name="Picture 7" descr="fk">
            <a:extLst>
              <a:ext uri="{FF2B5EF4-FFF2-40B4-BE49-F238E27FC236}">
                <a16:creationId xmlns:a16="http://schemas.microsoft.com/office/drawing/2014/main" id="{8D866F72-5428-4E6A-91B9-3D2BC5D5648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10400" y="2286000"/>
            <a:ext cx="14478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0" name="Picture 8" descr="hoch18a">
            <a:extLst>
              <a:ext uri="{FF2B5EF4-FFF2-40B4-BE49-F238E27FC236}">
                <a16:creationId xmlns:a16="http://schemas.microsoft.com/office/drawing/2014/main" id="{757F5F8D-757D-4AB6-9327-CC7726D4F8B4}"/>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r="1181" b="1128"/>
          <a:stretch>
            <a:fillRect/>
          </a:stretch>
        </p:blipFill>
        <p:spPr bwMode="auto">
          <a:xfrm>
            <a:off x="311150" y="4267200"/>
            <a:ext cx="1817688"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1" name="Picture 9" descr="hoch150">
            <a:extLst>
              <a:ext uri="{FF2B5EF4-FFF2-40B4-BE49-F238E27FC236}">
                <a16:creationId xmlns:a16="http://schemas.microsoft.com/office/drawing/2014/main" id="{9582C197-7B8F-45AD-8DBD-48C93318A50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r="2339"/>
          <a:stretch>
            <a:fillRect/>
          </a:stretch>
        </p:blipFill>
        <p:spPr bwMode="auto">
          <a:xfrm>
            <a:off x="2667000" y="4267200"/>
            <a:ext cx="1785938"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2" name="Picture 10" descr="hoch152">
            <a:extLst>
              <a:ext uri="{FF2B5EF4-FFF2-40B4-BE49-F238E27FC236}">
                <a16:creationId xmlns:a16="http://schemas.microsoft.com/office/drawing/2014/main" id="{D40784EE-54CD-481A-BE7C-3C59FF87A78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r="2357"/>
          <a:stretch>
            <a:fillRect/>
          </a:stretch>
        </p:blipFill>
        <p:spPr bwMode="auto">
          <a:xfrm>
            <a:off x="4800600" y="4267200"/>
            <a:ext cx="1776413"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3" name="Picture 11" descr="hoch153">
            <a:extLst>
              <a:ext uri="{FF2B5EF4-FFF2-40B4-BE49-F238E27FC236}">
                <a16:creationId xmlns:a16="http://schemas.microsoft.com/office/drawing/2014/main" id="{EB4A61F2-1615-41F0-A96B-C2A7AA4291A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l="1180" b="1123"/>
          <a:stretch>
            <a:fillRect/>
          </a:stretch>
        </p:blipFill>
        <p:spPr bwMode="auto">
          <a:xfrm>
            <a:off x="6934200" y="4267200"/>
            <a:ext cx="1811338"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52" name="Text Box 12">
            <a:extLst>
              <a:ext uri="{FF2B5EF4-FFF2-40B4-BE49-F238E27FC236}">
                <a16:creationId xmlns:a16="http://schemas.microsoft.com/office/drawing/2014/main" id="{B4A74AA4-2DF7-4E29-AA05-66A9E6713D67}"/>
              </a:ext>
            </a:extLst>
          </p:cNvPr>
          <p:cNvSpPr txBox="1">
            <a:spLocks noChangeArrowheads="1"/>
          </p:cNvSpPr>
          <p:nvPr/>
        </p:nvSpPr>
        <p:spPr bwMode="auto">
          <a:xfrm>
            <a:off x="838200" y="1905000"/>
            <a:ext cx="7296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pt-BR" sz="1800">
                <a:latin typeface="Arial" panose="020B0604020202020204" pitchFamily="34" charset="0"/>
              </a:rPr>
              <a:t>Talco                                         Gipsita                                        Calcita</a:t>
            </a:r>
            <a:endParaRPr lang="pt-BR" altLang="pt-BR" sz="1800">
              <a:latin typeface="Arial" panose="020B0604020202020204" pitchFamily="34" charset="0"/>
            </a:endParaRPr>
          </a:p>
        </p:txBody>
      </p:sp>
      <p:sp>
        <p:nvSpPr>
          <p:cNvPr id="61453" name="Text Box 13">
            <a:extLst>
              <a:ext uri="{FF2B5EF4-FFF2-40B4-BE49-F238E27FC236}">
                <a16:creationId xmlns:a16="http://schemas.microsoft.com/office/drawing/2014/main" id="{61F49242-C316-4AA8-B020-8D6A7D29E704}"/>
              </a:ext>
            </a:extLst>
          </p:cNvPr>
          <p:cNvSpPr txBox="1">
            <a:spLocks noChangeArrowheads="1"/>
          </p:cNvSpPr>
          <p:nvPr/>
        </p:nvSpPr>
        <p:spPr bwMode="auto">
          <a:xfrm>
            <a:off x="838200" y="3824288"/>
            <a:ext cx="7550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pt-BR" sz="1800">
                <a:latin typeface="Arial" panose="020B0604020202020204" pitchFamily="34" charset="0"/>
              </a:rPr>
              <a:t>Fluorita                                       Apatita                                      Feldspato</a:t>
            </a:r>
            <a:endParaRPr lang="pt-BR" altLang="pt-BR" sz="1800">
              <a:latin typeface="Arial" panose="020B0604020202020204" pitchFamily="34" charset="0"/>
            </a:endParaRPr>
          </a:p>
        </p:txBody>
      </p:sp>
      <p:sp>
        <p:nvSpPr>
          <p:cNvPr id="61454" name="Text Box 14">
            <a:extLst>
              <a:ext uri="{FF2B5EF4-FFF2-40B4-BE49-F238E27FC236}">
                <a16:creationId xmlns:a16="http://schemas.microsoft.com/office/drawing/2014/main" id="{F6B11301-0072-4D59-8C2A-8D9CBB2592CB}"/>
              </a:ext>
            </a:extLst>
          </p:cNvPr>
          <p:cNvSpPr txBox="1">
            <a:spLocks noChangeArrowheads="1"/>
          </p:cNvSpPr>
          <p:nvPr/>
        </p:nvSpPr>
        <p:spPr bwMode="auto">
          <a:xfrm>
            <a:off x="685800" y="6186488"/>
            <a:ext cx="7791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pt-BR" sz="1800">
                <a:latin typeface="Arial" panose="020B0604020202020204" pitchFamily="34" charset="0"/>
              </a:rPr>
              <a:t>Quartzo                         Topázio                    Coríndon                   Diamante</a:t>
            </a:r>
            <a:endParaRPr lang="pt-BR" altLang="pt-BR" sz="1800">
              <a:latin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7475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7475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7475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499"/>
                                          </p:stCondLst>
                                        </p:cTn>
                                        <p:tgtEl>
                                          <p:spTgt spid="7475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499"/>
                                          </p:stCondLst>
                                        </p:cTn>
                                        <p:tgtEl>
                                          <p:spTgt spid="7475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499"/>
                                          </p:stCondLst>
                                        </p:cTn>
                                        <p:tgtEl>
                                          <p:spTgt spid="74759"/>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499"/>
                                          </p:stCondLst>
                                        </p:cTn>
                                        <p:tgtEl>
                                          <p:spTgt spid="74760"/>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499"/>
                                          </p:stCondLst>
                                        </p:cTn>
                                        <p:tgtEl>
                                          <p:spTgt spid="74761"/>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499"/>
                                          </p:stCondLst>
                                        </p:cTn>
                                        <p:tgtEl>
                                          <p:spTgt spid="74762"/>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499"/>
                                          </p:stCondLst>
                                        </p:cTn>
                                        <p:tgtEl>
                                          <p:spTgt spid="747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38AA08AA-05EC-44A2-93CF-195BF2AF728A}"/>
              </a:ext>
            </a:extLst>
          </p:cNvPr>
          <p:cNvSpPr>
            <a:spLocks noGrp="1" noChangeArrowheads="1"/>
          </p:cNvSpPr>
          <p:nvPr>
            <p:ph type="title"/>
          </p:nvPr>
        </p:nvSpPr>
        <p:spPr>
          <a:xfrm>
            <a:off x="685800" y="533400"/>
            <a:ext cx="7772400" cy="762000"/>
          </a:xfrm>
        </p:spPr>
        <p:txBody>
          <a:bodyPr/>
          <a:lstStyle/>
          <a:p>
            <a:pPr eaLnBrk="1" hangingPunct="1"/>
            <a:r>
              <a:rPr lang="pt-BR" altLang="pt-BR">
                <a:solidFill>
                  <a:schemeClr val="bg1"/>
                </a:solidFill>
              </a:rPr>
              <a:t>DUREZA</a:t>
            </a:r>
          </a:p>
        </p:txBody>
      </p:sp>
      <p:sp>
        <p:nvSpPr>
          <p:cNvPr id="63491" name="Rectangle 3">
            <a:extLst>
              <a:ext uri="{FF2B5EF4-FFF2-40B4-BE49-F238E27FC236}">
                <a16:creationId xmlns:a16="http://schemas.microsoft.com/office/drawing/2014/main" id="{B1696DA8-EEBF-4976-ABDD-67F6299C0304}"/>
              </a:ext>
            </a:extLst>
          </p:cNvPr>
          <p:cNvSpPr>
            <a:spLocks noGrp="1" noChangeArrowheads="1"/>
          </p:cNvSpPr>
          <p:nvPr>
            <p:ph type="body" idx="1"/>
          </p:nvPr>
        </p:nvSpPr>
        <p:spPr>
          <a:xfrm>
            <a:off x="1143000" y="2209800"/>
            <a:ext cx="6781800" cy="3429000"/>
          </a:xfrm>
        </p:spPr>
        <p:txBody>
          <a:bodyPr/>
          <a:lstStyle/>
          <a:p>
            <a:pPr algn="just" eaLnBrk="1" hangingPunct="1"/>
            <a:r>
              <a:rPr lang="pt-BR" altLang="pt-BR">
                <a:solidFill>
                  <a:schemeClr val="bg1"/>
                </a:solidFill>
              </a:rPr>
              <a:t>Refere-se à resistência relativa de um mineral ao ser riscado</a:t>
            </a:r>
          </a:p>
          <a:p>
            <a:pPr algn="just" eaLnBrk="1" hangingPunct="1">
              <a:buFontTx/>
              <a:buNone/>
            </a:pPr>
            <a:endParaRPr lang="pt-BR" altLang="pt-BR">
              <a:solidFill>
                <a:schemeClr val="bg1"/>
              </a:solidFill>
            </a:endParaRPr>
          </a:p>
          <a:p>
            <a:pPr algn="just" eaLnBrk="1" hangingPunct="1"/>
            <a:r>
              <a:rPr lang="pt-BR" altLang="pt-BR">
                <a:solidFill>
                  <a:schemeClr val="bg1"/>
                </a:solidFill>
              </a:rPr>
              <a:t>Escala de dureza relativa de Mohs (não representa intervalos iguais de dureza)</a:t>
            </a: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63EBD0A8-CB88-4DE6-9CF1-F047D677D4D7}"/>
              </a:ext>
            </a:extLst>
          </p:cNvPr>
          <p:cNvSpPr>
            <a:spLocks noChangeArrowheads="1"/>
          </p:cNvSpPr>
          <p:nvPr/>
        </p:nvSpPr>
        <p:spPr bwMode="auto">
          <a:xfrm>
            <a:off x="684213" y="-171450"/>
            <a:ext cx="7772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pt-BR" altLang="pt-BR" sz="3600">
              <a:solidFill>
                <a:schemeClr val="bg1"/>
              </a:solidFill>
            </a:endParaRPr>
          </a:p>
        </p:txBody>
      </p:sp>
      <p:pic>
        <p:nvPicPr>
          <p:cNvPr id="65539" name="Picture 3" descr="Mohs">
            <a:extLst>
              <a:ext uri="{FF2B5EF4-FFF2-40B4-BE49-F238E27FC236}">
                <a16:creationId xmlns:a16="http://schemas.microsoft.com/office/drawing/2014/main" id="{61F46F83-FDA9-4561-9F83-6ACBF9E79C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3588" y="0"/>
            <a:ext cx="46101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0B6DEBDA-33A9-449A-BFE3-8B767ADFE69B}"/>
              </a:ext>
            </a:extLst>
          </p:cNvPr>
          <p:cNvSpPr>
            <a:spLocks noGrp="1" noChangeArrowheads="1"/>
          </p:cNvSpPr>
          <p:nvPr>
            <p:ph type="title"/>
          </p:nvPr>
        </p:nvSpPr>
        <p:spPr>
          <a:xfrm>
            <a:off x="1116013" y="476250"/>
            <a:ext cx="7772400" cy="1143000"/>
          </a:xfrm>
        </p:spPr>
        <p:txBody>
          <a:bodyPr/>
          <a:lstStyle/>
          <a:p>
            <a:pPr eaLnBrk="1" hangingPunct="1"/>
            <a:r>
              <a:rPr lang="pt-BR" altLang="pt-BR">
                <a:solidFill>
                  <a:schemeClr val="bg1"/>
                </a:solidFill>
                <a:latin typeface="Arial" panose="020B0604020202020204" pitchFamily="34" charset="0"/>
              </a:rPr>
              <a:t>CLIVAGEM</a:t>
            </a:r>
          </a:p>
        </p:txBody>
      </p:sp>
      <p:sp>
        <p:nvSpPr>
          <p:cNvPr id="67587" name="Rectangle 3">
            <a:extLst>
              <a:ext uri="{FF2B5EF4-FFF2-40B4-BE49-F238E27FC236}">
                <a16:creationId xmlns:a16="http://schemas.microsoft.com/office/drawing/2014/main" id="{773A367C-024B-4575-BD2A-A6280F6E8262}"/>
              </a:ext>
            </a:extLst>
          </p:cNvPr>
          <p:cNvSpPr>
            <a:spLocks noGrp="1" noChangeArrowheads="1"/>
          </p:cNvSpPr>
          <p:nvPr>
            <p:ph type="body" idx="1"/>
          </p:nvPr>
        </p:nvSpPr>
        <p:spPr>
          <a:xfrm>
            <a:off x="685800" y="1981200"/>
            <a:ext cx="8001000" cy="4419600"/>
          </a:xfrm>
        </p:spPr>
        <p:txBody>
          <a:bodyPr/>
          <a:lstStyle/>
          <a:p>
            <a:pPr algn="just" eaLnBrk="1" hangingPunct="1"/>
            <a:r>
              <a:rPr lang="pt-BR" altLang="pt-BR" sz="3400">
                <a:solidFill>
                  <a:schemeClr val="bg1"/>
                </a:solidFill>
                <a:latin typeface="Arial" panose="020B0604020202020204" pitchFamily="34" charset="0"/>
              </a:rPr>
              <a:t>Tendência de um mineral a se quebrar em superfícies planas</a:t>
            </a:r>
          </a:p>
        </p:txBody>
      </p:sp>
      <p:pic>
        <p:nvPicPr>
          <p:cNvPr id="67588" name="Picture 4" descr="cleavage">
            <a:extLst>
              <a:ext uri="{FF2B5EF4-FFF2-40B4-BE49-F238E27FC236}">
                <a16:creationId xmlns:a16="http://schemas.microsoft.com/office/drawing/2014/main" id="{0548F319-ACC1-44B7-A63C-64CCF57DB4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813" y="3459163"/>
            <a:ext cx="5761037" cy="271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4" descr="cleavage">
            <a:extLst>
              <a:ext uri="{FF2B5EF4-FFF2-40B4-BE49-F238E27FC236}">
                <a16:creationId xmlns:a16="http://schemas.microsoft.com/office/drawing/2014/main" id="{B5C52C75-F3B3-43BC-A20B-4635222D10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3573463"/>
            <a:ext cx="4151312" cy="201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5" name="Picture 5" descr="cleavage2">
            <a:extLst>
              <a:ext uri="{FF2B5EF4-FFF2-40B4-BE49-F238E27FC236}">
                <a16:creationId xmlns:a16="http://schemas.microsoft.com/office/drawing/2014/main" id="{52883D46-4AEF-4ABA-9A1B-3FC65BD30D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0063" y="620713"/>
            <a:ext cx="2390775" cy="498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6" name="Picture 6" descr="cleavage2">
            <a:extLst>
              <a:ext uri="{FF2B5EF4-FFF2-40B4-BE49-F238E27FC236}">
                <a16:creationId xmlns:a16="http://schemas.microsoft.com/office/drawing/2014/main" id="{209A3D9E-6B3C-4F90-A311-5D9A4861570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76375" y="260350"/>
            <a:ext cx="2193925" cy="317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4" descr="clivagem">
            <a:extLst>
              <a:ext uri="{FF2B5EF4-FFF2-40B4-BE49-F238E27FC236}">
                <a16:creationId xmlns:a16="http://schemas.microsoft.com/office/drawing/2014/main" id="{0CE479D2-8B79-4877-9D79-D083350DA7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395288"/>
            <a:ext cx="8604250" cy="647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5" descr="smM1P2Fig3">
            <a:extLst>
              <a:ext uri="{FF2B5EF4-FFF2-40B4-BE49-F238E27FC236}">
                <a16:creationId xmlns:a16="http://schemas.microsoft.com/office/drawing/2014/main" id="{12C186ED-1A4F-45D3-9277-9F43835B66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730250"/>
            <a:ext cx="8532812" cy="581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descr="hoch018">
            <a:extLst>
              <a:ext uri="{FF2B5EF4-FFF2-40B4-BE49-F238E27FC236}">
                <a16:creationId xmlns:a16="http://schemas.microsoft.com/office/drawing/2014/main" id="{80A34BE4-E981-44C5-92F7-2774904BDA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609600"/>
            <a:ext cx="5418138"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79" name="Text Box 3">
            <a:extLst>
              <a:ext uri="{FF2B5EF4-FFF2-40B4-BE49-F238E27FC236}">
                <a16:creationId xmlns:a16="http://schemas.microsoft.com/office/drawing/2014/main" id="{4C9E2FE5-ED88-433D-ABA1-5E80D2E38E91}"/>
              </a:ext>
            </a:extLst>
          </p:cNvPr>
          <p:cNvSpPr txBox="1">
            <a:spLocks noChangeArrowheads="1"/>
          </p:cNvSpPr>
          <p:nvPr/>
        </p:nvSpPr>
        <p:spPr bwMode="auto">
          <a:xfrm>
            <a:off x="304800" y="508000"/>
            <a:ext cx="201136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pt-BR" altLang="pt-BR">
                <a:solidFill>
                  <a:schemeClr val="bg1"/>
                </a:solidFill>
                <a:latin typeface="Arial" panose="020B0604020202020204" pitchFamily="34" charset="0"/>
              </a:rPr>
              <a:t>Muscovita</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4" descr="102472634x">
            <a:extLst>
              <a:ext uri="{FF2B5EF4-FFF2-40B4-BE49-F238E27FC236}">
                <a16:creationId xmlns:a16="http://schemas.microsoft.com/office/drawing/2014/main" id="{2369111B-EFA6-485A-BF73-1283E354D4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013" y="-26988"/>
            <a:ext cx="6769100" cy="6769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4" descr="CalciteChunk">
            <a:extLst>
              <a:ext uri="{FF2B5EF4-FFF2-40B4-BE49-F238E27FC236}">
                <a16:creationId xmlns:a16="http://schemas.microsoft.com/office/drawing/2014/main" id="{1113DF2D-0D46-4DCC-B536-C8DAD0B198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342900"/>
            <a:ext cx="8578850" cy="643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4" descr="cleavage">
            <a:extLst>
              <a:ext uri="{FF2B5EF4-FFF2-40B4-BE49-F238E27FC236}">
                <a16:creationId xmlns:a16="http://schemas.microsoft.com/office/drawing/2014/main" id="{293BD432-5203-4264-96EE-627F12C84E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450" y="44450"/>
            <a:ext cx="6769100" cy="676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4" descr="03r3f08">
            <a:extLst>
              <a:ext uri="{FF2B5EF4-FFF2-40B4-BE49-F238E27FC236}">
                <a16:creationId xmlns:a16="http://schemas.microsoft.com/office/drawing/2014/main" id="{AB349C16-3D15-437C-B57F-8AFB9DB752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768350"/>
            <a:ext cx="5545137" cy="372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23" name="Picture 5" descr="pyx">
            <a:extLst>
              <a:ext uri="{FF2B5EF4-FFF2-40B4-BE49-F238E27FC236}">
                <a16:creationId xmlns:a16="http://schemas.microsoft.com/office/drawing/2014/main" id="{816BFDA0-91A8-4A28-B12F-361C8E5146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59488" y="765175"/>
            <a:ext cx="3084512" cy="515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ADDF3ABC-E229-4D38-BC6F-834BC92171BF}"/>
              </a:ext>
            </a:extLst>
          </p:cNvPr>
          <p:cNvSpPr>
            <a:spLocks noGrp="1" noChangeArrowheads="1"/>
          </p:cNvSpPr>
          <p:nvPr>
            <p:ph type="title"/>
          </p:nvPr>
        </p:nvSpPr>
        <p:spPr>
          <a:xfrm>
            <a:off x="685800" y="457200"/>
            <a:ext cx="7772400" cy="1143000"/>
          </a:xfrm>
        </p:spPr>
        <p:txBody>
          <a:bodyPr/>
          <a:lstStyle/>
          <a:p>
            <a:pPr eaLnBrk="1" hangingPunct="1"/>
            <a:r>
              <a:rPr lang="en-US" altLang="pt-BR">
                <a:solidFill>
                  <a:schemeClr val="bg1"/>
                </a:solidFill>
                <a:latin typeface="Arial" panose="020B0604020202020204" pitchFamily="34" charset="0"/>
              </a:rPr>
              <a:t>FRATURA</a:t>
            </a:r>
            <a:endParaRPr lang="pt-BR" altLang="pt-BR">
              <a:solidFill>
                <a:schemeClr val="bg1"/>
              </a:solidFill>
              <a:latin typeface="Arial" panose="020B0604020202020204" pitchFamily="34" charset="0"/>
            </a:endParaRPr>
          </a:p>
        </p:txBody>
      </p:sp>
      <p:sp>
        <p:nvSpPr>
          <p:cNvPr id="83971" name="Rectangle 3">
            <a:extLst>
              <a:ext uri="{FF2B5EF4-FFF2-40B4-BE49-F238E27FC236}">
                <a16:creationId xmlns:a16="http://schemas.microsoft.com/office/drawing/2014/main" id="{0575EE2D-3447-494F-BDC8-694C099E4059}"/>
              </a:ext>
            </a:extLst>
          </p:cNvPr>
          <p:cNvSpPr>
            <a:spLocks noGrp="1" noChangeArrowheads="1"/>
          </p:cNvSpPr>
          <p:nvPr>
            <p:ph type="body" idx="1"/>
          </p:nvPr>
        </p:nvSpPr>
        <p:spPr>
          <a:xfrm>
            <a:off x="685800" y="1828800"/>
            <a:ext cx="8001000" cy="4419600"/>
          </a:xfrm>
        </p:spPr>
        <p:txBody>
          <a:bodyPr/>
          <a:lstStyle/>
          <a:p>
            <a:pPr algn="just" eaLnBrk="1" hangingPunct="1"/>
            <a:r>
              <a:rPr lang="en-US" altLang="pt-BR" sz="3400">
                <a:solidFill>
                  <a:schemeClr val="bg1"/>
                </a:solidFill>
                <a:latin typeface="Arial" panose="020B0604020202020204" pitchFamily="34" charset="0"/>
              </a:rPr>
              <a:t>quebra dos minerais em superfícies não planas.</a:t>
            </a:r>
          </a:p>
          <a:p>
            <a:pPr algn="just" eaLnBrk="1" hangingPunct="1"/>
            <a:endParaRPr lang="en-US" altLang="pt-BR" sz="3400">
              <a:solidFill>
                <a:schemeClr val="bg1"/>
              </a:solidFill>
              <a:latin typeface="Arial" panose="020B0604020202020204" pitchFamily="34" charset="0"/>
            </a:endParaRPr>
          </a:p>
          <a:p>
            <a:pPr algn="just" eaLnBrk="1" hangingPunct="1"/>
            <a:r>
              <a:rPr lang="en-US" altLang="pt-BR" sz="3400">
                <a:solidFill>
                  <a:schemeClr val="bg1"/>
                </a:solidFill>
                <a:latin typeface="Arial" panose="020B0604020202020204" pitchFamily="34" charset="0"/>
              </a:rPr>
              <a:t>- fratura conchoidal.</a:t>
            </a:r>
          </a:p>
          <a:p>
            <a:pPr algn="just" eaLnBrk="1" hangingPunct="1"/>
            <a:endParaRPr lang="en-US" altLang="pt-BR" sz="3400">
              <a:solidFill>
                <a:schemeClr val="bg1"/>
              </a:solidFill>
              <a:latin typeface="Arial" panose="020B0604020202020204" pitchFamily="34" charset="0"/>
            </a:endParaRPr>
          </a:p>
        </p:txBody>
      </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4" descr="fracture">
            <a:extLst>
              <a:ext uri="{FF2B5EF4-FFF2-40B4-BE49-F238E27FC236}">
                <a16:creationId xmlns:a16="http://schemas.microsoft.com/office/drawing/2014/main" id="{91E9B913-701C-4D48-A0B6-1D102F6CCD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2275" y="404813"/>
            <a:ext cx="6985000" cy="611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33894953-8091-4854-8C3C-FFADE774E6A9}"/>
              </a:ext>
            </a:extLst>
          </p:cNvPr>
          <p:cNvSpPr>
            <a:spLocks noGrp="1" noChangeArrowheads="1"/>
          </p:cNvSpPr>
          <p:nvPr>
            <p:ph type="title"/>
          </p:nvPr>
        </p:nvSpPr>
        <p:spPr>
          <a:xfrm>
            <a:off x="685800" y="304800"/>
            <a:ext cx="7772400" cy="838200"/>
          </a:xfrm>
        </p:spPr>
        <p:txBody>
          <a:bodyPr/>
          <a:lstStyle/>
          <a:p>
            <a:pPr eaLnBrk="1" hangingPunct="1"/>
            <a:r>
              <a:rPr lang="en-US" altLang="pt-BR" sz="3200" b="1">
                <a:solidFill>
                  <a:schemeClr val="accent2"/>
                </a:solidFill>
                <a:latin typeface="Arial" panose="020B0604020202020204" pitchFamily="34" charset="0"/>
              </a:rPr>
              <a:t>EXEMPLOS DE </a:t>
            </a:r>
            <a:r>
              <a:rPr lang="pt-BR" altLang="pt-BR" sz="3200" b="1">
                <a:solidFill>
                  <a:schemeClr val="accent2"/>
                </a:solidFill>
                <a:latin typeface="Arial" panose="020B0604020202020204" pitchFamily="34" charset="0"/>
              </a:rPr>
              <a:t>HÁBITO</a:t>
            </a:r>
            <a:r>
              <a:rPr lang="en-US" altLang="pt-BR" sz="3200" b="1">
                <a:solidFill>
                  <a:schemeClr val="accent2"/>
                </a:solidFill>
                <a:latin typeface="Arial" panose="020B0604020202020204" pitchFamily="34" charset="0"/>
              </a:rPr>
              <a:t>S</a:t>
            </a:r>
            <a:endParaRPr lang="pt-BR" altLang="pt-BR" sz="3200" b="1">
              <a:solidFill>
                <a:schemeClr val="accent2"/>
              </a:solidFill>
              <a:latin typeface="Arial" panose="020B0604020202020204" pitchFamily="34" charset="0"/>
            </a:endParaRPr>
          </a:p>
        </p:txBody>
      </p:sp>
      <p:sp>
        <p:nvSpPr>
          <p:cNvPr id="88067" name="Rectangle 3">
            <a:extLst>
              <a:ext uri="{FF2B5EF4-FFF2-40B4-BE49-F238E27FC236}">
                <a16:creationId xmlns:a16="http://schemas.microsoft.com/office/drawing/2014/main" id="{2C692855-D9DC-48B6-B9A9-5353F991E3E5}"/>
              </a:ext>
            </a:extLst>
          </p:cNvPr>
          <p:cNvSpPr>
            <a:spLocks noGrp="1" noChangeArrowheads="1"/>
          </p:cNvSpPr>
          <p:nvPr>
            <p:ph type="body" idx="1"/>
          </p:nvPr>
        </p:nvSpPr>
        <p:spPr>
          <a:xfrm>
            <a:off x="250825" y="0"/>
            <a:ext cx="9920288" cy="6446838"/>
          </a:xfrm>
        </p:spPr>
        <p:txBody>
          <a:bodyPr/>
          <a:lstStyle/>
          <a:p>
            <a:pPr algn="ctr" eaLnBrk="1" hangingPunct="1">
              <a:lnSpc>
                <a:spcPct val="90000"/>
              </a:lnSpc>
              <a:spcBef>
                <a:spcPct val="45000"/>
              </a:spcBef>
            </a:pPr>
            <a:r>
              <a:rPr lang="en-US" altLang="pt-BR" sz="4000">
                <a:solidFill>
                  <a:schemeClr val="bg1"/>
                </a:solidFill>
                <a:latin typeface="Arial" panose="020B0604020202020204" pitchFamily="34" charset="0"/>
              </a:rPr>
              <a:t>Hábito</a:t>
            </a:r>
          </a:p>
          <a:p>
            <a:pPr algn="ctr" eaLnBrk="1" hangingPunct="1">
              <a:lnSpc>
                <a:spcPct val="90000"/>
              </a:lnSpc>
              <a:spcBef>
                <a:spcPct val="45000"/>
              </a:spcBef>
            </a:pPr>
            <a:endParaRPr lang="en-US" altLang="pt-BR" sz="3100">
              <a:solidFill>
                <a:schemeClr val="bg1"/>
              </a:solidFill>
              <a:latin typeface="Arial" panose="020B0604020202020204" pitchFamily="34" charset="0"/>
            </a:endParaRPr>
          </a:p>
          <a:p>
            <a:pPr algn="ctr" eaLnBrk="1" hangingPunct="1">
              <a:lnSpc>
                <a:spcPct val="90000"/>
              </a:lnSpc>
              <a:spcBef>
                <a:spcPct val="45000"/>
              </a:spcBef>
            </a:pPr>
            <a:r>
              <a:rPr lang="en-US" altLang="pt-BR" sz="3100">
                <a:solidFill>
                  <a:schemeClr val="bg1"/>
                </a:solidFill>
                <a:latin typeface="Arial" panose="020B0604020202020204" pitchFamily="34" charset="0"/>
              </a:rPr>
              <a:t>Equidimensional  </a:t>
            </a:r>
          </a:p>
          <a:p>
            <a:pPr algn="ctr" eaLnBrk="1" hangingPunct="1">
              <a:lnSpc>
                <a:spcPct val="90000"/>
              </a:lnSpc>
              <a:spcBef>
                <a:spcPct val="45000"/>
              </a:spcBef>
            </a:pPr>
            <a:r>
              <a:rPr lang="en-US" altLang="pt-BR" sz="3100">
                <a:solidFill>
                  <a:schemeClr val="bg1"/>
                </a:solidFill>
                <a:latin typeface="Arial" panose="020B0604020202020204" pitchFamily="34" charset="0"/>
              </a:rPr>
              <a:t>Prismático </a:t>
            </a:r>
          </a:p>
          <a:p>
            <a:pPr algn="ctr" eaLnBrk="1" hangingPunct="1">
              <a:lnSpc>
                <a:spcPct val="90000"/>
              </a:lnSpc>
              <a:spcBef>
                <a:spcPct val="45000"/>
              </a:spcBef>
            </a:pPr>
            <a:r>
              <a:rPr lang="en-US" altLang="pt-BR" sz="3100">
                <a:solidFill>
                  <a:schemeClr val="bg1"/>
                </a:solidFill>
                <a:latin typeface="Arial" panose="020B0604020202020204" pitchFamily="34" charset="0"/>
              </a:rPr>
              <a:t>Acicular</a:t>
            </a:r>
          </a:p>
          <a:p>
            <a:pPr algn="ctr" eaLnBrk="1" hangingPunct="1">
              <a:lnSpc>
                <a:spcPct val="90000"/>
              </a:lnSpc>
              <a:spcBef>
                <a:spcPct val="45000"/>
              </a:spcBef>
            </a:pPr>
            <a:r>
              <a:rPr lang="en-US" altLang="pt-BR" sz="3100">
                <a:solidFill>
                  <a:schemeClr val="bg1"/>
                </a:solidFill>
                <a:latin typeface="Arial" panose="020B0604020202020204" pitchFamily="34" charset="0"/>
              </a:rPr>
              <a:t>Tabular </a:t>
            </a:r>
          </a:p>
          <a:p>
            <a:pPr algn="ctr" eaLnBrk="1" hangingPunct="1">
              <a:lnSpc>
                <a:spcPct val="90000"/>
              </a:lnSpc>
              <a:spcBef>
                <a:spcPct val="45000"/>
              </a:spcBef>
            </a:pPr>
            <a:r>
              <a:rPr lang="en-US" altLang="pt-BR" sz="3100">
                <a:solidFill>
                  <a:schemeClr val="bg1"/>
                </a:solidFill>
                <a:latin typeface="Arial" panose="020B0604020202020204" pitchFamily="34" charset="0"/>
              </a:rPr>
              <a:t>Placóide</a:t>
            </a:r>
          </a:p>
          <a:p>
            <a:pPr algn="ctr" eaLnBrk="1" hangingPunct="1">
              <a:lnSpc>
                <a:spcPct val="90000"/>
              </a:lnSpc>
              <a:spcBef>
                <a:spcPct val="45000"/>
              </a:spcBef>
            </a:pPr>
            <a:r>
              <a:rPr lang="en-US" altLang="pt-BR" sz="3100">
                <a:solidFill>
                  <a:schemeClr val="bg1"/>
                </a:solidFill>
                <a:latin typeface="Arial" panose="020B0604020202020204" pitchFamily="34" charset="0"/>
              </a:rPr>
              <a:t>Terroso</a:t>
            </a:r>
          </a:p>
          <a:p>
            <a:pPr algn="ctr" eaLnBrk="1" hangingPunct="1">
              <a:lnSpc>
                <a:spcPct val="90000"/>
              </a:lnSpc>
              <a:spcBef>
                <a:spcPct val="45000"/>
              </a:spcBef>
            </a:pPr>
            <a:r>
              <a:rPr lang="en-US" altLang="pt-BR" sz="3100">
                <a:solidFill>
                  <a:schemeClr val="bg1"/>
                </a:solidFill>
                <a:latin typeface="Arial" panose="020B0604020202020204" pitchFamily="34" charset="0"/>
              </a:rPr>
              <a:t>Botrioidal</a:t>
            </a:r>
          </a:p>
          <a:p>
            <a:pPr algn="ctr" eaLnBrk="1" hangingPunct="1">
              <a:lnSpc>
                <a:spcPct val="90000"/>
              </a:lnSpc>
              <a:spcBef>
                <a:spcPct val="45000"/>
              </a:spcBef>
            </a:pPr>
            <a:r>
              <a:rPr lang="en-US" altLang="pt-BR" sz="3100">
                <a:solidFill>
                  <a:schemeClr val="bg1"/>
                </a:solidFill>
                <a:latin typeface="Arial" panose="020B0604020202020204" pitchFamily="34" charset="0"/>
              </a:rPr>
              <a:t>Fibroso</a:t>
            </a:r>
          </a:p>
          <a:p>
            <a:pPr lvl="3" algn="just" eaLnBrk="1" hangingPunct="1">
              <a:lnSpc>
                <a:spcPct val="90000"/>
              </a:lnSpc>
              <a:spcBef>
                <a:spcPct val="45000"/>
              </a:spcBef>
            </a:pPr>
            <a:endParaRPr lang="en-US" altLang="pt-BR" sz="3500">
              <a:latin typeface="Arial" panose="020B0604020202020204" pitchFamily="34" charset="0"/>
            </a:endParaRPr>
          </a:p>
          <a:p>
            <a:pPr algn="just" eaLnBrk="1" hangingPunct="1">
              <a:lnSpc>
                <a:spcPct val="90000"/>
              </a:lnSpc>
              <a:spcBef>
                <a:spcPct val="45000"/>
              </a:spcBef>
            </a:pPr>
            <a:endParaRPr lang="pt-BR" altLang="pt-BR" sz="2800"/>
          </a:p>
        </p:txBody>
      </p:sp>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D6D6B4B6-59F2-4862-B2E1-FABB52C35E12}"/>
              </a:ext>
            </a:extLst>
          </p:cNvPr>
          <p:cNvSpPr>
            <a:spLocks noGrp="1" noChangeArrowheads="1"/>
          </p:cNvSpPr>
          <p:nvPr>
            <p:ph type="title"/>
          </p:nvPr>
        </p:nvSpPr>
        <p:spPr/>
        <p:txBody>
          <a:bodyPr/>
          <a:lstStyle/>
          <a:p>
            <a:pPr eaLnBrk="1" hangingPunct="1"/>
            <a:r>
              <a:rPr lang="pt-BR" altLang="pt-BR" sz="4000" b="1">
                <a:solidFill>
                  <a:schemeClr val="accent2"/>
                </a:solidFill>
                <a:latin typeface="Arial" panose="020B0604020202020204" pitchFamily="34" charset="0"/>
              </a:rPr>
              <a:t>HÁBITO</a:t>
            </a:r>
          </a:p>
        </p:txBody>
      </p:sp>
      <p:sp>
        <p:nvSpPr>
          <p:cNvPr id="90115" name="Rectangle 3">
            <a:extLst>
              <a:ext uri="{FF2B5EF4-FFF2-40B4-BE49-F238E27FC236}">
                <a16:creationId xmlns:a16="http://schemas.microsoft.com/office/drawing/2014/main" id="{CC9991C3-9131-4AA0-A806-50487ABE4253}"/>
              </a:ext>
            </a:extLst>
          </p:cNvPr>
          <p:cNvSpPr>
            <a:spLocks noGrp="1" noChangeArrowheads="1"/>
          </p:cNvSpPr>
          <p:nvPr>
            <p:ph type="body" idx="1"/>
          </p:nvPr>
        </p:nvSpPr>
        <p:spPr>
          <a:xfrm>
            <a:off x="611188" y="115888"/>
            <a:ext cx="7696200" cy="792162"/>
          </a:xfrm>
        </p:spPr>
        <p:txBody>
          <a:bodyPr/>
          <a:lstStyle/>
          <a:p>
            <a:pPr algn="just" eaLnBrk="1" hangingPunct="1">
              <a:spcBef>
                <a:spcPct val="45000"/>
              </a:spcBef>
            </a:pPr>
            <a:endParaRPr lang="pt-BR" altLang="pt-BR" sz="3500">
              <a:solidFill>
                <a:schemeClr val="bg1"/>
              </a:solidFill>
              <a:latin typeface="Arial" panose="020B0604020202020204" pitchFamily="34" charset="0"/>
            </a:endParaRPr>
          </a:p>
        </p:txBody>
      </p:sp>
      <p:pic>
        <p:nvPicPr>
          <p:cNvPr id="90116" name="Picture 4" descr="xylshapes">
            <a:extLst>
              <a:ext uri="{FF2B5EF4-FFF2-40B4-BE49-F238E27FC236}">
                <a16:creationId xmlns:a16="http://schemas.microsoft.com/office/drawing/2014/main" id="{EAE737A3-8702-46A1-8464-10DA616B07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513" y="0"/>
            <a:ext cx="49688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descr="desau59">
            <a:extLst>
              <a:ext uri="{FF2B5EF4-FFF2-40B4-BE49-F238E27FC236}">
                <a16:creationId xmlns:a16="http://schemas.microsoft.com/office/drawing/2014/main" id="{BD178B29-695C-4F4A-B057-7E818296C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54300" y="0"/>
            <a:ext cx="39893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D6EF9C46-43B4-4B64-8D95-65CFFA5D6155}"/>
              </a:ext>
            </a:extLst>
          </p:cNvPr>
          <p:cNvSpPr>
            <a:spLocks noGrp="1" noChangeArrowheads="1"/>
          </p:cNvSpPr>
          <p:nvPr>
            <p:ph type="title"/>
          </p:nvPr>
        </p:nvSpPr>
        <p:spPr>
          <a:xfrm>
            <a:off x="533400" y="1981200"/>
            <a:ext cx="3352800" cy="1524000"/>
          </a:xfrm>
        </p:spPr>
        <p:txBody>
          <a:bodyPr/>
          <a:lstStyle/>
          <a:p>
            <a:pPr eaLnBrk="1" hangingPunct="1"/>
            <a:r>
              <a:rPr lang="pt-BR" altLang="pt-BR" sz="2800">
                <a:solidFill>
                  <a:schemeClr val="bg1"/>
                </a:solidFill>
              </a:rPr>
              <a:t>Hábito Prismático</a:t>
            </a:r>
            <a:br>
              <a:rPr lang="pt-BR" altLang="pt-BR" sz="2800">
                <a:solidFill>
                  <a:schemeClr val="bg1"/>
                </a:solidFill>
              </a:rPr>
            </a:br>
            <a:br>
              <a:rPr lang="pt-BR" altLang="pt-BR" sz="2800">
                <a:solidFill>
                  <a:schemeClr val="bg1"/>
                </a:solidFill>
              </a:rPr>
            </a:br>
            <a:r>
              <a:rPr lang="pt-BR" altLang="pt-BR" sz="2800" b="1">
                <a:solidFill>
                  <a:schemeClr val="bg1"/>
                </a:solidFill>
              </a:rPr>
              <a:t>Crocoíta</a:t>
            </a:r>
            <a:br>
              <a:rPr lang="en-US" altLang="pt-BR" sz="2800">
                <a:solidFill>
                  <a:schemeClr val="bg1"/>
                </a:solidFill>
              </a:rPr>
            </a:br>
            <a:r>
              <a:rPr lang="en-US" altLang="pt-BR" sz="2800">
                <a:solidFill>
                  <a:schemeClr val="bg1"/>
                </a:solidFill>
              </a:rPr>
              <a:t> </a:t>
            </a:r>
            <a:r>
              <a:rPr lang="pt-BR" altLang="pt-BR" sz="2800">
                <a:solidFill>
                  <a:schemeClr val="bg1"/>
                </a:solidFill>
              </a:rPr>
              <a:t>PbCrO4</a:t>
            </a:r>
          </a:p>
        </p:txBody>
      </p:sp>
      <p:pic>
        <p:nvPicPr>
          <p:cNvPr id="94211" name="Picture 3" descr="banc140">
            <a:extLst>
              <a:ext uri="{FF2B5EF4-FFF2-40B4-BE49-F238E27FC236}">
                <a16:creationId xmlns:a16="http://schemas.microsoft.com/office/drawing/2014/main" id="{422CB63F-0408-4277-8FC4-B15095BC95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6400" y="228600"/>
            <a:ext cx="3821113"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4725D56D-3DE1-458D-8EDF-179DF9C0F81E}"/>
              </a:ext>
            </a:extLst>
          </p:cNvPr>
          <p:cNvSpPr>
            <a:spLocks noChangeArrowheads="1"/>
          </p:cNvSpPr>
          <p:nvPr/>
        </p:nvSpPr>
        <p:spPr bwMode="auto">
          <a:xfrm>
            <a:off x="12700" y="2741613"/>
            <a:ext cx="3035300" cy="137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pt-BR" altLang="pt-BR" sz="2800">
                <a:solidFill>
                  <a:schemeClr val="bg1"/>
                </a:solidFill>
                <a:latin typeface="Arial" panose="020B0604020202020204" pitchFamily="34" charset="0"/>
              </a:rPr>
              <a:t>Hábito Octaédrico</a:t>
            </a:r>
            <a:br>
              <a:rPr lang="pt-BR" altLang="pt-BR" sz="2800">
                <a:solidFill>
                  <a:schemeClr val="bg1"/>
                </a:solidFill>
                <a:latin typeface="Arial" panose="020B0604020202020204" pitchFamily="34" charset="0"/>
              </a:rPr>
            </a:br>
            <a:br>
              <a:rPr lang="pt-BR" altLang="pt-BR" sz="2800">
                <a:solidFill>
                  <a:schemeClr val="bg1"/>
                </a:solidFill>
                <a:latin typeface="Arial" panose="020B0604020202020204" pitchFamily="34" charset="0"/>
              </a:rPr>
            </a:br>
            <a:r>
              <a:rPr lang="pt-BR" altLang="pt-BR" sz="2800">
                <a:solidFill>
                  <a:schemeClr val="bg1"/>
                </a:solidFill>
                <a:latin typeface="Arial" panose="020B0604020202020204" pitchFamily="34" charset="0"/>
              </a:rPr>
              <a:t>Magnetita</a:t>
            </a:r>
          </a:p>
        </p:txBody>
      </p:sp>
      <p:pic>
        <p:nvPicPr>
          <p:cNvPr id="96259" name="Picture 3" descr="hoch275">
            <a:extLst>
              <a:ext uri="{FF2B5EF4-FFF2-40B4-BE49-F238E27FC236}">
                <a16:creationId xmlns:a16="http://schemas.microsoft.com/office/drawing/2014/main" id="{E2509F6B-28AD-46B8-95AE-DB30E334EF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381000"/>
            <a:ext cx="5797550"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4" descr="kids">
            <a:extLst>
              <a:ext uri="{FF2B5EF4-FFF2-40B4-BE49-F238E27FC236}">
                <a16:creationId xmlns:a16="http://schemas.microsoft.com/office/drawing/2014/main" id="{D68ACF6E-7A3A-4949-A55D-71E7808F89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296863"/>
            <a:ext cx="8497887" cy="637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1BFA4F22-E4C7-4661-B9F5-438D43736F40}"/>
              </a:ext>
            </a:extLst>
          </p:cNvPr>
          <p:cNvSpPr>
            <a:spLocks noChangeArrowheads="1"/>
          </p:cNvSpPr>
          <p:nvPr/>
        </p:nvSpPr>
        <p:spPr bwMode="auto">
          <a:xfrm>
            <a:off x="44450" y="2741613"/>
            <a:ext cx="2798763" cy="137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pt-BR" altLang="pt-BR" sz="2800">
                <a:solidFill>
                  <a:schemeClr val="bg1"/>
                </a:solidFill>
                <a:latin typeface="Arial" panose="020B0604020202020204" pitchFamily="34" charset="0"/>
              </a:rPr>
              <a:t>Hábito Botrioidal</a:t>
            </a:r>
            <a:br>
              <a:rPr lang="pt-BR" altLang="pt-BR" sz="2800">
                <a:solidFill>
                  <a:schemeClr val="bg1"/>
                </a:solidFill>
                <a:latin typeface="Arial" panose="020B0604020202020204" pitchFamily="34" charset="0"/>
              </a:rPr>
            </a:br>
            <a:br>
              <a:rPr lang="pt-BR" altLang="pt-BR" sz="2800">
                <a:solidFill>
                  <a:schemeClr val="bg1"/>
                </a:solidFill>
                <a:latin typeface="Arial" panose="020B0604020202020204" pitchFamily="34" charset="0"/>
              </a:rPr>
            </a:br>
            <a:r>
              <a:rPr lang="pt-BR" altLang="pt-BR" sz="2800">
                <a:solidFill>
                  <a:schemeClr val="bg1"/>
                </a:solidFill>
                <a:latin typeface="Arial" panose="020B0604020202020204" pitchFamily="34" charset="0"/>
              </a:rPr>
              <a:t>Hematita</a:t>
            </a:r>
          </a:p>
        </p:txBody>
      </p:sp>
      <p:pic>
        <p:nvPicPr>
          <p:cNvPr id="98307" name="Picture 3" descr="hoch169">
            <a:extLst>
              <a:ext uri="{FF2B5EF4-FFF2-40B4-BE49-F238E27FC236}">
                <a16:creationId xmlns:a16="http://schemas.microsoft.com/office/drawing/2014/main" id="{39ADEAA3-FD7A-40C9-A97C-88574E6631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6713" y="304800"/>
            <a:ext cx="58039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4" descr="untitled">
            <a:extLst>
              <a:ext uri="{FF2B5EF4-FFF2-40B4-BE49-F238E27FC236}">
                <a16:creationId xmlns:a16="http://schemas.microsoft.com/office/drawing/2014/main" id="{1D9E00C4-B575-48DD-AA2C-E18052FB48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458788"/>
            <a:ext cx="8532812" cy="639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a:extLst>
              <a:ext uri="{FF2B5EF4-FFF2-40B4-BE49-F238E27FC236}">
                <a16:creationId xmlns:a16="http://schemas.microsoft.com/office/drawing/2014/main" id="{C9546DC3-07BD-4DBB-B5CD-B236C75A1CC8}"/>
              </a:ext>
            </a:extLst>
          </p:cNvPr>
          <p:cNvSpPr>
            <a:spLocks noGrp="1" noChangeArrowheads="1"/>
          </p:cNvSpPr>
          <p:nvPr>
            <p:ph type="title"/>
          </p:nvPr>
        </p:nvSpPr>
        <p:spPr/>
        <p:txBody>
          <a:bodyPr/>
          <a:lstStyle/>
          <a:p>
            <a:pPr eaLnBrk="1" hangingPunct="1"/>
            <a:r>
              <a:rPr lang="pt-BR" altLang="pt-BR" sz="2800">
                <a:solidFill>
                  <a:schemeClr val="bg1"/>
                </a:solidFill>
              </a:rPr>
              <a:t>Dendritos de Óxido de Manganês</a:t>
            </a:r>
          </a:p>
        </p:txBody>
      </p:sp>
      <p:pic>
        <p:nvPicPr>
          <p:cNvPr id="102403" name="Picture 3" descr="desau64a">
            <a:extLst>
              <a:ext uri="{FF2B5EF4-FFF2-40B4-BE49-F238E27FC236}">
                <a16:creationId xmlns:a16="http://schemas.microsoft.com/office/drawing/2014/main" id="{569DA1B8-6C7C-48D3-B4C0-1A5CBE5BF8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1828800"/>
            <a:ext cx="6172200" cy="417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4" descr="acid">
            <a:extLst>
              <a:ext uri="{FF2B5EF4-FFF2-40B4-BE49-F238E27FC236}">
                <a16:creationId xmlns:a16="http://schemas.microsoft.com/office/drawing/2014/main" id="{DCAC438C-5728-4EC4-BB34-721D7E5005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50" y="831850"/>
            <a:ext cx="8208963" cy="484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a:extLst>
              <a:ext uri="{FF2B5EF4-FFF2-40B4-BE49-F238E27FC236}">
                <a16:creationId xmlns:a16="http://schemas.microsoft.com/office/drawing/2014/main" id="{55788306-44BB-4C09-A32F-6C1200F65335}"/>
              </a:ext>
            </a:extLst>
          </p:cNvPr>
          <p:cNvSpPr>
            <a:spLocks noGrp="1" noChangeArrowheads="1"/>
          </p:cNvSpPr>
          <p:nvPr>
            <p:ph type="title"/>
          </p:nvPr>
        </p:nvSpPr>
        <p:spPr/>
        <p:txBody>
          <a:bodyPr/>
          <a:lstStyle/>
          <a:p>
            <a:pPr eaLnBrk="1" hangingPunct="1"/>
            <a:r>
              <a:rPr lang="pt-BR" altLang="pt-BR">
                <a:solidFill>
                  <a:schemeClr val="bg1"/>
                </a:solidFill>
              </a:rPr>
              <a:t>DENSIDADE  RELATIVA</a:t>
            </a:r>
          </a:p>
        </p:txBody>
      </p:sp>
      <p:sp>
        <p:nvSpPr>
          <p:cNvPr id="106499" name="Rectangle 3">
            <a:extLst>
              <a:ext uri="{FF2B5EF4-FFF2-40B4-BE49-F238E27FC236}">
                <a16:creationId xmlns:a16="http://schemas.microsoft.com/office/drawing/2014/main" id="{6912BBCA-F985-418C-B6EE-D341D5162327}"/>
              </a:ext>
            </a:extLst>
          </p:cNvPr>
          <p:cNvSpPr>
            <a:spLocks noGrp="1" noChangeArrowheads="1"/>
          </p:cNvSpPr>
          <p:nvPr>
            <p:ph type="body" idx="1"/>
          </p:nvPr>
        </p:nvSpPr>
        <p:spPr>
          <a:xfrm>
            <a:off x="685800" y="1981200"/>
            <a:ext cx="7772400" cy="4495800"/>
          </a:xfrm>
        </p:spPr>
        <p:txBody>
          <a:bodyPr/>
          <a:lstStyle/>
          <a:p>
            <a:pPr algn="just" eaLnBrk="1" hangingPunct="1">
              <a:lnSpc>
                <a:spcPct val="90000"/>
              </a:lnSpc>
            </a:pPr>
            <a:r>
              <a:rPr lang="en-US" altLang="pt-BR" sz="2600">
                <a:solidFill>
                  <a:schemeClr val="bg1"/>
                </a:solidFill>
                <a:latin typeface="Arial" panose="020B0604020202020204" pitchFamily="34" charset="0"/>
              </a:rPr>
              <a:t>I</a:t>
            </a:r>
            <a:r>
              <a:rPr lang="pt-BR" altLang="pt-BR" sz="2600">
                <a:solidFill>
                  <a:schemeClr val="bg1"/>
                </a:solidFill>
                <a:latin typeface="Arial" panose="020B0604020202020204" pitchFamily="34" charset="0"/>
              </a:rPr>
              <a:t>ndica quantas vezes certo volume do mineral é mais pesado que o mesmo volume de água</a:t>
            </a:r>
            <a:r>
              <a:rPr lang="en-US" altLang="pt-BR" sz="2600">
                <a:solidFill>
                  <a:schemeClr val="bg1"/>
                </a:solidFill>
                <a:latin typeface="Arial" panose="020B0604020202020204" pitchFamily="34" charset="0"/>
              </a:rPr>
              <a:t> destilada, à temperatura de 4ºC.</a:t>
            </a:r>
            <a:endParaRPr lang="pt-BR" altLang="pt-BR" sz="2600">
              <a:solidFill>
                <a:schemeClr val="bg1"/>
              </a:solidFill>
              <a:latin typeface="Arial" panose="020B0604020202020204" pitchFamily="34" charset="0"/>
            </a:endParaRPr>
          </a:p>
          <a:p>
            <a:pPr algn="just" eaLnBrk="1" hangingPunct="1">
              <a:lnSpc>
                <a:spcPct val="90000"/>
              </a:lnSpc>
              <a:buFontTx/>
              <a:buNone/>
            </a:pPr>
            <a:endParaRPr lang="pt-BR" altLang="pt-BR" sz="2600">
              <a:solidFill>
                <a:schemeClr val="bg1"/>
              </a:solidFill>
              <a:latin typeface="Arial" panose="020B0604020202020204" pitchFamily="34" charset="0"/>
            </a:endParaRPr>
          </a:p>
          <a:p>
            <a:pPr algn="just" eaLnBrk="1" hangingPunct="1">
              <a:lnSpc>
                <a:spcPct val="90000"/>
              </a:lnSpc>
            </a:pPr>
            <a:r>
              <a:rPr lang="en-US" altLang="pt-BR" sz="2600">
                <a:solidFill>
                  <a:schemeClr val="bg1"/>
                </a:solidFill>
                <a:latin typeface="Arial" panose="020B0604020202020204" pitchFamily="34" charset="0"/>
              </a:rPr>
              <a:t>M</a:t>
            </a:r>
            <a:r>
              <a:rPr lang="pt-BR" altLang="pt-BR" sz="2600">
                <a:solidFill>
                  <a:schemeClr val="bg1"/>
                </a:solidFill>
                <a:latin typeface="Arial" panose="020B0604020202020204" pitchFamily="34" charset="0"/>
              </a:rPr>
              <a:t>inerais formadores de rocha têm densidade entre 2,5 a 3,3</a:t>
            </a:r>
            <a:r>
              <a:rPr lang="en-US" altLang="pt-BR" sz="2600">
                <a:solidFill>
                  <a:schemeClr val="bg1"/>
                </a:solidFill>
                <a:latin typeface="Arial" panose="020B0604020202020204" pitchFamily="34" charset="0"/>
              </a:rPr>
              <a:t>.</a:t>
            </a:r>
            <a:endParaRPr lang="pt-BR" altLang="pt-BR" sz="2600">
              <a:solidFill>
                <a:schemeClr val="bg1"/>
              </a:solidFill>
              <a:latin typeface="Arial" panose="020B0604020202020204" pitchFamily="34" charset="0"/>
            </a:endParaRPr>
          </a:p>
          <a:p>
            <a:pPr algn="just" eaLnBrk="1" hangingPunct="1">
              <a:lnSpc>
                <a:spcPct val="90000"/>
              </a:lnSpc>
              <a:buFontTx/>
              <a:buNone/>
            </a:pPr>
            <a:endParaRPr lang="pt-BR" altLang="pt-BR" sz="2600">
              <a:solidFill>
                <a:schemeClr val="bg1"/>
              </a:solidFill>
              <a:latin typeface="Arial" panose="020B0604020202020204" pitchFamily="34" charset="0"/>
            </a:endParaRPr>
          </a:p>
          <a:p>
            <a:pPr algn="just" eaLnBrk="1" hangingPunct="1">
              <a:lnSpc>
                <a:spcPct val="90000"/>
              </a:lnSpc>
            </a:pPr>
            <a:r>
              <a:rPr lang="en-US" altLang="pt-BR" sz="2600">
                <a:solidFill>
                  <a:schemeClr val="bg1"/>
                </a:solidFill>
                <a:latin typeface="Arial" panose="020B0604020202020204" pitchFamily="34" charset="0"/>
              </a:rPr>
              <a:t>M</a:t>
            </a:r>
            <a:r>
              <a:rPr lang="pt-BR" altLang="pt-BR" sz="2600">
                <a:solidFill>
                  <a:schemeClr val="bg1"/>
                </a:solidFill>
                <a:latin typeface="Arial" panose="020B0604020202020204" pitchFamily="34" charset="0"/>
              </a:rPr>
              <a:t>inerais com elementos de alto peso atômico (Ba, Pb, Sr...) têm densidade &gt; que 4</a:t>
            </a:r>
            <a:r>
              <a:rPr lang="en-US" altLang="pt-BR" sz="2600">
                <a:solidFill>
                  <a:schemeClr val="bg1"/>
                </a:solidFill>
                <a:latin typeface="Arial" panose="020B0604020202020204" pitchFamily="34" charset="0"/>
              </a:rPr>
              <a:t>.</a:t>
            </a:r>
            <a:endParaRPr lang="pt-BR" altLang="pt-BR" sz="2600">
              <a:solidFill>
                <a:schemeClr val="bg1"/>
              </a:solidFill>
              <a:latin typeface="Arial" panose="020B0604020202020204" pitchFamily="34" charset="0"/>
            </a:endParaRPr>
          </a:p>
        </p:txBody>
      </p:sp>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4" descr="planalto012mediumbl8">
            <a:extLst>
              <a:ext uri="{FF2B5EF4-FFF2-40B4-BE49-F238E27FC236}">
                <a16:creationId xmlns:a16="http://schemas.microsoft.com/office/drawing/2014/main" id="{B6A47988-8091-4687-9ADC-5643B01EBF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8820150" cy="661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4" descr="1683104">
            <a:extLst>
              <a:ext uri="{FF2B5EF4-FFF2-40B4-BE49-F238E27FC236}">
                <a16:creationId xmlns:a16="http://schemas.microsoft.com/office/drawing/2014/main" id="{F83A4EEE-730D-4AC9-BB2B-59F1065B78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246063"/>
            <a:ext cx="8820150" cy="660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4" descr="2652-004-DA5B8E58">
            <a:extLst>
              <a:ext uri="{FF2B5EF4-FFF2-40B4-BE49-F238E27FC236}">
                <a16:creationId xmlns:a16="http://schemas.microsoft.com/office/drawing/2014/main" id="{91C9E6C5-DE3B-4382-8EDA-082F0690AC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93725"/>
            <a:ext cx="8532813" cy="549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a:extLst>
              <a:ext uri="{FF2B5EF4-FFF2-40B4-BE49-F238E27FC236}">
                <a16:creationId xmlns:a16="http://schemas.microsoft.com/office/drawing/2014/main" id="{31536C21-3298-48A5-BE04-A63C7BA6187B}"/>
              </a:ext>
            </a:extLst>
          </p:cNvPr>
          <p:cNvSpPr>
            <a:spLocks noGrp="1" noChangeArrowheads="1"/>
          </p:cNvSpPr>
          <p:nvPr>
            <p:ph type="title"/>
          </p:nvPr>
        </p:nvSpPr>
        <p:spPr/>
        <p:txBody>
          <a:bodyPr/>
          <a:lstStyle/>
          <a:p>
            <a:pPr eaLnBrk="1" hangingPunct="1"/>
            <a:r>
              <a:rPr lang="pt-BR" altLang="pt-BR">
                <a:solidFill>
                  <a:schemeClr val="bg1"/>
                </a:solidFill>
              </a:rPr>
              <a:t>Geminação</a:t>
            </a:r>
          </a:p>
        </p:txBody>
      </p:sp>
      <p:sp>
        <p:nvSpPr>
          <p:cNvPr id="114691" name="Rectangle 3">
            <a:extLst>
              <a:ext uri="{FF2B5EF4-FFF2-40B4-BE49-F238E27FC236}">
                <a16:creationId xmlns:a16="http://schemas.microsoft.com/office/drawing/2014/main" id="{457B67F7-422A-4A50-8629-53559F4862B0}"/>
              </a:ext>
            </a:extLst>
          </p:cNvPr>
          <p:cNvSpPr>
            <a:spLocks noGrp="1" noChangeArrowheads="1"/>
          </p:cNvSpPr>
          <p:nvPr>
            <p:ph type="body" idx="1"/>
          </p:nvPr>
        </p:nvSpPr>
        <p:spPr>
          <a:xfrm>
            <a:off x="685800" y="2590800"/>
            <a:ext cx="7772400" cy="3048000"/>
          </a:xfrm>
        </p:spPr>
        <p:txBody>
          <a:bodyPr/>
          <a:lstStyle/>
          <a:p>
            <a:pPr algn="just" eaLnBrk="1" hangingPunct="1"/>
            <a:r>
              <a:rPr lang="pt-BR" altLang="pt-BR">
                <a:solidFill>
                  <a:schemeClr val="bg1"/>
                </a:solidFill>
              </a:rPr>
              <a:t>Intercrescimento mineral de maneira regular</a:t>
            </a:r>
          </a:p>
          <a:p>
            <a:pPr algn="just" eaLnBrk="1" hangingPunct="1"/>
            <a:endParaRPr lang="pt-BR" altLang="pt-BR">
              <a:solidFill>
                <a:schemeClr val="bg1"/>
              </a:solidFill>
            </a:endParaRPr>
          </a:p>
          <a:p>
            <a:pPr algn="just" eaLnBrk="1" hangingPunct="1"/>
            <a:r>
              <a:rPr lang="pt-BR" altLang="pt-BR">
                <a:solidFill>
                  <a:schemeClr val="bg1"/>
                </a:solidFill>
              </a:rPr>
              <a:t>Pode ser uma propriedade diagnóstica do mineral</a:t>
            </a:r>
          </a:p>
        </p:txBody>
      </p:sp>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4" descr="twins_3">
            <a:extLst>
              <a:ext uri="{FF2B5EF4-FFF2-40B4-BE49-F238E27FC236}">
                <a16:creationId xmlns:a16="http://schemas.microsoft.com/office/drawing/2014/main" id="{B5151E4F-973E-4E3F-800C-39E854ADC6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5488" y="-100013"/>
            <a:ext cx="5153025" cy="7058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4" descr="ge210-aa-minerals-largea">
            <a:extLst>
              <a:ext uri="{FF2B5EF4-FFF2-40B4-BE49-F238E27FC236}">
                <a16:creationId xmlns:a16="http://schemas.microsoft.com/office/drawing/2014/main" id="{64801D4C-3F54-406E-BFF9-FC703DE2C5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549275"/>
            <a:ext cx="82296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Picture 4" descr="Dafig3o3o2o4">
            <a:extLst>
              <a:ext uri="{FF2B5EF4-FFF2-40B4-BE49-F238E27FC236}">
                <a16:creationId xmlns:a16="http://schemas.microsoft.com/office/drawing/2014/main" id="{CC661876-3378-4A37-A8A6-C61C4ABBE6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813" y="0"/>
            <a:ext cx="6096000" cy="311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787" name="Picture 5" descr="aragonite_vlt">
            <a:extLst>
              <a:ext uri="{FF2B5EF4-FFF2-40B4-BE49-F238E27FC236}">
                <a16:creationId xmlns:a16="http://schemas.microsoft.com/office/drawing/2014/main" id="{B8B7DCB2-D423-4991-971C-64C54DE4346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850" y="2997200"/>
            <a:ext cx="97536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Picture 2" descr="hoch146a">
            <a:extLst>
              <a:ext uri="{FF2B5EF4-FFF2-40B4-BE49-F238E27FC236}">
                <a16:creationId xmlns:a16="http://schemas.microsoft.com/office/drawing/2014/main" id="{8FC2EA14-7265-4543-A990-1883811B51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600" y="381000"/>
            <a:ext cx="5907088"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35" name="Text Box 3">
            <a:extLst>
              <a:ext uri="{FF2B5EF4-FFF2-40B4-BE49-F238E27FC236}">
                <a16:creationId xmlns:a16="http://schemas.microsoft.com/office/drawing/2014/main" id="{FBA999E6-5DA3-48A9-9389-3036A92B5170}"/>
              </a:ext>
            </a:extLst>
          </p:cNvPr>
          <p:cNvSpPr txBox="1">
            <a:spLocks noChangeArrowheads="1"/>
          </p:cNvSpPr>
          <p:nvPr/>
        </p:nvSpPr>
        <p:spPr bwMode="auto">
          <a:xfrm>
            <a:off x="381000" y="2970213"/>
            <a:ext cx="162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pt-BR" altLang="pt-BR" sz="2400">
                <a:solidFill>
                  <a:schemeClr val="bg1"/>
                </a:solidFill>
                <a:latin typeface="Arial" panose="020B0604020202020204" pitchFamily="34" charset="0"/>
              </a:rPr>
              <a:t>Estaurolita</a:t>
            </a:r>
          </a:p>
        </p:txBody>
      </p:sp>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4" descr="6twinned-staurolite-newmex-showalter1">
            <a:extLst>
              <a:ext uri="{FF2B5EF4-FFF2-40B4-BE49-F238E27FC236}">
                <a16:creationId xmlns:a16="http://schemas.microsoft.com/office/drawing/2014/main" id="{A9EB6D43-6A5A-41B1-A1DE-E705D44799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211638" cy="314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883" name="Picture 5" descr="6twinned-staurolite">
            <a:extLst>
              <a:ext uri="{FF2B5EF4-FFF2-40B4-BE49-F238E27FC236}">
                <a16:creationId xmlns:a16="http://schemas.microsoft.com/office/drawing/2014/main" id="{7DB45FB7-8B6F-4F42-BBDB-F8725B7266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11638" y="0"/>
            <a:ext cx="4327525" cy="321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884" name="Picture 6" descr="6twinned-staurolite3">
            <a:extLst>
              <a:ext uri="{FF2B5EF4-FFF2-40B4-BE49-F238E27FC236}">
                <a16:creationId xmlns:a16="http://schemas.microsoft.com/office/drawing/2014/main" id="{ABC6F849-A990-44EA-8AA0-0D778C54DBC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35150" y="3198813"/>
            <a:ext cx="5257800" cy="361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0" name="Picture 4" descr="6model196b-twin">
            <a:extLst>
              <a:ext uri="{FF2B5EF4-FFF2-40B4-BE49-F238E27FC236}">
                <a16:creationId xmlns:a16="http://schemas.microsoft.com/office/drawing/2014/main" id="{A45ADAE8-99C8-4A58-8A01-93F3327B0C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902075" cy="288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4931" name="Picture 5" descr="CB-1297F">
            <a:extLst>
              <a:ext uri="{FF2B5EF4-FFF2-40B4-BE49-F238E27FC236}">
                <a16:creationId xmlns:a16="http://schemas.microsoft.com/office/drawing/2014/main" id="{2CAC3F78-C360-45E5-B520-91D76999C0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1413" y="2351088"/>
            <a:ext cx="6008687" cy="450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8" name="Picture 4" descr="Dafig3o3o6o6">
            <a:extLst>
              <a:ext uri="{FF2B5EF4-FFF2-40B4-BE49-F238E27FC236}">
                <a16:creationId xmlns:a16="http://schemas.microsoft.com/office/drawing/2014/main" id="{DB5E1DCF-412C-448F-A8B0-A3F03E9B05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33350"/>
            <a:ext cx="6096000" cy="659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Picture 4" descr="Plagioclase_twinning">
            <a:extLst>
              <a:ext uri="{FF2B5EF4-FFF2-40B4-BE49-F238E27FC236}">
                <a16:creationId xmlns:a16="http://schemas.microsoft.com/office/drawing/2014/main" id="{E27C187C-BE92-472D-9C59-977248BE05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5900" y="400050"/>
            <a:ext cx="6172200" cy="605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4" descr="marmorelamin2">
            <a:extLst>
              <a:ext uri="{FF2B5EF4-FFF2-40B4-BE49-F238E27FC236}">
                <a16:creationId xmlns:a16="http://schemas.microsoft.com/office/drawing/2014/main" id="{7421146B-E2BF-4585-BD25-F18D014B22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461963"/>
            <a:ext cx="8532812" cy="6392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a:extLst>
              <a:ext uri="{FF2B5EF4-FFF2-40B4-BE49-F238E27FC236}">
                <a16:creationId xmlns:a16="http://schemas.microsoft.com/office/drawing/2014/main" id="{A2C32F86-6017-4710-9AA9-13282457E963}"/>
              </a:ext>
            </a:extLst>
          </p:cNvPr>
          <p:cNvSpPr>
            <a:spLocks noGrp="1" noChangeArrowheads="1"/>
          </p:cNvSpPr>
          <p:nvPr>
            <p:ph type="title"/>
          </p:nvPr>
        </p:nvSpPr>
        <p:spPr>
          <a:xfrm>
            <a:off x="228600" y="228600"/>
            <a:ext cx="8686800" cy="1371600"/>
          </a:xfrm>
        </p:spPr>
        <p:txBody>
          <a:bodyPr/>
          <a:lstStyle/>
          <a:p>
            <a:pPr eaLnBrk="1" hangingPunct="1"/>
            <a:r>
              <a:rPr lang="pt-BR" altLang="pt-BR">
                <a:solidFill>
                  <a:schemeClr val="bg1"/>
                </a:solidFill>
              </a:rPr>
              <a:t>PROPRIEDADES ORGANOLÉPTICAS</a:t>
            </a:r>
          </a:p>
        </p:txBody>
      </p:sp>
      <p:sp>
        <p:nvSpPr>
          <p:cNvPr id="133123" name="Rectangle 3">
            <a:extLst>
              <a:ext uri="{FF2B5EF4-FFF2-40B4-BE49-F238E27FC236}">
                <a16:creationId xmlns:a16="http://schemas.microsoft.com/office/drawing/2014/main" id="{7E02B77F-CE67-47B0-AAC3-EDABD32DA7E1}"/>
              </a:ext>
            </a:extLst>
          </p:cNvPr>
          <p:cNvSpPr>
            <a:spLocks noGrp="1" noChangeArrowheads="1"/>
          </p:cNvSpPr>
          <p:nvPr>
            <p:ph type="body" idx="1"/>
          </p:nvPr>
        </p:nvSpPr>
        <p:spPr>
          <a:xfrm>
            <a:off x="3124200" y="1981200"/>
            <a:ext cx="4038600" cy="4114800"/>
          </a:xfrm>
        </p:spPr>
        <p:txBody>
          <a:bodyPr/>
          <a:lstStyle/>
          <a:p>
            <a:pPr eaLnBrk="1" hangingPunct="1"/>
            <a:r>
              <a:rPr lang="pt-BR" altLang="pt-BR">
                <a:solidFill>
                  <a:schemeClr val="bg1"/>
                </a:solidFill>
              </a:rPr>
              <a:t>TATO</a:t>
            </a:r>
          </a:p>
          <a:p>
            <a:pPr eaLnBrk="1" hangingPunct="1"/>
            <a:endParaRPr lang="pt-BR" altLang="pt-BR">
              <a:solidFill>
                <a:schemeClr val="bg1"/>
              </a:solidFill>
            </a:endParaRPr>
          </a:p>
          <a:p>
            <a:pPr eaLnBrk="1" hangingPunct="1"/>
            <a:r>
              <a:rPr lang="pt-BR" altLang="pt-BR">
                <a:solidFill>
                  <a:schemeClr val="bg1"/>
                </a:solidFill>
              </a:rPr>
              <a:t>ODOR</a:t>
            </a:r>
          </a:p>
          <a:p>
            <a:pPr lvl="1" eaLnBrk="1" hangingPunct="1"/>
            <a:r>
              <a:rPr lang="pt-BR" altLang="pt-BR">
                <a:solidFill>
                  <a:schemeClr val="bg1"/>
                </a:solidFill>
              </a:rPr>
              <a:t>Ex: fétido</a:t>
            </a:r>
          </a:p>
          <a:p>
            <a:pPr eaLnBrk="1" hangingPunct="1">
              <a:buFontTx/>
              <a:buNone/>
            </a:pPr>
            <a:endParaRPr lang="pt-BR" altLang="pt-BR">
              <a:solidFill>
                <a:schemeClr val="bg1"/>
              </a:solidFill>
            </a:endParaRPr>
          </a:p>
          <a:p>
            <a:pPr eaLnBrk="1" hangingPunct="1"/>
            <a:r>
              <a:rPr lang="pt-BR" altLang="pt-BR">
                <a:solidFill>
                  <a:schemeClr val="bg1"/>
                </a:solidFill>
              </a:rPr>
              <a:t>SABOR</a:t>
            </a:r>
          </a:p>
          <a:p>
            <a:pPr lvl="1" eaLnBrk="1" hangingPunct="1"/>
            <a:r>
              <a:rPr lang="pt-BR" altLang="pt-BR">
                <a:solidFill>
                  <a:schemeClr val="bg1"/>
                </a:solidFill>
              </a:rPr>
              <a:t>Ex: salino</a:t>
            </a:r>
            <a:r>
              <a:rPr lang="pt-BR" altLang="pt-BR"/>
              <a:t> </a:t>
            </a:r>
          </a:p>
        </p:txBody>
      </p:sp>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70" name="Picture 2" descr="hoch009">
            <a:extLst>
              <a:ext uri="{FF2B5EF4-FFF2-40B4-BE49-F238E27FC236}">
                <a16:creationId xmlns:a16="http://schemas.microsoft.com/office/drawing/2014/main" id="{968C4BDA-C417-46BA-8932-BEDE5898DB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5425" y="228600"/>
            <a:ext cx="6151563"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5171" name="Text Box 3">
            <a:extLst>
              <a:ext uri="{FF2B5EF4-FFF2-40B4-BE49-F238E27FC236}">
                <a16:creationId xmlns:a16="http://schemas.microsoft.com/office/drawing/2014/main" id="{9D802B09-377D-48FD-985C-0FCF927D657A}"/>
              </a:ext>
            </a:extLst>
          </p:cNvPr>
          <p:cNvSpPr txBox="1">
            <a:spLocks noChangeArrowheads="1"/>
          </p:cNvSpPr>
          <p:nvPr/>
        </p:nvSpPr>
        <p:spPr bwMode="auto">
          <a:xfrm>
            <a:off x="3946525" y="533400"/>
            <a:ext cx="10144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pt-BR" sz="2400" b="1">
                <a:solidFill>
                  <a:schemeClr val="bg1"/>
                </a:solidFill>
                <a:latin typeface="Arial" panose="020B0604020202020204" pitchFamily="34" charset="0"/>
              </a:rPr>
              <a:t>Halita</a:t>
            </a:r>
            <a:endParaRPr lang="pt-BR" altLang="pt-BR" sz="2400" b="1">
              <a:solidFill>
                <a:schemeClr val="bg1"/>
              </a:solidFill>
              <a:latin typeface="Arial" panose="020B0604020202020204" pitchFamily="34" charset="0"/>
            </a:endParaRPr>
          </a:p>
        </p:txBody>
      </p:sp>
    </p:spTree>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218" name="Picture 4" descr="3253880183_63d929203f">
            <a:extLst>
              <a:ext uri="{FF2B5EF4-FFF2-40B4-BE49-F238E27FC236}">
                <a16:creationId xmlns:a16="http://schemas.microsoft.com/office/drawing/2014/main" id="{367FC5E9-6044-4E54-9380-1047788454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85328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rocks_1">
            <a:extLst>
              <a:ext uri="{FF2B5EF4-FFF2-40B4-BE49-F238E27FC236}">
                <a16:creationId xmlns:a16="http://schemas.microsoft.com/office/drawing/2014/main" id="{E9BA1356-1FBA-47E8-A906-A2BBB456415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39975" y="0"/>
            <a:ext cx="3981450" cy="715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6" name="Picture 2" descr="C:\Users\Daniel\Desktop\Diversos\521837_410356549051729_1815888743_n.jpg">
            <a:extLst>
              <a:ext uri="{FF2B5EF4-FFF2-40B4-BE49-F238E27FC236}">
                <a16:creationId xmlns:a16="http://schemas.microsoft.com/office/drawing/2014/main" id="{0E0B629C-B5C2-472B-97F4-561E20C44B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4900" y="404813"/>
            <a:ext cx="6934200" cy="604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90" name="Picture 2" descr="C:\Users\Daniel\Desktop\Diversos\484777_447006525354033_1579110998_n.jpg">
            <a:extLst>
              <a:ext uri="{FF2B5EF4-FFF2-40B4-BE49-F238E27FC236}">
                <a16:creationId xmlns:a16="http://schemas.microsoft.com/office/drawing/2014/main" id="{C7A6D605-575C-42B3-A2B2-4E10948B04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250950"/>
            <a:ext cx="8208963" cy="820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a:extLst>
              <a:ext uri="{FF2B5EF4-FFF2-40B4-BE49-F238E27FC236}">
                <a16:creationId xmlns:a16="http://schemas.microsoft.com/office/drawing/2014/main" id="{418BFE9D-4606-4C4B-BC96-8DB7E69F9374}"/>
              </a:ext>
            </a:extLst>
          </p:cNvPr>
          <p:cNvSpPr>
            <a:spLocks noGrp="1" noChangeArrowheads="1"/>
          </p:cNvSpPr>
          <p:nvPr>
            <p:ph type="title"/>
          </p:nvPr>
        </p:nvSpPr>
        <p:spPr>
          <a:xfrm>
            <a:off x="609600" y="381000"/>
            <a:ext cx="7772400" cy="1600200"/>
          </a:xfrm>
        </p:spPr>
        <p:txBody>
          <a:bodyPr/>
          <a:lstStyle/>
          <a:p>
            <a:pPr eaLnBrk="1" hangingPunct="1"/>
            <a:r>
              <a:rPr lang="pt-BR" altLang="pt-BR">
                <a:solidFill>
                  <a:schemeClr val="bg1"/>
                </a:solidFill>
              </a:rPr>
              <a:t>PROPRIEDADES MAGNÉTICAS</a:t>
            </a:r>
          </a:p>
        </p:txBody>
      </p:sp>
      <p:sp>
        <p:nvSpPr>
          <p:cNvPr id="141315" name="Rectangle 3">
            <a:extLst>
              <a:ext uri="{FF2B5EF4-FFF2-40B4-BE49-F238E27FC236}">
                <a16:creationId xmlns:a16="http://schemas.microsoft.com/office/drawing/2014/main" id="{0B4F19D6-C439-41E6-8E08-69A1B9E71109}"/>
              </a:ext>
            </a:extLst>
          </p:cNvPr>
          <p:cNvSpPr>
            <a:spLocks noGrp="1" noChangeArrowheads="1"/>
          </p:cNvSpPr>
          <p:nvPr>
            <p:ph type="body" idx="1"/>
          </p:nvPr>
        </p:nvSpPr>
        <p:spPr>
          <a:xfrm>
            <a:off x="685800" y="2667000"/>
            <a:ext cx="7772400" cy="3733800"/>
          </a:xfrm>
        </p:spPr>
        <p:txBody>
          <a:bodyPr/>
          <a:lstStyle/>
          <a:p>
            <a:pPr eaLnBrk="1" hangingPunct="1"/>
            <a:r>
              <a:rPr lang="pt-BR" altLang="pt-BR">
                <a:solidFill>
                  <a:schemeClr val="bg1"/>
                </a:solidFill>
              </a:rPr>
              <a:t>Minerais que são atraídos por um imã de mão:</a:t>
            </a:r>
          </a:p>
          <a:p>
            <a:pPr eaLnBrk="1" hangingPunct="1"/>
            <a:endParaRPr lang="pt-BR" altLang="pt-BR">
              <a:solidFill>
                <a:schemeClr val="bg1"/>
              </a:solidFill>
            </a:endParaRPr>
          </a:p>
          <a:p>
            <a:pPr lvl="1" eaLnBrk="1" hangingPunct="1"/>
            <a:r>
              <a:rPr lang="pt-BR" altLang="pt-BR">
                <a:solidFill>
                  <a:schemeClr val="bg1"/>
                </a:solidFill>
              </a:rPr>
              <a:t>magnetita (Fe</a:t>
            </a:r>
            <a:r>
              <a:rPr lang="pt-BR" altLang="pt-BR" baseline="-25000">
                <a:solidFill>
                  <a:schemeClr val="bg1"/>
                </a:solidFill>
              </a:rPr>
              <a:t>3</a:t>
            </a:r>
            <a:r>
              <a:rPr lang="pt-BR" altLang="pt-BR">
                <a:solidFill>
                  <a:schemeClr val="bg1"/>
                </a:solidFill>
              </a:rPr>
              <a:t>O</a:t>
            </a:r>
            <a:r>
              <a:rPr lang="pt-BR" altLang="pt-BR" baseline="-25000">
                <a:solidFill>
                  <a:schemeClr val="bg1"/>
                </a:solidFill>
              </a:rPr>
              <a:t>4</a:t>
            </a:r>
            <a:r>
              <a:rPr lang="pt-BR" altLang="pt-BR">
                <a:solidFill>
                  <a:schemeClr val="bg1"/>
                </a:solidFill>
              </a:rPr>
              <a:t>)</a:t>
            </a:r>
          </a:p>
          <a:p>
            <a:pPr lvl="1" eaLnBrk="1" hangingPunct="1"/>
            <a:endParaRPr lang="pt-BR" altLang="pt-BR">
              <a:solidFill>
                <a:schemeClr val="bg1"/>
              </a:solidFill>
            </a:endParaRPr>
          </a:p>
          <a:p>
            <a:pPr lvl="1" eaLnBrk="1" hangingPunct="1"/>
            <a:r>
              <a:rPr lang="pt-BR" altLang="pt-BR">
                <a:solidFill>
                  <a:schemeClr val="bg1"/>
                </a:solidFill>
              </a:rPr>
              <a:t>pirrotita (Fe</a:t>
            </a:r>
            <a:r>
              <a:rPr lang="pt-BR" altLang="pt-BR" baseline="-25000">
                <a:solidFill>
                  <a:schemeClr val="bg1"/>
                </a:solidFill>
              </a:rPr>
              <a:t>&lt;1</a:t>
            </a:r>
            <a:r>
              <a:rPr lang="pt-BR" altLang="pt-BR">
                <a:solidFill>
                  <a:schemeClr val="bg1"/>
                </a:solidFill>
              </a:rPr>
              <a:t>S)</a:t>
            </a:r>
          </a:p>
        </p:txBody>
      </p:sp>
    </p:spTree>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2" name="Picture 2" descr="hoch275">
            <a:extLst>
              <a:ext uri="{FF2B5EF4-FFF2-40B4-BE49-F238E27FC236}">
                <a16:creationId xmlns:a16="http://schemas.microsoft.com/office/drawing/2014/main" id="{43A188DF-B0E9-4842-8DC8-6C681DB707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381000"/>
            <a:ext cx="5870575"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63" name="Text Box 3">
            <a:extLst>
              <a:ext uri="{FF2B5EF4-FFF2-40B4-BE49-F238E27FC236}">
                <a16:creationId xmlns:a16="http://schemas.microsoft.com/office/drawing/2014/main" id="{C4B19834-2327-4C7E-848B-164DC0431A82}"/>
              </a:ext>
            </a:extLst>
          </p:cNvPr>
          <p:cNvSpPr txBox="1">
            <a:spLocks noChangeArrowheads="1"/>
          </p:cNvSpPr>
          <p:nvPr/>
        </p:nvSpPr>
        <p:spPr bwMode="auto">
          <a:xfrm>
            <a:off x="3810000" y="760413"/>
            <a:ext cx="1606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pt-BR" altLang="pt-BR" sz="2400" b="1">
                <a:solidFill>
                  <a:schemeClr val="bg1"/>
                </a:solidFill>
                <a:latin typeface="Arial" panose="020B0604020202020204" pitchFamily="34" charset="0"/>
              </a:rPr>
              <a:t>Magnetita</a:t>
            </a:r>
          </a:p>
        </p:txBody>
      </p:sp>
    </p:spTree>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a:extLst>
              <a:ext uri="{FF2B5EF4-FFF2-40B4-BE49-F238E27FC236}">
                <a16:creationId xmlns:a16="http://schemas.microsoft.com/office/drawing/2014/main" id="{DA34D6C3-3588-4D04-B58B-4F2314248AB6}"/>
              </a:ext>
            </a:extLst>
          </p:cNvPr>
          <p:cNvSpPr>
            <a:spLocks noGrp="1" noChangeArrowheads="1"/>
          </p:cNvSpPr>
          <p:nvPr>
            <p:ph type="title"/>
          </p:nvPr>
        </p:nvSpPr>
        <p:spPr>
          <a:xfrm>
            <a:off x="685800" y="152400"/>
            <a:ext cx="7772400" cy="1066800"/>
          </a:xfrm>
        </p:spPr>
        <p:txBody>
          <a:bodyPr/>
          <a:lstStyle/>
          <a:p>
            <a:pPr eaLnBrk="1" hangingPunct="1"/>
            <a:r>
              <a:rPr lang="en-US" altLang="pt-BR" sz="3200">
                <a:solidFill>
                  <a:schemeClr val="bg1"/>
                </a:solidFill>
              </a:rPr>
              <a:t>BIBLIOGRAFIA</a:t>
            </a:r>
            <a:endParaRPr lang="pt-BR" altLang="pt-BR" sz="3200">
              <a:solidFill>
                <a:schemeClr val="bg1"/>
              </a:solidFill>
            </a:endParaRPr>
          </a:p>
        </p:txBody>
      </p:sp>
      <p:sp>
        <p:nvSpPr>
          <p:cNvPr id="145411" name="Rectangle 3">
            <a:extLst>
              <a:ext uri="{FF2B5EF4-FFF2-40B4-BE49-F238E27FC236}">
                <a16:creationId xmlns:a16="http://schemas.microsoft.com/office/drawing/2014/main" id="{D69BB8FD-C5AE-4E83-BECA-1353A4292582}"/>
              </a:ext>
            </a:extLst>
          </p:cNvPr>
          <p:cNvSpPr>
            <a:spLocks noGrp="1" noChangeArrowheads="1"/>
          </p:cNvSpPr>
          <p:nvPr>
            <p:ph type="body" idx="1"/>
          </p:nvPr>
        </p:nvSpPr>
        <p:spPr>
          <a:xfrm>
            <a:off x="457200" y="1295400"/>
            <a:ext cx="8229600" cy="5105400"/>
          </a:xfrm>
        </p:spPr>
        <p:txBody>
          <a:bodyPr/>
          <a:lstStyle/>
          <a:p>
            <a:pPr eaLnBrk="1" hangingPunct="1">
              <a:lnSpc>
                <a:spcPct val="80000"/>
              </a:lnSpc>
              <a:spcBef>
                <a:spcPct val="40000"/>
              </a:spcBef>
            </a:pPr>
            <a:r>
              <a:rPr lang="en-US" altLang="pt-BR" sz="2400">
                <a:solidFill>
                  <a:schemeClr val="bg1"/>
                </a:solidFill>
                <a:cs typeface="Times New Roman" panose="02020603050405020304" pitchFamily="18" charset="0"/>
              </a:rPr>
              <a:t>Gomes, C.B. (coord.) 1984. </a:t>
            </a:r>
            <a:r>
              <a:rPr lang="en-US" altLang="pt-BR" sz="2400" b="1">
                <a:solidFill>
                  <a:schemeClr val="bg1"/>
                </a:solidFill>
                <a:cs typeface="Times New Roman" panose="02020603050405020304" pitchFamily="18" charset="0"/>
              </a:rPr>
              <a:t>T</a:t>
            </a:r>
            <a:r>
              <a:rPr lang="en-US" altLang="pt-BR" sz="2400" b="1">
                <a:solidFill>
                  <a:schemeClr val="bg1"/>
                </a:solidFill>
                <a:latin typeface="Arial" panose="020B0604020202020204" pitchFamily="34" charset="0"/>
                <a:cs typeface="Times New Roman" panose="02020603050405020304" pitchFamily="18" charset="0"/>
              </a:rPr>
              <a:t>é</a:t>
            </a:r>
            <a:r>
              <a:rPr lang="en-US" altLang="pt-BR" sz="2400" b="1">
                <a:solidFill>
                  <a:schemeClr val="bg1"/>
                </a:solidFill>
                <a:cs typeface="Times New Roman" panose="02020603050405020304" pitchFamily="18" charset="0"/>
              </a:rPr>
              <a:t>cnicas anal</a:t>
            </a:r>
            <a:r>
              <a:rPr lang="en-US" altLang="pt-BR" sz="2400" b="1">
                <a:solidFill>
                  <a:schemeClr val="bg1"/>
                </a:solidFill>
                <a:latin typeface="Arial" panose="020B0604020202020204" pitchFamily="34" charset="0"/>
                <a:cs typeface="Times New Roman" panose="02020603050405020304" pitchFamily="18" charset="0"/>
              </a:rPr>
              <a:t>í</a:t>
            </a:r>
            <a:r>
              <a:rPr lang="en-US" altLang="pt-BR" sz="2400" b="1">
                <a:solidFill>
                  <a:schemeClr val="bg1"/>
                </a:solidFill>
                <a:cs typeface="Times New Roman" panose="02020603050405020304" pitchFamily="18" charset="0"/>
              </a:rPr>
              <a:t>ticas instrumentais aplicadas </a:t>
            </a:r>
            <a:r>
              <a:rPr lang="en-US" altLang="pt-BR" sz="2400" b="1">
                <a:solidFill>
                  <a:schemeClr val="bg1"/>
                </a:solidFill>
                <a:latin typeface="Arial" panose="020B0604020202020204" pitchFamily="34" charset="0"/>
                <a:cs typeface="Times New Roman" panose="02020603050405020304" pitchFamily="18" charset="0"/>
              </a:rPr>
              <a:t>à</a:t>
            </a:r>
            <a:r>
              <a:rPr lang="en-US" altLang="pt-BR" sz="2400" b="1">
                <a:solidFill>
                  <a:schemeClr val="bg1"/>
                </a:solidFill>
                <a:cs typeface="Times New Roman" panose="02020603050405020304" pitchFamily="18" charset="0"/>
              </a:rPr>
              <a:t> Geologia</a:t>
            </a:r>
            <a:r>
              <a:rPr lang="en-US" altLang="pt-BR" sz="2400">
                <a:solidFill>
                  <a:schemeClr val="bg1"/>
                </a:solidFill>
                <a:cs typeface="Times New Roman" panose="02020603050405020304" pitchFamily="18" charset="0"/>
              </a:rPr>
              <a:t>. Editora Edgard Bl</a:t>
            </a:r>
            <a:r>
              <a:rPr lang="en-US" altLang="pt-BR" sz="2400">
                <a:solidFill>
                  <a:schemeClr val="bg1"/>
                </a:solidFill>
                <a:latin typeface="Arial" panose="020B0604020202020204" pitchFamily="34" charset="0"/>
                <a:cs typeface="Arial" panose="020B0604020202020204" pitchFamily="34" charset="0"/>
              </a:rPr>
              <a:t>ü</a:t>
            </a:r>
            <a:r>
              <a:rPr lang="en-US" altLang="pt-BR" sz="2400">
                <a:solidFill>
                  <a:schemeClr val="bg1"/>
                </a:solidFill>
                <a:cs typeface="Arial" panose="020B0604020202020204" pitchFamily="34" charset="0"/>
              </a:rPr>
              <a:t>cher Ltda., 218 p.</a:t>
            </a:r>
            <a:r>
              <a:rPr lang="en-US" altLang="pt-BR" sz="2400">
                <a:solidFill>
                  <a:schemeClr val="bg1"/>
                </a:solidFill>
                <a:cs typeface="Times New Roman" panose="02020603050405020304" pitchFamily="18" charset="0"/>
              </a:rPr>
              <a:t> </a:t>
            </a:r>
          </a:p>
          <a:p>
            <a:pPr eaLnBrk="1" hangingPunct="1">
              <a:lnSpc>
                <a:spcPct val="80000"/>
              </a:lnSpc>
              <a:spcBef>
                <a:spcPct val="40000"/>
              </a:spcBef>
            </a:pPr>
            <a:r>
              <a:rPr lang="en-US" altLang="pt-BR" sz="2400">
                <a:solidFill>
                  <a:schemeClr val="bg1"/>
                </a:solidFill>
                <a:cs typeface="Times New Roman" panose="02020603050405020304" pitchFamily="18" charset="0"/>
              </a:rPr>
              <a:t>Klein, C., Hurlbut, C. S. 1993. </a:t>
            </a:r>
            <a:r>
              <a:rPr lang="en-US" altLang="pt-BR" sz="2400" b="1">
                <a:solidFill>
                  <a:schemeClr val="bg1"/>
                </a:solidFill>
                <a:cs typeface="Times New Roman" panose="02020603050405020304" pitchFamily="18" charset="0"/>
              </a:rPr>
              <a:t>Manual of mineralogy</a:t>
            </a:r>
            <a:r>
              <a:rPr lang="en-US" altLang="pt-BR" sz="2400">
                <a:solidFill>
                  <a:schemeClr val="bg1"/>
                </a:solidFill>
                <a:cs typeface="Times New Roman" panose="02020603050405020304" pitchFamily="18" charset="0"/>
              </a:rPr>
              <a:t>. 21</a:t>
            </a:r>
            <a:r>
              <a:rPr lang="en-US" altLang="pt-BR" sz="2400" baseline="30000">
                <a:solidFill>
                  <a:schemeClr val="bg1"/>
                </a:solidFill>
                <a:cs typeface="Times New Roman" panose="02020603050405020304" pitchFamily="18" charset="0"/>
              </a:rPr>
              <a:t>st</a:t>
            </a:r>
            <a:r>
              <a:rPr lang="en-US" altLang="pt-BR" sz="2400">
                <a:solidFill>
                  <a:schemeClr val="bg1"/>
                </a:solidFill>
                <a:cs typeface="Times New Roman" panose="02020603050405020304" pitchFamily="18" charset="0"/>
              </a:rPr>
              <a:t> ed., John Wiley, New York, 681p.</a:t>
            </a:r>
            <a:r>
              <a:rPr lang="pt-BR" altLang="pt-BR" sz="2400">
                <a:solidFill>
                  <a:schemeClr val="bg1"/>
                </a:solidFill>
                <a:cs typeface="Times New Roman" panose="02020603050405020304" pitchFamily="18" charset="0"/>
              </a:rPr>
              <a:t> </a:t>
            </a:r>
            <a:endParaRPr lang="en-US" altLang="pt-BR" sz="2400">
              <a:solidFill>
                <a:schemeClr val="bg1"/>
              </a:solidFill>
              <a:cs typeface="Courier New" panose="02070309020205020404" pitchFamily="49" charset="0"/>
            </a:endParaRPr>
          </a:p>
          <a:p>
            <a:pPr eaLnBrk="1" hangingPunct="1">
              <a:lnSpc>
                <a:spcPct val="80000"/>
              </a:lnSpc>
              <a:spcBef>
                <a:spcPct val="40000"/>
              </a:spcBef>
            </a:pPr>
            <a:r>
              <a:rPr lang="en-US" altLang="pt-BR" sz="2400">
                <a:solidFill>
                  <a:schemeClr val="bg1"/>
                </a:solidFill>
                <a:cs typeface="Times New Roman" panose="02020603050405020304" pitchFamily="18" charset="0"/>
              </a:rPr>
              <a:t>Leinz, V., Campos, J. E. de S. 1982. </a:t>
            </a:r>
            <a:r>
              <a:rPr lang="en-US" altLang="pt-BR" sz="2400" b="1">
                <a:solidFill>
                  <a:schemeClr val="bg1"/>
                </a:solidFill>
                <a:cs typeface="Times New Roman" panose="02020603050405020304" pitchFamily="18" charset="0"/>
              </a:rPr>
              <a:t>Guia para determina</a:t>
            </a:r>
            <a:r>
              <a:rPr lang="en-US" altLang="pt-BR" sz="2400" b="1">
                <a:solidFill>
                  <a:schemeClr val="bg1"/>
                </a:solidFill>
                <a:latin typeface="Arial" panose="020B0604020202020204" pitchFamily="34" charset="0"/>
                <a:cs typeface="Times New Roman" panose="02020603050405020304" pitchFamily="18" charset="0"/>
              </a:rPr>
              <a:t>ç</a:t>
            </a:r>
            <a:r>
              <a:rPr lang="en-US" altLang="pt-BR" sz="2400" b="1">
                <a:solidFill>
                  <a:schemeClr val="bg1"/>
                </a:solidFill>
                <a:cs typeface="Times New Roman" panose="02020603050405020304" pitchFamily="18" charset="0"/>
              </a:rPr>
              <a:t>ão de minerais</a:t>
            </a:r>
            <a:r>
              <a:rPr lang="en-US" altLang="pt-BR" sz="2400">
                <a:solidFill>
                  <a:schemeClr val="bg1"/>
                </a:solidFill>
                <a:cs typeface="Times New Roman" panose="02020603050405020304" pitchFamily="18" charset="0"/>
              </a:rPr>
              <a:t>. Companhia Editora Nacional, SP, 149 p.</a:t>
            </a:r>
            <a:endParaRPr lang="en-US" altLang="pt-BR" sz="2400">
              <a:solidFill>
                <a:schemeClr val="bg1"/>
              </a:solidFill>
            </a:endParaRPr>
          </a:p>
          <a:p>
            <a:pPr eaLnBrk="1" hangingPunct="1">
              <a:lnSpc>
                <a:spcPct val="80000"/>
              </a:lnSpc>
              <a:spcBef>
                <a:spcPct val="40000"/>
              </a:spcBef>
            </a:pPr>
            <a:r>
              <a:rPr lang="en-US" altLang="pt-BR" sz="2400">
                <a:solidFill>
                  <a:schemeClr val="bg1"/>
                </a:solidFill>
                <a:cs typeface="Times New Roman" panose="02020603050405020304" pitchFamily="18" charset="0"/>
              </a:rPr>
              <a:t>Neves, P.C.P. </a:t>
            </a:r>
            <a:r>
              <a:rPr lang="en-US" altLang="pt-BR" sz="2400" i="1">
                <a:solidFill>
                  <a:schemeClr val="bg1"/>
                </a:solidFill>
                <a:cs typeface="Times New Roman" panose="02020603050405020304" pitchFamily="18" charset="0"/>
              </a:rPr>
              <a:t>et al</a:t>
            </a:r>
            <a:r>
              <a:rPr lang="en-US" altLang="pt-BR" sz="2400">
                <a:solidFill>
                  <a:schemeClr val="bg1"/>
                </a:solidFill>
                <a:cs typeface="Times New Roman" panose="02020603050405020304" pitchFamily="18" charset="0"/>
              </a:rPr>
              <a:t>. 2003. </a:t>
            </a:r>
            <a:r>
              <a:rPr lang="pt-BR" altLang="pt-BR" sz="2400" b="1">
                <a:solidFill>
                  <a:schemeClr val="bg1"/>
                </a:solidFill>
                <a:cs typeface="Times New Roman" panose="02020603050405020304" pitchFamily="18" charset="0"/>
              </a:rPr>
              <a:t>Introdu</a:t>
            </a:r>
            <a:r>
              <a:rPr lang="pt-BR" altLang="pt-BR" sz="2400" b="1">
                <a:solidFill>
                  <a:schemeClr val="bg1"/>
                </a:solidFill>
                <a:latin typeface="Arial" panose="020B0604020202020204" pitchFamily="34" charset="0"/>
                <a:cs typeface="Times New Roman" panose="02020603050405020304" pitchFamily="18" charset="0"/>
              </a:rPr>
              <a:t>ç</a:t>
            </a:r>
            <a:r>
              <a:rPr lang="pt-BR" altLang="pt-BR" sz="2400" b="1">
                <a:solidFill>
                  <a:schemeClr val="bg1"/>
                </a:solidFill>
                <a:cs typeface="Times New Roman" panose="02020603050405020304" pitchFamily="18" charset="0"/>
              </a:rPr>
              <a:t>ão </a:t>
            </a:r>
            <a:r>
              <a:rPr lang="pt-BR" altLang="pt-BR" sz="2400" b="1">
                <a:solidFill>
                  <a:schemeClr val="bg1"/>
                </a:solidFill>
                <a:latin typeface="Arial" panose="020B0604020202020204" pitchFamily="34" charset="0"/>
                <a:cs typeface="Times New Roman" panose="02020603050405020304" pitchFamily="18" charset="0"/>
              </a:rPr>
              <a:t>à</a:t>
            </a:r>
            <a:r>
              <a:rPr lang="pt-BR" altLang="pt-BR" sz="2400" b="1">
                <a:solidFill>
                  <a:schemeClr val="bg1"/>
                </a:solidFill>
                <a:cs typeface="Times New Roman" panose="02020603050405020304" pitchFamily="18" charset="0"/>
              </a:rPr>
              <a:t> Mineralogia Pr</a:t>
            </a:r>
            <a:r>
              <a:rPr lang="pt-BR" altLang="pt-BR" sz="2400" b="1">
                <a:solidFill>
                  <a:schemeClr val="bg1"/>
                </a:solidFill>
                <a:latin typeface="Arial" panose="020B0604020202020204" pitchFamily="34" charset="0"/>
                <a:cs typeface="Times New Roman" panose="02020603050405020304" pitchFamily="18" charset="0"/>
              </a:rPr>
              <a:t>á</a:t>
            </a:r>
            <a:r>
              <a:rPr lang="pt-BR" altLang="pt-BR" sz="2400" b="1">
                <a:solidFill>
                  <a:schemeClr val="bg1"/>
                </a:solidFill>
                <a:cs typeface="Times New Roman" panose="02020603050405020304" pitchFamily="18" charset="0"/>
              </a:rPr>
              <a:t>tica</a:t>
            </a:r>
            <a:r>
              <a:rPr lang="pt-BR" altLang="pt-BR" sz="2400">
                <a:solidFill>
                  <a:schemeClr val="bg1"/>
                </a:solidFill>
                <a:cs typeface="Times New Roman" panose="02020603050405020304" pitchFamily="18" charset="0"/>
              </a:rPr>
              <a:t>, Editora da ULBRA, 256 p.</a:t>
            </a:r>
            <a:r>
              <a:rPr lang="pt-BR" altLang="pt-BR" sz="2400">
                <a:solidFill>
                  <a:schemeClr val="bg1"/>
                </a:solidFill>
                <a:cs typeface="Courier New" panose="02070309020205020404" pitchFamily="49" charset="0"/>
              </a:rPr>
              <a:t> </a:t>
            </a:r>
            <a:endParaRPr lang="en-US" altLang="pt-BR" sz="2400">
              <a:solidFill>
                <a:schemeClr val="bg1"/>
              </a:solidFill>
              <a:cs typeface="Courier New" panose="02070309020205020404" pitchFamily="49" charset="0"/>
            </a:endParaRPr>
          </a:p>
          <a:p>
            <a:pPr eaLnBrk="1" hangingPunct="1">
              <a:lnSpc>
                <a:spcPct val="80000"/>
              </a:lnSpc>
              <a:spcBef>
                <a:spcPct val="40000"/>
              </a:spcBef>
            </a:pPr>
            <a:r>
              <a:rPr lang="pt-BR" altLang="pt-BR" sz="2400">
                <a:solidFill>
                  <a:schemeClr val="bg1"/>
                </a:solidFill>
                <a:cs typeface="Times New Roman" panose="02020603050405020304" pitchFamily="18" charset="0"/>
              </a:rPr>
              <a:t>Teixeira</a:t>
            </a:r>
            <a:r>
              <a:rPr lang="en-US" altLang="pt-BR" sz="2400">
                <a:solidFill>
                  <a:schemeClr val="bg1"/>
                </a:solidFill>
                <a:cs typeface="Times New Roman" panose="02020603050405020304" pitchFamily="18" charset="0"/>
              </a:rPr>
              <a:t>, W.</a:t>
            </a:r>
            <a:r>
              <a:rPr lang="pt-BR" altLang="pt-BR" sz="2400">
                <a:solidFill>
                  <a:schemeClr val="bg1"/>
                </a:solidFill>
                <a:cs typeface="Times New Roman" panose="02020603050405020304" pitchFamily="18" charset="0"/>
              </a:rPr>
              <a:t> </a:t>
            </a:r>
            <a:r>
              <a:rPr lang="pt-BR" altLang="pt-BR" sz="2400" i="1">
                <a:solidFill>
                  <a:schemeClr val="bg1"/>
                </a:solidFill>
                <a:cs typeface="Times New Roman" panose="02020603050405020304" pitchFamily="18" charset="0"/>
              </a:rPr>
              <a:t>et al</a:t>
            </a:r>
            <a:r>
              <a:rPr lang="pt-BR" altLang="pt-BR" sz="2400">
                <a:solidFill>
                  <a:schemeClr val="bg1"/>
                </a:solidFill>
                <a:cs typeface="Times New Roman" panose="02020603050405020304" pitchFamily="18" charset="0"/>
              </a:rPr>
              <a:t>. 2000. </a:t>
            </a:r>
            <a:r>
              <a:rPr lang="pt-BR" altLang="pt-BR" sz="2400" b="1">
                <a:solidFill>
                  <a:schemeClr val="bg1"/>
                </a:solidFill>
                <a:cs typeface="Times New Roman" panose="02020603050405020304" pitchFamily="18" charset="0"/>
              </a:rPr>
              <a:t>Decifrando a Terra</a:t>
            </a:r>
            <a:r>
              <a:rPr lang="pt-BR" altLang="pt-BR" sz="2400">
                <a:solidFill>
                  <a:schemeClr val="bg1"/>
                </a:solidFill>
                <a:cs typeface="Times New Roman" panose="02020603050405020304" pitchFamily="18" charset="0"/>
              </a:rPr>
              <a:t>, Ed. Oficina de Textos, SP, 557 p</a:t>
            </a:r>
            <a:r>
              <a:rPr lang="en-US" altLang="pt-BR" sz="2400">
                <a:solidFill>
                  <a:schemeClr val="bg1"/>
                </a:solidFill>
                <a:cs typeface="Courier New" panose="02070309020205020404" pitchFamily="49" charset="0"/>
              </a:rPr>
              <a:t>.</a:t>
            </a:r>
          </a:p>
          <a:p>
            <a:pPr eaLnBrk="1" hangingPunct="1">
              <a:lnSpc>
                <a:spcPct val="80000"/>
              </a:lnSpc>
              <a:spcBef>
                <a:spcPct val="40000"/>
              </a:spcBef>
            </a:pPr>
            <a:r>
              <a:rPr lang="en-US" altLang="pt-BR" sz="2400">
                <a:solidFill>
                  <a:schemeClr val="bg1"/>
                </a:solidFill>
                <a:cs typeface="Courier New" panose="02070309020205020404" pitchFamily="49" charset="0"/>
              </a:rPr>
              <a:t>Winter, J.D. 2001. http://www.whitman.edu/geology/winter</a:t>
            </a:r>
            <a:r>
              <a:rPr lang="en-US" altLang="pt-BR" sz="2400">
                <a:solidFill>
                  <a:srgbClr val="000000"/>
                </a:solidFill>
                <a:cs typeface="Courier New" panose="02070309020205020404" pitchFamily="49" charset="0"/>
              </a:rPr>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977644F9-09A2-40C6-814A-87B0DB4DA81A}"/>
              </a:ext>
            </a:extLst>
          </p:cNvPr>
          <p:cNvSpPr>
            <a:spLocks noGrp="1" noChangeArrowheads="1"/>
          </p:cNvSpPr>
          <p:nvPr>
            <p:ph type="title"/>
          </p:nvPr>
        </p:nvSpPr>
        <p:spPr>
          <a:xfrm>
            <a:off x="838200" y="457200"/>
            <a:ext cx="1905000" cy="5943600"/>
          </a:xfrm>
        </p:spPr>
        <p:txBody>
          <a:bodyPr/>
          <a:lstStyle/>
          <a:p>
            <a:pPr eaLnBrk="1" hangingPunct="1"/>
            <a:r>
              <a:rPr lang="pt-BR" altLang="pt-BR" sz="2400" b="1">
                <a:solidFill>
                  <a:schemeClr val="accent2"/>
                </a:solidFill>
                <a:latin typeface="Arial" panose="020B0604020202020204" pitchFamily="34" charset="0"/>
              </a:rPr>
              <a:t>I</a:t>
            </a:r>
            <a:br>
              <a:rPr lang="pt-BR" altLang="pt-BR" sz="2400" b="1">
                <a:solidFill>
                  <a:schemeClr val="accent2"/>
                </a:solidFill>
                <a:latin typeface="Arial" panose="020B0604020202020204" pitchFamily="34" charset="0"/>
              </a:rPr>
            </a:br>
            <a:r>
              <a:rPr lang="pt-BR" altLang="pt-BR" sz="2400" b="1">
                <a:solidFill>
                  <a:schemeClr val="accent2"/>
                </a:solidFill>
                <a:latin typeface="Arial" panose="020B0604020202020204" pitchFamily="34" charset="0"/>
              </a:rPr>
              <a:t>N</a:t>
            </a:r>
            <a:br>
              <a:rPr lang="pt-BR" altLang="pt-BR" sz="2400" b="1">
                <a:solidFill>
                  <a:schemeClr val="accent2"/>
                </a:solidFill>
                <a:latin typeface="Arial" panose="020B0604020202020204" pitchFamily="34" charset="0"/>
              </a:rPr>
            </a:br>
            <a:r>
              <a:rPr lang="pt-BR" altLang="pt-BR" sz="2400" b="1">
                <a:solidFill>
                  <a:schemeClr val="accent2"/>
                </a:solidFill>
                <a:latin typeface="Arial" panose="020B0604020202020204" pitchFamily="34" charset="0"/>
              </a:rPr>
              <a:t>S</a:t>
            </a:r>
            <a:br>
              <a:rPr lang="pt-BR" altLang="pt-BR" sz="2400" b="1">
                <a:solidFill>
                  <a:schemeClr val="accent2"/>
                </a:solidFill>
                <a:latin typeface="Arial" panose="020B0604020202020204" pitchFamily="34" charset="0"/>
              </a:rPr>
            </a:br>
            <a:r>
              <a:rPr lang="pt-BR" altLang="pt-BR" sz="2400" b="1">
                <a:solidFill>
                  <a:schemeClr val="accent2"/>
                </a:solidFill>
                <a:latin typeface="Arial" panose="020B0604020202020204" pitchFamily="34" charset="0"/>
              </a:rPr>
              <a:t>T</a:t>
            </a:r>
            <a:br>
              <a:rPr lang="pt-BR" altLang="pt-BR" sz="2400" b="1">
                <a:solidFill>
                  <a:schemeClr val="accent2"/>
                </a:solidFill>
                <a:latin typeface="Arial" panose="020B0604020202020204" pitchFamily="34" charset="0"/>
              </a:rPr>
            </a:br>
            <a:r>
              <a:rPr lang="pt-BR" altLang="pt-BR" sz="2400" b="1">
                <a:solidFill>
                  <a:schemeClr val="accent2"/>
                </a:solidFill>
                <a:latin typeface="Arial" panose="020B0604020202020204" pitchFamily="34" charset="0"/>
              </a:rPr>
              <a:t>R</a:t>
            </a:r>
            <a:br>
              <a:rPr lang="pt-BR" altLang="pt-BR" sz="2400" b="1">
                <a:solidFill>
                  <a:schemeClr val="accent2"/>
                </a:solidFill>
                <a:latin typeface="Arial" panose="020B0604020202020204" pitchFamily="34" charset="0"/>
              </a:rPr>
            </a:br>
            <a:r>
              <a:rPr lang="pt-BR" altLang="pt-BR" sz="2400" b="1">
                <a:solidFill>
                  <a:schemeClr val="accent2"/>
                </a:solidFill>
                <a:latin typeface="Arial" panose="020B0604020202020204" pitchFamily="34" charset="0"/>
              </a:rPr>
              <a:t>U</a:t>
            </a:r>
            <a:br>
              <a:rPr lang="pt-BR" altLang="pt-BR" sz="2400" b="1">
                <a:solidFill>
                  <a:schemeClr val="accent2"/>
                </a:solidFill>
                <a:latin typeface="Arial" panose="020B0604020202020204" pitchFamily="34" charset="0"/>
              </a:rPr>
            </a:br>
            <a:r>
              <a:rPr lang="pt-BR" altLang="pt-BR" sz="2400" b="1">
                <a:solidFill>
                  <a:schemeClr val="accent2"/>
                </a:solidFill>
                <a:latin typeface="Arial" panose="020B0604020202020204" pitchFamily="34" charset="0"/>
              </a:rPr>
              <a:t>M</a:t>
            </a:r>
            <a:br>
              <a:rPr lang="pt-BR" altLang="pt-BR" sz="2400" b="1">
                <a:solidFill>
                  <a:schemeClr val="accent2"/>
                </a:solidFill>
                <a:latin typeface="Arial" panose="020B0604020202020204" pitchFamily="34" charset="0"/>
              </a:rPr>
            </a:br>
            <a:r>
              <a:rPr lang="pt-BR" altLang="pt-BR" sz="2400" b="1">
                <a:solidFill>
                  <a:schemeClr val="accent2"/>
                </a:solidFill>
                <a:latin typeface="Arial" panose="020B0604020202020204" pitchFamily="34" charset="0"/>
              </a:rPr>
              <a:t>E</a:t>
            </a:r>
            <a:br>
              <a:rPr lang="pt-BR" altLang="pt-BR" sz="2400" b="1">
                <a:solidFill>
                  <a:schemeClr val="accent2"/>
                </a:solidFill>
                <a:latin typeface="Arial" panose="020B0604020202020204" pitchFamily="34" charset="0"/>
              </a:rPr>
            </a:br>
            <a:r>
              <a:rPr lang="pt-BR" altLang="pt-BR" sz="2400" b="1">
                <a:solidFill>
                  <a:schemeClr val="accent2"/>
                </a:solidFill>
                <a:latin typeface="Arial" panose="020B0604020202020204" pitchFamily="34" charset="0"/>
              </a:rPr>
              <a:t>N</a:t>
            </a:r>
            <a:br>
              <a:rPr lang="pt-BR" altLang="pt-BR" sz="2400" b="1">
                <a:solidFill>
                  <a:schemeClr val="accent2"/>
                </a:solidFill>
                <a:latin typeface="Arial" panose="020B0604020202020204" pitchFamily="34" charset="0"/>
              </a:rPr>
            </a:br>
            <a:r>
              <a:rPr lang="pt-BR" altLang="pt-BR" sz="2400" b="1">
                <a:solidFill>
                  <a:schemeClr val="accent2"/>
                </a:solidFill>
                <a:latin typeface="Arial" panose="020B0604020202020204" pitchFamily="34" charset="0"/>
              </a:rPr>
              <a:t>T</a:t>
            </a:r>
            <a:br>
              <a:rPr lang="pt-BR" altLang="pt-BR" sz="2400" b="1">
                <a:solidFill>
                  <a:schemeClr val="accent2"/>
                </a:solidFill>
                <a:latin typeface="Arial" panose="020B0604020202020204" pitchFamily="34" charset="0"/>
              </a:rPr>
            </a:br>
            <a:r>
              <a:rPr lang="pt-BR" altLang="pt-BR" sz="2400" b="1">
                <a:solidFill>
                  <a:schemeClr val="accent2"/>
                </a:solidFill>
                <a:latin typeface="Arial" panose="020B0604020202020204" pitchFamily="34" charset="0"/>
              </a:rPr>
              <a:t>O</a:t>
            </a:r>
            <a:br>
              <a:rPr lang="pt-BR" altLang="pt-BR" sz="2400" b="1">
                <a:solidFill>
                  <a:schemeClr val="accent2"/>
                </a:solidFill>
                <a:latin typeface="Arial" panose="020B0604020202020204" pitchFamily="34" charset="0"/>
              </a:rPr>
            </a:br>
            <a:r>
              <a:rPr lang="pt-BR" altLang="pt-BR" sz="2400" b="1">
                <a:solidFill>
                  <a:schemeClr val="accent2"/>
                </a:solidFill>
                <a:latin typeface="Arial" panose="020B0604020202020204" pitchFamily="34" charset="0"/>
              </a:rPr>
              <a:t>S</a:t>
            </a:r>
          </a:p>
        </p:txBody>
      </p:sp>
      <p:pic>
        <p:nvPicPr>
          <p:cNvPr id="72707" name="Picture 3" descr="amlick19">
            <a:extLst>
              <a:ext uri="{FF2B5EF4-FFF2-40B4-BE49-F238E27FC236}">
                <a16:creationId xmlns:a16="http://schemas.microsoft.com/office/drawing/2014/main" id="{98ABCD5A-23CA-48FB-B429-818F2ED440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152400"/>
            <a:ext cx="5397500"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727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ernest1">
            <a:extLst>
              <a:ext uri="{FF2B5EF4-FFF2-40B4-BE49-F238E27FC236}">
                <a16:creationId xmlns:a16="http://schemas.microsoft.com/office/drawing/2014/main" id="{B8DDEE40-DB69-4FC3-82FB-E142800A5E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113" y="47625"/>
            <a:ext cx="8243887" cy="681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Estrutura padrão">
  <a:themeElements>
    <a:clrScheme name="Estrutura padrã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Estrutura padrão">
      <a:majorFont>
        <a:latin typeface="Times New Roman"/>
        <a:ea typeface=""/>
        <a:cs typeface=""/>
      </a:majorFont>
      <a:minorFont>
        <a:latin typeface="Times New Roman"/>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trutura padrão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Estrutura padrã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Estrutura padrão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Estrutura padrão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Estrutura padrã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Estrutura padrã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Estrutura padrã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o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1839</TotalTime>
  <Words>1123</Words>
  <Application>Microsoft Office PowerPoint</Application>
  <PresentationFormat>Apresentação na tela (4:3)</PresentationFormat>
  <Paragraphs>221</Paragraphs>
  <Slides>74</Slides>
  <Notes>67</Notes>
  <HiddenSlides>0</HiddenSlides>
  <MMClips>0</MMClips>
  <ScaleCrop>false</ScaleCrop>
  <HeadingPairs>
    <vt:vector size="8" baseType="variant">
      <vt:variant>
        <vt:lpstr>Fontes usadas</vt:lpstr>
      </vt:variant>
      <vt:variant>
        <vt:i4>5</vt:i4>
      </vt:variant>
      <vt:variant>
        <vt:lpstr>Tema</vt:lpstr>
      </vt:variant>
      <vt:variant>
        <vt:i4>1</vt:i4>
      </vt:variant>
      <vt:variant>
        <vt:lpstr>Servidores OLE inseridos</vt:lpstr>
      </vt:variant>
      <vt:variant>
        <vt:i4>1</vt:i4>
      </vt:variant>
      <vt:variant>
        <vt:lpstr>Títulos de slides</vt:lpstr>
      </vt:variant>
      <vt:variant>
        <vt:i4>74</vt:i4>
      </vt:variant>
    </vt:vector>
  </HeadingPairs>
  <TitlesOfParts>
    <vt:vector size="81" baseType="lpstr">
      <vt:lpstr>Arial</vt:lpstr>
      <vt:lpstr>Noto Sans</vt:lpstr>
      <vt:lpstr>Snap ITC</vt:lpstr>
      <vt:lpstr>Times New Roman</vt:lpstr>
      <vt:lpstr>Wide Latin</vt:lpstr>
      <vt:lpstr>Estrutura padrão</vt:lpstr>
      <vt:lpstr>CorelPhotoPaint.Image.10</vt:lpstr>
      <vt:lpstr>Identificação Tom Zé RG 1231232 São Paulo CIC 743748747-00 ISS 1231558-06 INPS 452749-748 Ordem dos Músicos do Brasil 0840 Bahia CGC 958.74210000-001 Títulos protestados, 7 Impulsos de medo, 1.106 Sintomas neuróticos, 36 Horas semanais de catequização pela TV, 16 Impulsos de amor, de amor, 3 Propaganda consumida, 1.106 Alegrias, alegriazinhas espontâneas, 2 Idas ao banheiro para atividades diversas, 36 Tempo de vida previsto para o cidadão 600 mil horas de vida, de vida, de vida Abatimento pelo consumo de alimentos envenenados Refrigerantes, remédios e enlatados, 1.125 horas Abatimento pelo desgosto que se padece Naquela fila do INPS, 1.125 horas Abatimento por ficar só no desejo Daquela mulher bonita que aparece na propaganda de cigarro, 1.125 horas Pelo medo de doenças incuráveis Como cólera, câncer e meningite, ê ê ê 1.125 horas Abate aqui Abate ali Abate isto Abate aquilo E jaz pela cidade Um zumbi sem sepultura Classificado, numerado É o cidadão bem-comportado </vt:lpstr>
      <vt:lpstr>Apresentação do PowerPoint</vt:lpstr>
      <vt:lpstr>Apresentação do PowerPoint</vt:lpstr>
      <vt:lpstr>Apresentação do PowerPoint</vt:lpstr>
      <vt:lpstr>Apresentação do PowerPoint</vt:lpstr>
      <vt:lpstr>Apresentação do PowerPoint</vt:lpstr>
      <vt:lpstr>Apresentação do PowerPoint</vt:lpstr>
      <vt:lpstr>I N S T R U M E N T O S</vt:lpstr>
      <vt:lpstr>Apresentação do PowerPoint</vt:lpstr>
      <vt:lpstr>IDENTIFICAÇÃO DE MINERAIS  Daniel Atencio</vt:lpstr>
      <vt:lpstr>PROPRIEDADES</vt:lpstr>
      <vt:lpstr>COR</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COR  DO  TRAÇO</vt:lpstr>
      <vt:lpstr>Apresentação do PowerPoint</vt:lpstr>
      <vt:lpstr>Apresentação do PowerPoint</vt:lpstr>
      <vt:lpstr>BRILHO</vt:lpstr>
      <vt:lpstr>Apresentação do PowerPoint</vt:lpstr>
      <vt:lpstr>Apresentação do PowerPoint</vt:lpstr>
      <vt:lpstr>Apresentação do PowerPoint</vt:lpstr>
      <vt:lpstr>Transparência:  passagem da luz</vt:lpstr>
      <vt:lpstr>DUREZA</vt:lpstr>
      <vt:lpstr>Escala de Mohs</vt:lpstr>
      <vt:lpstr>Apresentação do PowerPoint</vt:lpstr>
      <vt:lpstr>DUREZA</vt:lpstr>
      <vt:lpstr>Apresentação do PowerPoint</vt:lpstr>
      <vt:lpstr>CLIVAGEM</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FRATURA</vt:lpstr>
      <vt:lpstr>Apresentação do PowerPoint</vt:lpstr>
      <vt:lpstr>EXEMPLOS DE HÁBITOS</vt:lpstr>
      <vt:lpstr>HÁBITO</vt:lpstr>
      <vt:lpstr>Apresentação do PowerPoint</vt:lpstr>
      <vt:lpstr>Hábito Prismático  Crocoíta  PbCrO4</vt:lpstr>
      <vt:lpstr>Apresentação do PowerPoint</vt:lpstr>
      <vt:lpstr>Apresentação do PowerPoint</vt:lpstr>
      <vt:lpstr>Apresentação do PowerPoint</vt:lpstr>
      <vt:lpstr>Dendritos de Óxido de Manganês</vt:lpstr>
      <vt:lpstr>Apresentação do PowerPoint</vt:lpstr>
      <vt:lpstr>DENSIDADE  RELATIVA</vt:lpstr>
      <vt:lpstr>Apresentação do PowerPoint</vt:lpstr>
      <vt:lpstr>Apresentação do PowerPoint</vt:lpstr>
      <vt:lpstr>Apresentação do PowerPoint</vt:lpstr>
      <vt:lpstr>Geminação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PROPRIEDADES ORGANOLÉPTICAS</vt:lpstr>
      <vt:lpstr>Apresentação do PowerPoint</vt:lpstr>
      <vt:lpstr>Apresentação do PowerPoint</vt:lpstr>
      <vt:lpstr>Apresentação do PowerPoint</vt:lpstr>
      <vt:lpstr>Apresentação do PowerPoint</vt:lpstr>
      <vt:lpstr>PROPRIEDADES MAGNÉTICAS</vt:lpstr>
      <vt:lpstr>Apresentação do PowerPoint</vt:lpstr>
      <vt:lpstr>BIBLIOGRAFIA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IDADE E ESTRUTURA DO UNIVERSO</dc:title>
  <dc:creator>usp</dc:creator>
  <cp:lastModifiedBy>datencio</cp:lastModifiedBy>
  <cp:revision>140</cp:revision>
  <dcterms:created xsi:type="dcterms:W3CDTF">2005-03-03T19:26:02Z</dcterms:created>
  <dcterms:modified xsi:type="dcterms:W3CDTF">2025-03-07T13:29:52Z</dcterms:modified>
</cp:coreProperties>
</file>