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6"/>
  </p:notesMasterIdLst>
  <p:sldIdLst>
    <p:sldId id="459" r:id="rId2"/>
    <p:sldId id="447" r:id="rId3"/>
    <p:sldId id="448" r:id="rId4"/>
    <p:sldId id="456" r:id="rId5"/>
    <p:sldId id="454" r:id="rId6"/>
    <p:sldId id="453" r:id="rId7"/>
    <p:sldId id="449" r:id="rId8"/>
    <p:sldId id="301" r:id="rId9"/>
    <p:sldId id="460" r:id="rId10"/>
    <p:sldId id="357" r:id="rId11"/>
    <p:sldId id="363" r:id="rId12"/>
    <p:sldId id="443" r:id="rId13"/>
    <p:sldId id="438" r:id="rId14"/>
    <p:sldId id="439" r:id="rId15"/>
    <p:sldId id="440" r:id="rId16"/>
    <p:sldId id="441" r:id="rId17"/>
    <p:sldId id="321" r:id="rId18"/>
    <p:sldId id="485" r:id="rId19"/>
    <p:sldId id="324" r:id="rId20"/>
    <p:sldId id="486" r:id="rId21"/>
    <p:sldId id="326" r:id="rId22"/>
    <p:sldId id="325" r:id="rId23"/>
    <p:sldId id="487" r:id="rId24"/>
    <p:sldId id="352" r:id="rId25"/>
    <p:sldId id="381" r:id="rId26"/>
    <p:sldId id="488" r:id="rId27"/>
    <p:sldId id="489" r:id="rId28"/>
    <p:sldId id="353" r:id="rId29"/>
    <p:sldId id="382" r:id="rId30"/>
    <p:sldId id="320" r:id="rId31"/>
    <p:sldId id="302" r:id="rId32"/>
    <p:sldId id="303" r:id="rId33"/>
    <p:sldId id="444" r:id="rId34"/>
    <p:sldId id="446" r:id="rId35"/>
    <p:sldId id="318" r:id="rId36"/>
    <p:sldId id="355" r:id="rId37"/>
    <p:sldId id="461" r:id="rId38"/>
    <p:sldId id="466" r:id="rId39"/>
    <p:sldId id="378" r:id="rId40"/>
    <p:sldId id="462" r:id="rId41"/>
    <p:sldId id="465" r:id="rId42"/>
    <p:sldId id="467" r:id="rId43"/>
    <p:sldId id="328" r:id="rId44"/>
    <p:sldId id="354" r:id="rId45"/>
    <p:sldId id="329" r:id="rId46"/>
    <p:sldId id="309" r:id="rId47"/>
    <p:sldId id="367" r:id="rId48"/>
    <p:sldId id="368" r:id="rId49"/>
    <p:sldId id="372" r:id="rId50"/>
    <p:sldId id="371" r:id="rId51"/>
    <p:sldId id="482" r:id="rId52"/>
    <p:sldId id="374" r:id="rId53"/>
    <p:sldId id="356" r:id="rId54"/>
    <p:sldId id="408" r:id="rId55"/>
    <p:sldId id="479" r:id="rId56"/>
    <p:sldId id="480" r:id="rId57"/>
    <p:sldId id="475" r:id="rId58"/>
    <p:sldId id="375" r:id="rId59"/>
    <p:sldId id="478" r:id="rId60"/>
    <p:sldId id="470" r:id="rId61"/>
    <p:sldId id="376" r:id="rId62"/>
    <p:sldId id="471" r:id="rId63"/>
    <p:sldId id="472" r:id="rId64"/>
    <p:sldId id="473" r:id="rId65"/>
    <p:sldId id="476" r:id="rId66"/>
    <p:sldId id="481" r:id="rId67"/>
    <p:sldId id="409" r:id="rId68"/>
    <p:sldId id="410" r:id="rId69"/>
    <p:sldId id="468" r:id="rId70"/>
    <p:sldId id="483" r:id="rId71"/>
    <p:sldId id="484" r:id="rId72"/>
    <p:sldId id="411" r:id="rId73"/>
    <p:sldId id="412" r:id="rId74"/>
    <p:sldId id="436" r:id="rId75"/>
  </p:sldIdLst>
  <p:sldSz cx="9144000" cy="6858000" type="screen4x3"/>
  <p:notesSz cx="7099300" cy="10234613"/>
  <p:defaultTextStyle>
    <a:defPPr>
      <a:defRPr lang="pt-BR"/>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CCFF"/>
    <a:srgbClr val="FF33CC"/>
    <a:srgbClr val="0000FF"/>
    <a:srgbClr val="333399"/>
    <a:srgbClr val="00FF00"/>
    <a:srgbClr val="0000CC"/>
    <a:srgbClr val="CC0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3109" autoAdjust="0"/>
    <p:restoredTop sz="94698" autoAdjust="0"/>
  </p:normalViewPr>
  <p:slideViewPr>
    <p:cSldViewPr>
      <p:cViewPr>
        <p:scale>
          <a:sx n="94" d="100"/>
          <a:sy n="94" d="100"/>
        </p:scale>
        <p:origin x="2238" y="3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E2FA0AC0-65B4-47E1-B5BE-6DFB632877AD}"/>
              </a:ext>
            </a:extLst>
          </p:cNvPr>
          <p:cNvSpPr>
            <a:spLocks noGrp="1" noChangeArrowheads="1"/>
          </p:cNvSpPr>
          <p:nvPr>
            <p:ph type="hdr" sz="quarter"/>
          </p:nvPr>
        </p:nvSpPr>
        <p:spPr bwMode="auto">
          <a:xfrm>
            <a:off x="0" y="0"/>
            <a:ext cx="3076575" cy="511175"/>
          </a:xfrm>
          <a:prstGeom prst="rect">
            <a:avLst/>
          </a:prstGeom>
          <a:noFill/>
          <a:ln>
            <a:noFill/>
          </a:ln>
          <a:effectLst/>
        </p:spPr>
        <p:txBody>
          <a:bodyPr vert="horz" wrap="square" lIns="99048" tIns="49524" rIns="99048" bIns="49524" numCol="1" anchor="t" anchorCtr="0" compatLnSpc="1">
            <a:prstTxWarp prst="textNoShape">
              <a:avLst/>
            </a:prstTxWarp>
          </a:bodyPr>
          <a:lstStyle>
            <a:lvl1pPr defTabSz="990600" eaLnBrk="1" hangingPunct="1">
              <a:defRPr sz="1300"/>
            </a:lvl1pPr>
          </a:lstStyle>
          <a:p>
            <a:pPr>
              <a:defRPr/>
            </a:pPr>
            <a:endParaRPr lang="pt-BR"/>
          </a:p>
        </p:txBody>
      </p:sp>
      <p:sp>
        <p:nvSpPr>
          <p:cNvPr id="15363" name="Rectangle 3">
            <a:extLst>
              <a:ext uri="{FF2B5EF4-FFF2-40B4-BE49-F238E27FC236}">
                <a16:creationId xmlns:a16="http://schemas.microsoft.com/office/drawing/2014/main" id="{F3DD5707-D08F-42BE-9CBD-3E9C222FBD99}"/>
              </a:ext>
            </a:extLst>
          </p:cNvPr>
          <p:cNvSpPr>
            <a:spLocks noGrp="1" noChangeArrowheads="1"/>
          </p:cNvSpPr>
          <p:nvPr>
            <p:ph type="dt" idx="1"/>
          </p:nvPr>
        </p:nvSpPr>
        <p:spPr bwMode="auto">
          <a:xfrm>
            <a:off x="4022725" y="0"/>
            <a:ext cx="3076575" cy="511175"/>
          </a:xfrm>
          <a:prstGeom prst="rect">
            <a:avLst/>
          </a:prstGeom>
          <a:noFill/>
          <a:ln>
            <a:noFill/>
          </a:ln>
          <a:effectLst/>
        </p:spPr>
        <p:txBody>
          <a:bodyPr vert="horz" wrap="square" lIns="99048" tIns="49524" rIns="99048" bIns="49524" numCol="1" anchor="t" anchorCtr="0" compatLnSpc="1">
            <a:prstTxWarp prst="textNoShape">
              <a:avLst/>
            </a:prstTxWarp>
          </a:bodyPr>
          <a:lstStyle>
            <a:lvl1pPr algn="r" defTabSz="990600" eaLnBrk="1" hangingPunct="1">
              <a:defRPr sz="1300"/>
            </a:lvl1pPr>
          </a:lstStyle>
          <a:p>
            <a:pPr>
              <a:defRPr/>
            </a:pPr>
            <a:endParaRPr lang="pt-BR"/>
          </a:p>
        </p:txBody>
      </p:sp>
      <p:sp>
        <p:nvSpPr>
          <p:cNvPr id="2052" name="Rectangle 4">
            <a:extLst>
              <a:ext uri="{FF2B5EF4-FFF2-40B4-BE49-F238E27FC236}">
                <a16:creationId xmlns:a16="http://schemas.microsoft.com/office/drawing/2014/main" id="{C145E307-AFE9-417C-A064-6EC39C7814EB}"/>
              </a:ext>
            </a:extLst>
          </p:cNvPr>
          <p:cNvSpPr>
            <a:spLocks noGrp="1" noRot="1" noChangeAspect="1" noChangeArrowheads="1" noTextEdit="1"/>
          </p:cNvSpPr>
          <p:nvPr>
            <p:ph type="sldImg" idx="2"/>
          </p:nvPr>
        </p:nvSpPr>
        <p:spPr bwMode="auto">
          <a:xfrm>
            <a:off x="990600" y="768350"/>
            <a:ext cx="5118100" cy="383698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5365" name="Rectangle 5">
            <a:extLst>
              <a:ext uri="{FF2B5EF4-FFF2-40B4-BE49-F238E27FC236}">
                <a16:creationId xmlns:a16="http://schemas.microsoft.com/office/drawing/2014/main" id="{2DC4F269-1A50-4C4F-A198-B666473C52C0}"/>
              </a:ext>
            </a:extLst>
          </p:cNvPr>
          <p:cNvSpPr>
            <a:spLocks noGrp="1" noChangeArrowheads="1"/>
          </p:cNvSpPr>
          <p:nvPr>
            <p:ph type="body" sz="quarter" idx="3"/>
          </p:nvPr>
        </p:nvSpPr>
        <p:spPr bwMode="auto">
          <a:xfrm>
            <a:off x="946150" y="4860925"/>
            <a:ext cx="5207000" cy="4605338"/>
          </a:xfrm>
          <a:prstGeom prst="rect">
            <a:avLst/>
          </a:prstGeom>
          <a:noFill/>
          <a:ln>
            <a:noFill/>
          </a:ln>
          <a:effectLst/>
        </p:spPr>
        <p:txBody>
          <a:bodyPr vert="horz" wrap="square" lIns="99048" tIns="49524" rIns="99048" bIns="49524" numCol="1" anchor="t" anchorCtr="0" compatLnSpc="1">
            <a:prstTxWarp prst="textNoShape">
              <a:avLst/>
            </a:prstTxWarp>
          </a:bodyPr>
          <a:lstStyle/>
          <a:p>
            <a:pPr lvl="0"/>
            <a:r>
              <a:rPr lang="pt-BR" noProof="0"/>
              <a:t>Clique para editar os estilos do texto mestre</a:t>
            </a:r>
          </a:p>
          <a:p>
            <a:pPr lvl="1"/>
            <a:r>
              <a:rPr lang="pt-BR" noProof="0"/>
              <a:t>Segundo nível</a:t>
            </a:r>
          </a:p>
          <a:p>
            <a:pPr lvl="2"/>
            <a:r>
              <a:rPr lang="pt-BR" noProof="0"/>
              <a:t>Terceiro nível</a:t>
            </a:r>
          </a:p>
          <a:p>
            <a:pPr lvl="3"/>
            <a:r>
              <a:rPr lang="pt-BR" noProof="0"/>
              <a:t>Quarto nível</a:t>
            </a:r>
          </a:p>
          <a:p>
            <a:pPr lvl="4"/>
            <a:r>
              <a:rPr lang="pt-BR" noProof="0"/>
              <a:t>Quinto nível</a:t>
            </a:r>
          </a:p>
        </p:txBody>
      </p:sp>
      <p:sp>
        <p:nvSpPr>
          <p:cNvPr id="15366" name="Rectangle 6">
            <a:extLst>
              <a:ext uri="{FF2B5EF4-FFF2-40B4-BE49-F238E27FC236}">
                <a16:creationId xmlns:a16="http://schemas.microsoft.com/office/drawing/2014/main" id="{63E49C01-610C-49A4-88A8-DF6B5629F91E}"/>
              </a:ext>
            </a:extLst>
          </p:cNvPr>
          <p:cNvSpPr>
            <a:spLocks noGrp="1" noChangeArrowheads="1"/>
          </p:cNvSpPr>
          <p:nvPr>
            <p:ph type="ftr" sz="quarter" idx="4"/>
          </p:nvPr>
        </p:nvSpPr>
        <p:spPr bwMode="auto">
          <a:xfrm>
            <a:off x="0" y="9723438"/>
            <a:ext cx="3076575" cy="511175"/>
          </a:xfrm>
          <a:prstGeom prst="rect">
            <a:avLst/>
          </a:prstGeom>
          <a:noFill/>
          <a:ln>
            <a:noFill/>
          </a:ln>
          <a:effectLst/>
        </p:spPr>
        <p:txBody>
          <a:bodyPr vert="horz" wrap="square" lIns="99048" tIns="49524" rIns="99048" bIns="49524" numCol="1" anchor="b" anchorCtr="0" compatLnSpc="1">
            <a:prstTxWarp prst="textNoShape">
              <a:avLst/>
            </a:prstTxWarp>
          </a:bodyPr>
          <a:lstStyle>
            <a:lvl1pPr defTabSz="990600" eaLnBrk="1" hangingPunct="1">
              <a:defRPr sz="1300"/>
            </a:lvl1pPr>
          </a:lstStyle>
          <a:p>
            <a:pPr>
              <a:defRPr/>
            </a:pPr>
            <a:endParaRPr lang="pt-BR"/>
          </a:p>
        </p:txBody>
      </p:sp>
      <p:sp>
        <p:nvSpPr>
          <p:cNvPr id="15367" name="Rectangle 7">
            <a:extLst>
              <a:ext uri="{FF2B5EF4-FFF2-40B4-BE49-F238E27FC236}">
                <a16:creationId xmlns:a16="http://schemas.microsoft.com/office/drawing/2014/main" id="{56C95348-7CC0-42F7-9B63-DFCF1DE356EF}"/>
              </a:ext>
            </a:extLst>
          </p:cNvPr>
          <p:cNvSpPr>
            <a:spLocks noGrp="1" noChangeArrowheads="1"/>
          </p:cNvSpPr>
          <p:nvPr>
            <p:ph type="sldNum" sz="quarter" idx="5"/>
          </p:nvPr>
        </p:nvSpPr>
        <p:spPr bwMode="auto">
          <a:xfrm>
            <a:off x="4022725" y="9723438"/>
            <a:ext cx="3076575" cy="511175"/>
          </a:xfrm>
          <a:prstGeom prst="rect">
            <a:avLst/>
          </a:prstGeom>
          <a:noFill/>
          <a:ln>
            <a:noFill/>
          </a:ln>
          <a:effectLst/>
        </p:spPr>
        <p:txBody>
          <a:bodyPr vert="horz" wrap="square" lIns="99048" tIns="49524" rIns="99048" bIns="49524" numCol="1" anchor="b" anchorCtr="0" compatLnSpc="1">
            <a:prstTxWarp prst="textNoShape">
              <a:avLst/>
            </a:prstTxWarp>
          </a:bodyPr>
          <a:lstStyle>
            <a:lvl1pPr algn="r" defTabSz="990600" eaLnBrk="1" hangingPunct="1">
              <a:defRPr sz="1300" smtClean="0"/>
            </a:lvl1pPr>
          </a:lstStyle>
          <a:p>
            <a:pPr>
              <a:defRPr/>
            </a:pPr>
            <a:fld id="{C5861AA6-D438-4614-AD9B-C016F17B8AE3}" type="slidenum">
              <a:rPr lang="pt-BR" altLang="pt-BR"/>
              <a:pPr>
                <a:defRPr/>
              </a:pPr>
              <a:t>‹nº›</a:t>
            </a:fld>
            <a:endParaRPr lang="pt-BR" altLang="pt-BR"/>
          </a:p>
        </p:txBody>
      </p:sp>
    </p:spTree>
    <p:extLst>
      <p:ext uri="{BB962C8B-B14F-4D97-AF65-F5344CB8AC3E}">
        <p14:creationId xmlns:p14="http://schemas.microsoft.com/office/powerpoint/2010/main" val="77784402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a:extLst>
              <a:ext uri="{FF2B5EF4-FFF2-40B4-BE49-F238E27FC236}">
                <a16:creationId xmlns:a16="http://schemas.microsoft.com/office/drawing/2014/main" id="{D438AEE5-6F59-4981-8F63-F07AC496E97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4CE5B42-0EC0-48A2-8C7A-F96FAF7F0A4E}" type="slidenum">
              <a:rPr lang="pt-BR" altLang="pt-BR" sz="1300"/>
              <a:pPr>
                <a:spcBef>
                  <a:spcPct val="0"/>
                </a:spcBef>
              </a:pPr>
              <a:t>1</a:t>
            </a:fld>
            <a:endParaRPr lang="pt-BR" altLang="pt-BR" sz="1300"/>
          </a:p>
        </p:txBody>
      </p:sp>
      <p:sp>
        <p:nvSpPr>
          <p:cNvPr id="4099" name="Rectangle 2">
            <a:extLst>
              <a:ext uri="{FF2B5EF4-FFF2-40B4-BE49-F238E27FC236}">
                <a16:creationId xmlns:a16="http://schemas.microsoft.com/office/drawing/2014/main" id="{30439C8C-A008-4BE7-B9AF-562414FD0AD3}"/>
              </a:ext>
            </a:extLst>
          </p:cNvPr>
          <p:cNvSpPr>
            <a:spLocks noGrp="1" noRot="1" noChangeAspect="1" noChangeArrowheads="1" noTextEdit="1"/>
          </p:cNvSpPr>
          <p:nvPr>
            <p:ph type="sldImg"/>
          </p:nvPr>
        </p:nvSpPr>
        <p:spPr>
          <a:xfrm>
            <a:off x="992188" y="768350"/>
            <a:ext cx="5114925" cy="3836988"/>
          </a:xfrm>
          <a:ln/>
        </p:spPr>
      </p:sp>
      <p:sp>
        <p:nvSpPr>
          <p:cNvPr id="4100" name="Rectangle 3">
            <a:extLst>
              <a:ext uri="{FF2B5EF4-FFF2-40B4-BE49-F238E27FC236}">
                <a16:creationId xmlns:a16="http://schemas.microsoft.com/office/drawing/2014/main" id="{952CA6B7-4343-4C7B-A15C-E44589F935F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t-BR" altLang="pt-B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505061A0-27C5-4CED-8F1F-FB998DBFA13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E4D1BDD-89D0-4D9C-8CEE-3DBF5CA9A4D8}" type="slidenum">
              <a:rPr lang="pt-BR" altLang="pt-BR" sz="1300"/>
              <a:pPr>
                <a:spcBef>
                  <a:spcPct val="0"/>
                </a:spcBef>
              </a:pPr>
              <a:t>10</a:t>
            </a:fld>
            <a:endParaRPr lang="pt-BR" altLang="pt-BR" sz="1300"/>
          </a:p>
        </p:txBody>
      </p:sp>
      <p:sp>
        <p:nvSpPr>
          <p:cNvPr id="22531" name="Rectangle 2">
            <a:extLst>
              <a:ext uri="{FF2B5EF4-FFF2-40B4-BE49-F238E27FC236}">
                <a16:creationId xmlns:a16="http://schemas.microsoft.com/office/drawing/2014/main" id="{E4262984-19AC-4E39-A069-4A9EA67F7D31}"/>
              </a:ext>
            </a:extLst>
          </p:cNvPr>
          <p:cNvSpPr>
            <a:spLocks noGrp="1" noRot="1" noChangeAspect="1" noChangeArrowheads="1" noTextEdit="1"/>
          </p:cNvSpPr>
          <p:nvPr>
            <p:ph type="sldImg"/>
          </p:nvPr>
        </p:nvSpPr>
        <p:spPr>
          <a:xfrm>
            <a:off x="992188" y="768350"/>
            <a:ext cx="5114925" cy="3836988"/>
          </a:xfrm>
          <a:ln/>
        </p:spPr>
      </p:sp>
      <p:sp>
        <p:nvSpPr>
          <p:cNvPr id="22532" name="Rectangle 3">
            <a:extLst>
              <a:ext uri="{FF2B5EF4-FFF2-40B4-BE49-F238E27FC236}">
                <a16:creationId xmlns:a16="http://schemas.microsoft.com/office/drawing/2014/main" id="{1CF51A4A-C6A8-4112-B7BC-DDB9087B394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t-BR" altLang="pt-B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DE98856A-ACDE-4844-85AC-40127155502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9F0BCA6-5DE8-4617-BF2C-9F9BE2661253}" type="slidenum">
              <a:rPr lang="pt-BR" altLang="pt-BR" sz="1300"/>
              <a:pPr>
                <a:spcBef>
                  <a:spcPct val="0"/>
                </a:spcBef>
              </a:pPr>
              <a:t>11</a:t>
            </a:fld>
            <a:endParaRPr lang="pt-BR" altLang="pt-BR" sz="1300"/>
          </a:p>
        </p:txBody>
      </p:sp>
      <p:sp>
        <p:nvSpPr>
          <p:cNvPr id="24579" name="Rectangle 2">
            <a:extLst>
              <a:ext uri="{FF2B5EF4-FFF2-40B4-BE49-F238E27FC236}">
                <a16:creationId xmlns:a16="http://schemas.microsoft.com/office/drawing/2014/main" id="{26BB291E-F7E4-4A09-B04D-27465827C36D}"/>
              </a:ext>
            </a:extLst>
          </p:cNvPr>
          <p:cNvSpPr>
            <a:spLocks noGrp="1" noRot="1" noChangeAspect="1" noChangeArrowheads="1" noTextEdit="1"/>
          </p:cNvSpPr>
          <p:nvPr>
            <p:ph type="sldImg"/>
          </p:nvPr>
        </p:nvSpPr>
        <p:spPr>
          <a:xfrm>
            <a:off x="992188" y="768350"/>
            <a:ext cx="5114925" cy="3836988"/>
          </a:xfrm>
          <a:ln/>
        </p:spPr>
      </p:sp>
      <p:sp>
        <p:nvSpPr>
          <p:cNvPr id="24580" name="Rectangle 3">
            <a:extLst>
              <a:ext uri="{FF2B5EF4-FFF2-40B4-BE49-F238E27FC236}">
                <a16:creationId xmlns:a16="http://schemas.microsoft.com/office/drawing/2014/main" id="{0E2F50A8-CDC0-450C-912A-0CA17E450EE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t-BR" altLang="pt-B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FAF6474C-038C-4A36-BF23-28BD0BDC006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FBAD3FE-FFCD-4CB9-ABC9-FBA082CFBCEF}" type="slidenum">
              <a:rPr lang="pt-BR" altLang="pt-BR" sz="1300"/>
              <a:pPr>
                <a:spcBef>
                  <a:spcPct val="0"/>
                </a:spcBef>
              </a:pPr>
              <a:t>12</a:t>
            </a:fld>
            <a:endParaRPr lang="pt-BR" altLang="pt-BR" sz="1300"/>
          </a:p>
        </p:txBody>
      </p:sp>
      <p:sp>
        <p:nvSpPr>
          <p:cNvPr id="26627" name="Rectangle 2">
            <a:extLst>
              <a:ext uri="{FF2B5EF4-FFF2-40B4-BE49-F238E27FC236}">
                <a16:creationId xmlns:a16="http://schemas.microsoft.com/office/drawing/2014/main" id="{7C334130-FFCA-423A-BC73-D8218B355615}"/>
              </a:ext>
            </a:extLst>
          </p:cNvPr>
          <p:cNvSpPr>
            <a:spLocks noGrp="1" noRot="1" noChangeAspect="1" noChangeArrowheads="1" noTextEdit="1"/>
          </p:cNvSpPr>
          <p:nvPr>
            <p:ph type="sldImg"/>
          </p:nvPr>
        </p:nvSpPr>
        <p:spPr>
          <a:xfrm>
            <a:off x="992188" y="768350"/>
            <a:ext cx="5114925" cy="3836988"/>
          </a:xfrm>
          <a:ln/>
        </p:spPr>
      </p:sp>
      <p:sp>
        <p:nvSpPr>
          <p:cNvPr id="26628" name="Rectangle 3">
            <a:extLst>
              <a:ext uri="{FF2B5EF4-FFF2-40B4-BE49-F238E27FC236}">
                <a16:creationId xmlns:a16="http://schemas.microsoft.com/office/drawing/2014/main" id="{144175AC-8836-4293-9B63-F907B05A471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t-BR" altLang="pt-B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F785B589-3BB3-419E-B43F-ECFF8BA0CF9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2556E9F-A782-4D8B-8210-8CE8A5865FB4}" type="slidenum">
              <a:rPr lang="pt-BR" altLang="pt-BR" sz="1300"/>
              <a:pPr>
                <a:spcBef>
                  <a:spcPct val="0"/>
                </a:spcBef>
              </a:pPr>
              <a:t>13</a:t>
            </a:fld>
            <a:endParaRPr lang="pt-BR" altLang="pt-BR" sz="1300"/>
          </a:p>
        </p:txBody>
      </p:sp>
      <p:sp>
        <p:nvSpPr>
          <p:cNvPr id="28675" name="Rectangle 2">
            <a:extLst>
              <a:ext uri="{FF2B5EF4-FFF2-40B4-BE49-F238E27FC236}">
                <a16:creationId xmlns:a16="http://schemas.microsoft.com/office/drawing/2014/main" id="{D61B5296-AB3B-4914-8F1B-B78B2E1DE0B9}"/>
              </a:ext>
            </a:extLst>
          </p:cNvPr>
          <p:cNvSpPr>
            <a:spLocks noGrp="1" noRot="1" noChangeAspect="1" noChangeArrowheads="1" noTextEdit="1"/>
          </p:cNvSpPr>
          <p:nvPr>
            <p:ph type="sldImg"/>
          </p:nvPr>
        </p:nvSpPr>
        <p:spPr>
          <a:xfrm>
            <a:off x="992188" y="768350"/>
            <a:ext cx="5114925" cy="3836988"/>
          </a:xfrm>
          <a:ln/>
        </p:spPr>
      </p:sp>
      <p:sp>
        <p:nvSpPr>
          <p:cNvPr id="28676" name="Rectangle 3">
            <a:extLst>
              <a:ext uri="{FF2B5EF4-FFF2-40B4-BE49-F238E27FC236}">
                <a16:creationId xmlns:a16="http://schemas.microsoft.com/office/drawing/2014/main" id="{601E0F74-0E0E-44BD-9FA5-02C2867E36C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t-BR" altLang="pt-B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02EAB1AF-360F-4BCD-8872-4CE7A396F60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FD2477C-87B8-4262-AD8D-84CBADB48BC7}" type="slidenum">
              <a:rPr lang="pt-BR" altLang="pt-BR" sz="1300"/>
              <a:pPr>
                <a:spcBef>
                  <a:spcPct val="0"/>
                </a:spcBef>
              </a:pPr>
              <a:t>14</a:t>
            </a:fld>
            <a:endParaRPr lang="pt-BR" altLang="pt-BR" sz="1300"/>
          </a:p>
        </p:txBody>
      </p:sp>
      <p:sp>
        <p:nvSpPr>
          <p:cNvPr id="30723" name="Rectangle 2">
            <a:extLst>
              <a:ext uri="{FF2B5EF4-FFF2-40B4-BE49-F238E27FC236}">
                <a16:creationId xmlns:a16="http://schemas.microsoft.com/office/drawing/2014/main" id="{E323A2D3-B999-4F65-A347-F867037CDCF4}"/>
              </a:ext>
            </a:extLst>
          </p:cNvPr>
          <p:cNvSpPr>
            <a:spLocks noGrp="1" noRot="1" noChangeAspect="1" noChangeArrowheads="1" noTextEdit="1"/>
          </p:cNvSpPr>
          <p:nvPr>
            <p:ph type="sldImg"/>
          </p:nvPr>
        </p:nvSpPr>
        <p:spPr>
          <a:xfrm>
            <a:off x="992188" y="768350"/>
            <a:ext cx="5114925" cy="3836988"/>
          </a:xfrm>
          <a:ln/>
        </p:spPr>
      </p:sp>
      <p:sp>
        <p:nvSpPr>
          <p:cNvPr id="30724" name="Rectangle 3">
            <a:extLst>
              <a:ext uri="{FF2B5EF4-FFF2-40B4-BE49-F238E27FC236}">
                <a16:creationId xmlns:a16="http://schemas.microsoft.com/office/drawing/2014/main" id="{729C74D0-B074-4390-9AC2-4811E22572D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t-BR" altLang="pt-B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CEFFD9CD-D4B6-4800-86A4-1633F7347F3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5FA9907-B0AE-4B6C-9400-8884B62FE7A7}" type="slidenum">
              <a:rPr lang="pt-BR" altLang="pt-BR" sz="1300"/>
              <a:pPr>
                <a:spcBef>
                  <a:spcPct val="0"/>
                </a:spcBef>
              </a:pPr>
              <a:t>15</a:t>
            </a:fld>
            <a:endParaRPr lang="pt-BR" altLang="pt-BR" sz="1300"/>
          </a:p>
        </p:txBody>
      </p:sp>
      <p:sp>
        <p:nvSpPr>
          <p:cNvPr id="32771" name="Rectangle 2">
            <a:extLst>
              <a:ext uri="{FF2B5EF4-FFF2-40B4-BE49-F238E27FC236}">
                <a16:creationId xmlns:a16="http://schemas.microsoft.com/office/drawing/2014/main" id="{0F2692CA-1E9B-4EA1-9A92-607CFE799DDC}"/>
              </a:ext>
            </a:extLst>
          </p:cNvPr>
          <p:cNvSpPr>
            <a:spLocks noGrp="1" noRot="1" noChangeAspect="1" noChangeArrowheads="1" noTextEdit="1"/>
          </p:cNvSpPr>
          <p:nvPr>
            <p:ph type="sldImg"/>
          </p:nvPr>
        </p:nvSpPr>
        <p:spPr>
          <a:xfrm>
            <a:off x="992188" y="768350"/>
            <a:ext cx="5114925" cy="3836988"/>
          </a:xfrm>
          <a:ln/>
        </p:spPr>
      </p:sp>
      <p:sp>
        <p:nvSpPr>
          <p:cNvPr id="32772" name="Rectangle 3">
            <a:extLst>
              <a:ext uri="{FF2B5EF4-FFF2-40B4-BE49-F238E27FC236}">
                <a16:creationId xmlns:a16="http://schemas.microsoft.com/office/drawing/2014/main" id="{74E53B44-F1ED-4105-9CBB-71336DF4335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t-BR" altLang="pt-B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AB1B45B1-02AA-46D5-8658-B35CE9BAB40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5C910D8-913E-49BB-9D71-D27BF04B628B}" type="slidenum">
              <a:rPr lang="pt-BR" altLang="pt-BR" sz="1300"/>
              <a:pPr>
                <a:spcBef>
                  <a:spcPct val="0"/>
                </a:spcBef>
              </a:pPr>
              <a:t>16</a:t>
            </a:fld>
            <a:endParaRPr lang="pt-BR" altLang="pt-BR" sz="1300"/>
          </a:p>
        </p:txBody>
      </p:sp>
      <p:sp>
        <p:nvSpPr>
          <p:cNvPr id="34819" name="Rectangle 2">
            <a:extLst>
              <a:ext uri="{FF2B5EF4-FFF2-40B4-BE49-F238E27FC236}">
                <a16:creationId xmlns:a16="http://schemas.microsoft.com/office/drawing/2014/main" id="{8982A45B-F58A-4C5C-82A9-D0B7D663C9BA}"/>
              </a:ext>
            </a:extLst>
          </p:cNvPr>
          <p:cNvSpPr>
            <a:spLocks noGrp="1" noRot="1" noChangeAspect="1" noChangeArrowheads="1" noTextEdit="1"/>
          </p:cNvSpPr>
          <p:nvPr>
            <p:ph type="sldImg"/>
          </p:nvPr>
        </p:nvSpPr>
        <p:spPr>
          <a:xfrm>
            <a:off x="992188" y="768350"/>
            <a:ext cx="5114925" cy="3836988"/>
          </a:xfrm>
          <a:ln/>
        </p:spPr>
      </p:sp>
      <p:sp>
        <p:nvSpPr>
          <p:cNvPr id="34820" name="Rectangle 3">
            <a:extLst>
              <a:ext uri="{FF2B5EF4-FFF2-40B4-BE49-F238E27FC236}">
                <a16:creationId xmlns:a16="http://schemas.microsoft.com/office/drawing/2014/main" id="{34005BB5-E3FB-4F0F-A717-6CFB5043DB4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t-BR" altLang="pt-B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BF2EE5C1-86C0-41BE-800B-C0356D84790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493AD0A-6749-4298-A32F-0F4F4DA03003}" type="slidenum">
              <a:rPr lang="pt-BR" altLang="pt-BR" sz="1300"/>
              <a:pPr>
                <a:spcBef>
                  <a:spcPct val="0"/>
                </a:spcBef>
              </a:pPr>
              <a:t>17</a:t>
            </a:fld>
            <a:endParaRPr lang="pt-BR" altLang="pt-BR" sz="1300"/>
          </a:p>
        </p:txBody>
      </p:sp>
      <p:sp>
        <p:nvSpPr>
          <p:cNvPr id="36867" name="Rectangle 2">
            <a:extLst>
              <a:ext uri="{FF2B5EF4-FFF2-40B4-BE49-F238E27FC236}">
                <a16:creationId xmlns:a16="http://schemas.microsoft.com/office/drawing/2014/main" id="{C942A82B-F887-4C40-92F0-34C8AEE4EB9D}"/>
              </a:ext>
            </a:extLst>
          </p:cNvPr>
          <p:cNvSpPr>
            <a:spLocks noGrp="1" noRot="1" noChangeAspect="1" noChangeArrowheads="1" noTextEdit="1"/>
          </p:cNvSpPr>
          <p:nvPr>
            <p:ph type="sldImg"/>
          </p:nvPr>
        </p:nvSpPr>
        <p:spPr>
          <a:xfrm>
            <a:off x="992188" y="768350"/>
            <a:ext cx="5114925" cy="3836988"/>
          </a:xfrm>
          <a:solidFill>
            <a:srgbClr val="FFFFFF"/>
          </a:solidFill>
          <a:ln/>
        </p:spPr>
      </p:sp>
      <p:sp>
        <p:nvSpPr>
          <p:cNvPr id="36868" name="Rectangle 3">
            <a:extLst>
              <a:ext uri="{FF2B5EF4-FFF2-40B4-BE49-F238E27FC236}">
                <a16:creationId xmlns:a16="http://schemas.microsoft.com/office/drawing/2014/main" id="{A9E7128D-415D-47E4-A3EF-4CDA40D2A50A}"/>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pt-BR" altLang="pt-BR"/>
              <a:t>Ex: Coríndon (Al2O3) é comumente branco ou acinzentado, mas quando Cr+3 substitui Al+3 dá uma coloração vermelha (rubi), se ocorre Fe e Ti dá uma coloração azul (safira). </a:t>
            </a:r>
          </a:p>
          <a:p>
            <a:pPr eaLnBrk="1" hangingPunct="1"/>
            <a:r>
              <a:rPr lang="pt-BR" altLang="pt-BR"/>
              <a:t>A cor do mineral nem sempre é propriedade confiável na identificação.</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84174D25-F0D5-4298-8E81-F9BD3A7A596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7BFB2A7-C626-48B1-9FC0-04FC20C76DBE}" type="slidenum">
              <a:rPr lang="pt-BR" altLang="pt-BR" sz="1300"/>
              <a:pPr>
                <a:spcBef>
                  <a:spcPct val="0"/>
                </a:spcBef>
              </a:pPr>
              <a:t>19</a:t>
            </a:fld>
            <a:endParaRPr lang="pt-BR" altLang="pt-BR" sz="1300"/>
          </a:p>
        </p:txBody>
      </p:sp>
      <p:sp>
        <p:nvSpPr>
          <p:cNvPr id="39939" name="Rectangle 2">
            <a:extLst>
              <a:ext uri="{FF2B5EF4-FFF2-40B4-BE49-F238E27FC236}">
                <a16:creationId xmlns:a16="http://schemas.microsoft.com/office/drawing/2014/main" id="{001DF2B8-3346-4CAE-8049-7821C1C4EDC7}"/>
              </a:ext>
            </a:extLst>
          </p:cNvPr>
          <p:cNvSpPr>
            <a:spLocks noGrp="1" noRot="1" noChangeAspect="1" noChangeArrowheads="1" noTextEdit="1"/>
          </p:cNvSpPr>
          <p:nvPr>
            <p:ph type="sldImg"/>
          </p:nvPr>
        </p:nvSpPr>
        <p:spPr>
          <a:xfrm>
            <a:off x="992188" y="768350"/>
            <a:ext cx="5114925" cy="3836988"/>
          </a:xfrm>
          <a:ln/>
        </p:spPr>
      </p:sp>
      <p:sp>
        <p:nvSpPr>
          <p:cNvPr id="39940" name="Rectangle 3">
            <a:extLst>
              <a:ext uri="{FF2B5EF4-FFF2-40B4-BE49-F238E27FC236}">
                <a16:creationId xmlns:a16="http://schemas.microsoft.com/office/drawing/2014/main" id="{E7825612-693F-40D4-BFF4-BCAE14063FE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t-BR" altLang="pt-B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8D5EF92D-4EFE-4A42-82D1-14ADB793968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C3111F6-62C0-494D-860E-C618914C7B1E}" type="slidenum">
              <a:rPr lang="pt-BR" altLang="pt-BR" sz="1300"/>
              <a:pPr>
                <a:spcBef>
                  <a:spcPct val="0"/>
                </a:spcBef>
              </a:pPr>
              <a:t>21</a:t>
            </a:fld>
            <a:endParaRPr lang="pt-BR" altLang="pt-BR" sz="1300"/>
          </a:p>
        </p:txBody>
      </p:sp>
      <p:sp>
        <p:nvSpPr>
          <p:cNvPr id="43011" name="Rectangle 2">
            <a:extLst>
              <a:ext uri="{FF2B5EF4-FFF2-40B4-BE49-F238E27FC236}">
                <a16:creationId xmlns:a16="http://schemas.microsoft.com/office/drawing/2014/main" id="{8ADE25F5-79BC-4937-9FDB-BFEF87C1B4C2}"/>
              </a:ext>
            </a:extLst>
          </p:cNvPr>
          <p:cNvSpPr>
            <a:spLocks noGrp="1" noRot="1" noChangeAspect="1" noChangeArrowheads="1" noTextEdit="1"/>
          </p:cNvSpPr>
          <p:nvPr>
            <p:ph type="sldImg"/>
          </p:nvPr>
        </p:nvSpPr>
        <p:spPr>
          <a:xfrm>
            <a:off x="992188" y="768350"/>
            <a:ext cx="5114925" cy="3836988"/>
          </a:xfrm>
          <a:ln/>
        </p:spPr>
      </p:sp>
      <p:sp>
        <p:nvSpPr>
          <p:cNvPr id="43012" name="Rectangle 3">
            <a:extLst>
              <a:ext uri="{FF2B5EF4-FFF2-40B4-BE49-F238E27FC236}">
                <a16:creationId xmlns:a16="http://schemas.microsoft.com/office/drawing/2014/main" id="{EF16FCB8-6352-47EB-9630-F7797B825E5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t-BR" altLang="pt-B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2A026945-05CF-4C98-9104-FCE3DF7FE93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2D76C2A-B8FA-427F-97AE-FBE47846EB76}" type="slidenum">
              <a:rPr lang="pt-BR" altLang="pt-BR" sz="1300"/>
              <a:pPr>
                <a:spcBef>
                  <a:spcPct val="0"/>
                </a:spcBef>
              </a:pPr>
              <a:t>2</a:t>
            </a:fld>
            <a:endParaRPr lang="pt-BR" altLang="pt-BR" sz="1300"/>
          </a:p>
        </p:txBody>
      </p:sp>
      <p:sp>
        <p:nvSpPr>
          <p:cNvPr id="6147" name="Rectangle 2">
            <a:extLst>
              <a:ext uri="{FF2B5EF4-FFF2-40B4-BE49-F238E27FC236}">
                <a16:creationId xmlns:a16="http://schemas.microsoft.com/office/drawing/2014/main" id="{ED552BA0-63DA-4DFE-92A0-B1D60CA31EB7}"/>
              </a:ext>
            </a:extLst>
          </p:cNvPr>
          <p:cNvSpPr>
            <a:spLocks noGrp="1" noRot="1" noChangeAspect="1" noChangeArrowheads="1" noTextEdit="1"/>
          </p:cNvSpPr>
          <p:nvPr>
            <p:ph type="sldImg"/>
          </p:nvPr>
        </p:nvSpPr>
        <p:spPr>
          <a:xfrm>
            <a:off x="992188" y="768350"/>
            <a:ext cx="5114925" cy="3836988"/>
          </a:xfrm>
          <a:ln/>
        </p:spPr>
      </p:sp>
      <p:sp>
        <p:nvSpPr>
          <p:cNvPr id="6148" name="Rectangle 3">
            <a:extLst>
              <a:ext uri="{FF2B5EF4-FFF2-40B4-BE49-F238E27FC236}">
                <a16:creationId xmlns:a16="http://schemas.microsoft.com/office/drawing/2014/main" id="{8FC4E234-124A-4D20-9CDD-E2D3A5AA9C1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t-BR" altLang="pt-B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32C002BD-5E97-461C-B575-D882904994D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1CA4CE4-81C2-41B6-AECB-0243E7E3B9AE}" type="slidenum">
              <a:rPr lang="pt-BR" altLang="pt-BR" sz="1300"/>
              <a:pPr>
                <a:spcBef>
                  <a:spcPct val="0"/>
                </a:spcBef>
              </a:pPr>
              <a:t>22</a:t>
            </a:fld>
            <a:endParaRPr lang="pt-BR" altLang="pt-BR" sz="1300"/>
          </a:p>
        </p:txBody>
      </p:sp>
      <p:sp>
        <p:nvSpPr>
          <p:cNvPr id="45059" name="Rectangle 2">
            <a:extLst>
              <a:ext uri="{FF2B5EF4-FFF2-40B4-BE49-F238E27FC236}">
                <a16:creationId xmlns:a16="http://schemas.microsoft.com/office/drawing/2014/main" id="{B6E9F421-0E0D-4634-A259-5AAEC4AB467F}"/>
              </a:ext>
            </a:extLst>
          </p:cNvPr>
          <p:cNvSpPr>
            <a:spLocks noGrp="1" noRot="1" noChangeAspect="1" noChangeArrowheads="1" noTextEdit="1"/>
          </p:cNvSpPr>
          <p:nvPr>
            <p:ph type="sldImg"/>
          </p:nvPr>
        </p:nvSpPr>
        <p:spPr>
          <a:xfrm>
            <a:off x="992188" y="768350"/>
            <a:ext cx="5114925" cy="3836988"/>
          </a:xfrm>
          <a:ln/>
        </p:spPr>
      </p:sp>
      <p:sp>
        <p:nvSpPr>
          <p:cNvPr id="45060" name="Rectangle 3">
            <a:extLst>
              <a:ext uri="{FF2B5EF4-FFF2-40B4-BE49-F238E27FC236}">
                <a16:creationId xmlns:a16="http://schemas.microsoft.com/office/drawing/2014/main" id="{8FE711B8-EC58-458F-885A-79AF7737131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t-BR" altLang="pt-B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A1BA7871-B105-426B-93F1-CDAFB22CAE7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C8B088B-3708-484A-B7B4-A7C6E67A31A2}" type="slidenum">
              <a:rPr lang="pt-BR" altLang="pt-BR" sz="1300"/>
              <a:pPr>
                <a:spcBef>
                  <a:spcPct val="0"/>
                </a:spcBef>
              </a:pPr>
              <a:t>24</a:t>
            </a:fld>
            <a:endParaRPr lang="pt-BR" altLang="pt-BR" sz="1300"/>
          </a:p>
        </p:txBody>
      </p:sp>
      <p:sp>
        <p:nvSpPr>
          <p:cNvPr id="48131" name="Rectangle 2">
            <a:extLst>
              <a:ext uri="{FF2B5EF4-FFF2-40B4-BE49-F238E27FC236}">
                <a16:creationId xmlns:a16="http://schemas.microsoft.com/office/drawing/2014/main" id="{0FCBF6AC-9240-42B9-8883-A79D46C10697}"/>
              </a:ext>
            </a:extLst>
          </p:cNvPr>
          <p:cNvSpPr>
            <a:spLocks noGrp="1" noRot="1" noChangeAspect="1" noChangeArrowheads="1" noTextEdit="1"/>
          </p:cNvSpPr>
          <p:nvPr>
            <p:ph type="sldImg"/>
          </p:nvPr>
        </p:nvSpPr>
        <p:spPr>
          <a:xfrm>
            <a:off x="992188" y="768350"/>
            <a:ext cx="5114925" cy="3836988"/>
          </a:xfrm>
          <a:ln/>
        </p:spPr>
      </p:sp>
      <p:sp>
        <p:nvSpPr>
          <p:cNvPr id="48132" name="Rectangle 3">
            <a:extLst>
              <a:ext uri="{FF2B5EF4-FFF2-40B4-BE49-F238E27FC236}">
                <a16:creationId xmlns:a16="http://schemas.microsoft.com/office/drawing/2014/main" id="{A49950D7-4A5E-4CAD-BC63-8EB1E27685B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t-BR" altLang="pt-B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E43F5831-FE22-46B7-8575-6BF5D542453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1C3F7E6-9567-43B4-88D5-13DA3E333469}" type="slidenum">
              <a:rPr lang="pt-BR" altLang="pt-BR" sz="1300"/>
              <a:pPr>
                <a:spcBef>
                  <a:spcPct val="0"/>
                </a:spcBef>
              </a:pPr>
              <a:t>25</a:t>
            </a:fld>
            <a:endParaRPr lang="pt-BR" altLang="pt-BR" sz="1300"/>
          </a:p>
        </p:txBody>
      </p:sp>
      <p:sp>
        <p:nvSpPr>
          <p:cNvPr id="50179" name="Rectangle 2">
            <a:extLst>
              <a:ext uri="{FF2B5EF4-FFF2-40B4-BE49-F238E27FC236}">
                <a16:creationId xmlns:a16="http://schemas.microsoft.com/office/drawing/2014/main" id="{F9945AC1-29DD-4660-8837-92ADA97A58E2}"/>
              </a:ext>
            </a:extLst>
          </p:cNvPr>
          <p:cNvSpPr>
            <a:spLocks noGrp="1" noRot="1" noChangeAspect="1" noChangeArrowheads="1" noTextEdit="1"/>
          </p:cNvSpPr>
          <p:nvPr>
            <p:ph type="sldImg"/>
          </p:nvPr>
        </p:nvSpPr>
        <p:spPr>
          <a:xfrm>
            <a:off x="992188" y="768350"/>
            <a:ext cx="5114925" cy="3836988"/>
          </a:xfrm>
          <a:ln/>
        </p:spPr>
      </p:sp>
      <p:sp>
        <p:nvSpPr>
          <p:cNvPr id="50180" name="Rectangle 3">
            <a:extLst>
              <a:ext uri="{FF2B5EF4-FFF2-40B4-BE49-F238E27FC236}">
                <a16:creationId xmlns:a16="http://schemas.microsoft.com/office/drawing/2014/main" id="{FE5821E5-64D2-487E-9E85-7BC8E3FCF97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t-BR" altLang="pt-B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F133C32E-9800-49D2-8DF8-62541D5F287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36A0B85-4860-4245-81DB-66A4B1A8F3C6}" type="slidenum">
              <a:rPr lang="pt-BR" altLang="pt-BR" sz="1300"/>
              <a:pPr>
                <a:spcBef>
                  <a:spcPct val="0"/>
                </a:spcBef>
              </a:pPr>
              <a:t>28</a:t>
            </a:fld>
            <a:endParaRPr lang="pt-BR" altLang="pt-BR" sz="1300"/>
          </a:p>
        </p:txBody>
      </p:sp>
      <p:sp>
        <p:nvSpPr>
          <p:cNvPr id="54275" name="Rectangle 2">
            <a:extLst>
              <a:ext uri="{FF2B5EF4-FFF2-40B4-BE49-F238E27FC236}">
                <a16:creationId xmlns:a16="http://schemas.microsoft.com/office/drawing/2014/main" id="{60F56908-6091-4B53-BF7A-D52BA2F1033D}"/>
              </a:ext>
            </a:extLst>
          </p:cNvPr>
          <p:cNvSpPr>
            <a:spLocks noGrp="1" noRot="1" noChangeAspect="1" noChangeArrowheads="1" noTextEdit="1"/>
          </p:cNvSpPr>
          <p:nvPr>
            <p:ph type="sldImg"/>
          </p:nvPr>
        </p:nvSpPr>
        <p:spPr>
          <a:xfrm>
            <a:off x="992188" y="768350"/>
            <a:ext cx="5114925" cy="3836988"/>
          </a:xfrm>
          <a:ln/>
        </p:spPr>
      </p:sp>
      <p:sp>
        <p:nvSpPr>
          <p:cNvPr id="54276" name="Rectangle 3">
            <a:extLst>
              <a:ext uri="{FF2B5EF4-FFF2-40B4-BE49-F238E27FC236}">
                <a16:creationId xmlns:a16="http://schemas.microsoft.com/office/drawing/2014/main" id="{8D336F82-1174-4B1C-93DB-116C31DA652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t-BR" altLang="pt-B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BBB31BB6-B62D-45CF-BBC7-DEBFEEB3CCF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A731A68-6F90-47FB-8C64-96BB5C7B891B}" type="slidenum">
              <a:rPr lang="pt-BR" altLang="pt-BR" sz="1300"/>
              <a:pPr>
                <a:spcBef>
                  <a:spcPct val="0"/>
                </a:spcBef>
              </a:pPr>
              <a:t>29</a:t>
            </a:fld>
            <a:endParaRPr lang="pt-BR" altLang="pt-BR" sz="1300"/>
          </a:p>
        </p:txBody>
      </p:sp>
      <p:sp>
        <p:nvSpPr>
          <p:cNvPr id="56323" name="Rectangle 2">
            <a:extLst>
              <a:ext uri="{FF2B5EF4-FFF2-40B4-BE49-F238E27FC236}">
                <a16:creationId xmlns:a16="http://schemas.microsoft.com/office/drawing/2014/main" id="{D0CB9C11-7A5B-4777-9149-7A5C2C656C57}"/>
              </a:ext>
            </a:extLst>
          </p:cNvPr>
          <p:cNvSpPr>
            <a:spLocks noGrp="1" noRot="1" noChangeAspect="1" noChangeArrowheads="1" noTextEdit="1"/>
          </p:cNvSpPr>
          <p:nvPr>
            <p:ph type="sldImg"/>
          </p:nvPr>
        </p:nvSpPr>
        <p:spPr>
          <a:xfrm>
            <a:off x="992188" y="768350"/>
            <a:ext cx="5114925" cy="3836988"/>
          </a:xfrm>
          <a:ln/>
        </p:spPr>
      </p:sp>
      <p:sp>
        <p:nvSpPr>
          <p:cNvPr id="56324" name="Rectangle 3">
            <a:extLst>
              <a:ext uri="{FF2B5EF4-FFF2-40B4-BE49-F238E27FC236}">
                <a16:creationId xmlns:a16="http://schemas.microsoft.com/office/drawing/2014/main" id="{03A917A8-26AB-483F-884D-1601C9D1B4C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t-BR" altLang="pt-B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9A22E3D9-715E-4410-82B8-147E4CF0F4D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2F67B36-9285-465C-9639-D49E76D6D522}" type="slidenum">
              <a:rPr lang="pt-BR" altLang="pt-BR" sz="1300"/>
              <a:pPr>
                <a:spcBef>
                  <a:spcPct val="0"/>
                </a:spcBef>
              </a:pPr>
              <a:t>30</a:t>
            </a:fld>
            <a:endParaRPr lang="pt-BR" altLang="pt-BR" sz="1300"/>
          </a:p>
        </p:txBody>
      </p:sp>
      <p:sp>
        <p:nvSpPr>
          <p:cNvPr id="58371" name="Rectangle 2">
            <a:extLst>
              <a:ext uri="{FF2B5EF4-FFF2-40B4-BE49-F238E27FC236}">
                <a16:creationId xmlns:a16="http://schemas.microsoft.com/office/drawing/2014/main" id="{F75EE533-0306-4B68-949C-E560643A2CD4}"/>
              </a:ext>
            </a:extLst>
          </p:cNvPr>
          <p:cNvSpPr>
            <a:spLocks noGrp="1" noRot="1" noChangeAspect="1" noChangeArrowheads="1" noTextEdit="1"/>
          </p:cNvSpPr>
          <p:nvPr>
            <p:ph type="sldImg"/>
          </p:nvPr>
        </p:nvSpPr>
        <p:spPr>
          <a:xfrm>
            <a:off x="992188" y="768350"/>
            <a:ext cx="5114925" cy="3836988"/>
          </a:xfrm>
          <a:ln/>
        </p:spPr>
      </p:sp>
      <p:sp>
        <p:nvSpPr>
          <p:cNvPr id="58372" name="Rectangle 3">
            <a:extLst>
              <a:ext uri="{FF2B5EF4-FFF2-40B4-BE49-F238E27FC236}">
                <a16:creationId xmlns:a16="http://schemas.microsoft.com/office/drawing/2014/main" id="{DD3CF81E-AA64-4986-A0B5-3FC895F7334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t-BR" altLang="pt-B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24465C08-A68A-4301-BBDE-026140DB2F5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751DC56-D328-4A25-AD11-9D2109D2E5D1}" type="slidenum">
              <a:rPr lang="pt-BR" altLang="pt-BR" sz="1300"/>
              <a:pPr>
                <a:spcBef>
                  <a:spcPct val="0"/>
                </a:spcBef>
              </a:pPr>
              <a:t>31</a:t>
            </a:fld>
            <a:endParaRPr lang="pt-BR" altLang="pt-BR" sz="1300"/>
          </a:p>
        </p:txBody>
      </p:sp>
      <p:sp>
        <p:nvSpPr>
          <p:cNvPr id="60419" name="Rectangle 2">
            <a:extLst>
              <a:ext uri="{FF2B5EF4-FFF2-40B4-BE49-F238E27FC236}">
                <a16:creationId xmlns:a16="http://schemas.microsoft.com/office/drawing/2014/main" id="{96E5C21B-31EF-47C9-9A93-941641998784}"/>
              </a:ext>
            </a:extLst>
          </p:cNvPr>
          <p:cNvSpPr>
            <a:spLocks noGrp="1" noRot="1" noChangeAspect="1" noChangeArrowheads="1" noTextEdit="1"/>
          </p:cNvSpPr>
          <p:nvPr>
            <p:ph type="sldImg"/>
          </p:nvPr>
        </p:nvSpPr>
        <p:spPr>
          <a:xfrm>
            <a:off x="992188" y="768350"/>
            <a:ext cx="5114925" cy="3836988"/>
          </a:xfrm>
          <a:ln/>
        </p:spPr>
      </p:sp>
      <p:sp>
        <p:nvSpPr>
          <p:cNvPr id="60420" name="Rectangle 3">
            <a:extLst>
              <a:ext uri="{FF2B5EF4-FFF2-40B4-BE49-F238E27FC236}">
                <a16:creationId xmlns:a16="http://schemas.microsoft.com/office/drawing/2014/main" id="{8DC718AD-2C70-427E-AA60-2F5E46BA142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t-BR" altLang="pt-B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FF830A93-195B-4DB9-AEE7-40C038C7F30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0BE38EB-61A1-4E41-A863-231AB02A94C8}" type="slidenum">
              <a:rPr lang="pt-BR" altLang="pt-BR" sz="1300"/>
              <a:pPr>
                <a:spcBef>
                  <a:spcPct val="0"/>
                </a:spcBef>
              </a:pPr>
              <a:t>32</a:t>
            </a:fld>
            <a:endParaRPr lang="pt-BR" altLang="pt-BR" sz="1300"/>
          </a:p>
        </p:txBody>
      </p:sp>
      <p:sp>
        <p:nvSpPr>
          <p:cNvPr id="62467" name="Rectangle 2">
            <a:extLst>
              <a:ext uri="{FF2B5EF4-FFF2-40B4-BE49-F238E27FC236}">
                <a16:creationId xmlns:a16="http://schemas.microsoft.com/office/drawing/2014/main" id="{A073B429-A133-422A-9A0C-98C3611A592A}"/>
              </a:ext>
            </a:extLst>
          </p:cNvPr>
          <p:cNvSpPr>
            <a:spLocks noGrp="1" noRot="1" noChangeAspect="1" noChangeArrowheads="1" noTextEdit="1"/>
          </p:cNvSpPr>
          <p:nvPr>
            <p:ph type="sldImg"/>
          </p:nvPr>
        </p:nvSpPr>
        <p:spPr>
          <a:xfrm>
            <a:off x="992188" y="768350"/>
            <a:ext cx="5114925" cy="3836988"/>
          </a:xfrm>
          <a:ln/>
        </p:spPr>
      </p:sp>
      <p:sp>
        <p:nvSpPr>
          <p:cNvPr id="62468" name="Rectangle 3">
            <a:extLst>
              <a:ext uri="{FF2B5EF4-FFF2-40B4-BE49-F238E27FC236}">
                <a16:creationId xmlns:a16="http://schemas.microsoft.com/office/drawing/2014/main" id="{B6AA707E-4C8D-487D-A6E0-4041A40476A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t-BR" altLang="pt-B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36724C72-79BE-469C-8791-A4A06F39449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CEC1255-2D32-44CF-AFA6-D45AEBED189D}" type="slidenum">
              <a:rPr lang="pt-BR" altLang="pt-BR" sz="1300"/>
              <a:pPr>
                <a:spcBef>
                  <a:spcPct val="0"/>
                </a:spcBef>
              </a:pPr>
              <a:t>33</a:t>
            </a:fld>
            <a:endParaRPr lang="pt-BR" altLang="pt-BR" sz="1300"/>
          </a:p>
        </p:txBody>
      </p:sp>
      <p:sp>
        <p:nvSpPr>
          <p:cNvPr id="64515" name="Rectangle 2">
            <a:extLst>
              <a:ext uri="{FF2B5EF4-FFF2-40B4-BE49-F238E27FC236}">
                <a16:creationId xmlns:a16="http://schemas.microsoft.com/office/drawing/2014/main" id="{F9EDA635-16D5-4141-B2C5-D08D53374F80}"/>
              </a:ext>
            </a:extLst>
          </p:cNvPr>
          <p:cNvSpPr>
            <a:spLocks noGrp="1" noRot="1" noChangeAspect="1" noChangeArrowheads="1" noTextEdit="1"/>
          </p:cNvSpPr>
          <p:nvPr>
            <p:ph type="sldImg"/>
          </p:nvPr>
        </p:nvSpPr>
        <p:spPr>
          <a:xfrm>
            <a:off x="992188" y="768350"/>
            <a:ext cx="5114925" cy="3836988"/>
          </a:xfrm>
          <a:ln/>
        </p:spPr>
      </p:sp>
      <p:sp>
        <p:nvSpPr>
          <p:cNvPr id="64516" name="Rectangle 3">
            <a:extLst>
              <a:ext uri="{FF2B5EF4-FFF2-40B4-BE49-F238E27FC236}">
                <a16:creationId xmlns:a16="http://schemas.microsoft.com/office/drawing/2014/main" id="{A6AB7D63-2E03-4E50-A478-66CD7C7233A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t-BR" altLang="pt-B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3FB4B5C9-F670-42DA-9009-A54ED235C99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2F488D5-D295-4EB8-B5DF-018AC198183D}" type="slidenum">
              <a:rPr lang="pt-BR" altLang="pt-BR" sz="1300"/>
              <a:pPr>
                <a:spcBef>
                  <a:spcPct val="0"/>
                </a:spcBef>
              </a:pPr>
              <a:t>34</a:t>
            </a:fld>
            <a:endParaRPr lang="pt-BR" altLang="pt-BR" sz="1300"/>
          </a:p>
        </p:txBody>
      </p:sp>
      <p:sp>
        <p:nvSpPr>
          <p:cNvPr id="66563" name="Rectangle 2">
            <a:extLst>
              <a:ext uri="{FF2B5EF4-FFF2-40B4-BE49-F238E27FC236}">
                <a16:creationId xmlns:a16="http://schemas.microsoft.com/office/drawing/2014/main" id="{18D2FDB9-CB95-4B41-8410-A629F03DF4A2}"/>
              </a:ext>
            </a:extLst>
          </p:cNvPr>
          <p:cNvSpPr>
            <a:spLocks noGrp="1" noRot="1" noChangeAspect="1" noChangeArrowheads="1" noTextEdit="1"/>
          </p:cNvSpPr>
          <p:nvPr>
            <p:ph type="sldImg"/>
          </p:nvPr>
        </p:nvSpPr>
        <p:spPr>
          <a:xfrm>
            <a:off x="992188" y="768350"/>
            <a:ext cx="5114925" cy="3836988"/>
          </a:xfrm>
          <a:ln/>
        </p:spPr>
      </p:sp>
      <p:sp>
        <p:nvSpPr>
          <p:cNvPr id="66564" name="Rectangle 3">
            <a:extLst>
              <a:ext uri="{FF2B5EF4-FFF2-40B4-BE49-F238E27FC236}">
                <a16:creationId xmlns:a16="http://schemas.microsoft.com/office/drawing/2014/main" id="{4B6B7A5A-4AF1-45E9-AA63-172E3FEF5B1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t-BR" altLang="pt-B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57C2C7EE-08B0-4FBA-9A0F-78C9CDB7BD2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789ECB0-D5F9-4237-8305-A2E76C68D4E3}" type="slidenum">
              <a:rPr lang="pt-BR" altLang="pt-BR" sz="1300"/>
              <a:pPr>
                <a:spcBef>
                  <a:spcPct val="0"/>
                </a:spcBef>
              </a:pPr>
              <a:t>3</a:t>
            </a:fld>
            <a:endParaRPr lang="pt-BR" altLang="pt-BR" sz="1300"/>
          </a:p>
        </p:txBody>
      </p:sp>
      <p:sp>
        <p:nvSpPr>
          <p:cNvPr id="8195" name="Rectangle 2">
            <a:extLst>
              <a:ext uri="{FF2B5EF4-FFF2-40B4-BE49-F238E27FC236}">
                <a16:creationId xmlns:a16="http://schemas.microsoft.com/office/drawing/2014/main" id="{AC1F390B-E616-42E4-8872-3D589169ED1A}"/>
              </a:ext>
            </a:extLst>
          </p:cNvPr>
          <p:cNvSpPr>
            <a:spLocks noGrp="1" noRot="1" noChangeAspect="1" noChangeArrowheads="1" noTextEdit="1"/>
          </p:cNvSpPr>
          <p:nvPr>
            <p:ph type="sldImg"/>
          </p:nvPr>
        </p:nvSpPr>
        <p:spPr>
          <a:xfrm>
            <a:off x="992188" y="768350"/>
            <a:ext cx="5114925" cy="3836988"/>
          </a:xfrm>
          <a:ln/>
        </p:spPr>
      </p:sp>
      <p:sp>
        <p:nvSpPr>
          <p:cNvPr id="8196" name="Rectangle 3">
            <a:extLst>
              <a:ext uri="{FF2B5EF4-FFF2-40B4-BE49-F238E27FC236}">
                <a16:creationId xmlns:a16="http://schemas.microsoft.com/office/drawing/2014/main" id="{70268DBE-163B-4AD1-AC33-89F381AAAC7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t-BR" altLang="pt-B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CDE5C82B-0FF7-47BF-978B-71475C44087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7745377-3997-44A8-A988-A2545EB4170E}" type="slidenum">
              <a:rPr lang="pt-BR" altLang="pt-BR" sz="1300"/>
              <a:pPr>
                <a:spcBef>
                  <a:spcPct val="0"/>
                </a:spcBef>
              </a:pPr>
              <a:t>35</a:t>
            </a:fld>
            <a:endParaRPr lang="pt-BR" altLang="pt-BR" sz="1300"/>
          </a:p>
        </p:txBody>
      </p:sp>
      <p:sp>
        <p:nvSpPr>
          <p:cNvPr id="68611" name="Rectangle 2">
            <a:extLst>
              <a:ext uri="{FF2B5EF4-FFF2-40B4-BE49-F238E27FC236}">
                <a16:creationId xmlns:a16="http://schemas.microsoft.com/office/drawing/2014/main" id="{A9C3B3B4-87D6-45B9-933E-FE33A6FE5ADA}"/>
              </a:ext>
            </a:extLst>
          </p:cNvPr>
          <p:cNvSpPr>
            <a:spLocks noGrp="1" noRot="1" noChangeAspect="1" noChangeArrowheads="1" noTextEdit="1"/>
          </p:cNvSpPr>
          <p:nvPr>
            <p:ph type="sldImg"/>
          </p:nvPr>
        </p:nvSpPr>
        <p:spPr>
          <a:xfrm>
            <a:off x="992188" y="768350"/>
            <a:ext cx="5114925" cy="3836988"/>
          </a:xfrm>
          <a:ln/>
        </p:spPr>
      </p:sp>
      <p:sp>
        <p:nvSpPr>
          <p:cNvPr id="68612" name="Rectangle 3">
            <a:extLst>
              <a:ext uri="{FF2B5EF4-FFF2-40B4-BE49-F238E27FC236}">
                <a16:creationId xmlns:a16="http://schemas.microsoft.com/office/drawing/2014/main" id="{A039807F-693A-4587-ADBC-1AFCFC21C5D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t-BR" altLang="pt-B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C1A6EFB1-B037-473A-A29E-2FB3CFBDB33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BBB93B1-4CC7-4CFA-A497-32EB9495CC73}" type="slidenum">
              <a:rPr lang="pt-BR" altLang="pt-BR" sz="1300"/>
              <a:pPr>
                <a:spcBef>
                  <a:spcPct val="0"/>
                </a:spcBef>
              </a:pPr>
              <a:t>36</a:t>
            </a:fld>
            <a:endParaRPr lang="pt-BR" altLang="pt-BR" sz="1300"/>
          </a:p>
        </p:txBody>
      </p:sp>
      <p:sp>
        <p:nvSpPr>
          <p:cNvPr id="70659" name="Rectangle 2">
            <a:extLst>
              <a:ext uri="{FF2B5EF4-FFF2-40B4-BE49-F238E27FC236}">
                <a16:creationId xmlns:a16="http://schemas.microsoft.com/office/drawing/2014/main" id="{EA48FB5A-865D-400D-880E-D2C83FAA9A81}"/>
              </a:ext>
            </a:extLst>
          </p:cNvPr>
          <p:cNvSpPr>
            <a:spLocks noGrp="1" noRot="1" noChangeAspect="1" noChangeArrowheads="1" noTextEdit="1"/>
          </p:cNvSpPr>
          <p:nvPr>
            <p:ph type="sldImg"/>
          </p:nvPr>
        </p:nvSpPr>
        <p:spPr>
          <a:xfrm>
            <a:off x="992188" y="768350"/>
            <a:ext cx="5114925" cy="3836988"/>
          </a:xfrm>
          <a:ln/>
        </p:spPr>
      </p:sp>
      <p:sp>
        <p:nvSpPr>
          <p:cNvPr id="70660" name="Rectangle 3">
            <a:extLst>
              <a:ext uri="{FF2B5EF4-FFF2-40B4-BE49-F238E27FC236}">
                <a16:creationId xmlns:a16="http://schemas.microsoft.com/office/drawing/2014/main" id="{4B079960-7460-496B-A1C3-C66DB56FD04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t-BR" altLang="pt-B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92AA5DC8-CFF6-4ADF-9032-B8C8F6C69AB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0E47902-A7AC-40D0-86B0-DA5069A9D9D7}" type="slidenum">
              <a:rPr lang="pt-BR" altLang="pt-BR" sz="1300"/>
              <a:pPr>
                <a:spcBef>
                  <a:spcPct val="0"/>
                </a:spcBef>
              </a:pPr>
              <a:t>37</a:t>
            </a:fld>
            <a:endParaRPr lang="pt-BR" altLang="pt-BR" sz="1300"/>
          </a:p>
        </p:txBody>
      </p:sp>
      <p:sp>
        <p:nvSpPr>
          <p:cNvPr id="72707" name="Rectangle 2">
            <a:extLst>
              <a:ext uri="{FF2B5EF4-FFF2-40B4-BE49-F238E27FC236}">
                <a16:creationId xmlns:a16="http://schemas.microsoft.com/office/drawing/2014/main" id="{F7170C9C-799C-4102-A737-00B6CD513044}"/>
              </a:ext>
            </a:extLst>
          </p:cNvPr>
          <p:cNvSpPr>
            <a:spLocks noGrp="1" noRot="1" noChangeAspect="1" noChangeArrowheads="1" noTextEdit="1"/>
          </p:cNvSpPr>
          <p:nvPr>
            <p:ph type="sldImg"/>
          </p:nvPr>
        </p:nvSpPr>
        <p:spPr>
          <a:xfrm>
            <a:off x="992188" y="768350"/>
            <a:ext cx="5114925" cy="3836988"/>
          </a:xfrm>
          <a:ln/>
        </p:spPr>
      </p:sp>
      <p:sp>
        <p:nvSpPr>
          <p:cNvPr id="72708" name="Rectangle 3">
            <a:extLst>
              <a:ext uri="{FF2B5EF4-FFF2-40B4-BE49-F238E27FC236}">
                <a16:creationId xmlns:a16="http://schemas.microsoft.com/office/drawing/2014/main" id="{164AB8DE-A4E3-4B51-AB0A-5A8723FFB49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t-BR" altLang="pt-B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B133267A-666F-486C-9AAC-31FC68C0A27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824F031-EA3B-418D-8C71-DCDC448C2864}" type="slidenum">
              <a:rPr lang="pt-BR" altLang="pt-BR" sz="1300"/>
              <a:pPr>
                <a:spcBef>
                  <a:spcPct val="0"/>
                </a:spcBef>
              </a:pPr>
              <a:t>38</a:t>
            </a:fld>
            <a:endParaRPr lang="pt-BR" altLang="pt-BR" sz="1300"/>
          </a:p>
        </p:txBody>
      </p:sp>
      <p:sp>
        <p:nvSpPr>
          <p:cNvPr id="74755" name="Rectangle 2">
            <a:extLst>
              <a:ext uri="{FF2B5EF4-FFF2-40B4-BE49-F238E27FC236}">
                <a16:creationId xmlns:a16="http://schemas.microsoft.com/office/drawing/2014/main" id="{3DFD2F14-4DDB-45C3-9129-24F876551116}"/>
              </a:ext>
            </a:extLst>
          </p:cNvPr>
          <p:cNvSpPr>
            <a:spLocks noGrp="1" noRot="1" noChangeAspect="1" noChangeArrowheads="1" noTextEdit="1"/>
          </p:cNvSpPr>
          <p:nvPr>
            <p:ph type="sldImg"/>
          </p:nvPr>
        </p:nvSpPr>
        <p:spPr>
          <a:xfrm>
            <a:off x="992188" y="768350"/>
            <a:ext cx="5114925" cy="3836988"/>
          </a:xfrm>
          <a:ln/>
        </p:spPr>
      </p:sp>
      <p:sp>
        <p:nvSpPr>
          <p:cNvPr id="74756" name="Rectangle 3">
            <a:extLst>
              <a:ext uri="{FF2B5EF4-FFF2-40B4-BE49-F238E27FC236}">
                <a16:creationId xmlns:a16="http://schemas.microsoft.com/office/drawing/2014/main" id="{0CF20BDD-AB18-45E1-BC86-7A83CCFF8CA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t-BR" altLang="pt-B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808513A0-1829-4F58-A45D-C1484E3DF52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C63AEE3-1384-46E0-8253-13C80B846CA0}" type="slidenum">
              <a:rPr lang="pt-BR" altLang="pt-BR" sz="1300"/>
              <a:pPr>
                <a:spcBef>
                  <a:spcPct val="0"/>
                </a:spcBef>
              </a:pPr>
              <a:t>39</a:t>
            </a:fld>
            <a:endParaRPr lang="pt-BR" altLang="pt-BR" sz="1300"/>
          </a:p>
        </p:txBody>
      </p:sp>
      <p:sp>
        <p:nvSpPr>
          <p:cNvPr id="76803" name="Rectangle 2">
            <a:extLst>
              <a:ext uri="{FF2B5EF4-FFF2-40B4-BE49-F238E27FC236}">
                <a16:creationId xmlns:a16="http://schemas.microsoft.com/office/drawing/2014/main" id="{159280A7-FEBB-4208-833A-9B1036F10381}"/>
              </a:ext>
            </a:extLst>
          </p:cNvPr>
          <p:cNvSpPr>
            <a:spLocks noGrp="1" noRot="1" noChangeAspect="1" noChangeArrowheads="1" noTextEdit="1"/>
          </p:cNvSpPr>
          <p:nvPr>
            <p:ph type="sldImg"/>
          </p:nvPr>
        </p:nvSpPr>
        <p:spPr>
          <a:xfrm>
            <a:off x="992188" y="768350"/>
            <a:ext cx="5114925" cy="3836988"/>
          </a:xfrm>
          <a:ln/>
        </p:spPr>
      </p:sp>
      <p:sp>
        <p:nvSpPr>
          <p:cNvPr id="76804" name="Rectangle 3">
            <a:extLst>
              <a:ext uri="{FF2B5EF4-FFF2-40B4-BE49-F238E27FC236}">
                <a16:creationId xmlns:a16="http://schemas.microsoft.com/office/drawing/2014/main" id="{A4AE9914-BC25-40F3-B4E2-5A396FCF877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t-BR" altLang="pt-B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33E8D9D1-4835-469F-93E7-74FA133DAC4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6055473-17B5-48AA-A590-7F3536BCC805}" type="slidenum">
              <a:rPr lang="pt-BR" altLang="pt-BR" sz="1300"/>
              <a:pPr>
                <a:spcBef>
                  <a:spcPct val="0"/>
                </a:spcBef>
              </a:pPr>
              <a:t>40</a:t>
            </a:fld>
            <a:endParaRPr lang="pt-BR" altLang="pt-BR" sz="1300"/>
          </a:p>
        </p:txBody>
      </p:sp>
      <p:sp>
        <p:nvSpPr>
          <p:cNvPr id="78851" name="Rectangle 2">
            <a:extLst>
              <a:ext uri="{FF2B5EF4-FFF2-40B4-BE49-F238E27FC236}">
                <a16:creationId xmlns:a16="http://schemas.microsoft.com/office/drawing/2014/main" id="{94AAFF68-3000-4676-AFEF-7DEDD94720D2}"/>
              </a:ext>
            </a:extLst>
          </p:cNvPr>
          <p:cNvSpPr>
            <a:spLocks noGrp="1" noRot="1" noChangeAspect="1" noChangeArrowheads="1" noTextEdit="1"/>
          </p:cNvSpPr>
          <p:nvPr>
            <p:ph type="sldImg"/>
          </p:nvPr>
        </p:nvSpPr>
        <p:spPr>
          <a:xfrm>
            <a:off x="992188" y="768350"/>
            <a:ext cx="5114925" cy="3836988"/>
          </a:xfrm>
          <a:ln/>
        </p:spPr>
      </p:sp>
      <p:sp>
        <p:nvSpPr>
          <p:cNvPr id="78852" name="Rectangle 3">
            <a:extLst>
              <a:ext uri="{FF2B5EF4-FFF2-40B4-BE49-F238E27FC236}">
                <a16:creationId xmlns:a16="http://schemas.microsoft.com/office/drawing/2014/main" id="{505E3920-66F3-4B47-B534-5A6F0FB6A21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t-BR" altLang="pt-B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120A9342-BF62-4737-8157-EFEFD3CFAEB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81830CE-AFB4-4BC4-87AC-A79CDB1408F8}" type="slidenum">
              <a:rPr lang="pt-BR" altLang="pt-BR" sz="1300"/>
              <a:pPr>
                <a:spcBef>
                  <a:spcPct val="0"/>
                </a:spcBef>
              </a:pPr>
              <a:t>41</a:t>
            </a:fld>
            <a:endParaRPr lang="pt-BR" altLang="pt-BR" sz="1300"/>
          </a:p>
        </p:txBody>
      </p:sp>
      <p:sp>
        <p:nvSpPr>
          <p:cNvPr id="80899" name="Rectangle 2">
            <a:extLst>
              <a:ext uri="{FF2B5EF4-FFF2-40B4-BE49-F238E27FC236}">
                <a16:creationId xmlns:a16="http://schemas.microsoft.com/office/drawing/2014/main" id="{607D391C-7518-4859-9CB0-EBAA8DA67503}"/>
              </a:ext>
            </a:extLst>
          </p:cNvPr>
          <p:cNvSpPr>
            <a:spLocks noGrp="1" noRot="1" noChangeAspect="1" noChangeArrowheads="1" noTextEdit="1"/>
          </p:cNvSpPr>
          <p:nvPr>
            <p:ph type="sldImg"/>
          </p:nvPr>
        </p:nvSpPr>
        <p:spPr>
          <a:xfrm>
            <a:off x="992188" y="768350"/>
            <a:ext cx="5114925" cy="3836988"/>
          </a:xfrm>
          <a:ln/>
        </p:spPr>
      </p:sp>
      <p:sp>
        <p:nvSpPr>
          <p:cNvPr id="80900" name="Rectangle 3">
            <a:extLst>
              <a:ext uri="{FF2B5EF4-FFF2-40B4-BE49-F238E27FC236}">
                <a16:creationId xmlns:a16="http://schemas.microsoft.com/office/drawing/2014/main" id="{CFA8811E-8629-4484-9410-60403D5C6CF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t-BR" altLang="pt-B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8EDFC936-06D3-40F8-9E7E-A5568DB4509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C5E3AAF-0CE7-430F-83C1-2BF638FA1B71}" type="slidenum">
              <a:rPr lang="pt-BR" altLang="pt-BR" sz="1300"/>
              <a:pPr>
                <a:spcBef>
                  <a:spcPct val="0"/>
                </a:spcBef>
              </a:pPr>
              <a:t>42</a:t>
            </a:fld>
            <a:endParaRPr lang="pt-BR" altLang="pt-BR" sz="1300"/>
          </a:p>
        </p:txBody>
      </p:sp>
      <p:sp>
        <p:nvSpPr>
          <p:cNvPr id="82947" name="Rectangle 2">
            <a:extLst>
              <a:ext uri="{FF2B5EF4-FFF2-40B4-BE49-F238E27FC236}">
                <a16:creationId xmlns:a16="http://schemas.microsoft.com/office/drawing/2014/main" id="{09FA5E1D-A982-4A6B-8A30-937A9AB06D06}"/>
              </a:ext>
            </a:extLst>
          </p:cNvPr>
          <p:cNvSpPr>
            <a:spLocks noGrp="1" noRot="1" noChangeAspect="1" noChangeArrowheads="1" noTextEdit="1"/>
          </p:cNvSpPr>
          <p:nvPr>
            <p:ph type="sldImg"/>
          </p:nvPr>
        </p:nvSpPr>
        <p:spPr>
          <a:xfrm>
            <a:off x="992188" y="768350"/>
            <a:ext cx="5114925" cy="3836988"/>
          </a:xfrm>
          <a:ln/>
        </p:spPr>
      </p:sp>
      <p:sp>
        <p:nvSpPr>
          <p:cNvPr id="82948" name="Rectangle 3">
            <a:extLst>
              <a:ext uri="{FF2B5EF4-FFF2-40B4-BE49-F238E27FC236}">
                <a16:creationId xmlns:a16="http://schemas.microsoft.com/office/drawing/2014/main" id="{999D2387-05AB-43BA-9CB8-DC088053528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t-BR" altLang="pt-B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a:extLst>
              <a:ext uri="{FF2B5EF4-FFF2-40B4-BE49-F238E27FC236}">
                <a16:creationId xmlns:a16="http://schemas.microsoft.com/office/drawing/2014/main" id="{F58BEACE-E1A2-4FEB-AFA2-F17C1496CA9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C062827-B869-4E27-A501-EF25D6FF6761}" type="slidenum">
              <a:rPr lang="pt-BR" altLang="pt-BR" sz="1300"/>
              <a:pPr>
                <a:spcBef>
                  <a:spcPct val="0"/>
                </a:spcBef>
              </a:pPr>
              <a:t>43</a:t>
            </a:fld>
            <a:endParaRPr lang="pt-BR" altLang="pt-BR" sz="1300"/>
          </a:p>
        </p:txBody>
      </p:sp>
      <p:sp>
        <p:nvSpPr>
          <p:cNvPr id="84995" name="Rectangle 2">
            <a:extLst>
              <a:ext uri="{FF2B5EF4-FFF2-40B4-BE49-F238E27FC236}">
                <a16:creationId xmlns:a16="http://schemas.microsoft.com/office/drawing/2014/main" id="{AC95C2C9-E4D8-4F06-9729-73A9373CB277}"/>
              </a:ext>
            </a:extLst>
          </p:cNvPr>
          <p:cNvSpPr>
            <a:spLocks noGrp="1" noRot="1" noChangeAspect="1" noChangeArrowheads="1" noTextEdit="1"/>
          </p:cNvSpPr>
          <p:nvPr>
            <p:ph type="sldImg"/>
          </p:nvPr>
        </p:nvSpPr>
        <p:spPr>
          <a:xfrm>
            <a:off x="992188" y="768350"/>
            <a:ext cx="5114925" cy="3836988"/>
          </a:xfrm>
          <a:ln/>
        </p:spPr>
      </p:sp>
      <p:sp>
        <p:nvSpPr>
          <p:cNvPr id="84996" name="Rectangle 3">
            <a:extLst>
              <a:ext uri="{FF2B5EF4-FFF2-40B4-BE49-F238E27FC236}">
                <a16:creationId xmlns:a16="http://schemas.microsoft.com/office/drawing/2014/main" id="{658AADAB-9F5E-49F1-8EC5-29879A302A2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t-BR" altLang="pt-B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BBDA83F1-B6F8-45B7-B173-68AC2D6FB22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623CDCB-F56C-49F7-98FA-49BDAD104252}" type="slidenum">
              <a:rPr lang="pt-BR" altLang="pt-BR" sz="1300"/>
              <a:pPr>
                <a:spcBef>
                  <a:spcPct val="0"/>
                </a:spcBef>
              </a:pPr>
              <a:t>44</a:t>
            </a:fld>
            <a:endParaRPr lang="pt-BR" altLang="pt-BR" sz="1300"/>
          </a:p>
        </p:txBody>
      </p:sp>
      <p:sp>
        <p:nvSpPr>
          <p:cNvPr id="87043" name="Rectangle 2">
            <a:extLst>
              <a:ext uri="{FF2B5EF4-FFF2-40B4-BE49-F238E27FC236}">
                <a16:creationId xmlns:a16="http://schemas.microsoft.com/office/drawing/2014/main" id="{F70662AE-6DCA-43B7-A012-ABEF55CF4B3D}"/>
              </a:ext>
            </a:extLst>
          </p:cNvPr>
          <p:cNvSpPr>
            <a:spLocks noGrp="1" noRot="1" noChangeAspect="1" noChangeArrowheads="1" noTextEdit="1"/>
          </p:cNvSpPr>
          <p:nvPr>
            <p:ph type="sldImg"/>
          </p:nvPr>
        </p:nvSpPr>
        <p:spPr>
          <a:xfrm>
            <a:off x="992188" y="768350"/>
            <a:ext cx="5114925" cy="3836988"/>
          </a:xfrm>
          <a:ln/>
        </p:spPr>
      </p:sp>
      <p:sp>
        <p:nvSpPr>
          <p:cNvPr id="87044" name="Rectangle 3">
            <a:extLst>
              <a:ext uri="{FF2B5EF4-FFF2-40B4-BE49-F238E27FC236}">
                <a16:creationId xmlns:a16="http://schemas.microsoft.com/office/drawing/2014/main" id="{10D32A8A-F72A-4137-A357-3ED17B219FE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t-BR" altLang="pt-B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0E165829-D4E2-4121-AA16-FA09D7D78FB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CA27CAD-0080-49F7-9C99-90E42243237F}" type="slidenum">
              <a:rPr lang="pt-BR" altLang="pt-BR" sz="1300"/>
              <a:pPr>
                <a:spcBef>
                  <a:spcPct val="0"/>
                </a:spcBef>
              </a:pPr>
              <a:t>4</a:t>
            </a:fld>
            <a:endParaRPr lang="pt-BR" altLang="pt-BR" sz="1300"/>
          </a:p>
        </p:txBody>
      </p:sp>
      <p:sp>
        <p:nvSpPr>
          <p:cNvPr id="10243" name="Rectangle 2">
            <a:extLst>
              <a:ext uri="{FF2B5EF4-FFF2-40B4-BE49-F238E27FC236}">
                <a16:creationId xmlns:a16="http://schemas.microsoft.com/office/drawing/2014/main" id="{9364F99F-A948-4662-B85B-A0AFDC578E84}"/>
              </a:ext>
            </a:extLst>
          </p:cNvPr>
          <p:cNvSpPr>
            <a:spLocks noGrp="1" noRot="1" noChangeAspect="1" noChangeArrowheads="1" noTextEdit="1"/>
          </p:cNvSpPr>
          <p:nvPr>
            <p:ph type="sldImg"/>
          </p:nvPr>
        </p:nvSpPr>
        <p:spPr>
          <a:xfrm>
            <a:off x="992188" y="768350"/>
            <a:ext cx="5114925" cy="3836988"/>
          </a:xfrm>
          <a:ln/>
        </p:spPr>
      </p:sp>
      <p:sp>
        <p:nvSpPr>
          <p:cNvPr id="10244" name="Rectangle 3">
            <a:extLst>
              <a:ext uri="{FF2B5EF4-FFF2-40B4-BE49-F238E27FC236}">
                <a16:creationId xmlns:a16="http://schemas.microsoft.com/office/drawing/2014/main" id="{0CA047C6-49FC-437B-B812-053FC7B2BCA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t-BR" altLang="pt-B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82C4969C-A15E-4FBC-A635-7D61CEA717D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8F68525-1E96-454D-A048-05F5E315DB8C}" type="slidenum">
              <a:rPr lang="pt-BR" altLang="pt-BR" sz="1300"/>
              <a:pPr>
                <a:spcBef>
                  <a:spcPct val="0"/>
                </a:spcBef>
              </a:pPr>
              <a:t>45</a:t>
            </a:fld>
            <a:endParaRPr lang="pt-BR" altLang="pt-BR" sz="1300"/>
          </a:p>
        </p:txBody>
      </p:sp>
      <p:sp>
        <p:nvSpPr>
          <p:cNvPr id="89091" name="Rectangle 2">
            <a:extLst>
              <a:ext uri="{FF2B5EF4-FFF2-40B4-BE49-F238E27FC236}">
                <a16:creationId xmlns:a16="http://schemas.microsoft.com/office/drawing/2014/main" id="{054F2EAC-9538-44C5-B60D-985FCECB96B7}"/>
              </a:ext>
            </a:extLst>
          </p:cNvPr>
          <p:cNvSpPr>
            <a:spLocks noGrp="1" noRot="1" noChangeAspect="1" noChangeArrowheads="1" noTextEdit="1"/>
          </p:cNvSpPr>
          <p:nvPr>
            <p:ph type="sldImg"/>
          </p:nvPr>
        </p:nvSpPr>
        <p:spPr>
          <a:xfrm>
            <a:off x="992188" y="768350"/>
            <a:ext cx="5114925" cy="3836988"/>
          </a:xfrm>
          <a:ln/>
        </p:spPr>
      </p:sp>
      <p:sp>
        <p:nvSpPr>
          <p:cNvPr id="89092" name="Rectangle 3">
            <a:extLst>
              <a:ext uri="{FF2B5EF4-FFF2-40B4-BE49-F238E27FC236}">
                <a16:creationId xmlns:a16="http://schemas.microsoft.com/office/drawing/2014/main" id="{F0D1CA6C-803C-49A6-8218-E11AD65D759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t-BR" altLang="pt-B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a:extLst>
              <a:ext uri="{FF2B5EF4-FFF2-40B4-BE49-F238E27FC236}">
                <a16:creationId xmlns:a16="http://schemas.microsoft.com/office/drawing/2014/main" id="{6266258B-FC76-4AE9-AE1A-9AE2C71A02B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F9F56BD-F0EF-4BB8-8954-5DD3B4E7AC97}" type="slidenum">
              <a:rPr lang="pt-BR" altLang="pt-BR" sz="1300"/>
              <a:pPr>
                <a:spcBef>
                  <a:spcPct val="0"/>
                </a:spcBef>
              </a:pPr>
              <a:t>46</a:t>
            </a:fld>
            <a:endParaRPr lang="pt-BR" altLang="pt-BR" sz="1300"/>
          </a:p>
        </p:txBody>
      </p:sp>
      <p:sp>
        <p:nvSpPr>
          <p:cNvPr id="91139" name="Rectangle 2">
            <a:extLst>
              <a:ext uri="{FF2B5EF4-FFF2-40B4-BE49-F238E27FC236}">
                <a16:creationId xmlns:a16="http://schemas.microsoft.com/office/drawing/2014/main" id="{0738CA12-B9A2-4B3E-AC2C-BF1A79B06006}"/>
              </a:ext>
            </a:extLst>
          </p:cNvPr>
          <p:cNvSpPr>
            <a:spLocks noGrp="1" noRot="1" noChangeAspect="1" noChangeArrowheads="1" noTextEdit="1"/>
          </p:cNvSpPr>
          <p:nvPr>
            <p:ph type="sldImg"/>
          </p:nvPr>
        </p:nvSpPr>
        <p:spPr>
          <a:xfrm>
            <a:off x="992188" y="768350"/>
            <a:ext cx="5114925" cy="3836988"/>
          </a:xfrm>
          <a:ln/>
        </p:spPr>
      </p:sp>
      <p:sp>
        <p:nvSpPr>
          <p:cNvPr id="91140" name="Rectangle 3">
            <a:extLst>
              <a:ext uri="{FF2B5EF4-FFF2-40B4-BE49-F238E27FC236}">
                <a16:creationId xmlns:a16="http://schemas.microsoft.com/office/drawing/2014/main" id="{26BECC86-A03E-4EE9-8A66-C8CB9787D48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t-BR" altLang="pt-B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a:extLst>
              <a:ext uri="{FF2B5EF4-FFF2-40B4-BE49-F238E27FC236}">
                <a16:creationId xmlns:a16="http://schemas.microsoft.com/office/drawing/2014/main" id="{2955066A-A38C-47E7-B5EF-55E786FDBFC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51328A4-E8CF-4368-A436-F2D6D46D26F0}" type="slidenum">
              <a:rPr lang="pt-BR" altLang="pt-BR" sz="1300"/>
              <a:pPr>
                <a:spcBef>
                  <a:spcPct val="0"/>
                </a:spcBef>
              </a:pPr>
              <a:t>47</a:t>
            </a:fld>
            <a:endParaRPr lang="pt-BR" altLang="pt-BR" sz="1300"/>
          </a:p>
        </p:txBody>
      </p:sp>
      <p:sp>
        <p:nvSpPr>
          <p:cNvPr id="93187" name="Rectangle 2">
            <a:extLst>
              <a:ext uri="{FF2B5EF4-FFF2-40B4-BE49-F238E27FC236}">
                <a16:creationId xmlns:a16="http://schemas.microsoft.com/office/drawing/2014/main" id="{C0813B8C-E0E6-4467-95E8-DEF3F0A6E6A7}"/>
              </a:ext>
            </a:extLst>
          </p:cNvPr>
          <p:cNvSpPr>
            <a:spLocks noGrp="1" noRot="1" noChangeAspect="1" noChangeArrowheads="1" noTextEdit="1"/>
          </p:cNvSpPr>
          <p:nvPr>
            <p:ph type="sldImg"/>
          </p:nvPr>
        </p:nvSpPr>
        <p:spPr>
          <a:xfrm>
            <a:off x="992188" y="768350"/>
            <a:ext cx="5114925" cy="3836988"/>
          </a:xfrm>
          <a:ln/>
        </p:spPr>
      </p:sp>
      <p:sp>
        <p:nvSpPr>
          <p:cNvPr id="93188" name="Rectangle 3">
            <a:extLst>
              <a:ext uri="{FF2B5EF4-FFF2-40B4-BE49-F238E27FC236}">
                <a16:creationId xmlns:a16="http://schemas.microsoft.com/office/drawing/2014/main" id="{1B41891F-3229-4F8F-9742-4744EB27D1D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t-BR" altLang="pt-B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a:extLst>
              <a:ext uri="{FF2B5EF4-FFF2-40B4-BE49-F238E27FC236}">
                <a16:creationId xmlns:a16="http://schemas.microsoft.com/office/drawing/2014/main" id="{9CEA24E9-AAA0-42EA-94A6-F7EB4C8516E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9326B09-74F8-4EDB-B4B9-257541E93F95}" type="slidenum">
              <a:rPr lang="pt-BR" altLang="pt-BR" sz="1300"/>
              <a:pPr>
                <a:spcBef>
                  <a:spcPct val="0"/>
                </a:spcBef>
              </a:pPr>
              <a:t>48</a:t>
            </a:fld>
            <a:endParaRPr lang="pt-BR" altLang="pt-BR" sz="1300"/>
          </a:p>
        </p:txBody>
      </p:sp>
      <p:sp>
        <p:nvSpPr>
          <p:cNvPr id="95235" name="Rectangle 2">
            <a:extLst>
              <a:ext uri="{FF2B5EF4-FFF2-40B4-BE49-F238E27FC236}">
                <a16:creationId xmlns:a16="http://schemas.microsoft.com/office/drawing/2014/main" id="{3E9CFFAA-FB3E-4B29-ADEE-94D9E14E9A68}"/>
              </a:ext>
            </a:extLst>
          </p:cNvPr>
          <p:cNvSpPr>
            <a:spLocks noGrp="1" noRot="1" noChangeAspect="1" noChangeArrowheads="1" noTextEdit="1"/>
          </p:cNvSpPr>
          <p:nvPr>
            <p:ph type="sldImg"/>
          </p:nvPr>
        </p:nvSpPr>
        <p:spPr>
          <a:xfrm>
            <a:off x="992188" y="768350"/>
            <a:ext cx="5114925" cy="3836988"/>
          </a:xfrm>
          <a:ln/>
        </p:spPr>
      </p:sp>
      <p:sp>
        <p:nvSpPr>
          <p:cNvPr id="95236" name="Rectangle 3">
            <a:extLst>
              <a:ext uri="{FF2B5EF4-FFF2-40B4-BE49-F238E27FC236}">
                <a16:creationId xmlns:a16="http://schemas.microsoft.com/office/drawing/2014/main" id="{67A92996-ED3A-4A10-8B63-2603A6A1C07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t-BR" altLang="pt-B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a:extLst>
              <a:ext uri="{FF2B5EF4-FFF2-40B4-BE49-F238E27FC236}">
                <a16:creationId xmlns:a16="http://schemas.microsoft.com/office/drawing/2014/main" id="{F901B413-35FF-440E-A2A1-FB2C8C3D9C3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F96895B-E939-43BB-B81C-51BCD2C2F75E}" type="slidenum">
              <a:rPr lang="pt-BR" altLang="pt-BR" sz="1300"/>
              <a:pPr>
                <a:spcBef>
                  <a:spcPct val="0"/>
                </a:spcBef>
              </a:pPr>
              <a:t>49</a:t>
            </a:fld>
            <a:endParaRPr lang="pt-BR" altLang="pt-BR" sz="1300"/>
          </a:p>
        </p:txBody>
      </p:sp>
      <p:sp>
        <p:nvSpPr>
          <p:cNvPr id="97283" name="Rectangle 2">
            <a:extLst>
              <a:ext uri="{FF2B5EF4-FFF2-40B4-BE49-F238E27FC236}">
                <a16:creationId xmlns:a16="http://schemas.microsoft.com/office/drawing/2014/main" id="{72F20FCB-A0F1-4270-ABE9-826632652CA4}"/>
              </a:ext>
            </a:extLst>
          </p:cNvPr>
          <p:cNvSpPr>
            <a:spLocks noGrp="1" noRot="1" noChangeAspect="1" noChangeArrowheads="1" noTextEdit="1"/>
          </p:cNvSpPr>
          <p:nvPr>
            <p:ph type="sldImg"/>
          </p:nvPr>
        </p:nvSpPr>
        <p:spPr>
          <a:xfrm>
            <a:off x="992188" y="768350"/>
            <a:ext cx="5114925" cy="3836988"/>
          </a:xfrm>
          <a:ln/>
        </p:spPr>
      </p:sp>
      <p:sp>
        <p:nvSpPr>
          <p:cNvPr id="97284" name="Rectangle 3">
            <a:extLst>
              <a:ext uri="{FF2B5EF4-FFF2-40B4-BE49-F238E27FC236}">
                <a16:creationId xmlns:a16="http://schemas.microsoft.com/office/drawing/2014/main" id="{D83F3AFD-4625-418E-A0B1-90CACB52B28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t-BR" altLang="pt-B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a:extLst>
              <a:ext uri="{FF2B5EF4-FFF2-40B4-BE49-F238E27FC236}">
                <a16:creationId xmlns:a16="http://schemas.microsoft.com/office/drawing/2014/main" id="{788F0CDB-2580-44CD-8BC3-766332B57E9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C7C9908-2BF9-4AD5-8A01-9F23777A3B49}" type="slidenum">
              <a:rPr lang="pt-BR" altLang="pt-BR" sz="1300"/>
              <a:pPr>
                <a:spcBef>
                  <a:spcPct val="0"/>
                </a:spcBef>
              </a:pPr>
              <a:t>50</a:t>
            </a:fld>
            <a:endParaRPr lang="pt-BR" altLang="pt-BR" sz="1300"/>
          </a:p>
        </p:txBody>
      </p:sp>
      <p:sp>
        <p:nvSpPr>
          <p:cNvPr id="99331" name="Rectangle 2">
            <a:extLst>
              <a:ext uri="{FF2B5EF4-FFF2-40B4-BE49-F238E27FC236}">
                <a16:creationId xmlns:a16="http://schemas.microsoft.com/office/drawing/2014/main" id="{F97FCE3D-2FF3-4FA6-9D4C-EE529FE55757}"/>
              </a:ext>
            </a:extLst>
          </p:cNvPr>
          <p:cNvSpPr>
            <a:spLocks noGrp="1" noRot="1" noChangeAspect="1" noChangeArrowheads="1" noTextEdit="1"/>
          </p:cNvSpPr>
          <p:nvPr>
            <p:ph type="sldImg"/>
          </p:nvPr>
        </p:nvSpPr>
        <p:spPr>
          <a:xfrm>
            <a:off x="992188" y="768350"/>
            <a:ext cx="5114925" cy="3836988"/>
          </a:xfrm>
          <a:ln/>
        </p:spPr>
      </p:sp>
      <p:sp>
        <p:nvSpPr>
          <p:cNvPr id="99332" name="Rectangle 3">
            <a:extLst>
              <a:ext uri="{FF2B5EF4-FFF2-40B4-BE49-F238E27FC236}">
                <a16:creationId xmlns:a16="http://schemas.microsoft.com/office/drawing/2014/main" id="{8AE9DC70-454F-426B-B065-5BB74E98EC0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t-BR" altLang="pt-B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a:extLst>
              <a:ext uri="{FF2B5EF4-FFF2-40B4-BE49-F238E27FC236}">
                <a16:creationId xmlns:a16="http://schemas.microsoft.com/office/drawing/2014/main" id="{17416694-1690-4CA6-A354-60933E5E767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FBBBF30-487B-417B-BE64-AC33FCDA84B9}" type="slidenum">
              <a:rPr lang="pt-BR" altLang="pt-BR" sz="1300"/>
              <a:pPr>
                <a:spcBef>
                  <a:spcPct val="0"/>
                </a:spcBef>
              </a:pPr>
              <a:t>51</a:t>
            </a:fld>
            <a:endParaRPr lang="pt-BR" altLang="pt-BR" sz="1300"/>
          </a:p>
        </p:txBody>
      </p:sp>
      <p:sp>
        <p:nvSpPr>
          <p:cNvPr id="101379" name="Rectangle 2">
            <a:extLst>
              <a:ext uri="{FF2B5EF4-FFF2-40B4-BE49-F238E27FC236}">
                <a16:creationId xmlns:a16="http://schemas.microsoft.com/office/drawing/2014/main" id="{ACEEF391-5BC1-4A28-BF80-9C80222122D8}"/>
              </a:ext>
            </a:extLst>
          </p:cNvPr>
          <p:cNvSpPr>
            <a:spLocks noGrp="1" noRot="1" noChangeAspect="1" noChangeArrowheads="1" noTextEdit="1"/>
          </p:cNvSpPr>
          <p:nvPr>
            <p:ph type="sldImg"/>
          </p:nvPr>
        </p:nvSpPr>
        <p:spPr>
          <a:xfrm>
            <a:off x="992188" y="768350"/>
            <a:ext cx="5114925" cy="3836988"/>
          </a:xfrm>
          <a:ln/>
        </p:spPr>
      </p:sp>
      <p:sp>
        <p:nvSpPr>
          <p:cNvPr id="101380" name="Rectangle 3">
            <a:extLst>
              <a:ext uri="{FF2B5EF4-FFF2-40B4-BE49-F238E27FC236}">
                <a16:creationId xmlns:a16="http://schemas.microsoft.com/office/drawing/2014/main" id="{2C83FA9A-B7C2-41E2-91A7-33F18A228F0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t-BR" altLang="pt-B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a:extLst>
              <a:ext uri="{FF2B5EF4-FFF2-40B4-BE49-F238E27FC236}">
                <a16:creationId xmlns:a16="http://schemas.microsoft.com/office/drawing/2014/main" id="{B0A818E4-1D48-485C-BBE8-BC3AF97F520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36BF9C3-D7B2-455B-BA58-1487BDDAE63F}" type="slidenum">
              <a:rPr lang="pt-BR" altLang="pt-BR" sz="1300"/>
              <a:pPr>
                <a:spcBef>
                  <a:spcPct val="0"/>
                </a:spcBef>
              </a:pPr>
              <a:t>52</a:t>
            </a:fld>
            <a:endParaRPr lang="pt-BR" altLang="pt-BR" sz="1300"/>
          </a:p>
        </p:txBody>
      </p:sp>
      <p:sp>
        <p:nvSpPr>
          <p:cNvPr id="103427" name="Rectangle 2">
            <a:extLst>
              <a:ext uri="{FF2B5EF4-FFF2-40B4-BE49-F238E27FC236}">
                <a16:creationId xmlns:a16="http://schemas.microsoft.com/office/drawing/2014/main" id="{A54540BC-D52F-4580-B55A-4AFF777A1A5A}"/>
              </a:ext>
            </a:extLst>
          </p:cNvPr>
          <p:cNvSpPr>
            <a:spLocks noGrp="1" noRot="1" noChangeAspect="1" noChangeArrowheads="1" noTextEdit="1"/>
          </p:cNvSpPr>
          <p:nvPr>
            <p:ph type="sldImg"/>
          </p:nvPr>
        </p:nvSpPr>
        <p:spPr>
          <a:xfrm>
            <a:off x="992188" y="768350"/>
            <a:ext cx="5114925" cy="3836988"/>
          </a:xfrm>
          <a:ln/>
        </p:spPr>
      </p:sp>
      <p:sp>
        <p:nvSpPr>
          <p:cNvPr id="103428" name="Rectangle 3">
            <a:extLst>
              <a:ext uri="{FF2B5EF4-FFF2-40B4-BE49-F238E27FC236}">
                <a16:creationId xmlns:a16="http://schemas.microsoft.com/office/drawing/2014/main" id="{93FFB78A-C0CF-41D4-913F-5907C3C8796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t-BR" altLang="pt-B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a:extLst>
              <a:ext uri="{FF2B5EF4-FFF2-40B4-BE49-F238E27FC236}">
                <a16:creationId xmlns:a16="http://schemas.microsoft.com/office/drawing/2014/main" id="{C9F5CEED-7B6D-4DB8-BDC2-E75130BB9D3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06A6B11-9B31-4483-A308-C950F59536A5}" type="slidenum">
              <a:rPr lang="pt-BR" altLang="pt-BR" sz="1300"/>
              <a:pPr>
                <a:spcBef>
                  <a:spcPct val="0"/>
                </a:spcBef>
              </a:pPr>
              <a:t>53</a:t>
            </a:fld>
            <a:endParaRPr lang="pt-BR" altLang="pt-BR" sz="1300"/>
          </a:p>
        </p:txBody>
      </p:sp>
      <p:sp>
        <p:nvSpPr>
          <p:cNvPr id="105475" name="Rectangle 2">
            <a:extLst>
              <a:ext uri="{FF2B5EF4-FFF2-40B4-BE49-F238E27FC236}">
                <a16:creationId xmlns:a16="http://schemas.microsoft.com/office/drawing/2014/main" id="{D4652184-4A0B-4041-A382-1D28B7891C18}"/>
              </a:ext>
            </a:extLst>
          </p:cNvPr>
          <p:cNvSpPr>
            <a:spLocks noGrp="1" noRot="1" noChangeAspect="1" noChangeArrowheads="1" noTextEdit="1"/>
          </p:cNvSpPr>
          <p:nvPr>
            <p:ph type="sldImg"/>
          </p:nvPr>
        </p:nvSpPr>
        <p:spPr>
          <a:xfrm>
            <a:off x="992188" y="768350"/>
            <a:ext cx="5114925" cy="3836988"/>
          </a:xfrm>
          <a:ln/>
        </p:spPr>
      </p:sp>
      <p:sp>
        <p:nvSpPr>
          <p:cNvPr id="105476" name="Rectangle 3">
            <a:extLst>
              <a:ext uri="{FF2B5EF4-FFF2-40B4-BE49-F238E27FC236}">
                <a16:creationId xmlns:a16="http://schemas.microsoft.com/office/drawing/2014/main" id="{0496A72E-AD7D-433E-91F8-C6A093B89FB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t-BR" altLang="pt-B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a:extLst>
              <a:ext uri="{FF2B5EF4-FFF2-40B4-BE49-F238E27FC236}">
                <a16:creationId xmlns:a16="http://schemas.microsoft.com/office/drawing/2014/main" id="{D246E5D0-4BB3-40DE-AD47-30DD211570D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0695E7F-DBCE-42DF-BECE-8C20515D1777}" type="slidenum">
              <a:rPr lang="pt-BR" altLang="pt-BR" sz="1300"/>
              <a:pPr>
                <a:spcBef>
                  <a:spcPct val="0"/>
                </a:spcBef>
              </a:pPr>
              <a:t>54</a:t>
            </a:fld>
            <a:endParaRPr lang="pt-BR" altLang="pt-BR" sz="1300"/>
          </a:p>
        </p:txBody>
      </p:sp>
      <p:sp>
        <p:nvSpPr>
          <p:cNvPr id="107523" name="Rectangle 2">
            <a:extLst>
              <a:ext uri="{FF2B5EF4-FFF2-40B4-BE49-F238E27FC236}">
                <a16:creationId xmlns:a16="http://schemas.microsoft.com/office/drawing/2014/main" id="{0C3F8A3B-3A18-438C-86D2-E4EA43C22989}"/>
              </a:ext>
            </a:extLst>
          </p:cNvPr>
          <p:cNvSpPr>
            <a:spLocks noGrp="1" noRot="1" noChangeAspect="1" noChangeArrowheads="1" noTextEdit="1"/>
          </p:cNvSpPr>
          <p:nvPr>
            <p:ph type="sldImg"/>
          </p:nvPr>
        </p:nvSpPr>
        <p:spPr>
          <a:xfrm>
            <a:off x="992188" y="768350"/>
            <a:ext cx="5114925" cy="3836988"/>
          </a:xfrm>
          <a:ln/>
        </p:spPr>
      </p:sp>
      <p:sp>
        <p:nvSpPr>
          <p:cNvPr id="107524" name="Rectangle 3">
            <a:extLst>
              <a:ext uri="{FF2B5EF4-FFF2-40B4-BE49-F238E27FC236}">
                <a16:creationId xmlns:a16="http://schemas.microsoft.com/office/drawing/2014/main" id="{BDC045D2-BF58-4221-95C2-225B4584066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t-BR" altLang="pt-B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49607ACA-3D4C-47D0-8B29-0983B62008A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E6AEA7C-4650-4384-B98F-C9073339211E}" type="slidenum">
              <a:rPr lang="pt-BR" altLang="pt-BR" sz="1300"/>
              <a:pPr>
                <a:spcBef>
                  <a:spcPct val="0"/>
                </a:spcBef>
              </a:pPr>
              <a:t>5</a:t>
            </a:fld>
            <a:endParaRPr lang="pt-BR" altLang="pt-BR" sz="1300"/>
          </a:p>
        </p:txBody>
      </p:sp>
      <p:sp>
        <p:nvSpPr>
          <p:cNvPr id="12291" name="Rectangle 2">
            <a:extLst>
              <a:ext uri="{FF2B5EF4-FFF2-40B4-BE49-F238E27FC236}">
                <a16:creationId xmlns:a16="http://schemas.microsoft.com/office/drawing/2014/main" id="{84D67FD6-1C05-436D-AFCA-8730EEAF2713}"/>
              </a:ext>
            </a:extLst>
          </p:cNvPr>
          <p:cNvSpPr>
            <a:spLocks noGrp="1" noRot="1" noChangeAspect="1" noChangeArrowheads="1" noTextEdit="1"/>
          </p:cNvSpPr>
          <p:nvPr>
            <p:ph type="sldImg"/>
          </p:nvPr>
        </p:nvSpPr>
        <p:spPr>
          <a:xfrm>
            <a:off x="992188" y="768350"/>
            <a:ext cx="5114925" cy="3836988"/>
          </a:xfrm>
          <a:ln/>
        </p:spPr>
      </p:sp>
      <p:sp>
        <p:nvSpPr>
          <p:cNvPr id="12292" name="Rectangle 3">
            <a:extLst>
              <a:ext uri="{FF2B5EF4-FFF2-40B4-BE49-F238E27FC236}">
                <a16:creationId xmlns:a16="http://schemas.microsoft.com/office/drawing/2014/main" id="{EDC8B0E9-56F1-420E-BFD3-BE135A54947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t-BR" altLang="pt-B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a:extLst>
              <a:ext uri="{FF2B5EF4-FFF2-40B4-BE49-F238E27FC236}">
                <a16:creationId xmlns:a16="http://schemas.microsoft.com/office/drawing/2014/main" id="{2262AE14-CCAC-4DC9-A23C-C1A4BF829E3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95FFA51-3713-4FE1-ACEB-0411C6F4C206}" type="slidenum">
              <a:rPr lang="pt-BR" altLang="pt-BR" sz="1300"/>
              <a:pPr>
                <a:spcBef>
                  <a:spcPct val="0"/>
                </a:spcBef>
              </a:pPr>
              <a:t>55</a:t>
            </a:fld>
            <a:endParaRPr lang="pt-BR" altLang="pt-BR" sz="1300"/>
          </a:p>
        </p:txBody>
      </p:sp>
      <p:sp>
        <p:nvSpPr>
          <p:cNvPr id="109571" name="Rectangle 2">
            <a:extLst>
              <a:ext uri="{FF2B5EF4-FFF2-40B4-BE49-F238E27FC236}">
                <a16:creationId xmlns:a16="http://schemas.microsoft.com/office/drawing/2014/main" id="{19155E0E-0407-4F58-A482-BB7EAB151793}"/>
              </a:ext>
            </a:extLst>
          </p:cNvPr>
          <p:cNvSpPr>
            <a:spLocks noGrp="1" noRot="1" noChangeAspect="1" noChangeArrowheads="1" noTextEdit="1"/>
          </p:cNvSpPr>
          <p:nvPr>
            <p:ph type="sldImg"/>
          </p:nvPr>
        </p:nvSpPr>
        <p:spPr>
          <a:xfrm>
            <a:off x="992188" y="768350"/>
            <a:ext cx="5114925" cy="3836988"/>
          </a:xfrm>
          <a:ln/>
        </p:spPr>
      </p:sp>
      <p:sp>
        <p:nvSpPr>
          <p:cNvPr id="109572" name="Rectangle 3">
            <a:extLst>
              <a:ext uri="{FF2B5EF4-FFF2-40B4-BE49-F238E27FC236}">
                <a16:creationId xmlns:a16="http://schemas.microsoft.com/office/drawing/2014/main" id="{388A600C-929A-4865-9FD2-3ABE064DC3E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t-BR" altLang="pt-B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a:extLst>
              <a:ext uri="{FF2B5EF4-FFF2-40B4-BE49-F238E27FC236}">
                <a16:creationId xmlns:a16="http://schemas.microsoft.com/office/drawing/2014/main" id="{46321078-A05A-4247-BD4C-6805A00E704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31FD16F-C945-445B-9E03-3E4C390E7D87}" type="slidenum">
              <a:rPr lang="pt-BR" altLang="pt-BR" sz="1300"/>
              <a:pPr>
                <a:spcBef>
                  <a:spcPct val="0"/>
                </a:spcBef>
              </a:pPr>
              <a:t>56</a:t>
            </a:fld>
            <a:endParaRPr lang="pt-BR" altLang="pt-BR" sz="1300"/>
          </a:p>
        </p:txBody>
      </p:sp>
      <p:sp>
        <p:nvSpPr>
          <p:cNvPr id="111619" name="Rectangle 2">
            <a:extLst>
              <a:ext uri="{FF2B5EF4-FFF2-40B4-BE49-F238E27FC236}">
                <a16:creationId xmlns:a16="http://schemas.microsoft.com/office/drawing/2014/main" id="{C1EA3AD9-BC89-4772-8C6D-6C1A7B64720F}"/>
              </a:ext>
            </a:extLst>
          </p:cNvPr>
          <p:cNvSpPr>
            <a:spLocks noGrp="1" noRot="1" noChangeAspect="1" noChangeArrowheads="1" noTextEdit="1"/>
          </p:cNvSpPr>
          <p:nvPr>
            <p:ph type="sldImg"/>
          </p:nvPr>
        </p:nvSpPr>
        <p:spPr>
          <a:xfrm>
            <a:off x="992188" y="768350"/>
            <a:ext cx="5114925" cy="3836988"/>
          </a:xfrm>
          <a:ln/>
        </p:spPr>
      </p:sp>
      <p:sp>
        <p:nvSpPr>
          <p:cNvPr id="111620" name="Rectangle 3">
            <a:extLst>
              <a:ext uri="{FF2B5EF4-FFF2-40B4-BE49-F238E27FC236}">
                <a16:creationId xmlns:a16="http://schemas.microsoft.com/office/drawing/2014/main" id="{D1A8B5D3-548C-45D9-ADAC-E6D988E8689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t-BR" altLang="pt-B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a:extLst>
              <a:ext uri="{FF2B5EF4-FFF2-40B4-BE49-F238E27FC236}">
                <a16:creationId xmlns:a16="http://schemas.microsoft.com/office/drawing/2014/main" id="{9040159B-6C24-40F3-A4F8-E33FD2FCC1E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904678D-7683-4AC2-998F-2ED124E084C6}" type="slidenum">
              <a:rPr lang="pt-BR" altLang="pt-BR" sz="1300"/>
              <a:pPr>
                <a:spcBef>
                  <a:spcPct val="0"/>
                </a:spcBef>
              </a:pPr>
              <a:t>57</a:t>
            </a:fld>
            <a:endParaRPr lang="pt-BR" altLang="pt-BR" sz="1300"/>
          </a:p>
        </p:txBody>
      </p:sp>
      <p:sp>
        <p:nvSpPr>
          <p:cNvPr id="113667" name="Rectangle 2">
            <a:extLst>
              <a:ext uri="{FF2B5EF4-FFF2-40B4-BE49-F238E27FC236}">
                <a16:creationId xmlns:a16="http://schemas.microsoft.com/office/drawing/2014/main" id="{FDAB9AFC-6B41-4D1E-9282-D79498702FD3}"/>
              </a:ext>
            </a:extLst>
          </p:cNvPr>
          <p:cNvSpPr>
            <a:spLocks noGrp="1" noRot="1" noChangeAspect="1" noChangeArrowheads="1" noTextEdit="1"/>
          </p:cNvSpPr>
          <p:nvPr>
            <p:ph type="sldImg"/>
          </p:nvPr>
        </p:nvSpPr>
        <p:spPr>
          <a:xfrm>
            <a:off x="992188" y="768350"/>
            <a:ext cx="5114925" cy="3836988"/>
          </a:xfrm>
          <a:ln/>
        </p:spPr>
      </p:sp>
      <p:sp>
        <p:nvSpPr>
          <p:cNvPr id="113668" name="Rectangle 3">
            <a:extLst>
              <a:ext uri="{FF2B5EF4-FFF2-40B4-BE49-F238E27FC236}">
                <a16:creationId xmlns:a16="http://schemas.microsoft.com/office/drawing/2014/main" id="{E3308036-EF52-49DB-B9AA-3C99FBA0A04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t-BR" altLang="pt-B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a:extLst>
              <a:ext uri="{FF2B5EF4-FFF2-40B4-BE49-F238E27FC236}">
                <a16:creationId xmlns:a16="http://schemas.microsoft.com/office/drawing/2014/main" id="{4D3EEB9E-C0D7-439E-A49F-D65D1C68158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EC9B7A8-305A-4E31-999F-6FB95F59A30C}" type="slidenum">
              <a:rPr lang="pt-BR" altLang="pt-BR" sz="1300"/>
              <a:pPr>
                <a:spcBef>
                  <a:spcPct val="0"/>
                </a:spcBef>
              </a:pPr>
              <a:t>58</a:t>
            </a:fld>
            <a:endParaRPr lang="pt-BR" altLang="pt-BR" sz="1300"/>
          </a:p>
        </p:txBody>
      </p:sp>
      <p:sp>
        <p:nvSpPr>
          <p:cNvPr id="115715" name="Rectangle 2">
            <a:extLst>
              <a:ext uri="{FF2B5EF4-FFF2-40B4-BE49-F238E27FC236}">
                <a16:creationId xmlns:a16="http://schemas.microsoft.com/office/drawing/2014/main" id="{C4439976-C19C-4C9F-AB17-A17F7DA9B395}"/>
              </a:ext>
            </a:extLst>
          </p:cNvPr>
          <p:cNvSpPr>
            <a:spLocks noGrp="1" noRot="1" noChangeAspect="1" noChangeArrowheads="1" noTextEdit="1"/>
          </p:cNvSpPr>
          <p:nvPr>
            <p:ph type="sldImg"/>
          </p:nvPr>
        </p:nvSpPr>
        <p:spPr>
          <a:xfrm>
            <a:off x="992188" y="768350"/>
            <a:ext cx="5114925" cy="3836988"/>
          </a:xfrm>
          <a:ln/>
        </p:spPr>
      </p:sp>
      <p:sp>
        <p:nvSpPr>
          <p:cNvPr id="115716" name="Rectangle 3">
            <a:extLst>
              <a:ext uri="{FF2B5EF4-FFF2-40B4-BE49-F238E27FC236}">
                <a16:creationId xmlns:a16="http://schemas.microsoft.com/office/drawing/2014/main" id="{0B8AE743-77D8-4E72-A5EA-77CF7B6B7C4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t-BR" altLang="pt-B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a:extLst>
              <a:ext uri="{FF2B5EF4-FFF2-40B4-BE49-F238E27FC236}">
                <a16:creationId xmlns:a16="http://schemas.microsoft.com/office/drawing/2014/main" id="{30ADFCE9-A3EC-493C-A474-03678C3DCA6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3FBCC8F-ED85-48A3-A492-CFEC2561449A}" type="slidenum">
              <a:rPr lang="pt-BR" altLang="pt-BR" sz="1300"/>
              <a:pPr>
                <a:spcBef>
                  <a:spcPct val="0"/>
                </a:spcBef>
              </a:pPr>
              <a:t>59</a:t>
            </a:fld>
            <a:endParaRPr lang="pt-BR" altLang="pt-BR" sz="1300"/>
          </a:p>
        </p:txBody>
      </p:sp>
      <p:sp>
        <p:nvSpPr>
          <p:cNvPr id="117763" name="Rectangle 2">
            <a:extLst>
              <a:ext uri="{FF2B5EF4-FFF2-40B4-BE49-F238E27FC236}">
                <a16:creationId xmlns:a16="http://schemas.microsoft.com/office/drawing/2014/main" id="{97610F8B-CD8F-47EA-8C42-4D5FD44D9C3A}"/>
              </a:ext>
            </a:extLst>
          </p:cNvPr>
          <p:cNvSpPr>
            <a:spLocks noGrp="1" noRot="1" noChangeAspect="1" noChangeArrowheads="1" noTextEdit="1"/>
          </p:cNvSpPr>
          <p:nvPr>
            <p:ph type="sldImg"/>
          </p:nvPr>
        </p:nvSpPr>
        <p:spPr>
          <a:xfrm>
            <a:off x="992188" y="768350"/>
            <a:ext cx="5114925" cy="3836988"/>
          </a:xfrm>
          <a:ln/>
        </p:spPr>
      </p:sp>
      <p:sp>
        <p:nvSpPr>
          <p:cNvPr id="117764" name="Rectangle 3">
            <a:extLst>
              <a:ext uri="{FF2B5EF4-FFF2-40B4-BE49-F238E27FC236}">
                <a16:creationId xmlns:a16="http://schemas.microsoft.com/office/drawing/2014/main" id="{A69B5FB6-14E1-4CB7-B07F-94653D17E41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t-BR" altLang="pt-B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a:extLst>
              <a:ext uri="{FF2B5EF4-FFF2-40B4-BE49-F238E27FC236}">
                <a16:creationId xmlns:a16="http://schemas.microsoft.com/office/drawing/2014/main" id="{3B8B04C8-FC08-4190-AF46-9A2E9FA348D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94805EE-CBF5-44FC-B3F9-FDD7B8D37971}" type="slidenum">
              <a:rPr lang="pt-BR" altLang="pt-BR" sz="1300"/>
              <a:pPr>
                <a:spcBef>
                  <a:spcPct val="0"/>
                </a:spcBef>
              </a:pPr>
              <a:t>60</a:t>
            </a:fld>
            <a:endParaRPr lang="pt-BR" altLang="pt-BR" sz="1300"/>
          </a:p>
        </p:txBody>
      </p:sp>
      <p:sp>
        <p:nvSpPr>
          <p:cNvPr id="119811" name="Rectangle 2">
            <a:extLst>
              <a:ext uri="{FF2B5EF4-FFF2-40B4-BE49-F238E27FC236}">
                <a16:creationId xmlns:a16="http://schemas.microsoft.com/office/drawing/2014/main" id="{596C5CCD-FCC5-406A-9F4F-4820F5A929FE}"/>
              </a:ext>
            </a:extLst>
          </p:cNvPr>
          <p:cNvSpPr>
            <a:spLocks noGrp="1" noRot="1" noChangeAspect="1" noChangeArrowheads="1" noTextEdit="1"/>
          </p:cNvSpPr>
          <p:nvPr>
            <p:ph type="sldImg"/>
          </p:nvPr>
        </p:nvSpPr>
        <p:spPr>
          <a:xfrm>
            <a:off x="992188" y="768350"/>
            <a:ext cx="5114925" cy="3836988"/>
          </a:xfrm>
          <a:ln/>
        </p:spPr>
      </p:sp>
      <p:sp>
        <p:nvSpPr>
          <p:cNvPr id="119812" name="Rectangle 3">
            <a:extLst>
              <a:ext uri="{FF2B5EF4-FFF2-40B4-BE49-F238E27FC236}">
                <a16:creationId xmlns:a16="http://schemas.microsoft.com/office/drawing/2014/main" id="{3F26944C-76AE-4B1B-836F-884BA639E51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t-BR" altLang="pt-B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a:extLst>
              <a:ext uri="{FF2B5EF4-FFF2-40B4-BE49-F238E27FC236}">
                <a16:creationId xmlns:a16="http://schemas.microsoft.com/office/drawing/2014/main" id="{73C90E00-5B15-4341-882C-C8D9D71557F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378BD5A-1241-405A-B57D-749A741BAC37}" type="slidenum">
              <a:rPr lang="pt-BR" altLang="pt-BR" sz="1300"/>
              <a:pPr>
                <a:spcBef>
                  <a:spcPct val="0"/>
                </a:spcBef>
              </a:pPr>
              <a:t>61</a:t>
            </a:fld>
            <a:endParaRPr lang="pt-BR" altLang="pt-BR" sz="1300"/>
          </a:p>
        </p:txBody>
      </p:sp>
      <p:sp>
        <p:nvSpPr>
          <p:cNvPr id="121859" name="Rectangle 2">
            <a:extLst>
              <a:ext uri="{FF2B5EF4-FFF2-40B4-BE49-F238E27FC236}">
                <a16:creationId xmlns:a16="http://schemas.microsoft.com/office/drawing/2014/main" id="{101A0C50-A09C-4208-B94A-E0C3C09AB258}"/>
              </a:ext>
            </a:extLst>
          </p:cNvPr>
          <p:cNvSpPr>
            <a:spLocks noGrp="1" noRot="1" noChangeAspect="1" noChangeArrowheads="1" noTextEdit="1"/>
          </p:cNvSpPr>
          <p:nvPr>
            <p:ph type="sldImg"/>
          </p:nvPr>
        </p:nvSpPr>
        <p:spPr>
          <a:xfrm>
            <a:off x="992188" y="768350"/>
            <a:ext cx="5114925" cy="3836988"/>
          </a:xfrm>
          <a:ln/>
        </p:spPr>
      </p:sp>
      <p:sp>
        <p:nvSpPr>
          <p:cNvPr id="121860" name="Rectangle 3">
            <a:extLst>
              <a:ext uri="{FF2B5EF4-FFF2-40B4-BE49-F238E27FC236}">
                <a16:creationId xmlns:a16="http://schemas.microsoft.com/office/drawing/2014/main" id="{8EA2EA1E-BD1E-4ECE-8133-0F549F72CDA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t-BR" altLang="pt-B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a:extLst>
              <a:ext uri="{FF2B5EF4-FFF2-40B4-BE49-F238E27FC236}">
                <a16:creationId xmlns:a16="http://schemas.microsoft.com/office/drawing/2014/main" id="{F66CB8D6-3605-4501-8B69-D31572B8916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B5986E7-8685-4F0E-8998-4B3F0DF5AD28}" type="slidenum">
              <a:rPr lang="pt-BR" altLang="pt-BR" sz="1300"/>
              <a:pPr>
                <a:spcBef>
                  <a:spcPct val="0"/>
                </a:spcBef>
              </a:pPr>
              <a:t>62</a:t>
            </a:fld>
            <a:endParaRPr lang="pt-BR" altLang="pt-BR" sz="1300"/>
          </a:p>
        </p:txBody>
      </p:sp>
      <p:sp>
        <p:nvSpPr>
          <p:cNvPr id="123907" name="Rectangle 2">
            <a:extLst>
              <a:ext uri="{FF2B5EF4-FFF2-40B4-BE49-F238E27FC236}">
                <a16:creationId xmlns:a16="http://schemas.microsoft.com/office/drawing/2014/main" id="{BD5D9EA2-B988-4A64-83F5-D334E71253B3}"/>
              </a:ext>
            </a:extLst>
          </p:cNvPr>
          <p:cNvSpPr>
            <a:spLocks noGrp="1" noRot="1" noChangeAspect="1" noChangeArrowheads="1" noTextEdit="1"/>
          </p:cNvSpPr>
          <p:nvPr>
            <p:ph type="sldImg"/>
          </p:nvPr>
        </p:nvSpPr>
        <p:spPr>
          <a:xfrm>
            <a:off x="992188" y="768350"/>
            <a:ext cx="5114925" cy="3836988"/>
          </a:xfrm>
          <a:ln/>
        </p:spPr>
      </p:sp>
      <p:sp>
        <p:nvSpPr>
          <p:cNvPr id="123908" name="Rectangle 3">
            <a:extLst>
              <a:ext uri="{FF2B5EF4-FFF2-40B4-BE49-F238E27FC236}">
                <a16:creationId xmlns:a16="http://schemas.microsoft.com/office/drawing/2014/main" id="{DDAC100B-A911-47E3-878A-F3046095D09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t-BR" altLang="pt-B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a:extLst>
              <a:ext uri="{FF2B5EF4-FFF2-40B4-BE49-F238E27FC236}">
                <a16:creationId xmlns:a16="http://schemas.microsoft.com/office/drawing/2014/main" id="{C4F59519-D52E-4FFA-BB56-652A95AB5AF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D164905-8734-4594-BFAB-1E164CF911D7}" type="slidenum">
              <a:rPr lang="pt-BR" altLang="pt-BR" sz="1300"/>
              <a:pPr>
                <a:spcBef>
                  <a:spcPct val="0"/>
                </a:spcBef>
              </a:pPr>
              <a:t>63</a:t>
            </a:fld>
            <a:endParaRPr lang="pt-BR" altLang="pt-BR" sz="1300"/>
          </a:p>
        </p:txBody>
      </p:sp>
      <p:sp>
        <p:nvSpPr>
          <p:cNvPr id="125955" name="Rectangle 2">
            <a:extLst>
              <a:ext uri="{FF2B5EF4-FFF2-40B4-BE49-F238E27FC236}">
                <a16:creationId xmlns:a16="http://schemas.microsoft.com/office/drawing/2014/main" id="{9A0AA4D4-262C-4B62-A867-3CE8B2F31D4E}"/>
              </a:ext>
            </a:extLst>
          </p:cNvPr>
          <p:cNvSpPr>
            <a:spLocks noGrp="1" noRot="1" noChangeAspect="1" noChangeArrowheads="1" noTextEdit="1"/>
          </p:cNvSpPr>
          <p:nvPr>
            <p:ph type="sldImg"/>
          </p:nvPr>
        </p:nvSpPr>
        <p:spPr>
          <a:xfrm>
            <a:off x="992188" y="768350"/>
            <a:ext cx="5114925" cy="3836988"/>
          </a:xfrm>
          <a:ln/>
        </p:spPr>
      </p:sp>
      <p:sp>
        <p:nvSpPr>
          <p:cNvPr id="125956" name="Rectangle 3">
            <a:extLst>
              <a:ext uri="{FF2B5EF4-FFF2-40B4-BE49-F238E27FC236}">
                <a16:creationId xmlns:a16="http://schemas.microsoft.com/office/drawing/2014/main" id="{851C89D0-27C0-42B1-8AF0-32D9E6F93CA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t-BR" altLang="pt-B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a:extLst>
              <a:ext uri="{FF2B5EF4-FFF2-40B4-BE49-F238E27FC236}">
                <a16:creationId xmlns:a16="http://schemas.microsoft.com/office/drawing/2014/main" id="{88160B6E-141A-4A74-8F1E-C0C324FE627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BD147B1-59DF-4065-8A8B-A92F09AE07C7}" type="slidenum">
              <a:rPr lang="pt-BR" altLang="pt-BR" sz="1300"/>
              <a:pPr>
                <a:spcBef>
                  <a:spcPct val="0"/>
                </a:spcBef>
              </a:pPr>
              <a:t>64</a:t>
            </a:fld>
            <a:endParaRPr lang="pt-BR" altLang="pt-BR" sz="1300"/>
          </a:p>
        </p:txBody>
      </p:sp>
      <p:sp>
        <p:nvSpPr>
          <p:cNvPr id="128003" name="Rectangle 2">
            <a:extLst>
              <a:ext uri="{FF2B5EF4-FFF2-40B4-BE49-F238E27FC236}">
                <a16:creationId xmlns:a16="http://schemas.microsoft.com/office/drawing/2014/main" id="{5CDB0EE7-EACC-4DD2-B530-E25F34D3BBCA}"/>
              </a:ext>
            </a:extLst>
          </p:cNvPr>
          <p:cNvSpPr>
            <a:spLocks noGrp="1" noRot="1" noChangeAspect="1" noChangeArrowheads="1" noTextEdit="1"/>
          </p:cNvSpPr>
          <p:nvPr>
            <p:ph type="sldImg"/>
          </p:nvPr>
        </p:nvSpPr>
        <p:spPr>
          <a:xfrm>
            <a:off x="992188" y="768350"/>
            <a:ext cx="5114925" cy="3836988"/>
          </a:xfrm>
          <a:ln/>
        </p:spPr>
      </p:sp>
      <p:sp>
        <p:nvSpPr>
          <p:cNvPr id="128004" name="Rectangle 3">
            <a:extLst>
              <a:ext uri="{FF2B5EF4-FFF2-40B4-BE49-F238E27FC236}">
                <a16:creationId xmlns:a16="http://schemas.microsoft.com/office/drawing/2014/main" id="{7F29DBC4-96DE-4C4D-94E6-7B75761C6BB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t-BR" altLang="pt-B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DB4DB536-0EE7-44BF-BD21-30DB3FAAB46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8863A6B-F156-435F-8A5F-1952C6E0E448}" type="slidenum">
              <a:rPr lang="pt-BR" altLang="pt-BR" sz="1300"/>
              <a:pPr>
                <a:spcBef>
                  <a:spcPct val="0"/>
                </a:spcBef>
              </a:pPr>
              <a:t>6</a:t>
            </a:fld>
            <a:endParaRPr lang="pt-BR" altLang="pt-BR" sz="1300"/>
          </a:p>
        </p:txBody>
      </p:sp>
      <p:sp>
        <p:nvSpPr>
          <p:cNvPr id="14339" name="Rectangle 2">
            <a:extLst>
              <a:ext uri="{FF2B5EF4-FFF2-40B4-BE49-F238E27FC236}">
                <a16:creationId xmlns:a16="http://schemas.microsoft.com/office/drawing/2014/main" id="{248C8513-5B24-42F1-8F7A-7FE8745E0BEC}"/>
              </a:ext>
            </a:extLst>
          </p:cNvPr>
          <p:cNvSpPr>
            <a:spLocks noGrp="1" noRot="1" noChangeAspect="1" noChangeArrowheads="1" noTextEdit="1"/>
          </p:cNvSpPr>
          <p:nvPr>
            <p:ph type="sldImg"/>
          </p:nvPr>
        </p:nvSpPr>
        <p:spPr>
          <a:xfrm>
            <a:off x="992188" y="768350"/>
            <a:ext cx="5114925" cy="3836988"/>
          </a:xfrm>
          <a:ln/>
        </p:spPr>
      </p:sp>
      <p:sp>
        <p:nvSpPr>
          <p:cNvPr id="14340" name="Rectangle 3">
            <a:extLst>
              <a:ext uri="{FF2B5EF4-FFF2-40B4-BE49-F238E27FC236}">
                <a16:creationId xmlns:a16="http://schemas.microsoft.com/office/drawing/2014/main" id="{6A8FCE67-2592-477A-B3EA-DFD83C356BC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t-BR" altLang="pt-B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a:extLst>
              <a:ext uri="{FF2B5EF4-FFF2-40B4-BE49-F238E27FC236}">
                <a16:creationId xmlns:a16="http://schemas.microsoft.com/office/drawing/2014/main" id="{ECF25F9A-317C-41EE-90ED-B356416A2AB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53D1BD5-5828-41A5-A75A-8D976B01BE88}" type="slidenum">
              <a:rPr lang="pt-BR" altLang="pt-BR" sz="1300"/>
              <a:pPr>
                <a:spcBef>
                  <a:spcPct val="0"/>
                </a:spcBef>
              </a:pPr>
              <a:t>65</a:t>
            </a:fld>
            <a:endParaRPr lang="pt-BR" altLang="pt-BR" sz="1300"/>
          </a:p>
        </p:txBody>
      </p:sp>
      <p:sp>
        <p:nvSpPr>
          <p:cNvPr id="130051" name="Rectangle 2">
            <a:extLst>
              <a:ext uri="{FF2B5EF4-FFF2-40B4-BE49-F238E27FC236}">
                <a16:creationId xmlns:a16="http://schemas.microsoft.com/office/drawing/2014/main" id="{187E9B5B-AB0C-4255-85D5-3762BCA628C8}"/>
              </a:ext>
            </a:extLst>
          </p:cNvPr>
          <p:cNvSpPr>
            <a:spLocks noGrp="1" noRot="1" noChangeAspect="1" noChangeArrowheads="1" noTextEdit="1"/>
          </p:cNvSpPr>
          <p:nvPr>
            <p:ph type="sldImg"/>
          </p:nvPr>
        </p:nvSpPr>
        <p:spPr>
          <a:xfrm>
            <a:off x="992188" y="768350"/>
            <a:ext cx="5114925" cy="3836988"/>
          </a:xfrm>
          <a:ln/>
        </p:spPr>
      </p:sp>
      <p:sp>
        <p:nvSpPr>
          <p:cNvPr id="130052" name="Rectangle 3">
            <a:extLst>
              <a:ext uri="{FF2B5EF4-FFF2-40B4-BE49-F238E27FC236}">
                <a16:creationId xmlns:a16="http://schemas.microsoft.com/office/drawing/2014/main" id="{93F2E2E9-D7A6-4233-B85C-B77E6A5AFF1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t-BR" altLang="pt-B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a:extLst>
              <a:ext uri="{FF2B5EF4-FFF2-40B4-BE49-F238E27FC236}">
                <a16:creationId xmlns:a16="http://schemas.microsoft.com/office/drawing/2014/main" id="{DBB6F25B-5215-413E-B786-4BD7965021D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98045C0-20B3-43CB-B478-EF59167A33BC}" type="slidenum">
              <a:rPr lang="pt-BR" altLang="pt-BR" sz="1300"/>
              <a:pPr>
                <a:spcBef>
                  <a:spcPct val="0"/>
                </a:spcBef>
              </a:pPr>
              <a:t>66</a:t>
            </a:fld>
            <a:endParaRPr lang="pt-BR" altLang="pt-BR" sz="1300"/>
          </a:p>
        </p:txBody>
      </p:sp>
      <p:sp>
        <p:nvSpPr>
          <p:cNvPr id="132099" name="Rectangle 2">
            <a:extLst>
              <a:ext uri="{FF2B5EF4-FFF2-40B4-BE49-F238E27FC236}">
                <a16:creationId xmlns:a16="http://schemas.microsoft.com/office/drawing/2014/main" id="{512098F1-6110-44FA-A785-82DABDFB7C7C}"/>
              </a:ext>
            </a:extLst>
          </p:cNvPr>
          <p:cNvSpPr>
            <a:spLocks noGrp="1" noRot="1" noChangeAspect="1" noChangeArrowheads="1" noTextEdit="1"/>
          </p:cNvSpPr>
          <p:nvPr>
            <p:ph type="sldImg"/>
          </p:nvPr>
        </p:nvSpPr>
        <p:spPr>
          <a:xfrm>
            <a:off x="992188" y="768350"/>
            <a:ext cx="5114925" cy="3836988"/>
          </a:xfrm>
          <a:ln/>
        </p:spPr>
      </p:sp>
      <p:sp>
        <p:nvSpPr>
          <p:cNvPr id="132100" name="Rectangle 3">
            <a:extLst>
              <a:ext uri="{FF2B5EF4-FFF2-40B4-BE49-F238E27FC236}">
                <a16:creationId xmlns:a16="http://schemas.microsoft.com/office/drawing/2014/main" id="{49C3E606-EE0E-49D6-B99A-8662288C924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t-BR" altLang="pt-B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a:extLst>
              <a:ext uri="{FF2B5EF4-FFF2-40B4-BE49-F238E27FC236}">
                <a16:creationId xmlns:a16="http://schemas.microsoft.com/office/drawing/2014/main" id="{DCEC91D7-117D-4897-9FBB-7E4CAA38699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E858DF7-1ECD-4CF5-9B61-ABA1189E8528}" type="slidenum">
              <a:rPr lang="pt-BR" altLang="pt-BR" sz="1300"/>
              <a:pPr>
                <a:spcBef>
                  <a:spcPct val="0"/>
                </a:spcBef>
              </a:pPr>
              <a:t>67</a:t>
            </a:fld>
            <a:endParaRPr lang="pt-BR" altLang="pt-BR" sz="1300"/>
          </a:p>
        </p:txBody>
      </p:sp>
      <p:sp>
        <p:nvSpPr>
          <p:cNvPr id="134147" name="Rectangle 2">
            <a:extLst>
              <a:ext uri="{FF2B5EF4-FFF2-40B4-BE49-F238E27FC236}">
                <a16:creationId xmlns:a16="http://schemas.microsoft.com/office/drawing/2014/main" id="{4A49BF70-26A4-49D3-9C53-C9D0321B8EAB}"/>
              </a:ext>
            </a:extLst>
          </p:cNvPr>
          <p:cNvSpPr>
            <a:spLocks noGrp="1" noRot="1" noChangeAspect="1" noChangeArrowheads="1" noTextEdit="1"/>
          </p:cNvSpPr>
          <p:nvPr>
            <p:ph type="sldImg"/>
          </p:nvPr>
        </p:nvSpPr>
        <p:spPr>
          <a:xfrm>
            <a:off x="992188" y="768350"/>
            <a:ext cx="5114925" cy="3836988"/>
          </a:xfrm>
          <a:ln/>
        </p:spPr>
      </p:sp>
      <p:sp>
        <p:nvSpPr>
          <p:cNvPr id="134148" name="Rectangle 3">
            <a:extLst>
              <a:ext uri="{FF2B5EF4-FFF2-40B4-BE49-F238E27FC236}">
                <a16:creationId xmlns:a16="http://schemas.microsoft.com/office/drawing/2014/main" id="{E67DE3B3-6453-4C8E-BA38-2F7FF80DC28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t-BR" altLang="pt-B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a:extLst>
              <a:ext uri="{FF2B5EF4-FFF2-40B4-BE49-F238E27FC236}">
                <a16:creationId xmlns:a16="http://schemas.microsoft.com/office/drawing/2014/main" id="{2E7CAD43-FFA4-461E-A8B7-A1D18A9DCB6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C7698B7-3701-458F-969A-8D26369412CF}" type="slidenum">
              <a:rPr lang="pt-BR" altLang="pt-BR" sz="1300"/>
              <a:pPr>
                <a:spcBef>
                  <a:spcPct val="0"/>
                </a:spcBef>
              </a:pPr>
              <a:t>68</a:t>
            </a:fld>
            <a:endParaRPr lang="pt-BR" altLang="pt-BR" sz="1300"/>
          </a:p>
        </p:txBody>
      </p:sp>
      <p:sp>
        <p:nvSpPr>
          <p:cNvPr id="136195" name="Rectangle 2">
            <a:extLst>
              <a:ext uri="{FF2B5EF4-FFF2-40B4-BE49-F238E27FC236}">
                <a16:creationId xmlns:a16="http://schemas.microsoft.com/office/drawing/2014/main" id="{EA2D2651-1953-4447-BCC6-7D3C39C2CB3B}"/>
              </a:ext>
            </a:extLst>
          </p:cNvPr>
          <p:cNvSpPr>
            <a:spLocks noGrp="1" noRot="1" noChangeAspect="1" noChangeArrowheads="1" noTextEdit="1"/>
          </p:cNvSpPr>
          <p:nvPr>
            <p:ph type="sldImg"/>
          </p:nvPr>
        </p:nvSpPr>
        <p:spPr>
          <a:xfrm>
            <a:off x="992188" y="768350"/>
            <a:ext cx="5114925" cy="3836988"/>
          </a:xfrm>
          <a:ln/>
        </p:spPr>
      </p:sp>
      <p:sp>
        <p:nvSpPr>
          <p:cNvPr id="136196" name="Rectangle 3">
            <a:extLst>
              <a:ext uri="{FF2B5EF4-FFF2-40B4-BE49-F238E27FC236}">
                <a16:creationId xmlns:a16="http://schemas.microsoft.com/office/drawing/2014/main" id="{47CB0D82-46EA-46AB-8B51-4BCB3D98522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t-BR" altLang="pt-B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a:extLst>
              <a:ext uri="{FF2B5EF4-FFF2-40B4-BE49-F238E27FC236}">
                <a16:creationId xmlns:a16="http://schemas.microsoft.com/office/drawing/2014/main" id="{1B09FFDC-2206-44E0-87A0-5AC17D03989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59A6187-1B47-4B68-9E2C-ADE477A8A3FC}" type="slidenum">
              <a:rPr lang="pt-BR" altLang="pt-BR" sz="1300"/>
              <a:pPr>
                <a:spcBef>
                  <a:spcPct val="0"/>
                </a:spcBef>
              </a:pPr>
              <a:t>69</a:t>
            </a:fld>
            <a:endParaRPr lang="pt-BR" altLang="pt-BR" sz="1300"/>
          </a:p>
        </p:txBody>
      </p:sp>
      <p:sp>
        <p:nvSpPr>
          <p:cNvPr id="138243" name="Rectangle 2">
            <a:extLst>
              <a:ext uri="{FF2B5EF4-FFF2-40B4-BE49-F238E27FC236}">
                <a16:creationId xmlns:a16="http://schemas.microsoft.com/office/drawing/2014/main" id="{3E0EFD4D-BD8F-48D9-B29C-0A7B8EB98A01}"/>
              </a:ext>
            </a:extLst>
          </p:cNvPr>
          <p:cNvSpPr>
            <a:spLocks noGrp="1" noRot="1" noChangeAspect="1" noChangeArrowheads="1" noTextEdit="1"/>
          </p:cNvSpPr>
          <p:nvPr>
            <p:ph type="sldImg"/>
          </p:nvPr>
        </p:nvSpPr>
        <p:spPr>
          <a:xfrm>
            <a:off x="992188" y="768350"/>
            <a:ext cx="5114925" cy="3836988"/>
          </a:xfrm>
          <a:ln/>
        </p:spPr>
      </p:sp>
      <p:sp>
        <p:nvSpPr>
          <p:cNvPr id="138244" name="Rectangle 3">
            <a:extLst>
              <a:ext uri="{FF2B5EF4-FFF2-40B4-BE49-F238E27FC236}">
                <a16:creationId xmlns:a16="http://schemas.microsoft.com/office/drawing/2014/main" id="{9743FA7E-7468-47FE-A2AE-C0D493A7E23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t-BR" altLang="pt-B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a:extLst>
              <a:ext uri="{FF2B5EF4-FFF2-40B4-BE49-F238E27FC236}">
                <a16:creationId xmlns:a16="http://schemas.microsoft.com/office/drawing/2014/main" id="{7059E72F-229D-4CE8-8055-4E7F9472973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2C7EFFF-76F6-47B4-B369-648CC7E5A7A1}" type="slidenum">
              <a:rPr lang="pt-BR" altLang="pt-BR" sz="1300"/>
              <a:pPr>
                <a:spcBef>
                  <a:spcPct val="0"/>
                </a:spcBef>
              </a:pPr>
              <a:t>72</a:t>
            </a:fld>
            <a:endParaRPr lang="pt-BR" altLang="pt-BR" sz="1300"/>
          </a:p>
        </p:txBody>
      </p:sp>
      <p:sp>
        <p:nvSpPr>
          <p:cNvPr id="142339" name="Rectangle 2">
            <a:extLst>
              <a:ext uri="{FF2B5EF4-FFF2-40B4-BE49-F238E27FC236}">
                <a16:creationId xmlns:a16="http://schemas.microsoft.com/office/drawing/2014/main" id="{9427D034-2284-4A69-B9FA-1F8E44441F10}"/>
              </a:ext>
            </a:extLst>
          </p:cNvPr>
          <p:cNvSpPr>
            <a:spLocks noGrp="1" noRot="1" noChangeAspect="1" noChangeArrowheads="1" noTextEdit="1"/>
          </p:cNvSpPr>
          <p:nvPr>
            <p:ph type="sldImg"/>
          </p:nvPr>
        </p:nvSpPr>
        <p:spPr>
          <a:xfrm>
            <a:off x="992188" y="768350"/>
            <a:ext cx="5114925" cy="3836988"/>
          </a:xfrm>
          <a:ln/>
        </p:spPr>
      </p:sp>
      <p:sp>
        <p:nvSpPr>
          <p:cNvPr id="142340" name="Rectangle 3">
            <a:extLst>
              <a:ext uri="{FF2B5EF4-FFF2-40B4-BE49-F238E27FC236}">
                <a16:creationId xmlns:a16="http://schemas.microsoft.com/office/drawing/2014/main" id="{AAB741C7-6C11-423C-8851-FA6CFBC8A71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t-BR" altLang="pt-B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a:extLst>
              <a:ext uri="{FF2B5EF4-FFF2-40B4-BE49-F238E27FC236}">
                <a16:creationId xmlns:a16="http://schemas.microsoft.com/office/drawing/2014/main" id="{3B8C1045-0A9E-458C-BEC7-BC6F8EDE9C7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70251C9-D4F1-41BC-8136-44C11151F5ED}" type="slidenum">
              <a:rPr lang="pt-BR" altLang="pt-BR" sz="1300"/>
              <a:pPr>
                <a:spcBef>
                  <a:spcPct val="0"/>
                </a:spcBef>
              </a:pPr>
              <a:t>73</a:t>
            </a:fld>
            <a:endParaRPr lang="pt-BR" altLang="pt-BR" sz="1300"/>
          </a:p>
        </p:txBody>
      </p:sp>
      <p:sp>
        <p:nvSpPr>
          <p:cNvPr id="144387" name="Rectangle 2">
            <a:extLst>
              <a:ext uri="{FF2B5EF4-FFF2-40B4-BE49-F238E27FC236}">
                <a16:creationId xmlns:a16="http://schemas.microsoft.com/office/drawing/2014/main" id="{0B27AA74-9E65-47F8-A990-CC0347C6D079}"/>
              </a:ext>
            </a:extLst>
          </p:cNvPr>
          <p:cNvSpPr>
            <a:spLocks noGrp="1" noRot="1" noChangeAspect="1" noChangeArrowheads="1" noTextEdit="1"/>
          </p:cNvSpPr>
          <p:nvPr>
            <p:ph type="sldImg"/>
          </p:nvPr>
        </p:nvSpPr>
        <p:spPr>
          <a:xfrm>
            <a:off x="992188" y="768350"/>
            <a:ext cx="5114925" cy="3836988"/>
          </a:xfrm>
          <a:ln/>
        </p:spPr>
      </p:sp>
      <p:sp>
        <p:nvSpPr>
          <p:cNvPr id="144388" name="Rectangle 3">
            <a:extLst>
              <a:ext uri="{FF2B5EF4-FFF2-40B4-BE49-F238E27FC236}">
                <a16:creationId xmlns:a16="http://schemas.microsoft.com/office/drawing/2014/main" id="{6B2EEA3B-59DA-401E-9B43-C7239296933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t-BR" altLang="pt-B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a:extLst>
              <a:ext uri="{FF2B5EF4-FFF2-40B4-BE49-F238E27FC236}">
                <a16:creationId xmlns:a16="http://schemas.microsoft.com/office/drawing/2014/main" id="{41432D8B-35AE-4D44-98A4-787F0178981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25D7393-D193-4317-A078-41DC7FED5EA8}" type="slidenum">
              <a:rPr lang="pt-BR" altLang="pt-BR" sz="1300"/>
              <a:pPr>
                <a:spcBef>
                  <a:spcPct val="0"/>
                </a:spcBef>
              </a:pPr>
              <a:t>74</a:t>
            </a:fld>
            <a:endParaRPr lang="pt-BR" altLang="pt-BR" sz="1300"/>
          </a:p>
        </p:txBody>
      </p:sp>
      <p:sp>
        <p:nvSpPr>
          <p:cNvPr id="146435" name="Rectangle 2">
            <a:extLst>
              <a:ext uri="{FF2B5EF4-FFF2-40B4-BE49-F238E27FC236}">
                <a16:creationId xmlns:a16="http://schemas.microsoft.com/office/drawing/2014/main" id="{B2659549-2E42-441B-9C9B-E88B972F5EAC}"/>
              </a:ext>
            </a:extLst>
          </p:cNvPr>
          <p:cNvSpPr>
            <a:spLocks noGrp="1" noRot="1" noChangeAspect="1" noChangeArrowheads="1" noTextEdit="1"/>
          </p:cNvSpPr>
          <p:nvPr>
            <p:ph type="sldImg"/>
          </p:nvPr>
        </p:nvSpPr>
        <p:spPr>
          <a:xfrm>
            <a:off x="992188" y="768350"/>
            <a:ext cx="5114925" cy="3836988"/>
          </a:xfrm>
          <a:ln/>
        </p:spPr>
      </p:sp>
      <p:sp>
        <p:nvSpPr>
          <p:cNvPr id="146436" name="Rectangle 3">
            <a:extLst>
              <a:ext uri="{FF2B5EF4-FFF2-40B4-BE49-F238E27FC236}">
                <a16:creationId xmlns:a16="http://schemas.microsoft.com/office/drawing/2014/main" id="{67500184-3134-4961-B787-5AC8CB12C97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t-BR" altLang="pt-B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A739FA84-30CB-4213-8BB9-4CA57DE4697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C39C284-8446-44C5-8AF9-42F5BBA132B5}" type="slidenum">
              <a:rPr lang="pt-BR" altLang="pt-BR" sz="1300"/>
              <a:pPr>
                <a:spcBef>
                  <a:spcPct val="0"/>
                </a:spcBef>
              </a:pPr>
              <a:t>7</a:t>
            </a:fld>
            <a:endParaRPr lang="pt-BR" altLang="pt-BR" sz="1300"/>
          </a:p>
        </p:txBody>
      </p:sp>
      <p:sp>
        <p:nvSpPr>
          <p:cNvPr id="16387" name="Rectangle 2">
            <a:extLst>
              <a:ext uri="{FF2B5EF4-FFF2-40B4-BE49-F238E27FC236}">
                <a16:creationId xmlns:a16="http://schemas.microsoft.com/office/drawing/2014/main" id="{06A823F8-E65E-4419-9794-BBCFC37EF795}"/>
              </a:ext>
            </a:extLst>
          </p:cNvPr>
          <p:cNvSpPr>
            <a:spLocks noGrp="1" noRot="1" noChangeAspect="1" noChangeArrowheads="1" noTextEdit="1"/>
          </p:cNvSpPr>
          <p:nvPr>
            <p:ph type="sldImg"/>
          </p:nvPr>
        </p:nvSpPr>
        <p:spPr>
          <a:xfrm>
            <a:off x="992188" y="768350"/>
            <a:ext cx="5114925" cy="3836988"/>
          </a:xfrm>
          <a:ln/>
        </p:spPr>
      </p:sp>
      <p:sp>
        <p:nvSpPr>
          <p:cNvPr id="16388" name="Rectangle 3">
            <a:extLst>
              <a:ext uri="{FF2B5EF4-FFF2-40B4-BE49-F238E27FC236}">
                <a16:creationId xmlns:a16="http://schemas.microsoft.com/office/drawing/2014/main" id="{4E6AAF84-6B05-4462-B624-E64C26F6BD5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t-BR" altLang="pt-B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5BC0B2B3-1464-4657-9070-DA72AB0E8FC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E01509E-E45C-42BB-8589-5D1C33EC0D16}" type="slidenum">
              <a:rPr lang="pt-BR" altLang="pt-BR" sz="1300"/>
              <a:pPr>
                <a:spcBef>
                  <a:spcPct val="0"/>
                </a:spcBef>
              </a:pPr>
              <a:t>8</a:t>
            </a:fld>
            <a:endParaRPr lang="pt-BR" altLang="pt-BR" sz="1300"/>
          </a:p>
        </p:txBody>
      </p:sp>
      <p:sp>
        <p:nvSpPr>
          <p:cNvPr id="18435" name="Rectangle 2">
            <a:extLst>
              <a:ext uri="{FF2B5EF4-FFF2-40B4-BE49-F238E27FC236}">
                <a16:creationId xmlns:a16="http://schemas.microsoft.com/office/drawing/2014/main" id="{DAF2A636-3D59-4C3E-919C-5990B2E1FC40}"/>
              </a:ext>
            </a:extLst>
          </p:cNvPr>
          <p:cNvSpPr>
            <a:spLocks noGrp="1" noRot="1" noChangeAspect="1" noChangeArrowheads="1" noTextEdit="1"/>
          </p:cNvSpPr>
          <p:nvPr>
            <p:ph type="sldImg"/>
          </p:nvPr>
        </p:nvSpPr>
        <p:spPr>
          <a:xfrm>
            <a:off x="992188" y="768350"/>
            <a:ext cx="5114925" cy="3836988"/>
          </a:xfrm>
          <a:ln/>
        </p:spPr>
      </p:sp>
      <p:sp>
        <p:nvSpPr>
          <p:cNvPr id="18436" name="Rectangle 3">
            <a:extLst>
              <a:ext uri="{FF2B5EF4-FFF2-40B4-BE49-F238E27FC236}">
                <a16:creationId xmlns:a16="http://schemas.microsoft.com/office/drawing/2014/main" id="{531BFE2E-C277-463F-B8FA-D4BC3D071E5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t-BR" altLang="pt-B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3F7149DC-2E54-4316-9FAC-3DFA2307DF7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spcBef>
                <a:spcPct val="30000"/>
              </a:spcBef>
              <a:defRPr sz="1200">
                <a:solidFill>
                  <a:schemeClr val="tx1"/>
                </a:solidFill>
                <a:latin typeface="Times New Roman" panose="02020603050405020304" pitchFamily="18" charset="0"/>
              </a:defRPr>
            </a:lvl1pPr>
            <a:lvl2pPr marL="742950" indent="-285750" defTabSz="990600">
              <a:spcBef>
                <a:spcPct val="30000"/>
              </a:spcBef>
              <a:defRPr sz="1200">
                <a:solidFill>
                  <a:schemeClr val="tx1"/>
                </a:solidFill>
                <a:latin typeface="Times New Roman" panose="02020603050405020304" pitchFamily="18" charset="0"/>
              </a:defRPr>
            </a:lvl2pPr>
            <a:lvl3pPr marL="1143000" indent="-228600" defTabSz="990600">
              <a:spcBef>
                <a:spcPct val="30000"/>
              </a:spcBef>
              <a:defRPr sz="1200">
                <a:solidFill>
                  <a:schemeClr val="tx1"/>
                </a:solidFill>
                <a:latin typeface="Times New Roman" panose="02020603050405020304" pitchFamily="18" charset="0"/>
              </a:defRPr>
            </a:lvl3pPr>
            <a:lvl4pPr marL="1600200" indent="-228600" defTabSz="990600">
              <a:spcBef>
                <a:spcPct val="30000"/>
              </a:spcBef>
              <a:defRPr sz="1200">
                <a:solidFill>
                  <a:schemeClr val="tx1"/>
                </a:solidFill>
                <a:latin typeface="Times New Roman" panose="02020603050405020304" pitchFamily="18" charset="0"/>
              </a:defRPr>
            </a:lvl4pPr>
            <a:lvl5pPr marL="2057400" indent="-228600" defTabSz="990600">
              <a:spcBef>
                <a:spcPct val="30000"/>
              </a:spcBef>
              <a:defRPr sz="1200">
                <a:solidFill>
                  <a:schemeClr val="tx1"/>
                </a:solidFill>
                <a:latin typeface="Times New Roman" panose="02020603050405020304" pitchFamily="18"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A3414DD-EA10-4F5C-BC66-E95A54F3852E}" type="slidenum">
              <a:rPr lang="pt-BR" altLang="pt-BR" sz="1300"/>
              <a:pPr>
                <a:spcBef>
                  <a:spcPct val="0"/>
                </a:spcBef>
              </a:pPr>
              <a:t>9</a:t>
            </a:fld>
            <a:endParaRPr lang="pt-BR" altLang="pt-BR" sz="1300"/>
          </a:p>
        </p:txBody>
      </p:sp>
      <p:sp>
        <p:nvSpPr>
          <p:cNvPr id="20483" name="Rectangle 2">
            <a:extLst>
              <a:ext uri="{FF2B5EF4-FFF2-40B4-BE49-F238E27FC236}">
                <a16:creationId xmlns:a16="http://schemas.microsoft.com/office/drawing/2014/main" id="{BC2C9C9D-B340-4C3E-8BD1-D33D5902F00E}"/>
              </a:ext>
            </a:extLst>
          </p:cNvPr>
          <p:cNvSpPr>
            <a:spLocks noGrp="1" noRot="1" noChangeAspect="1" noChangeArrowheads="1" noTextEdit="1"/>
          </p:cNvSpPr>
          <p:nvPr>
            <p:ph type="sldImg"/>
          </p:nvPr>
        </p:nvSpPr>
        <p:spPr>
          <a:xfrm>
            <a:off x="992188" y="768350"/>
            <a:ext cx="5114925" cy="3836988"/>
          </a:xfrm>
          <a:ln/>
        </p:spPr>
      </p:sp>
      <p:sp>
        <p:nvSpPr>
          <p:cNvPr id="20484" name="Rectangle 3">
            <a:extLst>
              <a:ext uri="{FF2B5EF4-FFF2-40B4-BE49-F238E27FC236}">
                <a16:creationId xmlns:a16="http://schemas.microsoft.com/office/drawing/2014/main" id="{CDA36D87-F048-4454-8E5F-13733DD9EF1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t-BR" altLang="pt-B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a:t>Clique para editar o título mestre</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a:t>Clique para editar o estilo do subtítulo mestre</a:t>
            </a:r>
          </a:p>
        </p:txBody>
      </p:sp>
      <p:sp>
        <p:nvSpPr>
          <p:cNvPr id="4" name="Rectangle 5">
            <a:extLst>
              <a:ext uri="{FF2B5EF4-FFF2-40B4-BE49-F238E27FC236}">
                <a16:creationId xmlns:a16="http://schemas.microsoft.com/office/drawing/2014/main" id="{75C15DDA-9A83-4330-96A3-44BCBEFF00AB}"/>
              </a:ext>
            </a:extLst>
          </p:cNvPr>
          <p:cNvSpPr>
            <a:spLocks noGrp="1" noChangeArrowheads="1"/>
          </p:cNvSpPr>
          <p:nvPr>
            <p:ph type="ftr" sz="quarter" idx="10"/>
          </p:nvPr>
        </p:nvSpPr>
        <p:spPr>
          <a:ln/>
        </p:spPr>
        <p:txBody>
          <a:bodyPr/>
          <a:lstStyle>
            <a:lvl1pPr>
              <a:defRPr/>
            </a:lvl1pPr>
          </a:lstStyle>
          <a:p>
            <a:pPr>
              <a:defRPr/>
            </a:pPr>
            <a:endParaRPr lang="pt-BR"/>
          </a:p>
        </p:txBody>
      </p:sp>
      <p:sp>
        <p:nvSpPr>
          <p:cNvPr id="5" name="Rectangle 6">
            <a:extLst>
              <a:ext uri="{FF2B5EF4-FFF2-40B4-BE49-F238E27FC236}">
                <a16:creationId xmlns:a16="http://schemas.microsoft.com/office/drawing/2014/main" id="{0E9EF546-954B-4D73-A477-55148A09D7AC}"/>
              </a:ext>
            </a:extLst>
          </p:cNvPr>
          <p:cNvSpPr>
            <a:spLocks noGrp="1" noChangeArrowheads="1"/>
          </p:cNvSpPr>
          <p:nvPr>
            <p:ph type="sldNum" sz="quarter" idx="11"/>
          </p:nvPr>
        </p:nvSpPr>
        <p:spPr>
          <a:ln/>
        </p:spPr>
        <p:txBody>
          <a:bodyPr/>
          <a:lstStyle>
            <a:lvl1pPr>
              <a:defRPr/>
            </a:lvl1pPr>
          </a:lstStyle>
          <a:p>
            <a:pPr>
              <a:defRPr/>
            </a:pPr>
            <a:fld id="{A72DDC4D-4958-4EE6-8461-C4AD7D39B3A7}" type="slidenum">
              <a:rPr lang="pt-BR" altLang="pt-BR"/>
              <a:pPr>
                <a:defRPr/>
              </a:pPr>
              <a:t>‹nº›</a:t>
            </a:fld>
            <a:endParaRPr lang="pt-BR" altLang="pt-BR"/>
          </a:p>
        </p:txBody>
      </p:sp>
    </p:spTree>
    <p:extLst>
      <p:ext uri="{BB962C8B-B14F-4D97-AF65-F5344CB8AC3E}">
        <p14:creationId xmlns:p14="http://schemas.microsoft.com/office/powerpoint/2010/main" val="38524603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5">
            <a:extLst>
              <a:ext uri="{FF2B5EF4-FFF2-40B4-BE49-F238E27FC236}">
                <a16:creationId xmlns:a16="http://schemas.microsoft.com/office/drawing/2014/main" id="{076E5FAA-7840-41B3-ABA3-EEF66212E484}"/>
              </a:ext>
            </a:extLst>
          </p:cNvPr>
          <p:cNvSpPr>
            <a:spLocks noGrp="1" noChangeArrowheads="1"/>
          </p:cNvSpPr>
          <p:nvPr>
            <p:ph type="ftr" sz="quarter" idx="10"/>
          </p:nvPr>
        </p:nvSpPr>
        <p:spPr>
          <a:ln/>
        </p:spPr>
        <p:txBody>
          <a:bodyPr/>
          <a:lstStyle>
            <a:lvl1pPr>
              <a:defRPr/>
            </a:lvl1pPr>
          </a:lstStyle>
          <a:p>
            <a:pPr>
              <a:defRPr/>
            </a:pPr>
            <a:endParaRPr lang="pt-BR"/>
          </a:p>
        </p:txBody>
      </p:sp>
      <p:sp>
        <p:nvSpPr>
          <p:cNvPr id="5" name="Rectangle 6">
            <a:extLst>
              <a:ext uri="{FF2B5EF4-FFF2-40B4-BE49-F238E27FC236}">
                <a16:creationId xmlns:a16="http://schemas.microsoft.com/office/drawing/2014/main" id="{861F6DD8-8C28-493A-A341-3DAD4593ECBC}"/>
              </a:ext>
            </a:extLst>
          </p:cNvPr>
          <p:cNvSpPr>
            <a:spLocks noGrp="1" noChangeArrowheads="1"/>
          </p:cNvSpPr>
          <p:nvPr>
            <p:ph type="sldNum" sz="quarter" idx="11"/>
          </p:nvPr>
        </p:nvSpPr>
        <p:spPr>
          <a:ln/>
        </p:spPr>
        <p:txBody>
          <a:bodyPr/>
          <a:lstStyle>
            <a:lvl1pPr>
              <a:defRPr/>
            </a:lvl1pPr>
          </a:lstStyle>
          <a:p>
            <a:pPr>
              <a:defRPr/>
            </a:pPr>
            <a:fld id="{3826EA1F-C8E9-42B0-B3A1-5865A0FEC190}" type="slidenum">
              <a:rPr lang="pt-BR" altLang="pt-BR"/>
              <a:pPr>
                <a:defRPr/>
              </a:pPr>
              <a:t>‹nº›</a:t>
            </a:fld>
            <a:endParaRPr lang="pt-BR" altLang="pt-BR"/>
          </a:p>
        </p:txBody>
      </p:sp>
    </p:spTree>
    <p:extLst>
      <p:ext uri="{BB962C8B-B14F-4D97-AF65-F5344CB8AC3E}">
        <p14:creationId xmlns:p14="http://schemas.microsoft.com/office/powerpoint/2010/main" val="19175217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15100" y="609600"/>
            <a:ext cx="1943100" cy="5486400"/>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685800" y="609600"/>
            <a:ext cx="5676900" cy="5486400"/>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5">
            <a:extLst>
              <a:ext uri="{FF2B5EF4-FFF2-40B4-BE49-F238E27FC236}">
                <a16:creationId xmlns:a16="http://schemas.microsoft.com/office/drawing/2014/main" id="{56A53E00-62A6-4D0D-B4C2-A46D29508A20}"/>
              </a:ext>
            </a:extLst>
          </p:cNvPr>
          <p:cNvSpPr>
            <a:spLocks noGrp="1" noChangeArrowheads="1"/>
          </p:cNvSpPr>
          <p:nvPr>
            <p:ph type="ftr" sz="quarter" idx="10"/>
          </p:nvPr>
        </p:nvSpPr>
        <p:spPr>
          <a:ln/>
        </p:spPr>
        <p:txBody>
          <a:bodyPr/>
          <a:lstStyle>
            <a:lvl1pPr>
              <a:defRPr/>
            </a:lvl1pPr>
          </a:lstStyle>
          <a:p>
            <a:pPr>
              <a:defRPr/>
            </a:pPr>
            <a:endParaRPr lang="pt-BR"/>
          </a:p>
        </p:txBody>
      </p:sp>
      <p:sp>
        <p:nvSpPr>
          <p:cNvPr id="5" name="Rectangle 6">
            <a:extLst>
              <a:ext uri="{FF2B5EF4-FFF2-40B4-BE49-F238E27FC236}">
                <a16:creationId xmlns:a16="http://schemas.microsoft.com/office/drawing/2014/main" id="{C9914D46-BEC8-402A-A0E7-43292FBE0513}"/>
              </a:ext>
            </a:extLst>
          </p:cNvPr>
          <p:cNvSpPr>
            <a:spLocks noGrp="1" noChangeArrowheads="1"/>
          </p:cNvSpPr>
          <p:nvPr>
            <p:ph type="sldNum" sz="quarter" idx="11"/>
          </p:nvPr>
        </p:nvSpPr>
        <p:spPr>
          <a:ln/>
        </p:spPr>
        <p:txBody>
          <a:bodyPr/>
          <a:lstStyle>
            <a:lvl1pPr>
              <a:defRPr/>
            </a:lvl1pPr>
          </a:lstStyle>
          <a:p>
            <a:pPr>
              <a:defRPr/>
            </a:pPr>
            <a:fld id="{E14D571C-E146-4F62-BF69-7E8DE5C7D7B3}" type="slidenum">
              <a:rPr lang="pt-BR" altLang="pt-BR"/>
              <a:pPr>
                <a:defRPr/>
              </a:pPr>
              <a:t>‹nº›</a:t>
            </a:fld>
            <a:endParaRPr lang="pt-BR" altLang="pt-BR"/>
          </a:p>
        </p:txBody>
      </p:sp>
    </p:spTree>
    <p:extLst>
      <p:ext uri="{BB962C8B-B14F-4D97-AF65-F5344CB8AC3E}">
        <p14:creationId xmlns:p14="http://schemas.microsoft.com/office/powerpoint/2010/main" val="42265778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ítulo, text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685800" y="609600"/>
            <a:ext cx="7772400" cy="1143000"/>
          </a:xfrm>
        </p:spPr>
        <p:txBody>
          <a:bodyPr/>
          <a:lstStyle/>
          <a:p>
            <a:r>
              <a:rPr lang="pt-BR"/>
              <a:t>Clique para editar o título mestre</a:t>
            </a:r>
          </a:p>
        </p:txBody>
      </p:sp>
      <p:sp>
        <p:nvSpPr>
          <p:cNvPr id="3" name="Espaço Reservado para Texto 2"/>
          <p:cNvSpPr>
            <a:spLocks noGrp="1"/>
          </p:cNvSpPr>
          <p:nvPr>
            <p:ph type="body" sz="half" idx="1"/>
          </p:nvPr>
        </p:nvSpPr>
        <p:spPr>
          <a:xfrm>
            <a:off x="685800" y="1981200"/>
            <a:ext cx="3810000" cy="4114800"/>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981200"/>
            <a:ext cx="3810000" cy="4114800"/>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Rectangle 5">
            <a:extLst>
              <a:ext uri="{FF2B5EF4-FFF2-40B4-BE49-F238E27FC236}">
                <a16:creationId xmlns:a16="http://schemas.microsoft.com/office/drawing/2014/main" id="{3BAD7A60-5C97-4040-B231-D501C888639F}"/>
              </a:ext>
            </a:extLst>
          </p:cNvPr>
          <p:cNvSpPr>
            <a:spLocks noGrp="1" noChangeArrowheads="1"/>
          </p:cNvSpPr>
          <p:nvPr>
            <p:ph type="ftr" sz="quarter" idx="10"/>
          </p:nvPr>
        </p:nvSpPr>
        <p:spPr>
          <a:ln/>
        </p:spPr>
        <p:txBody>
          <a:bodyPr/>
          <a:lstStyle>
            <a:lvl1pPr>
              <a:defRPr/>
            </a:lvl1pPr>
          </a:lstStyle>
          <a:p>
            <a:pPr>
              <a:defRPr/>
            </a:pPr>
            <a:endParaRPr lang="pt-BR"/>
          </a:p>
        </p:txBody>
      </p:sp>
      <p:sp>
        <p:nvSpPr>
          <p:cNvPr id="6" name="Rectangle 6">
            <a:extLst>
              <a:ext uri="{FF2B5EF4-FFF2-40B4-BE49-F238E27FC236}">
                <a16:creationId xmlns:a16="http://schemas.microsoft.com/office/drawing/2014/main" id="{5D333208-2822-42DA-A918-97095D87DF0A}"/>
              </a:ext>
            </a:extLst>
          </p:cNvPr>
          <p:cNvSpPr>
            <a:spLocks noGrp="1" noChangeArrowheads="1"/>
          </p:cNvSpPr>
          <p:nvPr>
            <p:ph type="sldNum" sz="quarter" idx="11"/>
          </p:nvPr>
        </p:nvSpPr>
        <p:spPr>
          <a:ln/>
        </p:spPr>
        <p:txBody>
          <a:bodyPr/>
          <a:lstStyle>
            <a:lvl1pPr>
              <a:defRPr/>
            </a:lvl1pPr>
          </a:lstStyle>
          <a:p>
            <a:pPr>
              <a:defRPr/>
            </a:pPr>
            <a:fld id="{DFD57F17-1D4A-48B0-87D6-D89E25577D7C}" type="slidenum">
              <a:rPr lang="pt-BR" altLang="pt-BR"/>
              <a:pPr>
                <a:defRPr/>
              </a:pPr>
              <a:t>‹nº›</a:t>
            </a:fld>
            <a:endParaRPr lang="pt-BR" altLang="pt-BR"/>
          </a:p>
        </p:txBody>
      </p:sp>
    </p:spTree>
    <p:extLst>
      <p:ext uri="{BB962C8B-B14F-4D97-AF65-F5344CB8AC3E}">
        <p14:creationId xmlns:p14="http://schemas.microsoft.com/office/powerpoint/2010/main" val="29016589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ítulo e tabela">
    <p:spTree>
      <p:nvGrpSpPr>
        <p:cNvPr id="1" name=""/>
        <p:cNvGrpSpPr/>
        <p:nvPr/>
      </p:nvGrpSpPr>
      <p:grpSpPr>
        <a:xfrm>
          <a:off x="0" y="0"/>
          <a:ext cx="0" cy="0"/>
          <a:chOff x="0" y="0"/>
          <a:chExt cx="0" cy="0"/>
        </a:xfrm>
      </p:grpSpPr>
      <p:sp>
        <p:nvSpPr>
          <p:cNvPr id="2" name="Título 1"/>
          <p:cNvSpPr>
            <a:spLocks noGrp="1"/>
          </p:cNvSpPr>
          <p:nvPr>
            <p:ph type="title"/>
          </p:nvPr>
        </p:nvSpPr>
        <p:spPr>
          <a:xfrm>
            <a:off x="685800" y="609600"/>
            <a:ext cx="7772400" cy="1143000"/>
          </a:xfrm>
        </p:spPr>
        <p:txBody>
          <a:bodyPr/>
          <a:lstStyle/>
          <a:p>
            <a:r>
              <a:rPr lang="pt-BR"/>
              <a:t>Clique para editar o título mestre</a:t>
            </a:r>
          </a:p>
        </p:txBody>
      </p:sp>
      <p:sp>
        <p:nvSpPr>
          <p:cNvPr id="3" name="Espaço Reservado para Tabela 2"/>
          <p:cNvSpPr>
            <a:spLocks noGrp="1"/>
          </p:cNvSpPr>
          <p:nvPr>
            <p:ph type="tbl" idx="1"/>
          </p:nvPr>
        </p:nvSpPr>
        <p:spPr>
          <a:xfrm>
            <a:off x="685800" y="1981200"/>
            <a:ext cx="7772400" cy="4114800"/>
          </a:xfrm>
        </p:spPr>
        <p:txBody>
          <a:bodyPr/>
          <a:lstStyle/>
          <a:p>
            <a:pPr lvl="0"/>
            <a:endParaRPr lang="pt-BR" noProof="0"/>
          </a:p>
        </p:txBody>
      </p:sp>
      <p:sp>
        <p:nvSpPr>
          <p:cNvPr id="4" name="Rectangle 5">
            <a:extLst>
              <a:ext uri="{FF2B5EF4-FFF2-40B4-BE49-F238E27FC236}">
                <a16:creationId xmlns:a16="http://schemas.microsoft.com/office/drawing/2014/main" id="{A9664F65-7920-4420-A004-2FD5F416BA80}"/>
              </a:ext>
            </a:extLst>
          </p:cNvPr>
          <p:cNvSpPr>
            <a:spLocks noGrp="1" noChangeArrowheads="1"/>
          </p:cNvSpPr>
          <p:nvPr>
            <p:ph type="ftr" sz="quarter" idx="10"/>
          </p:nvPr>
        </p:nvSpPr>
        <p:spPr>
          <a:ln/>
        </p:spPr>
        <p:txBody>
          <a:bodyPr/>
          <a:lstStyle>
            <a:lvl1pPr>
              <a:defRPr/>
            </a:lvl1pPr>
          </a:lstStyle>
          <a:p>
            <a:pPr>
              <a:defRPr/>
            </a:pPr>
            <a:endParaRPr lang="pt-BR"/>
          </a:p>
        </p:txBody>
      </p:sp>
      <p:sp>
        <p:nvSpPr>
          <p:cNvPr id="5" name="Rectangle 6">
            <a:extLst>
              <a:ext uri="{FF2B5EF4-FFF2-40B4-BE49-F238E27FC236}">
                <a16:creationId xmlns:a16="http://schemas.microsoft.com/office/drawing/2014/main" id="{DFFFBE33-A4E8-4309-9D6E-C67E034F9755}"/>
              </a:ext>
            </a:extLst>
          </p:cNvPr>
          <p:cNvSpPr>
            <a:spLocks noGrp="1" noChangeArrowheads="1"/>
          </p:cNvSpPr>
          <p:nvPr>
            <p:ph type="sldNum" sz="quarter" idx="11"/>
          </p:nvPr>
        </p:nvSpPr>
        <p:spPr>
          <a:ln/>
        </p:spPr>
        <p:txBody>
          <a:bodyPr/>
          <a:lstStyle>
            <a:lvl1pPr>
              <a:defRPr/>
            </a:lvl1pPr>
          </a:lstStyle>
          <a:p>
            <a:pPr>
              <a:defRPr/>
            </a:pPr>
            <a:fld id="{EC53B201-DB71-40B9-896C-BBC8E44CC476}" type="slidenum">
              <a:rPr lang="pt-BR" altLang="pt-BR"/>
              <a:pPr>
                <a:defRPr/>
              </a:pPr>
              <a:t>‹nº›</a:t>
            </a:fld>
            <a:endParaRPr lang="pt-BR" altLang="pt-BR"/>
          </a:p>
        </p:txBody>
      </p:sp>
    </p:spTree>
    <p:extLst>
      <p:ext uri="{BB962C8B-B14F-4D97-AF65-F5344CB8AC3E}">
        <p14:creationId xmlns:p14="http://schemas.microsoft.com/office/powerpoint/2010/main" val="1318580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5">
            <a:extLst>
              <a:ext uri="{FF2B5EF4-FFF2-40B4-BE49-F238E27FC236}">
                <a16:creationId xmlns:a16="http://schemas.microsoft.com/office/drawing/2014/main" id="{A9F154EB-0A66-4C18-9E01-9ACBC4249F94}"/>
              </a:ext>
            </a:extLst>
          </p:cNvPr>
          <p:cNvSpPr>
            <a:spLocks noGrp="1" noChangeArrowheads="1"/>
          </p:cNvSpPr>
          <p:nvPr>
            <p:ph type="ftr" sz="quarter" idx="10"/>
          </p:nvPr>
        </p:nvSpPr>
        <p:spPr>
          <a:ln/>
        </p:spPr>
        <p:txBody>
          <a:bodyPr/>
          <a:lstStyle>
            <a:lvl1pPr>
              <a:defRPr/>
            </a:lvl1pPr>
          </a:lstStyle>
          <a:p>
            <a:pPr>
              <a:defRPr/>
            </a:pPr>
            <a:endParaRPr lang="pt-BR"/>
          </a:p>
        </p:txBody>
      </p:sp>
      <p:sp>
        <p:nvSpPr>
          <p:cNvPr id="5" name="Rectangle 6">
            <a:extLst>
              <a:ext uri="{FF2B5EF4-FFF2-40B4-BE49-F238E27FC236}">
                <a16:creationId xmlns:a16="http://schemas.microsoft.com/office/drawing/2014/main" id="{3C354D07-82FC-470E-822F-3083C43513CF}"/>
              </a:ext>
            </a:extLst>
          </p:cNvPr>
          <p:cNvSpPr>
            <a:spLocks noGrp="1" noChangeArrowheads="1"/>
          </p:cNvSpPr>
          <p:nvPr>
            <p:ph type="sldNum" sz="quarter" idx="11"/>
          </p:nvPr>
        </p:nvSpPr>
        <p:spPr>
          <a:ln/>
        </p:spPr>
        <p:txBody>
          <a:bodyPr/>
          <a:lstStyle>
            <a:lvl1pPr>
              <a:defRPr/>
            </a:lvl1pPr>
          </a:lstStyle>
          <a:p>
            <a:pPr>
              <a:defRPr/>
            </a:pPr>
            <a:fld id="{52844E5C-6AFE-42C9-9F93-04FF94B2B2D7}" type="slidenum">
              <a:rPr lang="pt-BR" altLang="pt-BR"/>
              <a:pPr>
                <a:defRPr/>
              </a:pPr>
              <a:t>‹nº›</a:t>
            </a:fld>
            <a:endParaRPr lang="pt-BR" altLang="pt-BR"/>
          </a:p>
        </p:txBody>
      </p:sp>
    </p:spTree>
    <p:extLst>
      <p:ext uri="{BB962C8B-B14F-4D97-AF65-F5344CB8AC3E}">
        <p14:creationId xmlns:p14="http://schemas.microsoft.com/office/powerpoint/2010/main" val="3441769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a:t>Clique para editar o título mestre</a:t>
            </a: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a:t>Clique para editar o texto mestre</a:t>
            </a:r>
          </a:p>
        </p:txBody>
      </p:sp>
      <p:sp>
        <p:nvSpPr>
          <p:cNvPr id="4" name="Rectangle 5">
            <a:extLst>
              <a:ext uri="{FF2B5EF4-FFF2-40B4-BE49-F238E27FC236}">
                <a16:creationId xmlns:a16="http://schemas.microsoft.com/office/drawing/2014/main" id="{8AEB304B-38B0-4DF8-B97A-0A0ECB0B86D2}"/>
              </a:ext>
            </a:extLst>
          </p:cNvPr>
          <p:cNvSpPr>
            <a:spLocks noGrp="1" noChangeArrowheads="1"/>
          </p:cNvSpPr>
          <p:nvPr>
            <p:ph type="ftr" sz="quarter" idx="10"/>
          </p:nvPr>
        </p:nvSpPr>
        <p:spPr>
          <a:ln/>
        </p:spPr>
        <p:txBody>
          <a:bodyPr/>
          <a:lstStyle>
            <a:lvl1pPr>
              <a:defRPr/>
            </a:lvl1pPr>
          </a:lstStyle>
          <a:p>
            <a:pPr>
              <a:defRPr/>
            </a:pPr>
            <a:endParaRPr lang="pt-BR"/>
          </a:p>
        </p:txBody>
      </p:sp>
      <p:sp>
        <p:nvSpPr>
          <p:cNvPr id="5" name="Rectangle 6">
            <a:extLst>
              <a:ext uri="{FF2B5EF4-FFF2-40B4-BE49-F238E27FC236}">
                <a16:creationId xmlns:a16="http://schemas.microsoft.com/office/drawing/2014/main" id="{E1BC3A40-6A84-4A3D-84E6-CE5553B7BDAC}"/>
              </a:ext>
            </a:extLst>
          </p:cNvPr>
          <p:cNvSpPr>
            <a:spLocks noGrp="1" noChangeArrowheads="1"/>
          </p:cNvSpPr>
          <p:nvPr>
            <p:ph type="sldNum" sz="quarter" idx="11"/>
          </p:nvPr>
        </p:nvSpPr>
        <p:spPr>
          <a:ln/>
        </p:spPr>
        <p:txBody>
          <a:bodyPr/>
          <a:lstStyle>
            <a:lvl1pPr>
              <a:defRPr/>
            </a:lvl1pPr>
          </a:lstStyle>
          <a:p>
            <a:pPr>
              <a:defRPr/>
            </a:pPr>
            <a:fld id="{BB29C683-E970-4C5E-B95F-059887F71705}" type="slidenum">
              <a:rPr lang="pt-BR" altLang="pt-BR"/>
              <a:pPr>
                <a:defRPr/>
              </a:pPr>
              <a:t>‹nº›</a:t>
            </a:fld>
            <a:endParaRPr lang="pt-BR" altLang="pt-BR"/>
          </a:p>
        </p:txBody>
      </p:sp>
    </p:spTree>
    <p:extLst>
      <p:ext uri="{BB962C8B-B14F-4D97-AF65-F5344CB8AC3E}">
        <p14:creationId xmlns:p14="http://schemas.microsoft.com/office/powerpoint/2010/main" val="32096595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Rectangle 5">
            <a:extLst>
              <a:ext uri="{FF2B5EF4-FFF2-40B4-BE49-F238E27FC236}">
                <a16:creationId xmlns:a16="http://schemas.microsoft.com/office/drawing/2014/main" id="{4233D500-23B4-43B7-AB07-6008A398D318}"/>
              </a:ext>
            </a:extLst>
          </p:cNvPr>
          <p:cNvSpPr>
            <a:spLocks noGrp="1" noChangeArrowheads="1"/>
          </p:cNvSpPr>
          <p:nvPr>
            <p:ph type="ftr" sz="quarter" idx="10"/>
          </p:nvPr>
        </p:nvSpPr>
        <p:spPr>
          <a:ln/>
        </p:spPr>
        <p:txBody>
          <a:bodyPr/>
          <a:lstStyle>
            <a:lvl1pPr>
              <a:defRPr/>
            </a:lvl1pPr>
          </a:lstStyle>
          <a:p>
            <a:pPr>
              <a:defRPr/>
            </a:pPr>
            <a:endParaRPr lang="pt-BR"/>
          </a:p>
        </p:txBody>
      </p:sp>
      <p:sp>
        <p:nvSpPr>
          <p:cNvPr id="6" name="Rectangle 6">
            <a:extLst>
              <a:ext uri="{FF2B5EF4-FFF2-40B4-BE49-F238E27FC236}">
                <a16:creationId xmlns:a16="http://schemas.microsoft.com/office/drawing/2014/main" id="{166FBADE-09FA-458D-BB37-B1BD91A7FB1B}"/>
              </a:ext>
            </a:extLst>
          </p:cNvPr>
          <p:cNvSpPr>
            <a:spLocks noGrp="1" noChangeArrowheads="1"/>
          </p:cNvSpPr>
          <p:nvPr>
            <p:ph type="sldNum" sz="quarter" idx="11"/>
          </p:nvPr>
        </p:nvSpPr>
        <p:spPr>
          <a:ln/>
        </p:spPr>
        <p:txBody>
          <a:bodyPr/>
          <a:lstStyle>
            <a:lvl1pPr>
              <a:defRPr/>
            </a:lvl1pPr>
          </a:lstStyle>
          <a:p>
            <a:pPr>
              <a:defRPr/>
            </a:pPr>
            <a:fld id="{39CABBCB-E490-4D47-B4AF-85634369E71C}" type="slidenum">
              <a:rPr lang="pt-BR" altLang="pt-BR"/>
              <a:pPr>
                <a:defRPr/>
              </a:pPr>
              <a:t>‹nº›</a:t>
            </a:fld>
            <a:endParaRPr lang="pt-BR" altLang="pt-BR"/>
          </a:p>
        </p:txBody>
      </p:sp>
    </p:spTree>
    <p:extLst>
      <p:ext uri="{BB962C8B-B14F-4D97-AF65-F5344CB8AC3E}">
        <p14:creationId xmlns:p14="http://schemas.microsoft.com/office/powerpoint/2010/main" val="3559616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pt-BR"/>
              <a:t>Clique para editar o título mestre</a:t>
            </a: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Rectangle 5">
            <a:extLst>
              <a:ext uri="{FF2B5EF4-FFF2-40B4-BE49-F238E27FC236}">
                <a16:creationId xmlns:a16="http://schemas.microsoft.com/office/drawing/2014/main" id="{16A1CFEC-529A-4E2C-B63A-DD806E1DA8F6}"/>
              </a:ext>
            </a:extLst>
          </p:cNvPr>
          <p:cNvSpPr>
            <a:spLocks noGrp="1" noChangeArrowheads="1"/>
          </p:cNvSpPr>
          <p:nvPr>
            <p:ph type="ftr" sz="quarter" idx="10"/>
          </p:nvPr>
        </p:nvSpPr>
        <p:spPr>
          <a:ln/>
        </p:spPr>
        <p:txBody>
          <a:bodyPr/>
          <a:lstStyle>
            <a:lvl1pPr>
              <a:defRPr/>
            </a:lvl1pPr>
          </a:lstStyle>
          <a:p>
            <a:pPr>
              <a:defRPr/>
            </a:pPr>
            <a:endParaRPr lang="pt-BR"/>
          </a:p>
        </p:txBody>
      </p:sp>
      <p:sp>
        <p:nvSpPr>
          <p:cNvPr id="8" name="Rectangle 6">
            <a:extLst>
              <a:ext uri="{FF2B5EF4-FFF2-40B4-BE49-F238E27FC236}">
                <a16:creationId xmlns:a16="http://schemas.microsoft.com/office/drawing/2014/main" id="{27C30818-07F2-4FCF-9FDE-B3658D8388E0}"/>
              </a:ext>
            </a:extLst>
          </p:cNvPr>
          <p:cNvSpPr>
            <a:spLocks noGrp="1" noChangeArrowheads="1"/>
          </p:cNvSpPr>
          <p:nvPr>
            <p:ph type="sldNum" sz="quarter" idx="11"/>
          </p:nvPr>
        </p:nvSpPr>
        <p:spPr>
          <a:ln/>
        </p:spPr>
        <p:txBody>
          <a:bodyPr/>
          <a:lstStyle>
            <a:lvl1pPr>
              <a:defRPr/>
            </a:lvl1pPr>
          </a:lstStyle>
          <a:p>
            <a:pPr>
              <a:defRPr/>
            </a:pPr>
            <a:fld id="{5897C365-9A91-4F7D-9FF0-278ED4F83712}" type="slidenum">
              <a:rPr lang="pt-BR" altLang="pt-BR"/>
              <a:pPr>
                <a:defRPr/>
              </a:pPr>
              <a:t>‹nº›</a:t>
            </a:fld>
            <a:endParaRPr lang="pt-BR" altLang="pt-BR"/>
          </a:p>
        </p:txBody>
      </p:sp>
    </p:spTree>
    <p:extLst>
      <p:ext uri="{BB962C8B-B14F-4D97-AF65-F5344CB8AC3E}">
        <p14:creationId xmlns:p14="http://schemas.microsoft.com/office/powerpoint/2010/main" val="1389020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Rectangle 5">
            <a:extLst>
              <a:ext uri="{FF2B5EF4-FFF2-40B4-BE49-F238E27FC236}">
                <a16:creationId xmlns:a16="http://schemas.microsoft.com/office/drawing/2014/main" id="{19302A21-20EE-49B7-ABB7-3EB0FC7D639B}"/>
              </a:ext>
            </a:extLst>
          </p:cNvPr>
          <p:cNvSpPr>
            <a:spLocks noGrp="1" noChangeArrowheads="1"/>
          </p:cNvSpPr>
          <p:nvPr>
            <p:ph type="ftr" sz="quarter" idx="10"/>
          </p:nvPr>
        </p:nvSpPr>
        <p:spPr>
          <a:ln/>
        </p:spPr>
        <p:txBody>
          <a:bodyPr/>
          <a:lstStyle>
            <a:lvl1pPr>
              <a:defRPr/>
            </a:lvl1pPr>
          </a:lstStyle>
          <a:p>
            <a:pPr>
              <a:defRPr/>
            </a:pPr>
            <a:endParaRPr lang="pt-BR"/>
          </a:p>
        </p:txBody>
      </p:sp>
      <p:sp>
        <p:nvSpPr>
          <p:cNvPr id="4" name="Rectangle 6">
            <a:extLst>
              <a:ext uri="{FF2B5EF4-FFF2-40B4-BE49-F238E27FC236}">
                <a16:creationId xmlns:a16="http://schemas.microsoft.com/office/drawing/2014/main" id="{B83BDA9A-E3CA-4EC8-8EAB-72E9B6A6FC50}"/>
              </a:ext>
            </a:extLst>
          </p:cNvPr>
          <p:cNvSpPr>
            <a:spLocks noGrp="1" noChangeArrowheads="1"/>
          </p:cNvSpPr>
          <p:nvPr>
            <p:ph type="sldNum" sz="quarter" idx="11"/>
          </p:nvPr>
        </p:nvSpPr>
        <p:spPr>
          <a:ln/>
        </p:spPr>
        <p:txBody>
          <a:bodyPr/>
          <a:lstStyle>
            <a:lvl1pPr>
              <a:defRPr/>
            </a:lvl1pPr>
          </a:lstStyle>
          <a:p>
            <a:pPr>
              <a:defRPr/>
            </a:pPr>
            <a:fld id="{B5DE24E0-B6E9-4787-BDC8-D1BE9D774669}" type="slidenum">
              <a:rPr lang="pt-BR" altLang="pt-BR"/>
              <a:pPr>
                <a:defRPr/>
              </a:pPr>
              <a:t>‹nº›</a:t>
            </a:fld>
            <a:endParaRPr lang="pt-BR" altLang="pt-BR"/>
          </a:p>
        </p:txBody>
      </p:sp>
    </p:spTree>
    <p:extLst>
      <p:ext uri="{BB962C8B-B14F-4D97-AF65-F5344CB8AC3E}">
        <p14:creationId xmlns:p14="http://schemas.microsoft.com/office/powerpoint/2010/main" val="12579868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1FDFE091-82F0-4BB4-B6E1-32FCF14C2C4C}"/>
              </a:ext>
            </a:extLst>
          </p:cNvPr>
          <p:cNvSpPr>
            <a:spLocks noGrp="1" noChangeArrowheads="1"/>
          </p:cNvSpPr>
          <p:nvPr>
            <p:ph type="ftr" sz="quarter" idx="10"/>
          </p:nvPr>
        </p:nvSpPr>
        <p:spPr>
          <a:ln/>
        </p:spPr>
        <p:txBody>
          <a:bodyPr/>
          <a:lstStyle>
            <a:lvl1pPr>
              <a:defRPr/>
            </a:lvl1pPr>
          </a:lstStyle>
          <a:p>
            <a:pPr>
              <a:defRPr/>
            </a:pPr>
            <a:endParaRPr lang="pt-BR"/>
          </a:p>
        </p:txBody>
      </p:sp>
      <p:sp>
        <p:nvSpPr>
          <p:cNvPr id="3" name="Rectangle 6">
            <a:extLst>
              <a:ext uri="{FF2B5EF4-FFF2-40B4-BE49-F238E27FC236}">
                <a16:creationId xmlns:a16="http://schemas.microsoft.com/office/drawing/2014/main" id="{0C6E27D4-348D-4F84-9A6C-A99F3940FD3B}"/>
              </a:ext>
            </a:extLst>
          </p:cNvPr>
          <p:cNvSpPr>
            <a:spLocks noGrp="1" noChangeArrowheads="1"/>
          </p:cNvSpPr>
          <p:nvPr>
            <p:ph type="sldNum" sz="quarter" idx="11"/>
          </p:nvPr>
        </p:nvSpPr>
        <p:spPr>
          <a:ln/>
        </p:spPr>
        <p:txBody>
          <a:bodyPr/>
          <a:lstStyle>
            <a:lvl1pPr>
              <a:defRPr/>
            </a:lvl1pPr>
          </a:lstStyle>
          <a:p>
            <a:pPr>
              <a:defRPr/>
            </a:pPr>
            <a:fld id="{39367719-EE8B-42F4-BFBB-B69E3BAA665E}" type="slidenum">
              <a:rPr lang="pt-BR" altLang="pt-BR"/>
              <a:pPr>
                <a:defRPr/>
              </a:pPr>
              <a:t>‹nº›</a:t>
            </a:fld>
            <a:endParaRPr lang="pt-BR" altLang="pt-BR"/>
          </a:p>
        </p:txBody>
      </p:sp>
    </p:spTree>
    <p:extLst>
      <p:ext uri="{BB962C8B-B14F-4D97-AF65-F5344CB8AC3E}">
        <p14:creationId xmlns:p14="http://schemas.microsoft.com/office/powerpoint/2010/main" val="14329696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a:t>Clique para editar o título mestre</a:t>
            </a: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Rectangle 5">
            <a:extLst>
              <a:ext uri="{FF2B5EF4-FFF2-40B4-BE49-F238E27FC236}">
                <a16:creationId xmlns:a16="http://schemas.microsoft.com/office/drawing/2014/main" id="{76962420-5450-464B-9934-2851796F4C28}"/>
              </a:ext>
            </a:extLst>
          </p:cNvPr>
          <p:cNvSpPr>
            <a:spLocks noGrp="1" noChangeArrowheads="1"/>
          </p:cNvSpPr>
          <p:nvPr>
            <p:ph type="ftr" sz="quarter" idx="10"/>
          </p:nvPr>
        </p:nvSpPr>
        <p:spPr>
          <a:ln/>
        </p:spPr>
        <p:txBody>
          <a:bodyPr/>
          <a:lstStyle>
            <a:lvl1pPr>
              <a:defRPr/>
            </a:lvl1pPr>
          </a:lstStyle>
          <a:p>
            <a:pPr>
              <a:defRPr/>
            </a:pPr>
            <a:endParaRPr lang="pt-BR"/>
          </a:p>
        </p:txBody>
      </p:sp>
      <p:sp>
        <p:nvSpPr>
          <p:cNvPr id="6" name="Rectangle 6">
            <a:extLst>
              <a:ext uri="{FF2B5EF4-FFF2-40B4-BE49-F238E27FC236}">
                <a16:creationId xmlns:a16="http://schemas.microsoft.com/office/drawing/2014/main" id="{D16F42DA-5FBE-4982-AF04-08E9483ED508}"/>
              </a:ext>
            </a:extLst>
          </p:cNvPr>
          <p:cNvSpPr>
            <a:spLocks noGrp="1" noChangeArrowheads="1"/>
          </p:cNvSpPr>
          <p:nvPr>
            <p:ph type="sldNum" sz="quarter" idx="11"/>
          </p:nvPr>
        </p:nvSpPr>
        <p:spPr>
          <a:ln/>
        </p:spPr>
        <p:txBody>
          <a:bodyPr/>
          <a:lstStyle>
            <a:lvl1pPr>
              <a:defRPr/>
            </a:lvl1pPr>
          </a:lstStyle>
          <a:p>
            <a:pPr>
              <a:defRPr/>
            </a:pPr>
            <a:fld id="{56C9E411-904F-4DBB-AFE2-DAFB28F8B31E}" type="slidenum">
              <a:rPr lang="pt-BR" altLang="pt-BR"/>
              <a:pPr>
                <a:defRPr/>
              </a:pPr>
              <a:t>‹nº›</a:t>
            </a:fld>
            <a:endParaRPr lang="pt-BR" altLang="pt-BR"/>
          </a:p>
        </p:txBody>
      </p:sp>
    </p:spTree>
    <p:extLst>
      <p:ext uri="{BB962C8B-B14F-4D97-AF65-F5344CB8AC3E}">
        <p14:creationId xmlns:p14="http://schemas.microsoft.com/office/powerpoint/2010/main" val="39141658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a:t>Clique para editar o título mestre</a:t>
            </a: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Rectangle 5">
            <a:extLst>
              <a:ext uri="{FF2B5EF4-FFF2-40B4-BE49-F238E27FC236}">
                <a16:creationId xmlns:a16="http://schemas.microsoft.com/office/drawing/2014/main" id="{E4D1020C-B706-4CB9-A33C-F1B4626D5032}"/>
              </a:ext>
            </a:extLst>
          </p:cNvPr>
          <p:cNvSpPr>
            <a:spLocks noGrp="1" noChangeArrowheads="1"/>
          </p:cNvSpPr>
          <p:nvPr>
            <p:ph type="ftr" sz="quarter" idx="10"/>
          </p:nvPr>
        </p:nvSpPr>
        <p:spPr>
          <a:ln/>
        </p:spPr>
        <p:txBody>
          <a:bodyPr/>
          <a:lstStyle>
            <a:lvl1pPr>
              <a:defRPr/>
            </a:lvl1pPr>
          </a:lstStyle>
          <a:p>
            <a:pPr>
              <a:defRPr/>
            </a:pPr>
            <a:endParaRPr lang="pt-BR"/>
          </a:p>
        </p:txBody>
      </p:sp>
      <p:sp>
        <p:nvSpPr>
          <p:cNvPr id="6" name="Rectangle 6">
            <a:extLst>
              <a:ext uri="{FF2B5EF4-FFF2-40B4-BE49-F238E27FC236}">
                <a16:creationId xmlns:a16="http://schemas.microsoft.com/office/drawing/2014/main" id="{CEE89892-3359-45B2-9404-CACA78E67EFA}"/>
              </a:ext>
            </a:extLst>
          </p:cNvPr>
          <p:cNvSpPr>
            <a:spLocks noGrp="1" noChangeArrowheads="1"/>
          </p:cNvSpPr>
          <p:nvPr>
            <p:ph type="sldNum" sz="quarter" idx="11"/>
          </p:nvPr>
        </p:nvSpPr>
        <p:spPr>
          <a:ln/>
        </p:spPr>
        <p:txBody>
          <a:bodyPr/>
          <a:lstStyle>
            <a:lvl1pPr>
              <a:defRPr/>
            </a:lvl1pPr>
          </a:lstStyle>
          <a:p>
            <a:pPr>
              <a:defRPr/>
            </a:pPr>
            <a:fld id="{A12E5803-EB8D-4130-9D0E-74E9EEE51ABD}" type="slidenum">
              <a:rPr lang="pt-BR" altLang="pt-BR"/>
              <a:pPr>
                <a:defRPr/>
              </a:pPr>
              <a:t>‹nº›</a:t>
            </a:fld>
            <a:endParaRPr lang="pt-BR" altLang="pt-BR"/>
          </a:p>
        </p:txBody>
      </p:sp>
    </p:spTree>
    <p:extLst>
      <p:ext uri="{BB962C8B-B14F-4D97-AF65-F5344CB8AC3E}">
        <p14:creationId xmlns:p14="http://schemas.microsoft.com/office/powerpoint/2010/main" val="1772853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C3F750A-E696-41BB-8CFC-2AE3729E1174}"/>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pt-BR" altLang="pt-BR"/>
              <a:t>Clique para editar o estilo do título mestre</a:t>
            </a:r>
          </a:p>
        </p:txBody>
      </p:sp>
      <p:sp>
        <p:nvSpPr>
          <p:cNvPr id="1027" name="Rectangle 3">
            <a:extLst>
              <a:ext uri="{FF2B5EF4-FFF2-40B4-BE49-F238E27FC236}">
                <a16:creationId xmlns:a16="http://schemas.microsoft.com/office/drawing/2014/main" id="{7A25B44C-A968-42DF-8421-A075F3908832}"/>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pt-BR" altLang="pt-BR"/>
              <a:t>Clique para editar os estilos do texto mestre</a:t>
            </a:r>
          </a:p>
          <a:p>
            <a:pPr lvl="1"/>
            <a:r>
              <a:rPr lang="pt-BR" altLang="pt-BR"/>
              <a:t>Segundo nível</a:t>
            </a:r>
          </a:p>
          <a:p>
            <a:pPr lvl="2"/>
            <a:r>
              <a:rPr lang="pt-BR" altLang="pt-BR"/>
              <a:t>Terceiro nível</a:t>
            </a:r>
          </a:p>
          <a:p>
            <a:pPr lvl="3"/>
            <a:r>
              <a:rPr lang="pt-BR" altLang="pt-BR"/>
              <a:t>Quarto nível</a:t>
            </a:r>
          </a:p>
          <a:p>
            <a:pPr lvl="4"/>
            <a:r>
              <a:rPr lang="pt-BR" altLang="pt-BR"/>
              <a:t>Quinto nível</a:t>
            </a:r>
          </a:p>
        </p:txBody>
      </p:sp>
      <p:sp>
        <p:nvSpPr>
          <p:cNvPr id="1029" name="Rectangle 5">
            <a:extLst>
              <a:ext uri="{FF2B5EF4-FFF2-40B4-BE49-F238E27FC236}">
                <a16:creationId xmlns:a16="http://schemas.microsoft.com/office/drawing/2014/main" id="{21CAD19D-31C9-4F27-975B-5A719B558D79}"/>
              </a:ext>
            </a:extLst>
          </p:cNvPr>
          <p:cNvSpPr>
            <a:spLocks noGrp="1" noChangeArrowheads="1"/>
          </p:cNvSpPr>
          <p:nvPr>
            <p:ph type="ftr" sz="quarter" idx="3"/>
          </p:nvPr>
        </p:nvSpPr>
        <p:spPr bwMode="auto">
          <a:xfrm>
            <a:off x="2286000" y="6553200"/>
            <a:ext cx="4572000" cy="2286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pt-BR"/>
          </a:p>
        </p:txBody>
      </p:sp>
      <p:sp>
        <p:nvSpPr>
          <p:cNvPr id="1030" name="Rectangle 6">
            <a:extLst>
              <a:ext uri="{FF2B5EF4-FFF2-40B4-BE49-F238E27FC236}">
                <a16:creationId xmlns:a16="http://schemas.microsoft.com/office/drawing/2014/main" id="{EB4DF693-651E-4ABE-B783-E3A351B18781}"/>
              </a:ext>
            </a:extLst>
          </p:cNvPr>
          <p:cNvSpPr>
            <a:spLocks noGrp="1" noChangeArrowheads="1"/>
          </p:cNvSpPr>
          <p:nvPr>
            <p:ph type="sldNum" sz="quarter" idx="4"/>
          </p:nvPr>
        </p:nvSpPr>
        <p:spPr bwMode="auto">
          <a:xfrm>
            <a:off x="6858000" y="6553200"/>
            <a:ext cx="1905000" cy="1524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smtClean="0">
                <a:latin typeface="Arial" panose="020B0604020202020204" pitchFamily="34" charset="0"/>
              </a:defRPr>
            </a:lvl1pPr>
          </a:lstStyle>
          <a:p>
            <a:pPr>
              <a:defRPr/>
            </a:pPr>
            <a:fld id="{40C559D7-3D42-4D58-9742-33D05893072D}" type="slidenum">
              <a:rPr lang="pt-BR" altLang="pt-BR"/>
              <a:pPr>
                <a:defRPr/>
              </a:pPr>
              <a:t>‹nº›</a:t>
            </a:fld>
            <a:endParaRPr lang="pt-BR" altLang="pt-B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mindat.org/min-1641.html" TargetMode="External"/><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hyperlink" Target="https://www.mindat.org/min-859.html" TargetMode="External"/><Relationship Id="rId4" Type="http://schemas.openxmlformats.org/officeDocument/2006/relationships/hyperlink" Target="https://www.mindat.org/min-3337.html"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image" Target="../media/image37.png"/><Relationship Id="rId4" Type="http://schemas.openxmlformats.org/officeDocument/2006/relationships/oleObject" Target="../embeddings/oleObject1.bin"/></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12" Type="http://schemas.openxmlformats.org/officeDocument/2006/relationships/image" Target="../media/image47.jpe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41.jpeg"/><Relationship Id="rId11" Type="http://schemas.openxmlformats.org/officeDocument/2006/relationships/image" Target="../media/image46.jpeg"/><Relationship Id="rId5" Type="http://schemas.openxmlformats.org/officeDocument/2006/relationships/image" Target="../media/image40.jpeg"/><Relationship Id="rId10" Type="http://schemas.openxmlformats.org/officeDocument/2006/relationships/image" Target="../media/image45.jpeg"/><Relationship Id="rId4" Type="http://schemas.openxmlformats.org/officeDocument/2006/relationships/image" Target="../media/image39.jpeg"/><Relationship Id="rId9" Type="http://schemas.openxmlformats.org/officeDocument/2006/relationships/image" Target="../media/image44.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52.jpeg"/><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6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7.xml"/><Relationship Id="rId1" Type="http://schemas.openxmlformats.org/officeDocument/2006/relationships/slideLayout" Target="../slideLayouts/slideLayout7.xml"/><Relationship Id="rId5" Type="http://schemas.openxmlformats.org/officeDocument/2006/relationships/image" Target="../media/image78.jpeg"/><Relationship Id="rId4" Type="http://schemas.openxmlformats.org/officeDocument/2006/relationships/image" Target="../media/image77.jpeg"/></Relationships>
</file>

<file path=ppt/slides/_rels/slide6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80.jpeg"/></Relationships>
</file>

<file path=ppt/slides/_rels/slide6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a:extLst>
              <a:ext uri="{FF2B5EF4-FFF2-40B4-BE49-F238E27FC236}">
                <a16:creationId xmlns:a16="http://schemas.microsoft.com/office/drawing/2014/main" id="{8DED1381-E3F3-48A8-B69B-46E4176000D5}"/>
              </a:ext>
            </a:extLst>
          </p:cNvPr>
          <p:cNvSpPr>
            <a:spLocks noGrp="1" noChangeArrowheads="1"/>
          </p:cNvSpPr>
          <p:nvPr>
            <p:ph type="title"/>
          </p:nvPr>
        </p:nvSpPr>
        <p:spPr>
          <a:xfrm>
            <a:off x="323850" y="2924175"/>
            <a:ext cx="7772400" cy="1143000"/>
          </a:xfrm>
        </p:spPr>
        <p:txBody>
          <a:bodyPr/>
          <a:lstStyle/>
          <a:p>
            <a:pPr eaLnBrk="1" hangingPunct="1"/>
            <a:r>
              <a:rPr lang="pt-BR" altLang="pt-BR" sz="1800" b="1" i="1">
                <a:solidFill>
                  <a:schemeClr val="bg1"/>
                </a:solidFill>
                <a:latin typeface="Wide Latin" panose="020A0A07050505020404" pitchFamily="18" charset="0"/>
              </a:rPr>
              <a:t>Identificação</a:t>
            </a:r>
            <a:br>
              <a:rPr lang="pt-BR" altLang="pt-BR" sz="1800" b="1" i="1">
                <a:solidFill>
                  <a:schemeClr val="bg1"/>
                </a:solidFill>
                <a:latin typeface="Wide Latin" panose="020A0A07050505020404" pitchFamily="18" charset="0"/>
              </a:rPr>
            </a:br>
            <a:r>
              <a:rPr lang="pt-BR" altLang="pt-BR" sz="1800" b="1" i="1">
                <a:solidFill>
                  <a:schemeClr val="bg1"/>
                </a:solidFill>
                <a:latin typeface="Wide Latin" panose="020A0A07050505020404" pitchFamily="18" charset="0"/>
              </a:rPr>
              <a:t>Tom Zé</a:t>
            </a:r>
            <a:br>
              <a:rPr lang="pt-BR" altLang="pt-BR" sz="1800" b="1" i="1">
                <a:solidFill>
                  <a:schemeClr val="bg1"/>
                </a:solidFill>
                <a:latin typeface="Wide Latin" panose="020A0A07050505020404" pitchFamily="18" charset="0"/>
              </a:rPr>
            </a:br>
            <a:r>
              <a:rPr lang="pt-BR" altLang="pt-BR" sz="1200">
                <a:solidFill>
                  <a:schemeClr val="bg1"/>
                </a:solidFill>
                <a:latin typeface="Wide Latin" panose="020A0A07050505020404" pitchFamily="18" charset="0"/>
              </a:rPr>
              <a:t>RG 1231232 São Paulo</a:t>
            </a:r>
            <a:br>
              <a:rPr lang="pt-BR" altLang="pt-BR" sz="1200">
                <a:solidFill>
                  <a:schemeClr val="bg1"/>
                </a:solidFill>
                <a:latin typeface="Wide Latin" panose="020A0A07050505020404" pitchFamily="18" charset="0"/>
              </a:rPr>
            </a:br>
            <a:r>
              <a:rPr lang="pt-BR" altLang="pt-BR" sz="1200">
                <a:solidFill>
                  <a:schemeClr val="bg1"/>
                </a:solidFill>
                <a:latin typeface="Wide Latin" panose="020A0A07050505020404" pitchFamily="18" charset="0"/>
              </a:rPr>
              <a:t>CIC 743748747-00</a:t>
            </a:r>
            <a:br>
              <a:rPr lang="pt-BR" altLang="pt-BR" sz="1200">
                <a:solidFill>
                  <a:schemeClr val="bg1"/>
                </a:solidFill>
                <a:latin typeface="Wide Latin" panose="020A0A07050505020404" pitchFamily="18" charset="0"/>
              </a:rPr>
            </a:br>
            <a:r>
              <a:rPr lang="pt-BR" altLang="pt-BR" sz="1200">
                <a:solidFill>
                  <a:schemeClr val="bg1"/>
                </a:solidFill>
                <a:latin typeface="Wide Latin" panose="020A0A07050505020404" pitchFamily="18" charset="0"/>
              </a:rPr>
              <a:t>ISS 1231558-06</a:t>
            </a:r>
            <a:br>
              <a:rPr lang="pt-BR" altLang="pt-BR" sz="1200">
                <a:solidFill>
                  <a:schemeClr val="bg1"/>
                </a:solidFill>
                <a:latin typeface="Wide Latin" panose="020A0A07050505020404" pitchFamily="18" charset="0"/>
              </a:rPr>
            </a:br>
            <a:r>
              <a:rPr lang="pt-BR" altLang="pt-BR" sz="1200">
                <a:solidFill>
                  <a:schemeClr val="bg1"/>
                </a:solidFill>
                <a:latin typeface="Wide Latin" panose="020A0A07050505020404" pitchFamily="18" charset="0"/>
              </a:rPr>
              <a:t>INPS 452749-748</a:t>
            </a:r>
            <a:br>
              <a:rPr lang="pt-BR" altLang="pt-BR" sz="1200">
                <a:solidFill>
                  <a:schemeClr val="bg1"/>
                </a:solidFill>
                <a:latin typeface="Wide Latin" panose="020A0A07050505020404" pitchFamily="18" charset="0"/>
              </a:rPr>
            </a:br>
            <a:r>
              <a:rPr lang="pt-BR" altLang="pt-BR" sz="1200">
                <a:solidFill>
                  <a:schemeClr val="bg1"/>
                </a:solidFill>
                <a:latin typeface="Wide Latin" panose="020A0A07050505020404" pitchFamily="18" charset="0"/>
              </a:rPr>
              <a:t>Ordem dos Músicos do Brasil 0840 Bahia</a:t>
            </a:r>
            <a:br>
              <a:rPr lang="pt-BR" altLang="pt-BR" sz="1200">
                <a:solidFill>
                  <a:schemeClr val="bg1"/>
                </a:solidFill>
                <a:latin typeface="Wide Latin" panose="020A0A07050505020404" pitchFamily="18" charset="0"/>
              </a:rPr>
            </a:br>
            <a:r>
              <a:rPr lang="pt-BR" altLang="pt-BR" sz="1200">
                <a:solidFill>
                  <a:schemeClr val="bg1"/>
                </a:solidFill>
                <a:latin typeface="Wide Latin" panose="020A0A07050505020404" pitchFamily="18" charset="0"/>
              </a:rPr>
              <a:t>CGC 958.74210000-001</a:t>
            </a:r>
            <a:br>
              <a:rPr lang="pt-BR" altLang="pt-BR" sz="1200">
                <a:solidFill>
                  <a:schemeClr val="bg1"/>
                </a:solidFill>
                <a:latin typeface="Wide Latin" panose="020A0A07050505020404" pitchFamily="18" charset="0"/>
              </a:rPr>
            </a:br>
            <a:r>
              <a:rPr lang="pt-BR" altLang="pt-BR" sz="1200">
                <a:solidFill>
                  <a:schemeClr val="bg1"/>
                </a:solidFill>
                <a:latin typeface="Wide Latin" panose="020A0A07050505020404" pitchFamily="18" charset="0"/>
              </a:rPr>
              <a:t>Títulos protestados, 7</a:t>
            </a:r>
            <a:br>
              <a:rPr lang="pt-BR" altLang="pt-BR" sz="1200">
                <a:solidFill>
                  <a:schemeClr val="bg1"/>
                </a:solidFill>
                <a:latin typeface="Wide Latin" panose="020A0A07050505020404" pitchFamily="18" charset="0"/>
              </a:rPr>
            </a:br>
            <a:r>
              <a:rPr lang="pt-BR" altLang="pt-BR" sz="1200">
                <a:solidFill>
                  <a:schemeClr val="bg1"/>
                </a:solidFill>
                <a:latin typeface="Wide Latin" panose="020A0A07050505020404" pitchFamily="18" charset="0"/>
              </a:rPr>
              <a:t>Impulsos de medo, 1.106</a:t>
            </a:r>
            <a:br>
              <a:rPr lang="pt-BR" altLang="pt-BR" sz="1200">
                <a:solidFill>
                  <a:schemeClr val="bg1"/>
                </a:solidFill>
                <a:latin typeface="Wide Latin" panose="020A0A07050505020404" pitchFamily="18" charset="0"/>
              </a:rPr>
            </a:br>
            <a:r>
              <a:rPr lang="pt-BR" altLang="pt-BR" sz="1200">
                <a:solidFill>
                  <a:schemeClr val="bg1"/>
                </a:solidFill>
                <a:latin typeface="Wide Latin" panose="020A0A07050505020404" pitchFamily="18" charset="0"/>
              </a:rPr>
              <a:t>Sintomas neuróticos, 36</a:t>
            </a:r>
            <a:br>
              <a:rPr lang="pt-BR" altLang="pt-BR" sz="1200">
                <a:solidFill>
                  <a:schemeClr val="bg1"/>
                </a:solidFill>
                <a:latin typeface="Wide Latin" panose="020A0A07050505020404" pitchFamily="18" charset="0"/>
              </a:rPr>
            </a:br>
            <a:r>
              <a:rPr lang="pt-BR" altLang="pt-BR" sz="1200">
                <a:solidFill>
                  <a:schemeClr val="bg1"/>
                </a:solidFill>
                <a:latin typeface="Wide Latin" panose="020A0A07050505020404" pitchFamily="18" charset="0"/>
              </a:rPr>
              <a:t>Horas semanais de catequização pela TV, 16</a:t>
            </a:r>
            <a:br>
              <a:rPr lang="pt-BR" altLang="pt-BR" sz="1200">
                <a:solidFill>
                  <a:schemeClr val="bg1"/>
                </a:solidFill>
                <a:latin typeface="Wide Latin" panose="020A0A07050505020404" pitchFamily="18" charset="0"/>
              </a:rPr>
            </a:br>
            <a:r>
              <a:rPr lang="pt-BR" altLang="pt-BR" sz="1200">
                <a:solidFill>
                  <a:schemeClr val="bg1"/>
                </a:solidFill>
                <a:latin typeface="Wide Latin" panose="020A0A07050505020404" pitchFamily="18" charset="0"/>
              </a:rPr>
              <a:t>Impulsos de amor, de amor, 3</a:t>
            </a:r>
            <a:br>
              <a:rPr lang="pt-BR" altLang="pt-BR" sz="1200">
                <a:solidFill>
                  <a:schemeClr val="bg1"/>
                </a:solidFill>
                <a:latin typeface="Wide Latin" panose="020A0A07050505020404" pitchFamily="18" charset="0"/>
              </a:rPr>
            </a:br>
            <a:r>
              <a:rPr lang="pt-BR" altLang="pt-BR" sz="1200">
                <a:solidFill>
                  <a:schemeClr val="bg1"/>
                </a:solidFill>
                <a:latin typeface="Wide Latin" panose="020A0A07050505020404" pitchFamily="18" charset="0"/>
              </a:rPr>
              <a:t>Propaganda consumida, 1.106</a:t>
            </a:r>
            <a:br>
              <a:rPr lang="pt-BR" altLang="pt-BR" sz="1200">
                <a:solidFill>
                  <a:schemeClr val="bg1"/>
                </a:solidFill>
                <a:latin typeface="Wide Latin" panose="020A0A07050505020404" pitchFamily="18" charset="0"/>
              </a:rPr>
            </a:br>
            <a:r>
              <a:rPr lang="pt-BR" altLang="pt-BR" sz="1200">
                <a:solidFill>
                  <a:schemeClr val="bg1"/>
                </a:solidFill>
                <a:latin typeface="Wide Latin" panose="020A0A07050505020404" pitchFamily="18" charset="0"/>
              </a:rPr>
              <a:t>Alegrias, alegriazinhas espontâneas, 2</a:t>
            </a:r>
            <a:br>
              <a:rPr lang="pt-BR" altLang="pt-BR" sz="1200">
                <a:solidFill>
                  <a:schemeClr val="bg1"/>
                </a:solidFill>
                <a:latin typeface="Wide Latin" panose="020A0A07050505020404" pitchFamily="18" charset="0"/>
              </a:rPr>
            </a:br>
            <a:r>
              <a:rPr lang="pt-BR" altLang="pt-BR" sz="1200">
                <a:solidFill>
                  <a:schemeClr val="bg1"/>
                </a:solidFill>
                <a:latin typeface="Wide Latin" panose="020A0A07050505020404" pitchFamily="18" charset="0"/>
              </a:rPr>
              <a:t>Idas ao banheiro para atividades diversas, 36</a:t>
            </a:r>
            <a:br>
              <a:rPr lang="pt-BR" altLang="pt-BR" sz="1200">
                <a:solidFill>
                  <a:schemeClr val="bg1"/>
                </a:solidFill>
                <a:latin typeface="Wide Latin" panose="020A0A07050505020404" pitchFamily="18" charset="0"/>
              </a:rPr>
            </a:br>
            <a:r>
              <a:rPr lang="pt-BR" altLang="pt-BR" sz="1200">
                <a:solidFill>
                  <a:schemeClr val="bg1"/>
                </a:solidFill>
                <a:latin typeface="Wide Latin" panose="020A0A07050505020404" pitchFamily="18" charset="0"/>
              </a:rPr>
              <a:t>Tempo de vida previsto para o cidadão</a:t>
            </a:r>
            <a:br>
              <a:rPr lang="pt-BR" altLang="pt-BR" sz="1200">
                <a:solidFill>
                  <a:schemeClr val="bg1"/>
                </a:solidFill>
                <a:latin typeface="Wide Latin" panose="020A0A07050505020404" pitchFamily="18" charset="0"/>
              </a:rPr>
            </a:br>
            <a:r>
              <a:rPr lang="pt-BR" altLang="pt-BR" sz="1200">
                <a:solidFill>
                  <a:schemeClr val="bg1"/>
                </a:solidFill>
                <a:latin typeface="Wide Latin" panose="020A0A07050505020404" pitchFamily="18" charset="0"/>
              </a:rPr>
              <a:t>600 mil horas de vida, de vida, de vida</a:t>
            </a:r>
            <a:br>
              <a:rPr lang="pt-BR" altLang="pt-BR" sz="1200">
                <a:solidFill>
                  <a:schemeClr val="bg1"/>
                </a:solidFill>
                <a:latin typeface="Wide Latin" panose="020A0A07050505020404" pitchFamily="18" charset="0"/>
              </a:rPr>
            </a:br>
            <a:r>
              <a:rPr lang="pt-BR" altLang="pt-BR" sz="1200">
                <a:solidFill>
                  <a:schemeClr val="bg1"/>
                </a:solidFill>
                <a:latin typeface="Wide Latin" panose="020A0A07050505020404" pitchFamily="18" charset="0"/>
              </a:rPr>
              <a:t>Abatimento pelo consumo de alimentos envenenados</a:t>
            </a:r>
            <a:br>
              <a:rPr lang="pt-BR" altLang="pt-BR" sz="1200">
                <a:solidFill>
                  <a:schemeClr val="bg1"/>
                </a:solidFill>
                <a:latin typeface="Wide Latin" panose="020A0A07050505020404" pitchFamily="18" charset="0"/>
              </a:rPr>
            </a:br>
            <a:r>
              <a:rPr lang="pt-BR" altLang="pt-BR" sz="1200">
                <a:solidFill>
                  <a:schemeClr val="bg1"/>
                </a:solidFill>
                <a:latin typeface="Wide Latin" panose="020A0A07050505020404" pitchFamily="18" charset="0"/>
              </a:rPr>
              <a:t>Refrigerantes, remédios e enlatados, 1.125 horas</a:t>
            </a:r>
            <a:br>
              <a:rPr lang="pt-BR" altLang="pt-BR" sz="1200">
                <a:solidFill>
                  <a:schemeClr val="bg1"/>
                </a:solidFill>
                <a:latin typeface="Wide Latin" panose="020A0A07050505020404" pitchFamily="18" charset="0"/>
              </a:rPr>
            </a:br>
            <a:r>
              <a:rPr lang="pt-BR" altLang="pt-BR" sz="1200">
                <a:solidFill>
                  <a:schemeClr val="bg1"/>
                </a:solidFill>
                <a:latin typeface="Wide Latin" panose="020A0A07050505020404" pitchFamily="18" charset="0"/>
              </a:rPr>
              <a:t>Abatimento pelo desgosto que se padece</a:t>
            </a:r>
            <a:br>
              <a:rPr lang="pt-BR" altLang="pt-BR" sz="1200">
                <a:solidFill>
                  <a:schemeClr val="bg1"/>
                </a:solidFill>
                <a:latin typeface="Wide Latin" panose="020A0A07050505020404" pitchFamily="18" charset="0"/>
              </a:rPr>
            </a:br>
            <a:r>
              <a:rPr lang="pt-BR" altLang="pt-BR" sz="1200">
                <a:solidFill>
                  <a:schemeClr val="bg1"/>
                </a:solidFill>
                <a:latin typeface="Wide Latin" panose="020A0A07050505020404" pitchFamily="18" charset="0"/>
              </a:rPr>
              <a:t>Naquela fila do INPS, 1.125 horas</a:t>
            </a:r>
            <a:br>
              <a:rPr lang="pt-BR" altLang="pt-BR" sz="1200">
                <a:solidFill>
                  <a:schemeClr val="bg1"/>
                </a:solidFill>
                <a:latin typeface="Wide Latin" panose="020A0A07050505020404" pitchFamily="18" charset="0"/>
              </a:rPr>
            </a:br>
            <a:r>
              <a:rPr lang="pt-BR" altLang="pt-BR" sz="1200">
                <a:solidFill>
                  <a:schemeClr val="bg1"/>
                </a:solidFill>
                <a:latin typeface="Wide Latin" panose="020A0A07050505020404" pitchFamily="18" charset="0"/>
              </a:rPr>
              <a:t>Abatimento por ficar só no desejo</a:t>
            </a:r>
            <a:br>
              <a:rPr lang="pt-BR" altLang="pt-BR" sz="1200">
                <a:solidFill>
                  <a:schemeClr val="bg1"/>
                </a:solidFill>
                <a:latin typeface="Wide Latin" panose="020A0A07050505020404" pitchFamily="18" charset="0"/>
              </a:rPr>
            </a:br>
            <a:r>
              <a:rPr lang="pt-BR" altLang="pt-BR" sz="1200">
                <a:solidFill>
                  <a:schemeClr val="bg1"/>
                </a:solidFill>
                <a:latin typeface="Wide Latin" panose="020A0A07050505020404" pitchFamily="18" charset="0"/>
              </a:rPr>
              <a:t>Daquela mulher bonita que aparece na propaganda</a:t>
            </a:r>
            <a:br>
              <a:rPr lang="pt-BR" altLang="pt-BR" sz="1200">
                <a:solidFill>
                  <a:schemeClr val="bg1"/>
                </a:solidFill>
                <a:latin typeface="Wide Latin" panose="020A0A07050505020404" pitchFamily="18" charset="0"/>
              </a:rPr>
            </a:br>
            <a:r>
              <a:rPr lang="pt-BR" altLang="pt-BR" sz="1200">
                <a:solidFill>
                  <a:schemeClr val="bg1"/>
                </a:solidFill>
                <a:latin typeface="Wide Latin" panose="020A0A07050505020404" pitchFamily="18" charset="0"/>
              </a:rPr>
              <a:t>de cigarro, 1.125 horas</a:t>
            </a:r>
            <a:br>
              <a:rPr lang="pt-BR" altLang="pt-BR" sz="1200">
                <a:solidFill>
                  <a:schemeClr val="bg1"/>
                </a:solidFill>
                <a:latin typeface="Wide Latin" panose="020A0A07050505020404" pitchFamily="18" charset="0"/>
              </a:rPr>
            </a:br>
            <a:r>
              <a:rPr lang="pt-BR" altLang="pt-BR" sz="1200">
                <a:solidFill>
                  <a:schemeClr val="bg1"/>
                </a:solidFill>
                <a:latin typeface="Wide Latin" panose="020A0A07050505020404" pitchFamily="18" charset="0"/>
              </a:rPr>
              <a:t>Pelo medo de doenças incuráveis</a:t>
            </a:r>
            <a:br>
              <a:rPr lang="pt-BR" altLang="pt-BR" sz="1200">
                <a:solidFill>
                  <a:schemeClr val="bg1"/>
                </a:solidFill>
                <a:latin typeface="Wide Latin" panose="020A0A07050505020404" pitchFamily="18" charset="0"/>
              </a:rPr>
            </a:br>
            <a:r>
              <a:rPr lang="pt-BR" altLang="pt-BR" sz="1200">
                <a:solidFill>
                  <a:schemeClr val="bg1"/>
                </a:solidFill>
                <a:latin typeface="Wide Latin" panose="020A0A07050505020404" pitchFamily="18" charset="0"/>
              </a:rPr>
              <a:t>Como cólera, câncer e meningite, ê ê ê</a:t>
            </a:r>
            <a:br>
              <a:rPr lang="pt-BR" altLang="pt-BR" sz="1200">
                <a:solidFill>
                  <a:schemeClr val="bg1"/>
                </a:solidFill>
                <a:latin typeface="Wide Latin" panose="020A0A07050505020404" pitchFamily="18" charset="0"/>
              </a:rPr>
            </a:br>
            <a:r>
              <a:rPr lang="pt-BR" altLang="pt-BR" sz="1200">
                <a:solidFill>
                  <a:schemeClr val="bg1"/>
                </a:solidFill>
                <a:latin typeface="Wide Latin" panose="020A0A07050505020404" pitchFamily="18" charset="0"/>
              </a:rPr>
              <a:t>1.125 horas</a:t>
            </a:r>
            <a:br>
              <a:rPr lang="pt-BR" altLang="pt-BR" sz="1200">
                <a:solidFill>
                  <a:schemeClr val="bg1"/>
                </a:solidFill>
                <a:latin typeface="Wide Latin" panose="020A0A07050505020404" pitchFamily="18" charset="0"/>
              </a:rPr>
            </a:br>
            <a:r>
              <a:rPr lang="pt-BR" altLang="pt-BR" sz="1200">
                <a:solidFill>
                  <a:schemeClr val="bg1"/>
                </a:solidFill>
                <a:latin typeface="Wide Latin" panose="020A0A07050505020404" pitchFamily="18" charset="0"/>
              </a:rPr>
              <a:t>Abate aqui</a:t>
            </a:r>
            <a:br>
              <a:rPr lang="pt-BR" altLang="pt-BR" sz="1200">
                <a:solidFill>
                  <a:schemeClr val="bg1"/>
                </a:solidFill>
                <a:latin typeface="Wide Latin" panose="020A0A07050505020404" pitchFamily="18" charset="0"/>
              </a:rPr>
            </a:br>
            <a:r>
              <a:rPr lang="pt-BR" altLang="pt-BR" sz="1200">
                <a:solidFill>
                  <a:schemeClr val="bg1"/>
                </a:solidFill>
                <a:latin typeface="Wide Latin" panose="020A0A07050505020404" pitchFamily="18" charset="0"/>
              </a:rPr>
              <a:t>Abate ali</a:t>
            </a:r>
            <a:br>
              <a:rPr lang="pt-BR" altLang="pt-BR" sz="1200">
                <a:solidFill>
                  <a:schemeClr val="bg1"/>
                </a:solidFill>
                <a:latin typeface="Wide Latin" panose="020A0A07050505020404" pitchFamily="18" charset="0"/>
              </a:rPr>
            </a:br>
            <a:r>
              <a:rPr lang="pt-BR" altLang="pt-BR" sz="1200">
                <a:solidFill>
                  <a:schemeClr val="bg1"/>
                </a:solidFill>
                <a:latin typeface="Wide Latin" panose="020A0A07050505020404" pitchFamily="18" charset="0"/>
              </a:rPr>
              <a:t>Abate isto</a:t>
            </a:r>
            <a:br>
              <a:rPr lang="pt-BR" altLang="pt-BR" sz="1200">
                <a:solidFill>
                  <a:schemeClr val="bg1"/>
                </a:solidFill>
                <a:latin typeface="Wide Latin" panose="020A0A07050505020404" pitchFamily="18" charset="0"/>
              </a:rPr>
            </a:br>
            <a:r>
              <a:rPr lang="pt-BR" altLang="pt-BR" sz="1200">
                <a:solidFill>
                  <a:schemeClr val="bg1"/>
                </a:solidFill>
                <a:latin typeface="Wide Latin" panose="020A0A07050505020404" pitchFamily="18" charset="0"/>
              </a:rPr>
              <a:t>Abate aquilo</a:t>
            </a:r>
            <a:br>
              <a:rPr lang="pt-BR" altLang="pt-BR" sz="1200">
                <a:solidFill>
                  <a:schemeClr val="bg1"/>
                </a:solidFill>
                <a:latin typeface="Wide Latin" panose="020A0A07050505020404" pitchFamily="18" charset="0"/>
              </a:rPr>
            </a:br>
            <a:r>
              <a:rPr lang="pt-BR" altLang="pt-BR" sz="1200">
                <a:solidFill>
                  <a:schemeClr val="bg1"/>
                </a:solidFill>
                <a:latin typeface="Wide Latin" panose="020A0A07050505020404" pitchFamily="18" charset="0"/>
              </a:rPr>
              <a:t>E jaz pela cidade</a:t>
            </a:r>
            <a:br>
              <a:rPr lang="pt-BR" altLang="pt-BR" sz="1200">
                <a:solidFill>
                  <a:schemeClr val="bg1"/>
                </a:solidFill>
                <a:latin typeface="Wide Latin" panose="020A0A07050505020404" pitchFamily="18" charset="0"/>
              </a:rPr>
            </a:br>
            <a:r>
              <a:rPr lang="pt-BR" altLang="pt-BR" sz="1200">
                <a:solidFill>
                  <a:schemeClr val="bg1"/>
                </a:solidFill>
                <a:latin typeface="Wide Latin" panose="020A0A07050505020404" pitchFamily="18" charset="0"/>
              </a:rPr>
              <a:t>Um zumbi sem sepultura</a:t>
            </a:r>
            <a:br>
              <a:rPr lang="pt-BR" altLang="pt-BR" sz="1200">
                <a:solidFill>
                  <a:schemeClr val="bg1"/>
                </a:solidFill>
                <a:latin typeface="Wide Latin" panose="020A0A07050505020404" pitchFamily="18" charset="0"/>
              </a:rPr>
            </a:br>
            <a:r>
              <a:rPr lang="pt-BR" altLang="pt-BR" sz="1200">
                <a:solidFill>
                  <a:schemeClr val="bg1"/>
                </a:solidFill>
                <a:latin typeface="Wide Latin" panose="020A0A07050505020404" pitchFamily="18" charset="0"/>
              </a:rPr>
              <a:t>Classificado, numerado</a:t>
            </a:r>
            <a:br>
              <a:rPr lang="pt-BR" altLang="pt-BR" sz="1200">
                <a:solidFill>
                  <a:schemeClr val="bg1"/>
                </a:solidFill>
                <a:latin typeface="Wide Latin" panose="020A0A07050505020404" pitchFamily="18" charset="0"/>
              </a:rPr>
            </a:br>
            <a:r>
              <a:rPr lang="pt-BR" altLang="pt-BR" sz="1200">
                <a:solidFill>
                  <a:schemeClr val="bg1"/>
                </a:solidFill>
                <a:latin typeface="Wide Latin" panose="020A0A07050505020404" pitchFamily="18" charset="0"/>
              </a:rPr>
              <a:t>É o cidadão bem-comportado</a:t>
            </a:r>
            <a:br>
              <a:rPr lang="pt-BR" altLang="pt-BR" sz="1000">
                <a:solidFill>
                  <a:schemeClr val="bg1"/>
                </a:solidFill>
              </a:rPr>
            </a:br>
            <a:endParaRPr lang="pt-BR" altLang="pt-BR" sz="100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A9DE108E-1036-4869-A9D8-58BB80F672DF}"/>
              </a:ext>
            </a:extLst>
          </p:cNvPr>
          <p:cNvSpPr>
            <a:spLocks noGrp="1" noChangeArrowheads="1"/>
          </p:cNvSpPr>
          <p:nvPr>
            <p:ph type="ctrTitle"/>
          </p:nvPr>
        </p:nvSpPr>
        <p:spPr>
          <a:xfrm>
            <a:off x="685800" y="1066800"/>
            <a:ext cx="7772400" cy="4648200"/>
          </a:xfrm>
        </p:spPr>
        <p:txBody>
          <a:bodyPr/>
          <a:lstStyle/>
          <a:p>
            <a:pPr eaLnBrk="1" hangingPunct="1"/>
            <a:r>
              <a:rPr lang="pt-BR" altLang="pt-BR" sz="5400" dirty="0">
                <a:solidFill>
                  <a:srgbClr val="FFCCFF"/>
                </a:solidFill>
                <a:latin typeface="Snap ITC" panose="04040A07060A02020202" pitchFamily="82" charset="0"/>
              </a:rPr>
              <a:t>IDENTIFICAÇÃO DE MINERAIS</a:t>
            </a:r>
            <a:br>
              <a:rPr lang="pt-BR" altLang="pt-BR" sz="5400" dirty="0">
                <a:solidFill>
                  <a:srgbClr val="FFCCFF"/>
                </a:solidFill>
                <a:latin typeface="Snap ITC" panose="04040A07060A02020202" pitchFamily="82" charset="0"/>
              </a:rPr>
            </a:br>
            <a:br>
              <a:rPr lang="pt-BR" altLang="pt-BR" sz="5400" dirty="0">
                <a:solidFill>
                  <a:srgbClr val="FFCCFF"/>
                </a:solidFill>
                <a:latin typeface="Snap ITC" panose="04040A07060A02020202" pitchFamily="82" charset="0"/>
              </a:rPr>
            </a:br>
            <a:r>
              <a:rPr lang="pt-BR" altLang="pt-BR" sz="5400" dirty="0">
                <a:solidFill>
                  <a:srgbClr val="00FF00"/>
                </a:solidFill>
                <a:latin typeface="Snap ITC" panose="04040A07060A02020202" pitchFamily="82" charset="0"/>
              </a:rPr>
              <a:t>Daniel Atencio</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C1F878FD-CA78-444E-8B2D-D0A0AD5D556B}"/>
              </a:ext>
            </a:extLst>
          </p:cNvPr>
          <p:cNvSpPr>
            <a:spLocks noGrp="1" noChangeArrowheads="1"/>
          </p:cNvSpPr>
          <p:nvPr>
            <p:ph type="title"/>
          </p:nvPr>
        </p:nvSpPr>
        <p:spPr>
          <a:xfrm>
            <a:off x="685800" y="152400"/>
            <a:ext cx="7772400" cy="1143000"/>
          </a:xfrm>
        </p:spPr>
        <p:txBody>
          <a:bodyPr/>
          <a:lstStyle/>
          <a:p>
            <a:pPr eaLnBrk="1" hangingPunct="1"/>
            <a:r>
              <a:rPr lang="pt-BR" altLang="pt-BR">
                <a:solidFill>
                  <a:schemeClr val="bg1"/>
                </a:solidFill>
              </a:rPr>
              <a:t>PROPRIEDADES</a:t>
            </a:r>
          </a:p>
        </p:txBody>
      </p:sp>
      <p:sp>
        <p:nvSpPr>
          <p:cNvPr id="23555" name="Rectangle 3">
            <a:extLst>
              <a:ext uri="{FF2B5EF4-FFF2-40B4-BE49-F238E27FC236}">
                <a16:creationId xmlns:a16="http://schemas.microsoft.com/office/drawing/2014/main" id="{98471EC1-59E7-46EB-B3E6-B4C2C054D834}"/>
              </a:ext>
            </a:extLst>
          </p:cNvPr>
          <p:cNvSpPr>
            <a:spLocks noGrp="1" noChangeArrowheads="1"/>
          </p:cNvSpPr>
          <p:nvPr>
            <p:ph type="body" idx="1"/>
          </p:nvPr>
        </p:nvSpPr>
        <p:spPr>
          <a:xfrm>
            <a:off x="685800" y="1219200"/>
            <a:ext cx="7772400" cy="5257800"/>
          </a:xfrm>
        </p:spPr>
        <p:txBody>
          <a:bodyPr/>
          <a:lstStyle/>
          <a:p>
            <a:pPr eaLnBrk="1" hangingPunct="1"/>
            <a:r>
              <a:rPr lang="pt-BR" altLang="pt-BR">
                <a:solidFill>
                  <a:schemeClr val="bg1"/>
                </a:solidFill>
              </a:rPr>
              <a:t>Hábito</a:t>
            </a:r>
          </a:p>
          <a:p>
            <a:pPr eaLnBrk="1" hangingPunct="1"/>
            <a:r>
              <a:rPr lang="pt-BR" altLang="pt-BR">
                <a:solidFill>
                  <a:schemeClr val="bg1"/>
                </a:solidFill>
              </a:rPr>
              <a:t>Clivagem</a:t>
            </a:r>
          </a:p>
          <a:p>
            <a:pPr eaLnBrk="1" hangingPunct="1"/>
            <a:r>
              <a:rPr lang="pt-BR" altLang="pt-BR">
                <a:solidFill>
                  <a:schemeClr val="bg1"/>
                </a:solidFill>
              </a:rPr>
              <a:t>Brilho</a:t>
            </a:r>
          </a:p>
          <a:p>
            <a:pPr eaLnBrk="1" hangingPunct="1"/>
            <a:r>
              <a:rPr lang="pt-BR" altLang="pt-BR">
                <a:solidFill>
                  <a:schemeClr val="bg1"/>
                </a:solidFill>
              </a:rPr>
              <a:t>Transparência</a:t>
            </a:r>
          </a:p>
          <a:p>
            <a:pPr eaLnBrk="1" hangingPunct="1"/>
            <a:r>
              <a:rPr lang="pt-BR" altLang="pt-BR">
                <a:solidFill>
                  <a:schemeClr val="bg1"/>
                </a:solidFill>
              </a:rPr>
              <a:t>Dureza</a:t>
            </a:r>
          </a:p>
          <a:p>
            <a:pPr eaLnBrk="1" hangingPunct="1"/>
            <a:r>
              <a:rPr lang="pt-BR" altLang="pt-BR">
                <a:solidFill>
                  <a:schemeClr val="bg1"/>
                </a:solidFill>
              </a:rPr>
              <a:t>Cor e cor do traço</a:t>
            </a:r>
          </a:p>
          <a:p>
            <a:pPr eaLnBrk="1" hangingPunct="1"/>
            <a:r>
              <a:rPr lang="pt-BR" altLang="pt-BR">
                <a:solidFill>
                  <a:schemeClr val="bg1"/>
                </a:solidFill>
              </a:rPr>
              <a:t>Densidade relativa</a:t>
            </a:r>
          </a:p>
          <a:p>
            <a:pPr eaLnBrk="1" hangingPunct="1"/>
            <a:r>
              <a:rPr lang="pt-BR" altLang="pt-BR">
                <a:solidFill>
                  <a:schemeClr val="bg1"/>
                </a:solidFill>
              </a:rPr>
              <a:t>Propriedades organolépticas</a:t>
            </a:r>
          </a:p>
          <a:p>
            <a:pPr eaLnBrk="1" hangingPunct="1"/>
            <a:r>
              <a:rPr lang="pt-BR" altLang="pt-BR">
                <a:solidFill>
                  <a:schemeClr val="bg1"/>
                </a:solidFill>
              </a:rPr>
              <a:t>Propriedades magnéticas</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580F411C-C60F-4722-AA6C-5D0606054A8A}"/>
              </a:ext>
            </a:extLst>
          </p:cNvPr>
          <p:cNvSpPr>
            <a:spLocks noGrp="1" noChangeArrowheads="1"/>
          </p:cNvSpPr>
          <p:nvPr>
            <p:ph type="title"/>
          </p:nvPr>
        </p:nvSpPr>
        <p:spPr>
          <a:xfrm>
            <a:off x="762000" y="228600"/>
            <a:ext cx="7772400" cy="990600"/>
          </a:xfrm>
        </p:spPr>
        <p:txBody>
          <a:bodyPr/>
          <a:lstStyle/>
          <a:p>
            <a:pPr eaLnBrk="1" hangingPunct="1"/>
            <a:r>
              <a:rPr lang="pt-BR" altLang="pt-BR">
                <a:solidFill>
                  <a:schemeClr val="bg1"/>
                </a:solidFill>
              </a:rPr>
              <a:t>COR</a:t>
            </a:r>
          </a:p>
        </p:txBody>
      </p:sp>
      <p:sp>
        <p:nvSpPr>
          <p:cNvPr id="25603" name="Rectangle 3">
            <a:extLst>
              <a:ext uri="{FF2B5EF4-FFF2-40B4-BE49-F238E27FC236}">
                <a16:creationId xmlns:a16="http://schemas.microsoft.com/office/drawing/2014/main" id="{E6AC4E72-FF67-4DCC-9C04-B5E2DAC0D516}"/>
              </a:ext>
            </a:extLst>
          </p:cNvPr>
          <p:cNvSpPr>
            <a:spLocks noGrp="1" noChangeArrowheads="1"/>
          </p:cNvSpPr>
          <p:nvPr>
            <p:ph type="body" idx="1"/>
          </p:nvPr>
        </p:nvSpPr>
        <p:spPr>
          <a:xfrm>
            <a:off x="990600" y="1524000"/>
            <a:ext cx="7239000" cy="5105400"/>
          </a:xfrm>
        </p:spPr>
        <p:txBody>
          <a:bodyPr/>
          <a:lstStyle/>
          <a:p>
            <a:pPr algn="just" eaLnBrk="1" hangingPunct="1">
              <a:lnSpc>
                <a:spcPct val="90000"/>
              </a:lnSpc>
            </a:pPr>
            <a:r>
              <a:rPr lang="pt-BR" altLang="pt-BR">
                <a:solidFill>
                  <a:schemeClr val="bg1"/>
                </a:solidFill>
              </a:rPr>
              <a:t>Resulta da absorção seletiva da luz</a:t>
            </a:r>
          </a:p>
          <a:p>
            <a:pPr algn="just" eaLnBrk="1" hangingPunct="1">
              <a:lnSpc>
                <a:spcPct val="90000"/>
              </a:lnSpc>
            </a:pPr>
            <a:r>
              <a:rPr lang="pt-BR" altLang="pt-BR">
                <a:solidFill>
                  <a:schemeClr val="bg1"/>
                </a:solidFill>
              </a:rPr>
              <a:t>É determinada por vários fatores</a:t>
            </a:r>
          </a:p>
          <a:p>
            <a:pPr algn="just" eaLnBrk="1" hangingPunct="1">
              <a:lnSpc>
                <a:spcPct val="90000"/>
              </a:lnSpc>
              <a:buFontTx/>
              <a:buNone/>
            </a:pPr>
            <a:endParaRPr lang="pt-BR" altLang="pt-BR" sz="800">
              <a:solidFill>
                <a:schemeClr val="bg1"/>
              </a:solidFill>
            </a:endParaRPr>
          </a:p>
          <a:p>
            <a:pPr algn="just" eaLnBrk="1" hangingPunct="1">
              <a:lnSpc>
                <a:spcPct val="90000"/>
              </a:lnSpc>
              <a:buFontTx/>
              <a:buNone/>
            </a:pPr>
            <a:endParaRPr lang="pt-BR" altLang="pt-BR" sz="800">
              <a:solidFill>
                <a:schemeClr val="bg1"/>
              </a:solidFill>
            </a:endParaRPr>
          </a:p>
          <a:p>
            <a:pPr algn="just" eaLnBrk="1" hangingPunct="1">
              <a:lnSpc>
                <a:spcPct val="90000"/>
              </a:lnSpc>
            </a:pPr>
            <a:r>
              <a:rPr lang="pt-BR" altLang="pt-BR">
                <a:solidFill>
                  <a:schemeClr val="bg1"/>
                </a:solidFill>
              </a:rPr>
              <a:t>O principal fator é a composição química (elementos químicos de transição: Fe, Cu, Ni, Cr, V...)</a:t>
            </a:r>
          </a:p>
          <a:p>
            <a:pPr algn="just" eaLnBrk="1" hangingPunct="1">
              <a:lnSpc>
                <a:spcPct val="90000"/>
              </a:lnSpc>
              <a:buFontTx/>
              <a:buNone/>
            </a:pPr>
            <a:endParaRPr lang="pt-BR" altLang="pt-BR" sz="800">
              <a:solidFill>
                <a:schemeClr val="bg1"/>
              </a:solidFill>
            </a:endParaRPr>
          </a:p>
          <a:p>
            <a:pPr algn="just" eaLnBrk="1" hangingPunct="1">
              <a:lnSpc>
                <a:spcPct val="90000"/>
              </a:lnSpc>
            </a:pPr>
            <a:r>
              <a:rPr lang="pt-BR" altLang="pt-BR">
                <a:solidFill>
                  <a:schemeClr val="bg1"/>
                </a:solidFill>
              </a:rPr>
              <a:t>Alguns elementos podem dar um forte efeito na cor mesmo em pequenas quantidades por substituição iônica</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or1">
            <a:extLst>
              <a:ext uri="{FF2B5EF4-FFF2-40B4-BE49-F238E27FC236}">
                <a16:creationId xmlns:a16="http://schemas.microsoft.com/office/drawing/2014/main" id="{2F8D90DE-4ACC-4608-BCB2-03BD77057F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4813"/>
            <a:ext cx="9144000" cy="619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4">
            <a:extLst>
              <a:ext uri="{FF2B5EF4-FFF2-40B4-BE49-F238E27FC236}">
                <a16:creationId xmlns:a16="http://schemas.microsoft.com/office/drawing/2014/main" id="{DFD00111-75FB-4098-9CC4-AA6EB33B0EA0}"/>
              </a:ext>
            </a:extLst>
          </p:cNvPr>
          <p:cNvSpPr txBox="1">
            <a:spLocks noChangeArrowheads="1"/>
          </p:cNvSpPr>
          <p:nvPr/>
        </p:nvSpPr>
        <p:spPr bwMode="auto">
          <a:xfrm>
            <a:off x="1187450" y="6308725"/>
            <a:ext cx="2025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pt-BR" altLang="pt-BR" sz="1800">
                <a:solidFill>
                  <a:schemeClr val="bg1"/>
                </a:solidFill>
                <a:latin typeface="Arial" panose="020B0604020202020204" pitchFamily="34" charset="0"/>
              </a:rPr>
              <a:t>esmeralda (berilo)</a:t>
            </a:r>
            <a:endParaRPr lang="en-US" altLang="pt-BR" sz="1800">
              <a:solidFill>
                <a:schemeClr val="bg1"/>
              </a:solidFill>
              <a:latin typeface="Arial" panose="020B0604020202020204" pitchFamily="34" charset="0"/>
            </a:endParaRPr>
          </a:p>
        </p:txBody>
      </p:sp>
      <p:sp>
        <p:nvSpPr>
          <p:cNvPr id="29699" name="Text Box 5">
            <a:extLst>
              <a:ext uri="{FF2B5EF4-FFF2-40B4-BE49-F238E27FC236}">
                <a16:creationId xmlns:a16="http://schemas.microsoft.com/office/drawing/2014/main" id="{4D24C503-55D8-4170-BE77-88BC239578E9}"/>
              </a:ext>
            </a:extLst>
          </p:cNvPr>
          <p:cNvSpPr txBox="1">
            <a:spLocks noChangeArrowheads="1"/>
          </p:cNvSpPr>
          <p:nvPr/>
        </p:nvSpPr>
        <p:spPr bwMode="auto">
          <a:xfrm>
            <a:off x="4757738" y="6126163"/>
            <a:ext cx="2355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pt-BR" altLang="pt-BR" sz="1800">
                <a:solidFill>
                  <a:schemeClr val="bg1"/>
                </a:solidFill>
                <a:latin typeface="Arial" panose="020B0604020202020204" pitchFamily="34" charset="0"/>
              </a:rPr>
              <a:t>água marinha (berilo)</a:t>
            </a:r>
            <a:endParaRPr lang="en-US" altLang="pt-BR" sz="1800">
              <a:solidFill>
                <a:schemeClr val="bg1"/>
              </a:solidFill>
              <a:latin typeface="Arial" panose="020B0604020202020204" pitchFamily="34" charset="0"/>
            </a:endParaRPr>
          </a:p>
        </p:txBody>
      </p:sp>
      <p:pic>
        <p:nvPicPr>
          <p:cNvPr id="29700" name="Picture 9">
            <a:extLst>
              <a:ext uri="{FF2B5EF4-FFF2-40B4-BE49-F238E27FC236}">
                <a16:creationId xmlns:a16="http://schemas.microsoft.com/office/drawing/2014/main" id="{876E317A-5E43-4CAF-91EE-BCBD39B05B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 y="84138"/>
            <a:ext cx="4208463" cy="607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11">
            <a:extLst>
              <a:ext uri="{FF2B5EF4-FFF2-40B4-BE49-F238E27FC236}">
                <a16:creationId xmlns:a16="http://schemas.microsoft.com/office/drawing/2014/main" id="{27B1EDEE-65EE-4316-BA53-835D103D2D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5325" y="-71438"/>
            <a:ext cx="4419600" cy="6197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or2">
            <a:extLst>
              <a:ext uri="{FF2B5EF4-FFF2-40B4-BE49-F238E27FC236}">
                <a16:creationId xmlns:a16="http://schemas.microsoft.com/office/drawing/2014/main" id="{E3BA0073-862F-4D36-99D8-DF38983D0A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0500" y="0"/>
            <a:ext cx="5848350" cy="724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81FED42A-F822-4A92-8655-3B8A38F38CFF}"/>
              </a:ext>
            </a:extLst>
          </p:cNvPr>
          <p:cNvSpPr>
            <a:spLocks noGrp="1" noChangeArrowheads="1"/>
          </p:cNvSpPr>
          <p:nvPr>
            <p:ph type="body" idx="1"/>
          </p:nvPr>
        </p:nvSpPr>
        <p:spPr>
          <a:xfrm>
            <a:off x="1219200" y="1447800"/>
            <a:ext cx="6781800" cy="4495800"/>
          </a:xfrm>
        </p:spPr>
        <p:txBody>
          <a:bodyPr/>
          <a:lstStyle/>
          <a:p>
            <a:pPr algn="just" eaLnBrk="1" hangingPunct="1"/>
            <a:r>
              <a:rPr lang="pt-BR" altLang="pt-BR" i="1">
                <a:solidFill>
                  <a:schemeClr val="bg1"/>
                </a:solidFill>
              </a:rPr>
              <a:t>Minerais idiocromáticos</a:t>
            </a:r>
            <a:r>
              <a:rPr lang="pt-BR" altLang="pt-BR">
                <a:solidFill>
                  <a:schemeClr val="bg1"/>
                </a:solidFill>
              </a:rPr>
              <a:t>: têm cores bastante características, por exemplo, o enxofre.</a:t>
            </a:r>
          </a:p>
          <a:p>
            <a:pPr algn="just" eaLnBrk="1" hangingPunct="1">
              <a:buFontTx/>
              <a:buNone/>
            </a:pPr>
            <a:endParaRPr lang="pt-BR" altLang="pt-BR">
              <a:solidFill>
                <a:schemeClr val="bg1"/>
              </a:solidFill>
            </a:endParaRPr>
          </a:p>
          <a:p>
            <a:pPr algn="just" eaLnBrk="1" hangingPunct="1">
              <a:buFontTx/>
              <a:buNone/>
            </a:pPr>
            <a:endParaRPr lang="pt-BR" altLang="pt-BR">
              <a:solidFill>
                <a:schemeClr val="bg1"/>
              </a:solidFill>
            </a:endParaRPr>
          </a:p>
          <a:p>
            <a:pPr algn="just" eaLnBrk="1" hangingPunct="1"/>
            <a:r>
              <a:rPr lang="pt-BR" altLang="pt-BR" i="1">
                <a:solidFill>
                  <a:schemeClr val="bg1"/>
                </a:solidFill>
              </a:rPr>
              <a:t>Minerais alocromáticos</a:t>
            </a:r>
            <a:r>
              <a:rPr lang="pt-BR" altLang="pt-BR">
                <a:solidFill>
                  <a:schemeClr val="bg1"/>
                </a:solidFill>
              </a:rPr>
              <a:t>: a cor varia amplamente, por exemplo, quartzo e fluorita.</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A7447E3F-1FF4-4E6C-8C48-DE3D12FF6C97}"/>
              </a:ext>
            </a:extLst>
          </p:cNvPr>
          <p:cNvSpPr>
            <a:spLocks noGrp="1" noChangeArrowheads="1"/>
          </p:cNvSpPr>
          <p:nvPr>
            <p:ph type="title"/>
          </p:nvPr>
        </p:nvSpPr>
        <p:spPr>
          <a:xfrm>
            <a:off x="-1189038" y="-2403475"/>
            <a:ext cx="133350" cy="2178050"/>
          </a:xfrm>
        </p:spPr>
        <p:txBody>
          <a:bodyPr/>
          <a:lstStyle/>
          <a:p>
            <a:pPr eaLnBrk="1" hangingPunct="1"/>
            <a:endParaRPr lang="pt-BR" altLang="pt-BR">
              <a:solidFill>
                <a:schemeClr val="bg1"/>
              </a:solidFill>
              <a:latin typeface="Arial" panose="020B0604020202020204" pitchFamily="34" charset="0"/>
            </a:endParaRPr>
          </a:p>
        </p:txBody>
      </p:sp>
      <p:pic>
        <p:nvPicPr>
          <p:cNvPr id="35843" name="Picture 4" descr="enxofre">
            <a:extLst>
              <a:ext uri="{FF2B5EF4-FFF2-40B4-BE49-F238E27FC236}">
                <a16:creationId xmlns:a16="http://schemas.microsoft.com/office/drawing/2014/main" id="{5234F9B1-98DB-4DF4-9EE6-5E2E55F85EEF}"/>
              </a:ext>
            </a:extLst>
          </p:cNvPr>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147638" y="17463"/>
            <a:ext cx="5337175" cy="3703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5844" name="CaixaDeTexto 1">
            <a:extLst>
              <a:ext uri="{FF2B5EF4-FFF2-40B4-BE49-F238E27FC236}">
                <a16:creationId xmlns:a16="http://schemas.microsoft.com/office/drawing/2014/main" id="{B851E32F-F170-481A-AD50-8F055F85B404}"/>
              </a:ext>
            </a:extLst>
          </p:cNvPr>
          <p:cNvSpPr txBox="1">
            <a:spLocks noChangeArrowheads="1"/>
          </p:cNvSpPr>
          <p:nvPr/>
        </p:nvSpPr>
        <p:spPr bwMode="auto">
          <a:xfrm>
            <a:off x="4572000" y="6092825"/>
            <a:ext cx="1174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pt-BR" altLang="pt-BR">
                <a:solidFill>
                  <a:schemeClr val="bg1"/>
                </a:solidFill>
              </a:rPr>
              <a:t>Enxofre</a:t>
            </a:r>
          </a:p>
        </p:txBody>
      </p:sp>
      <p:pic>
        <p:nvPicPr>
          <p:cNvPr id="35845" name="Picture 5">
            <a:extLst>
              <a:ext uri="{FF2B5EF4-FFF2-40B4-BE49-F238E27FC236}">
                <a16:creationId xmlns:a16="http://schemas.microsoft.com/office/drawing/2014/main" id="{5E6CE6E4-9F69-4C03-B002-24A2FBF88F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5741" r="35121"/>
          <a:stretch>
            <a:fillRect/>
          </a:stretch>
        </p:blipFill>
        <p:spPr bwMode="auto">
          <a:xfrm>
            <a:off x="5511800" y="17463"/>
            <a:ext cx="3632200" cy="555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7">
            <a:extLst>
              <a:ext uri="{FF2B5EF4-FFF2-40B4-BE49-F238E27FC236}">
                <a16:creationId xmlns:a16="http://schemas.microsoft.com/office/drawing/2014/main" id="{4D36E3E9-4B43-4421-BB9F-EDF75F3E08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9973" r="30313"/>
          <a:stretch>
            <a:fillRect/>
          </a:stretch>
        </p:blipFill>
        <p:spPr bwMode="auto">
          <a:xfrm>
            <a:off x="0" y="2736850"/>
            <a:ext cx="3632200"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a:extLst>
              <a:ext uri="{FF2B5EF4-FFF2-40B4-BE49-F238E27FC236}">
                <a16:creationId xmlns:a16="http://schemas.microsoft.com/office/drawing/2014/main" id="{1E71B270-409E-4826-AC75-C1560DDC2E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3225" r="23225"/>
          <a:stretch>
            <a:fillRect/>
          </a:stretch>
        </p:blipFill>
        <p:spPr bwMode="auto">
          <a:xfrm>
            <a:off x="3175" y="33338"/>
            <a:ext cx="4352925" cy="362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4">
            <a:extLst>
              <a:ext uri="{FF2B5EF4-FFF2-40B4-BE49-F238E27FC236}">
                <a16:creationId xmlns:a16="http://schemas.microsoft.com/office/drawing/2014/main" id="{8D821B0A-6735-4C2D-BD73-A7BA6BCE4F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063" y="-193675"/>
            <a:ext cx="9144000"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6">
            <a:extLst>
              <a:ext uri="{FF2B5EF4-FFF2-40B4-BE49-F238E27FC236}">
                <a16:creationId xmlns:a16="http://schemas.microsoft.com/office/drawing/2014/main" id="{C67C27A8-DF16-4471-9895-AD5583AF9FA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38950" y="-104775"/>
            <a:ext cx="2319338" cy="520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8">
            <a:extLst>
              <a:ext uri="{FF2B5EF4-FFF2-40B4-BE49-F238E27FC236}">
                <a16:creationId xmlns:a16="http://schemas.microsoft.com/office/drawing/2014/main" id="{A74B4B2C-18B2-4A6C-A065-2E0814E6DC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0087" r="20464"/>
          <a:stretch>
            <a:fillRect/>
          </a:stretch>
        </p:blipFill>
        <p:spPr bwMode="auto">
          <a:xfrm>
            <a:off x="0" y="3560763"/>
            <a:ext cx="4352925"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10">
            <a:extLst>
              <a:ext uri="{FF2B5EF4-FFF2-40B4-BE49-F238E27FC236}">
                <a16:creationId xmlns:a16="http://schemas.microsoft.com/office/drawing/2014/main" id="{1A692B68-15E6-4CF3-8781-FFBBC8DDC7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38857"/>
          <a:stretch>
            <a:fillRect/>
          </a:stretch>
        </p:blipFill>
        <p:spPr bwMode="auto">
          <a:xfrm>
            <a:off x="4352925" y="3376613"/>
            <a:ext cx="4770438" cy="347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5" name="CaixaDeTexto 5">
            <a:extLst>
              <a:ext uri="{FF2B5EF4-FFF2-40B4-BE49-F238E27FC236}">
                <a16:creationId xmlns:a16="http://schemas.microsoft.com/office/drawing/2014/main" id="{1D0A66E1-78EC-45FC-B2A9-5DE6658CF310}"/>
              </a:ext>
            </a:extLst>
          </p:cNvPr>
          <p:cNvSpPr txBox="1">
            <a:spLocks noChangeArrowheads="1"/>
          </p:cNvSpPr>
          <p:nvPr/>
        </p:nvSpPr>
        <p:spPr bwMode="auto">
          <a:xfrm flipH="1">
            <a:off x="4430713" y="3470275"/>
            <a:ext cx="1295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pt-BR" altLang="pt-BR"/>
              <a:t>Fluorita</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hoch_p18">
            <a:extLst>
              <a:ext uri="{FF2B5EF4-FFF2-40B4-BE49-F238E27FC236}">
                <a16:creationId xmlns:a16="http://schemas.microsoft.com/office/drawing/2014/main" id="{0FC0B689-D792-4CA4-996D-38AD9F2D56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83" b="1089"/>
          <a:stretch>
            <a:fillRect/>
          </a:stretch>
        </p:blipFill>
        <p:spPr bwMode="auto">
          <a:xfrm>
            <a:off x="0" y="3175"/>
            <a:ext cx="6443663"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3">
            <a:extLst>
              <a:ext uri="{FF2B5EF4-FFF2-40B4-BE49-F238E27FC236}">
                <a16:creationId xmlns:a16="http://schemas.microsoft.com/office/drawing/2014/main" id="{FD584CCC-0C52-4507-982C-D43D686D3669}"/>
              </a:ext>
            </a:extLst>
          </p:cNvPr>
          <p:cNvSpPr>
            <a:spLocks noChangeArrowheads="1"/>
          </p:cNvSpPr>
          <p:nvPr/>
        </p:nvSpPr>
        <p:spPr bwMode="auto">
          <a:xfrm>
            <a:off x="6804025" y="476250"/>
            <a:ext cx="14509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pt-BR" sz="2800">
                <a:solidFill>
                  <a:schemeClr val="bg1"/>
                </a:solidFill>
                <a:latin typeface="Arial" panose="020B0604020202020204" pitchFamily="34" charset="0"/>
              </a:rPr>
              <a:t>Quartzo</a:t>
            </a:r>
            <a:endParaRPr lang="pt-BR" altLang="pt-BR" sz="2800">
              <a:solidFill>
                <a:schemeClr val="bg1"/>
              </a:solidFill>
              <a:latin typeface="Arial" panose="020B0604020202020204" pitchFamily="34" charset="0"/>
            </a:endParaRPr>
          </a:p>
        </p:txBody>
      </p:sp>
      <p:sp>
        <p:nvSpPr>
          <p:cNvPr id="38916" name="AutoShape 5">
            <a:extLst>
              <a:ext uri="{FF2B5EF4-FFF2-40B4-BE49-F238E27FC236}">
                <a16:creationId xmlns:a16="http://schemas.microsoft.com/office/drawing/2014/main" id="{B407FD0B-02B8-418B-A799-60B39EBC0CD5}"/>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pt-BR" altLang="pt-BR"/>
          </a:p>
        </p:txBody>
      </p:sp>
      <p:sp>
        <p:nvSpPr>
          <p:cNvPr id="38917" name="AutoShape 9">
            <a:extLst>
              <a:ext uri="{FF2B5EF4-FFF2-40B4-BE49-F238E27FC236}">
                <a16:creationId xmlns:a16="http://schemas.microsoft.com/office/drawing/2014/main" id="{FB4A2AE8-037C-4DCD-9399-5B5B2D177728}"/>
              </a:ext>
            </a:extLst>
          </p:cNvPr>
          <p:cNvSpPr>
            <a:spLocks noChangeAspect="1" noChangeArrowheads="1"/>
          </p:cNvSpPr>
          <p:nvPr/>
        </p:nvSpPr>
        <p:spPr bwMode="auto">
          <a:xfrm>
            <a:off x="4572000" y="3429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pt-BR" altLang="pt-BR"/>
          </a:p>
        </p:txBody>
      </p:sp>
      <p:pic>
        <p:nvPicPr>
          <p:cNvPr id="38918" name="Picture 11">
            <a:extLst>
              <a:ext uri="{FF2B5EF4-FFF2-40B4-BE49-F238E27FC236}">
                <a16:creationId xmlns:a16="http://schemas.microsoft.com/office/drawing/2014/main" id="{28239A4C-DC2D-4D37-9FE8-5FDC36B3FD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1888" r="25587"/>
          <a:stretch>
            <a:fillRect/>
          </a:stretch>
        </p:blipFill>
        <p:spPr bwMode="auto">
          <a:xfrm>
            <a:off x="6319838" y="2205038"/>
            <a:ext cx="2836862" cy="297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descr="DSC05886">
            <a:extLst>
              <a:ext uri="{FF2B5EF4-FFF2-40B4-BE49-F238E27FC236}">
                <a16:creationId xmlns:a16="http://schemas.microsoft.com/office/drawing/2014/main" id="{C61B6F50-F0D0-42FD-B29F-55F5760D2D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863" y="7938"/>
            <a:ext cx="9363076" cy="702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a:extLst>
              <a:ext uri="{FF2B5EF4-FFF2-40B4-BE49-F238E27FC236}">
                <a16:creationId xmlns:a16="http://schemas.microsoft.com/office/drawing/2014/main" id="{3F55E776-9BBE-47BE-BCC0-FB5BD27CE7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4413" t="17664" r="26764" b="16982"/>
          <a:stretch>
            <a:fillRect/>
          </a:stretch>
        </p:blipFill>
        <p:spPr bwMode="auto">
          <a:xfrm>
            <a:off x="0" y="290513"/>
            <a:ext cx="5795963" cy="345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AutoShape 4">
            <a:extLst>
              <a:ext uri="{FF2B5EF4-FFF2-40B4-BE49-F238E27FC236}">
                <a16:creationId xmlns:a16="http://schemas.microsoft.com/office/drawing/2014/main" id="{8FE64437-7198-4CBA-AFCB-CF88B06AB9A3}"/>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pt-BR" altLang="pt-BR"/>
          </a:p>
        </p:txBody>
      </p:sp>
      <p:pic>
        <p:nvPicPr>
          <p:cNvPr id="40964" name="Picture 6">
            <a:extLst>
              <a:ext uri="{FF2B5EF4-FFF2-40B4-BE49-F238E27FC236}">
                <a16:creationId xmlns:a16="http://schemas.microsoft.com/office/drawing/2014/main" id="{DE766FA8-ACED-41C7-BCA6-71AC8C86C2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3225" t="27039" r="21651" b="19972"/>
          <a:stretch>
            <a:fillRect/>
          </a:stretch>
        </p:blipFill>
        <p:spPr bwMode="auto">
          <a:xfrm>
            <a:off x="-101600" y="3973513"/>
            <a:ext cx="5897563"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CaixaDeTexto 5">
            <a:extLst>
              <a:ext uri="{FF2B5EF4-FFF2-40B4-BE49-F238E27FC236}">
                <a16:creationId xmlns:a16="http://schemas.microsoft.com/office/drawing/2014/main" id="{A9426CE5-C7AD-4816-89D2-55E0951C3991}"/>
              </a:ext>
            </a:extLst>
          </p:cNvPr>
          <p:cNvSpPr txBox="1">
            <a:spLocks noChangeArrowheads="1"/>
          </p:cNvSpPr>
          <p:nvPr/>
        </p:nvSpPr>
        <p:spPr bwMode="auto">
          <a:xfrm>
            <a:off x="5795963" y="5300663"/>
            <a:ext cx="457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pt-BR" altLang="pt-BR" sz="3600">
                <a:solidFill>
                  <a:schemeClr val="bg1"/>
                </a:solidFill>
                <a:latin typeface="Noto Sans"/>
              </a:rPr>
              <a:t>Malaquita</a:t>
            </a:r>
          </a:p>
          <a:p>
            <a:pPr eaLnBrk="1" hangingPunct="1"/>
            <a:r>
              <a:rPr lang="pt-BR" altLang="pt-BR" sz="3600">
                <a:solidFill>
                  <a:schemeClr val="bg1"/>
                </a:solidFill>
                <a:latin typeface="Noto Sans"/>
              </a:rPr>
              <a:t>Cu</a:t>
            </a:r>
            <a:r>
              <a:rPr lang="pt-BR" altLang="pt-BR" sz="3600" baseline="-25000">
                <a:solidFill>
                  <a:schemeClr val="bg1"/>
                </a:solidFill>
                <a:latin typeface="Noto Sans"/>
              </a:rPr>
              <a:t>2</a:t>
            </a:r>
            <a:r>
              <a:rPr lang="pt-BR" altLang="pt-BR" sz="3600">
                <a:solidFill>
                  <a:schemeClr val="bg1"/>
                </a:solidFill>
                <a:latin typeface="Noto Sans"/>
              </a:rPr>
              <a:t>(CO</a:t>
            </a:r>
            <a:r>
              <a:rPr lang="pt-BR" altLang="pt-BR" sz="3600" baseline="-25000">
                <a:solidFill>
                  <a:schemeClr val="bg1"/>
                </a:solidFill>
                <a:latin typeface="Noto Sans"/>
              </a:rPr>
              <a:t>3</a:t>
            </a:r>
            <a:r>
              <a:rPr lang="pt-BR" altLang="pt-BR" sz="3600">
                <a:solidFill>
                  <a:schemeClr val="bg1"/>
                </a:solidFill>
                <a:latin typeface="Noto Sans"/>
              </a:rPr>
              <a:t>)(OH)</a:t>
            </a:r>
            <a:r>
              <a:rPr lang="pt-BR" altLang="pt-BR" sz="3600" baseline="-25000">
                <a:solidFill>
                  <a:schemeClr val="bg1"/>
                </a:solidFill>
                <a:latin typeface="Noto Sans"/>
              </a:rPr>
              <a:t>2</a:t>
            </a:r>
            <a:endParaRPr lang="pt-BR" altLang="pt-BR" sz="3600">
              <a:solidFill>
                <a:schemeClr val="bg1"/>
              </a:solidFill>
            </a:endParaRPr>
          </a:p>
        </p:txBody>
      </p:sp>
      <p:sp>
        <p:nvSpPr>
          <p:cNvPr id="40966" name="CaixaDeTexto 7">
            <a:extLst>
              <a:ext uri="{FF2B5EF4-FFF2-40B4-BE49-F238E27FC236}">
                <a16:creationId xmlns:a16="http://schemas.microsoft.com/office/drawing/2014/main" id="{C6DFAFFB-C4E0-4A4F-8DF3-E46CEF110FD5}"/>
              </a:ext>
            </a:extLst>
          </p:cNvPr>
          <p:cNvSpPr txBox="1">
            <a:spLocks noChangeArrowheads="1"/>
          </p:cNvSpPr>
          <p:nvPr/>
        </p:nvSpPr>
        <p:spPr bwMode="auto">
          <a:xfrm>
            <a:off x="5805488" y="2238375"/>
            <a:ext cx="32273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pt-BR" altLang="pt-BR" sz="3600">
                <a:solidFill>
                  <a:schemeClr val="bg1"/>
                </a:solidFill>
                <a:latin typeface="Noto Sans"/>
              </a:rPr>
              <a:t>Azurita</a:t>
            </a:r>
          </a:p>
          <a:p>
            <a:pPr eaLnBrk="1" hangingPunct="1"/>
            <a:r>
              <a:rPr lang="pt-BR" altLang="pt-BR" sz="3600">
                <a:solidFill>
                  <a:schemeClr val="bg1"/>
                </a:solidFill>
                <a:latin typeface="Noto Sans"/>
              </a:rPr>
              <a:t>Cu</a:t>
            </a:r>
            <a:r>
              <a:rPr lang="pt-BR" altLang="pt-BR" sz="3600" baseline="-25000">
                <a:solidFill>
                  <a:schemeClr val="bg1"/>
                </a:solidFill>
                <a:latin typeface="Noto Sans"/>
              </a:rPr>
              <a:t>3</a:t>
            </a:r>
            <a:r>
              <a:rPr lang="pt-BR" altLang="pt-BR" sz="3600">
                <a:solidFill>
                  <a:schemeClr val="bg1"/>
                </a:solidFill>
                <a:latin typeface="Noto Sans"/>
              </a:rPr>
              <a:t>(CO</a:t>
            </a:r>
            <a:r>
              <a:rPr lang="pt-BR" altLang="pt-BR" sz="3600" baseline="-25000">
                <a:solidFill>
                  <a:schemeClr val="bg1"/>
                </a:solidFill>
                <a:latin typeface="Noto Sans"/>
              </a:rPr>
              <a:t>3</a:t>
            </a:r>
            <a:r>
              <a:rPr lang="pt-BR" altLang="pt-BR" sz="3600">
                <a:solidFill>
                  <a:schemeClr val="bg1"/>
                </a:solidFill>
                <a:latin typeface="Noto Sans"/>
              </a:rPr>
              <a:t>)</a:t>
            </a:r>
            <a:r>
              <a:rPr lang="pt-BR" altLang="pt-BR" sz="3600" baseline="-25000">
                <a:solidFill>
                  <a:schemeClr val="bg1"/>
                </a:solidFill>
                <a:latin typeface="Noto Sans"/>
              </a:rPr>
              <a:t>2</a:t>
            </a:r>
            <a:r>
              <a:rPr lang="pt-BR" altLang="pt-BR" sz="3600">
                <a:solidFill>
                  <a:schemeClr val="bg1"/>
                </a:solidFill>
                <a:latin typeface="Noto Sans"/>
              </a:rPr>
              <a:t>(OH)</a:t>
            </a:r>
            <a:r>
              <a:rPr lang="pt-BR" altLang="pt-BR" sz="3600" baseline="-25000">
                <a:solidFill>
                  <a:schemeClr val="bg1"/>
                </a:solidFill>
                <a:latin typeface="Noto Sans"/>
              </a:rPr>
              <a:t>2</a:t>
            </a:r>
            <a:endParaRPr lang="pt-BR" altLang="pt-BR" sz="3600">
              <a:solidFill>
                <a:schemeClr val="bg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amlick64">
            <a:extLst>
              <a:ext uri="{FF2B5EF4-FFF2-40B4-BE49-F238E27FC236}">
                <a16:creationId xmlns:a16="http://schemas.microsoft.com/office/drawing/2014/main" id="{7550A344-4100-4BA0-BACE-45E1859173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8550" y="0"/>
            <a:ext cx="67929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1026">
            <a:extLst>
              <a:ext uri="{FF2B5EF4-FFF2-40B4-BE49-F238E27FC236}">
                <a16:creationId xmlns:a16="http://schemas.microsoft.com/office/drawing/2014/main" id="{38E4B4DE-EC78-4624-A1F2-E003AFC6D9E6}"/>
              </a:ext>
            </a:extLst>
          </p:cNvPr>
          <p:cNvSpPr>
            <a:spLocks noGrp="1" noChangeArrowheads="1"/>
          </p:cNvSpPr>
          <p:nvPr>
            <p:ph type="title"/>
          </p:nvPr>
        </p:nvSpPr>
        <p:spPr>
          <a:xfrm>
            <a:off x="685800" y="228600"/>
            <a:ext cx="7772400" cy="990600"/>
          </a:xfrm>
        </p:spPr>
        <p:txBody>
          <a:bodyPr/>
          <a:lstStyle/>
          <a:p>
            <a:pPr eaLnBrk="1" hangingPunct="1"/>
            <a:r>
              <a:rPr lang="pt-BR" altLang="pt-BR">
                <a:solidFill>
                  <a:schemeClr val="bg1"/>
                </a:solidFill>
                <a:latin typeface="Arial" panose="020B0604020202020204" pitchFamily="34" charset="0"/>
              </a:rPr>
              <a:t>COR  DO  TRAÇO</a:t>
            </a:r>
          </a:p>
        </p:txBody>
      </p:sp>
      <p:sp>
        <p:nvSpPr>
          <p:cNvPr id="44035" name="Rectangle 1027">
            <a:extLst>
              <a:ext uri="{FF2B5EF4-FFF2-40B4-BE49-F238E27FC236}">
                <a16:creationId xmlns:a16="http://schemas.microsoft.com/office/drawing/2014/main" id="{58651F3A-5B2D-4DDE-995E-FFE57793806A}"/>
              </a:ext>
            </a:extLst>
          </p:cNvPr>
          <p:cNvSpPr>
            <a:spLocks noGrp="1" noChangeArrowheads="1"/>
          </p:cNvSpPr>
          <p:nvPr>
            <p:ph type="body" idx="1"/>
          </p:nvPr>
        </p:nvSpPr>
        <p:spPr>
          <a:xfrm>
            <a:off x="990600" y="1371600"/>
            <a:ext cx="7391400" cy="5181600"/>
          </a:xfrm>
        </p:spPr>
        <p:txBody>
          <a:bodyPr/>
          <a:lstStyle/>
          <a:p>
            <a:pPr algn="just" eaLnBrk="1" hangingPunct="1">
              <a:lnSpc>
                <a:spcPct val="90000"/>
              </a:lnSpc>
            </a:pPr>
            <a:r>
              <a:rPr lang="pt-BR" altLang="pt-BR" sz="2400">
                <a:solidFill>
                  <a:schemeClr val="bg1"/>
                </a:solidFill>
                <a:latin typeface="Arial" panose="020B0604020202020204" pitchFamily="34" charset="0"/>
              </a:rPr>
              <a:t>É a cor do pó do mineral</a:t>
            </a:r>
            <a:r>
              <a:rPr lang="en-US" altLang="pt-BR" sz="2400">
                <a:solidFill>
                  <a:schemeClr val="bg1"/>
                </a:solidFill>
                <a:latin typeface="Arial" panose="020B0604020202020204" pitchFamily="34" charset="0"/>
              </a:rPr>
              <a:t>.</a:t>
            </a:r>
            <a:endParaRPr lang="pt-BR" altLang="pt-BR" sz="2400">
              <a:solidFill>
                <a:schemeClr val="bg1"/>
              </a:solidFill>
              <a:latin typeface="Arial" panose="020B0604020202020204" pitchFamily="34" charset="0"/>
            </a:endParaRPr>
          </a:p>
          <a:p>
            <a:pPr algn="just" eaLnBrk="1" hangingPunct="1">
              <a:lnSpc>
                <a:spcPct val="90000"/>
              </a:lnSpc>
              <a:buFontTx/>
              <a:buNone/>
            </a:pPr>
            <a:endParaRPr lang="pt-BR" altLang="pt-BR" sz="1800">
              <a:solidFill>
                <a:schemeClr val="bg1"/>
              </a:solidFill>
              <a:latin typeface="Arial" panose="020B0604020202020204" pitchFamily="34" charset="0"/>
            </a:endParaRPr>
          </a:p>
          <a:p>
            <a:pPr algn="just" eaLnBrk="1" hangingPunct="1">
              <a:lnSpc>
                <a:spcPct val="90000"/>
              </a:lnSpc>
            </a:pPr>
            <a:r>
              <a:rPr lang="pt-BR" altLang="pt-BR" sz="2400">
                <a:solidFill>
                  <a:schemeClr val="bg1"/>
                </a:solidFill>
                <a:latin typeface="Arial" panose="020B0604020202020204" pitchFamily="34" charset="0"/>
              </a:rPr>
              <a:t>Risca-se o mineral numa placa de porcelana</a:t>
            </a:r>
            <a:r>
              <a:rPr lang="en-US" altLang="pt-BR" sz="2400">
                <a:solidFill>
                  <a:schemeClr val="bg1"/>
                </a:solidFill>
                <a:latin typeface="Arial" panose="020B0604020202020204" pitchFamily="34" charset="0"/>
              </a:rPr>
              <a:t>.</a:t>
            </a:r>
            <a:endParaRPr lang="pt-BR" altLang="pt-BR" sz="2400">
              <a:solidFill>
                <a:schemeClr val="bg1"/>
              </a:solidFill>
              <a:latin typeface="Arial" panose="020B0604020202020204" pitchFamily="34" charset="0"/>
            </a:endParaRPr>
          </a:p>
          <a:p>
            <a:pPr algn="just" eaLnBrk="1" hangingPunct="1">
              <a:lnSpc>
                <a:spcPct val="90000"/>
              </a:lnSpc>
              <a:buFontTx/>
              <a:buNone/>
            </a:pPr>
            <a:endParaRPr lang="pt-BR" altLang="pt-BR" sz="1800">
              <a:solidFill>
                <a:schemeClr val="bg1"/>
              </a:solidFill>
              <a:latin typeface="Arial" panose="020B0604020202020204" pitchFamily="34" charset="0"/>
            </a:endParaRPr>
          </a:p>
          <a:p>
            <a:pPr algn="just" eaLnBrk="1" hangingPunct="1">
              <a:lnSpc>
                <a:spcPct val="90000"/>
              </a:lnSpc>
            </a:pPr>
            <a:r>
              <a:rPr lang="pt-BR" altLang="pt-BR" sz="2400">
                <a:solidFill>
                  <a:schemeClr val="bg1"/>
                </a:solidFill>
                <a:latin typeface="Arial" panose="020B0604020202020204" pitchFamily="34" charset="0"/>
              </a:rPr>
              <a:t>Útil para identificação de minerais </a:t>
            </a:r>
            <a:r>
              <a:rPr lang="en-US" altLang="pt-BR" sz="2400">
                <a:solidFill>
                  <a:schemeClr val="bg1"/>
                </a:solidFill>
                <a:latin typeface="Arial" panose="020B0604020202020204" pitchFamily="34" charset="0"/>
              </a:rPr>
              <a:t>de brilho metálico, visto que em inúmeros casos a cor do pó é bem distinta da cor exibida pelo mineral.</a:t>
            </a:r>
            <a:endParaRPr lang="pt-BR" altLang="pt-BR" sz="2400">
              <a:solidFill>
                <a:schemeClr val="bg1"/>
              </a:solidFill>
              <a:latin typeface="Arial" panose="020B0604020202020204" pitchFamily="34" charset="0"/>
            </a:endParaRPr>
          </a:p>
          <a:p>
            <a:pPr algn="just" eaLnBrk="1" hangingPunct="1">
              <a:lnSpc>
                <a:spcPct val="90000"/>
              </a:lnSpc>
              <a:buFontTx/>
              <a:buNone/>
            </a:pPr>
            <a:endParaRPr lang="pt-BR" altLang="pt-BR" sz="1800">
              <a:solidFill>
                <a:schemeClr val="bg1"/>
              </a:solidFill>
              <a:latin typeface="Arial" panose="020B0604020202020204" pitchFamily="34" charset="0"/>
            </a:endParaRPr>
          </a:p>
          <a:p>
            <a:pPr algn="just" eaLnBrk="1" hangingPunct="1">
              <a:lnSpc>
                <a:spcPct val="90000"/>
              </a:lnSpc>
            </a:pPr>
            <a:r>
              <a:rPr lang="pt-BR" altLang="pt-BR" sz="2400">
                <a:solidFill>
                  <a:schemeClr val="bg1"/>
                </a:solidFill>
                <a:latin typeface="Arial" panose="020B0604020202020204" pitchFamily="34" charset="0"/>
              </a:rPr>
              <a:t>Minerais translúcidos e transparentes exibem traço branco</a:t>
            </a:r>
            <a:r>
              <a:rPr lang="en-US" altLang="pt-BR" sz="2400">
                <a:solidFill>
                  <a:schemeClr val="bg1"/>
                </a:solidFill>
                <a:latin typeface="Arial" panose="020B0604020202020204" pitchFamily="34" charset="0"/>
              </a:rPr>
              <a:t>.</a:t>
            </a:r>
            <a:endParaRPr lang="pt-BR" altLang="pt-BR" sz="2400">
              <a:solidFill>
                <a:schemeClr val="bg1"/>
              </a:solidFill>
              <a:latin typeface="Arial" panose="020B0604020202020204" pitchFamily="34" charset="0"/>
            </a:endParaRPr>
          </a:p>
          <a:p>
            <a:pPr algn="just" eaLnBrk="1" hangingPunct="1">
              <a:lnSpc>
                <a:spcPct val="90000"/>
              </a:lnSpc>
              <a:buFontTx/>
              <a:buNone/>
            </a:pPr>
            <a:endParaRPr lang="pt-BR" altLang="pt-BR" sz="1800">
              <a:solidFill>
                <a:schemeClr val="bg1"/>
              </a:solidFill>
              <a:latin typeface="Arial" panose="020B0604020202020204" pitchFamily="34" charset="0"/>
            </a:endParaRPr>
          </a:p>
          <a:p>
            <a:pPr algn="just" eaLnBrk="1" hangingPunct="1">
              <a:lnSpc>
                <a:spcPct val="90000"/>
              </a:lnSpc>
            </a:pPr>
            <a:r>
              <a:rPr lang="pt-BR" altLang="pt-BR" sz="2400">
                <a:solidFill>
                  <a:schemeClr val="bg1"/>
                </a:solidFill>
                <a:latin typeface="Arial" panose="020B0604020202020204" pitchFamily="34" charset="0"/>
              </a:rPr>
              <a:t>Porcelana tem dureza 6 a 7. Minerais com dureza &gt; que 7, o traço resultante não é do mineral, mas sim da porcelana</a:t>
            </a:r>
            <a:r>
              <a:rPr lang="en-US" altLang="pt-BR" sz="2400">
                <a:solidFill>
                  <a:schemeClr val="bg1"/>
                </a:solidFill>
                <a:latin typeface="Arial" panose="020B0604020202020204" pitchFamily="34" charset="0"/>
              </a:rPr>
              <a:t>.</a:t>
            </a:r>
            <a:endParaRPr lang="pt-BR" altLang="pt-BR" sz="2400">
              <a:solidFill>
                <a:schemeClr val="bg1"/>
              </a:solidFill>
              <a:latin typeface="Arial" panose="020B0604020202020204" pitchFamily="34" charset="0"/>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a:extLst>
              <a:ext uri="{FF2B5EF4-FFF2-40B4-BE49-F238E27FC236}">
                <a16:creationId xmlns:a16="http://schemas.microsoft.com/office/drawing/2014/main" id="{0CAB9EBF-651A-4EFF-A014-47F3FC797D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561" t="10722" r="6761"/>
          <a:stretch>
            <a:fillRect/>
          </a:stretch>
        </p:blipFill>
        <p:spPr bwMode="auto">
          <a:xfrm>
            <a:off x="107950" y="9525"/>
            <a:ext cx="4895850" cy="359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4">
            <a:extLst>
              <a:ext uri="{FF2B5EF4-FFF2-40B4-BE49-F238E27FC236}">
                <a16:creationId xmlns:a16="http://schemas.microsoft.com/office/drawing/2014/main" id="{32237FB7-F297-4F6E-835F-1ACA001AE0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613" y="3586163"/>
            <a:ext cx="7620000"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6">
            <a:extLst>
              <a:ext uri="{FF2B5EF4-FFF2-40B4-BE49-F238E27FC236}">
                <a16:creationId xmlns:a16="http://schemas.microsoft.com/office/drawing/2014/main" id="{7BA02621-4D47-45AE-BB5F-452897E311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5388" y="14288"/>
            <a:ext cx="4076700"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descr="streak">
            <a:extLst>
              <a:ext uri="{FF2B5EF4-FFF2-40B4-BE49-F238E27FC236}">
                <a16:creationId xmlns:a16="http://schemas.microsoft.com/office/drawing/2014/main" id="{BB77ABAB-FF87-45FE-8B2E-F3CEBF3E7C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519113"/>
            <a:ext cx="7632700"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5" descr="streak1">
            <a:extLst>
              <a:ext uri="{FF2B5EF4-FFF2-40B4-BE49-F238E27FC236}">
                <a16:creationId xmlns:a16="http://schemas.microsoft.com/office/drawing/2014/main" id="{59F49B8B-E165-4C62-A785-BC8A1E3379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3840163"/>
            <a:ext cx="7345362" cy="265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DB0A643B-E96F-4AC5-B59A-91D53BFB6CA6}"/>
              </a:ext>
            </a:extLst>
          </p:cNvPr>
          <p:cNvSpPr>
            <a:spLocks noGrp="1" noChangeArrowheads="1"/>
          </p:cNvSpPr>
          <p:nvPr>
            <p:ph type="title"/>
          </p:nvPr>
        </p:nvSpPr>
        <p:spPr>
          <a:xfrm>
            <a:off x="684213" y="188913"/>
            <a:ext cx="7772400" cy="1143000"/>
          </a:xfrm>
        </p:spPr>
        <p:txBody>
          <a:bodyPr/>
          <a:lstStyle/>
          <a:p>
            <a:pPr eaLnBrk="1" hangingPunct="1"/>
            <a:r>
              <a:rPr lang="pt-BR" altLang="pt-BR">
                <a:solidFill>
                  <a:schemeClr val="bg1"/>
                </a:solidFill>
              </a:rPr>
              <a:t>BRILHO</a:t>
            </a:r>
          </a:p>
        </p:txBody>
      </p:sp>
      <p:sp>
        <p:nvSpPr>
          <p:cNvPr id="49155" name="Rectangle 3">
            <a:extLst>
              <a:ext uri="{FF2B5EF4-FFF2-40B4-BE49-F238E27FC236}">
                <a16:creationId xmlns:a16="http://schemas.microsoft.com/office/drawing/2014/main" id="{077892BA-46CD-437E-9DF5-26AD36139857}"/>
              </a:ext>
            </a:extLst>
          </p:cNvPr>
          <p:cNvSpPr>
            <a:spLocks noGrp="1" noChangeArrowheads="1"/>
          </p:cNvSpPr>
          <p:nvPr>
            <p:ph type="body" idx="1"/>
          </p:nvPr>
        </p:nvSpPr>
        <p:spPr>
          <a:xfrm>
            <a:off x="1116013" y="1989138"/>
            <a:ext cx="7416800" cy="4679950"/>
          </a:xfrm>
        </p:spPr>
        <p:txBody>
          <a:bodyPr/>
          <a:lstStyle/>
          <a:p>
            <a:pPr eaLnBrk="1" hangingPunct="1"/>
            <a:r>
              <a:rPr lang="pt-BR" altLang="pt-BR">
                <a:solidFill>
                  <a:schemeClr val="bg1"/>
                </a:solidFill>
              </a:rPr>
              <a:t>Qualidade e intensidade de luz refletida de um mineral</a:t>
            </a:r>
          </a:p>
          <a:p>
            <a:pPr eaLnBrk="1" hangingPunct="1">
              <a:buFontTx/>
              <a:buNone/>
            </a:pPr>
            <a:endParaRPr lang="pt-BR" altLang="pt-BR">
              <a:solidFill>
                <a:schemeClr val="bg1"/>
              </a:solidFill>
            </a:endParaRPr>
          </a:p>
          <a:p>
            <a:pPr eaLnBrk="1" hangingPunct="1"/>
            <a:r>
              <a:rPr lang="pt-BR" altLang="pt-BR">
                <a:solidFill>
                  <a:schemeClr val="bg1"/>
                </a:solidFill>
              </a:rPr>
              <a:t>Tipos: </a:t>
            </a:r>
          </a:p>
          <a:p>
            <a:pPr lvl="1" eaLnBrk="1" hangingPunct="1"/>
            <a:r>
              <a:rPr lang="pt-BR" altLang="pt-BR">
                <a:solidFill>
                  <a:schemeClr val="bg1"/>
                </a:solidFill>
              </a:rPr>
              <a:t>Metálico</a:t>
            </a:r>
          </a:p>
          <a:p>
            <a:pPr lvl="1" eaLnBrk="1" hangingPunct="1"/>
            <a:r>
              <a:rPr lang="pt-BR" altLang="pt-BR">
                <a:solidFill>
                  <a:schemeClr val="bg1"/>
                </a:solidFill>
              </a:rPr>
              <a:t>Não metálico: vítreo, resinoso, adamantino, perláceo, sedoso, gorduroso</a:t>
            </a:r>
          </a:p>
          <a:p>
            <a:pPr lvl="1" eaLnBrk="1" hangingPunct="1"/>
            <a:r>
              <a:rPr lang="en-US" altLang="pt-BR">
                <a:solidFill>
                  <a:schemeClr val="bg1"/>
                </a:solidFill>
              </a:rPr>
              <a:t>Quando a superfície não tem brilho, diz-se que é fosca.</a:t>
            </a:r>
            <a:endParaRPr lang="pt-BR" altLang="pt-BR">
              <a:solidFill>
                <a:schemeClr val="bg1"/>
              </a:solidFill>
            </a:endParaRP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a:extLst>
              <a:ext uri="{FF2B5EF4-FFF2-40B4-BE49-F238E27FC236}">
                <a16:creationId xmlns:a16="http://schemas.microsoft.com/office/drawing/2014/main" id="{594EB012-408F-4AD0-9484-F9654FD2E6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7950" r="28738"/>
          <a:stretch>
            <a:fillRect/>
          </a:stretch>
        </p:blipFill>
        <p:spPr bwMode="auto">
          <a:xfrm>
            <a:off x="1204913" y="-92075"/>
            <a:ext cx="6751637" cy="695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ixaDeTexto 3">
            <a:extLst>
              <a:ext uri="{FF2B5EF4-FFF2-40B4-BE49-F238E27FC236}">
                <a16:creationId xmlns:a16="http://schemas.microsoft.com/office/drawing/2014/main" id="{1922462A-B358-4CE9-92E1-9962C73CC183}"/>
              </a:ext>
            </a:extLst>
          </p:cNvPr>
          <p:cNvSpPr txBox="1"/>
          <p:nvPr/>
        </p:nvSpPr>
        <p:spPr>
          <a:xfrm>
            <a:off x="1187450" y="5622925"/>
            <a:ext cx="1871663" cy="1201738"/>
          </a:xfrm>
          <a:prstGeom prst="rect">
            <a:avLst/>
          </a:prstGeom>
          <a:noFill/>
        </p:spPr>
        <p:txBody>
          <a:bodyPr>
            <a:spAutoFit/>
          </a:bodyPr>
          <a:lstStyle/>
          <a:p>
            <a:pPr eaLnBrk="1" hangingPunct="1">
              <a:defRPr/>
            </a:pPr>
            <a:r>
              <a:rPr lang="it-IT" b="1" u="sng" dirty="0">
                <a:latin typeface="Noto Sans"/>
                <a:hlinkClick r:id="rId3"/>
              </a:rPr>
              <a:t>Galena</a:t>
            </a:r>
            <a:r>
              <a:rPr lang="it-IT" b="1" dirty="0">
                <a:latin typeface="Noto Sans"/>
              </a:rPr>
              <a:t> </a:t>
            </a:r>
            <a:r>
              <a:rPr lang="it-IT" dirty="0">
                <a:latin typeface="Noto Sans"/>
              </a:rPr>
              <a:t>PbS </a:t>
            </a:r>
            <a:r>
              <a:rPr lang="it-IT" b="1" dirty="0">
                <a:latin typeface="Noto Sans"/>
              </a:rPr>
              <a:t>, </a:t>
            </a:r>
            <a:r>
              <a:rPr lang="it-IT" b="1" dirty="0">
                <a:latin typeface="Noto Sans"/>
                <a:hlinkClick r:id="rId4"/>
              </a:rPr>
              <a:t>Quartz</a:t>
            </a:r>
            <a:r>
              <a:rPr lang="it-IT" b="1" dirty="0">
                <a:latin typeface="Noto Sans"/>
              </a:rPr>
              <a:t> </a:t>
            </a:r>
            <a:r>
              <a:rPr lang="it-IT" dirty="0">
                <a:latin typeface="Noto Sans"/>
              </a:rPr>
              <a:t>SiO</a:t>
            </a:r>
            <a:r>
              <a:rPr lang="it-IT" baseline="-25000" dirty="0">
                <a:latin typeface="Noto Sans"/>
              </a:rPr>
              <a:t>2</a:t>
            </a:r>
            <a:r>
              <a:rPr lang="it-IT" dirty="0">
                <a:latin typeface="Noto Sans"/>
              </a:rPr>
              <a:t> </a:t>
            </a:r>
            <a:r>
              <a:rPr lang="it-IT" b="1" dirty="0">
                <a:latin typeface="Noto Sans"/>
              </a:rPr>
              <a:t>, </a:t>
            </a:r>
            <a:r>
              <a:rPr lang="it-IT" b="1" dirty="0">
                <a:latin typeface="Noto Sans"/>
                <a:hlinkClick r:id="rId5"/>
              </a:rPr>
              <a:t>Calcite</a:t>
            </a:r>
            <a:r>
              <a:rPr lang="it-IT" b="1" dirty="0">
                <a:latin typeface="Noto Sans"/>
              </a:rPr>
              <a:t> </a:t>
            </a:r>
            <a:r>
              <a:rPr lang="it-IT" dirty="0">
                <a:latin typeface="Noto Sans"/>
              </a:rPr>
              <a:t>CaCO</a:t>
            </a:r>
            <a:r>
              <a:rPr lang="it-IT" baseline="-25000" dirty="0">
                <a:latin typeface="Noto Sans"/>
              </a:rPr>
              <a:t>3</a:t>
            </a:r>
            <a:endParaRPr lang="it-IT" b="1" dirty="0">
              <a:latin typeface="Noto San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a:extLst>
              <a:ext uri="{FF2B5EF4-FFF2-40B4-BE49-F238E27FC236}">
                <a16:creationId xmlns:a16="http://schemas.microsoft.com/office/drawing/2014/main" id="{1AF8C1F4-55D7-4619-A6AD-B17A602FDB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5587" r="24802"/>
          <a:stretch>
            <a:fillRect/>
          </a:stretch>
        </p:blipFill>
        <p:spPr bwMode="auto">
          <a:xfrm>
            <a:off x="55563" y="14288"/>
            <a:ext cx="4537075"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CaixaDeTexto 1">
            <a:extLst>
              <a:ext uri="{FF2B5EF4-FFF2-40B4-BE49-F238E27FC236}">
                <a16:creationId xmlns:a16="http://schemas.microsoft.com/office/drawing/2014/main" id="{88E9626D-7756-46C1-8C9D-21BB3CFA337A}"/>
              </a:ext>
            </a:extLst>
          </p:cNvPr>
          <p:cNvSpPr txBox="1">
            <a:spLocks noChangeArrowheads="1"/>
          </p:cNvSpPr>
          <p:nvPr/>
        </p:nvSpPr>
        <p:spPr bwMode="auto">
          <a:xfrm>
            <a:off x="611188" y="4581525"/>
            <a:ext cx="77771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pt-BR" altLang="pt-BR" sz="3600">
                <a:solidFill>
                  <a:schemeClr val="bg1"/>
                </a:solidFill>
              </a:rPr>
              <a:t>Pirita FeS</a:t>
            </a:r>
            <a:r>
              <a:rPr lang="pt-BR" altLang="pt-BR" sz="2800">
                <a:solidFill>
                  <a:schemeClr val="bg1"/>
                </a:solidFill>
              </a:rPr>
              <a:t>2                            </a:t>
            </a:r>
            <a:r>
              <a:rPr lang="pt-BR" altLang="pt-BR" sz="3600">
                <a:solidFill>
                  <a:schemeClr val="bg1"/>
                </a:solidFill>
              </a:rPr>
              <a:t>Hematita Fe</a:t>
            </a:r>
            <a:r>
              <a:rPr lang="pt-BR" altLang="pt-BR" sz="2800">
                <a:solidFill>
                  <a:schemeClr val="bg1"/>
                </a:solidFill>
              </a:rPr>
              <a:t>2</a:t>
            </a:r>
            <a:r>
              <a:rPr lang="pt-BR" altLang="pt-BR" sz="3600">
                <a:solidFill>
                  <a:schemeClr val="bg1"/>
                </a:solidFill>
              </a:rPr>
              <a:t>O</a:t>
            </a:r>
            <a:r>
              <a:rPr lang="pt-BR" altLang="pt-BR" sz="2800">
                <a:solidFill>
                  <a:schemeClr val="bg1"/>
                </a:solidFill>
              </a:rPr>
              <a:t>3</a:t>
            </a:r>
          </a:p>
        </p:txBody>
      </p:sp>
      <p:pic>
        <p:nvPicPr>
          <p:cNvPr id="52228" name="Picture 4">
            <a:extLst>
              <a:ext uri="{FF2B5EF4-FFF2-40B4-BE49-F238E27FC236}">
                <a16:creationId xmlns:a16="http://schemas.microsoft.com/office/drawing/2014/main" id="{BC6B991C-1FC6-4E29-87A2-4659FF6A7D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8738" r="26375"/>
          <a:stretch>
            <a:fillRect/>
          </a:stretch>
        </p:blipFill>
        <p:spPr bwMode="auto">
          <a:xfrm>
            <a:off x="5040313" y="14288"/>
            <a:ext cx="4103687"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4" descr="pyrite">
            <a:extLst>
              <a:ext uri="{FF2B5EF4-FFF2-40B4-BE49-F238E27FC236}">
                <a16:creationId xmlns:a16="http://schemas.microsoft.com/office/drawing/2014/main" id="{7D8234CF-4BC4-45A1-B832-38081DCAFF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333375"/>
            <a:ext cx="3024187"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 name="Picture 5" descr="luster">
            <a:extLst>
              <a:ext uri="{FF2B5EF4-FFF2-40B4-BE49-F238E27FC236}">
                <a16:creationId xmlns:a16="http://schemas.microsoft.com/office/drawing/2014/main" id="{8B839006-3449-4BB4-B7C0-576A70061A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875" y="2781300"/>
            <a:ext cx="548640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Picture 6" descr="kaolinite">
            <a:extLst>
              <a:ext uri="{FF2B5EF4-FFF2-40B4-BE49-F238E27FC236}">
                <a16:creationId xmlns:a16="http://schemas.microsoft.com/office/drawing/2014/main" id="{2413195E-619A-4450-BF4E-CEDB422019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8625" y="333375"/>
            <a:ext cx="3024188"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799797C5-25DC-4EA3-983D-ECC852E0525E}"/>
              </a:ext>
            </a:extLst>
          </p:cNvPr>
          <p:cNvSpPr>
            <a:spLocks noGrp="1" noChangeArrowheads="1"/>
          </p:cNvSpPr>
          <p:nvPr>
            <p:ph type="title"/>
          </p:nvPr>
        </p:nvSpPr>
        <p:spPr>
          <a:xfrm>
            <a:off x="685800" y="304800"/>
            <a:ext cx="7772400" cy="1143000"/>
          </a:xfrm>
        </p:spPr>
        <p:txBody>
          <a:bodyPr/>
          <a:lstStyle/>
          <a:p>
            <a:pPr eaLnBrk="1" hangingPunct="1"/>
            <a:r>
              <a:rPr lang="pt-BR" altLang="pt-BR" sz="4000">
                <a:solidFill>
                  <a:schemeClr val="bg1"/>
                </a:solidFill>
              </a:rPr>
              <a:t>Transparência:</a:t>
            </a:r>
            <a:br>
              <a:rPr lang="pt-BR" altLang="pt-BR" sz="4000">
                <a:solidFill>
                  <a:schemeClr val="bg1"/>
                </a:solidFill>
              </a:rPr>
            </a:br>
            <a:r>
              <a:rPr lang="pt-BR" altLang="pt-BR" sz="4000">
                <a:solidFill>
                  <a:schemeClr val="bg1"/>
                </a:solidFill>
              </a:rPr>
              <a:t> </a:t>
            </a:r>
            <a:r>
              <a:rPr lang="en-US" altLang="pt-BR" sz="4000">
                <a:solidFill>
                  <a:schemeClr val="bg1"/>
                </a:solidFill>
              </a:rPr>
              <a:t>passagem da luz</a:t>
            </a:r>
            <a:endParaRPr lang="pt-BR" altLang="pt-BR" sz="4000">
              <a:solidFill>
                <a:schemeClr val="bg1"/>
              </a:solidFill>
            </a:endParaRPr>
          </a:p>
        </p:txBody>
      </p:sp>
      <p:sp>
        <p:nvSpPr>
          <p:cNvPr id="55299" name="Rectangle 3">
            <a:extLst>
              <a:ext uri="{FF2B5EF4-FFF2-40B4-BE49-F238E27FC236}">
                <a16:creationId xmlns:a16="http://schemas.microsoft.com/office/drawing/2014/main" id="{49420EEB-CC8D-48DA-9B85-D328C480818B}"/>
              </a:ext>
            </a:extLst>
          </p:cNvPr>
          <p:cNvSpPr>
            <a:spLocks noGrp="1" noChangeArrowheads="1"/>
          </p:cNvSpPr>
          <p:nvPr>
            <p:ph type="body" idx="1"/>
          </p:nvPr>
        </p:nvSpPr>
        <p:spPr>
          <a:xfrm>
            <a:off x="762000" y="1600200"/>
            <a:ext cx="7467600" cy="4724400"/>
          </a:xfrm>
        </p:spPr>
        <p:txBody>
          <a:bodyPr/>
          <a:lstStyle/>
          <a:p>
            <a:pPr algn="just" eaLnBrk="1" hangingPunct="1">
              <a:lnSpc>
                <a:spcPct val="90000"/>
              </a:lnSpc>
            </a:pPr>
            <a:r>
              <a:rPr lang="pt-BR" altLang="pt-BR" i="1">
                <a:solidFill>
                  <a:schemeClr val="bg1"/>
                </a:solidFill>
              </a:rPr>
              <a:t>Minerais transparentes</a:t>
            </a:r>
            <a:r>
              <a:rPr lang="pt-BR" altLang="pt-BR">
                <a:solidFill>
                  <a:schemeClr val="bg1"/>
                </a:solidFill>
              </a:rPr>
              <a:t>: não absorvem ou absorvem pouco a luz</a:t>
            </a:r>
          </a:p>
          <a:p>
            <a:pPr algn="just" eaLnBrk="1" hangingPunct="1">
              <a:lnSpc>
                <a:spcPct val="90000"/>
              </a:lnSpc>
              <a:buFontTx/>
              <a:buNone/>
            </a:pPr>
            <a:endParaRPr lang="pt-BR" altLang="pt-BR" sz="1000">
              <a:solidFill>
                <a:schemeClr val="bg1"/>
              </a:solidFill>
            </a:endParaRPr>
          </a:p>
          <a:p>
            <a:pPr algn="just" eaLnBrk="1" hangingPunct="1">
              <a:lnSpc>
                <a:spcPct val="90000"/>
              </a:lnSpc>
            </a:pPr>
            <a:r>
              <a:rPr lang="pt-BR" altLang="pt-BR" i="1">
                <a:solidFill>
                  <a:schemeClr val="bg1"/>
                </a:solidFill>
              </a:rPr>
              <a:t>Minerais translúcidos</a:t>
            </a:r>
            <a:r>
              <a:rPr lang="pt-BR" altLang="pt-BR">
                <a:solidFill>
                  <a:schemeClr val="bg1"/>
                </a:solidFill>
              </a:rPr>
              <a:t>: absorvem a luz consideravelmente e dificultam o reconhecimento das imagens através deles</a:t>
            </a:r>
          </a:p>
          <a:p>
            <a:pPr algn="just" eaLnBrk="1" hangingPunct="1">
              <a:lnSpc>
                <a:spcPct val="90000"/>
              </a:lnSpc>
              <a:buFontTx/>
              <a:buNone/>
            </a:pPr>
            <a:endParaRPr lang="pt-BR" altLang="pt-BR" sz="1000">
              <a:solidFill>
                <a:schemeClr val="bg1"/>
              </a:solidFill>
            </a:endParaRPr>
          </a:p>
          <a:p>
            <a:pPr algn="just" eaLnBrk="1" hangingPunct="1">
              <a:lnSpc>
                <a:spcPct val="90000"/>
              </a:lnSpc>
            </a:pPr>
            <a:r>
              <a:rPr lang="pt-BR" altLang="pt-BR" i="1">
                <a:solidFill>
                  <a:schemeClr val="bg1"/>
                </a:solidFill>
              </a:rPr>
              <a:t>Minerais opacos</a:t>
            </a:r>
            <a:r>
              <a:rPr lang="pt-BR" altLang="pt-BR">
                <a:solidFill>
                  <a:schemeClr val="bg1"/>
                </a:solidFill>
              </a:rPr>
              <a:t>: absorvem toda a luz – elementos nativos metálicos, óxidos e sulfetos</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descr="geologist_chipping_at_rock_md_wht">
            <a:extLst>
              <a:ext uri="{FF2B5EF4-FFF2-40B4-BE49-F238E27FC236}">
                <a16:creationId xmlns:a16="http://schemas.microsoft.com/office/drawing/2014/main" id="{23DD12D0-2D0D-483B-AE79-FF45002D94F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260350"/>
            <a:ext cx="6192838" cy="619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68187A70-BA9D-4DDE-874A-A1BC1DBD36B7}"/>
              </a:ext>
            </a:extLst>
          </p:cNvPr>
          <p:cNvSpPr>
            <a:spLocks noGrp="1" noChangeArrowheads="1"/>
          </p:cNvSpPr>
          <p:nvPr>
            <p:ph type="title"/>
          </p:nvPr>
        </p:nvSpPr>
        <p:spPr/>
        <p:txBody>
          <a:bodyPr/>
          <a:lstStyle/>
          <a:p>
            <a:pPr eaLnBrk="1" hangingPunct="1"/>
            <a:r>
              <a:rPr lang="pt-BR" altLang="pt-BR">
                <a:solidFill>
                  <a:schemeClr val="bg1"/>
                </a:solidFill>
                <a:latin typeface="Arial" panose="020B0604020202020204" pitchFamily="34" charset="0"/>
              </a:rPr>
              <a:t>DUREZA</a:t>
            </a:r>
          </a:p>
        </p:txBody>
      </p:sp>
      <p:sp>
        <p:nvSpPr>
          <p:cNvPr id="57347" name="Rectangle 3">
            <a:extLst>
              <a:ext uri="{FF2B5EF4-FFF2-40B4-BE49-F238E27FC236}">
                <a16:creationId xmlns:a16="http://schemas.microsoft.com/office/drawing/2014/main" id="{6082DADD-CB3D-44ED-BCAE-FA2D9F40FE2B}"/>
              </a:ext>
            </a:extLst>
          </p:cNvPr>
          <p:cNvSpPr>
            <a:spLocks noGrp="1" noChangeArrowheads="1"/>
          </p:cNvSpPr>
          <p:nvPr>
            <p:ph type="body" sz="half" idx="1"/>
          </p:nvPr>
        </p:nvSpPr>
        <p:spPr/>
        <p:txBody>
          <a:bodyPr/>
          <a:lstStyle/>
          <a:p>
            <a:pPr algn="just" eaLnBrk="1" hangingPunct="1"/>
            <a:r>
              <a:rPr lang="pt-BR" altLang="pt-BR" sz="2800">
                <a:solidFill>
                  <a:schemeClr val="bg1"/>
                </a:solidFill>
                <a:latin typeface="Arial" panose="020B0604020202020204" pitchFamily="34" charset="0"/>
              </a:rPr>
              <a:t>resistência ao ser riscado</a:t>
            </a:r>
            <a:r>
              <a:rPr lang="en-US" altLang="pt-BR" sz="2800">
                <a:solidFill>
                  <a:schemeClr val="bg1"/>
                </a:solidFill>
                <a:latin typeface="Arial" panose="020B0604020202020204" pitchFamily="34" charset="0"/>
              </a:rPr>
              <a:t>.</a:t>
            </a:r>
          </a:p>
          <a:p>
            <a:pPr algn="just" eaLnBrk="1" hangingPunct="1"/>
            <a:endParaRPr lang="en-US" altLang="pt-BR" sz="2800">
              <a:solidFill>
                <a:schemeClr val="bg1"/>
              </a:solidFill>
              <a:latin typeface="Arial" panose="020B0604020202020204" pitchFamily="34" charset="0"/>
            </a:endParaRPr>
          </a:p>
        </p:txBody>
      </p:sp>
      <p:graphicFrame>
        <p:nvGraphicFramePr>
          <p:cNvPr id="57348" name="Object 4">
            <a:extLst>
              <a:ext uri="{FF2B5EF4-FFF2-40B4-BE49-F238E27FC236}">
                <a16:creationId xmlns:a16="http://schemas.microsoft.com/office/drawing/2014/main" id="{61366D8E-C856-4055-A2A3-685F3C987C18}"/>
              </a:ext>
            </a:extLst>
          </p:cNvPr>
          <p:cNvGraphicFramePr>
            <a:graphicFrameLocks noGrp="1" noChangeAspect="1"/>
          </p:cNvGraphicFramePr>
          <p:nvPr>
            <p:ph sz="half" idx="2"/>
          </p:nvPr>
        </p:nvGraphicFramePr>
        <p:xfrm>
          <a:off x="1258888" y="2946400"/>
          <a:ext cx="7345362" cy="3003550"/>
        </p:xfrm>
        <a:graphic>
          <a:graphicData uri="http://schemas.openxmlformats.org/presentationml/2006/ole">
            <mc:AlternateContent xmlns:mc="http://schemas.openxmlformats.org/markup-compatibility/2006">
              <mc:Choice xmlns:v="urn:schemas-microsoft-com:vml" Requires="v">
                <p:oleObj spid="_x0000_s1029" name="CorelPhotoPaint.Image.10" r:id="rId4" imgW="3315950" imgH="2182188" progId="CorelPhotoPaint.Image.10">
                  <p:embed/>
                </p:oleObj>
              </mc:Choice>
              <mc:Fallback>
                <p:oleObj name="CorelPhotoPaint.Image.10" r:id="rId4" imgW="3315950" imgH="2182188" progId="CorelPhotoPaint.Image.10">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8888" y="2946400"/>
                        <a:ext cx="7345362" cy="300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4665D954-256F-4948-A37F-406303D1188E}"/>
              </a:ext>
            </a:extLst>
          </p:cNvPr>
          <p:cNvSpPr>
            <a:spLocks noGrp="1" noChangeArrowheads="1"/>
          </p:cNvSpPr>
          <p:nvPr>
            <p:ph type="title"/>
          </p:nvPr>
        </p:nvSpPr>
        <p:spPr>
          <a:xfrm>
            <a:off x="685800" y="228600"/>
            <a:ext cx="7772400" cy="914400"/>
          </a:xfrm>
        </p:spPr>
        <p:txBody>
          <a:bodyPr/>
          <a:lstStyle/>
          <a:p>
            <a:pPr eaLnBrk="1" hangingPunct="1"/>
            <a:r>
              <a:rPr lang="pt-BR" altLang="pt-BR">
                <a:solidFill>
                  <a:schemeClr val="bg1"/>
                </a:solidFill>
                <a:latin typeface="Arial" panose="020B0604020202020204" pitchFamily="34" charset="0"/>
              </a:rPr>
              <a:t>Escala de Mohs</a:t>
            </a:r>
          </a:p>
        </p:txBody>
      </p:sp>
      <p:graphicFrame>
        <p:nvGraphicFramePr>
          <p:cNvPr id="73786" name="Group 58">
            <a:extLst>
              <a:ext uri="{FF2B5EF4-FFF2-40B4-BE49-F238E27FC236}">
                <a16:creationId xmlns:a16="http://schemas.microsoft.com/office/drawing/2014/main" id="{5FD6959E-05C5-4713-9247-A34EAF276CFF}"/>
              </a:ext>
            </a:extLst>
          </p:cNvPr>
          <p:cNvGraphicFramePr>
            <a:graphicFrameLocks noGrp="1"/>
          </p:cNvGraphicFramePr>
          <p:nvPr>
            <p:ph type="tbl" idx="1"/>
          </p:nvPr>
        </p:nvGraphicFramePr>
        <p:xfrm>
          <a:off x="609600" y="1524000"/>
          <a:ext cx="8229600" cy="4937400"/>
        </p:xfrm>
        <a:graphic>
          <a:graphicData uri="http://schemas.openxmlformats.org/drawingml/2006/table">
            <a:tbl>
              <a:tblPr/>
              <a:tblGrid>
                <a:gridCol w="2362200">
                  <a:extLst>
                    <a:ext uri="{9D8B030D-6E8A-4147-A177-3AD203B41FA5}">
                      <a16:colId xmlns:a16="http://schemas.microsoft.com/office/drawing/2014/main" val="20000"/>
                    </a:ext>
                  </a:extLst>
                </a:gridCol>
                <a:gridCol w="2590800">
                  <a:extLst>
                    <a:ext uri="{9D8B030D-6E8A-4147-A177-3AD203B41FA5}">
                      <a16:colId xmlns:a16="http://schemas.microsoft.com/office/drawing/2014/main" val="20001"/>
                    </a:ext>
                  </a:extLst>
                </a:gridCol>
                <a:gridCol w="3276600">
                  <a:extLst>
                    <a:ext uri="{9D8B030D-6E8A-4147-A177-3AD203B41FA5}">
                      <a16:colId xmlns:a16="http://schemas.microsoft.com/office/drawing/2014/main" val="20002"/>
                    </a:ext>
                  </a:extLst>
                </a:gridCol>
              </a:tblGrid>
              <a:tr h="4571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t-BR" sz="2400" b="0" i="0" u="none" strike="noStrike" cap="none" normalizeH="0" baseline="0">
                          <a:ln>
                            <a:noFill/>
                          </a:ln>
                          <a:solidFill>
                            <a:schemeClr val="bg1"/>
                          </a:solidFill>
                          <a:effectLst/>
                          <a:latin typeface="Arial" charset="0"/>
                        </a:rPr>
                        <a:t>1 – Talco</a:t>
                      </a:r>
                    </a:p>
                  </a:txBody>
                  <a:tcPr marT="45702" marB="4570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t-BR" sz="2000" b="0" i="0" u="none" strike="noStrike" cap="none" normalizeH="0" baseline="0">
                          <a:ln>
                            <a:noFill/>
                          </a:ln>
                          <a:solidFill>
                            <a:schemeClr val="bg1"/>
                          </a:solidFill>
                          <a:effectLst/>
                          <a:latin typeface="Arial" charset="0"/>
                        </a:rPr>
                        <a:t>Mg</a:t>
                      </a:r>
                      <a:r>
                        <a:rPr kumimoji="0" lang="pt-BR" sz="2000" b="0" i="0" u="none" strike="noStrike" cap="none" normalizeH="0" baseline="-25000">
                          <a:ln>
                            <a:noFill/>
                          </a:ln>
                          <a:solidFill>
                            <a:schemeClr val="bg1"/>
                          </a:solidFill>
                          <a:effectLst/>
                          <a:latin typeface="Arial" charset="0"/>
                        </a:rPr>
                        <a:t>3</a:t>
                      </a:r>
                      <a:r>
                        <a:rPr kumimoji="0" lang="pt-BR" sz="2000" b="0" i="0" u="none" strike="noStrike" cap="none" normalizeH="0" baseline="0">
                          <a:ln>
                            <a:noFill/>
                          </a:ln>
                          <a:solidFill>
                            <a:schemeClr val="bg1"/>
                          </a:solidFill>
                          <a:effectLst/>
                          <a:latin typeface="Arial" charset="0"/>
                        </a:rPr>
                        <a:t>Si</a:t>
                      </a:r>
                      <a:r>
                        <a:rPr kumimoji="0" lang="pt-BR" sz="2000" b="0" i="0" u="none" strike="noStrike" cap="none" normalizeH="0" baseline="-25000">
                          <a:ln>
                            <a:noFill/>
                          </a:ln>
                          <a:solidFill>
                            <a:schemeClr val="bg1"/>
                          </a:solidFill>
                          <a:effectLst/>
                          <a:latin typeface="Arial" charset="0"/>
                        </a:rPr>
                        <a:t>4</a:t>
                      </a:r>
                      <a:r>
                        <a:rPr kumimoji="0" lang="pt-BR" sz="2000" b="0" i="0" u="none" strike="noStrike" cap="none" normalizeH="0" baseline="0">
                          <a:ln>
                            <a:noFill/>
                          </a:ln>
                          <a:solidFill>
                            <a:schemeClr val="bg1"/>
                          </a:solidFill>
                          <a:effectLst/>
                          <a:latin typeface="Arial" charset="0"/>
                        </a:rPr>
                        <a:t>O</a:t>
                      </a:r>
                      <a:r>
                        <a:rPr kumimoji="0" lang="pt-BR" sz="2000" b="0" i="0" u="none" strike="noStrike" cap="none" normalizeH="0" baseline="-25000">
                          <a:ln>
                            <a:noFill/>
                          </a:ln>
                          <a:solidFill>
                            <a:schemeClr val="bg1"/>
                          </a:solidFill>
                          <a:effectLst/>
                          <a:latin typeface="Arial" charset="0"/>
                        </a:rPr>
                        <a:t>10</a:t>
                      </a:r>
                      <a:r>
                        <a:rPr kumimoji="0" lang="pt-BR" sz="2000" b="0" i="0" u="none" strike="noStrike" cap="none" normalizeH="0" baseline="0">
                          <a:ln>
                            <a:noFill/>
                          </a:ln>
                          <a:solidFill>
                            <a:schemeClr val="bg1"/>
                          </a:solidFill>
                          <a:effectLst/>
                          <a:latin typeface="Arial" charset="0"/>
                        </a:rPr>
                        <a:t>(OH)</a:t>
                      </a:r>
                      <a:r>
                        <a:rPr kumimoji="0" lang="pt-BR" sz="2000" b="0" i="0" u="none" strike="noStrike" cap="none" normalizeH="0" baseline="-25000">
                          <a:ln>
                            <a:noFill/>
                          </a:ln>
                          <a:solidFill>
                            <a:schemeClr val="bg1"/>
                          </a:solidFill>
                          <a:effectLst/>
                          <a:latin typeface="Arial" charset="0"/>
                        </a:rPr>
                        <a:t>2</a:t>
                      </a:r>
                    </a:p>
                  </a:txBody>
                  <a:tcPr marT="45702" marB="457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t-BR" sz="2000" b="0" i="0" u="none" strike="noStrike" cap="none" normalizeH="0" baseline="0">
                          <a:ln>
                            <a:noFill/>
                          </a:ln>
                          <a:solidFill>
                            <a:schemeClr val="bg1"/>
                          </a:solidFill>
                          <a:effectLst/>
                          <a:latin typeface="Arial" charset="0"/>
                        </a:rPr>
                        <a:t>Palito de fósforo (</a:t>
                      </a:r>
                      <a:r>
                        <a:rPr kumimoji="0" lang="pt-BR" sz="2000" b="0" i="0" u="none" strike="noStrike" cap="none" normalizeH="0" baseline="0">
                          <a:ln>
                            <a:noFill/>
                          </a:ln>
                          <a:solidFill>
                            <a:schemeClr val="bg1"/>
                          </a:solidFill>
                          <a:effectLst/>
                          <a:latin typeface="Arial" charset="0"/>
                          <a:sym typeface="Symbol" pitchFamily="18" charset="2"/>
                        </a:rPr>
                        <a:t>~1,1)</a:t>
                      </a:r>
                      <a:endParaRPr kumimoji="0" lang="pt-BR" sz="2000" b="0" i="0" u="none" strike="noStrike" cap="none" normalizeH="0" baseline="0">
                        <a:ln>
                          <a:noFill/>
                        </a:ln>
                        <a:solidFill>
                          <a:schemeClr val="bg1"/>
                        </a:solidFill>
                        <a:effectLst/>
                        <a:latin typeface="Arial" charset="0"/>
                      </a:endParaRPr>
                    </a:p>
                  </a:txBody>
                  <a:tcPr marT="45702" marB="4570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571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t-BR" sz="2400" b="0" i="0" u="none" strike="noStrike" cap="none" normalizeH="0" baseline="0">
                          <a:ln>
                            <a:noFill/>
                          </a:ln>
                          <a:solidFill>
                            <a:schemeClr val="bg1"/>
                          </a:solidFill>
                          <a:effectLst/>
                          <a:latin typeface="Arial" charset="0"/>
                        </a:rPr>
                        <a:t>2 – Gipsita</a:t>
                      </a:r>
                    </a:p>
                  </a:txBody>
                  <a:tcPr marT="45702" marB="4570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t-BR" sz="2000" b="0" i="0" u="none" strike="noStrike" cap="none" normalizeH="0" baseline="0">
                          <a:ln>
                            <a:noFill/>
                          </a:ln>
                          <a:solidFill>
                            <a:schemeClr val="bg1"/>
                          </a:solidFill>
                          <a:effectLst/>
                          <a:latin typeface="Arial" charset="0"/>
                        </a:rPr>
                        <a:t>CaSO</a:t>
                      </a:r>
                      <a:r>
                        <a:rPr kumimoji="0" lang="pt-BR" sz="2000" b="0" i="0" u="none" strike="noStrike" cap="none" normalizeH="0" baseline="-25000">
                          <a:ln>
                            <a:noFill/>
                          </a:ln>
                          <a:solidFill>
                            <a:schemeClr val="bg1"/>
                          </a:solidFill>
                          <a:effectLst/>
                          <a:latin typeface="Arial" charset="0"/>
                        </a:rPr>
                        <a:t>4</a:t>
                      </a:r>
                      <a:r>
                        <a:rPr kumimoji="0" lang="pt-BR" sz="2000" b="0" i="0" u="none" strike="noStrike" cap="none" normalizeH="0" baseline="0">
                          <a:ln>
                            <a:noFill/>
                          </a:ln>
                          <a:solidFill>
                            <a:schemeClr val="bg1"/>
                          </a:solidFill>
                          <a:effectLst/>
                          <a:latin typeface="Arial" charset="0"/>
                        </a:rPr>
                        <a:t>.2H</a:t>
                      </a:r>
                      <a:r>
                        <a:rPr kumimoji="0" lang="pt-BR" sz="2000" b="0" i="0" u="none" strike="noStrike" cap="none" normalizeH="0" baseline="-25000">
                          <a:ln>
                            <a:noFill/>
                          </a:ln>
                          <a:solidFill>
                            <a:schemeClr val="bg1"/>
                          </a:solidFill>
                          <a:effectLst/>
                          <a:latin typeface="Arial" charset="0"/>
                        </a:rPr>
                        <a:t>2</a:t>
                      </a:r>
                      <a:r>
                        <a:rPr kumimoji="0" lang="pt-BR" sz="2000" b="0" i="0" u="none" strike="noStrike" cap="none" normalizeH="0" baseline="0">
                          <a:ln>
                            <a:noFill/>
                          </a:ln>
                          <a:solidFill>
                            <a:schemeClr val="bg1"/>
                          </a:solidFill>
                          <a:effectLst/>
                          <a:latin typeface="Arial" charset="0"/>
                        </a:rPr>
                        <a:t>O</a:t>
                      </a:r>
                    </a:p>
                  </a:txBody>
                  <a:tcPr marT="45702" marB="457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t-BR" sz="2000" b="0" i="0" u="none" strike="noStrike" cap="none" normalizeH="0" baseline="0">
                          <a:ln>
                            <a:noFill/>
                          </a:ln>
                          <a:solidFill>
                            <a:schemeClr val="bg1"/>
                          </a:solidFill>
                          <a:effectLst/>
                          <a:latin typeface="Arial" charset="0"/>
                        </a:rPr>
                        <a:t>Unha (</a:t>
                      </a:r>
                      <a:r>
                        <a:rPr kumimoji="0" lang="pt-BR" sz="2000" b="0" i="0" u="none" strike="noStrike" cap="none" normalizeH="0" baseline="0">
                          <a:ln>
                            <a:noFill/>
                          </a:ln>
                          <a:solidFill>
                            <a:schemeClr val="bg1"/>
                          </a:solidFill>
                          <a:effectLst/>
                          <a:latin typeface="Arial" charset="0"/>
                          <a:sym typeface="Symbol" pitchFamily="18" charset="2"/>
                        </a:rPr>
                        <a:t>~</a:t>
                      </a:r>
                      <a:r>
                        <a:rPr kumimoji="0" lang="pt-BR" sz="2000" b="0" i="0" u="none" strike="noStrike" cap="none" normalizeH="0" baseline="0">
                          <a:ln>
                            <a:noFill/>
                          </a:ln>
                          <a:solidFill>
                            <a:schemeClr val="bg1"/>
                          </a:solidFill>
                          <a:effectLst/>
                          <a:latin typeface="Arial" charset="0"/>
                        </a:rPr>
                        <a:t> 2)</a:t>
                      </a:r>
                    </a:p>
                  </a:txBody>
                  <a:tcPr marT="45702" marB="4570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571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t-BR" sz="2400" b="0" i="0" u="none" strike="noStrike" cap="none" normalizeH="0" baseline="0">
                          <a:ln>
                            <a:noFill/>
                          </a:ln>
                          <a:solidFill>
                            <a:schemeClr val="bg1"/>
                          </a:solidFill>
                          <a:effectLst/>
                          <a:latin typeface="Arial" charset="0"/>
                        </a:rPr>
                        <a:t>3 – Calcita</a:t>
                      </a:r>
                    </a:p>
                  </a:txBody>
                  <a:tcPr marT="45702" marB="4570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t-BR" sz="2000" b="0" i="0" u="none" strike="noStrike" cap="none" normalizeH="0" baseline="0">
                          <a:ln>
                            <a:noFill/>
                          </a:ln>
                          <a:solidFill>
                            <a:schemeClr val="bg1"/>
                          </a:solidFill>
                          <a:effectLst/>
                          <a:latin typeface="Arial" charset="0"/>
                        </a:rPr>
                        <a:t>CaCO</a:t>
                      </a:r>
                      <a:r>
                        <a:rPr kumimoji="0" lang="pt-BR" sz="2000" b="0" i="0" u="none" strike="noStrike" cap="none" normalizeH="0" baseline="-25000">
                          <a:ln>
                            <a:noFill/>
                          </a:ln>
                          <a:solidFill>
                            <a:schemeClr val="bg1"/>
                          </a:solidFill>
                          <a:effectLst/>
                          <a:latin typeface="Arial" charset="0"/>
                        </a:rPr>
                        <a:t>3</a:t>
                      </a:r>
                    </a:p>
                  </a:txBody>
                  <a:tcPr marT="45702" marB="457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charset="0"/>
                        </a:rPr>
                        <a:t>Alfinete</a:t>
                      </a:r>
                      <a:r>
                        <a:rPr kumimoji="0" lang="pt-BR" sz="2000" b="0" i="0" u="none" strike="noStrike" cap="none" normalizeH="0" baseline="0">
                          <a:ln>
                            <a:noFill/>
                          </a:ln>
                          <a:solidFill>
                            <a:schemeClr val="bg1"/>
                          </a:solidFill>
                          <a:effectLst/>
                          <a:latin typeface="Arial" charset="0"/>
                        </a:rPr>
                        <a:t> (</a:t>
                      </a:r>
                      <a:r>
                        <a:rPr kumimoji="0" lang="pt-BR" sz="2000" b="0" i="0" u="none" strike="noStrike" cap="none" normalizeH="0" baseline="0">
                          <a:ln>
                            <a:noFill/>
                          </a:ln>
                          <a:solidFill>
                            <a:schemeClr val="bg1"/>
                          </a:solidFill>
                          <a:effectLst/>
                          <a:latin typeface="Arial" charset="0"/>
                          <a:sym typeface="Symbol" pitchFamily="18" charset="2"/>
                        </a:rPr>
                        <a:t>~3</a:t>
                      </a:r>
                      <a:r>
                        <a:rPr kumimoji="0" lang="en-US" sz="2000" b="0" i="0" u="none" strike="noStrike" cap="none" normalizeH="0" baseline="0">
                          <a:ln>
                            <a:noFill/>
                          </a:ln>
                          <a:solidFill>
                            <a:schemeClr val="bg1"/>
                          </a:solidFill>
                          <a:effectLst/>
                          <a:latin typeface="Arial" charset="0"/>
                          <a:sym typeface="Symbol" pitchFamily="18" charset="2"/>
                        </a:rPr>
                        <a:t>,5</a:t>
                      </a:r>
                      <a:r>
                        <a:rPr kumimoji="0" lang="pt-BR" sz="2000" b="0" i="0" u="none" strike="noStrike" cap="none" normalizeH="0" baseline="0">
                          <a:ln>
                            <a:noFill/>
                          </a:ln>
                          <a:solidFill>
                            <a:schemeClr val="bg1"/>
                          </a:solidFill>
                          <a:effectLst/>
                          <a:latin typeface="Arial" charset="0"/>
                          <a:sym typeface="Symbol" pitchFamily="18" charset="2"/>
                        </a:rPr>
                        <a:t>)</a:t>
                      </a:r>
                    </a:p>
                  </a:txBody>
                  <a:tcPr marT="45702" marB="4570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571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t-BR" sz="2400" b="0" i="0" u="none" strike="noStrike" cap="none" normalizeH="0" baseline="0">
                          <a:ln>
                            <a:noFill/>
                          </a:ln>
                          <a:solidFill>
                            <a:schemeClr val="bg1"/>
                          </a:solidFill>
                          <a:effectLst/>
                          <a:latin typeface="Arial" charset="0"/>
                        </a:rPr>
                        <a:t>4 – Fluorita</a:t>
                      </a:r>
                    </a:p>
                  </a:txBody>
                  <a:tcPr marT="45702" marB="4570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t-BR" sz="2000" b="0" i="0" u="none" strike="noStrike" cap="none" normalizeH="0" baseline="0">
                          <a:ln>
                            <a:noFill/>
                          </a:ln>
                          <a:solidFill>
                            <a:schemeClr val="bg1"/>
                          </a:solidFill>
                          <a:effectLst/>
                          <a:latin typeface="Arial" charset="0"/>
                        </a:rPr>
                        <a:t>CaF</a:t>
                      </a:r>
                      <a:r>
                        <a:rPr kumimoji="0" lang="pt-BR" sz="2000" b="0" i="0" u="none" strike="noStrike" cap="none" normalizeH="0" baseline="-25000">
                          <a:ln>
                            <a:noFill/>
                          </a:ln>
                          <a:solidFill>
                            <a:schemeClr val="bg1"/>
                          </a:solidFill>
                          <a:effectLst/>
                          <a:latin typeface="Arial" charset="0"/>
                        </a:rPr>
                        <a:t>2</a:t>
                      </a:r>
                    </a:p>
                  </a:txBody>
                  <a:tcPr marT="45702" marB="457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pt-BR" sz="2000" b="0" i="0" u="none" strike="noStrike" cap="none" normalizeH="0" baseline="0">
                        <a:ln>
                          <a:noFill/>
                        </a:ln>
                        <a:solidFill>
                          <a:schemeClr val="bg1"/>
                        </a:solidFill>
                        <a:effectLst/>
                        <a:latin typeface="Arial" charset="0"/>
                      </a:endParaRPr>
                    </a:p>
                  </a:txBody>
                  <a:tcPr marT="45702" marB="4570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571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t-BR" sz="2400" b="0" i="0" u="none" strike="noStrike" cap="none" normalizeH="0" baseline="0">
                          <a:ln>
                            <a:noFill/>
                          </a:ln>
                          <a:solidFill>
                            <a:schemeClr val="bg1"/>
                          </a:solidFill>
                          <a:effectLst/>
                          <a:latin typeface="Arial" charset="0"/>
                        </a:rPr>
                        <a:t>5 – Apatita</a:t>
                      </a:r>
                    </a:p>
                  </a:txBody>
                  <a:tcPr marT="45702" marB="4570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t-BR" sz="2000" b="0" i="0" u="none" strike="noStrike" cap="none" normalizeH="0" baseline="0">
                          <a:ln>
                            <a:noFill/>
                          </a:ln>
                          <a:solidFill>
                            <a:schemeClr val="bg1"/>
                          </a:solidFill>
                          <a:effectLst/>
                          <a:latin typeface="Arial" charset="0"/>
                        </a:rPr>
                        <a:t>Ca</a:t>
                      </a:r>
                      <a:r>
                        <a:rPr kumimoji="0" lang="pt-BR" sz="2000" b="0" i="0" u="none" strike="noStrike" cap="none" normalizeH="0" baseline="-25000">
                          <a:ln>
                            <a:noFill/>
                          </a:ln>
                          <a:solidFill>
                            <a:schemeClr val="bg1"/>
                          </a:solidFill>
                          <a:effectLst/>
                          <a:latin typeface="Arial" charset="0"/>
                        </a:rPr>
                        <a:t>5</a:t>
                      </a:r>
                      <a:r>
                        <a:rPr kumimoji="0" lang="pt-BR" sz="2000" b="0" i="0" u="none" strike="noStrike" cap="none" normalizeH="0" baseline="0">
                          <a:ln>
                            <a:noFill/>
                          </a:ln>
                          <a:solidFill>
                            <a:schemeClr val="bg1"/>
                          </a:solidFill>
                          <a:effectLst/>
                          <a:latin typeface="Arial" charset="0"/>
                        </a:rPr>
                        <a:t>(PO</a:t>
                      </a:r>
                      <a:r>
                        <a:rPr kumimoji="0" lang="pt-BR" sz="2000" b="0" i="0" u="none" strike="noStrike" cap="none" normalizeH="0" baseline="-25000">
                          <a:ln>
                            <a:noFill/>
                          </a:ln>
                          <a:solidFill>
                            <a:schemeClr val="bg1"/>
                          </a:solidFill>
                          <a:effectLst/>
                          <a:latin typeface="Arial" charset="0"/>
                        </a:rPr>
                        <a:t>4</a:t>
                      </a:r>
                      <a:r>
                        <a:rPr kumimoji="0" lang="pt-BR" sz="2000" b="0" i="0" u="none" strike="noStrike" cap="none" normalizeH="0" baseline="0">
                          <a:ln>
                            <a:noFill/>
                          </a:ln>
                          <a:solidFill>
                            <a:schemeClr val="bg1"/>
                          </a:solidFill>
                          <a:effectLst/>
                          <a:latin typeface="Arial" charset="0"/>
                        </a:rPr>
                        <a:t>)</a:t>
                      </a:r>
                      <a:r>
                        <a:rPr kumimoji="0" lang="pt-BR" sz="2000" b="0" i="0" u="none" strike="noStrike" cap="none" normalizeH="0" baseline="-25000">
                          <a:ln>
                            <a:noFill/>
                          </a:ln>
                          <a:solidFill>
                            <a:schemeClr val="bg1"/>
                          </a:solidFill>
                          <a:effectLst/>
                          <a:latin typeface="Arial" charset="0"/>
                        </a:rPr>
                        <a:t>3</a:t>
                      </a:r>
                      <a:r>
                        <a:rPr kumimoji="0" lang="pt-BR" sz="2000" b="0" i="0" u="none" strike="noStrike" cap="none" normalizeH="0" baseline="0">
                          <a:ln>
                            <a:noFill/>
                          </a:ln>
                          <a:solidFill>
                            <a:schemeClr val="bg1"/>
                          </a:solidFill>
                          <a:effectLst/>
                          <a:latin typeface="Arial" charset="0"/>
                        </a:rPr>
                        <a:t>(F,Cl,OH)</a:t>
                      </a:r>
                    </a:p>
                  </a:txBody>
                  <a:tcPr marT="45702" marB="457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t-BR" sz="1800" b="0" i="0" u="none" strike="noStrike" cap="none" normalizeH="0" baseline="0">
                          <a:ln>
                            <a:noFill/>
                          </a:ln>
                          <a:solidFill>
                            <a:schemeClr val="bg1"/>
                          </a:solidFill>
                          <a:effectLst/>
                          <a:latin typeface="Arial" charset="0"/>
                        </a:rPr>
                        <a:t>Aço –</a:t>
                      </a:r>
                      <a:r>
                        <a:rPr kumimoji="0" lang="pt-BR" sz="2000" b="0" i="0" u="none" strike="noStrike" cap="none" normalizeH="0" baseline="0">
                          <a:ln>
                            <a:noFill/>
                          </a:ln>
                          <a:solidFill>
                            <a:schemeClr val="bg1"/>
                          </a:solidFill>
                          <a:effectLst/>
                          <a:latin typeface="Arial" charset="0"/>
                        </a:rPr>
                        <a:t> </a:t>
                      </a:r>
                      <a:r>
                        <a:rPr kumimoji="0" lang="en-US" sz="1800" b="0" i="0" u="none" strike="noStrike" cap="none" normalizeH="0" baseline="0">
                          <a:ln>
                            <a:noFill/>
                          </a:ln>
                          <a:solidFill>
                            <a:schemeClr val="bg1"/>
                          </a:solidFill>
                          <a:effectLst/>
                          <a:latin typeface="Arial" charset="0"/>
                        </a:rPr>
                        <a:t>lâmina de barbear</a:t>
                      </a:r>
                      <a:r>
                        <a:rPr kumimoji="0" lang="en-US" sz="2000" b="0" i="0" u="none" strike="noStrike" cap="none" normalizeH="0" baseline="0">
                          <a:ln>
                            <a:noFill/>
                          </a:ln>
                          <a:solidFill>
                            <a:schemeClr val="bg1"/>
                          </a:solidFill>
                          <a:effectLst/>
                          <a:latin typeface="Arial" charset="0"/>
                        </a:rPr>
                        <a:t> </a:t>
                      </a:r>
                      <a:r>
                        <a:rPr kumimoji="0" lang="pt-BR" sz="1600" b="0" i="0" u="none" strike="noStrike" cap="none" normalizeH="0" baseline="0">
                          <a:ln>
                            <a:noFill/>
                          </a:ln>
                          <a:solidFill>
                            <a:schemeClr val="bg1"/>
                          </a:solidFill>
                          <a:effectLst/>
                          <a:latin typeface="Arial" charset="0"/>
                        </a:rPr>
                        <a:t> (</a:t>
                      </a:r>
                      <a:r>
                        <a:rPr kumimoji="0" lang="pt-BR" sz="2000" b="0" i="0" u="none" strike="noStrike" cap="none" normalizeH="0" baseline="0">
                          <a:ln>
                            <a:noFill/>
                          </a:ln>
                          <a:solidFill>
                            <a:schemeClr val="bg1"/>
                          </a:solidFill>
                          <a:effectLst/>
                          <a:latin typeface="Arial" charset="0"/>
                          <a:sym typeface="Symbol" pitchFamily="18" charset="2"/>
                        </a:rPr>
                        <a:t>~</a:t>
                      </a:r>
                      <a:r>
                        <a:rPr kumimoji="0" lang="pt-BR" sz="1600" b="0" i="0" u="none" strike="noStrike" cap="none" normalizeH="0" baseline="0">
                          <a:ln>
                            <a:noFill/>
                          </a:ln>
                          <a:solidFill>
                            <a:schemeClr val="bg1"/>
                          </a:solidFill>
                          <a:effectLst/>
                          <a:latin typeface="Arial" charset="0"/>
                        </a:rPr>
                        <a:t> 5)</a:t>
                      </a:r>
                    </a:p>
                  </a:txBody>
                  <a:tcPr marT="45702" marB="4570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2287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t-BR" sz="2400" b="0" i="0" u="none" strike="noStrike" cap="none" normalizeH="0" baseline="0">
                          <a:ln>
                            <a:noFill/>
                          </a:ln>
                          <a:solidFill>
                            <a:schemeClr val="bg1"/>
                          </a:solidFill>
                          <a:effectLst/>
                          <a:latin typeface="Arial" charset="0"/>
                        </a:rPr>
                        <a:t>6 – Feldspato potássico</a:t>
                      </a:r>
                    </a:p>
                  </a:txBody>
                  <a:tcPr marT="45702" marB="4570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t-BR" sz="2000" b="0" i="0" u="none" strike="noStrike" cap="none" normalizeH="0" baseline="0">
                          <a:ln>
                            <a:noFill/>
                          </a:ln>
                          <a:solidFill>
                            <a:schemeClr val="bg1"/>
                          </a:solidFill>
                          <a:effectLst/>
                          <a:latin typeface="Arial" charset="0"/>
                        </a:rPr>
                        <a:t>K(AlSi</a:t>
                      </a:r>
                      <a:r>
                        <a:rPr kumimoji="0" lang="pt-BR" sz="2000" b="0" i="0" u="none" strike="noStrike" cap="none" normalizeH="0" baseline="-25000">
                          <a:ln>
                            <a:noFill/>
                          </a:ln>
                          <a:solidFill>
                            <a:schemeClr val="bg1"/>
                          </a:solidFill>
                          <a:effectLst/>
                          <a:latin typeface="Arial" charset="0"/>
                        </a:rPr>
                        <a:t>3</a:t>
                      </a:r>
                      <a:r>
                        <a:rPr kumimoji="0" lang="pt-BR" sz="2000" b="0" i="0" u="none" strike="noStrike" cap="none" normalizeH="0" baseline="0">
                          <a:ln>
                            <a:noFill/>
                          </a:ln>
                          <a:solidFill>
                            <a:schemeClr val="bg1"/>
                          </a:solidFill>
                          <a:effectLst/>
                          <a:latin typeface="Arial" charset="0"/>
                        </a:rPr>
                        <a:t>O</a:t>
                      </a:r>
                      <a:r>
                        <a:rPr kumimoji="0" lang="pt-BR" sz="2000" b="0" i="0" u="none" strike="noStrike" cap="none" normalizeH="0" baseline="-25000">
                          <a:ln>
                            <a:noFill/>
                          </a:ln>
                          <a:solidFill>
                            <a:schemeClr val="bg1"/>
                          </a:solidFill>
                          <a:effectLst/>
                          <a:latin typeface="Arial" charset="0"/>
                        </a:rPr>
                        <a:t>8</a:t>
                      </a:r>
                      <a:r>
                        <a:rPr kumimoji="0" lang="pt-BR" sz="2000" b="0" i="0" u="none" strike="noStrike" cap="none" normalizeH="0" baseline="0">
                          <a:ln>
                            <a:noFill/>
                          </a:ln>
                          <a:solidFill>
                            <a:schemeClr val="bg1"/>
                          </a:solidFill>
                          <a:effectLst/>
                          <a:latin typeface="Arial" charset="0"/>
                        </a:rPr>
                        <a:t>)</a:t>
                      </a:r>
                    </a:p>
                  </a:txBody>
                  <a:tcPr marT="45702" marB="457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t-BR" sz="2000" b="0" i="0" u="none" strike="noStrike" cap="none" normalizeH="0" baseline="0">
                          <a:ln>
                            <a:noFill/>
                          </a:ln>
                          <a:solidFill>
                            <a:schemeClr val="bg1"/>
                          </a:solidFill>
                          <a:effectLst/>
                          <a:latin typeface="Arial" charset="0"/>
                        </a:rPr>
                        <a:t>Vidro (</a:t>
                      </a:r>
                      <a:r>
                        <a:rPr kumimoji="0" lang="pt-BR" sz="2000" b="0" i="0" u="none" strike="noStrike" cap="none" normalizeH="0" baseline="0">
                          <a:ln>
                            <a:noFill/>
                          </a:ln>
                          <a:solidFill>
                            <a:schemeClr val="bg1"/>
                          </a:solidFill>
                          <a:effectLst/>
                          <a:latin typeface="Arial" charset="0"/>
                          <a:sym typeface="Symbol" pitchFamily="18" charset="2"/>
                        </a:rPr>
                        <a:t>~</a:t>
                      </a:r>
                      <a:r>
                        <a:rPr kumimoji="0" lang="pt-BR" sz="2000" b="0" i="0" u="none" strike="noStrike" cap="none" normalizeH="0" baseline="0">
                          <a:ln>
                            <a:noFill/>
                          </a:ln>
                          <a:solidFill>
                            <a:schemeClr val="bg1"/>
                          </a:solidFill>
                          <a:effectLst/>
                          <a:latin typeface="Arial" charset="0"/>
                        </a:rPr>
                        <a:t> 5,5)</a:t>
                      </a:r>
                    </a:p>
                  </a:txBody>
                  <a:tcPr marT="45702" marB="4570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571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t-BR" sz="2400" b="0" i="0" u="none" strike="noStrike" cap="none" normalizeH="0" baseline="0">
                          <a:ln>
                            <a:noFill/>
                          </a:ln>
                          <a:solidFill>
                            <a:schemeClr val="bg1"/>
                          </a:solidFill>
                          <a:effectLst/>
                          <a:latin typeface="Arial" charset="0"/>
                        </a:rPr>
                        <a:t>7 – Quartzo</a:t>
                      </a:r>
                    </a:p>
                  </a:txBody>
                  <a:tcPr marT="45702" marB="4570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t-BR" sz="2000" b="0" i="0" u="none" strike="noStrike" cap="none" normalizeH="0" baseline="0">
                          <a:ln>
                            <a:noFill/>
                          </a:ln>
                          <a:solidFill>
                            <a:schemeClr val="bg1"/>
                          </a:solidFill>
                          <a:effectLst/>
                          <a:latin typeface="Arial" charset="0"/>
                        </a:rPr>
                        <a:t>SiO</a:t>
                      </a:r>
                      <a:r>
                        <a:rPr kumimoji="0" lang="pt-BR" sz="2000" b="0" i="0" u="none" strike="noStrike" cap="none" normalizeH="0" baseline="-25000">
                          <a:ln>
                            <a:noFill/>
                          </a:ln>
                          <a:solidFill>
                            <a:schemeClr val="bg1"/>
                          </a:solidFill>
                          <a:effectLst/>
                          <a:latin typeface="Arial" charset="0"/>
                        </a:rPr>
                        <a:t>2</a:t>
                      </a:r>
                    </a:p>
                  </a:txBody>
                  <a:tcPr marT="45702" marB="457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charset="0"/>
                        </a:rPr>
                        <a:t>Porcelana</a:t>
                      </a:r>
                      <a:r>
                        <a:rPr kumimoji="0" lang="pt-BR" sz="2000" b="0" i="0" u="none" strike="noStrike" cap="none" normalizeH="0" baseline="0">
                          <a:ln>
                            <a:noFill/>
                          </a:ln>
                          <a:solidFill>
                            <a:schemeClr val="bg1"/>
                          </a:solidFill>
                          <a:effectLst/>
                          <a:latin typeface="Arial" charset="0"/>
                        </a:rPr>
                        <a:t> (</a:t>
                      </a:r>
                      <a:r>
                        <a:rPr kumimoji="0" lang="pt-BR" sz="2000" b="0" i="0" u="none" strike="noStrike" cap="none" normalizeH="0" baseline="0">
                          <a:ln>
                            <a:noFill/>
                          </a:ln>
                          <a:solidFill>
                            <a:schemeClr val="bg1"/>
                          </a:solidFill>
                          <a:effectLst/>
                          <a:latin typeface="Arial" charset="0"/>
                          <a:sym typeface="Symbol" pitchFamily="18" charset="2"/>
                        </a:rPr>
                        <a:t>~</a:t>
                      </a:r>
                      <a:r>
                        <a:rPr kumimoji="0" lang="pt-BR" sz="2000" b="0" i="0" u="none" strike="noStrike" cap="none" normalizeH="0" baseline="0">
                          <a:ln>
                            <a:noFill/>
                          </a:ln>
                          <a:solidFill>
                            <a:schemeClr val="bg1"/>
                          </a:solidFill>
                          <a:effectLst/>
                          <a:latin typeface="Arial" charset="0"/>
                        </a:rPr>
                        <a:t> 6,</a:t>
                      </a:r>
                      <a:r>
                        <a:rPr kumimoji="0" lang="en-US" sz="2000" b="0" i="0" u="none" strike="noStrike" cap="none" normalizeH="0" baseline="0">
                          <a:ln>
                            <a:noFill/>
                          </a:ln>
                          <a:solidFill>
                            <a:schemeClr val="bg1"/>
                          </a:solidFill>
                          <a:effectLst/>
                          <a:latin typeface="Arial" charset="0"/>
                        </a:rPr>
                        <a:t>0</a:t>
                      </a:r>
                      <a:r>
                        <a:rPr kumimoji="0" lang="pt-BR" sz="2000" b="0" i="0" u="none" strike="noStrike" cap="none" normalizeH="0" baseline="0">
                          <a:ln>
                            <a:noFill/>
                          </a:ln>
                          <a:solidFill>
                            <a:schemeClr val="bg1"/>
                          </a:solidFill>
                          <a:effectLst/>
                          <a:latin typeface="Arial" charset="0"/>
                        </a:rPr>
                        <a:t>)</a:t>
                      </a:r>
                    </a:p>
                  </a:txBody>
                  <a:tcPr marT="45702" marB="4570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571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t-BR" sz="2400" b="0" i="0" u="none" strike="noStrike" cap="none" normalizeH="0" baseline="0">
                          <a:ln>
                            <a:noFill/>
                          </a:ln>
                          <a:solidFill>
                            <a:schemeClr val="bg1"/>
                          </a:solidFill>
                          <a:effectLst/>
                          <a:latin typeface="Arial" charset="0"/>
                        </a:rPr>
                        <a:t>8 – Topázio</a:t>
                      </a:r>
                    </a:p>
                  </a:txBody>
                  <a:tcPr marT="45702" marB="4570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t-BR" sz="2000" b="0" i="0" u="none" strike="noStrike" cap="none" normalizeH="0" baseline="0">
                          <a:ln>
                            <a:noFill/>
                          </a:ln>
                          <a:solidFill>
                            <a:schemeClr val="bg1"/>
                          </a:solidFill>
                          <a:effectLst/>
                          <a:latin typeface="Arial" charset="0"/>
                        </a:rPr>
                        <a:t>Al</a:t>
                      </a:r>
                      <a:r>
                        <a:rPr kumimoji="0" lang="pt-BR" sz="2000" b="0" i="0" u="none" strike="noStrike" cap="none" normalizeH="0" baseline="-25000">
                          <a:ln>
                            <a:noFill/>
                          </a:ln>
                          <a:solidFill>
                            <a:schemeClr val="bg1"/>
                          </a:solidFill>
                          <a:effectLst/>
                          <a:latin typeface="Arial" charset="0"/>
                        </a:rPr>
                        <a:t>2</a:t>
                      </a:r>
                      <a:r>
                        <a:rPr kumimoji="0" lang="pt-BR" sz="2000" b="0" i="0" u="none" strike="noStrike" cap="none" normalizeH="0" baseline="0">
                          <a:ln>
                            <a:noFill/>
                          </a:ln>
                          <a:solidFill>
                            <a:schemeClr val="bg1"/>
                          </a:solidFill>
                          <a:effectLst/>
                          <a:latin typeface="Arial" charset="0"/>
                        </a:rPr>
                        <a:t>SiO</a:t>
                      </a:r>
                      <a:r>
                        <a:rPr kumimoji="0" lang="pt-BR" sz="2000" b="0" i="0" u="none" strike="noStrike" cap="none" normalizeH="0" baseline="-25000">
                          <a:ln>
                            <a:noFill/>
                          </a:ln>
                          <a:solidFill>
                            <a:schemeClr val="bg1"/>
                          </a:solidFill>
                          <a:effectLst/>
                          <a:latin typeface="Arial" charset="0"/>
                        </a:rPr>
                        <a:t>4</a:t>
                      </a:r>
                      <a:r>
                        <a:rPr kumimoji="0" lang="pt-BR" sz="2000" b="0" i="0" u="none" strike="noStrike" cap="none" normalizeH="0" baseline="0">
                          <a:ln>
                            <a:noFill/>
                          </a:ln>
                          <a:solidFill>
                            <a:schemeClr val="bg1"/>
                          </a:solidFill>
                          <a:effectLst/>
                          <a:latin typeface="Arial" charset="0"/>
                        </a:rPr>
                        <a:t>(F,OH)</a:t>
                      </a:r>
                      <a:r>
                        <a:rPr kumimoji="0" lang="pt-BR" sz="2000" b="0" i="0" u="none" strike="noStrike" cap="none" normalizeH="0" baseline="-25000">
                          <a:ln>
                            <a:noFill/>
                          </a:ln>
                          <a:solidFill>
                            <a:schemeClr val="bg1"/>
                          </a:solidFill>
                          <a:effectLst/>
                          <a:latin typeface="Arial" charset="0"/>
                        </a:rPr>
                        <a:t>2</a:t>
                      </a:r>
                    </a:p>
                  </a:txBody>
                  <a:tcPr marT="45702" marB="457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pt-BR" sz="2000" b="0" i="0" u="none" strike="noStrike" cap="none" normalizeH="0" baseline="0">
                        <a:ln>
                          <a:noFill/>
                        </a:ln>
                        <a:solidFill>
                          <a:schemeClr val="bg1"/>
                        </a:solidFill>
                        <a:effectLst/>
                        <a:latin typeface="Times New Roman" pitchFamily="18" charset="0"/>
                      </a:endParaRPr>
                    </a:p>
                  </a:txBody>
                  <a:tcPr marT="45702" marB="4570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571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t-BR" sz="2400" b="0" i="0" u="none" strike="noStrike" cap="none" normalizeH="0" baseline="0">
                          <a:ln>
                            <a:noFill/>
                          </a:ln>
                          <a:solidFill>
                            <a:schemeClr val="bg1"/>
                          </a:solidFill>
                          <a:effectLst/>
                          <a:latin typeface="Arial" charset="0"/>
                        </a:rPr>
                        <a:t>9 – Coríndon</a:t>
                      </a:r>
                    </a:p>
                  </a:txBody>
                  <a:tcPr marT="45702" marB="4570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t-BR" sz="2000" b="0" i="0" u="none" strike="noStrike" cap="none" normalizeH="0" baseline="0">
                          <a:ln>
                            <a:noFill/>
                          </a:ln>
                          <a:solidFill>
                            <a:schemeClr val="bg1"/>
                          </a:solidFill>
                          <a:effectLst/>
                          <a:latin typeface="Arial" charset="0"/>
                        </a:rPr>
                        <a:t>Al</a:t>
                      </a:r>
                      <a:r>
                        <a:rPr kumimoji="0" lang="pt-BR" sz="2000" b="0" i="0" u="none" strike="noStrike" cap="none" normalizeH="0" baseline="-25000">
                          <a:ln>
                            <a:noFill/>
                          </a:ln>
                          <a:solidFill>
                            <a:schemeClr val="bg1"/>
                          </a:solidFill>
                          <a:effectLst/>
                          <a:latin typeface="Arial" charset="0"/>
                        </a:rPr>
                        <a:t>2</a:t>
                      </a:r>
                      <a:r>
                        <a:rPr kumimoji="0" lang="pt-BR" sz="2000" b="0" i="0" u="none" strike="noStrike" cap="none" normalizeH="0" baseline="0">
                          <a:ln>
                            <a:noFill/>
                          </a:ln>
                          <a:solidFill>
                            <a:schemeClr val="bg1"/>
                          </a:solidFill>
                          <a:effectLst/>
                          <a:latin typeface="Arial" charset="0"/>
                        </a:rPr>
                        <a:t>O</a:t>
                      </a:r>
                      <a:r>
                        <a:rPr kumimoji="0" lang="pt-BR" sz="2000" b="0" i="0" u="none" strike="noStrike" cap="none" normalizeH="0" baseline="-25000">
                          <a:ln>
                            <a:noFill/>
                          </a:ln>
                          <a:solidFill>
                            <a:schemeClr val="bg1"/>
                          </a:solidFill>
                          <a:effectLst/>
                          <a:latin typeface="Arial" charset="0"/>
                        </a:rPr>
                        <a:t>3</a:t>
                      </a:r>
                    </a:p>
                  </a:txBody>
                  <a:tcPr marT="45702" marB="457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pt-BR" sz="2000" b="0" i="0" u="none" strike="noStrike" cap="none" normalizeH="0" baseline="0">
                        <a:ln>
                          <a:noFill/>
                        </a:ln>
                        <a:solidFill>
                          <a:schemeClr val="bg1"/>
                        </a:solidFill>
                        <a:effectLst/>
                        <a:latin typeface="Times New Roman" pitchFamily="18" charset="0"/>
                      </a:endParaRPr>
                    </a:p>
                  </a:txBody>
                  <a:tcPr marT="45702" marB="4570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571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t-BR" sz="2400" b="0" i="0" u="none" strike="noStrike" cap="none" normalizeH="0" baseline="0">
                          <a:ln>
                            <a:noFill/>
                          </a:ln>
                          <a:solidFill>
                            <a:schemeClr val="bg1"/>
                          </a:solidFill>
                          <a:effectLst/>
                          <a:latin typeface="Arial" charset="0"/>
                        </a:rPr>
                        <a:t>10 - Diamante</a:t>
                      </a:r>
                    </a:p>
                  </a:txBody>
                  <a:tcPr marT="45702" marB="4570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t-BR" sz="2000" b="0" i="0" u="none" strike="noStrike" cap="none" normalizeH="0" baseline="0">
                          <a:ln>
                            <a:noFill/>
                          </a:ln>
                          <a:solidFill>
                            <a:schemeClr val="bg1"/>
                          </a:solidFill>
                          <a:effectLst/>
                          <a:latin typeface="Arial" charset="0"/>
                        </a:rPr>
                        <a:t>C</a:t>
                      </a:r>
                    </a:p>
                  </a:txBody>
                  <a:tcPr marT="45702" marB="457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pt-BR" sz="2000" b="0" i="0" u="none" strike="noStrike" cap="none" normalizeH="0" baseline="0">
                        <a:ln>
                          <a:noFill/>
                        </a:ln>
                        <a:solidFill>
                          <a:schemeClr val="bg1"/>
                        </a:solidFill>
                        <a:effectLst/>
                        <a:latin typeface="Times New Roman" pitchFamily="18" charset="0"/>
                      </a:endParaRPr>
                    </a:p>
                  </a:txBody>
                  <a:tcPr marT="45702" marB="4570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737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hoch002">
            <a:extLst>
              <a:ext uri="{FF2B5EF4-FFF2-40B4-BE49-F238E27FC236}">
                <a16:creationId xmlns:a16="http://schemas.microsoft.com/office/drawing/2014/main" id="{3688FC63-C5EC-451D-AA1F-5CFF2F3967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67" t="1106" r="1167" b="1106"/>
          <a:stretch>
            <a:fillRect/>
          </a:stretch>
        </p:blipFill>
        <p:spPr bwMode="auto">
          <a:xfrm>
            <a:off x="685800" y="457200"/>
            <a:ext cx="1385888"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5" name="Picture 3" descr="gipsita">
            <a:extLst>
              <a:ext uri="{FF2B5EF4-FFF2-40B4-BE49-F238E27FC236}">
                <a16:creationId xmlns:a16="http://schemas.microsoft.com/office/drawing/2014/main" id="{A0108FF0-690F-4AA6-AC60-0382758A20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457200"/>
            <a:ext cx="1905000" cy="140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6" name="Picture 4" descr="hoch032">
            <a:extLst>
              <a:ext uri="{FF2B5EF4-FFF2-40B4-BE49-F238E27FC236}">
                <a16:creationId xmlns:a16="http://schemas.microsoft.com/office/drawing/2014/main" id="{4FC5CD62-5C53-4DC9-88BD-6B53E02091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115" r="1172"/>
          <a:stretch>
            <a:fillRect/>
          </a:stretch>
        </p:blipFill>
        <p:spPr bwMode="auto">
          <a:xfrm>
            <a:off x="6934200" y="457200"/>
            <a:ext cx="1376363"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7" name="Picture 5" descr="hoch066">
            <a:extLst>
              <a:ext uri="{FF2B5EF4-FFF2-40B4-BE49-F238E27FC236}">
                <a16:creationId xmlns:a16="http://schemas.microsoft.com/office/drawing/2014/main" id="{D68C1145-A8E4-4E37-BDE0-3DA5B96340E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2330"/>
          <a:stretch>
            <a:fillRect/>
          </a:stretch>
        </p:blipFill>
        <p:spPr bwMode="auto">
          <a:xfrm>
            <a:off x="609600" y="2286000"/>
            <a:ext cx="14478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8" name="Picture 6" descr="apatita">
            <a:extLst>
              <a:ext uri="{FF2B5EF4-FFF2-40B4-BE49-F238E27FC236}">
                <a16:creationId xmlns:a16="http://schemas.microsoft.com/office/drawing/2014/main" id="{A0C6EB80-A85D-46AF-B452-B000BF1BE58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9000" y="2362200"/>
            <a:ext cx="2057400"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9" name="Picture 7" descr="fk">
            <a:extLst>
              <a:ext uri="{FF2B5EF4-FFF2-40B4-BE49-F238E27FC236}">
                <a16:creationId xmlns:a16="http://schemas.microsoft.com/office/drawing/2014/main" id="{8D866F72-5428-4E6A-91B9-3D2BC5D5648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10400" y="2286000"/>
            <a:ext cx="14478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0" name="Picture 8" descr="hoch18a">
            <a:extLst>
              <a:ext uri="{FF2B5EF4-FFF2-40B4-BE49-F238E27FC236}">
                <a16:creationId xmlns:a16="http://schemas.microsoft.com/office/drawing/2014/main" id="{757F5F8D-757D-4AB6-9327-CC7726D4F8B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r="1181" b="1128"/>
          <a:stretch>
            <a:fillRect/>
          </a:stretch>
        </p:blipFill>
        <p:spPr bwMode="auto">
          <a:xfrm>
            <a:off x="311150" y="4267200"/>
            <a:ext cx="1817688"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1" name="Picture 9" descr="hoch150">
            <a:extLst>
              <a:ext uri="{FF2B5EF4-FFF2-40B4-BE49-F238E27FC236}">
                <a16:creationId xmlns:a16="http://schemas.microsoft.com/office/drawing/2014/main" id="{9582C197-7B8F-45AD-8DBD-48C93318A50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r="2339"/>
          <a:stretch>
            <a:fillRect/>
          </a:stretch>
        </p:blipFill>
        <p:spPr bwMode="auto">
          <a:xfrm>
            <a:off x="2667000" y="4267200"/>
            <a:ext cx="1785938"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2" name="Picture 10" descr="hoch152">
            <a:extLst>
              <a:ext uri="{FF2B5EF4-FFF2-40B4-BE49-F238E27FC236}">
                <a16:creationId xmlns:a16="http://schemas.microsoft.com/office/drawing/2014/main" id="{D40784EE-54CD-481A-BE7C-3C59FF87A78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r="2357"/>
          <a:stretch>
            <a:fillRect/>
          </a:stretch>
        </p:blipFill>
        <p:spPr bwMode="auto">
          <a:xfrm>
            <a:off x="4800600" y="4267200"/>
            <a:ext cx="1776413"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3" name="Picture 11" descr="hoch153">
            <a:extLst>
              <a:ext uri="{FF2B5EF4-FFF2-40B4-BE49-F238E27FC236}">
                <a16:creationId xmlns:a16="http://schemas.microsoft.com/office/drawing/2014/main" id="{EB4A61F2-1615-41F0-A96B-C2A7AA4291A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l="1180" b="1123"/>
          <a:stretch>
            <a:fillRect/>
          </a:stretch>
        </p:blipFill>
        <p:spPr bwMode="auto">
          <a:xfrm>
            <a:off x="6934200" y="4267200"/>
            <a:ext cx="1811338"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2" name="Text Box 12">
            <a:extLst>
              <a:ext uri="{FF2B5EF4-FFF2-40B4-BE49-F238E27FC236}">
                <a16:creationId xmlns:a16="http://schemas.microsoft.com/office/drawing/2014/main" id="{B4A74AA4-2DF7-4E29-AA05-66A9E6713D67}"/>
              </a:ext>
            </a:extLst>
          </p:cNvPr>
          <p:cNvSpPr txBox="1">
            <a:spLocks noChangeArrowheads="1"/>
          </p:cNvSpPr>
          <p:nvPr/>
        </p:nvSpPr>
        <p:spPr bwMode="auto">
          <a:xfrm>
            <a:off x="838200" y="1905000"/>
            <a:ext cx="7296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pt-BR" sz="1800">
                <a:latin typeface="Arial" panose="020B0604020202020204" pitchFamily="34" charset="0"/>
              </a:rPr>
              <a:t>Talco                                         Gipsita                                        Calcita</a:t>
            </a:r>
            <a:endParaRPr lang="pt-BR" altLang="pt-BR" sz="1800">
              <a:latin typeface="Arial" panose="020B0604020202020204" pitchFamily="34" charset="0"/>
            </a:endParaRPr>
          </a:p>
        </p:txBody>
      </p:sp>
      <p:sp>
        <p:nvSpPr>
          <p:cNvPr id="61453" name="Text Box 13">
            <a:extLst>
              <a:ext uri="{FF2B5EF4-FFF2-40B4-BE49-F238E27FC236}">
                <a16:creationId xmlns:a16="http://schemas.microsoft.com/office/drawing/2014/main" id="{61F49242-C316-4AA8-B020-8D6A7D29E704}"/>
              </a:ext>
            </a:extLst>
          </p:cNvPr>
          <p:cNvSpPr txBox="1">
            <a:spLocks noChangeArrowheads="1"/>
          </p:cNvSpPr>
          <p:nvPr/>
        </p:nvSpPr>
        <p:spPr bwMode="auto">
          <a:xfrm>
            <a:off x="838200" y="3824288"/>
            <a:ext cx="7550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pt-BR" sz="1800">
                <a:latin typeface="Arial" panose="020B0604020202020204" pitchFamily="34" charset="0"/>
              </a:rPr>
              <a:t>Fluorita                                       Apatita                                      Feldspato</a:t>
            </a:r>
            <a:endParaRPr lang="pt-BR" altLang="pt-BR" sz="1800">
              <a:latin typeface="Arial" panose="020B0604020202020204" pitchFamily="34" charset="0"/>
            </a:endParaRPr>
          </a:p>
        </p:txBody>
      </p:sp>
      <p:sp>
        <p:nvSpPr>
          <p:cNvPr id="61454" name="Text Box 14">
            <a:extLst>
              <a:ext uri="{FF2B5EF4-FFF2-40B4-BE49-F238E27FC236}">
                <a16:creationId xmlns:a16="http://schemas.microsoft.com/office/drawing/2014/main" id="{F6B11301-0072-4D59-8C2A-8D9CBB2592CB}"/>
              </a:ext>
            </a:extLst>
          </p:cNvPr>
          <p:cNvSpPr txBox="1">
            <a:spLocks noChangeArrowheads="1"/>
          </p:cNvSpPr>
          <p:nvPr/>
        </p:nvSpPr>
        <p:spPr bwMode="auto">
          <a:xfrm>
            <a:off x="685800" y="6186488"/>
            <a:ext cx="7791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pt-BR" sz="1800">
                <a:latin typeface="Arial" panose="020B0604020202020204" pitchFamily="34" charset="0"/>
              </a:rPr>
              <a:t>Quartzo                         Topázio                    Coríndon                   Diamante</a:t>
            </a:r>
            <a:endParaRPr lang="pt-BR" altLang="pt-BR" sz="1800">
              <a:latin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7475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7475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7475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7475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7475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7475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499"/>
                                          </p:stCondLst>
                                        </p:cTn>
                                        <p:tgtEl>
                                          <p:spTgt spid="7476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499"/>
                                          </p:stCondLst>
                                        </p:cTn>
                                        <p:tgtEl>
                                          <p:spTgt spid="74761"/>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499"/>
                                          </p:stCondLst>
                                        </p:cTn>
                                        <p:tgtEl>
                                          <p:spTgt spid="74762"/>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499"/>
                                          </p:stCondLst>
                                        </p:cTn>
                                        <p:tgtEl>
                                          <p:spTgt spid="747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38AA08AA-05EC-44A2-93CF-195BF2AF728A}"/>
              </a:ext>
            </a:extLst>
          </p:cNvPr>
          <p:cNvSpPr>
            <a:spLocks noGrp="1" noChangeArrowheads="1"/>
          </p:cNvSpPr>
          <p:nvPr>
            <p:ph type="title"/>
          </p:nvPr>
        </p:nvSpPr>
        <p:spPr>
          <a:xfrm>
            <a:off x="685800" y="533400"/>
            <a:ext cx="7772400" cy="762000"/>
          </a:xfrm>
        </p:spPr>
        <p:txBody>
          <a:bodyPr/>
          <a:lstStyle/>
          <a:p>
            <a:pPr eaLnBrk="1" hangingPunct="1"/>
            <a:r>
              <a:rPr lang="pt-BR" altLang="pt-BR">
                <a:solidFill>
                  <a:schemeClr val="bg1"/>
                </a:solidFill>
              </a:rPr>
              <a:t>DUREZA</a:t>
            </a:r>
          </a:p>
        </p:txBody>
      </p:sp>
      <p:sp>
        <p:nvSpPr>
          <p:cNvPr id="63491" name="Rectangle 3">
            <a:extLst>
              <a:ext uri="{FF2B5EF4-FFF2-40B4-BE49-F238E27FC236}">
                <a16:creationId xmlns:a16="http://schemas.microsoft.com/office/drawing/2014/main" id="{B1696DA8-EEBF-4976-ABDD-67F6299C0304}"/>
              </a:ext>
            </a:extLst>
          </p:cNvPr>
          <p:cNvSpPr>
            <a:spLocks noGrp="1" noChangeArrowheads="1"/>
          </p:cNvSpPr>
          <p:nvPr>
            <p:ph type="body" idx="1"/>
          </p:nvPr>
        </p:nvSpPr>
        <p:spPr>
          <a:xfrm>
            <a:off x="1143000" y="2209800"/>
            <a:ext cx="6781800" cy="3429000"/>
          </a:xfrm>
        </p:spPr>
        <p:txBody>
          <a:bodyPr/>
          <a:lstStyle/>
          <a:p>
            <a:pPr algn="just" eaLnBrk="1" hangingPunct="1"/>
            <a:r>
              <a:rPr lang="pt-BR" altLang="pt-BR">
                <a:solidFill>
                  <a:schemeClr val="bg1"/>
                </a:solidFill>
              </a:rPr>
              <a:t>Refere-se à resistência relativa de um mineral ao ser riscado</a:t>
            </a:r>
          </a:p>
          <a:p>
            <a:pPr algn="just" eaLnBrk="1" hangingPunct="1">
              <a:buFontTx/>
              <a:buNone/>
            </a:pPr>
            <a:endParaRPr lang="pt-BR" altLang="pt-BR">
              <a:solidFill>
                <a:schemeClr val="bg1"/>
              </a:solidFill>
            </a:endParaRPr>
          </a:p>
          <a:p>
            <a:pPr algn="just" eaLnBrk="1" hangingPunct="1"/>
            <a:r>
              <a:rPr lang="pt-BR" altLang="pt-BR">
                <a:solidFill>
                  <a:schemeClr val="bg1"/>
                </a:solidFill>
              </a:rPr>
              <a:t>Escala de dureza relativa de Mohs (não representa intervalos iguais de dureza)</a:t>
            </a: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63EBD0A8-CB88-4DE6-9CF1-F047D677D4D7}"/>
              </a:ext>
            </a:extLst>
          </p:cNvPr>
          <p:cNvSpPr>
            <a:spLocks noChangeArrowheads="1"/>
          </p:cNvSpPr>
          <p:nvPr/>
        </p:nvSpPr>
        <p:spPr bwMode="auto">
          <a:xfrm>
            <a:off x="684213" y="-171450"/>
            <a:ext cx="7772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pt-BR" altLang="pt-BR" sz="3600">
              <a:solidFill>
                <a:schemeClr val="bg1"/>
              </a:solidFill>
            </a:endParaRPr>
          </a:p>
        </p:txBody>
      </p:sp>
      <p:pic>
        <p:nvPicPr>
          <p:cNvPr id="65539" name="Picture 3" descr="Mohs">
            <a:extLst>
              <a:ext uri="{FF2B5EF4-FFF2-40B4-BE49-F238E27FC236}">
                <a16:creationId xmlns:a16="http://schemas.microsoft.com/office/drawing/2014/main" id="{61F46F83-FDA9-4561-9F83-6ACBF9E79C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3588" y="0"/>
            <a:ext cx="4610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0B6DEBDA-33A9-449A-BFE3-8B767ADFE69B}"/>
              </a:ext>
            </a:extLst>
          </p:cNvPr>
          <p:cNvSpPr>
            <a:spLocks noGrp="1" noChangeArrowheads="1"/>
          </p:cNvSpPr>
          <p:nvPr>
            <p:ph type="title"/>
          </p:nvPr>
        </p:nvSpPr>
        <p:spPr>
          <a:xfrm>
            <a:off x="1116013" y="476250"/>
            <a:ext cx="7772400" cy="1143000"/>
          </a:xfrm>
        </p:spPr>
        <p:txBody>
          <a:bodyPr/>
          <a:lstStyle/>
          <a:p>
            <a:pPr eaLnBrk="1" hangingPunct="1"/>
            <a:r>
              <a:rPr lang="pt-BR" altLang="pt-BR">
                <a:solidFill>
                  <a:schemeClr val="bg1"/>
                </a:solidFill>
                <a:latin typeface="Arial" panose="020B0604020202020204" pitchFamily="34" charset="0"/>
              </a:rPr>
              <a:t>CLIVAGEM</a:t>
            </a:r>
          </a:p>
        </p:txBody>
      </p:sp>
      <p:sp>
        <p:nvSpPr>
          <p:cNvPr id="67587" name="Rectangle 3">
            <a:extLst>
              <a:ext uri="{FF2B5EF4-FFF2-40B4-BE49-F238E27FC236}">
                <a16:creationId xmlns:a16="http://schemas.microsoft.com/office/drawing/2014/main" id="{773A367C-024B-4575-BD2A-A6280F6E8262}"/>
              </a:ext>
            </a:extLst>
          </p:cNvPr>
          <p:cNvSpPr>
            <a:spLocks noGrp="1" noChangeArrowheads="1"/>
          </p:cNvSpPr>
          <p:nvPr>
            <p:ph type="body" idx="1"/>
          </p:nvPr>
        </p:nvSpPr>
        <p:spPr>
          <a:xfrm>
            <a:off x="685800" y="1981200"/>
            <a:ext cx="8001000" cy="4419600"/>
          </a:xfrm>
        </p:spPr>
        <p:txBody>
          <a:bodyPr/>
          <a:lstStyle/>
          <a:p>
            <a:pPr algn="just" eaLnBrk="1" hangingPunct="1"/>
            <a:r>
              <a:rPr lang="pt-BR" altLang="pt-BR" sz="3400">
                <a:solidFill>
                  <a:schemeClr val="bg1"/>
                </a:solidFill>
                <a:latin typeface="Arial" panose="020B0604020202020204" pitchFamily="34" charset="0"/>
              </a:rPr>
              <a:t>Tendência de um mineral a se quebrar em superfícies planas</a:t>
            </a:r>
          </a:p>
        </p:txBody>
      </p:sp>
      <p:pic>
        <p:nvPicPr>
          <p:cNvPr id="67588" name="Picture 4" descr="cleavage">
            <a:extLst>
              <a:ext uri="{FF2B5EF4-FFF2-40B4-BE49-F238E27FC236}">
                <a16:creationId xmlns:a16="http://schemas.microsoft.com/office/drawing/2014/main" id="{0548F319-ACC1-44B7-A63C-64CCF57DB4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3459163"/>
            <a:ext cx="5761037" cy="271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4" descr="cleavage">
            <a:extLst>
              <a:ext uri="{FF2B5EF4-FFF2-40B4-BE49-F238E27FC236}">
                <a16:creationId xmlns:a16="http://schemas.microsoft.com/office/drawing/2014/main" id="{B5C52C75-F3B3-43BC-A20B-4635222D10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3573463"/>
            <a:ext cx="4151312" cy="201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5" name="Picture 5" descr="cleavage2">
            <a:extLst>
              <a:ext uri="{FF2B5EF4-FFF2-40B4-BE49-F238E27FC236}">
                <a16:creationId xmlns:a16="http://schemas.microsoft.com/office/drawing/2014/main" id="{52883D46-4AEF-4ABA-9A1B-3FC65BD30D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063" y="620713"/>
            <a:ext cx="2390775" cy="498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6" name="Picture 6" descr="cleavage2">
            <a:extLst>
              <a:ext uri="{FF2B5EF4-FFF2-40B4-BE49-F238E27FC236}">
                <a16:creationId xmlns:a16="http://schemas.microsoft.com/office/drawing/2014/main" id="{209A3D9E-6B3C-4F90-A311-5D9A486157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6375" y="260350"/>
            <a:ext cx="2193925" cy="317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4" descr="clivagem">
            <a:extLst>
              <a:ext uri="{FF2B5EF4-FFF2-40B4-BE49-F238E27FC236}">
                <a16:creationId xmlns:a16="http://schemas.microsoft.com/office/drawing/2014/main" id="{0CE479D2-8B79-4877-9D79-D083350DA7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395288"/>
            <a:ext cx="8604250" cy="647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5" descr="smM1P2Fig3">
            <a:extLst>
              <a:ext uri="{FF2B5EF4-FFF2-40B4-BE49-F238E27FC236}">
                <a16:creationId xmlns:a16="http://schemas.microsoft.com/office/drawing/2014/main" id="{12C186ED-1A4F-45D3-9277-9F43835B66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730250"/>
            <a:ext cx="8532812" cy="581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hoch018">
            <a:extLst>
              <a:ext uri="{FF2B5EF4-FFF2-40B4-BE49-F238E27FC236}">
                <a16:creationId xmlns:a16="http://schemas.microsoft.com/office/drawing/2014/main" id="{80A34BE4-E981-44C5-92F7-2774904BDA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609600"/>
            <a:ext cx="5418138"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Text Box 3">
            <a:extLst>
              <a:ext uri="{FF2B5EF4-FFF2-40B4-BE49-F238E27FC236}">
                <a16:creationId xmlns:a16="http://schemas.microsoft.com/office/drawing/2014/main" id="{4C9E2FE5-ED88-433D-ABA1-5E80D2E38E91}"/>
              </a:ext>
            </a:extLst>
          </p:cNvPr>
          <p:cNvSpPr txBox="1">
            <a:spLocks noChangeArrowheads="1"/>
          </p:cNvSpPr>
          <p:nvPr/>
        </p:nvSpPr>
        <p:spPr bwMode="auto">
          <a:xfrm>
            <a:off x="304800" y="508000"/>
            <a:ext cx="20113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pt-BR" altLang="pt-BR">
                <a:solidFill>
                  <a:schemeClr val="bg1"/>
                </a:solidFill>
                <a:latin typeface="Arial" panose="020B0604020202020204" pitchFamily="34" charset="0"/>
              </a:rPr>
              <a:t>Muscovita</a:t>
            </a: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102472634x">
            <a:extLst>
              <a:ext uri="{FF2B5EF4-FFF2-40B4-BE49-F238E27FC236}">
                <a16:creationId xmlns:a16="http://schemas.microsoft.com/office/drawing/2014/main" id="{2369111B-EFA6-485A-BF73-1283E354D4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26988"/>
            <a:ext cx="6769100" cy="6769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4" descr="CalciteChunk">
            <a:extLst>
              <a:ext uri="{FF2B5EF4-FFF2-40B4-BE49-F238E27FC236}">
                <a16:creationId xmlns:a16="http://schemas.microsoft.com/office/drawing/2014/main" id="{1113DF2D-0D46-4DCC-B536-C8DAD0B198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42900"/>
            <a:ext cx="8578850" cy="643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4" descr="cleavage">
            <a:extLst>
              <a:ext uri="{FF2B5EF4-FFF2-40B4-BE49-F238E27FC236}">
                <a16:creationId xmlns:a16="http://schemas.microsoft.com/office/drawing/2014/main" id="{293BD432-5203-4264-96EE-627F12C84E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44450"/>
            <a:ext cx="6769100" cy="676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4" descr="03r3f08">
            <a:extLst>
              <a:ext uri="{FF2B5EF4-FFF2-40B4-BE49-F238E27FC236}">
                <a16:creationId xmlns:a16="http://schemas.microsoft.com/office/drawing/2014/main" id="{AB349C16-3D15-437C-B57F-8AFB9DB752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768350"/>
            <a:ext cx="5545137"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3" name="Picture 5" descr="pyx">
            <a:extLst>
              <a:ext uri="{FF2B5EF4-FFF2-40B4-BE49-F238E27FC236}">
                <a16:creationId xmlns:a16="http://schemas.microsoft.com/office/drawing/2014/main" id="{816BFDA0-91A8-4A28-B12F-361C8E5146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9488" y="765175"/>
            <a:ext cx="3084512" cy="515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ADDF3ABC-E229-4D38-BC6F-834BC92171BF}"/>
              </a:ext>
            </a:extLst>
          </p:cNvPr>
          <p:cNvSpPr>
            <a:spLocks noGrp="1" noChangeArrowheads="1"/>
          </p:cNvSpPr>
          <p:nvPr>
            <p:ph type="title"/>
          </p:nvPr>
        </p:nvSpPr>
        <p:spPr>
          <a:xfrm>
            <a:off x="685800" y="457200"/>
            <a:ext cx="7772400" cy="1143000"/>
          </a:xfrm>
        </p:spPr>
        <p:txBody>
          <a:bodyPr/>
          <a:lstStyle/>
          <a:p>
            <a:pPr eaLnBrk="1" hangingPunct="1"/>
            <a:r>
              <a:rPr lang="en-US" altLang="pt-BR">
                <a:solidFill>
                  <a:schemeClr val="bg1"/>
                </a:solidFill>
                <a:latin typeface="Arial" panose="020B0604020202020204" pitchFamily="34" charset="0"/>
              </a:rPr>
              <a:t>FRATURA</a:t>
            </a:r>
            <a:endParaRPr lang="pt-BR" altLang="pt-BR">
              <a:solidFill>
                <a:schemeClr val="bg1"/>
              </a:solidFill>
              <a:latin typeface="Arial" panose="020B0604020202020204" pitchFamily="34" charset="0"/>
            </a:endParaRPr>
          </a:p>
        </p:txBody>
      </p:sp>
      <p:sp>
        <p:nvSpPr>
          <p:cNvPr id="83971" name="Rectangle 3">
            <a:extLst>
              <a:ext uri="{FF2B5EF4-FFF2-40B4-BE49-F238E27FC236}">
                <a16:creationId xmlns:a16="http://schemas.microsoft.com/office/drawing/2014/main" id="{0575EE2D-3447-494F-BDC8-694C099E4059}"/>
              </a:ext>
            </a:extLst>
          </p:cNvPr>
          <p:cNvSpPr>
            <a:spLocks noGrp="1" noChangeArrowheads="1"/>
          </p:cNvSpPr>
          <p:nvPr>
            <p:ph type="body" idx="1"/>
          </p:nvPr>
        </p:nvSpPr>
        <p:spPr>
          <a:xfrm>
            <a:off x="685800" y="1828800"/>
            <a:ext cx="8001000" cy="4419600"/>
          </a:xfrm>
        </p:spPr>
        <p:txBody>
          <a:bodyPr/>
          <a:lstStyle/>
          <a:p>
            <a:pPr algn="just" eaLnBrk="1" hangingPunct="1"/>
            <a:r>
              <a:rPr lang="en-US" altLang="pt-BR" sz="3400">
                <a:solidFill>
                  <a:schemeClr val="bg1"/>
                </a:solidFill>
                <a:latin typeface="Arial" panose="020B0604020202020204" pitchFamily="34" charset="0"/>
              </a:rPr>
              <a:t>quebra dos minerais em superfícies não planas.</a:t>
            </a:r>
          </a:p>
          <a:p>
            <a:pPr algn="just" eaLnBrk="1" hangingPunct="1"/>
            <a:endParaRPr lang="en-US" altLang="pt-BR" sz="3400">
              <a:solidFill>
                <a:schemeClr val="bg1"/>
              </a:solidFill>
              <a:latin typeface="Arial" panose="020B0604020202020204" pitchFamily="34" charset="0"/>
            </a:endParaRPr>
          </a:p>
          <a:p>
            <a:pPr algn="just" eaLnBrk="1" hangingPunct="1"/>
            <a:r>
              <a:rPr lang="en-US" altLang="pt-BR" sz="3400">
                <a:solidFill>
                  <a:schemeClr val="bg1"/>
                </a:solidFill>
                <a:latin typeface="Arial" panose="020B0604020202020204" pitchFamily="34" charset="0"/>
              </a:rPr>
              <a:t>- fratura conchoidal.</a:t>
            </a:r>
          </a:p>
          <a:p>
            <a:pPr algn="just" eaLnBrk="1" hangingPunct="1"/>
            <a:endParaRPr lang="en-US" altLang="pt-BR" sz="3400">
              <a:solidFill>
                <a:schemeClr val="bg1"/>
              </a:solidFill>
              <a:latin typeface="Arial" panose="020B0604020202020204" pitchFamily="34" charset="0"/>
            </a:endParaRP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4" descr="fracture">
            <a:extLst>
              <a:ext uri="{FF2B5EF4-FFF2-40B4-BE49-F238E27FC236}">
                <a16:creationId xmlns:a16="http://schemas.microsoft.com/office/drawing/2014/main" id="{91E9B913-701C-4D48-A0B6-1D102F6CCD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404813"/>
            <a:ext cx="6985000" cy="611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33894953-8091-4854-8C3C-FFADE774E6A9}"/>
              </a:ext>
            </a:extLst>
          </p:cNvPr>
          <p:cNvSpPr>
            <a:spLocks noGrp="1" noChangeArrowheads="1"/>
          </p:cNvSpPr>
          <p:nvPr>
            <p:ph type="title"/>
          </p:nvPr>
        </p:nvSpPr>
        <p:spPr>
          <a:xfrm>
            <a:off x="685800" y="304800"/>
            <a:ext cx="7772400" cy="838200"/>
          </a:xfrm>
        </p:spPr>
        <p:txBody>
          <a:bodyPr/>
          <a:lstStyle/>
          <a:p>
            <a:pPr eaLnBrk="1" hangingPunct="1"/>
            <a:r>
              <a:rPr lang="en-US" altLang="pt-BR" sz="3200" b="1">
                <a:solidFill>
                  <a:schemeClr val="accent2"/>
                </a:solidFill>
                <a:latin typeface="Arial" panose="020B0604020202020204" pitchFamily="34" charset="0"/>
              </a:rPr>
              <a:t>EXEMPLOS DE </a:t>
            </a:r>
            <a:r>
              <a:rPr lang="pt-BR" altLang="pt-BR" sz="3200" b="1">
                <a:solidFill>
                  <a:schemeClr val="accent2"/>
                </a:solidFill>
                <a:latin typeface="Arial" panose="020B0604020202020204" pitchFamily="34" charset="0"/>
              </a:rPr>
              <a:t>HÁBITO</a:t>
            </a:r>
            <a:r>
              <a:rPr lang="en-US" altLang="pt-BR" sz="3200" b="1">
                <a:solidFill>
                  <a:schemeClr val="accent2"/>
                </a:solidFill>
                <a:latin typeface="Arial" panose="020B0604020202020204" pitchFamily="34" charset="0"/>
              </a:rPr>
              <a:t>S</a:t>
            </a:r>
            <a:endParaRPr lang="pt-BR" altLang="pt-BR" sz="3200" b="1">
              <a:solidFill>
                <a:schemeClr val="accent2"/>
              </a:solidFill>
              <a:latin typeface="Arial" panose="020B0604020202020204" pitchFamily="34" charset="0"/>
            </a:endParaRPr>
          </a:p>
        </p:txBody>
      </p:sp>
      <p:sp>
        <p:nvSpPr>
          <p:cNvPr id="88067" name="Rectangle 3">
            <a:extLst>
              <a:ext uri="{FF2B5EF4-FFF2-40B4-BE49-F238E27FC236}">
                <a16:creationId xmlns:a16="http://schemas.microsoft.com/office/drawing/2014/main" id="{2C692855-D9DC-48B6-B9A9-5353F991E3E5}"/>
              </a:ext>
            </a:extLst>
          </p:cNvPr>
          <p:cNvSpPr>
            <a:spLocks noGrp="1" noChangeArrowheads="1"/>
          </p:cNvSpPr>
          <p:nvPr>
            <p:ph type="body" idx="1"/>
          </p:nvPr>
        </p:nvSpPr>
        <p:spPr>
          <a:xfrm>
            <a:off x="250825" y="0"/>
            <a:ext cx="9920288" cy="6446838"/>
          </a:xfrm>
        </p:spPr>
        <p:txBody>
          <a:bodyPr/>
          <a:lstStyle/>
          <a:p>
            <a:pPr algn="ctr" eaLnBrk="1" hangingPunct="1">
              <a:lnSpc>
                <a:spcPct val="90000"/>
              </a:lnSpc>
              <a:spcBef>
                <a:spcPct val="45000"/>
              </a:spcBef>
            </a:pPr>
            <a:r>
              <a:rPr lang="en-US" altLang="pt-BR" sz="4000">
                <a:solidFill>
                  <a:schemeClr val="bg1"/>
                </a:solidFill>
                <a:latin typeface="Arial" panose="020B0604020202020204" pitchFamily="34" charset="0"/>
              </a:rPr>
              <a:t>Hábito</a:t>
            </a:r>
          </a:p>
          <a:p>
            <a:pPr algn="ctr" eaLnBrk="1" hangingPunct="1">
              <a:lnSpc>
                <a:spcPct val="90000"/>
              </a:lnSpc>
              <a:spcBef>
                <a:spcPct val="45000"/>
              </a:spcBef>
            </a:pPr>
            <a:endParaRPr lang="en-US" altLang="pt-BR" sz="3100">
              <a:solidFill>
                <a:schemeClr val="bg1"/>
              </a:solidFill>
              <a:latin typeface="Arial" panose="020B0604020202020204" pitchFamily="34" charset="0"/>
            </a:endParaRPr>
          </a:p>
          <a:p>
            <a:pPr algn="ctr" eaLnBrk="1" hangingPunct="1">
              <a:lnSpc>
                <a:spcPct val="90000"/>
              </a:lnSpc>
              <a:spcBef>
                <a:spcPct val="45000"/>
              </a:spcBef>
            </a:pPr>
            <a:r>
              <a:rPr lang="en-US" altLang="pt-BR" sz="3100">
                <a:solidFill>
                  <a:schemeClr val="bg1"/>
                </a:solidFill>
                <a:latin typeface="Arial" panose="020B0604020202020204" pitchFamily="34" charset="0"/>
              </a:rPr>
              <a:t>Equidimensional  </a:t>
            </a:r>
          </a:p>
          <a:p>
            <a:pPr algn="ctr" eaLnBrk="1" hangingPunct="1">
              <a:lnSpc>
                <a:spcPct val="90000"/>
              </a:lnSpc>
              <a:spcBef>
                <a:spcPct val="45000"/>
              </a:spcBef>
            </a:pPr>
            <a:r>
              <a:rPr lang="en-US" altLang="pt-BR" sz="3100">
                <a:solidFill>
                  <a:schemeClr val="bg1"/>
                </a:solidFill>
                <a:latin typeface="Arial" panose="020B0604020202020204" pitchFamily="34" charset="0"/>
              </a:rPr>
              <a:t>Prismático </a:t>
            </a:r>
          </a:p>
          <a:p>
            <a:pPr algn="ctr" eaLnBrk="1" hangingPunct="1">
              <a:lnSpc>
                <a:spcPct val="90000"/>
              </a:lnSpc>
              <a:spcBef>
                <a:spcPct val="45000"/>
              </a:spcBef>
            </a:pPr>
            <a:r>
              <a:rPr lang="en-US" altLang="pt-BR" sz="3100">
                <a:solidFill>
                  <a:schemeClr val="bg1"/>
                </a:solidFill>
                <a:latin typeface="Arial" panose="020B0604020202020204" pitchFamily="34" charset="0"/>
              </a:rPr>
              <a:t>Acicular</a:t>
            </a:r>
          </a:p>
          <a:p>
            <a:pPr algn="ctr" eaLnBrk="1" hangingPunct="1">
              <a:lnSpc>
                <a:spcPct val="90000"/>
              </a:lnSpc>
              <a:spcBef>
                <a:spcPct val="45000"/>
              </a:spcBef>
            </a:pPr>
            <a:r>
              <a:rPr lang="en-US" altLang="pt-BR" sz="3100">
                <a:solidFill>
                  <a:schemeClr val="bg1"/>
                </a:solidFill>
                <a:latin typeface="Arial" panose="020B0604020202020204" pitchFamily="34" charset="0"/>
              </a:rPr>
              <a:t>Tabular </a:t>
            </a:r>
          </a:p>
          <a:p>
            <a:pPr algn="ctr" eaLnBrk="1" hangingPunct="1">
              <a:lnSpc>
                <a:spcPct val="90000"/>
              </a:lnSpc>
              <a:spcBef>
                <a:spcPct val="45000"/>
              </a:spcBef>
            </a:pPr>
            <a:r>
              <a:rPr lang="en-US" altLang="pt-BR" sz="3100">
                <a:solidFill>
                  <a:schemeClr val="bg1"/>
                </a:solidFill>
                <a:latin typeface="Arial" panose="020B0604020202020204" pitchFamily="34" charset="0"/>
              </a:rPr>
              <a:t>Placóide</a:t>
            </a:r>
          </a:p>
          <a:p>
            <a:pPr algn="ctr" eaLnBrk="1" hangingPunct="1">
              <a:lnSpc>
                <a:spcPct val="90000"/>
              </a:lnSpc>
              <a:spcBef>
                <a:spcPct val="45000"/>
              </a:spcBef>
            </a:pPr>
            <a:r>
              <a:rPr lang="en-US" altLang="pt-BR" sz="3100">
                <a:solidFill>
                  <a:schemeClr val="bg1"/>
                </a:solidFill>
                <a:latin typeface="Arial" panose="020B0604020202020204" pitchFamily="34" charset="0"/>
              </a:rPr>
              <a:t>Terroso</a:t>
            </a:r>
          </a:p>
          <a:p>
            <a:pPr algn="ctr" eaLnBrk="1" hangingPunct="1">
              <a:lnSpc>
                <a:spcPct val="90000"/>
              </a:lnSpc>
              <a:spcBef>
                <a:spcPct val="45000"/>
              </a:spcBef>
            </a:pPr>
            <a:r>
              <a:rPr lang="en-US" altLang="pt-BR" sz="3100">
                <a:solidFill>
                  <a:schemeClr val="bg1"/>
                </a:solidFill>
                <a:latin typeface="Arial" panose="020B0604020202020204" pitchFamily="34" charset="0"/>
              </a:rPr>
              <a:t>Botrioidal</a:t>
            </a:r>
          </a:p>
          <a:p>
            <a:pPr algn="ctr" eaLnBrk="1" hangingPunct="1">
              <a:lnSpc>
                <a:spcPct val="90000"/>
              </a:lnSpc>
              <a:spcBef>
                <a:spcPct val="45000"/>
              </a:spcBef>
            </a:pPr>
            <a:r>
              <a:rPr lang="en-US" altLang="pt-BR" sz="3100">
                <a:solidFill>
                  <a:schemeClr val="bg1"/>
                </a:solidFill>
                <a:latin typeface="Arial" panose="020B0604020202020204" pitchFamily="34" charset="0"/>
              </a:rPr>
              <a:t>Fibroso</a:t>
            </a:r>
          </a:p>
          <a:p>
            <a:pPr lvl="3" algn="just" eaLnBrk="1" hangingPunct="1">
              <a:lnSpc>
                <a:spcPct val="90000"/>
              </a:lnSpc>
              <a:spcBef>
                <a:spcPct val="45000"/>
              </a:spcBef>
            </a:pPr>
            <a:endParaRPr lang="en-US" altLang="pt-BR" sz="3500">
              <a:latin typeface="Arial" panose="020B0604020202020204" pitchFamily="34" charset="0"/>
            </a:endParaRPr>
          </a:p>
          <a:p>
            <a:pPr algn="just" eaLnBrk="1" hangingPunct="1">
              <a:lnSpc>
                <a:spcPct val="90000"/>
              </a:lnSpc>
              <a:spcBef>
                <a:spcPct val="45000"/>
              </a:spcBef>
            </a:pPr>
            <a:endParaRPr lang="pt-BR" altLang="pt-BR" sz="2800"/>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D6D6B4B6-59F2-4862-B2E1-FABB52C35E12}"/>
              </a:ext>
            </a:extLst>
          </p:cNvPr>
          <p:cNvSpPr>
            <a:spLocks noGrp="1" noChangeArrowheads="1"/>
          </p:cNvSpPr>
          <p:nvPr>
            <p:ph type="title"/>
          </p:nvPr>
        </p:nvSpPr>
        <p:spPr/>
        <p:txBody>
          <a:bodyPr/>
          <a:lstStyle/>
          <a:p>
            <a:pPr eaLnBrk="1" hangingPunct="1"/>
            <a:r>
              <a:rPr lang="pt-BR" altLang="pt-BR" sz="4000" b="1">
                <a:solidFill>
                  <a:schemeClr val="accent2"/>
                </a:solidFill>
                <a:latin typeface="Arial" panose="020B0604020202020204" pitchFamily="34" charset="0"/>
              </a:rPr>
              <a:t>HÁBITO</a:t>
            </a:r>
          </a:p>
        </p:txBody>
      </p:sp>
      <p:sp>
        <p:nvSpPr>
          <p:cNvPr id="90115" name="Rectangle 3">
            <a:extLst>
              <a:ext uri="{FF2B5EF4-FFF2-40B4-BE49-F238E27FC236}">
                <a16:creationId xmlns:a16="http://schemas.microsoft.com/office/drawing/2014/main" id="{CC9991C3-9131-4AA0-A806-50487ABE4253}"/>
              </a:ext>
            </a:extLst>
          </p:cNvPr>
          <p:cNvSpPr>
            <a:spLocks noGrp="1" noChangeArrowheads="1"/>
          </p:cNvSpPr>
          <p:nvPr>
            <p:ph type="body" idx="1"/>
          </p:nvPr>
        </p:nvSpPr>
        <p:spPr>
          <a:xfrm>
            <a:off x="611188" y="115888"/>
            <a:ext cx="7696200" cy="792162"/>
          </a:xfrm>
        </p:spPr>
        <p:txBody>
          <a:bodyPr/>
          <a:lstStyle/>
          <a:p>
            <a:pPr algn="just" eaLnBrk="1" hangingPunct="1">
              <a:spcBef>
                <a:spcPct val="45000"/>
              </a:spcBef>
            </a:pPr>
            <a:endParaRPr lang="pt-BR" altLang="pt-BR" sz="3500">
              <a:solidFill>
                <a:schemeClr val="bg1"/>
              </a:solidFill>
              <a:latin typeface="Arial" panose="020B0604020202020204" pitchFamily="34" charset="0"/>
            </a:endParaRPr>
          </a:p>
        </p:txBody>
      </p:sp>
      <p:pic>
        <p:nvPicPr>
          <p:cNvPr id="90116" name="Picture 4" descr="xylshapes">
            <a:extLst>
              <a:ext uri="{FF2B5EF4-FFF2-40B4-BE49-F238E27FC236}">
                <a16:creationId xmlns:a16="http://schemas.microsoft.com/office/drawing/2014/main" id="{EAE737A3-8702-46A1-8464-10DA616B07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513" y="0"/>
            <a:ext cx="49688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desau59">
            <a:extLst>
              <a:ext uri="{FF2B5EF4-FFF2-40B4-BE49-F238E27FC236}">
                <a16:creationId xmlns:a16="http://schemas.microsoft.com/office/drawing/2014/main" id="{BD178B29-695C-4F4A-B057-7E818296C5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4300" y="0"/>
            <a:ext cx="39893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D6EF9C46-43B4-4B64-8D95-65CFFA5D6155}"/>
              </a:ext>
            </a:extLst>
          </p:cNvPr>
          <p:cNvSpPr>
            <a:spLocks noGrp="1" noChangeArrowheads="1"/>
          </p:cNvSpPr>
          <p:nvPr>
            <p:ph type="title"/>
          </p:nvPr>
        </p:nvSpPr>
        <p:spPr>
          <a:xfrm>
            <a:off x="533400" y="1981200"/>
            <a:ext cx="3352800" cy="1524000"/>
          </a:xfrm>
        </p:spPr>
        <p:txBody>
          <a:bodyPr/>
          <a:lstStyle/>
          <a:p>
            <a:pPr eaLnBrk="1" hangingPunct="1"/>
            <a:r>
              <a:rPr lang="pt-BR" altLang="pt-BR" sz="2800">
                <a:solidFill>
                  <a:schemeClr val="bg1"/>
                </a:solidFill>
              </a:rPr>
              <a:t>Hábito Prismático</a:t>
            </a:r>
            <a:br>
              <a:rPr lang="pt-BR" altLang="pt-BR" sz="2800">
                <a:solidFill>
                  <a:schemeClr val="bg1"/>
                </a:solidFill>
              </a:rPr>
            </a:br>
            <a:br>
              <a:rPr lang="pt-BR" altLang="pt-BR" sz="2800">
                <a:solidFill>
                  <a:schemeClr val="bg1"/>
                </a:solidFill>
              </a:rPr>
            </a:br>
            <a:r>
              <a:rPr lang="pt-BR" altLang="pt-BR" sz="2800" b="1">
                <a:solidFill>
                  <a:schemeClr val="bg1"/>
                </a:solidFill>
              </a:rPr>
              <a:t>Crocoíta</a:t>
            </a:r>
            <a:br>
              <a:rPr lang="en-US" altLang="pt-BR" sz="2800">
                <a:solidFill>
                  <a:schemeClr val="bg1"/>
                </a:solidFill>
              </a:rPr>
            </a:br>
            <a:r>
              <a:rPr lang="en-US" altLang="pt-BR" sz="2800">
                <a:solidFill>
                  <a:schemeClr val="bg1"/>
                </a:solidFill>
              </a:rPr>
              <a:t> </a:t>
            </a:r>
            <a:r>
              <a:rPr lang="pt-BR" altLang="pt-BR" sz="2800">
                <a:solidFill>
                  <a:schemeClr val="bg1"/>
                </a:solidFill>
              </a:rPr>
              <a:t>PbCrO4</a:t>
            </a:r>
          </a:p>
        </p:txBody>
      </p:sp>
      <p:pic>
        <p:nvPicPr>
          <p:cNvPr id="94211" name="Picture 3" descr="banc140">
            <a:extLst>
              <a:ext uri="{FF2B5EF4-FFF2-40B4-BE49-F238E27FC236}">
                <a16:creationId xmlns:a16="http://schemas.microsoft.com/office/drawing/2014/main" id="{422CB63F-0408-4277-8FC4-B15095BC95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6400" y="228600"/>
            <a:ext cx="3821113"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4725D56D-3DE1-458D-8EDF-179DF9C0F81E}"/>
              </a:ext>
            </a:extLst>
          </p:cNvPr>
          <p:cNvSpPr>
            <a:spLocks noChangeArrowheads="1"/>
          </p:cNvSpPr>
          <p:nvPr/>
        </p:nvSpPr>
        <p:spPr bwMode="auto">
          <a:xfrm>
            <a:off x="12700" y="2741613"/>
            <a:ext cx="3035300" cy="137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pt-BR" altLang="pt-BR" sz="2800">
                <a:solidFill>
                  <a:schemeClr val="bg1"/>
                </a:solidFill>
                <a:latin typeface="Arial" panose="020B0604020202020204" pitchFamily="34" charset="0"/>
              </a:rPr>
              <a:t>Hábito Octaédrico</a:t>
            </a:r>
            <a:br>
              <a:rPr lang="pt-BR" altLang="pt-BR" sz="2800">
                <a:solidFill>
                  <a:schemeClr val="bg1"/>
                </a:solidFill>
                <a:latin typeface="Arial" panose="020B0604020202020204" pitchFamily="34" charset="0"/>
              </a:rPr>
            </a:br>
            <a:br>
              <a:rPr lang="pt-BR" altLang="pt-BR" sz="2800">
                <a:solidFill>
                  <a:schemeClr val="bg1"/>
                </a:solidFill>
                <a:latin typeface="Arial" panose="020B0604020202020204" pitchFamily="34" charset="0"/>
              </a:rPr>
            </a:br>
            <a:r>
              <a:rPr lang="pt-BR" altLang="pt-BR" sz="2800">
                <a:solidFill>
                  <a:schemeClr val="bg1"/>
                </a:solidFill>
                <a:latin typeface="Arial" panose="020B0604020202020204" pitchFamily="34" charset="0"/>
              </a:rPr>
              <a:t>Magnetita</a:t>
            </a:r>
          </a:p>
        </p:txBody>
      </p:sp>
      <p:pic>
        <p:nvPicPr>
          <p:cNvPr id="96259" name="Picture 3" descr="hoch275">
            <a:extLst>
              <a:ext uri="{FF2B5EF4-FFF2-40B4-BE49-F238E27FC236}">
                <a16:creationId xmlns:a16="http://schemas.microsoft.com/office/drawing/2014/main" id="{E2509F6B-28AD-46B8-95AE-DB30E334EF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381000"/>
            <a:ext cx="579755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kids">
            <a:extLst>
              <a:ext uri="{FF2B5EF4-FFF2-40B4-BE49-F238E27FC236}">
                <a16:creationId xmlns:a16="http://schemas.microsoft.com/office/drawing/2014/main" id="{D68ACF6E-7A3A-4949-A55D-71E7808F89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296863"/>
            <a:ext cx="8497887" cy="637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1BFA4F22-E4C7-4661-B9F5-438D43736F40}"/>
              </a:ext>
            </a:extLst>
          </p:cNvPr>
          <p:cNvSpPr>
            <a:spLocks noChangeArrowheads="1"/>
          </p:cNvSpPr>
          <p:nvPr/>
        </p:nvSpPr>
        <p:spPr bwMode="auto">
          <a:xfrm>
            <a:off x="44450" y="2741613"/>
            <a:ext cx="2798763" cy="137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pt-BR" altLang="pt-BR" sz="2800">
                <a:solidFill>
                  <a:schemeClr val="bg1"/>
                </a:solidFill>
                <a:latin typeface="Arial" panose="020B0604020202020204" pitchFamily="34" charset="0"/>
              </a:rPr>
              <a:t>Hábito Botrioidal</a:t>
            </a:r>
            <a:br>
              <a:rPr lang="pt-BR" altLang="pt-BR" sz="2800">
                <a:solidFill>
                  <a:schemeClr val="bg1"/>
                </a:solidFill>
                <a:latin typeface="Arial" panose="020B0604020202020204" pitchFamily="34" charset="0"/>
              </a:rPr>
            </a:br>
            <a:br>
              <a:rPr lang="pt-BR" altLang="pt-BR" sz="2800">
                <a:solidFill>
                  <a:schemeClr val="bg1"/>
                </a:solidFill>
                <a:latin typeface="Arial" panose="020B0604020202020204" pitchFamily="34" charset="0"/>
              </a:rPr>
            </a:br>
            <a:r>
              <a:rPr lang="pt-BR" altLang="pt-BR" sz="2800">
                <a:solidFill>
                  <a:schemeClr val="bg1"/>
                </a:solidFill>
                <a:latin typeface="Arial" panose="020B0604020202020204" pitchFamily="34" charset="0"/>
              </a:rPr>
              <a:t>Hematita</a:t>
            </a:r>
          </a:p>
        </p:txBody>
      </p:sp>
      <p:pic>
        <p:nvPicPr>
          <p:cNvPr id="98307" name="Picture 3" descr="hoch169">
            <a:extLst>
              <a:ext uri="{FF2B5EF4-FFF2-40B4-BE49-F238E27FC236}">
                <a16:creationId xmlns:a16="http://schemas.microsoft.com/office/drawing/2014/main" id="{39ADEAA3-FD7A-40C9-A97C-88574E6631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6713" y="304800"/>
            <a:ext cx="58039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4" descr="untitled">
            <a:extLst>
              <a:ext uri="{FF2B5EF4-FFF2-40B4-BE49-F238E27FC236}">
                <a16:creationId xmlns:a16="http://schemas.microsoft.com/office/drawing/2014/main" id="{1D9E00C4-B575-48DD-AA2C-E18052FB48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458788"/>
            <a:ext cx="85328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C9546DC3-07BD-4DBB-B5CD-B236C75A1CC8}"/>
              </a:ext>
            </a:extLst>
          </p:cNvPr>
          <p:cNvSpPr>
            <a:spLocks noGrp="1" noChangeArrowheads="1"/>
          </p:cNvSpPr>
          <p:nvPr>
            <p:ph type="title"/>
          </p:nvPr>
        </p:nvSpPr>
        <p:spPr/>
        <p:txBody>
          <a:bodyPr/>
          <a:lstStyle/>
          <a:p>
            <a:pPr eaLnBrk="1" hangingPunct="1"/>
            <a:r>
              <a:rPr lang="pt-BR" altLang="pt-BR" sz="2800">
                <a:solidFill>
                  <a:schemeClr val="bg1"/>
                </a:solidFill>
              </a:rPr>
              <a:t>Dendritos de Óxido de Manganês</a:t>
            </a:r>
          </a:p>
        </p:txBody>
      </p:sp>
      <p:pic>
        <p:nvPicPr>
          <p:cNvPr id="102403" name="Picture 3" descr="desau64a">
            <a:extLst>
              <a:ext uri="{FF2B5EF4-FFF2-40B4-BE49-F238E27FC236}">
                <a16:creationId xmlns:a16="http://schemas.microsoft.com/office/drawing/2014/main" id="{569DA1B8-6C7C-48D3-B4C0-1A5CBE5BF8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828800"/>
            <a:ext cx="6172200" cy="417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4" descr="acid">
            <a:extLst>
              <a:ext uri="{FF2B5EF4-FFF2-40B4-BE49-F238E27FC236}">
                <a16:creationId xmlns:a16="http://schemas.microsoft.com/office/drawing/2014/main" id="{DCAC438C-5728-4EC4-BB34-721D7E5005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831850"/>
            <a:ext cx="8208963" cy="484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55788306-44BB-4C09-A32F-6C1200F65335}"/>
              </a:ext>
            </a:extLst>
          </p:cNvPr>
          <p:cNvSpPr>
            <a:spLocks noGrp="1" noChangeArrowheads="1"/>
          </p:cNvSpPr>
          <p:nvPr>
            <p:ph type="title"/>
          </p:nvPr>
        </p:nvSpPr>
        <p:spPr/>
        <p:txBody>
          <a:bodyPr/>
          <a:lstStyle/>
          <a:p>
            <a:pPr eaLnBrk="1" hangingPunct="1"/>
            <a:r>
              <a:rPr lang="pt-BR" altLang="pt-BR">
                <a:solidFill>
                  <a:schemeClr val="bg1"/>
                </a:solidFill>
              </a:rPr>
              <a:t>DENSIDADE  RELATIVA</a:t>
            </a:r>
          </a:p>
        </p:txBody>
      </p:sp>
      <p:sp>
        <p:nvSpPr>
          <p:cNvPr id="106499" name="Rectangle 3">
            <a:extLst>
              <a:ext uri="{FF2B5EF4-FFF2-40B4-BE49-F238E27FC236}">
                <a16:creationId xmlns:a16="http://schemas.microsoft.com/office/drawing/2014/main" id="{6912BBCA-F985-418C-B6EE-D341D5162327}"/>
              </a:ext>
            </a:extLst>
          </p:cNvPr>
          <p:cNvSpPr>
            <a:spLocks noGrp="1" noChangeArrowheads="1"/>
          </p:cNvSpPr>
          <p:nvPr>
            <p:ph type="body" idx="1"/>
          </p:nvPr>
        </p:nvSpPr>
        <p:spPr>
          <a:xfrm>
            <a:off x="685800" y="1981200"/>
            <a:ext cx="7772400" cy="4495800"/>
          </a:xfrm>
        </p:spPr>
        <p:txBody>
          <a:bodyPr/>
          <a:lstStyle/>
          <a:p>
            <a:pPr algn="just" eaLnBrk="1" hangingPunct="1">
              <a:lnSpc>
                <a:spcPct val="90000"/>
              </a:lnSpc>
            </a:pPr>
            <a:r>
              <a:rPr lang="en-US" altLang="pt-BR" sz="2600">
                <a:solidFill>
                  <a:schemeClr val="bg1"/>
                </a:solidFill>
                <a:latin typeface="Arial" panose="020B0604020202020204" pitchFamily="34" charset="0"/>
              </a:rPr>
              <a:t>I</a:t>
            </a:r>
            <a:r>
              <a:rPr lang="pt-BR" altLang="pt-BR" sz="2600">
                <a:solidFill>
                  <a:schemeClr val="bg1"/>
                </a:solidFill>
                <a:latin typeface="Arial" panose="020B0604020202020204" pitchFamily="34" charset="0"/>
              </a:rPr>
              <a:t>ndica quantas vezes certo volume do mineral é mais pesado que o mesmo volume de água</a:t>
            </a:r>
            <a:r>
              <a:rPr lang="en-US" altLang="pt-BR" sz="2600">
                <a:solidFill>
                  <a:schemeClr val="bg1"/>
                </a:solidFill>
                <a:latin typeface="Arial" panose="020B0604020202020204" pitchFamily="34" charset="0"/>
              </a:rPr>
              <a:t> destilada, à temperatura de 4ºC.</a:t>
            </a:r>
            <a:endParaRPr lang="pt-BR" altLang="pt-BR" sz="2600">
              <a:solidFill>
                <a:schemeClr val="bg1"/>
              </a:solidFill>
              <a:latin typeface="Arial" panose="020B0604020202020204" pitchFamily="34" charset="0"/>
            </a:endParaRPr>
          </a:p>
          <a:p>
            <a:pPr algn="just" eaLnBrk="1" hangingPunct="1">
              <a:lnSpc>
                <a:spcPct val="90000"/>
              </a:lnSpc>
              <a:buFontTx/>
              <a:buNone/>
            </a:pPr>
            <a:endParaRPr lang="pt-BR" altLang="pt-BR" sz="2600">
              <a:solidFill>
                <a:schemeClr val="bg1"/>
              </a:solidFill>
              <a:latin typeface="Arial" panose="020B0604020202020204" pitchFamily="34" charset="0"/>
            </a:endParaRPr>
          </a:p>
          <a:p>
            <a:pPr algn="just" eaLnBrk="1" hangingPunct="1">
              <a:lnSpc>
                <a:spcPct val="90000"/>
              </a:lnSpc>
            </a:pPr>
            <a:r>
              <a:rPr lang="en-US" altLang="pt-BR" sz="2600">
                <a:solidFill>
                  <a:schemeClr val="bg1"/>
                </a:solidFill>
                <a:latin typeface="Arial" panose="020B0604020202020204" pitchFamily="34" charset="0"/>
              </a:rPr>
              <a:t>M</a:t>
            </a:r>
            <a:r>
              <a:rPr lang="pt-BR" altLang="pt-BR" sz="2600">
                <a:solidFill>
                  <a:schemeClr val="bg1"/>
                </a:solidFill>
                <a:latin typeface="Arial" panose="020B0604020202020204" pitchFamily="34" charset="0"/>
              </a:rPr>
              <a:t>inerais formadores de rocha têm densidade entre 2,5 a 3,3</a:t>
            </a:r>
            <a:r>
              <a:rPr lang="en-US" altLang="pt-BR" sz="2600">
                <a:solidFill>
                  <a:schemeClr val="bg1"/>
                </a:solidFill>
                <a:latin typeface="Arial" panose="020B0604020202020204" pitchFamily="34" charset="0"/>
              </a:rPr>
              <a:t>.</a:t>
            </a:r>
            <a:endParaRPr lang="pt-BR" altLang="pt-BR" sz="2600">
              <a:solidFill>
                <a:schemeClr val="bg1"/>
              </a:solidFill>
              <a:latin typeface="Arial" panose="020B0604020202020204" pitchFamily="34" charset="0"/>
            </a:endParaRPr>
          </a:p>
          <a:p>
            <a:pPr algn="just" eaLnBrk="1" hangingPunct="1">
              <a:lnSpc>
                <a:spcPct val="90000"/>
              </a:lnSpc>
              <a:buFontTx/>
              <a:buNone/>
            </a:pPr>
            <a:endParaRPr lang="pt-BR" altLang="pt-BR" sz="2600">
              <a:solidFill>
                <a:schemeClr val="bg1"/>
              </a:solidFill>
              <a:latin typeface="Arial" panose="020B0604020202020204" pitchFamily="34" charset="0"/>
            </a:endParaRPr>
          </a:p>
          <a:p>
            <a:pPr algn="just" eaLnBrk="1" hangingPunct="1">
              <a:lnSpc>
                <a:spcPct val="90000"/>
              </a:lnSpc>
            </a:pPr>
            <a:r>
              <a:rPr lang="en-US" altLang="pt-BR" sz="2600">
                <a:solidFill>
                  <a:schemeClr val="bg1"/>
                </a:solidFill>
                <a:latin typeface="Arial" panose="020B0604020202020204" pitchFamily="34" charset="0"/>
              </a:rPr>
              <a:t>M</a:t>
            </a:r>
            <a:r>
              <a:rPr lang="pt-BR" altLang="pt-BR" sz="2600">
                <a:solidFill>
                  <a:schemeClr val="bg1"/>
                </a:solidFill>
                <a:latin typeface="Arial" panose="020B0604020202020204" pitchFamily="34" charset="0"/>
              </a:rPr>
              <a:t>inerais com elementos de alto peso atômico (Ba, Pb, Sr...) têm densidade &gt; que 4</a:t>
            </a:r>
            <a:r>
              <a:rPr lang="en-US" altLang="pt-BR" sz="2600">
                <a:solidFill>
                  <a:schemeClr val="bg1"/>
                </a:solidFill>
                <a:latin typeface="Arial" panose="020B0604020202020204" pitchFamily="34" charset="0"/>
              </a:rPr>
              <a:t>.</a:t>
            </a:r>
            <a:endParaRPr lang="pt-BR" altLang="pt-BR" sz="2600">
              <a:solidFill>
                <a:schemeClr val="bg1"/>
              </a:solidFill>
              <a:latin typeface="Arial" panose="020B0604020202020204" pitchFamily="34" charset="0"/>
            </a:endParaRP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4" descr="planalto012mediumbl8">
            <a:extLst>
              <a:ext uri="{FF2B5EF4-FFF2-40B4-BE49-F238E27FC236}">
                <a16:creationId xmlns:a16="http://schemas.microsoft.com/office/drawing/2014/main" id="{B6A47988-8091-4687-9ADC-5643B01EBF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820150" cy="661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4" descr="1683104">
            <a:extLst>
              <a:ext uri="{FF2B5EF4-FFF2-40B4-BE49-F238E27FC236}">
                <a16:creationId xmlns:a16="http://schemas.microsoft.com/office/drawing/2014/main" id="{F83A4EEE-730D-4AC9-BB2B-59F1065B78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246063"/>
            <a:ext cx="8820150" cy="660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4" descr="2652-004-DA5B8E58">
            <a:extLst>
              <a:ext uri="{FF2B5EF4-FFF2-40B4-BE49-F238E27FC236}">
                <a16:creationId xmlns:a16="http://schemas.microsoft.com/office/drawing/2014/main" id="{91C9E6C5-DE3B-4382-8EDA-082F0690AC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3725"/>
            <a:ext cx="8532813" cy="549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31536C21-3298-48A5-BE04-A63C7BA6187B}"/>
              </a:ext>
            </a:extLst>
          </p:cNvPr>
          <p:cNvSpPr>
            <a:spLocks noGrp="1" noChangeArrowheads="1"/>
          </p:cNvSpPr>
          <p:nvPr>
            <p:ph type="title"/>
          </p:nvPr>
        </p:nvSpPr>
        <p:spPr/>
        <p:txBody>
          <a:bodyPr/>
          <a:lstStyle/>
          <a:p>
            <a:pPr eaLnBrk="1" hangingPunct="1"/>
            <a:r>
              <a:rPr lang="pt-BR" altLang="pt-BR">
                <a:solidFill>
                  <a:schemeClr val="bg1"/>
                </a:solidFill>
              </a:rPr>
              <a:t>Geminação</a:t>
            </a:r>
          </a:p>
        </p:txBody>
      </p:sp>
      <p:sp>
        <p:nvSpPr>
          <p:cNvPr id="114691" name="Rectangle 3">
            <a:extLst>
              <a:ext uri="{FF2B5EF4-FFF2-40B4-BE49-F238E27FC236}">
                <a16:creationId xmlns:a16="http://schemas.microsoft.com/office/drawing/2014/main" id="{457B67F7-422A-4A50-8629-53559F4862B0}"/>
              </a:ext>
            </a:extLst>
          </p:cNvPr>
          <p:cNvSpPr>
            <a:spLocks noGrp="1" noChangeArrowheads="1"/>
          </p:cNvSpPr>
          <p:nvPr>
            <p:ph type="body" idx="1"/>
          </p:nvPr>
        </p:nvSpPr>
        <p:spPr>
          <a:xfrm>
            <a:off x="685800" y="2590800"/>
            <a:ext cx="7772400" cy="3048000"/>
          </a:xfrm>
        </p:spPr>
        <p:txBody>
          <a:bodyPr/>
          <a:lstStyle/>
          <a:p>
            <a:pPr algn="just" eaLnBrk="1" hangingPunct="1"/>
            <a:r>
              <a:rPr lang="pt-BR" altLang="pt-BR">
                <a:solidFill>
                  <a:schemeClr val="bg1"/>
                </a:solidFill>
              </a:rPr>
              <a:t>Intercrescimento mineral de maneira regular</a:t>
            </a:r>
          </a:p>
          <a:p>
            <a:pPr algn="just" eaLnBrk="1" hangingPunct="1"/>
            <a:endParaRPr lang="pt-BR" altLang="pt-BR">
              <a:solidFill>
                <a:schemeClr val="bg1"/>
              </a:solidFill>
            </a:endParaRPr>
          </a:p>
          <a:p>
            <a:pPr algn="just" eaLnBrk="1" hangingPunct="1"/>
            <a:r>
              <a:rPr lang="pt-BR" altLang="pt-BR">
                <a:solidFill>
                  <a:schemeClr val="bg1"/>
                </a:solidFill>
              </a:rPr>
              <a:t>Pode ser uma propriedade diagnóstica do mineral</a:t>
            </a: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4" descr="twins_3">
            <a:extLst>
              <a:ext uri="{FF2B5EF4-FFF2-40B4-BE49-F238E27FC236}">
                <a16:creationId xmlns:a16="http://schemas.microsoft.com/office/drawing/2014/main" id="{B5151E4F-973E-4E3F-800C-39E854ADC6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5488" y="-100013"/>
            <a:ext cx="5153025" cy="7058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ge210-aa-minerals-largea">
            <a:extLst>
              <a:ext uri="{FF2B5EF4-FFF2-40B4-BE49-F238E27FC236}">
                <a16:creationId xmlns:a16="http://schemas.microsoft.com/office/drawing/2014/main" id="{64801D4C-3F54-406E-BFF9-FC703DE2C5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549275"/>
            <a:ext cx="82296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4" descr="Dafig3o3o2o4">
            <a:extLst>
              <a:ext uri="{FF2B5EF4-FFF2-40B4-BE49-F238E27FC236}">
                <a16:creationId xmlns:a16="http://schemas.microsoft.com/office/drawing/2014/main" id="{CC661876-3378-4A37-A8A6-C61C4ABBE6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0"/>
            <a:ext cx="6096000"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7" name="Picture 5" descr="aragonite_vlt">
            <a:extLst>
              <a:ext uri="{FF2B5EF4-FFF2-40B4-BE49-F238E27FC236}">
                <a16:creationId xmlns:a16="http://schemas.microsoft.com/office/drawing/2014/main" id="{B8B7DCB2-D423-4991-971C-64C54DE434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997200"/>
            <a:ext cx="9753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hoch146a">
            <a:extLst>
              <a:ext uri="{FF2B5EF4-FFF2-40B4-BE49-F238E27FC236}">
                <a16:creationId xmlns:a16="http://schemas.microsoft.com/office/drawing/2014/main" id="{8FC2EA14-7265-4543-A990-1883811B51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381000"/>
            <a:ext cx="5907088"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5" name="Text Box 3">
            <a:extLst>
              <a:ext uri="{FF2B5EF4-FFF2-40B4-BE49-F238E27FC236}">
                <a16:creationId xmlns:a16="http://schemas.microsoft.com/office/drawing/2014/main" id="{FBA999E6-5DA3-48A9-9389-3036A92B5170}"/>
              </a:ext>
            </a:extLst>
          </p:cNvPr>
          <p:cNvSpPr txBox="1">
            <a:spLocks noChangeArrowheads="1"/>
          </p:cNvSpPr>
          <p:nvPr/>
        </p:nvSpPr>
        <p:spPr bwMode="auto">
          <a:xfrm>
            <a:off x="381000" y="2970213"/>
            <a:ext cx="162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pt-BR" altLang="pt-BR" sz="2400">
                <a:solidFill>
                  <a:schemeClr val="bg1"/>
                </a:solidFill>
                <a:latin typeface="Arial" panose="020B0604020202020204" pitchFamily="34" charset="0"/>
              </a:rPr>
              <a:t>Estaurolita</a:t>
            </a: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4" descr="6twinned-staurolite-newmex-showalter1">
            <a:extLst>
              <a:ext uri="{FF2B5EF4-FFF2-40B4-BE49-F238E27FC236}">
                <a16:creationId xmlns:a16="http://schemas.microsoft.com/office/drawing/2014/main" id="{A9EB6D43-6A5A-41B1-A1DE-E705D44799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211638" cy="314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3" name="Picture 5" descr="6twinned-staurolite">
            <a:extLst>
              <a:ext uri="{FF2B5EF4-FFF2-40B4-BE49-F238E27FC236}">
                <a16:creationId xmlns:a16="http://schemas.microsoft.com/office/drawing/2014/main" id="{7DB45FB7-8B6F-4F42-BBDB-F8725B7266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638" y="0"/>
            <a:ext cx="4327525"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4" name="Picture 6" descr="6twinned-staurolite3">
            <a:extLst>
              <a:ext uri="{FF2B5EF4-FFF2-40B4-BE49-F238E27FC236}">
                <a16:creationId xmlns:a16="http://schemas.microsoft.com/office/drawing/2014/main" id="{ABC6F849-A990-44EA-8AA0-0D778C54DB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5150" y="3198813"/>
            <a:ext cx="5257800" cy="361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4" descr="6model196b-twin">
            <a:extLst>
              <a:ext uri="{FF2B5EF4-FFF2-40B4-BE49-F238E27FC236}">
                <a16:creationId xmlns:a16="http://schemas.microsoft.com/office/drawing/2014/main" id="{A45ADAE8-99C8-4A58-8A01-93F3327B0C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902075" cy="288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1" name="Picture 5" descr="CB-1297F">
            <a:extLst>
              <a:ext uri="{FF2B5EF4-FFF2-40B4-BE49-F238E27FC236}">
                <a16:creationId xmlns:a16="http://schemas.microsoft.com/office/drawing/2014/main" id="{2CAC3F78-C360-45E5-B520-91D76999C0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413" y="2351088"/>
            <a:ext cx="6008687" cy="450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4" descr="Dafig3o3o6o6">
            <a:extLst>
              <a:ext uri="{FF2B5EF4-FFF2-40B4-BE49-F238E27FC236}">
                <a16:creationId xmlns:a16="http://schemas.microsoft.com/office/drawing/2014/main" id="{DB5E1DCF-412C-448F-A8B0-A3F03E9B05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33350"/>
            <a:ext cx="6096000" cy="659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4" descr="Plagioclase_twinning">
            <a:extLst>
              <a:ext uri="{FF2B5EF4-FFF2-40B4-BE49-F238E27FC236}">
                <a16:creationId xmlns:a16="http://schemas.microsoft.com/office/drawing/2014/main" id="{E27C187C-BE92-472D-9C59-977248BE05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5900" y="400050"/>
            <a:ext cx="6172200" cy="605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4" descr="marmorelamin2">
            <a:extLst>
              <a:ext uri="{FF2B5EF4-FFF2-40B4-BE49-F238E27FC236}">
                <a16:creationId xmlns:a16="http://schemas.microsoft.com/office/drawing/2014/main" id="{7421146B-E2BF-4585-BD25-F18D014B22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461963"/>
            <a:ext cx="8532812" cy="639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a:extLst>
              <a:ext uri="{FF2B5EF4-FFF2-40B4-BE49-F238E27FC236}">
                <a16:creationId xmlns:a16="http://schemas.microsoft.com/office/drawing/2014/main" id="{A2C32F86-6017-4710-9AA9-13282457E963}"/>
              </a:ext>
            </a:extLst>
          </p:cNvPr>
          <p:cNvSpPr>
            <a:spLocks noGrp="1" noChangeArrowheads="1"/>
          </p:cNvSpPr>
          <p:nvPr>
            <p:ph type="title"/>
          </p:nvPr>
        </p:nvSpPr>
        <p:spPr>
          <a:xfrm>
            <a:off x="228600" y="228600"/>
            <a:ext cx="8686800" cy="1371600"/>
          </a:xfrm>
        </p:spPr>
        <p:txBody>
          <a:bodyPr/>
          <a:lstStyle/>
          <a:p>
            <a:pPr eaLnBrk="1" hangingPunct="1"/>
            <a:r>
              <a:rPr lang="pt-BR" altLang="pt-BR">
                <a:solidFill>
                  <a:schemeClr val="bg1"/>
                </a:solidFill>
              </a:rPr>
              <a:t>PROPRIEDADES ORGANOLÉPTICAS</a:t>
            </a:r>
          </a:p>
        </p:txBody>
      </p:sp>
      <p:sp>
        <p:nvSpPr>
          <p:cNvPr id="133123" name="Rectangle 3">
            <a:extLst>
              <a:ext uri="{FF2B5EF4-FFF2-40B4-BE49-F238E27FC236}">
                <a16:creationId xmlns:a16="http://schemas.microsoft.com/office/drawing/2014/main" id="{7E02B77F-CE67-47B0-AAC3-EDABD32DA7E1}"/>
              </a:ext>
            </a:extLst>
          </p:cNvPr>
          <p:cNvSpPr>
            <a:spLocks noGrp="1" noChangeArrowheads="1"/>
          </p:cNvSpPr>
          <p:nvPr>
            <p:ph type="body" idx="1"/>
          </p:nvPr>
        </p:nvSpPr>
        <p:spPr>
          <a:xfrm>
            <a:off x="3124200" y="1981200"/>
            <a:ext cx="4038600" cy="4114800"/>
          </a:xfrm>
        </p:spPr>
        <p:txBody>
          <a:bodyPr/>
          <a:lstStyle/>
          <a:p>
            <a:pPr eaLnBrk="1" hangingPunct="1"/>
            <a:r>
              <a:rPr lang="pt-BR" altLang="pt-BR">
                <a:solidFill>
                  <a:schemeClr val="bg1"/>
                </a:solidFill>
              </a:rPr>
              <a:t>TATO</a:t>
            </a:r>
          </a:p>
          <a:p>
            <a:pPr eaLnBrk="1" hangingPunct="1"/>
            <a:endParaRPr lang="pt-BR" altLang="pt-BR">
              <a:solidFill>
                <a:schemeClr val="bg1"/>
              </a:solidFill>
            </a:endParaRPr>
          </a:p>
          <a:p>
            <a:pPr eaLnBrk="1" hangingPunct="1"/>
            <a:r>
              <a:rPr lang="pt-BR" altLang="pt-BR">
                <a:solidFill>
                  <a:schemeClr val="bg1"/>
                </a:solidFill>
              </a:rPr>
              <a:t>ODOR</a:t>
            </a:r>
          </a:p>
          <a:p>
            <a:pPr lvl="1" eaLnBrk="1" hangingPunct="1"/>
            <a:r>
              <a:rPr lang="pt-BR" altLang="pt-BR">
                <a:solidFill>
                  <a:schemeClr val="bg1"/>
                </a:solidFill>
              </a:rPr>
              <a:t>Ex: fétido</a:t>
            </a:r>
          </a:p>
          <a:p>
            <a:pPr eaLnBrk="1" hangingPunct="1">
              <a:buFontTx/>
              <a:buNone/>
            </a:pPr>
            <a:endParaRPr lang="pt-BR" altLang="pt-BR">
              <a:solidFill>
                <a:schemeClr val="bg1"/>
              </a:solidFill>
            </a:endParaRPr>
          </a:p>
          <a:p>
            <a:pPr eaLnBrk="1" hangingPunct="1"/>
            <a:r>
              <a:rPr lang="pt-BR" altLang="pt-BR">
                <a:solidFill>
                  <a:schemeClr val="bg1"/>
                </a:solidFill>
              </a:rPr>
              <a:t>SABOR</a:t>
            </a:r>
          </a:p>
          <a:p>
            <a:pPr lvl="1" eaLnBrk="1" hangingPunct="1"/>
            <a:r>
              <a:rPr lang="pt-BR" altLang="pt-BR">
                <a:solidFill>
                  <a:schemeClr val="bg1"/>
                </a:solidFill>
              </a:rPr>
              <a:t>Ex: salino</a:t>
            </a:r>
            <a:r>
              <a:rPr lang="pt-BR" altLang="pt-BR"/>
              <a:t> </a:t>
            </a:r>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hoch009">
            <a:extLst>
              <a:ext uri="{FF2B5EF4-FFF2-40B4-BE49-F238E27FC236}">
                <a16:creationId xmlns:a16="http://schemas.microsoft.com/office/drawing/2014/main" id="{968C4BDA-C417-46BA-8932-BEDE5898DB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5425" y="228600"/>
            <a:ext cx="6151563"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1" name="Text Box 3">
            <a:extLst>
              <a:ext uri="{FF2B5EF4-FFF2-40B4-BE49-F238E27FC236}">
                <a16:creationId xmlns:a16="http://schemas.microsoft.com/office/drawing/2014/main" id="{9D802B09-377D-48FD-985C-0FCF927D657A}"/>
              </a:ext>
            </a:extLst>
          </p:cNvPr>
          <p:cNvSpPr txBox="1">
            <a:spLocks noChangeArrowheads="1"/>
          </p:cNvSpPr>
          <p:nvPr/>
        </p:nvSpPr>
        <p:spPr bwMode="auto">
          <a:xfrm>
            <a:off x="3946525" y="533400"/>
            <a:ext cx="1014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pt-BR" sz="2400" b="1">
                <a:solidFill>
                  <a:schemeClr val="bg1"/>
                </a:solidFill>
                <a:latin typeface="Arial" panose="020B0604020202020204" pitchFamily="34" charset="0"/>
              </a:rPr>
              <a:t>Halita</a:t>
            </a:r>
            <a:endParaRPr lang="pt-BR" altLang="pt-BR" sz="2400" b="1">
              <a:solidFill>
                <a:schemeClr val="bg1"/>
              </a:solidFill>
              <a:latin typeface="Arial" panose="020B0604020202020204" pitchFamily="34" charset="0"/>
            </a:endParaRPr>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4" descr="3253880183_63d929203f">
            <a:extLst>
              <a:ext uri="{FF2B5EF4-FFF2-40B4-BE49-F238E27FC236}">
                <a16:creationId xmlns:a16="http://schemas.microsoft.com/office/drawing/2014/main" id="{367FC5E9-6044-4E54-9380-1047788454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5328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rocks_1">
            <a:extLst>
              <a:ext uri="{FF2B5EF4-FFF2-40B4-BE49-F238E27FC236}">
                <a16:creationId xmlns:a16="http://schemas.microsoft.com/office/drawing/2014/main" id="{E9BA1356-1FBA-47E8-A906-A2BBB456415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9975" y="0"/>
            <a:ext cx="3981450" cy="715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descr="C:\Users\Daniel\Desktop\Diversos\521837_410356549051729_1815888743_n.jpg">
            <a:extLst>
              <a:ext uri="{FF2B5EF4-FFF2-40B4-BE49-F238E27FC236}">
                <a16:creationId xmlns:a16="http://schemas.microsoft.com/office/drawing/2014/main" id="{0E0B629C-B5C2-472B-97F4-561E20C44B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4900" y="404813"/>
            <a:ext cx="6934200"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descr="C:\Users\Daniel\Desktop\Diversos\484777_447006525354033_1579110998_n.jpg">
            <a:extLst>
              <a:ext uri="{FF2B5EF4-FFF2-40B4-BE49-F238E27FC236}">
                <a16:creationId xmlns:a16="http://schemas.microsoft.com/office/drawing/2014/main" id="{C7A6D605-575C-42B3-A2B2-4E10948B04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250950"/>
            <a:ext cx="8208963" cy="820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a:extLst>
              <a:ext uri="{FF2B5EF4-FFF2-40B4-BE49-F238E27FC236}">
                <a16:creationId xmlns:a16="http://schemas.microsoft.com/office/drawing/2014/main" id="{418BFE9D-4606-4C4B-BC96-8DB7E69F9374}"/>
              </a:ext>
            </a:extLst>
          </p:cNvPr>
          <p:cNvSpPr>
            <a:spLocks noGrp="1" noChangeArrowheads="1"/>
          </p:cNvSpPr>
          <p:nvPr>
            <p:ph type="title"/>
          </p:nvPr>
        </p:nvSpPr>
        <p:spPr>
          <a:xfrm>
            <a:off x="609600" y="381000"/>
            <a:ext cx="7772400" cy="1600200"/>
          </a:xfrm>
        </p:spPr>
        <p:txBody>
          <a:bodyPr/>
          <a:lstStyle/>
          <a:p>
            <a:pPr eaLnBrk="1" hangingPunct="1"/>
            <a:r>
              <a:rPr lang="pt-BR" altLang="pt-BR">
                <a:solidFill>
                  <a:schemeClr val="bg1"/>
                </a:solidFill>
              </a:rPr>
              <a:t>PROPRIEDADES MAGNÉTICAS</a:t>
            </a:r>
          </a:p>
        </p:txBody>
      </p:sp>
      <p:sp>
        <p:nvSpPr>
          <p:cNvPr id="141315" name="Rectangle 3">
            <a:extLst>
              <a:ext uri="{FF2B5EF4-FFF2-40B4-BE49-F238E27FC236}">
                <a16:creationId xmlns:a16="http://schemas.microsoft.com/office/drawing/2014/main" id="{0B4F19D6-C439-41E6-8E08-69A1B9E71109}"/>
              </a:ext>
            </a:extLst>
          </p:cNvPr>
          <p:cNvSpPr>
            <a:spLocks noGrp="1" noChangeArrowheads="1"/>
          </p:cNvSpPr>
          <p:nvPr>
            <p:ph type="body" idx="1"/>
          </p:nvPr>
        </p:nvSpPr>
        <p:spPr>
          <a:xfrm>
            <a:off x="685800" y="2667000"/>
            <a:ext cx="7772400" cy="3733800"/>
          </a:xfrm>
        </p:spPr>
        <p:txBody>
          <a:bodyPr/>
          <a:lstStyle/>
          <a:p>
            <a:pPr eaLnBrk="1" hangingPunct="1"/>
            <a:r>
              <a:rPr lang="pt-BR" altLang="pt-BR">
                <a:solidFill>
                  <a:schemeClr val="bg1"/>
                </a:solidFill>
              </a:rPr>
              <a:t>Minerais que são atraídos por um imã de mão:</a:t>
            </a:r>
          </a:p>
          <a:p>
            <a:pPr eaLnBrk="1" hangingPunct="1"/>
            <a:endParaRPr lang="pt-BR" altLang="pt-BR">
              <a:solidFill>
                <a:schemeClr val="bg1"/>
              </a:solidFill>
            </a:endParaRPr>
          </a:p>
          <a:p>
            <a:pPr lvl="1" eaLnBrk="1" hangingPunct="1"/>
            <a:r>
              <a:rPr lang="pt-BR" altLang="pt-BR">
                <a:solidFill>
                  <a:schemeClr val="bg1"/>
                </a:solidFill>
              </a:rPr>
              <a:t>magnetita (Fe</a:t>
            </a:r>
            <a:r>
              <a:rPr lang="pt-BR" altLang="pt-BR" baseline="-25000">
                <a:solidFill>
                  <a:schemeClr val="bg1"/>
                </a:solidFill>
              </a:rPr>
              <a:t>3</a:t>
            </a:r>
            <a:r>
              <a:rPr lang="pt-BR" altLang="pt-BR">
                <a:solidFill>
                  <a:schemeClr val="bg1"/>
                </a:solidFill>
              </a:rPr>
              <a:t>O</a:t>
            </a:r>
            <a:r>
              <a:rPr lang="pt-BR" altLang="pt-BR" baseline="-25000">
                <a:solidFill>
                  <a:schemeClr val="bg1"/>
                </a:solidFill>
              </a:rPr>
              <a:t>4</a:t>
            </a:r>
            <a:r>
              <a:rPr lang="pt-BR" altLang="pt-BR">
                <a:solidFill>
                  <a:schemeClr val="bg1"/>
                </a:solidFill>
              </a:rPr>
              <a:t>)</a:t>
            </a:r>
          </a:p>
          <a:p>
            <a:pPr lvl="1" eaLnBrk="1" hangingPunct="1"/>
            <a:endParaRPr lang="pt-BR" altLang="pt-BR">
              <a:solidFill>
                <a:schemeClr val="bg1"/>
              </a:solidFill>
            </a:endParaRPr>
          </a:p>
          <a:p>
            <a:pPr lvl="1" eaLnBrk="1" hangingPunct="1"/>
            <a:r>
              <a:rPr lang="pt-BR" altLang="pt-BR">
                <a:solidFill>
                  <a:schemeClr val="bg1"/>
                </a:solidFill>
              </a:rPr>
              <a:t>pirrotita (Fe</a:t>
            </a:r>
            <a:r>
              <a:rPr lang="pt-BR" altLang="pt-BR" baseline="-25000">
                <a:solidFill>
                  <a:schemeClr val="bg1"/>
                </a:solidFill>
              </a:rPr>
              <a:t>&lt;1</a:t>
            </a:r>
            <a:r>
              <a:rPr lang="pt-BR" altLang="pt-BR">
                <a:solidFill>
                  <a:schemeClr val="bg1"/>
                </a:solidFill>
              </a:rPr>
              <a:t>S)</a:t>
            </a: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descr="hoch275">
            <a:extLst>
              <a:ext uri="{FF2B5EF4-FFF2-40B4-BE49-F238E27FC236}">
                <a16:creationId xmlns:a16="http://schemas.microsoft.com/office/drawing/2014/main" id="{43A188DF-B0E9-4842-8DC8-6C681DB707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381000"/>
            <a:ext cx="5870575"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3" name="Text Box 3">
            <a:extLst>
              <a:ext uri="{FF2B5EF4-FFF2-40B4-BE49-F238E27FC236}">
                <a16:creationId xmlns:a16="http://schemas.microsoft.com/office/drawing/2014/main" id="{C4B19834-2327-4C7E-848B-164DC0431A82}"/>
              </a:ext>
            </a:extLst>
          </p:cNvPr>
          <p:cNvSpPr txBox="1">
            <a:spLocks noChangeArrowheads="1"/>
          </p:cNvSpPr>
          <p:nvPr/>
        </p:nvSpPr>
        <p:spPr bwMode="auto">
          <a:xfrm>
            <a:off x="3810000" y="760413"/>
            <a:ext cx="160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pt-BR" altLang="pt-BR" sz="2400" b="1">
                <a:solidFill>
                  <a:schemeClr val="bg1"/>
                </a:solidFill>
                <a:latin typeface="Arial" panose="020B0604020202020204" pitchFamily="34" charset="0"/>
              </a:rPr>
              <a:t>Magnetita</a:t>
            </a: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a:extLst>
              <a:ext uri="{FF2B5EF4-FFF2-40B4-BE49-F238E27FC236}">
                <a16:creationId xmlns:a16="http://schemas.microsoft.com/office/drawing/2014/main" id="{DA34D6C3-3588-4D04-B58B-4F2314248AB6}"/>
              </a:ext>
            </a:extLst>
          </p:cNvPr>
          <p:cNvSpPr>
            <a:spLocks noGrp="1" noChangeArrowheads="1"/>
          </p:cNvSpPr>
          <p:nvPr>
            <p:ph type="title"/>
          </p:nvPr>
        </p:nvSpPr>
        <p:spPr>
          <a:xfrm>
            <a:off x="685800" y="152400"/>
            <a:ext cx="7772400" cy="1066800"/>
          </a:xfrm>
        </p:spPr>
        <p:txBody>
          <a:bodyPr/>
          <a:lstStyle/>
          <a:p>
            <a:pPr eaLnBrk="1" hangingPunct="1"/>
            <a:r>
              <a:rPr lang="en-US" altLang="pt-BR" sz="3200">
                <a:solidFill>
                  <a:schemeClr val="bg1"/>
                </a:solidFill>
              </a:rPr>
              <a:t>BIBLIOGRAFIA</a:t>
            </a:r>
            <a:endParaRPr lang="pt-BR" altLang="pt-BR" sz="3200">
              <a:solidFill>
                <a:schemeClr val="bg1"/>
              </a:solidFill>
            </a:endParaRPr>
          </a:p>
        </p:txBody>
      </p:sp>
      <p:sp>
        <p:nvSpPr>
          <p:cNvPr id="145411" name="Rectangle 3">
            <a:extLst>
              <a:ext uri="{FF2B5EF4-FFF2-40B4-BE49-F238E27FC236}">
                <a16:creationId xmlns:a16="http://schemas.microsoft.com/office/drawing/2014/main" id="{D69BB8FD-C5AE-4E83-BECA-1353A4292582}"/>
              </a:ext>
            </a:extLst>
          </p:cNvPr>
          <p:cNvSpPr>
            <a:spLocks noGrp="1" noChangeArrowheads="1"/>
          </p:cNvSpPr>
          <p:nvPr>
            <p:ph type="body" idx="1"/>
          </p:nvPr>
        </p:nvSpPr>
        <p:spPr>
          <a:xfrm>
            <a:off x="457200" y="1295400"/>
            <a:ext cx="8229600" cy="5105400"/>
          </a:xfrm>
        </p:spPr>
        <p:txBody>
          <a:bodyPr/>
          <a:lstStyle/>
          <a:p>
            <a:pPr eaLnBrk="1" hangingPunct="1">
              <a:lnSpc>
                <a:spcPct val="80000"/>
              </a:lnSpc>
              <a:spcBef>
                <a:spcPct val="40000"/>
              </a:spcBef>
            </a:pPr>
            <a:r>
              <a:rPr lang="en-US" altLang="pt-BR" sz="2400">
                <a:solidFill>
                  <a:schemeClr val="bg1"/>
                </a:solidFill>
                <a:cs typeface="Times New Roman" panose="02020603050405020304" pitchFamily="18" charset="0"/>
              </a:rPr>
              <a:t>Gomes, C.B. (coord.) 1984. </a:t>
            </a:r>
            <a:r>
              <a:rPr lang="en-US" altLang="pt-BR" sz="2400" b="1">
                <a:solidFill>
                  <a:schemeClr val="bg1"/>
                </a:solidFill>
                <a:cs typeface="Times New Roman" panose="02020603050405020304" pitchFamily="18" charset="0"/>
              </a:rPr>
              <a:t>T</a:t>
            </a:r>
            <a:r>
              <a:rPr lang="en-US" altLang="pt-BR" sz="2400" b="1">
                <a:solidFill>
                  <a:schemeClr val="bg1"/>
                </a:solidFill>
                <a:latin typeface="Arial" panose="020B0604020202020204" pitchFamily="34" charset="0"/>
                <a:cs typeface="Times New Roman" panose="02020603050405020304" pitchFamily="18" charset="0"/>
              </a:rPr>
              <a:t>é</a:t>
            </a:r>
            <a:r>
              <a:rPr lang="en-US" altLang="pt-BR" sz="2400" b="1">
                <a:solidFill>
                  <a:schemeClr val="bg1"/>
                </a:solidFill>
                <a:cs typeface="Times New Roman" panose="02020603050405020304" pitchFamily="18" charset="0"/>
              </a:rPr>
              <a:t>cnicas anal</a:t>
            </a:r>
            <a:r>
              <a:rPr lang="en-US" altLang="pt-BR" sz="2400" b="1">
                <a:solidFill>
                  <a:schemeClr val="bg1"/>
                </a:solidFill>
                <a:latin typeface="Arial" panose="020B0604020202020204" pitchFamily="34" charset="0"/>
                <a:cs typeface="Times New Roman" panose="02020603050405020304" pitchFamily="18" charset="0"/>
              </a:rPr>
              <a:t>í</a:t>
            </a:r>
            <a:r>
              <a:rPr lang="en-US" altLang="pt-BR" sz="2400" b="1">
                <a:solidFill>
                  <a:schemeClr val="bg1"/>
                </a:solidFill>
                <a:cs typeface="Times New Roman" panose="02020603050405020304" pitchFamily="18" charset="0"/>
              </a:rPr>
              <a:t>ticas instrumentais aplicadas </a:t>
            </a:r>
            <a:r>
              <a:rPr lang="en-US" altLang="pt-BR" sz="2400" b="1">
                <a:solidFill>
                  <a:schemeClr val="bg1"/>
                </a:solidFill>
                <a:latin typeface="Arial" panose="020B0604020202020204" pitchFamily="34" charset="0"/>
                <a:cs typeface="Times New Roman" panose="02020603050405020304" pitchFamily="18" charset="0"/>
              </a:rPr>
              <a:t>à</a:t>
            </a:r>
            <a:r>
              <a:rPr lang="en-US" altLang="pt-BR" sz="2400" b="1">
                <a:solidFill>
                  <a:schemeClr val="bg1"/>
                </a:solidFill>
                <a:cs typeface="Times New Roman" panose="02020603050405020304" pitchFamily="18" charset="0"/>
              </a:rPr>
              <a:t> Geologia</a:t>
            </a:r>
            <a:r>
              <a:rPr lang="en-US" altLang="pt-BR" sz="2400">
                <a:solidFill>
                  <a:schemeClr val="bg1"/>
                </a:solidFill>
                <a:cs typeface="Times New Roman" panose="02020603050405020304" pitchFamily="18" charset="0"/>
              </a:rPr>
              <a:t>. Editora Edgard Bl</a:t>
            </a:r>
            <a:r>
              <a:rPr lang="en-US" altLang="pt-BR" sz="2400">
                <a:solidFill>
                  <a:schemeClr val="bg1"/>
                </a:solidFill>
                <a:latin typeface="Arial" panose="020B0604020202020204" pitchFamily="34" charset="0"/>
                <a:cs typeface="Arial" panose="020B0604020202020204" pitchFamily="34" charset="0"/>
              </a:rPr>
              <a:t>ü</a:t>
            </a:r>
            <a:r>
              <a:rPr lang="en-US" altLang="pt-BR" sz="2400">
                <a:solidFill>
                  <a:schemeClr val="bg1"/>
                </a:solidFill>
                <a:cs typeface="Arial" panose="020B0604020202020204" pitchFamily="34" charset="0"/>
              </a:rPr>
              <a:t>cher Ltda., 218 p.</a:t>
            </a:r>
            <a:r>
              <a:rPr lang="en-US" altLang="pt-BR" sz="2400">
                <a:solidFill>
                  <a:schemeClr val="bg1"/>
                </a:solidFill>
                <a:cs typeface="Times New Roman" panose="02020603050405020304" pitchFamily="18" charset="0"/>
              </a:rPr>
              <a:t> </a:t>
            </a:r>
          </a:p>
          <a:p>
            <a:pPr eaLnBrk="1" hangingPunct="1">
              <a:lnSpc>
                <a:spcPct val="80000"/>
              </a:lnSpc>
              <a:spcBef>
                <a:spcPct val="40000"/>
              </a:spcBef>
            </a:pPr>
            <a:r>
              <a:rPr lang="en-US" altLang="pt-BR" sz="2400">
                <a:solidFill>
                  <a:schemeClr val="bg1"/>
                </a:solidFill>
                <a:cs typeface="Times New Roman" panose="02020603050405020304" pitchFamily="18" charset="0"/>
              </a:rPr>
              <a:t>Klein, C., Hurlbut, C. S. 1993. </a:t>
            </a:r>
            <a:r>
              <a:rPr lang="en-US" altLang="pt-BR" sz="2400" b="1">
                <a:solidFill>
                  <a:schemeClr val="bg1"/>
                </a:solidFill>
                <a:cs typeface="Times New Roman" panose="02020603050405020304" pitchFamily="18" charset="0"/>
              </a:rPr>
              <a:t>Manual of mineralogy</a:t>
            </a:r>
            <a:r>
              <a:rPr lang="en-US" altLang="pt-BR" sz="2400">
                <a:solidFill>
                  <a:schemeClr val="bg1"/>
                </a:solidFill>
                <a:cs typeface="Times New Roman" panose="02020603050405020304" pitchFamily="18" charset="0"/>
              </a:rPr>
              <a:t>. 21</a:t>
            </a:r>
            <a:r>
              <a:rPr lang="en-US" altLang="pt-BR" sz="2400" baseline="30000">
                <a:solidFill>
                  <a:schemeClr val="bg1"/>
                </a:solidFill>
                <a:cs typeface="Times New Roman" panose="02020603050405020304" pitchFamily="18" charset="0"/>
              </a:rPr>
              <a:t>st</a:t>
            </a:r>
            <a:r>
              <a:rPr lang="en-US" altLang="pt-BR" sz="2400">
                <a:solidFill>
                  <a:schemeClr val="bg1"/>
                </a:solidFill>
                <a:cs typeface="Times New Roman" panose="02020603050405020304" pitchFamily="18" charset="0"/>
              </a:rPr>
              <a:t> ed., John Wiley, New York, 681p.</a:t>
            </a:r>
            <a:r>
              <a:rPr lang="pt-BR" altLang="pt-BR" sz="2400">
                <a:solidFill>
                  <a:schemeClr val="bg1"/>
                </a:solidFill>
                <a:cs typeface="Times New Roman" panose="02020603050405020304" pitchFamily="18" charset="0"/>
              </a:rPr>
              <a:t> </a:t>
            </a:r>
            <a:endParaRPr lang="en-US" altLang="pt-BR" sz="2400">
              <a:solidFill>
                <a:schemeClr val="bg1"/>
              </a:solidFill>
              <a:cs typeface="Courier New" panose="02070309020205020404" pitchFamily="49" charset="0"/>
            </a:endParaRPr>
          </a:p>
          <a:p>
            <a:pPr eaLnBrk="1" hangingPunct="1">
              <a:lnSpc>
                <a:spcPct val="80000"/>
              </a:lnSpc>
              <a:spcBef>
                <a:spcPct val="40000"/>
              </a:spcBef>
            </a:pPr>
            <a:r>
              <a:rPr lang="en-US" altLang="pt-BR" sz="2400">
                <a:solidFill>
                  <a:schemeClr val="bg1"/>
                </a:solidFill>
                <a:cs typeface="Times New Roman" panose="02020603050405020304" pitchFamily="18" charset="0"/>
              </a:rPr>
              <a:t>Leinz, V., Campos, J. E. de S. 1982. </a:t>
            </a:r>
            <a:r>
              <a:rPr lang="en-US" altLang="pt-BR" sz="2400" b="1">
                <a:solidFill>
                  <a:schemeClr val="bg1"/>
                </a:solidFill>
                <a:cs typeface="Times New Roman" panose="02020603050405020304" pitchFamily="18" charset="0"/>
              </a:rPr>
              <a:t>Guia para determina</a:t>
            </a:r>
            <a:r>
              <a:rPr lang="en-US" altLang="pt-BR" sz="2400" b="1">
                <a:solidFill>
                  <a:schemeClr val="bg1"/>
                </a:solidFill>
                <a:latin typeface="Arial" panose="020B0604020202020204" pitchFamily="34" charset="0"/>
                <a:cs typeface="Times New Roman" panose="02020603050405020304" pitchFamily="18" charset="0"/>
              </a:rPr>
              <a:t>ç</a:t>
            </a:r>
            <a:r>
              <a:rPr lang="en-US" altLang="pt-BR" sz="2400" b="1">
                <a:solidFill>
                  <a:schemeClr val="bg1"/>
                </a:solidFill>
                <a:cs typeface="Times New Roman" panose="02020603050405020304" pitchFamily="18" charset="0"/>
              </a:rPr>
              <a:t>ão de minerais</a:t>
            </a:r>
            <a:r>
              <a:rPr lang="en-US" altLang="pt-BR" sz="2400">
                <a:solidFill>
                  <a:schemeClr val="bg1"/>
                </a:solidFill>
                <a:cs typeface="Times New Roman" panose="02020603050405020304" pitchFamily="18" charset="0"/>
              </a:rPr>
              <a:t>. Companhia Editora Nacional, SP, 149 p.</a:t>
            </a:r>
            <a:endParaRPr lang="en-US" altLang="pt-BR" sz="2400">
              <a:solidFill>
                <a:schemeClr val="bg1"/>
              </a:solidFill>
            </a:endParaRPr>
          </a:p>
          <a:p>
            <a:pPr eaLnBrk="1" hangingPunct="1">
              <a:lnSpc>
                <a:spcPct val="80000"/>
              </a:lnSpc>
              <a:spcBef>
                <a:spcPct val="40000"/>
              </a:spcBef>
            </a:pPr>
            <a:r>
              <a:rPr lang="en-US" altLang="pt-BR" sz="2400">
                <a:solidFill>
                  <a:schemeClr val="bg1"/>
                </a:solidFill>
                <a:cs typeface="Times New Roman" panose="02020603050405020304" pitchFamily="18" charset="0"/>
              </a:rPr>
              <a:t>Neves, P.C.P. </a:t>
            </a:r>
            <a:r>
              <a:rPr lang="en-US" altLang="pt-BR" sz="2400" i="1">
                <a:solidFill>
                  <a:schemeClr val="bg1"/>
                </a:solidFill>
                <a:cs typeface="Times New Roman" panose="02020603050405020304" pitchFamily="18" charset="0"/>
              </a:rPr>
              <a:t>et al</a:t>
            </a:r>
            <a:r>
              <a:rPr lang="en-US" altLang="pt-BR" sz="2400">
                <a:solidFill>
                  <a:schemeClr val="bg1"/>
                </a:solidFill>
                <a:cs typeface="Times New Roman" panose="02020603050405020304" pitchFamily="18" charset="0"/>
              </a:rPr>
              <a:t>. 2003. </a:t>
            </a:r>
            <a:r>
              <a:rPr lang="pt-BR" altLang="pt-BR" sz="2400" b="1">
                <a:solidFill>
                  <a:schemeClr val="bg1"/>
                </a:solidFill>
                <a:cs typeface="Times New Roman" panose="02020603050405020304" pitchFamily="18" charset="0"/>
              </a:rPr>
              <a:t>Introdu</a:t>
            </a:r>
            <a:r>
              <a:rPr lang="pt-BR" altLang="pt-BR" sz="2400" b="1">
                <a:solidFill>
                  <a:schemeClr val="bg1"/>
                </a:solidFill>
                <a:latin typeface="Arial" panose="020B0604020202020204" pitchFamily="34" charset="0"/>
                <a:cs typeface="Times New Roman" panose="02020603050405020304" pitchFamily="18" charset="0"/>
              </a:rPr>
              <a:t>ç</a:t>
            </a:r>
            <a:r>
              <a:rPr lang="pt-BR" altLang="pt-BR" sz="2400" b="1">
                <a:solidFill>
                  <a:schemeClr val="bg1"/>
                </a:solidFill>
                <a:cs typeface="Times New Roman" panose="02020603050405020304" pitchFamily="18" charset="0"/>
              </a:rPr>
              <a:t>ão </a:t>
            </a:r>
            <a:r>
              <a:rPr lang="pt-BR" altLang="pt-BR" sz="2400" b="1">
                <a:solidFill>
                  <a:schemeClr val="bg1"/>
                </a:solidFill>
                <a:latin typeface="Arial" panose="020B0604020202020204" pitchFamily="34" charset="0"/>
                <a:cs typeface="Times New Roman" panose="02020603050405020304" pitchFamily="18" charset="0"/>
              </a:rPr>
              <a:t>à</a:t>
            </a:r>
            <a:r>
              <a:rPr lang="pt-BR" altLang="pt-BR" sz="2400" b="1">
                <a:solidFill>
                  <a:schemeClr val="bg1"/>
                </a:solidFill>
                <a:cs typeface="Times New Roman" panose="02020603050405020304" pitchFamily="18" charset="0"/>
              </a:rPr>
              <a:t> Mineralogia Pr</a:t>
            </a:r>
            <a:r>
              <a:rPr lang="pt-BR" altLang="pt-BR" sz="2400" b="1">
                <a:solidFill>
                  <a:schemeClr val="bg1"/>
                </a:solidFill>
                <a:latin typeface="Arial" panose="020B0604020202020204" pitchFamily="34" charset="0"/>
                <a:cs typeface="Times New Roman" panose="02020603050405020304" pitchFamily="18" charset="0"/>
              </a:rPr>
              <a:t>á</a:t>
            </a:r>
            <a:r>
              <a:rPr lang="pt-BR" altLang="pt-BR" sz="2400" b="1">
                <a:solidFill>
                  <a:schemeClr val="bg1"/>
                </a:solidFill>
                <a:cs typeface="Times New Roman" panose="02020603050405020304" pitchFamily="18" charset="0"/>
              </a:rPr>
              <a:t>tica</a:t>
            </a:r>
            <a:r>
              <a:rPr lang="pt-BR" altLang="pt-BR" sz="2400">
                <a:solidFill>
                  <a:schemeClr val="bg1"/>
                </a:solidFill>
                <a:cs typeface="Times New Roman" panose="02020603050405020304" pitchFamily="18" charset="0"/>
              </a:rPr>
              <a:t>, Editora da ULBRA, 256 p.</a:t>
            </a:r>
            <a:r>
              <a:rPr lang="pt-BR" altLang="pt-BR" sz="2400">
                <a:solidFill>
                  <a:schemeClr val="bg1"/>
                </a:solidFill>
                <a:cs typeface="Courier New" panose="02070309020205020404" pitchFamily="49" charset="0"/>
              </a:rPr>
              <a:t> </a:t>
            </a:r>
            <a:endParaRPr lang="en-US" altLang="pt-BR" sz="2400">
              <a:solidFill>
                <a:schemeClr val="bg1"/>
              </a:solidFill>
              <a:cs typeface="Courier New" panose="02070309020205020404" pitchFamily="49" charset="0"/>
            </a:endParaRPr>
          </a:p>
          <a:p>
            <a:pPr eaLnBrk="1" hangingPunct="1">
              <a:lnSpc>
                <a:spcPct val="80000"/>
              </a:lnSpc>
              <a:spcBef>
                <a:spcPct val="40000"/>
              </a:spcBef>
            </a:pPr>
            <a:r>
              <a:rPr lang="pt-BR" altLang="pt-BR" sz="2400">
                <a:solidFill>
                  <a:schemeClr val="bg1"/>
                </a:solidFill>
                <a:cs typeface="Times New Roman" panose="02020603050405020304" pitchFamily="18" charset="0"/>
              </a:rPr>
              <a:t>Teixeira</a:t>
            </a:r>
            <a:r>
              <a:rPr lang="en-US" altLang="pt-BR" sz="2400">
                <a:solidFill>
                  <a:schemeClr val="bg1"/>
                </a:solidFill>
                <a:cs typeface="Times New Roman" panose="02020603050405020304" pitchFamily="18" charset="0"/>
              </a:rPr>
              <a:t>, W.</a:t>
            </a:r>
            <a:r>
              <a:rPr lang="pt-BR" altLang="pt-BR" sz="2400">
                <a:solidFill>
                  <a:schemeClr val="bg1"/>
                </a:solidFill>
                <a:cs typeface="Times New Roman" panose="02020603050405020304" pitchFamily="18" charset="0"/>
              </a:rPr>
              <a:t> </a:t>
            </a:r>
            <a:r>
              <a:rPr lang="pt-BR" altLang="pt-BR" sz="2400" i="1">
                <a:solidFill>
                  <a:schemeClr val="bg1"/>
                </a:solidFill>
                <a:cs typeface="Times New Roman" panose="02020603050405020304" pitchFamily="18" charset="0"/>
              </a:rPr>
              <a:t>et al</a:t>
            </a:r>
            <a:r>
              <a:rPr lang="pt-BR" altLang="pt-BR" sz="2400">
                <a:solidFill>
                  <a:schemeClr val="bg1"/>
                </a:solidFill>
                <a:cs typeface="Times New Roman" panose="02020603050405020304" pitchFamily="18" charset="0"/>
              </a:rPr>
              <a:t>. 2000. </a:t>
            </a:r>
            <a:r>
              <a:rPr lang="pt-BR" altLang="pt-BR" sz="2400" b="1">
                <a:solidFill>
                  <a:schemeClr val="bg1"/>
                </a:solidFill>
                <a:cs typeface="Times New Roman" panose="02020603050405020304" pitchFamily="18" charset="0"/>
              </a:rPr>
              <a:t>Decifrando a Terra</a:t>
            </a:r>
            <a:r>
              <a:rPr lang="pt-BR" altLang="pt-BR" sz="2400">
                <a:solidFill>
                  <a:schemeClr val="bg1"/>
                </a:solidFill>
                <a:cs typeface="Times New Roman" panose="02020603050405020304" pitchFamily="18" charset="0"/>
              </a:rPr>
              <a:t>, Ed. Oficina de Textos, SP, 557 p</a:t>
            </a:r>
            <a:r>
              <a:rPr lang="en-US" altLang="pt-BR" sz="2400">
                <a:solidFill>
                  <a:schemeClr val="bg1"/>
                </a:solidFill>
                <a:cs typeface="Courier New" panose="02070309020205020404" pitchFamily="49" charset="0"/>
              </a:rPr>
              <a:t>.</a:t>
            </a:r>
          </a:p>
          <a:p>
            <a:pPr eaLnBrk="1" hangingPunct="1">
              <a:lnSpc>
                <a:spcPct val="80000"/>
              </a:lnSpc>
              <a:spcBef>
                <a:spcPct val="40000"/>
              </a:spcBef>
            </a:pPr>
            <a:r>
              <a:rPr lang="en-US" altLang="pt-BR" sz="2400">
                <a:solidFill>
                  <a:schemeClr val="bg1"/>
                </a:solidFill>
                <a:cs typeface="Courier New" panose="02070309020205020404" pitchFamily="49" charset="0"/>
              </a:rPr>
              <a:t>Winter, J.D. 2001. http://www.whitman.edu/geology/winter</a:t>
            </a:r>
            <a:r>
              <a:rPr lang="en-US" altLang="pt-BR" sz="2400">
                <a:solidFill>
                  <a:srgbClr val="000000"/>
                </a:solidFill>
                <a:cs typeface="Courier New" panose="02070309020205020404" pitchFamily="49" charset="0"/>
              </a:rPr>
              <a: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977644F9-09A2-40C6-814A-87B0DB4DA81A}"/>
              </a:ext>
            </a:extLst>
          </p:cNvPr>
          <p:cNvSpPr>
            <a:spLocks noGrp="1" noChangeArrowheads="1"/>
          </p:cNvSpPr>
          <p:nvPr>
            <p:ph type="title"/>
          </p:nvPr>
        </p:nvSpPr>
        <p:spPr>
          <a:xfrm>
            <a:off x="838200" y="457200"/>
            <a:ext cx="1905000" cy="5943600"/>
          </a:xfrm>
        </p:spPr>
        <p:txBody>
          <a:bodyPr/>
          <a:lstStyle/>
          <a:p>
            <a:pPr eaLnBrk="1" hangingPunct="1"/>
            <a:r>
              <a:rPr lang="pt-BR" altLang="pt-BR" sz="2400" b="1">
                <a:solidFill>
                  <a:schemeClr val="accent2"/>
                </a:solidFill>
                <a:latin typeface="Arial" panose="020B0604020202020204" pitchFamily="34" charset="0"/>
              </a:rPr>
              <a:t>I</a:t>
            </a:r>
            <a:br>
              <a:rPr lang="pt-BR" altLang="pt-BR" sz="2400" b="1">
                <a:solidFill>
                  <a:schemeClr val="accent2"/>
                </a:solidFill>
                <a:latin typeface="Arial" panose="020B0604020202020204" pitchFamily="34" charset="0"/>
              </a:rPr>
            </a:br>
            <a:r>
              <a:rPr lang="pt-BR" altLang="pt-BR" sz="2400" b="1">
                <a:solidFill>
                  <a:schemeClr val="accent2"/>
                </a:solidFill>
                <a:latin typeface="Arial" panose="020B0604020202020204" pitchFamily="34" charset="0"/>
              </a:rPr>
              <a:t>N</a:t>
            </a:r>
            <a:br>
              <a:rPr lang="pt-BR" altLang="pt-BR" sz="2400" b="1">
                <a:solidFill>
                  <a:schemeClr val="accent2"/>
                </a:solidFill>
                <a:latin typeface="Arial" panose="020B0604020202020204" pitchFamily="34" charset="0"/>
              </a:rPr>
            </a:br>
            <a:r>
              <a:rPr lang="pt-BR" altLang="pt-BR" sz="2400" b="1">
                <a:solidFill>
                  <a:schemeClr val="accent2"/>
                </a:solidFill>
                <a:latin typeface="Arial" panose="020B0604020202020204" pitchFamily="34" charset="0"/>
              </a:rPr>
              <a:t>S</a:t>
            </a:r>
            <a:br>
              <a:rPr lang="pt-BR" altLang="pt-BR" sz="2400" b="1">
                <a:solidFill>
                  <a:schemeClr val="accent2"/>
                </a:solidFill>
                <a:latin typeface="Arial" panose="020B0604020202020204" pitchFamily="34" charset="0"/>
              </a:rPr>
            </a:br>
            <a:r>
              <a:rPr lang="pt-BR" altLang="pt-BR" sz="2400" b="1">
                <a:solidFill>
                  <a:schemeClr val="accent2"/>
                </a:solidFill>
                <a:latin typeface="Arial" panose="020B0604020202020204" pitchFamily="34" charset="0"/>
              </a:rPr>
              <a:t>T</a:t>
            </a:r>
            <a:br>
              <a:rPr lang="pt-BR" altLang="pt-BR" sz="2400" b="1">
                <a:solidFill>
                  <a:schemeClr val="accent2"/>
                </a:solidFill>
                <a:latin typeface="Arial" panose="020B0604020202020204" pitchFamily="34" charset="0"/>
              </a:rPr>
            </a:br>
            <a:r>
              <a:rPr lang="pt-BR" altLang="pt-BR" sz="2400" b="1">
                <a:solidFill>
                  <a:schemeClr val="accent2"/>
                </a:solidFill>
                <a:latin typeface="Arial" panose="020B0604020202020204" pitchFamily="34" charset="0"/>
              </a:rPr>
              <a:t>R</a:t>
            </a:r>
            <a:br>
              <a:rPr lang="pt-BR" altLang="pt-BR" sz="2400" b="1">
                <a:solidFill>
                  <a:schemeClr val="accent2"/>
                </a:solidFill>
                <a:latin typeface="Arial" panose="020B0604020202020204" pitchFamily="34" charset="0"/>
              </a:rPr>
            </a:br>
            <a:r>
              <a:rPr lang="pt-BR" altLang="pt-BR" sz="2400" b="1">
                <a:solidFill>
                  <a:schemeClr val="accent2"/>
                </a:solidFill>
                <a:latin typeface="Arial" panose="020B0604020202020204" pitchFamily="34" charset="0"/>
              </a:rPr>
              <a:t>U</a:t>
            </a:r>
            <a:br>
              <a:rPr lang="pt-BR" altLang="pt-BR" sz="2400" b="1">
                <a:solidFill>
                  <a:schemeClr val="accent2"/>
                </a:solidFill>
                <a:latin typeface="Arial" panose="020B0604020202020204" pitchFamily="34" charset="0"/>
              </a:rPr>
            </a:br>
            <a:r>
              <a:rPr lang="pt-BR" altLang="pt-BR" sz="2400" b="1">
                <a:solidFill>
                  <a:schemeClr val="accent2"/>
                </a:solidFill>
                <a:latin typeface="Arial" panose="020B0604020202020204" pitchFamily="34" charset="0"/>
              </a:rPr>
              <a:t>M</a:t>
            </a:r>
            <a:br>
              <a:rPr lang="pt-BR" altLang="pt-BR" sz="2400" b="1">
                <a:solidFill>
                  <a:schemeClr val="accent2"/>
                </a:solidFill>
                <a:latin typeface="Arial" panose="020B0604020202020204" pitchFamily="34" charset="0"/>
              </a:rPr>
            </a:br>
            <a:r>
              <a:rPr lang="pt-BR" altLang="pt-BR" sz="2400" b="1">
                <a:solidFill>
                  <a:schemeClr val="accent2"/>
                </a:solidFill>
                <a:latin typeface="Arial" panose="020B0604020202020204" pitchFamily="34" charset="0"/>
              </a:rPr>
              <a:t>E</a:t>
            </a:r>
            <a:br>
              <a:rPr lang="pt-BR" altLang="pt-BR" sz="2400" b="1">
                <a:solidFill>
                  <a:schemeClr val="accent2"/>
                </a:solidFill>
                <a:latin typeface="Arial" panose="020B0604020202020204" pitchFamily="34" charset="0"/>
              </a:rPr>
            </a:br>
            <a:r>
              <a:rPr lang="pt-BR" altLang="pt-BR" sz="2400" b="1">
                <a:solidFill>
                  <a:schemeClr val="accent2"/>
                </a:solidFill>
                <a:latin typeface="Arial" panose="020B0604020202020204" pitchFamily="34" charset="0"/>
              </a:rPr>
              <a:t>N</a:t>
            </a:r>
            <a:br>
              <a:rPr lang="pt-BR" altLang="pt-BR" sz="2400" b="1">
                <a:solidFill>
                  <a:schemeClr val="accent2"/>
                </a:solidFill>
                <a:latin typeface="Arial" panose="020B0604020202020204" pitchFamily="34" charset="0"/>
              </a:rPr>
            </a:br>
            <a:r>
              <a:rPr lang="pt-BR" altLang="pt-BR" sz="2400" b="1">
                <a:solidFill>
                  <a:schemeClr val="accent2"/>
                </a:solidFill>
                <a:latin typeface="Arial" panose="020B0604020202020204" pitchFamily="34" charset="0"/>
              </a:rPr>
              <a:t>T</a:t>
            </a:r>
            <a:br>
              <a:rPr lang="pt-BR" altLang="pt-BR" sz="2400" b="1">
                <a:solidFill>
                  <a:schemeClr val="accent2"/>
                </a:solidFill>
                <a:latin typeface="Arial" panose="020B0604020202020204" pitchFamily="34" charset="0"/>
              </a:rPr>
            </a:br>
            <a:r>
              <a:rPr lang="pt-BR" altLang="pt-BR" sz="2400" b="1">
                <a:solidFill>
                  <a:schemeClr val="accent2"/>
                </a:solidFill>
                <a:latin typeface="Arial" panose="020B0604020202020204" pitchFamily="34" charset="0"/>
              </a:rPr>
              <a:t>O</a:t>
            </a:r>
            <a:br>
              <a:rPr lang="pt-BR" altLang="pt-BR" sz="2400" b="1">
                <a:solidFill>
                  <a:schemeClr val="accent2"/>
                </a:solidFill>
                <a:latin typeface="Arial" panose="020B0604020202020204" pitchFamily="34" charset="0"/>
              </a:rPr>
            </a:br>
            <a:r>
              <a:rPr lang="pt-BR" altLang="pt-BR" sz="2400" b="1">
                <a:solidFill>
                  <a:schemeClr val="accent2"/>
                </a:solidFill>
                <a:latin typeface="Arial" panose="020B0604020202020204" pitchFamily="34" charset="0"/>
              </a:rPr>
              <a:t>S</a:t>
            </a:r>
          </a:p>
        </p:txBody>
      </p:sp>
      <p:pic>
        <p:nvPicPr>
          <p:cNvPr id="72707" name="Picture 3" descr="amlick19">
            <a:extLst>
              <a:ext uri="{FF2B5EF4-FFF2-40B4-BE49-F238E27FC236}">
                <a16:creationId xmlns:a16="http://schemas.microsoft.com/office/drawing/2014/main" id="{98ABCD5A-23CA-48FB-B429-818F2ED440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52400"/>
            <a:ext cx="53975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727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ernest1">
            <a:extLst>
              <a:ext uri="{FF2B5EF4-FFF2-40B4-BE49-F238E27FC236}">
                <a16:creationId xmlns:a16="http://schemas.microsoft.com/office/drawing/2014/main" id="{B8DDEE40-DB69-4FC3-82FB-E142800A5E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47625"/>
            <a:ext cx="8243887" cy="681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Estrutura padrão">
  <a:themeElements>
    <a:clrScheme name="Estrutura padrã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trutura padrão">
      <a:majorFont>
        <a:latin typeface="Times New Roman"/>
        <a:ea typeface=""/>
        <a:cs typeface=""/>
      </a:majorFont>
      <a:minorFont>
        <a:latin typeface="Times New Roman"/>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trutura padrã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Estrutura padrã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Estrutura padrã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Estrutura padrã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Estrutura padrã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Estrutura padrã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Estrutura padrã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o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1839</TotalTime>
  <Words>1123</Words>
  <Application>Microsoft Office PowerPoint</Application>
  <PresentationFormat>Apresentação na tela (4:3)</PresentationFormat>
  <Paragraphs>221</Paragraphs>
  <Slides>74</Slides>
  <Notes>67</Notes>
  <HiddenSlides>0</HiddenSlides>
  <MMClips>0</MMClips>
  <ScaleCrop>false</ScaleCrop>
  <HeadingPairs>
    <vt:vector size="8" baseType="variant">
      <vt:variant>
        <vt:lpstr>Fontes usadas</vt:lpstr>
      </vt:variant>
      <vt:variant>
        <vt:i4>5</vt:i4>
      </vt:variant>
      <vt:variant>
        <vt:lpstr>Tema</vt:lpstr>
      </vt:variant>
      <vt:variant>
        <vt:i4>1</vt:i4>
      </vt:variant>
      <vt:variant>
        <vt:lpstr>Servidores OLE inseridos</vt:lpstr>
      </vt:variant>
      <vt:variant>
        <vt:i4>1</vt:i4>
      </vt:variant>
      <vt:variant>
        <vt:lpstr>Títulos de slides</vt:lpstr>
      </vt:variant>
      <vt:variant>
        <vt:i4>74</vt:i4>
      </vt:variant>
    </vt:vector>
  </HeadingPairs>
  <TitlesOfParts>
    <vt:vector size="81" baseType="lpstr">
      <vt:lpstr>Arial</vt:lpstr>
      <vt:lpstr>Noto Sans</vt:lpstr>
      <vt:lpstr>Snap ITC</vt:lpstr>
      <vt:lpstr>Times New Roman</vt:lpstr>
      <vt:lpstr>Wide Latin</vt:lpstr>
      <vt:lpstr>Estrutura padrão</vt:lpstr>
      <vt:lpstr>CorelPhotoPaint.Image.10</vt:lpstr>
      <vt:lpstr>Identificação Tom Zé RG 1231232 São Paulo CIC 743748747-00 ISS 1231558-06 INPS 452749-748 Ordem dos Músicos do Brasil 0840 Bahia CGC 958.74210000-001 Títulos protestados, 7 Impulsos de medo, 1.106 Sintomas neuróticos, 36 Horas semanais de catequização pela TV, 16 Impulsos de amor, de amor, 3 Propaganda consumida, 1.106 Alegrias, alegriazinhas espontâneas, 2 Idas ao banheiro para atividades diversas, 36 Tempo de vida previsto para o cidadão 600 mil horas de vida, de vida, de vida Abatimento pelo consumo de alimentos envenenados Refrigerantes, remédios e enlatados, 1.125 horas Abatimento pelo desgosto que se padece Naquela fila do INPS, 1.125 horas Abatimento por ficar só no desejo Daquela mulher bonita que aparece na propaganda de cigarro, 1.125 horas Pelo medo de doenças incuráveis Como cólera, câncer e meningite, ê ê ê 1.125 horas Abate aqui Abate ali Abate isto Abate aquilo E jaz pela cidade Um zumbi sem sepultura Classificado, numerado É o cidadão bem-comportado </vt:lpstr>
      <vt:lpstr>Apresentação do PowerPoint</vt:lpstr>
      <vt:lpstr>Apresentação do PowerPoint</vt:lpstr>
      <vt:lpstr>Apresentação do PowerPoint</vt:lpstr>
      <vt:lpstr>Apresentação do PowerPoint</vt:lpstr>
      <vt:lpstr>Apresentação do PowerPoint</vt:lpstr>
      <vt:lpstr>Apresentação do PowerPoint</vt:lpstr>
      <vt:lpstr>I N S T R U M E N T O S</vt:lpstr>
      <vt:lpstr>Apresentação do PowerPoint</vt:lpstr>
      <vt:lpstr>IDENTIFICAÇÃO DE MINERAIS  Daniel Atencio</vt:lpstr>
      <vt:lpstr>PROPRIEDADES</vt:lpstr>
      <vt:lpstr>COR</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COR  DO  TRAÇO</vt:lpstr>
      <vt:lpstr>Apresentação do PowerPoint</vt:lpstr>
      <vt:lpstr>Apresentação do PowerPoint</vt:lpstr>
      <vt:lpstr>BRILHO</vt:lpstr>
      <vt:lpstr>Apresentação do PowerPoint</vt:lpstr>
      <vt:lpstr>Apresentação do PowerPoint</vt:lpstr>
      <vt:lpstr>Apresentação do PowerPoint</vt:lpstr>
      <vt:lpstr>Transparência:  passagem da luz</vt:lpstr>
      <vt:lpstr>DUREZA</vt:lpstr>
      <vt:lpstr>Escala de Mohs</vt:lpstr>
      <vt:lpstr>Apresentação do PowerPoint</vt:lpstr>
      <vt:lpstr>DUREZA</vt:lpstr>
      <vt:lpstr>Apresentação do PowerPoint</vt:lpstr>
      <vt:lpstr>CLIVAGEM</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FRATURA</vt:lpstr>
      <vt:lpstr>Apresentação do PowerPoint</vt:lpstr>
      <vt:lpstr>EXEMPLOS DE HÁBITOS</vt:lpstr>
      <vt:lpstr>HÁBITO</vt:lpstr>
      <vt:lpstr>Apresentação do PowerPoint</vt:lpstr>
      <vt:lpstr>Hábito Prismático  Crocoíta  PbCrO4</vt:lpstr>
      <vt:lpstr>Apresentação do PowerPoint</vt:lpstr>
      <vt:lpstr>Apresentação do PowerPoint</vt:lpstr>
      <vt:lpstr>Apresentação do PowerPoint</vt:lpstr>
      <vt:lpstr>Dendritos de Óxido de Manganês</vt:lpstr>
      <vt:lpstr>Apresentação do PowerPoint</vt:lpstr>
      <vt:lpstr>DENSIDADE  RELATIVA</vt:lpstr>
      <vt:lpstr>Apresentação do PowerPoint</vt:lpstr>
      <vt:lpstr>Apresentação do PowerPoint</vt:lpstr>
      <vt:lpstr>Apresentação do PowerPoint</vt:lpstr>
      <vt:lpstr>Geminação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PROPRIEDADES ORGANOLÉPTICAS</vt:lpstr>
      <vt:lpstr>Apresentação do PowerPoint</vt:lpstr>
      <vt:lpstr>Apresentação do PowerPoint</vt:lpstr>
      <vt:lpstr>Apresentação do PowerPoint</vt:lpstr>
      <vt:lpstr>Apresentação do PowerPoint</vt:lpstr>
      <vt:lpstr>PROPRIEDADES MAGNÉTICAS</vt:lpstr>
      <vt:lpstr>Apresentação do PowerPoint</vt:lpstr>
      <vt:lpstr>BIBLIOGRAFIA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IDADE E ESTRUTURA DO UNIVERSO</dc:title>
  <dc:creator>usp</dc:creator>
  <cp:lastModifiedBy>datencio</cp:lastModifiedBy>
  <cp:revision>140</cp:revision>
  <dcterms:created xsi:type="dcterms:W3CDTF">2005-03-03T19:26:02Z</dcterms:created>
  <dcterms:modified xsi:type="dcterms:W3CDTF">2025-03-07T13:29:52Z</dcterms:modified>
</cp:coreProperties>
</file>