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AC90-4FC8-4EA0-9F71-292E4C290D55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9FB1-42FB-4D7B-9322-36C6AD2154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98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AC90-4FC8-4EA0-9F71-292E4C290D55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9FB1-42FB-4D7B-9322-36C6AD2154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540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AC90-4FC8-4EA0-9F71-292E4C290D55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9FB1-42FB-4D7B-9322-36C6AD2154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24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AC90-4FC8-4EA0-9F71-292E4C290D55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9FB1-42FB-4D7B-9322-36C6AD2154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030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AC90-4FC8-4EA0-9F71-292E4C290D55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9FB1-42FB-4D7B-9322-36C6AD2154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987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AC90-4FC8-4EA0-9F71-292E4C290D55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9FB1-42FB-4D7B-9322-36C6AD2154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39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AC90-4FC8-4EA0-9F71-292E4C290D55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9FB1-42FB-4D7B-9322-36C6AD2154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80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AC90-4FC8-4EA0-9F71-292E4C290D55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9FB1-42FB-4D7B-9322-36C6AD2154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460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AC90-4FC8-4EA0-9F71-292E4C290D55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9FB1-42FB-4D7B-9322-36C6AD2154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11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AC90-4FC8-4EA0-9F71-292E4C290D55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9FB1-42FB-4D7B-9322-36C6AD2154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335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AC90-4FC8-4EA0-9F71-292E4C290D55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9FB1-42FB-4D7B-9322-36C6AD2154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18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FAC90-4FC8-4EA0-9F71-292E4C290D55}" type="datetimeFigureOut">
              <a:rPr lang="pt-BR" smtClean="0"/>
              <a:t>14/03/2013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C9FB1-42FB-4D7B-9322-36C6AD21542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54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59" t="8877" r="7870" b="5187"/>
          <a:stretch/>
        </p:blipFill>
        <p:spPr bwMode="auto">
          <a:xfrm>
            <a:off x="-36512" y="908720"/>
            <a:ext cx="9150222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753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674"/>
            <a:ext cx="9273813" cy="6763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57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9" y="432048"/>
            <a:ext cx="9138163" cy="61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009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96752"/>
            <a:ext cx="9036496" cy="458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14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4000" cy="443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3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4567"/>
            <a:ext cx="9144000" cy="4608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244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Apresentação na tela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Revisor</dc:creator>
  <cp:lastModifiedBy>Revisor</cp:lastModifiedBy>
  <cp:revision>2</cp:revision>
  <dcterms:created xsi:type="dcterms:W3CDTF">2013-03-10T20:10:06Z</dcterms:created>
  <dcterms:modified xsi:type="dcterms:W3CDTF">2013-03-14T11:17:20Z</dcterms:modified>
</cp:coreProperties>
</file>