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63" r:id="rId3"/>
    <p:sldId id="436" r:id="rId4"/>
    <p:sldId id="514" r:id="rId5"/>
    <p:sldId id="440" r:id="rId6"/>
    <p:sldId id="438" r:id="rId7"/>
    <p:sldId id="439" r:id="rId8"/>
    <p:sldId id="410" r:id="rId9"/>
    <p:sldId id="515" r:id="rId10"/>
    <p:sldId id="516" r:id="rId11"/>
    <p:sldId id="517" r:id="rId12"/>
    <p:sldId id="442" r:id="rId13"/>
    <p:sldId id="518" r:id="rId14"/>
    <p:sldId id="519" r:id="rId15"/>
    <p:sldId id="520" r:id="rId16"/>
    <p:sldId id="521" r:id="rId17"/>
    <p:sldId id="522" r:id="rId18"/>
    <p:sldId id="523" r:id="rId19"/>
    <p:sldId id="449" r:id="rId20"/>
    <p:sldId id="524" r:id="rId21"/>
    <p:sldId id="525" r:id="rId22"/>
    <p:sldId id="526" r:id="rId23"/>
    <p:sldId id="527" r:id="rId24"/>
    <p:sldId id="528" r:id="rId25"/>
    <p:sldId id="529" r:id="rId26"/>
    <p:sldId id="530" r:id="rId27"/>
    <p:sldId id="434" r:id="rId28"/>
    <p:sldId id="411" r:id="rId29"/>
    <p:sldId id="508" r:id="rId30"/>
    <p:sldId id="509" r:id="rId31"/>
    <p:sldId id="510" r:id="rId32"/>
    <p:sldId id="437" r:id="rId33"/>
    <p:sldId id="544" r:id="rId34"/>
    <p:sldId id="545" r:id="rId35"/>
    <p:sldId id="441" r:id="rId36"/>
    <p:sldId id="464" r:id="rId37"/>
    <p:sldId id="465" r:id="rId38"/>
    <p:sldId id="467" r:id="rId39"/>
    <p:sldId id="468" r:id="rId40"/>
    <p:sldId id="469" r:id="rId41"/>
    <p:sldId id="470" r:id="rId42"/>
    <p:sldId id="471" r:id="rId43"/>
    <p:sldId id="472" r:id="rId44"/>
    <p:sldId id="473" r:id="rId45"/>
    <p:sldId id="474" r:id="rId46"/>
    <p:sldId id="475" r:id="rId47"/>
    <p:sldId id="476" r:id="rId48"/>
    <p:sldId id="477" r:id="rId49"/>
    <p:sldId id="478" r:id="rId50"/>
    <p:sldId id="479" r:id="rId51"/>
    <p:sldId id="480" r:id="rId52"/>
    <p:sldId id="481" r:id="rId53"/>
    <p:sldId id="482" r:id="rId54"/>
    <p:sldId id="483" r:id="rId55"/>
    <p:sldId id="484" r:id="rId56"/>
    <p:sldId id="542" r:id="rId57"/>
    <p:sldId id="543" r:id="rId58"/>
    <p:sldId id="443" r:id="rId59"/>
    <p:sldId id="444" r:id="rId60"/>
    <p:sldId id="445" r:id="rId61"/>
    <p:sldId id="446" r:id="rId62"/>
    <p:sldId id="447" r:id="rId63"/>
    <p:sldId id="448" r:id="rId64"/>
    <p:sldId id="450" r:id="rId65"/>
    <p:sldId id="451" r:id="rId66"/>
    <p:sldId id="452" r:id="rId67"/>
    <p:sldId id="453" r:id="rId68"/>
    <p:sldId id="454" r:id="rId69"/>
    <p:sldId id="455" r:id="rId70"/>
    <p:sldId id="456" r:id="rId71"/>
    <p:sldId id="457" r:id="rId72"/>
    <p:sldId id="458" r:id="rId73"/>
    <p:sldId id="459" r:id="rId74"/>
    <p:sldId id="460" r:id="rId75"/>
    <p:sldId id="461" r:id="rId76"/>
    <p:sldId id="462" r:id="rId77"/>
    <p:sldId id="463" r:id="rId78"/>
    <p:sldId id="485" r:id="rId79"/>
    <p:sldId id="486" r:id="rId80"/>
    <p:sldId id="531" r:id="rId81"/>
    <p:sldId id="532" r:id="rId82"/>
    <p:sldId id="533" r:id="rId83"/>
    <p:sldId id="534" r:id="rId84"/>
    <p:sldId id="535" r:id="rId85"/>
    <p:sldId id="536" r:id="rId86"/>
    <p:sldId id="537" r:id="rId87"/>
    <p:sldId id="538" r:id="rId88"/>
    <p:sldId id="539" r:id="rId89"/>
    <p:sldId id="540" r:id="rId90"/>
    <p:sldId id="541" r:id="rId91"/>
    <p:sldId id="488" r:id="rId92"/>
    <p:sldId id="490" r:id="rId93"/>
    <p:sldId id="491" r:id="rId94"/>
    <p:sldId id="492" r:id="rId95"/>
    <p:sldId id="493" r:id="rId96"/>
    <p:sldId id="494" r:id="rId97"/>
    <p:sldId id="495" r:id="rId98"/>
    <p:sldId id="496" r:id="rId99"/>
    <p:sldId id="497" r:id="rId100"/>
    <p:sldId id="498" r:id="rId101"/>
    <p:sldId id="499" r:id="rId102"/>
    <p:sldId id="500" r:id="rId103"/>
    <p:sldId id="501" r:id="rId104"/>
    <p:sldId id="502" r:id="rId105"/>
    <p:sldId id="503" r:id="rId106"/>
    <p:sldId id="504" r:id="rId107"/>
    <p:sldId id="506" r:id="rId108"/>
    <p:sldId id="507" r:id="rId109"/>
    <p:sldId id="546" r:id="rId110"/>
  </p:sldIdLst>
  <p:sldSz cx="9144000" cy="6858000" type="screen4x3"/>
  <p:notesSz cx="6858000" cy="9144000"/>
  <p:defaultTextStyle>
    <a:defPPr>
      <a:defRPr lang="pt-BR"/>
    </a:defPPr>
    <a:lvl1pPr algn="l" rtl="0" fontAlgn="base">
      <a:spcBef>
        <a:spcPct val="0"/>
      </a:spcBef>
      <a:spcAft>
        <a:spcPct val="0"/>
      </a:spcAft>
      <a:defRPr sz="4200" kern="1200">
        <a:solidFill>
          <a:schemeClr val="tx1"/>
        </a:solidFill>
        <a:latin typeface="Arial" charset="0"/>
        <a:ea typeface="+mn-ea"/>
        <a:cs typeface="+mn-cs"/>
      </a:defRPr>
    </a:lvl1pPr>
    <a:lvl2pPr marL="457200" algn="l" rtl="0" fontAlgn="base">
      <a:spcBef>
        <a:spcPct val="0"/>
      </a:spcBef>
      <a:spcAft>
        <a:spcPct val="0"/>
      </a:spcAft>
      <a:defRPr sz="4200" kern="1200">
        <a:solidFill>
          <a:schemeClr val="tx1"/>
        </a:solidFill>
        <a:latin typeface="Arial" charset="0"/>
        <a:ea typeface="+mn-ea"/>
        <a:cs typeface="+mn-cs"/>
      </a:defRPr>
    </a:lvl2pPr>
    <a:lvl3pPr marL="914400" algn="l" rtl="0" fontAlgn="base">
      <a:spcBef>
        <a:spcPct val="0"/>
      </a:spcBef>
      <a:spcAft>
        <a:spcPct val="0"/>
      </a:spcAft>
      <a:defRPr sz="4200" kern="1200">
        <a:solidFill>
          <a:schemeClr val="tx1"/>
        </a:solidFill>
        <a:latin typeface="Arial" charset="0"/>
        <a:ea typeface="+mn-ea"/>
        <a:cs typeface="+mn-cs"/>
      </a:defRPr>
    </a:lvl3pPr>
    <a:lvl4pPr marL="1371600" algn="l" rtl="0" fontAlgn="base">
      <a:spcBef>
        <a:spcPct val="0"/>
      </a:spcBef>
      <a:spcAft>
        <a:spcPct val="0"/>
      </a:spcAft>
      <a:defRPr sz="4200" kern="1200">
        <a:solidFill>
          <a:schemeClr val="tx1"/>
        </a:solidFill>
        <a:latin typeface="Arial" charset="0"/>
        <a:ea typeface="+mn-ea"/>
        <a:cs typeface="+mn-cs"/>
      </a:defRPr>
    </a:lvl4pPr>
    <a:lvl5pPr marL="1828800" algn="l" rtl="0" fontAlgn="base">
      <a:spcBef>
        <a:spcPct val="0"/>
      </a:spcBef>
      <a:spcAft>
        <a:spcPct val="0"/>
      </a:spcAft>
      <a:defRPr sz="4200" kern="1200">
        <a:solidFill>
          <a:schemeClr val="tx1"/>
        </a:solidFill>
        <a:latin typeface="Arial" charset="0"/>
        <a:ea typeface="+mn-ea"/>
        <a:cs typeface="+mn-cs"/>
      </a:defRPr>
    </a:lvl5pPr>
    <a:lvl6pPr marL="2286000" algn="l" defTabSz="914400" rtl="0" eaLnBrk="1" latinLnBrk="0" hangingPunct="1">
      <a:defRPr sz="4200" kern="1200">
        <a:solidFill>
          <a:schemeClr val="tx1"/>
        </a:solidFill>
        <a:latin typeface="Arial" charset="0"/>
        <a:ea typeface="+mn-ea"/>
        <a:cs typeface="+mn-cs"/>
      </a:defRPr>
    </a:lvl6pPr>
    <a:lvl7pPr marL="2743200" algn="l" defTabSz="914400" rtl="0" eaLnBrk="1" latinLnBrk="0" hangingPunct="1">
      <a:defRPr sz="4200" kern="1200">
        <a:solidFill>
          <a:schemeClr val="tx1"/>
        </a:solidFill>
        <a:latin typeface="Arial" charset="0"/>
        <a:ea typeface="+mn-ea"/>
        <a:cs typeface="+mn-cs"/>
      </a:defRPr>
    </a:lvl7pPr>
    <a:lvl8pPr marL="3200400" algn="l" defTabSz="914400" rtl="0" eaLnBrk="1" latinLnBrk="0" hangingPunct="1">
      <a:defRPr sz="4200" kern="1200">
        <a:solidFill>
          <a:schemeClr val="tx1"/>
        </a:solidFill>
        <a:latin typeface="Arial" charset="0"/>
        <a:ea typeface="+mn-ea"/>
        <a:cs typeface="+mn-cs"/>
      </a:defRPr>
    </a:lvl8pPr>
    <a:lvl9pPr marL="3657600" algn="l" defTabSz="914400" rtl="0" eaLnBrk="1" latinLnBrk="0" hangingPunct="1">
      <a:defRPr sz="4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0F278"/>
    <a:srgbClr val="61FF61"/>
    <a:srgbClr val="FFE181"/>
    <a:srgbClr val="FFFF7D"/>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69" d="100"/>
          <a:sy n="69" d="100"/>
        </p:scale>
        <p:origin x="144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n-US" sz="240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pt-B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pt-BR"/>
              </a:p>
            </p:txBody>
          </p:sp>
        </p:grpSp>
      </p:grpSp>
      <p:sp>
        <p:nvSpPr>
          <p:cNvPr id="5131" name="Rectangle 11"/>
          <p:cNvSpPr>
            <a:spLocks noGrp="1" noChangeArrowheads="1"/>
          </p:cNvSpPr>
          <p:nvPr>
            <p:ph type="ctrTitle"/>
          </p:nvPr>
        </p:nvSpPr>
        <p:spPr>
          <a:xfrm>
            <a:off x="2057400" y="1143000"/>
            <a:ext cx="6629400" cy="2209800"/>
          </a:xfrm>
        </p:spPr>
        <p:txBody>
          <a:bodyPr/>
          <a:lstStyle>
            <a:lvl1pPr>
              <a:defRPr sz="4800"/>
            </a:lvl1pPr>
          </a:lstStyle>
          <a:p>
            <a:r>
              <a:rPr lang="pt-BR"/>
              <a:t>Clique para editar o estilo do título mestre</a:t>
            </a:r>
          </a:p>
        </p:txBody>
      </p:sp>
      <p:sp>
        <p:nvSpPr>
          <p:cNvPr id="513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pt-BR"/>
              <a:t>Clique para editar o estilo do subtítulo mestre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pt-B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pt-BR"/>
          </a:p>
        </p:txBody>
      </p:sp>
      <p:sp>
        <p:nvSpPr>
          <p:cNvPr id="15" name="Rectangle 15"/>
          <p:cNvSpPr>
            <a:spLocks noGrp="1" noChangeArrowheads="1"/>
          </p:cNvSpPr>
          <p:nvPr>
            <p:ph type="sldNum" sz="quarter" idx="12"/>
          </p:nvPr>
        </p:nvSpPr>
        <p:spPr/>
        <p:txBody>
          <a:bodyPr/>
          <a:lstStyle>
            <a:lvl1pPr>
              <a:defRPr/>
            </a:lvl1pPr>
          </a:lstStyle>
          <a:p>
            <a:pPr>
              <a:defRPr/>
            </a:pPr>
            <a:fld id="{71F7A320-12DD-462B-B86E-069D4242E756}"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9"/>
          <p:cNvSpPr>
            <a:spLocks noGrp="1" noChangeArrowheads="1"/>
          </p:cNvSpPr>
          <p:nvPr>
            <p:ph type="dt" sz="half" idx="10"/>
          </p:nvPr>
        </p:nvSpPr>
        <p:spPr>
          <a:ln/>
        </p:spPr>
        <p:txBody>
          <a:bodyPr/>
          <a:lstStyle>
            <a:lvl1pPr>
              <a:defRPr/>
            </a:lvl1pPr>
          </a:lstStyle>
          <a:p>
            <a:pPr>
              <a:defRPr/>
            </a:pPr>
            <a:endParaRPr lang="pt-BR"/>
          </a:p>
        </p:txBody>
      </p:sp>
      <p:sp>
        <p:nvSpPr>
          <p:cNvPr id="5" name="Rectangle 10"/>
          <p:cNvSpPr>
            <a:spLocks noGrp="1" noChangeArrowheads="1"/>
          </p:cNvSpPr>
          <p:nvPr>
            <p:ph type="ftr" sz="quarter" idx="11"/>
          </p:nvPr>
        </p:nvSpPr>
        <p:spPr>
          <a:ln/>
        </p:spPr>
        <p:txBody>
          <a:bodyPr/>
          <a:lstStyle>
            <a:lvl1pPr>
              <a:defRPr/>
            </a:lvl1pPr>
          </a:lstStyle>
          <a:p>
            <a:pPr>
              <a:defRPr/>
            </a:pPr>
            <a:endParaRPr lang="pt-BR"/>
          </a:p>
        </p:txBody>
      </p:sp>
      <p:sp>
        <p:nvSpPr>
          <p:cNvPr id="6" name="Rectangle 11"/>
          <p:cNvSpPr>
            <a:spLocks noGrp="1" noChangeArrowheads="1"/>
          </p:cNvSpPr>
          <p:nvPr>
            <p:ph type="sldNum" sz="quarter" idx="12"/>
          </p:nvPr>
        </p:nvSpPr>
        <p:spPr>
          <a:ln/>
        </p:spPr>
        <p:txBody>
          <a:bodyPr/>
          <a:lstStyle>
            <a:lvl1pPr>
              <a:defRPr/>
            </a:lvl1pPr>
          </a:lstStyle>
          <a:p>
            <a:pPr>
              <a:defRPr/>
            </a:pPr>
            <a:fld id="{1C88D6EA-9006-4817-B4B4-F86B34AE07D5}"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43700" y="277813"/>
            <a:ext cx="1943100" cy="5853112"/>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914400" y="277813"/>
            <a:ext cx="5676900" cy="5853112"/>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9"/>
          <p:cNvSpPr>
            <a:spLocks noGrp="1" noChangeArrowheads="1"/>
          </p:cNvSpPr>
          <p:nvPr>
            <p:ph type="dt" sz="half" idx="10"/>
          </p:nvPr>
        </p:nvSpPr>
        <p:spPr>
          <a:ln/>
        </p:spPr>
        <p:txBody>
          <a:bodyPr/>
          <a:lstStyle>
            <a:lvl1pPr>
              <a:defRPr/>
            </a:lvl1pPr>
          </a:lstStyle>
          <a:p>
            <a:pPr>
              <a:defRPr/>
            </a:pPr>
            <a:endParaRPr lang="pt-BR"/>
          </a:p>
        </p:txBody>
      </p:sp>
      <p:sp>
        <p:nvSpPr>
          <p:cNvPr id="5" name="Rectangle 10"/>
          <p:cNvSpPr>
            <a:spLocks noGrp="1" noChangeArrowheads="1"/>
          </p:cNvSpPr>
          <p:nvPr>
            <p:ph type="ftr" sz="quarter" idx="11"/>
          </p:nvPr>
        </p:nvSpPr>
        <p:spPr>
          <a:ln/>
        </p:spPr>
        <p:txBody>
          <a:bodyPr/>
          <a:lstStyle>
            <a:lvl1pPr>
              <a:defRPr/>
            </a:lvl1pPr>
          </a:lstStyle>
          <a:p>
            <a:pPr>
              <a:defRPr/>
            </a:pPr>
            <a:endParaRPr lang="pt-BR"/>
          </a:p>
        </p:txBody>
      </p:sp>
      <p:sp>
        <p:nvSpPr>
          <p:cNvPr id="6" name="Rectangle 11"/>
          <p:cNvSpPr>
            <a:spLocks noGrp="1" noChangeArrowheads="1"/>
          </p:cNvSpPr>
          <p:nvPr>
            <p:ph type="sldNum" sz="quarter" idx="12"/>
          </p:nvPr>
        </p:nvSpPr>
        <p:spPr>
          <a:ln/>
        </p:spPr>
        <p:txBody>
          <a:bodyPr/>
          <a:lstStyle>
            <a:lvl1pPr>
              <a:defRPr/>
            </a:lvl1pPr>
          </a:lstStyle>
          <a:p>
            <a:pPr>
              <a:defRPr/>
            </a:pPr>
            <a:fld id="{F750D1A1-BA27-4227-BC1A-77BB6CBF8916}"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914400" y="277813"/>
            <a:ext cx="77724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914400" y="1600200"/>
            <a:ext cx="3810000" cy="4530725"/>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876800" y="1600200"/>
            <a:ext cx="3810000" cy="4530725"/>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9"/>
          <p:cNvSpPr>
            <a:spLocks noGrp="1" noChangeArrowheads="1"/>
          </p:cNvSpPr>
          <p:nvPr>
            <p:ph type="dt" sz="half" idx="10"/>
          </p:nvPr>
        </p:nvSpPr>
        <p:spPr>
          <a:ln/>
        </p:spPr>
        <p:txBody>
          <a:bodyPr/>
          <a:lstStyle>
            <a:lvl1pPr>
              <a:defRPr/>
            </a:lvl1pPr>
          </a:lstStyle>
          <a:p>
            <a:pPr>
              <a:defRPr/>
            </a:pPr>
            <a:endParaRPr lang="pt-BR"/>
          </a:p>
        </p:txBody>
      </p:sp>
      <p:sp>
        <p:nvSpPr>
          <p:cNvPr id="6" name="Rectangle 10"/>
          <p:cNvSpPr>
            <a:spLocks noGrp="1" noChangeArrowheads="1"/>
          </p:cNvSpPr>
          <p:nvPr>
            <p:ph type="ftr" sz="quarter" idx="11"/>
          </p:nvPr>
        </p:nvSpPr>
        <p:spPr>
          <a:ln/>
        </p:spPr>
        <p:txBody>
          <a:bodyPr/>
          <a:lstStyle>
            <a:lvl1pPr>
              <a:defRPr/>
            </a:lvl1pPr>
          </a:lstStyle>
          <a:p>
            <a:pPr>
              <a:defRPr/>
            </a:pPr>
            <a:endParaRPr lang="pt-BR"/>
          </a:p>
        </p:txBody>
      </p:sp>
      <p:sp>
        <p:nvSpPr>
          <p:cNvPr id="7" name="Rectangle 11"/>
          <p:cNvSpPr>
            <a:spLocks noGrp="1" noChangeArrowheads="1"/>
          </p:cNvSpPr>
          <p:nvPr>
            <p:ph type="sldNum" sz="quarter" idx="12"/>
          </p:nvPr>
        </p:nvSpPr>
        <p:spPr>
          <a:ln/>
        </p:spPr>
        <p:txBody>
          <a:bodyPr/>
          <a:lstStyle>
            <a:lvl1pPr>
              <a:defRPr/>
            </a:lvl1pPr>
          </a:lstStyle>
          <a:p>
            <a:pPr>
              <a:defRPr/>
            </a:pPr>
            <a:fld id="{F35B5183-7ABE-4373-80E7-547D76257603}" type="slidenum">
              <a:rPr lang="pt-BR"/>
              <a:pPr>
                <a:defRP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ítulo e diagrama ou organograma">
    <p:spTree>
      <p:nvGrpSpPr>
        <p:cNvPr id="1" name=""/>
        <p:cNvGrpSpPr/>
        <p:nvPr/>
      </p:nvGrpSpPr>
      <p:grpSpPr>
        <a:xfrm>
          <a:off x="0" y="0"/>
          <a:ext cx="0" cy="0"/>
          <a:chOff x="0" y="0"/>
          <a:chExt cx="0" cy="0"/>
        </a:xfrm>
      </p:grpSpPr>
      <p:sp>
        <p:nvSpPr>
          <p:cNvPr id="2" name="Título 1"/>
          <p:cNvSpPr>
            <a:spLocks noGrp="1"/>
          </p:cNvSpPr>
          <p:nvPr>
            <p:ph type="title"/>
          </p:nvPr>
        </p:nvSpPr>
        <p:spPr>
          <a:xfrm>
            <a:off x="914400" y="277813"/>
            <a:ext cx="7772400" cy="1143000"/>
          </a:xfrm>
        </p:spPr>
        <p:txBody>
          <a:bodyPr/>
          <a:lstStyle/>
          <a:p>
            <a:r>
              <a:rPr lang="pt-BR"/>
              <a:t>Clique para editar o estilo do título mestre</a:t>
            </a:r>
          </a:p>
        </p:txBody>
      </p:sp>
      <p:sp>
        <p:nvSpPr>
          <p:cNvPr id="3" name="Espaço Reservado para SmartArt 2"/>
          <p:cNvSpPr>
            <a:spLocks noGrp="1"/>
          </p:cNvSpPr>
          <p:nvPr>
            <p:ph type="dgm" idx="1"/>
          </p:nvPr>
        </p:nvSpPr>
        <p:spPr>
          <a:xfrm>
            <a:off x="914400" y="1600200"/>
            <a:ext cx="7772400" cy="4530725"/>
          </a:xfrm>
        </p:spPr>
        <p:txBody>
          <a:bodyPr/>
          <a:lstStyle/>
          <a:p>
            <a:pPr lvl="0"/>
            <a:endParaRPr lang="pt-BR" noProof="0"/>
          </a:p>
        </p:txBody>
      </p:sp>
      <p:sp>
        <p:nvSpPr>
          <p:cNvPr id="4" name="Rectangle 9"/>
          <p:cNvSpPr>
            <a:spLocks noGrp="1" noChangeArrowheads="1"/>
          </p:cNvSpPr>
          <p:nvPr>
            <p:ph type="dt" sz="half" idx="10"/>
          </p:nvPr>
        </p:nvSpPr>
        <p:spPr>
          <a:ln/>
        </p:spPr>
        <p:txBody>
          <a:bodyPr/>
          <a:lstStyle>
            <a:lvl1pPr>
              <a:defRPr/>
            </a:lvl1pPr>
          </a:lstStyle>
          <a:p>
            <a:pPr>
              <a:defRPr/>
            </a:pPr>
            <a:endParaRPr lang="pt-BR"/>
          </a:p>
        </p:txBody>
      </p:sp>
      <p:sp>
        <p:nvSpPr>
          <p:cNvPr id="5" name="Rectangle 10"/>
          <p:cNvSpPr>
            <a:spLocks noGrp="1" noChangeArrowheads="1"/>
          </p:cNvSpPr>
          <p:nvPr>
            <p:ph type="ftr" sz="quarter" idx="11"/>
          </p:nvPr>
        </p:nvSpPr>
        <p:spPr>
          <a:ln/>
        </p:spPr>
        <p:txBody>
          <a:bodyPr/>
          <a:lstStyle>
            <a:lvl1pPr>
              <a:defRPr/>
            </a:lvl1pPr>
          </a:lstStyle>
          <a:p>
            <a:pPr>
              <a:defRPr/>
            </a:pPr>
            <a:endParaRPr lang="pt-BR"/>
          </a:p>
        </p:txBody>
      </p:sp>
      <p:sp>
        <p:nvSpPr>
          <p:cNvPr id="6" name="Rectangle 11"/>
          <p:cNvSpPr>
            <a:spLocks noGrp="1" noChangeArrowheads="1"/>
          </p:cNvSpPr>
          <p:nvPr>
            <p:ph type="sldNum" sz="quarter" idx="12"/>
          </p:nvPr>
        </p:nvSpPr>
        <p:spPr>
          <a:ln/>
        </p:spPr>
        <p:txBody>
          <a:bodyPr/>
          <a:lstStyle>
            <a:lvl1pPr>
              <a:defRPr/>
            </a:lvl1pPr>
          </a:lstStyle>
          <a:p>
            <a:pPr>
              <a:defRPr/>
            </a:pPr>
            <a:fld id="{D33C257A-C126-46CF-BBF8-9045489E9EF0}" type="slidenum">
              <a:rPr lang="pt-BR"/>
              <a:pPr>
                <a:defRP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914400" y="277813"/>
            <a:ext cx="77724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914400" y="1600200"/>
            <a:ext cx="3810000" cy="4530725"/>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quarter" idx="2"/>
          </p:nvPr>
        </p:nvSpPr>
        <p:spPr>
          <a:xfrm>
            <a:off x="4876800" y="1600200"/>
            <a:ext cx="3810000" cy="2189163"/>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Conteúdo 4"/>
          <p:cNvSpPr>
            <a:spLocks noGrp="1"/>
          </p:cNvSpPr>
          <p:nvPr>
            <p:ph sz="quarter" idx="3"/>
          </p:nvPr>
        </p:nvSpPr>
        <p:spPr>
          <a:xfrm>
            <a:off x="4876800" y="3941763"/>
            <a:ext cx="3810000" cy="2189162"/>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Rectangle 9"/>
          <p:cNvSpPr>
            <a:spLocks noGrp="1" noChangeArrowheads="1"/>
          </p:cNvSpPr>
          <p:nvPr>
            <p:ph type="dt" sz="half" idx="10"/>
          </p:nvPr>
        </p:nvSpPr>
        <p:spPr>
          <a:ln/>
        </p:spPr>
        <p:txBody>
          <a:bodyPr/>
          <a:lstStyle>
            <a:lvl1pPr>
              <a:defRPr/>
            </a:lvl1pPr>
          </a:lstStyle>
          <a:p>
            <a:pPr>
              <a:defRPr/>
            </a:pPr>
            <a:endParaRPr lang="pt-BR"/>
          </a:p>
        </p:txBody>
      </p:sp>
      <p:sp>
        <p:nvSpPr>
          <p:cNvPr id="7" name="Rectangle 10"/>
          <p:cNvSpPr>
            <a:spLocks noGrp="1" noChangeArrowheads="1"/>
          </p:cNvSpPr>
          <p:nvPr>
            <p:ph type="ftr" sz="quarter" idx="11"/>
          </p:nvPr>
        </p:nvSpPr>
        <p:spPr>
          <a:ln/>
        </p:spPr>
        <p:txBody>
          <a:bodyPr/>
          <a:lstStyle>
            <a:lvl1pPr>
              <a:defRPr/>
            </a:lvl1pPr>
          </a:lstStyle>
          <a:p>
            <a:pPr>
              <a:defRPr/>
            </a:pPr>
            <a:endParaRPr lang="pt-BR"/>
          </a:p>
        </p:txBody>
      </p:sp>
      <p:sp>
        <p:nvSpPr>
          <p:cNvPr id="8" name="Rectangle 11"/>
          <p:cNvSpPr>
            <a:spLocks noGrp="1" noChangeArrowheads="1"/>
          </p:cNvSpPr>
          <p:nvPr>
            <p:ph type="sldNum" sz="quarter" idx="12"/>
          </p:nvPr>
        </p:nvSpPr>
        <p:spPr>
          <a:ln/>
        </p:spPr>
        <p:txBody>
          <a:bodyPr/>
          <a:lstStyle>
            <a:lvl1pPr>
              <a:defRPr/>
            </a:lvl1pPr>
          </a:lstStyle>
          <a:p>
            <a:pPr>
              <a:defRPr/>
            </a:pPr>
            <a:fld id="{398CDB2B-153B-4E43-BDD6-7D195BB9F945}" type="slidenum">
              <a:rPr lang="pt-BR"/>
              <a:pPr>
                <a:defRPr/>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a:t>Clique para editar o título mestre</a:t>
            </a:r>
          </a:p>
        </p:txBody>
      </p:sp>
      <p:sp>
        <p:nvSpPr>
          <p:cNvPr id="3" name="Espaço Reservado para Tabela 2"/>
          <p:cNvSpPr>
            <a:spLocks noGrp="1"/>
          </p:cNvSpPr>
          <p:nvPr>
            <p:ph type="tbl" idx="1"/>
          </p:nvPr>
        </p:nvSpPr>
        <p:spPr>
          <a:xfrm>
            <a:off x="457200" y="1600200"/>
            <a:ext cx="8229600" cy="4525963"/>
          </a:xfrm>
        </p:spPr>
        <p:txBody>
          <a:bodyPr/>
          <a:lstStyle/>
          <a:p>
            <a:endParaRPr lang="pt-BR"/>
          </a:p>
        </p:txBody>
      </p:sp>
      <p:sp>
        <p:nvSpPr>
          <p:cNvPr id="4" name="Espaço Reservado para Data 3"/>
          <p:cNvSpPr>
            <a:spLocks noGrp="1"/>
          </p:cNvSpPr>
          <p:nvPr>
            <p:ph type="dt" sz="half" idx="10"/>
          </p:nvPr>
        </p:nvSpPr>
        <p:spPr>
          <a:xfrm>
            <a:off x="457200" y="6245225"/>
            <a:ext cx="2133600" cy="476250"/>
          </a:xfrm>
        </p:spPr>
        <p:txBody>
          <a:bodyPr/>
          <a:lstStyle>
            <a:lvl1pPr>
              <a:defRPr/>
            </a:lvl1pPr>
          </a:lstStyle>
          <a:p>
            <a:endParaRPr lang="en-US" altLang="pt-BR"/>
          </a:p>
        </p:txBody>
      </p:sp>
      <p:sp>
        <p:nvSpPr>
          <p:cNvPr id="5" name="Espaço Reservado para Rodapé 4"/>
          <p:cNvSpPr>
            <a:spLocks noGrp="1"/>
          </p:cNvSpPr>
          <p:nvPr>
            <p:ph type="ftr" sz="quarter" idx="11"/>
          </p:nvPr>
        </p:nvSpPr>
        <p:spPr>
          <a:xfrm>
            <a:off x="3124200" y="6245225"/>
            <a:ext cx="2895600" cy="476250"/>
          </a:xfrm>
        </p:spPr>
        <p:txBody>
          <a:bodyPr/>
          <a:lstStyle>
            <a:lvl1pPr>
              <a:defRPr/>
            </a:lvl1pPr>
          </a:lstStyle>
          <a:p>
            <a:endParaRPr lang="en-US" altLang="pt-BR"/>
          </a:p>
        </p:txBody>
      </p:sp>
      <p:sp>
        <p:nvSpPr>
          <p:cNvPr id="6" name="Espaço Reservado para Número de Slide 5"/>
          <p:cNvSpPr>
            <a:spLocks noGrp="1"/>
          </p:cNvSpPr>
          <p:nvPr>
            <p:ph type="sldNum" sz="quarter" idx="12"/>
          </p:nvPr>
        </p:nvSpPr>
        <p:spPr>
          <a:xfrm>
            <a:off x="6553200" y="6245225"/>
            <a:ext cx="2133600" cy="476250"/>
          </a:xfrm>
        </p:spPr>
        <p:txBody>
          <a:bodyPr/>
          <a:lstStyle>
            <a:lvl1pPr>
              <a:defRPr/>
            </a:lvl1pPr>
          </a:lstStyle>
          <a:p>
            <a:fld id="{B25C1DB2-3048-4430-80AC-75A0BB66C615}" type="slidenum">
              <a:rPr lang="en-US" altLang="pt-BR"/>
              <a:pPr/>
              <a:t>‹nº›</a:t>
            </a:fld>
            <a:endParaRPr lang="en-US" altLang="pt-BR"/>
          </a:p>
        </p:txBody>
      </p:sp>
    </p:spTree>
    <p:extLst>
      <p:ext uri="{BB962C8B-B14F-4D97-AF65-F5344CB8AC3E}">
        <p14:creationId xmlns:p14="http://schemas.microsoft.com/office/powerpoint/2010/main" val="3970173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44475"/>
            <a:ext cx="8388350" cy="5851525"/>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Espaço Reservado para Data 2"/>
          <p:cNvSpPr>
            <a:spLocks noGrp="1"/>
          </p:cNvSpPr>
          <p:nvPr>
            <p:ph type="dt" sz="half" idx="10"/>
          </p:nvPr>
        </p:nvSpPr>
        <p:spPr>
          <a:xfrm>
            <a:off x="838200" y="6245225"/>
            <a:ext cx="1901825" cy="476250"/>
          </a:xfrm>
        </p:spPr>
        <p:txBody>
          <a:bodyPr/>
          <a:lstStyle>
            <a:lvl1pPr>
              <a:defRPr/>
            </a:lvl1pPr>
          </a:lstStyle>
          <a:p>
            <a:endParaRPr lang="pt-BR"/>
          </a:p>
        </p:txBody>
      </p:sp>
      <p:sp>
        <p:nvSpPr>
          <p:cNvPr id="4" name="Espaço Reservado para Rodapé 3"/>
          <p:cNvSpPr>
            <a:spLocks noGrp="1"/>
          </p:cNvSpPr>
          <p:nvPr>
            <p:ph type="ftr" sz="quarter" idx="11"/>
          </p:nvPr>
        </p:nvSpPr>
        <p:spPr>
          <a:xfrm>
            <a:off x="3429000" y="6245225"/>
            <a:ext cx="2895600" cy="476250"/>
          </a:xfrm>
        </p:spPr>
        <p:txBody>
          <a:bodyPr/>
          <a:lstStyle>
            <a:lvl1pPr>
              <a:defRPr/>
            </a:lvl1pPr>
          </a:lstStyle>
          <a:p>
            <a:endParaRPr lang="pt-BR"/>
          </a:p>
        </p:txBody>
      </p:sp>
      <p:sp>
        <p:nvSpPr>
          <p:cNvPr id="5" name="Espaço Reservado para Número de Slide 4"/>
          <p:cNvSpPr>
            <a:spLocks noGrp="1"/>
          </p:cNvSpPr>
          <p:nvPr>
            <p:ph type="sldNum" sz="quarter" idx="12"/>
          </p:nvPr>
        </p:nvSpPr>
        <p:spPr>
          <a:xfrm>
            <a:off x="6937375" y="6245225"/>
            <a:ext cx="1901825" cy="476250"/>
          </a:xfrm>
        </p:spPr>
        <p:txBody>
          <a:bodyPr/>
          <a:lstStyle>
            <a:lvl1pPr>
              <a:defRPr/>
            </a:lvl1pPr>
          </a:lstStyle>
          <a:p>
            <a:fld id="{3FAC604C-104D-4DFF-8BE0-3338A23B5318}" type="slidenum">
              <a:rPr lang="pt-BR"/>
              <a:pPr/>
              <a:t>‹nº›</a:t>
            </a:fld>
            <a:endParaRPr lang="pt-BR"/>
          </a:p>
        </p:txBody>
      </p:sp>
    </p:spTree>
    <p:extLst>
      <p:ext uri="{BB962C8B-B14F-4D97-AF65-F5344CB8AC3E}">
        <p14:creationId xmlns:p14="http://schemas.microsoft.com/office/powerpoint/2010/main" val="181410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9"/>
          <p:cNvSpPr>
            <a:spLocks noGrp="1" noChangeArrowheads="1"/>
          </p:cNvSpPr>
          <p:nvPr>
            <p:ph type="dt" sz="half" idx="10"/>
          </p:nvPr>
        </p:nvSpPr>
        <p:spPr>
          <a:ln/>
        </p:spPr>
        <p:txBody>
          <a:bodyPr/>
          <a:lstStyle>
            <a:lvl1pPr>
              <a:defRPr/>
            </a:lvl1pPr>
          </a:lstStyle>
          <a:p>
            <a:pPr>
              <a:defRPr/>
            </a:pPr>
            <a:endParaRPr lang="pt-BR"/>
          </a:p>
        </p:txBody>
      </p:sp>
      <p:sp>
        <p:nvSpPr>
          <p:cNvPr id="5" name="Rectangle 10"/>
          <p:cNvSpPr>
            <a:spLocks noGrp="1" noChangeArrowheads="1"/>
          </p:cNvSpPr>
          <p:nvPr>
            <p:ph type="ftr" sz="quarter" idx="11"/>
          </p:nvPr>
        </p:nvSpPr>
        <p:spPr>
          <a:ln/>
        </p:spPr>
        <p:txBody>
          <a:bodyPr/>
          <a:lstStyle>
            <a:lvl1pPr>
              <a:defRPr/>
            </a:lvl1pPr>
          </a:lstStyle>
          <a:p>
            <a:pPr>
              <a:defRPr/>
            </a:pPr>
            <a:endParaRPr lang="pt-BR"/>
          </a:p>
        </p:txBody>
      </p:sp>
      <p:sp>
        <p:nvSpPr>
          <p:cNvPr id="6" name="Rectangle 11"/>
          <p:cNvSpPr>
            <a:spLocks noGrp="1" noChangeArrowheads="1"/>
          </p:cNvSpPr>
          <p:nvPr>
            <p:ph type="sldNum" sz="quarter" idx="12"/>
          </p:nvPr>
        </p:nvSpPr>
        <p:spPr>
          <a:ln/>
        </p:spPr>
        <p:txBody>
          <a:bodyPr/>
          <a:lstStyle>
            <a:lvl1pPr>
              <a:defRPr/>
            </a:lvl1pPr>
          </a:lstStyle>
          <a:p>
            <a:pPr>
              <a:defRPr/>
            </a:pPr>
            <a:fld id="{68D9F6A3-D508-4019-9A5B-559334C97D80}"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9"/>
          <p:cNvSpPr>
            <a:spLocks noGrp="1" noChangeArrowheads="1"/>
          </p:cNvSpPr>
          <p:nvPr>
            <p:ph type="dt" sz="half" idx="10"/>
          </p:nvPr>
        </p:nvSpPr>
        <p:spPr>
          <a:ln/>
        </p:spPr>
        <p:txBody>
          <a:bodyPr/>
          <a:lstStyle>
            <a:lvl1pPr>
              <a:defRPr/>
            </a:lvl1pPr>
          </a:lstStyle>
          <a:p>
            <a:pPr>
              <a:defRPr/>
            </a:pPr>
            <a:endParaRPr lang="pt-BR"/>
          </a:p>
        </p:txBody>
      </p:sp>
      <p:sp>
        <p:nvSpPr>
          <p:cNvPr id="5" name="Rectangle 10"/>
          <p:cNvSpPr>
            <a:spLocks noGrp="1" noChangeArrowheads="1"/>
          </p:cNvSpPr>
          <p:nvPr>
            <p:ph type="ftr" sz="quarter" idx="11"/>
          </p:nvPr>
        </p:nvSpPr>
        <p:spPr>
          <a:ln/>
        </p:spPr>
        <p:txBody>
          <a:bodyPr/>
          <a:lstStyle>
            <a:lvl1pPr>
              <a:defRPr/>
            </a:lvl1pPr>
          </a:lstStyle>
          <a:p>
            <a:pPr>
              <a:defRPr/>
            </a:pPr>
            <a:endParaRPr lang="pt-BR"/>
          </a:p>
        </p:txBody>
      </p:sp>
      <p:sp>
        <p:nvSpPr>
          <p:cNvPr id="6" name="Rectangle 11"/>
          <p:cNvSpPr>
            <a:spLocks noGrp="1" noChangeArrowheads="1"/>
          </p:cNvSpPr>
          <p:nvPr>
            <p:ph type="sldNum" sz="quarter" idx="12"/>
          </p:nvPr>
        </p:nvSpPr>
        <p:spPr>
          <a:ln/>
        </p:spPr>
        <p:txBody>
          <a:bodyPr/>
          <a:lstStyle>
            <a:lvl1pPr>
              <a:defRPr/>
            </a:lvl1pPr>
          </a:lstStyle>
          <a:p>
            <a:pPr>
              <a:defRPr/>
            </a:pPr>
            <a:fld id="{51834EA8-5369-45B2-9C60-00E5DE2D9E25}"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9"/>
          <p:cNvSpPr>
            <a:spLocks noGrp="1" noChangeArrowheads="1"/>
          </p:cNvSpPr>
          <p:nvPr>
            <p:ph type="dt" sz="half" idx="10"/>
          </p:nvPr>
        </p:nvSpPr>
        <p:spPr>
          <a:ln/>
        </p:spPr>
        <p:txBody>
          <a:bodyPr/>
          <a:lstStyle>
            <a:lvl1pPr>
              <a:defRPr/>
            </a:lvl1pPr>
          </a:lstStyle>
          <a:p>
            <a:pPr>
              <a:defRPr/>
            </a:pPr>
            <a:endParaRPr lang="pt-BR"/>
          </a:p>
        </p:txBody>
      </p:sp>
      <p:sp>
        <p:nvSpPr>
          <p:cNvPr id="6" name="Rectangle 10"/>
          <p:cNvSpPr>
            <a:spLocks noGrp="1" noChangeArrowheads="1"/>
          </p:cNvSpPr>
          <p:nvPr>
            <p:ph type="ftr" sz="quarter" idx="11"/>
          </p:nvPr>
        </p:nvSpPr>
        <p:spPr>
          <a:ln/>
        </p:spPr>
        <p:txBody>
          <a:bodyPr/>
          <a:lstStyle>
            <a:lvl1pPr>
              <a:defRPr/>
            </a:lvl1pPr>
          </a:lstStyle>
          <a:p>
            <a:pPr>
              <a:defRPr/>
            </a:pPr>
            <a:endParaRPr lang="pt-BR"/>
          </a:p>
        </p:txBody>
      </p:sp>
      <p:sp>
        <p:nvSpPr>
          <p:cNvPr id="7" name="Rectangle 11"/>
          <p:cNvSpPr>
            <a:spLocks noGrp="1" noChangeArrowheads="1"/>
          </p:cNvSpPr>
          <p:nvPr>
            <p:ph type="sldNum" sz="quarter" idx="12"/>
          </p:nvPr>
        </p:nvSpPr>
        <p:spPr>
          <a:ln/>
        </p:spPr>
        <p:txBody>
          <a:bodyPr/>
          <a:lstStyle>
            <a:lvl1pPr>
              <a:defRPr/>
            </a:lvl1pPr>
          </a:lstStyle>
          <a:p>
            <a:pPr>
              <a:defRPr/>
            </a:pPr>
            <a:fld id="{912BBA90-8127-4C40-A691-9E75CD5E3BE0}"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9"/>
          <p:cNvSpPr>
            <a:spLocks noGrp="1" noChangeArrowheads="1"/>
          </p:cNvSpPr>
          <p:nvPr>
            <p:ph type="dt" sz="half" idx="10"/>
          </p:nvPr>
        </p:nvSpPr>
        <p:spPr>
          <a:ln/>
        </p:spPr>
        <p:txBody>
          <a:bodyPr/>
          <a:lstStyle>
            <a:lvl1pPr>
              <a:defRPr/>
            </a:lvl1pPr>
          </a:lstStyle>
          <a:p>
            <a:pPr>
              <a:defRPr/>
            </a:pPr>
            <a:endParaRPr lang="pt-BR"/>
          </a:p>
        </p:txBody>
      </p:sp>
      <p:sp>
        <p:nvSpPr>
          <p:cNvPr id="8" name="Rectangle 10"/>
          <p:cNvSpPr>
            <a:spLocks noGrp="1" noChangeArrowheads="1"/>
          </p:cNvSpPr>
          <p:nvPr>
            <p:ph type="ftr" sz="quarter" idx="11"/>
          </p:nvPr>
        </p:nvSpPr>
        <p:spPr>
          <a:ln/>
        </p:spPr>
        <p:txBody>
          <a:bodyPr/>
          <a:lstStyle>
            <a:lvl1pPr>
              <a:defRPr/>
            </a:lvl1pPr>
          </a:lstStyle>
          <a:p>
            <a:pPr>
              <a:defRPr/>
            </a:pPr>
            <a:endParaRPr lang="pt-BR"/>
          </a:p>
        </p:txBody>
      </p:sp>
      <p:sp>
        <p:nvSpPr>
          <p:cNvPr id="9" name="Rectangle 11"/>
          <p:cNvSpPr>
            <a:spLocks noGrp="1" noChangeArrowheads="1"/>
          </p:cNvSpPr>
          <p:nvPr>
            <p:ph type="sldNum" sz="quarter" idx="12"/>
          </p:nvPr>
        </p:nvSpPr>
        <p:spPr>
          <a:ln/>
        </p:spPr>
        <p:txBody>
          <a:bodyPr/>
          <a:lstStyle>
            <a:lvl1pPr>
              <a:defRPr/>
            </a:lvl1pPr>
          </a:lstStyle>
          <a:p>
            <a:pPr>
              <a:defRPr/>
            </a:pPr>
            <a:fld id="{59B4A91D-F968-4277-ADDC-6053C10080B5}"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9"/>
          <p:cNvSpPr>
            <a:spLocks noGrp="1" noChangeArrowheads="1"/>
          </p:cNvSpPr>
          <p:nvPr>
            <p:ph type="dt" sz="half" idx="10"/>
          </p:nvPr>
        </p:nvSpPr>
        <p:spPr>
          <a:ln/>
        </p:spPr>
        <p:txBody>
          <a:bodyPr/>
          <a:lstStyle>
            <a:lvl1pPr>
              <a:defRPr/>
            </a:lvl1pPr>
          </a:lstStyle>
          <a:p>
            <a:pPr>
              <a:defRPr/>
            </a:pPr>
            <a:endParaRPr lang="pt-BR"/>
          </a:p>
        </p:txBody>
      </p:sp>
      <p:sp>
        <p:nvSpPr>
          <p:cNvPr id="4" name="Rectangle 10"/>
          <p:cNvSpPr>
            <a:spLocks noGrp="1" noChangeArrowheads="1"/>
          </p:cNvSpPr>
          <p:nvPr>
            <p:ph type="ftr" sz="quarter" idx="11"/>
          </p:nvPr>
        </p:nvSpPr>
        <p:spPr>
          <a:ln/>
        </p:spPr>
        <p:txBody>
          <a:bodyPr/>
          <a:lstStyle>
            <a:lvl1pPr>
              <a:defRPr/>
            </a:lvl1pPr>
          </a:lstStyle>
          <a:p>
            <a:pPr>
              <a:defRPr/>
            </a:pPr>
            <a:endParaRPr lang="pt-BR"/>
          </a:p>
        </p:txBody>
      </p:sp>
      <p:sp>
        <p:nvSpPr>
          <p:cNvPr id="5" name="Rectangle 11"/>
          <p:cNvSpPr>
            <a:spLocks noGrp="1" noChangeArrowheads="1"/>
          </p:cNvSpPr>
          <p:nvPr>
            <p:ph type="sldNum" sz="quarter" idx="12"/>
          </p:nvPr>
        </p:nvSpPr>
        <p:spPr>
          <a:ln/>
        </p:spPr>
        <p:txBody>
          <a:bodyPr/>
          <a:lstStyle>
            <a:lvl1pPr>
              <a:defRPr/>
            </a:lvl1pPr>
          </a:lstStyle>
          <a:p>
            <a:pPr>
              <a:defRPr/>
            </a:pPr>
            <a:fld id="{55E71597-7E60-4FD7-80CE-FAAE9AA501E1}"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pt-BR"/>
          </a:p>
        </p:txBody>
      </p:sp>
      <p:sp>
        <p:nvSpPr>
          <p:cNvPr id="3" name="Rectangle 10"/>
          <p:cNvSpPr>
            <a:spLocks noGrp="1" noChangeArrowheads="1"/>
          </p:cNvSpPr>
          <p:nvPr>
            <p:ph type="ftr" sz="quarter" idx="11"/>
          </p:nvPr>
        </p:nvSpPr>
        <p:spPr>
          <a:ln/>
        </p:spPr>
        <p:txBody>
          <a:bodyPr/>
          <a:lstStyle>
            <a:lvl1pPr>
              <a:defRPr/>
            </a:lvl1pPr>
          </a:lstStyle>
          <a:p>
            <a:pPr>
              <a:defRPr/>
            </a:pPr>
            <a:endParaRPr lang="pt-BR"/>
          </a:p>
        </p:txBody>
      </p:sp>
      <p:sp>
        <p:nvSpPr>
          <p:cNvPr id="4" name="Rectangle 11"/>
          <p:cNvSpPr>
            <a:spLocks noGrp="1" noChangeArrowheads="1"/>
          </p:cNvSpPr>
          <p:nvPr>
            <p:ph type="sldNum" sz="quarter" idx="12"/>
          </p:nvPr>
        </p:nvSpPr>
        <p:spPr>
          <a:ln/>
        </p:spPr>
        <p:txBody>
          <a:bodyPr/>
          <a:lstStyle>
            <a:lvl1pPr>
              <a:defRPr/>
            </a:lvl1pPr>
          </a:lstStyle>
          <a:p>
            <a:pPr>
              <a:defRPr/>
            </a:pPr>
            <a:fld id="{F4710507-E00E-4FBD-91A6-6622630C8C19}"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9"/>
          <p:cNvSpPr>
            <a:spLocks noGrp="1" noChangeArrowheads="1"/>
          </p:cNvSpPr>
          <p:nvPr>
            <p:ph type="dt" sz="half" idx="10"/>
          </p:nvPr>
        </p:nvSpPr>
        <p:spPr>
          <a:ln/>
        </p:spPr>
        <p:txBody>
          <a:bodyPr/>
          <a:lstStyle>
            <a:lvl1pPr>
              <a:defRPr/>
            </a:lvl1pPr>
          </a:lstStyle>
          <a:p>
            <a:pPr>
              <a:defRPr/>
            </a:pPr>
            <a:endParaRPr lang="pt-BR"/>
          </a:p>
        </p:txBody>
      </p:sp>
      <p:sp>
        <p:nvSpPr>
          <p:cNvPr id="6" name="Rectangle 10"/>
          <p:cNvSpPr>
            <a:spLocks noGrp="1" noChangeArrowheads="1"/>
          </p:cNvSpPr>
          <p:nvPr>
            <p:ph type="ftr" sz="quarter" idx="11"/>
          </p:nvPr>
        </p:nvSpPr>
        <p:spPr>
          <a:ln/>
        </p:spPr>
        <p:txBody>
          <a:bodyPr/>
          <a:lstStyle>
            <a:lvl1pPr>
              <a:defRPr/>
            </a:lvl1pPr>
          </a:lstStyle>
          <a:p>
            <a:pPr>
              <a:defRPr/>
            </a:pPr>
            <a:endParaRPr lang="pt-BR"/>
          </a:p>
        </p:txBody>
      </p:sp>
      <p:sp>
        <p:nvSpPr>
          <p:cNvPr id="7" name="Rectangle 11"/>
          <p:cNvSpPr>
            <a:spLocks noGrp="1" noChangeArrowheads="1"/>
          </p:cNvSpPr>
          <p:nvPr>
            <p:ph type="sldNum" sz="quarter" idx="12"/>
          </p:nvPr>
        </p:nvSpPr>
        <p:spPr>
          <a:ln/>
        </p:spPr>
        <p:txBody>
          <a:bodyPr/>
          <a:lstStyle>
            <a:lvl1pPr>
              <a:defRPr/>
            </a:lvl1pPr>
          </a:lstStyle>
          <a:p>
            <a:pPr>
              <a:defRPr/>
            </a:pPr>
            <a:fld id="{1B4518C7-5341-4658-8B54-D936F694E93D}"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9"/>
          <p:cNvSpPr>
            <a:spLocks noGrp="1" noChangeArrowheads="1"/>
          </p:cNvSpPr>
          <p:nvPr>
            <p:ph type="dt" sz="half" idx="10"/>
          </p:nvPr>
        </p:nvSpPr>
        <p:spPr>
          <a:ln/>
        </p:spPr>
        <p:txBody>
          <a:bodyPr/>
          <a:lstStyle>
            <a:lvl1pPr>
              <a:defRPr/>
            </a:lvl1pPr>
          </a:lstStyle>
          <a:p>
            <a:pPr>
              <a:defRPr/>
            </a:pPr>
            <a:endParaRPr lang="pt-BR"/>
          </a:p>
        </p:txBody>
      </p:sp>
      <p:sp>
        <p:nvSpPr>
          <p:cNvPr id="6" name="Rectangle 10"/>
          <p:cNvSpPr>
            <a:spLocks noGrp="1" noChangeArrowheads="1"/>
          </p:cNvSpPr>
          <p:nvPr>
            <p:ph type="ftr" sz="quarter" idx="11"/>
          </p:nvPr>
        </p:nvSpPr>
        <p:spPr>
          <a:ln/>
        </p:spPr>
        <p:txBody>
          <a:bodyPr/>
          <a:lstStyle>
            <a:lvl1pPr>
              <a:defRPr/>
            </a:lvl1pPr>
          </a:lstStyle>
          <a:p>
            <a:pPr>
              <a:defRPr/>
            </a:pPr>
            <a:endParaRPr lang="pt-BR"/>
          </a:p>
        </p:txBody>
      </p:sp>
      <p:sp>
        <p:nvSpPr>
          <p:cNvPr id="7" name="Rectangle 11"/>
          <p:cNvSpPr>
            <a:spLocks noGrp="1" noChangeArrowheads="1"/>
          </p:cNvSpPr>
          <p:nvPr>
            <p:ph type="sldNum" sz="quarter" idx="12"/>
          </p:nvPr>
        </p:nvSpPr>
        <p:spPr>
          <a:ln/>
        </p:spPr>
        <p:txBody>
          <a:bodyPr/>
          <a:lstStyle>
            <a:lvl1pPr>
              <a:defRPr/>
            </a:lvl1pPr>
          </a:lstStyle>
          <a:p>
            <a:pPr>
              <a:defRPr/>
            </a:pPr>
            <a:fld id="{14750E56-2DD2-4BD2-922D-144C3A5B0938}"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8686800" cy="4876800"/>
            <a:chOff x="0" y="0"/>
            <a:chExt cx="5472" cy="3072"/>
          </a:xfrm>
        </p:grpSpPr>
        <p:sp>
          <p:nvSpPr>
            <p:cNvPr id="409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n-US" sz="2400">
                <a:latin typeface="Times New Roman" pitchFamily="18" charset="0"/>
              </a:endParaRPr>
            </a:p>
          </p:txBody>
        </p:sp>
        <p:grpSp>
          <p:nvGrpSpPr>
            <p:cNvPr id="3082" name="Group 4"/>
            <p:cNvGrpSpPr>
              <a:grpSpLocks/>
            </p:cNvGrpSpPr>
            <p:nvPr/>
          </p:nvGrpSpPr>
          <p:grpSpPr bwMode="auto">
            <a:xfrm>
              <a:off x="240" y="893"/>
              <a:ext cx="5232" cy="115"/>
              <a:chOff x="240" y="893"/>
              <a:chExt cx="5232" cy="115"/>
            </a:xfrm>
          </p:grpSpPr>
          <p:sp>
            <p:nvSpPr>
              <p:cNvPr id="410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410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pt-BR"/>
              </a:p>
            </p:txBody>
          </p:sp>
        </p:grpSp>
      </p:grpSp>
      <p:sp>
        <p:nvSpPr>
          <p:cNvPr id="3075"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3076"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10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pt-BR"/>
          </a:p>
        </p:txBody>
      </p:sp>
      <p:sp>
        <p:nvSpPr>
          <p:cNvPr id="410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pt-BR"/>
          </a:p>
        </p:txBody>
      </p:sp>
      <p:sp>
        <p:nvSpPr>
          <p:cNvPr id="410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55D641AA-80A1-4D48-B336-DBEF14CE21D2}" type="slidenum">
              <a:rPr lang="pt-BR"/>
              <a:pPr>
                <a:defRPr/>
              </a:pPr>
              <a:t>‹nº›</a:t>
            </a:fld>
            <a:endParaRPr lang="pt-BR"/>
          </a:p>
        </p:txBody>
      </p:sp>
      <p:sp>
        <p:nvSpPr>
          <p:cNvPr id="410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pt-BR"/>
          </a:p>
        </p:txBody>
      </p:sp>
    </p:spTree>
  </p:cSld>
  <p:clrMap bg1="lt1" tx1="dk1" bg2="lt2" tx2="dk2" accent1="accent1" accent2="accent2" accent3="accent3" accent4="accent4" accent5="accent5" accent6="accent6" hlink="hlink" folHlink="folHlink"/>
  <p:sldLayoutIdLst>
    <p:sldLayoutId id="2147483723"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4" r:id="rId15"/>
    <p:sldLayoutId id="2147483725" r:id="rId16"/>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potafos.org/ppiweb/gbrazil.nsf/$webindex/article=D1B86BD483256D8200635A20F15CF87F!opendocument"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0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potafos.org/ppiweb/gbrazil.nsf/$webindex/article=D1B86BD483256D8200635A20F15CF87F!opendocument"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potafos.org/ppiweb/gbrazil.nsf/$webindex/article=D1B86BD483256D8200635A20F15CF87F!opendocument"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potafos.org/ppiweb/gbrazil.nsf/$webindex/article=136760F583256D820063975A956C4EB5!opendocument" TargetMode="Externa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07.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10.bin"/><Relationship Id="rId4" Type="http://schemas.openxmlformats.org/officeDocument/2006/relationships/image" Target="../media/image11.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6.xml"/><Relationship Id="rId1" Type="http://schemas.openxmlformats.org/officeDocument/2006/relationships/vmlDrawing" Target="../drawings/vmlDrawing7.vml"/><Relationship Id="rId4" Type="http://schemas.openxmlformats.org/officeDocument/2006/relationships/image" Target="../media/image1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7.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1.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3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png"/><Relationship Id="rId2" Type="http://schemas.openxmlformats.org/officeDocument/2006/relationships/hyperlink" Target="http://www.potafos.org/ppiweb/gbrazil.nsf/$webindex/article=923BDC6583256D82004F8D73AF95B5CC!opendocument" TargetMode="Externa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http://www.potafos.org/ppiweb/gbrazil.nsf/$webindex/AF95B5CC923BDC6583256D82004F8D73/$file/foto%2007.jpg"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potafos.org/ppiweb/gbrazil.nsf/$webindex/article=923BDC6583256D82004F8D73AF95B5CC!opendocument" TargetMode="External"/><Relationship Id="rId1" Type="http://schemas.openxmlformats.org/officeDocument/2006/relationships/slideLayout" Target="../slideLayouts/slideLayout2.xml"/><Relationship Id="rId4" Type="http://schemas.openxmlformats.org/officeDocument/2006/relationships/image" Target="http://www.potafos.org/ppiweb/gbrazil.nsf/$webindex/AF95B5CC923BDC6583256D82004F8D73/$file/foto%2007.jpg"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9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057400" y="1143000"/>
            <a:ext cx="6907088" cy="2209800"/>
          </a:xfrm>
        </p:spPr>
        <p:txBody>
          <a:bodyPr/>
          <a:lstStyle/>
          <a:p>
            <a:pPr eaLnBrk="1" hangingPunct="1"/>
            <a:r>
              <a:rPr lang="pt-BR" sz="4400" dirty="0"/>
              <a:t>CONCEITOS GERAIS – ADUBAÇÃO E CALAGEM</a:t>
            </a:r>
            <a:endParaRPr lang="pt-BR" sz="4400" b="1" dirty="0"/>
          </a:p>
        </p:txBody>
      </p:sp>
      <p:sp>
        <p:nvSpPr>
          <p:cNvPr id="5123" name="Rectangle 3"/>
          <p:cNvSpPr>
            <a:spLocks noGrp="1" noChangeArrowheads="1"/>
          </p:cNvSpPr>
          <p:nvPr>
            <p:ph type="subTitle" idx="1"/>
          </p:nvPr>
        </p:nvSpPr>
        <p:spPr/>
        <p:txBody>
          <a:bodyPr/>
          <a:lstStyle/>
          <a:p>
            <a:pPr eaLnBrk="1" hangingPunct="1"/>
            <a:r>
              <a:rPr lang="pt-BR" dirty="0"/>
              <a:t>Prof. Dr. Edgar G. F. de Beauclair</a:t>
            </a:r>
          </a:p>
          <a:p>
            <a:pPr eaLnBrk="1" hangingPunct="1"/>
            <a:r>
              <a:rPr lang="pt-BR" dirty="0"/>
              <a:t>Depto. Produção vegetal – ESALQ / USP</a:t>
            </a:r>
          </a:p>
          <a:p>
            <a:pPr eaLnBrk="1" hangingPunct="1"/>
            <a:r>
              <a:rPr lang="pt-BR" dirty="0"/>
              <a:t>edgar.beauclair@usp.br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Rot="1" noChangeArrowheads="1"/>
          </p:cNvSpPr>
          <p:nvPr>
            <p:ph idx="1"/>
          </p:nvPr>
        </p:nvSpPr>
        <p:spPr>
          <a:xfrm>
            <a:off x="714348" y="836712"/>
            <a:ext cx="8007350" cy="6351475"/>
          </a:xfrm>
        </p:spPr>
        <p:txBody>
          <a:bodyPr/>
          <a:lstStyle/>
          <a:p>
            <a:pPr algn="just">
              <a:lnSpc>
                <a:spcPct val="80000"/>
              </a:lnSpc>
              <a:spcAft>
                <a:spcPct val="30000"/>
              </a:spcAft>
              <a:buClr>
                <a:schemeClr val="tx1"/>
              </a:buClr>
              <a:buFont typeface="Wingdings" pitchFamily="2" charset="2"/>
              <a:buChar char="û"/>
            </a:pPr>
            <a:r>
              <a:rPr lang="pt-BR" sz="2000" dirty="0"/>
              <a:t> </a:t>
            </a:r>
            <a:r>
              <a:rPr lang="pt-BR" sz="2100" dirty="0"/>
              <a:t>Conceitos de </a:t>
            </a:r>
            <a:r>
              <a:rPr lang="pt-BR" sz="2100" dirty="0" err="1"/>
              <a:t>Vertch</a:t>
            </a:r>
            <a:r>
              <a:rPr lang="pt-BR" sz="2100" dirty="0"/>
              <a:t> introduzidos no Brasil em 1932 por </a:t>
            </a:r>
            <a:r>
              <a:rPr lang="pt-BR" sz="2100" dirty="0" err="1"/>
              <a:t>Vageler</a:t>
            </a:r>
            <a:r>
              <a:rPr lang="pt-BR" sz="2100" dirty="0"/>
              <a:t> (IAC)</a:t>
            </a:r>
          </a:p>
          <a:p>
            <a:pPr algn="just">
              <a:lnSpc>
                <a:spcPct val="80000"/>
              </a:lnSpc>
              <a:spcAft>
                <a:spcPct val="30000"/>
              </a:spcAft>
              <a:buClr>
                <a:schemeClr val="tx1"/>
              </a:buClr>
              <a:buFont typeface="Wingdings" pitchFamily="2" charset="2"/>
              <a:buChar char="û"/>
            </a:pPr>
            <a:r>
              <a:rPr lang="pt-BR" sz="2100" dirty="0"/>
              <a:t> Em 1915 conceito de pH introduzido na ciência do solo (valores baixos tiveram diversas interpretações).</a:t>
            </a:r>
          </a:p>
          <a:p>
            <a:pPr algn="just">
              <a:lnSpc>
                <a:spcPct val="80000"/>
              </a:lnSpc>
              <a:spcAft>
                <a:spcPct val="30000"/>
              </a:spcAft>
              <a:buClr>
                <a:schemeClr val="tx1"/>
              </a:buClr>
              <a:buFont typeface="Wingdings" pitchFamily="2" charset="2"/>
              <a:buChar char="û"/>
            </a:pPr>
            <a:r>
              <a:rPr lang="pt-BR" sz="2100" dirty="0"/>
              <a:t>Em 1947 </a:t>
            </a:r>
            <a:r>
              <a:rPr lang="pt-BR" sz="2100" dirty="0" err="1"/>
              <a:t>Chernov</a:t>
            </a:r>
            <a:r>
              <a:rPr lang="pt-BR" sz="2100" dirty="0"/>
              <a:t> promulga a teoria do Al:</a:t>
            </a:r>
          </a:p>
          <a:p>
            <a:pPr algn="just">
              <a:lnSpc>
                <a:spcPct val="80000"/>
              </a:lnSpc>
              <a:spcAft>
                <a:spcPct val="30000"/>
              </a:spcAft>
              <a:buClr>
                <a:schemeClr val="tx1"/>
              </a:buClr>
              <a:buFont typeface="Arial" pitchFamily="34" charset="0"/>
              <a:buNone/>
            </a:pPr>
            <a:r>
              <a:rPr lang="pt-BR" sz="2100" dirty="0"/>
              <a:t>     - Al responsável pela acidez do solo</a:t>
            </a:r>
          </a:p>
          <a:p>
            <a:pPr algn="just">
              <a:lnSpc>
                <a:spcPct val="80000"/>
              </a:lnSpc>
              <a:spcAft>
                <a:spcPct val="30000"/>
              </a:spcAft>
              <a:buClr>
                <a:schemeClr val="tx1"/>
              </a:buClr>
              <a:buFont typeface="Arial" pitchFamily="34" charset="0"/>
              <a:buNone/>
            </a:pPr>
            <a:r>
              <a:rPr lang="pt-BR" sz="2100" dirty="0"/>
              <a:t>     - solução </a:t>
            </a:r>
            <a:r>
              <a:rPr lang="pt-BR" sz="2100" dirty="0" err="1"/>
              <a:t>KCl</a:t>
            </a:r>
            <a:r>
              <a:rPr lang="pt-BR" sz="2100" dirty="0"/>
              <a:t> 1N extrai Al trocável e H</a:t>
            </a:r>
            <a:r>
              <a:rPr lang="pt-BR" sz="2100" baseline="30000" dirty="0"/>
              <a:t>+</a:t>
            </a:r>
            <a:r>
              <a:rPr lang="pt-BR" sz="2100" dirty="0"/>
              <a:t> somente em solos muito ácidos e orgânicos.</a:t>
            </a:r>
          </a:p>
          <a:p>
            <a:pPr algn="just">
              <a:lnSpc>
                <a:spcPct val="80000"/>
              </a:lnSpc>
              <a:spcAft>
                <a:spcPct val="30000"/>
              </a:spcAft>
              <a:buClr>
                <a:schemeClr val="tx1"/>
              </a:buClr>
              <a:buFont typeface="Arial" pitchFamily="34" charset="0"/>
              <a:buNone/>
            </a:pPr>
            <a:r>
              <a:rPr lang="pt-BR" sz="2100" dirty="0"/>
              <a:t>     - reações entre ac. húmicos e Al </a:t>
            </a:r>
            <a:r>
              <a:rPr lang="pt-BR" sz="2100" dirty="0">
                <a:cs typeface="Arial" pitchFamily="34" charset="0"/>
              </a:rPr>
              <a:t>↔ compostos pouco solúveis</a:t>
            </a:r>
            <a:r>
              <a:rPr lang="pt-BR" sz="2100" dirty="0"/>
              <a:t> </a:t>
            </a:r>
          </a:p>
          <a:p>
            <a:pPr algn="just">
              <a:lnSpc>
                <a:spcPct val="80000"/>
              </a:lnSpc>
              <a:spcAft>
                <a:spcPct val="30000"/>
              </a:spcAft>
              <a:buClr>
                <a:schemeClr val="tx1"/>
              </a:buClr>
              <a:buFont typeface="Wingdings" pitchFamily="2" charset="2"/>
              <a:buChar char="û"/>
            </a:pPr>
            <a:r>
              <a:rPr lang="pt-BR" sz="2100" dirty="0"/>
              <a:t> </a:t>
            </a:r>
            <a:r>
              <a:rPr lang="pt-BR" sz="2100" dirty="0" err="1"/>
              <a:t>Shofield</a:t>
            </a:r>
            <a:r>
              <a:rPr lang="pt-BR" sz="2100" dirty="0"/>
              <a:t> (1949) conclui que a hidrolise do Al (</a:t>
            </a:r>
            <a:r>
              <a:rPr lang="pt-BR" sz="2100" dirty="0" err="1"/>
              <a:t>pK</a:t>
            </a:r>
            <a:r>
              <a:rPr lang="pt-BR" sz="2100" dirty="0"/>
              <a:t> =4,8) era responsável pelo caráter de ácido fraco de suspensões de argila e não a dissociação de H</a:t>
            </a:r>
            <a:r>
              <a:rPr lang="pt-BR" sz="2100" baseline="30000" dirty="0"/>
              <a:t>+</a:t>
            </a:r>
          </a:p>
          <a:p>
            <a:pPr algn="just">
              <a:lnSpc>
                <a:spcPct val="80000"/>
              </a:lnSpc>
              <a:spcAft>
                <a:spcPct val="30000"/>
              </a:spcAft>
              <a:buClr>
                <a:schemeClr val="tx1"/>
              </a:buClr>
              <a:buFont typeface="Wingdings" pitchFamily="2" charset="2"/>
              <a:buChar char="û"/>
            </a:pPr>
            <a:r>
              <a:rPr lang="pt-BR" sz="2100" dirty="0" err="1"/>
              <a:t>Low</a:t>
            </a:r>
            <a:r>
              <a:rPr lang="pt-BR" sz="2100" dirty="0"/>
              <a:t> (1955) H trocável só existe em pH &lt; 4,0</a:t>
            </a:r>
          </a:p>
          <a:p>
            <a:pPr algn="just">
              <a:lnSpc>
                <a:spcPct val="80000"/>
              </a:lnSpc>
              <a:spcAft>
                <a:spcPct val="30000"/>
              </a:spcAft>
              <a:buClr>
                <a:schemeClr val="tx1"/>
              </a:buClr>
              <a:buFont typeface="Wingdings" pitchFamily="2" charset="2"/>
              <a:buChar char="û"/>
            </a:pPr>
            <a:r>
              <a:rPr lang="pt-BR" sz="2100" dirty="0" err="1"/>
              <a:t>Chernov</a:t>
            </a:r>
            <a:r>
              <a:rPr lang="pt-BR" sz="2100" dirty="0"/>
              <a:t> </a:t>
            </a:r>
            <a:r>
              <a:rPr lang="pt-BR" sz="2100" dirty="0" err="1"/>
              <a:t>et</a:t>
            </a:r>
            <a:r>
              <a:rPr lang="pt-BR" sz="2100" dirty="0"/>
              <a:t> al. (1956 e 1959) esclarecem definitivamente as dúvidas sobre o Al e o H no solo</a:t>
            </a:r>
          </a:p>
          <a:p>
            <a:pPr algn="just">
              <a:lnSpc>
                <a:spcPct val="80000"/>
              </a:lnSpc>
              <a:buClr>
                <a:schemeClr val="tx1"/>
              </a:buClr>
              <a:buFont typeface="Wingdings" pitchFamily="2" charset="2"/>
              <a:buNone/>
            </a:pPr>
            <a:endParaRPr lang="pt-BR" sz="2100" dirty="0"/>
          </a:p>
          <a:p>
            <a:pPr algn="just">
              <a:lnSpc>
                <a:spcPct val="80000"/>
              </a:lnSpc>
              <a:buClr>
                <a:schemeClr val="tx1"/>
              </a:buClr>
              <a:buFont typeface="Wingdings" pitchFamily="2" charset="2"/>
              <a:buChar char="û"/>
            </a:pPr>
            <a:endParaRPr lang="pt-BR" sz="20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pt-BR" altLang="pt-BR" dirty="0"/>
              <a:t>MANGANÊS</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16858"/>
            <a:ext cx="754603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5776913"/>
            <a:ext cx="5903913"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0361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pt-BR" altLang="pt-BR" b="1" dirty="0">
                <a:solidFill>
                  <a:schemeClr val="tx1"/>
                </a:solidFill>
              </a:rPr>
              <a:t>Deficiência de Manganês</a:t>
            </a:r>
            <a:endParaRPr lang="en-US" altLang="pt-BR" b="1" dirty="0">
              <a:solidFill>
                <a:schemeClr val="tx1"/>
              </a:solidFill>
            </a:endParaRPr>
          </a:p>
        </p:txBody>
      </p:sp>
      <p:sp>
        <p:nvSpPr>
          <p:cNvPr id="10246" name="Rectangle 6"/>
          <p:cNvSpPr>
            <a:spLocks noChangeArrowheads="1"/>
          </p:cNvSpPr>
          <p:nvPr/>
        </p:nvSpPr>
        <p:spPr bwMode="auto">
          <a:xfrm>
            <a:off x="755650" y="2043461"/>
            <a:ext cx="738028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457200" indent="-457200">
              <a:lnSpc>
                <a:spcPct val="160000"/>
              </a:lnSpc>
              <a:buFont typeface="Arial" panose="020B0604020202020204" pitchFamily="34" charset="0"/>
              <a:buChar char="•"/>
            </a:pPr>
            <a:r>
              <a:rPr lang="pt-BR" altLang="pt-BR" sz="2800" b="1" dirty="0" err="1"/>
              <a:t>Clorose</a:t>
            </a:r>
            <a:r>
              <a:rPr lang="pt-BR" altLang="pt-BR" sz="2800" b="1" dirty="0"/>
              <a:t> </a:t>
            </a:r>
            <a:r>
              <a:rPr lang="pt-BR" altLang="pt-BR" sz="2800" b="1" dirty="0" err="1"/>
              <a:t>internerval</a:t>
            </a:r>
            <a:r>
              <a:rPr lang="pt-BR" altLang="pt-BR" sz="2800" b="1" dirty="0"/>
              <a:t> da ponta até o meio   das folhas; </a:t>
            </a:r>
          </a:p>
          <a:p>
            <a:pPr marL="457200" indent="-457200">
              <a:lnSpc>
                <a:spcPct val="160000"/>
              </a:lnSpc>
              <a:buFont typeface="Arial" panose="020B0604020202020204" pitchFamily="34" charset="0"/>
              <a:buChar char="•"/>
            </a:pPr>
            <a:r>
              <a:rPr lang="pt-BR" altLang="pt-BR" sz="2800" b="1" dirty="0"/>
              <a:t>Estrias cloróticas podem tornar-se  brancas  e necróticas e as folhas podem  desfiar por ação do vento.</a:t>
            </a:r>
            <a:r>
              <a:rPr lang="en-US" altLang="pt-BR" sz="2800" b="1" dirty="0"/>
              <a:t> </a:t>
            </a:r>
          </a:p>
        </p:txBody>
      </p:sp>
    </p:spTree>
    <p:extLst>
      <p:ext uri="{BB962C8B-B14F-4D97-AF65-F5344CB8AC3E}">
        <p14:creationId xmlns:p14="http://schemas.microsoft.com/office/powerpoint/2010/main" val="3073115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Effect transition="in" filter="dissolve">
                                      <p:cBhvr>
                                        <p:cTn id="7" dur="500"/>
                                        <p:tgtEl>
                                          <p:spTgt spid="102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46">
                                            <p:txEl>
                                              <p:pRg st="1" end="1"/>
                                            </p:txEl>
                                          </p:spTgt>
                                        </p:tgtEl>
                                        <p:attrNameLst>
                                          <p:attrName>style.visibility</p:attrName>
                                        </p:attrNameLst>
                                      </p:cBhvr>
                                      <p:to>
                                        <p:strVal val="visible"/>
                                      </p:to>
                                    </p:set>
                                    <p:animEffect transition="in" filter="dissolve">
                                      <p:cBhvr>
                                        <p:cTn id="12" dur="500"/>
                                        <p:tgtEl>
                                          <p:spTgt spid="102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49632" y="-15875"/>
            <a:ext cx="8229600" cy="1143001"/>
          </a:xfrm>
        </p:spPr>
        <p:txBody>
          <a:bodyPr/>
          <a:lstStyle/>
          <a:p>
            <a:r>
              <a:rPr lang="pt-BR" altLang="pt-BR" dirty="0">
                <a:solidFill>
                  <a:schemeClr val="tx1"/>
                </a:solidFill>
              </a:rPr>
              <a:t>Deficiência de Zinco</a:t>
            </a:r>
            <a:endParaRPr lang="en-US" altLang="pt-BR" dirty="0">
              <a:solidFill>
                <a:schemeClr val="tx1"/>
              </a:solidFill>
            </a:endParaRPr>
          </a:p>
        </p:txBody>
      </p:sp>
      <p:pic>
        <p:nvPicPr>
          <p:cNvPr id="13316" name="Picture 4" descr="foto%201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44675"/>
            <a:ext cx="9113003"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p:cNvSpPr>
            <a:spLocks noChangeArrowheads="1"/>
          </p:cNvSpPr>
          <p:nvPr/>
        </p:nvSpPr>
        <p:spPr bwMode="auto">
          <a:xfrm>
            <a:off x="794503" y="1838995"/>
            <a:ext cx="8318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t-BR" altLang="pt-BR" sz="4000" dirty="0"/>
              <a:t>Faixa larga clorótica na lâmina foliar</a:t>
            </a:r>
            <a:endParaRPr lang="en-US" altLang="pt-BR" sz="4000" dirty="0"/>
          </a:p>
        </p:txBody>
      </p:sp>
      <p:sp>
        <p:nvSpPr>
          <p:cNvPr id="13318" name="Text Box 6"/>
          <p:cNvSpPr txBox="1">
            <a:spLocks noChangeArrowheads="1"/>
          </p:cNvSpPr>
          <p:nvPr/>
        </p:nvSpPr>
        <p:spPr bwMode="auto">
          <a:xfrm>
            <a:off x="556640" y="3252539"/>
            <a:ext cx="8494368" cy="243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40000"/>
              </a:lnSpc>
            </a:pPr>
            <a:r>
              <a:rPr lang="pt-BR" altLang="pt-BR" sz="2800" b="1" dirty="0">
                <a:solidFill>
                  <a:srgbClr val="FFFF00"/>
                </a:solidFill>
              </a:rPr>
              <a:t>Aparece de forma generalizada em muitos solos do tabuleiro do NE e com a evolução dos canaviais para o cerrado (GO, MT) esta deficiência tem aparecido mais frequentemente.</a:t>
            </a:r>
          </a:p>
        </p:txBody>
      </p:sp>
    </p:spTree>
    <p:extLst>
      <p:ext uri="{BB962C8B-B14F-4D97-AF65-F5344CB8AC3E}">
        <p14:creationId xmlns:p14="http://schemas.microsoft.com/office/powerpoint/2010/main" val="521838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ircle(in)">
                                      <p:cBhvr>
                                        <p:cTn id="7" dur="20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checkerboard(across)">
                                      <p:cBhvr>
                                        <p:cTn id="12"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pt-BR" altLang="pt-BR" dirty="0"/>
              <a:t>ZINCO</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675"/>
            <a:ext cx="3960812"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84" y="5445125"/>
            <a:ext cx="388778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844675"/>
            <a:ext cx="3394075" cy="357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1587" y="5589588"/>
            <a:ext cx="3816350"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498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checkerboard(across)">
                                      <p:cBhvr>
                                        <p:cTn id="7" dur="500"/>
                                        <p:tgtEl>
                                          <p:spTgt spid="20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strips(downLeft)">
                                      <p:cBhvr>
                                        <p:cTn id="12" dur="500"/>
                                        <p:tgtEl>
                                          <p:spTgt spid="204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0486"/>
                                        </p:tgtEl>
                                        <p:attrNameLst>
                                          <p:attrName>style.visibility</p:attrName>
                                        </p:attrNameLst>
                                      </p:cBhvr>
                                      <p:to>
                                        <p:strVal val="visible"/>
                                      </p:to>
                                    </p:set>
                                    <p:animEffect transition="in" filter="diamond(in)">
                                      <p:cBhvr>
                                        <p:cTn id="17" dur="2000"/>
                                        <p:tgtEl>
                                          <p:spTgt spid="204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0487"/>
                                        </p:tgtEl>
                                        <p:attrNameLst>
                                          <p:attrName>style.visibility</p:attrName>
                                        </p:attrNameLst>
                                      </p:cBhvr>
                                      <p:to>
                                        <p:strVal val="visible"/>
                                      </p:to>
                                    </p:set>
                                    <p:animEffect transition="in" filter="checkerboard(across)">
                                      <p:cBhvr>
                                        <p:cTn id="22"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foto%201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Rectangle 10"/>
          <p:cNvSpPr>
            <a:spLocks noChangeArrowheads="1"/>
          </p:cNvSpPr>
          <p:nvPr/>
        </p:nvSpPr>
        <p:spPr bwMode="auto">
          <a:xfrm>
            <a:off x="250825" y="4621213"/>
            <a:ext cx="3698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120000"/>
              </a:lnSpc>
              <a:buFontTx/>
              <a:buChar char="-"/>
            </a:pPr>
            <a:r>
              <a:rPr lang="pt-BR" altLang="pt-BR" sz="2400">
                <a:solidFill>
                  <a:schemeClr val="bg1"/>
                </a:solidFill>
              </a:rPr>
              <a:t> </a:t>
            </a:r>
          </a:p>
        </p:txBody>
      </p:sp>
      <p:sp>
        <p:nvSpPr>
          <p:cNvPr id="11276" name="Rectangle 12"/>
          <p:cNvSpPr>
            <a:spLocks noChangeArrowheads="1"/>
          </p:cNvSpPr>
          <p:nvPr/>
        </p:nvSpPr>
        <p:spPr bwMode="auto">
          <a:xfrm>
            <a:off x="539750" y="361950"/>
            <a:ext cx="860425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pPr>
            <a:r>
              <a:rPr lang="pt-BR" altLang="pt-BR" sz="2400">
                <a:solidFill>
                  <a:srgbClr val="FFFF00"/>
                </a:solidFill>
              </a:rPr>
              <a:t>- Estrias cloróticas na lâmina foliar, coalescendo e formando</a:t>
            </a:r>
          </a:p>
          <a:p>
            <a:pPr>
              <a:lnSpc>
                <a:spcPct val="140000"/>
              </a:lnSpc>
            </a:pPr>
            <a:r>
              <a:rPr lang="pt-BR" altLang="pt-BR" sz="2400">
                <a:solidFill>
                  <a:srgbClr val="FFFF00"/>
                </a:solidFill>
              </a:rPr>
              <a:t>  uma faixa larga de tecido clorótico de cada lado da nervura</a:t>
            </a:r>
          </a:p>
          <a:p>
            <a:pPr>
              <a:lnSpc>
                <a:spcPct val="140000"/>
              </a:lnSpc>
            </a:pPr>
            <a:r>
              <a:rPr lang="pt-BR" altLang="pt-BR" sz="2400">
                <a:solidFill>
                  <a:srgbClr val="FFFF00"/>
                </a:solidFill>
              </a:rPr>
              <a:t>  central, mas não se estendendo à margem da folha, exceto  </a:t>
            </a:r>
          </a:p>
          <a:p>
            <a:pPr>
              <a:lnSpc>
                <a:spcPct val="140000"/>
              </a:lnSpc>
            </a:pPr>
            <a:r>
              <a:rPr lang="pt-BR" altLang="pt-BR" sz="2400">
                <a:solidFill>
                  <a:srgbClr val="FFFF00"/>
                </a:solidFill>
              </a:rPr>
              <a:t>  em casos severos de deficiência;</a:t>
            </a:r>
          </a:p>
          <a:p>
            <a:pPr>
              <a:lnSpc>
                <a:spcPct val="140000"/>
              </a:lnSpc>
              <a:buFontTx/>
              <a:buChar char="-"/>
            </a:pPr>
            <a:r>
              <a:rPr lang="pt-BR" altLang="pt-BR" sz="2400">
                <a:solidFill>
                  <a:srgbClr val="FFFF00"/>
                </a:solidFill>
              </a:rPr>
              <a:t> Clorose inicia-se vascularmente; faixas longitudinais verde-</a:t>
            </a:r>
          </a:p>
          <a:p>
            <a:pPr>
              <a:lnSpc>
                <a:spcPct val="140000"/>
              </a:lnSpc>
            </a:pPr>
            <a:r>
              <a:rPr lang="pt-BR" altLang="pt-BR" sz="2400">
                <a:solidFill>
                  <a:srgbClr val="FFFF00"/>
                </a:solidFill>
              </a:rPr>
              <a:t>  claras ao longo das margens das folhas e verde-escuras ao  </a:t>
            </a:r>
          </a:p>
          <a:p>
            <a:pPr>
              <a:lnSpc>
                <a:spcPct val="140000"/>
              </a:lnSpc>
            </a:pPr>
            <a:r>
              <a:rPr lang="pt-BR" altLang="pt-BR" sz="2400">
                <a:solidFill>
                  <a:srgbClr val="FFFF00"/>
                </a:solidFill>
              </a:rPr>
              <a:t>  longo da nervura central e das margens,  originando-se da </a:t>
            </a:r>
          </a:p>
          <a:p>
            <a:pPr>
              <a:lnSpc>
                <a:spcPct val="140000"/>
              </a:lnSpc>
            </a:pPr>
            <a:r>
              <a:rPr lang="pt-BR" altLang="pt-BR" sz="2400">
                <a:solidFill>
                  <a:srgbClr val="FFFF00"/>
                </a:solidFill>
              </a:rPr>
              <a:t>  ponta para o meio da lâmina; </a:t>
            </a:r>
          </a:p>
          <a:p>
            <a:pPr>
              <a:lnSpc>
                <a:spcPct val="140000"/>
              </a:lnSpc>
            </a:pPr>
            <a:r>
              <a:rPr lang="pt-BR" altLang="pt-BR" sz="2400">
                <a:solidFill>
                  <a:srgbClr val="FFFF00"/>
                </a:solidFill>
              </a:rPr>
              <a:t>- Tecidos internervais permanecem verdes inicialmente, mas</a:t>
            </a:r>
          </a:p>
          <a:p>
            <a:pPr>
              <a:lnSpc>
                <a:spcPct val="140000"/>
              </a:lnSpc>
            </a:pPr>
            <a:r>
              <a:rPr lang="pt-BR" altLang="pt-BR" sz="2400">
                <a:solidFill>
                  <a:srgbClr val="FFFF00"/>
                </a:solidFill>
              </a:rPr>
              <a:t>  logo toda a lâmina foliar pode tornar-se clorótica,  estenden- </a:t>
            </a:r>
          </a:p>
          <a:p>
            <a:pPr>
              <a:lnSpc>
                <a:spcPct val="140000"/>
              </a:lnSpc>
            </a:pPr>
            <a:r>
              <a:rPr lang="pt-BR" altLang="pt-BR" sz="2400">
                <a:solidFill>
                  <a:srgbClr val="FFFF00"/>
                </a:solidFill>
              </a:rPr>
              <a:t>  do-se para a base;</a:t>
            </a:r>
          </a:p>
        </p:txBody>
      </p:sp>
    </p:spTree>
    <p:extLst>
      <p:ext uri="{BB962C8B-B14F-4D97-AF65-F5344CB8AC3E}">
        <p14:creationId xmlns:p14="http://schemas.microsoft.com/office/powerpoint/2010/main" val="3044295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76">
                                            <p:txEl>
                                              <p:pRg st="0" end="0"/>
                                            </p:txEl>
                                          </p:spTgt>
                                        </p:tgtEl>
                                        <p:attrNameLst>
                                          <p:attrName>style.visibility</p:attrName>
                                        </p:attrNameLst>
                                      </p:cBhvr>
                                      <p:to>
                                        <p:strVal val="visible"/>
                                      </p:to>
                                    </p:set>
                                    <p:animEffect transition="in" filter="dissolve">
                                      <p:cBhvr>
                                        <p:cTn id="7" dur="500"/>
                                        <p:tgtEl>
                                          <p:spTgt spid="1127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276">
                                            <p:txEl>
                                              <p:pRg st="1" end="1"/>
                                            </p:txEl>
                                          </p:spTgt>
                                        </p:tgtEl>
                                        <p:attrNameLst>
                                          <p:attrName>style.visibility</p:attrName>
                                        </p:attrNameLst>
                                      </p:cBhvr>
                                      <p:to>
                                        <p:strVal val="visible"/>
                                      </p:to>
                                    </p:set>
                                    <p:animEffect transition="in" filter="dissolve">
                                      <p:cBhvr>
                                        <p:cTn id="10" dur="500"/>
                                        <p:tgtEl>
                                          <p:spTgt spid="11276">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1276">
                                            <p:txEl>
                                              <p:pRg st="2" end="2"/>
                                            </p:txEl>
                                          </p:spTgt>
                                        </p:tgtEl>
                                        <p:attrNameLst>
                                          <p:attrName>style.visibility</p:attrName>
                                        </p:attrNameLst>
                                      </p:cBhvr>
                                      <p:to>
                                        <p:strVal val="visible"/>
                                      </p:to>
                                    </p:set>
                                    <p:animEffect transition="in" filter="dissolve">
                                      <p:cBhvr>
                                        <p:cTn id="13" dur="500"/>
                                        <p:tgtEl>
                                          <p:spTgt spid="11276">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1276">
                                            <p:txEl>
                                              <p:pRg st="3" end="3"/>
                                            </p:txEl>
                                          </p:spTgt>
                                        </p:tgtEl>
                                        <p:attrNameLst>
                                          <p:attrName>style.visibility</p:attrName>
                                        </p:attrNameLst>
                                      </p:cBhvr>
                                      <p:to>
                                        <p:strVal val="visible"/>
                                      </p:to>
                                    </p:set>
                                    <p:animEffect transition="in" filter="dissolve">
                                      <p:cBhvr>
                                        <p:cTn id="16" dur="500"/>
                                        <p:tgtEl>
                                          <p:spTgt spid="11276">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1276">
                                            <p:txEl>
                                              <p:pRg st="4" end="4"/>
                                            </p:txEl>
                                          </p:spTgt>
                                        </p:tgtEl>
                                        <p:attrNameLst>
                                          <p:attrName>style.visibility</p:attrName>
                                        </p:attrNameLst>
                                      </p:cBhvr>
                                      <p:to>
                                        <p:strVal val="visible"/>
                                      </p:to>
                                    </p:set>
                                    <p:animEffect transition="in" filter="dissolve">
                                      <p:cBhvr>
                                        <p:cTn id="21" dur="500"/>
                                        <p:tgtEl>
                                          <p:spTgt spid="11276">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1276">
                                            <p:txEl>
                                              <p:pRg st="5" end="5"/>
                                            </p:txEl>
                                          </p:spTgt>
                                        </p:tgtEl>
                                        <p:attrNameLst>
                                          <p:attrName>style.visibility</p:attrName>
                                        </p:attrNameLst>
                                      </p:cBhvr>
                                      <p:to>
                                        <p:strVal val="visible"/>
                                      </p:to>
                                    </p:set>
                                    <p:animEffect transition="in" filter="dissolve">
                                      <p:cBhvr>
                                        <p:cTn id="24" dur="500"/>
                                        <p:tgtEl>
                                          <p:spTgt spid="11276">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1276">
                                            <p:txEl>
                                              <p:pRg st="6" end="6"/>
                                            </p:txEl>
                                          </p:spTgt>
                                        </p:tgtEl>
                                        <p:attrNameLst>
                                          <p:attrName>style.visibility</p:attrName>
                                        </p:attrNameLst>
                                      </p:cBhvr>
                                      <p:to>
                                        <p:strVal val="visible"/>
                                      </p:to>
                                    </p:set>
                                    <p:animEffect transition="in" filter="dissolve">
                                      <p:cBhvr>
                                        <p:cTn id="27" dur="500"/>
                                        <p:tgtEl>
                                          <p:spTgt spid="11276">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1276">
                                            <p:txEl>
                                              <p:pRg st="7" end="7"/>
                                            </p:txEl>
                                          </p:spTgt>
                                        </p:tgtEl>
                                        <p:attrNameLst>
                                          <p:attrName>style.visibility</p:attrName>
                                        </p:attrNameLst>
                                      </p:cBhvr>
                                      <p:to>
                                        <p:strVal val="visible"/>
                                      </p:to>
                                    </p:set>
                                    <p:animEffect transition="in" filter="dissolve">
                                      <p:cBhvr>
                                        <p:cTn id="30" dur="500"/>
                                        <p:tgtEl>
                                          <p:spTgt spid="11276">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1276">
                                            <p:txEl>
                                              <p:pRg st="8" end="8"/>
                                            </p:txEl>
                                          </p:spTgt>
                                        </p:tgtEl>
                                        <p:attrNameLst>
                                          <p:attrName>style.visibility</p:attrName>
                                        </p:attrNameLst>
                                      </p:cBhvr>
                                      <p:to>
                                        <p:strVal val="visible"/>
                                      </p:to>
                                    </p:set>
                                    <p:animEffect transition="in" filter="blinds(horizontal)">
                                      <p:cBhvr>
                                        <p:cTn id="35" dur="500"/>
                                        <p:tgtEl>
                                          <p:spTgt spid="11276">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1276">
                                            <p:txEl>
                                              <p:pRg st="9" end="9"/>
                                            </p:txEl>
                                          </p:spTgt>
                                        </p:tgtEl>
                                        <p:attrNameLst>
                                          <p:attrName>style.visibility</p:attrName>
                                        </p:attrNameLst>
                                      </p:cBhvr>
                                      <p:to>
                                        <p:strVal val="visible"/>
                                      </p:to>
                                    </p:set>
                                    <p:animEffect transition="in" filter="blinds(horizontal)">
                                      <p:cBhvr>
                                        <p:cTn id="38" dur="500"/>
                                        <p:tgtEl>
                                          <p:spTgt spid="11276">
                                            <p:txEl>
                                              <p:pRg st="9" end="9"/>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11276">
                                            <p:txEl>
                                              <p:pRg st="10" end="10"/>
                                            </p:txEl>
                                          </p:spTgt>
                                        </p:tgtEl>
                                        <p:attrNameLst>
                                          <p:attrName>style.visibility</p:attrName>
                                        </p:attrNameLst>
                                      </p:cBhvr>
                                      <p:to>
                                        <p:strVal val="visible"/>
                                      </p:to>
                                    </p:set>
                                    <p:animEffect transition="in" filter="blinds(horizontal)">
                                      <p:cBhvr>
                                        <p:cTn id="41" dur="500"/>
                                        <p:tgtEl>
                                          <p:spTgt spid="1127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foto%201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ChangeArrowheads="1"/>
          </p:cNvSpPr>
          <p:nvPr/>
        </p:nvSpPr>
        <p:spPr bwMode="auto">
          <a:xfrm>
            <a:off x="539750" y="1052513"/>
            <a:ext cx="8280400"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90000"/>
              </a:lnSpc>
            </a:pPr>
            <a:r>
              <a:rPr lang="pt-BR" altLang="pt-BR" sz="2400">
                <a:solidFill>
                  <a:srgbClr val="FFFF00"/>
                </a:solidFill>
              </a:rPr>
              <a:t>- Folhas perceptivelmente curtas e largas na parte média </a:t>
            </a:r>
          </a:p>
          <a:p>
            <a:pPr>
              <a:lnSpc>
                <a:spcPct val="190000"/>
              </a:lnSpc>
            </a:pPr>
            <a:r>
              <a:rPr lang="pt-BR" altLang="pt-BR" sz="2400">
                <a:solidFill>
                  <a:srgbClr val="FFFF00"/>
                </a:solidFill>
              </a:rPr>
              <a:t>  e assimétricas; necrose na ponta da folha quando a de</a:t>
            </a:r>
          </a:p>
          <a:p>
            <a:pPr>
              <a:lnSpc>
                <a:spcPct val="190000"/>
              </a:lnSpc>
            </a:pPr>
            <a:r>
              <a:rPr lang="pt-BR" altLang="pt-BR" sz="2400">
                <a:solidFill>
                  <a:srgbClr val="FFFF00"/>
                </a:solidFill>
              </a:rPr>
              <a:t>  ficiência é severa, progredindo da base para a ponta da</a:t>
            </a:r>
          </a:p>
          <a:p>
            <a:pPr>
              <a:lnSpc>
                <a:spcPct val="190000"/>
              </a:lnSpc>
            </a:pPr>
            <a:r>
              <a:rPr lang="pt-BR" altLang="pt-BR" sz="2400">
                <a:solidFill>
                  <a:srgbClr val="FFFF00"/>
                </a:solidFill>
              </a:rPr>
              <a:t>  lâmina foliar; perfilhamento reduzido e internódios mais  </a:t>
            </a:r>
          </a:p>
          <a:p>
            <a:pPr>
              <a:lnSpc>
                <a:spcPct val="190000"/>
              </a:lnSpc>
            </a:pPr>
            <a:r>
              <a:rPr lang="pt-BR" altLang="pt-BR" sz="2400">
                <a:solidFill>
                  <a:srgbClr val="FFFF00"/>
                </a:solidFill>
              </a:rPr>
              <a:t>  curtos; </a:t>
            </a:r>
          </a:p>
          <a:p>
            <a:pPr>
              <a:lnSpc>
                <a:spcPct val="190000"/>
              </a:lnSpc>
            </a:pPr>
            <a:r>
              <a:rPr lang="pt-BR" altLang="pt-BR" sz="2400">
                <a:solidFill>
                  <a:srgbClr val="FFFF00"/>
                </a:solidFill>
              </a:rPr>
              <a:t>- Colmos finos que podem perder a turgidez (elásticos).</a:t>
            </a:r>
            <a:r>
              <a:rPr lang="en-US" altLang="pt-BR" sz="2400">
                <a:solidFill>
                  <a:srgbClr val="FFFF00"/>
                </a:solidFill>
              </a:rPr>
              <a:t> </a:t>
            </a:r>
          </a:p>
        </p:txBody>
      </p:sp>
    </p:spTree>
    <p:extLst>
      <p:ext uri="{BB962C8B-B14F-4D97-AF65-F5344CB8AC3E}">
        <p14:creationId xmlns:p14="http://schemas.microsoft.com/office/powerpoint/2010/main" val="3016287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dissolve">
                                      <p:cBhvr>
                                        <p:cTn id="7" dur="500"/>
                                        <p:tgtEl>
                                          <p:spTgt spid="1536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5365">
                                            <p:txEl>
                                              <p:pRg st="1" end="1"/>
                                            </p:txEl>
                                          </p:spTgt>
                                        </p:tgtEl>
                                        <p:attrNameLst>
                                          <p:attrName>style.visibility</p:attrName>
                                        </p:attrNameLst>
                                      </p:cBhvr>
                                      <p:to>
                                        <p:strVal val="visible"/>
                                      </p:to>
                                    </p:set>
                                    <p:animEffect transition="in" filter="dissolve">
                                      <p:cBhvr>
                                        <p:cTn id="10" dur="500"/>
                                        <p:tgtEl>
                                          <p:spTgt spid="1536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5365">
                                            <p:txEl>
                                              <p:pRg st="2" end="2"/>
                                            </p:txEl>
                                          </p:spTgt>
                                        </p:tgtEl>
                                        <p:attrNameLst>
                                          <p:attrName>style.visibility</p:attrName>
                                        </p:attrNameLst>
                                      </p:cBhvr>
                                      <p:to>
                                        <p:strVal val="visible"/>
                                      </p:to>
                                    </p:set>
                                    <p:animEffect transition="in" filter="dissolve">
                                      <p:cBhvr>
                                        <p:cTn id="13" dur="500"/>
                                        <p:tgtEl>
                                          <p:spTgt spid="15365">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5365">
                                            <p:txEl>
                                              <p:pRg st="3" end="3"/>
                                            </p:txEl>
                                          </p:spTgt>
                                        </p:tgtEl>
                                        <p:attrNameLst>
                                          <p:attrName>style.visibility</p:attrName>
                                        </p:attrNameLst>
                                      </p:cBhvr>
                                      <p:to>
                                        <p:strVal val="visible"/>
                                      </p:to>
                                    </p:set>
                                    <p:animEffect transition="in" filter="dissolve">
                                      <p:cBhvr>
                                        <p:cTn id="16" dur="500"/>
                                        <p:tgtEl>
                                          <p:spTgt spid="15365">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5365">
                                            <p:txEl>
                                              <p:pRg st="4" end="4"/>
                                            </p:txEl>
                                          </p:spTgt>
                                        </p:tgtEl>
                                        <p:attrNameLst>
                                          <p:attrName>style.visibility</p:attrName>
                                        </p:attrNameLst>
                                      </p:cBhvr>
                                      <p:to>
                                        <p:strVal val="visible"/>
                                      </p:to>
                                    </p:set>
                                    <p:animEffect transition="in" filter="dissolve">
                                      <p:cBhvr>
                                        <p:cTn id="19" dur="500"/>
                                        <p:tgtEl>
                                          <p:spTgt spid="15365">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5365">
                                            <p:txEl>
                                              <p:pRg st="5" end="5"/>
                                            </p:txEl>
                                          </p:spTgt>
                                        </p:tgtEl>
                                        <p:attrNameLst>
                                          <p:attrName>style.visibility</p:attrName>
                                        </p:attrNameLst>
                                      </p:cBhvr>
                                      <p:to>
                                        <p:strVal val="visible"/>
                                      </p:to>
                                    </p:set>
                                    <p:animEffect transition="in" filter="wipe(down)">
                                      <p:cBhvr>
                                        <p:cTn id="24" dur="500"/>
                                        <p:tgtEl>
                                          <p:spTgt spid="153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27088" y="115678"/>
            <a:ext cx="8229600" cy="1143000"/>
          </a:xfrm>
        </p:spPr>
        <p:txBody>
          <a:bodyPr/>
          <a:lstStyle/>
          <a:p>
            <a:r>
              <a:rPr lang="pt-BR" altLang="pt-BR" sz="3600" dirty="0">
                <a:solidFill>
                  <a:schemeClr val="tx1"/>
                </a:solidFill>
              </a:rPr>
              <a:t>Deficiência de Molibdênio</a:t>
            </a:r>
            <a:endParaRPr lang="en-US" altLang="pt-BR" sz="3600" dirty="0">
              <a:solidFill>
                <a:schemeClr val="tx1"/>
              </a:solidFill>
            </a:endParaRPr>
          </a:p>
        </p:txBody>
      </p:sp>
      <p:pic>
        <p:nvPicPr>
          <p:cNvPr id="17412" name="Picture 4" descr="foto%201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715" y="1572931"/>
            <a:ext cx="820737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p:cNvSpPr>
            <a:spLocks noChangeArrowheads="1"/>
          </p:cNvSpPr>
          <p:nvPr/>
        </p:nvSpPr>
        <p:spPr bwMode="auto">
          <a:xfrm>
            <a:off x="775616" y="1447006"/>
            <a:ext cx="7991474" cy="4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40000"/>
              </a:lnSpc>
            </a:pPr>
            <a:r>
              <a:rPr lang="pt-BR" altLang="pt-BR" sz="2400" dirty="0">
                <a:solidFill>
                  <a:srgbClr val="FFFF00"/>
                </a:solidFill>
              </a:rPr>
              <a:t>- Estria longitudinais curtas e cloróticas no terço superior      das folhas mais velhas;</a:t>
            </a:r>
          </a:p>
          <a:p>
            <a:pPr>
              <a:lnSpc>
                <a:spcPct val="140000"/>
              </a:lnSpc>
            </a:pPr>
            <a:r>
              <a:rPr lang="pt-BR" altLang="pt-BR" sz="2400" dirty="0">
                <a:solidFill>
                  <a:srgbClr val="FFFF00"/>
                </a:solidFill>
              </a:rPr>
              <a:t>- Pequenas estrias cloróticas longitudinais começando </a:t>
            </a:r>
          </a:p>
          <a:p>
            <a:pPr>
              <a:lnSpc>
                <a:spcPct val="140000"/>
              </a:lnSpc>
            </a:pPr>
            <a:r>
              <a:rPr lang="pt-BR" altLang="pt-BR" sz="2400" dirty="0">
                <a:solidFill>
                  <a:srgbClr val="FFFF00"/>
                </a:solidFill>
              </a:rPr>
              <a:t>  no terço  apical  da  folha;</a:t>
            </a:r>
          </a:p>
          <a:p>
            <a:pPr>
              <a:lnSpc>
                <a:spcPct val="140000"/>
              </a:lnSpc>
              <a:buFontTx/>
              <a:buChar char="-"/>
            </a:pPr>
            <a:r>
              <a:rPr lang="pt-BR" altLang="pt-BR" sz="2400" dirty="0">
                <a:solidFill>
                  <a:srgbClr val="FFFF00"/>
                </a:solidFill>
              </a:rPr>
              <a:t> Folhas mais velhas secam   prematuramente do meio  </a:t>
            </a:r>
          </a:p>
          <a:p>
            <a:pPr>
              <a:lnSpc>
                <a:spcPct val="140000"/>
              </a:lnSpc>
            </a:pPr>
            <a:r>
              <a:rPr lang="pt-BR" altLang="pt-BR" sz="2400" dirty="0">
                <a:solidFill>
                  <a:srgbClr val="FFFF00"/>
                </a:solidFill>
              </a:rPr>
              <a:t>  para as pontas</a:t>
            </a:r>
          </a:p>
          <a:p>
            <a:pPr>
              <a:lnSpc>
                <a:spcPct val="140000"/>
              </a:lnSpc>
            </a:pPr>
            <a:r>
              <a:rPr lang="pt-BR" altLang="pt-BR" sz="2400" dirty="0">
                <a:solidFill>
                  <a:srgbClr val="FFFF00"/>
                </a:solidFill>
              </a:rPr>
              <a:t>- A calagem aumenta a disponibilidade deste elemento no solo.</a:t>
            </a:r>
            <a:r>
              <a:rPr lang="en-US" altLang="pt-BR" sz="2400" dirty="0">
                <a:solidFill>
                  <a:srgbClr val="FFFF00"/>
                </a:solidFill>
              </a:rPr>
              <a:t> </a:t>
            </a:r>
          </a:p>
        </p:txBody>
      </p:sp>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5949950"/>
            <a:ext cx="72009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422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circle(in)">
                                      <p:cBhvr>
                                        <p:cTn id="7" dur="20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413">
                                            <p:txEl>
                                              <p:pRg st="0" end="0"/>
                                            </p:txEl>
                                          </p:spTgt>
                                        </p:tgtEl>
                                        <p:attrNameLst>
                                          <p:attrName>style.visibility</p:attrName>
                                        </p:attrNameLst>
                                      </p:cBhvr>
                                      <p:to>
                                        <p:strVal val="visible"/>
                                      </p:to>
                                    </p:set>
                                    <p:animEffect transition="in" filter="blinds(horizontal)">
                                      <p:cBhvr>
                                        <p:cTn id="12" dur="500"/>
                                        <p:tgtEl>
                                          <p:spTgt spid="1741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13">
                                            <p:txEl>
                                              <p:pRg st="1" end="1"/>
                                            </p:txEl>
                                          </p:spTgt>
                                        </p:tgtEl>
                                        <p:attrNameLst>
                                          <p:attrName>style.visibility</p:attrName>
                                        </p:attrNameLst>
                                      </p:cBhvr>
                                      <p:to>
                                        <p:strVal val="visible"/>
                                      </p:to>
                                    </p:set>
                                    <p:anim calcmode="lin" valueType="num">
                                      <p:cBhvr additive="base">
                                        <p:cTn id="17" dur="500" fill="hold"/>
                                        <p:tgtEl>
                                          <p:spTgt spid="1741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1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413">
                                            <p:txEl>
                                              <p:pRg st="2" end="2"/>
                                            </p:txEl>
                                          </p:spTgt>
                                        </p:tgtEl>
                                        <p:attrNameLst>
                                          <p:attrName>style.visibility</p:attrName>
                                        </p:attrNameLst>
                                      </p:cBhvr>
                                      <p:to>
                                        <p:strVal val="visible"/>
                                      </p:to>
                                    </p:set>
                                    <p:anim calcmode="lin" valueType="num">
                                      <p:cBhvr additive="base">
                                        <p:cTn id="21" dur="500" fill="hold"/>
                                        <p:tgtEl>
                                          <p:spTgt spid="1741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4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7413">
                                            <p:txEl>
                                              <p:pRg st="3" end="3"/>
                                            </p:txEl>
                                          </p:spTgt>
                                        </p:tgtEl>
                                        <p:attrNameLst>
                                          <p:attrName>style.visibility</p:attrName>
                                        </p:attrNameLst>
                                      </p:cBhvr>
                                      <p:to>
                                        <p:strVal val="visible"/>
                                      </p:to>
                                    </p:set>
                                    <p:animEffect transition="in" filter="diamond(in)">
                                      <p:cBhvr>
                                        <p:cTn id="27" dur="2000"/>
                                        <p:tgtEl>
                                          <p:spTgt spid="17413">
                                            <p:txEl>
                                              <p:pRg st="3" end="3"/>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17413">
                                            <p:txEl>
                                              <p:pRg st="4" end="4"/>
                                            </p:txEl>
                                          </p:spTgt>
                                        </p:tgtEl>
                                        <p:attrNameLst>
                                          <p:attrName>style.visibility</p:attrName>
                                        </p:attrNameLst>
                                      </p:cBhvr>
                                      <p:to>
                                        <p:strVal val="visible"/>
                                      </p:to>
                                    </p:set>
                                    <p:animEffect transition="in" filter="diamond(in)">
                                      <p:cBhvr>
                                        <p:cTn id="30" dur="2000"/>
                                        <p:tgtEl>
                                          <p:spTgt spid="17413">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17413">
                                            <p:txEl>
                                              <p:pRg st="5" end="5"/>
                                            </p:txEl>
                                          </p:spTgt>
                                        </p:tgtEl>
                                        <p:attrNameLst>
                                          <p:attrName>style.visibility</p:attrName>
                                        </p:attrNameLst>
                                      </p:cBhvr>
                                      <p:to>
                                        <p:strVal val="visible"/>
                                      </p:to>
                                    </p:set>
                                    <p:animEffect transition="in" filter="checkerboard(across)">
                                      <p:cBhvr>
                                        <p:cTn id="35" dur="500"/>
                                        <p:tgtEl>
                                          <p:spTgt spid="174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6225" cy="688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Text Box 3"/>
          <p:cNvSpPr txBox="1">
            <a:spLocks noChangeArrowheads="1"/>
          </p:cNvSpPr>
          <p:nvPr/>
        </p:nvSpPr>
        <p:spPr bwMode="auto">
          <a:xfrm>
            <a:off x="8299450" y="6248400"/>
            <a:ext cx="844550" cy="6413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sz="3600" b="1">
                <a:solidFill>
                  <a:srgbClr val="009900"/>
                </a:solidFill>
              </a:rPr>
              <a:t>RC</a:t>
            </a:r>
          </a:p>
        </p:txBody>
      </p:sp>
    </p:spTree>
    <p:extLst>
      <p:ext uri="{BB962C8B-B14F-4D97-AF65-F5344CB8AC3E}">
        <p14:creationId xmlns:p14="http://schemas.microsoft.com/office/powerpoint/2010/main" val="25673951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pt-BR" altLang="pt-BR"/>
              <a:t>Aumento da produtividade agrícola</a:t>
            </a:r>
          </a:p>
        </p:txBody>
      </p:sp>
      <p:sp>
        <p:nvSpPr>
          <p:cNvPr id="51203" name="Rectangle 3"/>
          <p:cNvSpPr>
            <a:spLocks noGrp="1" noChangeArrowheads="1"/>
          </p:cNvSpPr>
          <p:nvPr>
            <p:ph type="body" idx="1"/>
          </p:nvPr>
        </p:nvSpPr>
        <p:spPr/>
        <p:txBody>
          <a:bodyPr/>
          <a:lstStyle/>
          <a:p>
            <a:pPr>
              <a:lnSpc>
                <a:spcPct val="90000"/>
              </a:lnSpc>
            </a:pPr>
            <a:r>
              <a:rPr lang="pt-BR" altLang="pt-BR"/>
              <a:t>Manejo – Sistema de produção - Vocação</a:t>
            </a:r>
          </a:p>
          <a:p>
            <a:pPr lvl="1">
              <a:lnSpc>
                <a:spcPct val="90000"/>
              </a:lnSpc>
            </a:pPr>
            <a:r>
              <a:rPr lang="pt-BR" altLang="pt-BR"/>
              <a:t>Ambiente de produção</a:t>
            </a:r>
          </a:p>
          <a:p>
            <a:pPr lvl="1">
              <a:lnSpc>
                <a:spcPct val="90000"/>
              </a:lnSpc>
            </a:pPr>
            <a:r>
              <a:rPr lang="pt-BR" altLang="pt-BR"/>
              <a:t>Preparo do solo</a:t>
            </a:r>
          </a:p>
          <a:p>
            <a:pPr lvl="1">
              <a:lnSpc>
                <a:spcPct val="90000"/>
              </a:lnSpc>
            </a:pPr>
            <a:r>
              <a:rPr lang="pt-BR" altLang="pt-BR"/>
              <a:t>Correção do solo</a:t>
            </a:r>
          </a:p>
          <a:p>
            <a:pPr lvl="1">
              <a:lnSpc>
                <a:spcPct val="90000"/>
              </a:lnSpc>
            </a:pPr>
            <a:r>
              <a:rPr lang="pt-BR" altLang="pt-BR">
                <a:solidFill>
                  <a:schemeClr val="accent2"/>
                </a:solidFill>
              </a:rPr>
              <a:t>Fertilização</a:t>
            </a:r>
          </a:p>
          <a:p>
            <a:pPr lvl="1">
              <a:lnSpc>
                <a:spcPct val="90000"/>
              </a:lnSpc>
            </a:pPr>
            <a:r>
              <a:rPr lang="pt-BR" altLang="pt-BR"/>
              <a:t>Variedades adaptadas - épocas</a:t>
            </a:r>
          </a:p>
          <a:p>
            <a:pPr lvl="1">
              <a:lnSpc>
                <a:spcPct val="90000"/>
              </a:lnSpc>
            </a:pPr>
            <a:r>
              <a:rPr lang="pt-BR" altLang="pt-BR"/>
              <a:t>Qualidade das mudas</a:t>
            </a:r>
          </a:p>
          <a:p>
            <a:pPr lvl="1">
              <a:lnSpc>
                <a:spcPct val="90000"/>
              </a:lnSpc>
            </a:pPr>
            <a:r>
              <a:rPr lang="pt-BR" altLang="pt-BR"/>
              <a:t>Tratos culturais</a:t>
            </a:r>
          </a:p>
          <a:p>
            <a:pPr lvl="1">
              <a:lnSpc>
                <a:spcPct val="90000"/>
              </a:lnSpc>
            </a:pPr>
            <a:r>
              <a:rPr lang="pt-BR" altLang="pt-BR"/>
              <a:t>Controle de pragas</a:t>
            </a:r>
          </a:p>
          <a:p>
            <a:pPr lvl="1">
              <a:lnSpc>
                <a:spcPct val="90000"/>
              </a:lnSpc>
            </a:pPr>
            <a:r>
              <a:rPr lang="pt-BR" altLang="pt-BR"/>
              <a:t>Etc.</a:t>
            </a:r>
          </a:p>
          <a:p>
            <a:pPr lvl="1">
              <a:lnSpc>
                <a:spcPct val="90000"/>
              </a:lnSpc>
            </a:pPr>
            <a:endParaRPr lang="pt-BR" altLang="pt-BR"/>
          </a:p>
        </p:txBody>
      </p:sp>
    </p:spTree>
    <p:extLst>
      <p:ext uri="{BB962C8B-B14F-4D97-AF65-F5344CB8AC3E}">
        <p14:creationId xmlns:p14="http://schemas.microsoft.com/office/powerpoint/2010/main" val="15309415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167719-8B4B-4164-92C2-E1C6530F6450}"/>
              </a:ext>
            </a:extLst>
          </p:cNvPr>
          <p:cNvSpPr>
            <a:spLocks noGrp="1"/>
          </p:cNvSpPr>
          <p:nvPr>
            <p:ph type="title"/>
          </p:nvPr>
        </p:nvSpPr>
        <p:spPr/>
        <p:txBody>
          <a:bodyPr/>
          <a:lstStyle/>
          <a:p>
            <a:r>
              <a:rPr lang="pt-BR" dirty="0"/>
              <a:t>CONSIDERAÇÕES FINAIS</a:t>
            </a:r>
          </a:p>
        </p:txBody>
      </p:sp>
      <p:sp>
        <p:nvSpPr>
          <p:cNvPr id="3" name="Espaço Reservado para Conteúdo 2">
            <a:extLst>
              <a:ext uri="{FF2B5EF4-FFF2-40B4-BE49-F238E27FC236}">
                <a16:creationId xmlns:a16="http://schemas.microsoft.com/office/drawing/2014/main" id="{A75AA93E-FFB0-4B3B-A7CB-57A8F4EEF483}"/>
              </a:ext>
            </a:extLst>
          </p:cNvPr>
          <p:cNvSpPr>
            <a:spLocks noGrp="1"/>
          </p:cNvSpPr>
          <p:nvPr>
            <p:ph idx="1"/>
          </p:nvPr>
        </p:nvSpPr>
        <p:spPr/>
        <p:txBody>
          <a:bodyPr/>
          <a:lstStyle/>
          <a:p>
            <a:pPr algn="just"/>
            <a:r>
              <a:rPr lang="pt-BR" dirty="0"/>
              <a:t>Calagem e adubação de cana-de-açúcar tem critérios próprios</a:t>
            </a:r>
          </a:p>
          <a:p>
            <a:pPr algn="just"/>
            <a:r>
              <a:rPr lang="pt-BR" dirty="0"/>
              <a:t>Disponibilidade de nutrientes favorece diretamente aumentos da produtividade</a:t>
            </a:r>
          </a:p>
          <a:p>
            <a:pPr algn="just"/>
            <a:r>
              <a:rPr lang="pt-BR" dirty="0"/>
              <a:t>Modelos utilizados para o entendimento da dinâmica dos nutrientes e seu papel no sistema sol-planta-atmosfera são SIMPLIFICAÇÕES DA REALIDADE elaborados para facilitar nosso entendimento e NUNCA devem </a:t>
            </a:r>
            <a:r>
              <a:rPr lang="pt-BR"/>
              <a:t>ser dogmatizados</a:t>
            </a:r>
            <a:endParaRPr lang="pt-BR" dirty="0"/>
          </a:p>
          <a:p>
            <a:endParaRPr lang="pt-BR" dirty="0"/>
          </a:p>
        </p:txBody>
      </p:sp>
    </p:spTree>
    <p:extLst>
      <p:ext uri="{BB962C8B-B14F-4D97-AF65-F5344CB8AC3E}">
        <p14:creationId xmlns:p14="http://schemas.microsoft.com/office/powerpoint/2010/main" val="339957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2916238" y="3284538"/>
            <a:ext cx="3887787" cy="576262"/>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10243" name="Rectangle 3"/>
          <p:cNvSpPr>
            <a:spLocks noGrp="1" noRot="1" noChangeArrowheads="1"/>
          </p:cNvSpPr>
          <p:nvPr>
            <p:ph idx="1"/>
          </p:nvPr>
        </p:nvSpPr>
        <p:spPr>
          <a:xfrm>
            <a:off x="827584" y="943769"/>
            <a:ext cx="8007350" cy="4681538"/>
          </a:xfrm>
          <a:ln>
            <a:solidFill>
              <a:schemeClr val="bg1"/>
            </a:solidFill>
          </a:ln>
        </p:spPr>
        <p:txBody>
          <a:bodyPr>
            <a:normAutofit lnSpcReduction="10000"/>
          </a:bodyPr>
          <a:lstStyle/>
          <a:p>
            <a:pPr algn="just">
              <a:lnSpc>
                <a:spcPct val="90000"/>
              </a:lnSpc>
              <a:spcAft>
                <a:spcPct val="30000"/>
              </a:spcAft>
              <a:buClr>
                <a:schemeClr val="tx1"/>
              </a:buClr>
              <a:buFont typeface="Wingdings" pitchFamily="2" charset="2"/>
              <a:buChar char="û"/>
            </a:pPr>
            <a:r>
              <a:rPr lang="pt-BR" sz="2100" dirty="0"/>
              <a:t> </a:t>
            </a:r>
            <a:r>
              <a:rPr lang="pt-BR" sz="2100" dirty="0" err="1"/>
              <a:t>Schfield</a:t>
            </a:r>
            <a:r>
              <a:rPr lang="pt-BR" sz="2100" dirty="0"/>
              <a:t> &amp; Taylor (1954) e </a:t>
            </a:r>
            <a:r>
              <a:rPr lang="pt-BR" sz="2100" dirty="0" err="1"/>
              <a:t>Ragland</a:t>
            </a:r>
            <a:r>
              <a:rPr lang="pt-BR" sz="2100" dirty="0"/>
              <a:t> &amp; Coleman (1960) estudam a reação de hidrolise de Al:</a:t>
            </a:r>
          </a:p>
          <a:p>
            <a:pPr algn="just">
              <a:lnSpc>
                <a:spcPct val="90000"/>
              </a:lnSpc>
              <a:spcAft>
                <a:spcPct val="30000"/>
              </a:spcAft>
              <a:buClr>
                <a:schemeClr val="tx1"/>
              </a:buClr>
              <a:buFont typeface="Wingdings" pitchFamily="2" charset="2"/>
              <a:buNone/>
            </a:pPr>
            <a:r>
              <a:rPr lang="pt-BR" sz="2100" dirty="0"/>
              <a:t>            - valores de </a:t>
            </a:r>
            <a:r>
              <a:rPr lang="pt-BR" sz="2100" dirty="0" err="1"/>
              <a:t>pK</a:t>
            </a:r>
            <a:r>
              <a:rPr lang="pt-BR" sz="2100" dirty="0"/>
              <a:t> em solução de AlCl</a:t>
            </a:r>
            <a:r>
              <a:rPr lang="pt-BR" sz="2100" baseline="-25000" dirty="0"/>
              <a:t>3</a:t>
            </a:r>
            <a:r>
              <a:rPr lang="pt-BR" sz="2100" dirty="0"/>
              <a:t> próximo de 4,8</a:t>
            </a:r>
          </a:p>
          <a:p>
            <a:pPr algn="just">
              <a:lnSpc>
                <a:spcPct val="90000"/>
              </a:lnSpc>
              <a:spcAft>
                <a:spcPct val="30000"/>
              </a:spcAft>
              <a:buClr>
                <a:schemeClr val="tx1"/>
              </a:buClr>
              <a:buFont typeface="Wingdings" pitchFamily="2" charset="2"/>
              <a:buNone/>
            </a:pPr>
            <a:r>
              <a:rPr lang="pt-BR" sz="2100" dirty="0"/>
              <a:t>            - hidrólise mais intensa na presença de solo ou argila, comprovando que os produtos da hidrólise são adsorvidos no complexo de troca</a:t>
            </a:r>
          </a:p>
          <a:p>
            <a:pPr algn="just">
              <a:lnSpc>
                <a:spcPct val="90000"/>
              </a:lnSpc>
              <a:spcAft>
                <a:spcPct val="30000"/>
              </a:spcAft>
              <a:buClr>
                <a:schemeClr val="tx1"/>
              </a:buClr>
              <a:buFont typeface="Wingdings" pitchFamily="2" charset="2"/>
              <a:buNone/>
            </a:pPr>
            <a:endParaRPr lang="pt-BR" sz="2100" dirty="0"/>
          </a:p>
          <a:p>
            <a:pPr algn="ctr">
              <a:lnSpc>
                <a:spcPct val="90000"/>
              </a:lnSpc>
              <a:spcAft>
                <a:spcPct val="30000"/>
              </a:spcAft>
              <a:buClr>
                <a:schemeClr val="tx1"/>
              </a:buClr>
              <a:buFont typeface="Wingdings" pitchFamily="2" charset="2"/>
              <a:buNone/>
            </a:pPr>
            <a:r>
              <a:rPr lang="pt-BR" sz="2100" dirty="0">
                <a:solidFill>
                  <a:srgbClr val="000000"/>
                </a:solidFill>
                <a:effectLst/>
              </a:rPr>
              <a:t>Al</a:t>
            </a:r>
            <a:r>
              <a:rPr lang="pt-BR" sz="2100" baseline="30000" dirty="0">
                <a:solidFill>
                  <a:srgbClr val="000000"/>
                </a:solidFill>
                <a:effectLst/>
              </a:rPr>
              <a:t>+3 </a:t>
            </a:r>
            <a:r>
              <a:rPr lang="pt-BR" sz="2100" dirty="0">
                <a:solidFill>
                  <a:srgbClr val="000000"/>
                </a:solidFill>
                <a:effectLst/>
              </a:rPr>
              <a:t>+ 3 H</a:t>
            </a:r>
            <a:r>
              <a:rPr lang="pt-BR" sz="2100" baseline="-25000" dirty="0">
                <a:solidFill>
                  <a:srgbClr val="000000"/>
                </a:solidFill>
                <a:effectLst/>
              </a:rPr>
              <a:t>2</a:t>
            </a:r>
            <a:r>
              <a:rPr lang="pt-BR" sz="2100" dirty="0">
                <a:solidFill>
                  <a:srgbClr val="000000"/>
                </a:solidFill>
                <a:effectLst/>
              </a:rPr>
              <a:t>O </a:t>
            </a:r>
            <a:r>
              <a:rPr lang="pt-BR" sz="2100" dirty="0">
                <a:solidFill>
                  <a:srgbClr val="000000"/>
                </a:solidFill>
                <a:effectLst/>
                <a:cs typeface="Arial" pitchFamily="34" charset="0"/>
              </a:rPr>
              <a:t>↔ Al(OH)</a:t>
            </a:r>
            <a:r>
              <a:rPr lang="pt-BR" sz="2100" baseline="-25000" dirty="0">
                <a:solidFill>
                  <a:srgbClr val="000000"/>
                </a:solidFill>
                <a:effectLst/>
                <a:cs typeface="Arial" pitchFamily="34" charset="0"/>
              </a:rPr>
              <a:t>3</a:t>
            </a:r>
            <a:r>
              <a:rPr lang="pt-BR" sz="2100" baseline="30000" dirty="0">
                <a:solidFill>
                  <a:srgbClr val="000000"/>
                </a:solidFill>
                <a:effectLst/>
                <a:cs typeface="Arial" pitchFamily="34" charset="0"/>
              </a:rPr>
              <a:t>0</a:t>
            </a:r>
            <a:r>
              <a:rPr lang="pt-BR" sz="2100" dirty="0">
                <a:solidFill>
                  <a:srgbClr val="000000"/>
                </a:solidFill>
                <a:effectLst/>
                <a:cs typeface="Arial" pitchFamily="34" charset="0"/>
              </a:rPr>
              <a:t> + 3H</a:t>
            </a:r>
            <a:r>
              <a:rPr lang="pt-BR" sz="2100" baseline="30000" dirty="0">
                <a:solidFill>
                  <a:srgbClr val="000000"/>
                </a:solidFill>
                <a:effectLst/>
                <a:cs typeface="Arial" pitchFamily="34" charset="0"/>
              </a:rPr>
              <a:t>+</a:t>
            </a:r>
          </a:p>
          <a:p>
            <a:pPr algn="just">
              <a:lnSpc>
                <a:spcPct val="90000"/>
              </a:lnSpc>
              <a:spcAft>
                <a:spcPct val="30000"/>
              </a:spcAft>
              <a:buClr>
                <a:schemeClr val="tx1"/>
              </a:buClr>
              <a:buFont typeface="Wingdings" pitchFamily="2" charset="2"/>
              <a:buNone/>
            </a:pPr>
            <a:endParaRPr lang="pt-BR" sz="2100" baseline="30000" dirty="0">
              <a:solidFill>
                <a:schemeClr val="folHlink"/>
              </a:solidFill>
              <a:cs typeface="Arial" pitchFamily="34" charset="0"/>
            </a:endParaRPr>
          </a:p>
          <a:p>
            <a:pPr algn="just">
              <a:lnSpc>
                <a:spcPct val="90000"/>
              </a:lnSpc>
              <a:spcAft>
                <a:spcPct val="30000"/>
              </a:spcAft>
              <a:buClr>
                <a:schemeClr val="tx1"/>
              </a:buClr>
              <a:buFont typeface="Wingdings" pitchFamily="2" charset="2"/>
              <a:buNone/>
            </a:pPr>
            <a:r>
              <a:rPr lang="pt-BR" sz="2100" dirty="0">
                <a:solidFill>
                  <a:schemeClr val="folHlink"/>
                </a:solidFill>
                <a:cs typeface="Arial" pitchFamily="34" charset="0"/>
              </a:rPr>
              <a:t>            </a:t>
            </a:r>
            <a:r>
              <a:rPr lang="pt-BR" sz="2100" dirty="0">
                <a:cs typeface="Arial" pitchFamily="34" charset="0"/>
              </a:rPr>
              <a:t>- o produto final deve ser Al(OH)</a:t>
            </a:r>
            <a:r>
              <a:rPr lang="pt-BR" sz="2100" baseline="-25000" dirty="0">
                <a:cs typeface="Arial" pitchFamily="34" charset="0"/>
              </a:rPr>
              <a:t>3</a:t>
            </a:r>
            <a:r>
              <a:rPr lang="pt-BR" sz="2100" baseline="30000" dirty="0">
                <a:cs typeface="Arial" pitchFamily="34" charset="0"/>
              </a:rPr>
              <a:t>0,</a:t>
            </a:r>
            <a:r>
              <a:rPr lang="pt-BR" sz="2100" dirty="0">
                <a:cs typeface="Arial" pitchFamily="34" charset="0"/>
              </a:rPr>
              <a:t> por dois motivos:</a:t>
            </a:r>
          </a:p>
          <a:p>
            <a:pPr algn="just">
              <a:lnSpc>
                <a:spcPct val="90000"/>
              </a:lnSpc>
              <a:spcAft>
                <a:spcPct val="30000"/>
              </a:spcAft>
              <a:buClr>
                <a:schemeClr val="tx1"/>
              </a:buClr>
              <a:buFont typeface="Wingdings" pitchFamily="2" charset="2"/>
              <a:buNone/>
            </a:pPr>
            <a:r>
              <a:rPr lang="pt-BR" sz="2100" dirty="0">
                <a:cs typeface="Arial" pitchFamily="34" charset="0"/>
              </a:rPr>
              <a:t>		 i) para cada íon hidrolisado são produzidos 3H</a:t>
            </a:r>
            <a:r>
              <a:rPr lang="pt-BR" sz="2100" baseline="30000" dirty="0">
                <a:cs typeface="Arial" pitchFamily="34" charset="0"/>
              </a:rPr>
              <a:t>+ </a:t>
            </a:r>
            <a:r>
              <a:rPr lang="pt-BR" sz="2100" dirty="0">
                <a:cs typeface="Arial" pitchFamily="34" charset="0"/>
              </a:rPr>
              <a:t>e </a:t>
            </a:r>
          </a:p>
          <a:p>
            <a:pPr algn="just">
              <a:lnSpc>
                <a:spcPct val="90000"/>
              </a:lnSpc>
              <a:spcAft>
                <a:spcPct val="30000"/>
              </a:spcAft>
              <a:buClr>
                <a:schemeClr val="tx1"/>
              </a:buClr>
              <a:buFont typeface="Wingdings" pitchFamily="2" charset="2"/>
              <a:buNone/>
            </a:pPr>
            <a:r>
              <a:rPr lang="pt-BR" sz="2100" dirty="0">
                <a:cs typeface="Arial" pitchFamily="34" charset="0"/>
              </a:rPr>
              <a:t>		</a:t>
            </a:r>
            <a:r>
              <a:rPr lang="pt-BR" sz="2100" dirty="0" err="1">
                <a:cs typeface="Arial" pitchFamily="34" charset="0"/>
              </a:rPr>
              <a:t>ii</a:t>
            </a:r>
            <a:r>
              <a:rPr lang="pt-BR" sz="2100" dirty="0">
                <a:cs typeface="Arial" pitchFamily="34" charset="0"/>
              </a:rPr>
              <a:t>) sua adsorção não altera o balanço de cargas das argilas.</a:t>
            </a:r>
            <a:endParaRPr lang="pt-BR" sz="2100" baseline="30000" dirty="0">
              <a:cs typeface="Arial" pitchFamily="34" charset="0"/>
            </a:endParaRPr>
          </a:p>
          <a:p>
            <a:pPr algn="just">
              <a:lnSpc>
                <a:spcPct val="90000"/>
              </a:lnSpc>
              <a:spcAft>
                <a:spcPct val="30000"/>
              </a:spcAft>
              <a:buClr>
                <a:schemeClr val="tx1"/>
              </a:buClr>
              <a:buFont typeface="Wingdings" pitchFamily="2" charset="2"/>
              <a:buNone/>
            </a:pPr>
            <a:endParaRPr lang="pt-BR" sz="2100" dirty="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ChangeArrowheads="1"/>
          </p:cNvSpPr>
          <p:nvPr/>
        </p:nvSpPr>
        <p:spPr bwMode="auto">
          <a:xfrm>
            <a:off x="1547813" y="5683250"/>
            <a:ext cx="2952750" cy="914400"/>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11266" name="Rectangle 2"/>
          <p:cNvSpPr>
            <a:spLocks noGrp="1" noRot="1" noChangeArrowheads="1"/>
          </p:cNvSpPr>
          <p:nvPr>
            <p:ph type="title"/>
          </p:nvPr>
        </p:nvSpPr>
        <p:spPr>
          <a:xfrm>
            <a:off x="457200" y="44450"/>
            <a:ext cx="8385175" cy="1431925"/>
          </a:xfrm>
        </p:spPr>
        <p:txBody>
          <a:bodyPr/>
          <a:lstStyle/>
          <a:p>
            <a:r>
              <a:rPr lang="pt-BR" sz="3200"/>
              <a:t>Origem da Acidez</a:t>
            </a:r>
          </a:p>
        </p:txBody>
      </p:sp>
      <p:sp>
        <p:nvSpPr>
          <p:cNvPr id="11267" name="Rectangle 3"/>
          <p:cNvSpPr>
            <a:spLocks noGrp="1" noRot="1" noChangeArrowheads="1"/>
          </p:cNvSpPr>
          <p:nvPr>
            <p:ph type="body" sz="half" idx="1"/>
          </p:nvPr>
        </p:nvSpPr>
        <p:spPr>
          <a:xfrm>
            <a:off x="857224" y="1500174"/>
            <a:ext cx="7910513" cy="4608512"/>
          </a:xfrm>
        </p:spPr>
        <p:txBody>
          <a:bodyPr>
            <a:normAutofit/>
          </a:bodyPr>
          <a:lstStyle/>
          <a:p>
            <a:pPr>
              <a:buClr>
                <a:schemeClr val="tx1"/>
              </a:buClr>
              <a:buFont typeface="Wingdings" pitchFamily="2" charset="2"/>
              <a:buChar char="F"/>
            </a:pPr>
            <a:r>
              <a:rPr lang="pt-BR" sz="2100" dirty="0">
                <a:sym typeface="Wingdings" pitchFamily="2" charset="2"/>
              </a:rPr>
              <a:t>Os solos podem ser naturalmente ácidos (material de origem e pedogênese) ou não</a:t>
            </a:r>
          </a:p>
          <a:p>
            <a:pPr>
              <a:buClr>
                <a:schemeClr val="tx1"/>
              </a:buClr>
              <a:buFont typeface="Wingdings" pitchFamily="2" charset="2"/>
              <a:buChar char="F"/>
            </a:pPr>
            <a:r>
              <a:rPr lang="pt-BR" sz="2100" dirty="0">
                <a:sym typeface="Wingdings" pitchFamily="2" charset="2"/>
              </a:rPr>
              <a:t> A acidificação se dá por remoção de bases e adição de H</a:t>
            </a:r>
          </a:p>
          <a:p>
            <a:pPr>
              <a:buClr>
                <a:schemeClr val="tx1"/>
              </a:buClr>
              <a:buFont typeface="Wingdings" pitchFamily="2" charset="2"/>
              <a:buNone/>
            </a:pPr>
            <a:r>
              <a:rPr lang="pt-BR" sz="2100" b="1" dirty="0">
                <a:sym typeface="Wingdings" pitchFamily="2" charset="2"/>
              </a:rPr>
              <a:t>  </a:t>
            </a:r>
            <a:r>
              <a:rPr lang="pt-BR" sz="2100" b="1" dirty="0">
                <a:solidFill>
                  <a:srgbClr val="FF0000"/>
                </a:solidFill>
                <a:sym typeface="Wingdings" pitchFamily="2" charset="2"/>
              </a:rPr>
              <a:t>Remoção de bases:</a:t>
            </a:r>
          </a:p>
          <a:p>
            <a:pPr>
              <a:buClr>
                <a:schemeClr val="tx1"/>
              </a:buClr>
              <a:buFont typeface="Wingdings" pitchFamily="2" charset="2"/>
              <a:buNone/>
            </a:pPr>
            <a:r>
              <a:rPr lang="pt-BR" sz="2100" dirty="0">
                <a:sym typeface="Wingdings" pitchFamily="2" charset="2"/>
              </a:rPr>
              <a:t>     </a:t>
            </a:r>
            <a:r>
              <a:rPr lang="pt-BR" sz="2100" b="1" dirty="0">
                <a:sym typeface="Wingdings" pitchFamily="2" charset="2"/>
              </a:rPr>
              <a:t>a) erosão</a:t>
            </a:r>
          </a:p>
          <a:p>
            <a:pPr>
              <a:buClr>
                <a:schemeClr val="tx1"/>
              </a:buClr>
              <a:buFont typeface="Wingdings" pitchFamily="2" charset="2"/>
              <a:buNone/>
            </a:pPr>
            <a:r>
              <a:rPr lang="pt-BR" sz="2100" b="1" dirty="0">
                <a:sym typeface="Wingdings" pitchFamily="2" charset="2"/>
              </a:rPr>
              <a:t>     b) exportação pelas cultivos</a:t>
            </a:r>
          </a:p>
          <a:p>
            <a:pPr>
              <a:buClr>
                <a:schemeClr val="tx1"/>
              </a:buClr>
              <a:buFont typeface="Wingdings" pitchFamily="2" charset="2"/>
              <a:buNone/>
            </a:pPr>
            <a:r>
              <a:rPr lang="pt-BR" sz="2100" b="1" dirty="0">
                <a:sym typeface="Wingdings" pitchFamily="2" charset="2"/>
              </a:rPr>
              <a:t>     c) lixiviação</a:t>
            </a:r>
          </a:p>
          <a:p>
            <a:pPr>
              <a:buClr>
                <a:schemeClr val="tx1"/>
              </a:buClr>
              <a:buFont typeface="Wingdings" pitchFamily="2" charset="2"/>
              <a:buNone/>
            </a:pPr>
            <a:r>
              <a:rPr lang="pt-BR" sz="2100" b="1" dirty="0">
                <a:solidFill>
                  <a:srgbClr val="FF0000"/>
                </a:solidFill>
                <a:sym typeface="Wingdings" pitchFamily="2" charset="2"/>
              </a:rPr>
              <a:t>  Adição de H:</a:t>
            </a:r>
          </a:p>
          <a:p>
            <a:pPr>
              <a:buClr>
                <a:schemeClr val="tx1"/>
              </a:buClr>
              <a:buFont typeface="Wingdings" pitchFamily="2" charset="2"/>
              <a:buNone/>
            </a:pPr>
            <a:r>
              <a:rPr lang="pt-BR" sz="2100" dirty="0">
                <a:solidFill>
                  <a:schemeClr val="folHlink"/>
                </a:solidFill>
                <a:sym typeface="Wingdings" pitchFamily="2" charset="2"/>
              </a:rPr>
              <a:t>     </a:t>
            </a:r>
            <a:r>
              <a:rPr lang="pt-BR" sz="2100" b="1" dirty="0">
                <a:sym typeface="Wingdings" pitchFamily="2" charset="2"/>
              </a:rPr>
              <a:t>a) Gás carbônico</a:t>
            </a:r>
            <a:r>
              <a:rPr lang="pt-BR" sz="1900" b="1" dirty="0">
                <a:sym typeface="Wingdings" pitchFamily="2" charset="2"/>
              </a:rPr>
              <a:t> </a:t>
            </a:r>
          </a:p>
          <a:p>
            <a:pPr>
              <a:buClr>
                <a:schemeClr val="tx1"/>
              </a:buClr>
              <a:buFont typeface="Wingdings" pitchFamily="2" charset="2"/>
              <a:buNone/>
            </a:pPr>
            <a:endParaRPr lang="pt-BR" sz="1900" dirty="0">
              <a:sym typeface="Wingdings" pitchFamily="2" charset="2"/>
            </a:endParaRPr>
          </a:p>
          <a:p>
            <a:pPr>
              <a:buClr>
                <a:schemeClr val="tx1"/>
              </a:buClr>
              <a:buFont typeface="Wingdings" pitchFamily="2" charset="2"/>
              <a:buNone/>
            </a:pPr>
            <a:endParaRPr lang="pt-BR" sz="1900" dirty="0">
              <a:sym typeface="Wingdings" pitchFamily="2" charset="2"/>
            </a:endParaRPr>
          </a:p>
        </p:txBody>
      </p:sp>
      <p:graphicFrame>
        <p:nvGraphicFramePr>
          <p:cNvPr id="11268" name="Object 4"/>
          <p:cNvGraphicFramePr>
            <a:graphicFrameLocks noGrp="1" noChangeAspect="1"/>
          </p:cNvGraphicFramePr>
          <p:nvPr>
            <p:ph sz="half" idx="2"/>
            <p:extLst/>
          </p:nvPr>
        </p:nvGraphicFramePr>
        <p:xfrm>
          <a:off x="1815307" y="5717661"/>
          <a:ext cx="2417762" cy="792162"/>
        </p:xfrm>
        <a:graphic>
          <a:graphicData uri="http://schemas.openxmlformats.org/presentationml/2006/ole">
            <mc:AlternateContent xmlns:mc="http://schemas.openxmlformats.org/markup-compatibility/2006">
              <mc:Choice xmlns:v="urn:schemas-microsoft-com:vml" Requires="v">
                <p:oleObj spid="_x0000_s3082" name="Equation" r:id="rId3" imgW="1473120" imgH="482400" progId="Equation.3">
                  <p:embed/>
                </p:oleObj>
              </mc:Choice>
              <mc:Fallback>
                <p:oleObj name="Equation" r:id="rId3" imgW="1473120" imgH="482400" progId="Equation.3">
                  <p:embed/>
                  <p:pic>
                    <p:nvPicPr>
                      <p:cNvPr id="112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5307" y="5717661"/>
                        <a:ext cx="2417762"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7"/>
          <p:cNvSpPr>
            <a:spLocks noChangeArrowheads="1"/>
          </p:cNvSpPr>
          <p:nvPr/>
        </p:nvSpPr>
        <p:spPr bwMode="auto">
          <a:xfrm>
            <a:off x="1260475" y="1268413"/>
            <a:ext cx="4032250" cy="431800"/>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13320" name="Rectangle 8"/>
          <p:cNvSpPr>
            <a:spLocks noGrp="1" noRot="1" noChangeArrowheads="1"/>
          </p:cNvSpPr>
          <p:nvPr>
            <p:ph type="body" sz="half" idx="1"/>
          </p:nvPr>
        </p:nvSpPr>
        <p:spPr>
          <a:xfrm>
            <a:off x="900113" y="692150"/>
            <a:ext cx="7920037" cy="5472113"/>
          </a:xfrm>
        </p:spPr>
        <p:txBody>
          <a:bodyPr>
            <a:normAutofit/>
          </a:bodyPr>
          <a:lstStyle/>
          <a:p>
            <a:pPr>
              <a:buFont typeface="Wingdings" pitchFamily="2" charset="2"/>
              <a:buNone/>
            </a:pPr>
            <a:r>
              <a:rPr lang="pt-BR" sz="2100" b="1"/>
              <a:t>b) Enxofre da matéria orgânica:</a:t>
            </a:r>
          </a:p>
          <a:p>
            <a:pPr>
              <a:buFont typeface="Wingdings" pitchFamily="2" charset="2"/>
              <a:buNone/>
            </a:pPr>
            <a:endParaRPr lang="pt-BR" sz="2100" b="1"/>
          </a:p>
          <a:p>
            <a:pPr>
              <a:buFont typeface="Wingdings" pitchFamily="2" charset="2"/>
              <a:buNone/>
            </a:pPr>
            <a:endParaRPr lang="pt-BR" sz="2100"/>
          </a:p>
          <a:p>
            <a:pPr algn="just">
              <a:buFont typeface="Wingdings" pitchFamily="2" charset="2"/>
              <a:buNone/>
            </a:pPr>
            <a:r>
              <a:rPr lang="pt-BR" sz="2100" b="1"/>
              <a:t>c) Matéria orgânica:</a:t>
            </a:r>
          </a:p>
          <a:p>
            <a:pPr algn="just">
              <a:buFont typeface="Wingdings" pitchFamily="2" charset="2"/>
              <a:buNone/>
            </a:pPr>
            <a:r>
              <a:rPr lang="pt-BR" sz="2100"/>
              <a:t>     - dissociação de íons H de grupos carboxílicos (pK=5,0) e fenólicos (pK=7,0)</a:t>
            </a:r>
          </a:p>
          <a:p>
            <a:pPr algn="just">
              <a:buFont typeface="Wingdings" pitchFamily="2" charset="2"/>
              <a:buNone/>
            </a:pPr>
            <a:endParaRPr lang="pt-BR" sz="2100"/>
          </a:p>
          <a:p>
            <a:pPr algn="just">
              <a:buFont typeface="Wingdings" pitchFamily="2" charset="2"/>
              <a:buNone/>
            </a:pPr>
            <a:r>
              <a:rPr lang="pt-BR" sz="2100" b="1"/>
              <a:t>d) Hidrólise de cátions trocaveis: </a:t>
            </a:r>
          </a:p>
          <a:p>
            <a:pPr algn="just">
              <a:buFont typeface="Wingdings" pitchFamily="2" charset="2"/>
              <a:buNone/>
            </a:pPr>
            <a:r>
              <a:rPr lang="pt-BR" sz="2100"/>
              <a:t>     - sob lixiviação muita intensa e concentração da solução do solo extremamente baixa</a:t>
            </a:r>
          </a:p>
          <a:p>
            <a:pPr algn="just">
              <a:buFont typeface="Wingdings" pitchFamily="2" charset="2"/>
              <a:buNone/>
            </a:pPr>
            <a:endParaRPr lang="pt-BR" sz="2100"/>
          </a:p>
          <a:p>
            <a:pPr algn="just">
              <a:buFont typeface="Wingdings" pitchFamily="2" charset="2"/>
              <a:buNone/>
            </a:pPr>
            <a:r>
              <a:rPr lang="pt-BR" sz="2100" b="1"/>
              <a:t>e) Monômeros e polímeros de Al:</a:t>
            </a:r>
          </a:p>
          <a:p>
            <a:pPr algn="just">
              <a:buFont typeface="Wingdings" pitchFamily="2" charset="2"/>
              <a:buNone/>
            </a:pPr>
            <a:r>
              <a:rPr lang="pt-BR" sz="2100"/>
              <a:t>     - dissolução de hidróxidos de Al amorfos e cristalinos e minerais de argila em meio acido.</a:t>
            </a:r>
          </a:p>
        </p:txBody>
      </p:sp>
      <p:graphicFrame>
        <p:nvGraphicFramePr>
          <p:cNvPr id="13316" name="Object 4"/>
          <p:cNvGraphicFramePr>
            <a:graphicFrameLocks noGrp="1" noChangeAspect="1"/>
          </p:cNvGraphicFramePr>
          <p:nvPr>
            <p:ph sz="half" idx="2"/>
          </p:nvPr>
        </p:nvGraphicFramePr>
        <p:xfrm>
          <a:off x="1220788" y="1268413"/>
          <a:ext cx="3998912" cy="382587"/>
        </p:xfrm>
        <a:graphic>
          <a:graphicData uri="http://schemas.openxmlformats.org/presentationml/2006/ole">
            <mc:AlternateContent xmlns:mc="http://schemas.openxmlformats.org/markup-compatibility/2006">
              <mc:Choice xmlns:v="urn:schemas-microsoft-com:vml" Requires="v">
                <p:oleObj spid="_x0000_s4106" name="Equation" r:id="rId3" imgW="2527200" imgH="241200" progId="Equation.3">
                  <p:embed/>
                </p:oleObj>
              </mc:Choice>
              <mc:Fallback>
                <p:oleObj name="Equation" r:id="rId3" imgW="2527200" imgH="241200" progId="Equation.3">
                  <p:embed/>
                  <p:pic>
                    <p:nvPicPr>
                      <p:cNvPr id="1331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788" y="1268413"/>
                        <a:ext cx="3998912"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Rectangle 13"/>
          <p:cNvSpPr>
            <a:spLocks noChangeArrowheads="1"/>
          </p:cNvSpPr>
          <p:nvPr/>
        </p:nvSpPr>
        <p:spPr bwMode="auto">
          <a:xfrm>
            <a:off x="1187450" y="5084763"/>
            <a:ext cx="6408738" cy="576262"/>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15371" name="Rectangle 11"/>
          <p:cNvSpPr>
            <a:spLocks noChangeArrowheads="1"/>
          </p:cNvSpPr>
          <p:nvPr/>
        </p:nvSpPr>
        <p:spPr bwMode="auto">
          <a:xfrm>
            <a:off x="1189038" y="3141663"/>
            <a:ext cx="3743325" cy="431800"/>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15367" name="Rectangle 7"/>
          <p:cNvSpPr>
            <a:spLocks noChangeArrowheads="1"/>
          </p:cNvSpPr>
          <p:nvPr/>
        </p:nvSpPr>
        <p:spPr bwMode="auto">
          <a:xfrm>
            <a:off x="1187450" y="1628775"/>
            <a:ext cx="4032250" cy="431800"/>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15363" name="Rectangle 3"/>
          <p:cNvSpPr>
            <a:spLocks noGrp="1" noRot="1" noChangeArrowheads="1"/>
          </p:cNvSpPr>
          <p:nvPr>
            <p:ph type="body" sz="half" idx="1"/>
          </p:nvPr>
        </p:nvSpPr>
        <p:spPr>
          <a:xfrm>
            <a:off x="900113" y="549275"/>
            <a:ext cx="7704137" cy="5400675"/>
          </a:xfrm>
        </p:spPr>
        <p:txBody>
          <a:bodyPr>
            <a:normAutofit/>
          </a:bodyPr>
          <a:lstStyle/>
          <a:p>
            <a:pPr>
              <a:buFont typeface="Wingdings" pitchFamily="2" charset="2"/>
              <a:buNone/>
            </a:pPr>
            <a:r>
              <a:rPr lang="pt-BR" sz="2100" b="1"/>
              <a:t>f) Fertilização</a:t>
            </a:r>
            <a:r>
              <a:rPr lang="pt-BR" sz="2100"/>
              <a:t> </a:t>
            </a:r>
          </a:p>
          <a:p>
            <a:pPr>
              <a:buFont typeface="Wingdings" pitchFamily="2" charset="2"/>
              <a:buNone/>
            </a:pPr>
            <a:r>
              <a:rPr lang="pt-BR" sz="2100"/>
              <a:t>    - principalmente amoniacais e uréia</a:t>
            </a:r>
          </a:p>
          <a:p>
            <a:pPr>
              <a:buFont typeface="Wingdings" pitchFamily="2" charset="2"/>
              <a:buNone/>
            </a:pPr>
            <a:endParaRPr lang="pt-BR" sz="2100"/>
          </a:p>
          <a:p>
            <a:pPr>
              <a:buFont typeface="Wingdings" pitchFamily="2" charset="2"/>
              <a:buNone/>
            </a:pPr>
            <a:endParaRPr lang="pt-BR" sz="2100"/>
          </a:p>
          <a:p>
            <a:pPr>
              <a:buFont typeface="Wingdings" pitchFamily="2" charset="2"/>
              <a:buNone/>
            </a:pPr>
            <a:endParaRPr lang="pt-BR" sz="2100"/>
          </a:p>
          <a:p>
            <a:pPr>
              <a:buFont typeface="Wingdings" pitchFamily="2" charset="2"/>
              <a:buNone/>
            </a:pPr>
            <a:r>
              <a:rPr lang="pt-BR" sz="2100" b="1"/>
              <a:t>g) Dissociação de radicais hidroxila em arestas de argilas</a:t>
            </a:r>
          </a:p>
          <a:p>
            <a:pPr>
              <a:buFont typeface="Wingdings" pitchFamily="2" charset="2"/>
              <a:buNone/>
            </a:pPr>
            <a:endParaRPr lang="pt-BR" sz="2100" b="1"/>
          </a:p>
          <a:p>
            <a:pPr>
              <a:buFont typeface="Wingdings" pitchFamily="2" charset="2"/>
              <a:buNone/>
            </a:pPr>
            <a:endParaRPr lang="pt-BR" sz="2100" b="1"/>
          </a:p>
          <a:p>
            <a:pPr>
              <a:buFont typeface="Wingdings" pitchFamily="2" charset="2"/>
              <a:buNone/>
            </a:pPr>
            <a:endParaRPr lang="pt-BR" sz="2100" b="1"/>
          </a:p>
          <a:p>
            <a:pPr>
              <a:buFont typeface="Wingdings" pitchFamily="2" charset="2"/>
              <a:buNone/>
            </a:pPr>
            <a:r>
              <a:rPr lang="pt-BR" sz="2100" b="1"/>
              <a:t>h) Drenagem de solos inundados</a:t>
            </a:r>
          </a:p>
          <a:p>
            <a:pPr>
              <a:buFont typeface="Wingdings" pitchFamily="2" charset="2"/>
              <a:buNone/>
            </a:pPr>
            <a:r>
              <a:rPr lang="pt-BR" sz="2100" b="1"/>
              <a:t>    </a:t>
            </a:r>
            <a:r>
              <a:rPr lang="pt-BR" sz="2100"/>
              <a:t>- caráter tiomórfico  </a:t>
            </a:r>
          </a:p>
          <a:p>
            <a:pPr>
              <a:buFont typeface="Wingdings" pitchFamily="2" charset="2"/>
              <a:buNone/>
            </a:pPr>
            <a:endParaRPr lang="pt-BR" sz="2100"/>
          </a:p>
          <a:p>
            <a:pPr>
              <a:buFont typeface="Wingdings" pitchFamily="2" charset="2"/>
              <a:buNone/>
            </a:pPr>
            <a:r>
              <a:rPr lang="pt-BR" sz="2100"/>
              <a:t>    </a:t>
            </a:r>
          </a:p>
        </p:txBody>
      </p:sp>
      <p:graphicFrame>
        <p:nvGraphicFramePr>
          <p:cNvPr id="15364" name="Object 4"/>
          <p:cNvGraphicFramePr>
            <a:graphicFrameLocks noGrp="1" noChangeAspect="1"/>
          </p:cNvGraphicFramePr>
          <p:nvPr>
            <p:ph sz="quarter" idx="2"/>
          </p:nvPr>
        </p:nvGraphicFramePr>
        <p:xfrm>
          <a:off x="1258888" y="1628775"/>
          <a:ext cx="3816350" cy="419100"/>
        </p:xfrm>
        <a:graphic>
          <a:graphicData uri="http://schemas.openxmlformats.org/presentationml/2006/ole">
            <mc:AlternateContent xmlns:mc="http://schemas.openxmlformats.org/markup-compatibility/2006">
              <mc:Choice xmlns:v="urn:schemas-microsoft-com:vml" Requires="v">
                <p:oleObj spid="_x0000_s5146" name="Equation" r:id="rId3" imgW="2197080" imgH="241200" progId="Equation.3">
                  <p:embed/>
                </p:oleObj>
              </mc:Choice>
              <mc:Fallback>
                <p:oleObj name="Equation" r:id="rId3" imgW="2197080" imgH="241200" progId="Equation.3">
                  <p:embed/>
                  <p:pic>
                    <p:nvPicPr>
                      <p:cNvPr id="1536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628775"/>
                        <a:ext cx="38163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8" name="Object 8"/>
          <p:cNvGraphicFramePr>
            <a:graphicFrameLocks noGrp="1" noChangeAspect="1"/>
          </p:cNvGraphicFramePr>
          <p:nvPr>
            <p:ph sz="quarter" idx="3"/>
          </p:nvPr>
        </p:nvGraphicFramePr>
        <p:xfrm>
          <a:off x="1258888" y="3141663"/>
          <a:ext cx="3600450" cy="441325"/>
        </p:xfrm>
        <a:graphic>
          <a:graphicData uri="http://schemas.openxmlformats.org/presentationml/2006/ole">
            <mc:AlternateContent xmlns:mc="http://schemas.openxmlformats.org/markup-compatibility/2006">
              <mc:Choice xmlns:v="urn:schemas-microsoft-com:vml" Requires="v">
                <p:oleObj spid="_x0000_s5147" name="Equation" r:id="rId5" imgW="1968480" imgH="241200" progId="Equation.3">
                  <p:embed/>
                </p:oleObj>
              </mc:Choice>
              <mc:Fallback>
                <p:oleObj name="Equation" r:id="rId5" imgW="1968480" imgH="241200" progId="Equation.3">
                  <p:embed/>
                  <p:pic>
                    <p:nvPicPr>
                      <p:cNvPr id="15368"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3141663"/>
                        <a:ext cx="360045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72" name="Object 12"/>
          <p:cNvGraphicFramePr>
            <a:graphicFrameLocks noChangeAspect="1"/>
          </p:cNvGraphicFramePr>
          <p:nvPr/>
        </p:nvGraphicFramePr>
        <p:xfrm>
          <a:off x="1187450" y="5084763"/>
          <a:ext cx="6408738" cy="508000"/>
        </p:xfrm>
        <a:graphic>
          <a:graphicData uri="http://schemas.openxmlformats.org/presentationml/2006/ole">
            <mc:AlternateContent xmlns:mc="http://schemas.openxmlformats.org/markup-compatibility/2006">
              <mc:Choice xmlns:v="urn:schemas-microsoft-com:vml" Requires="v">
                <p:oleObj spid="_x0000_s5148" name="Equation" r:id="rId7" imgW="3200400" imgH="253800" progId="Equation.3">
                  <p:embed/>
                </p:oleObj>
              </mc:Choice>
              <mc:Fallback>
                <p:oleObj name="Equation" r:id="rId7" imgW="3200400" imgH="253800" progId="Equation.3">
                  <p:embed/>
                  <p:pic>
                    <p:nvPicPr>
                      <p:cNvPr id="15372"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450" y="5084763"/>
                        <a:ext cx="6408738"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457200" y="100013"/>
            <a:ext cx="8385175" cy="881062"/>
          </a:xfrm>
        </p:spPr>
        <p:txBody>
          <a:bodyPr/>
          <a:lstStyle/>
          <a:p>
            <a:r>
              <a:rPr lang="pt-BR" sz="3200"/>
              <a:t>Componentes da Acidez</a:t>
            </a:r>
          </a:p>
        </p:txBody>
      </p:sp>
      <p:sp>
        <p:nvSpPr>
          <p:cNvPr id="18435" name="Rectangle 3"/>
          <p:cNvSpPr>
            <a:spLocks noGrp="1" noRot="1" noChangeArrowheads="1"/>
          </p:cNvSpPr>
          <p:nvPr>
            <p:ph idx="1"/>
          </p:nvPr>
        </p:nvSpPr>
        <p:spPr>
          <a:xfrm>
            <a:off x="971600" y="1196752"/>
            <a:ext cx="8007350" cy="5516562"/>
          </a:xfrm>
        </p:spPr>
        <p:txBody>
          <a:bodyPr/>
          <a:lstStyle/>
          <a:p>
            <a:pPr algn="just">
              <a:lnSpc>
                <a:spcPct val="90000"/>
              </a:lnSpc>
              <a:buClr>
                <a:schemeClr val="tx1"/>
              </a:buClr>
              <a:buFont typeface="Wingdings" pitchFamily="2" charset="2"/>
              <a:buChar char="û"/>
            </a:pPr>
            <a:r>
              <a:rPr lang="pt-BR" sz="2100" b="1" dirty="0">
                <a:solidFill>
                  <a:srgbClr val="FF0000"/>
                </a:solidFill>
                <a:sym typeface="Wingdings" pitchFamily="2" charset="2"/>
              </a:rPr>
              <a:t>Acidez ativa</a:t>
            </a:r>
            <a:r>
              <a:rPr lang="pt-BR" sz="2100" dirty="0">
                <a:sym typeface="Wingdings" pitchFamily="2" charset="2"/>
              </a:rPr>
              <a:t>:</a:t>
            </a:r>
            <a:r>
              <a:rPr lang="pt-BR" sz="2000" dirty="0">
                <a:sym typeface="Wingdings" pitchFamily="2" charset="2"/>
              </a:rPr>
              <a:t> refere-se a concentração efetiva de íon hidrogênio da solução do solo, expressa em valores de pH</a:t>
            </a:r>
          </a:p>
          <a:p>
            <a:pPr algn="just">
              <a:lnSpc>
                <a:spcPct val="90000"/>
              </a:lnSpc>
              <a:buClr>
                <a:schemeClr val="tx1"/>
              </a:buClr>
              <a:buFont typeface="Wingdings" pitchFamily="2" charset="2"/>
              <a:buChar char="û"/>
            </a:pPr>
            <a:endParaRPr lang="pt-BR" sz="2000" dirty="0">
              <a:sym typeface="Wingdings" pitchFamily="2" charset="2"/>
            </a:endParaRPr>
          </a:p>
          <a:p>
            <a:pPr algn="just">
              <a:lnSpc>
                <a:spcPct val="90000"/>
              </a:lnSpc>
              <a:buClr>
                <a:schemeClr val="tx1"/>
              </a:buClr>
              <a:buFont typeface="Wingdings" pitchFamily="2" charset="2"/>
              <a:buChar char="û"/>
            </a:pPr>
            <a:r>
              <a:rPr lang="pt-BR" sz="2000" b="1" dirty="0">
                <a:solidFill>
                  <a:srgbClr val="FF0000"/>
                </a:solidFill>
                <a:sym typeface="Wingdings" pitchFamily="2" charset="2"/>
              </a:rPr>
              <a:t>Acidez trocável</a:t>
            </a:r>
            <a:r>
              <a:rPr lang="pt-BR" sz="2000" dirty="0">
                <a:solidFill>
                  <a:schemeClr val="folHlink"/>
                </a:solidFill>
                <a:sym typeface="Wingdings" pitchFamily="2" charset="2"/>
              </a:rPr>
              <a:t>:</a:t>
            </a:r>
            <a:r>
              <a:rPr lang="pt-BR" sz="2000" dirty="0">
                <a:sym typeface="Wingdings" pitchFamily="2" charset="2"/>
              </a:rPr>
              <a:t> refere-se aos íons Al e H trocáveis, as quais estão retidos na superfície dos coloides por forças eletrostáticas</a:t>
            </a:r>
          </a:p>
          <a:p>
            <a:pPr algn="just">
              <a:lnSpc>
                <a:spcPct val="90000"/>
              </a:lnSpc>
              <a:buClr>
                <a:schemeClr val="tx1"/>
              </a:buClr>
              <a:buFont typeface="Wingdings" pitchFamily="2" charset="2"/>
              <a:buNone/>
            </a:pPr>
            <a:r>
              <a:rPr lang="pt-BR" sz="2000" dirty="0">
                <a:sym typeface="Wingdings" pitchFamily="2" charset="2"/>
              </a:rPr>
              <a:t>          - H</a:t>
            </a:r>
            <a:r>
              <a:rPr lang="pt-BR" sz="2000" baseline="30000" dirty="0">
                <a:sym typeface="Wingdings" pitchFamily="2" charset="2"/>
              </a:rPr>
              <a:t>+ </a:t>
            </a:r>
            <a:r>
              <a:rPr lang="pt-BR" sz="2000" dirty="0">
                <a:sym typeface="Wingdings" pitchFamily="2" charset="2"/>
              </a:rPr>
              <a:t>encontrado somente na superfície de coloides com carga permanente (argilas 2:1) e em valores de pH &lt; 4,0 e &gt; 10,0 (em condições tropicais suas quantidades são insignificantes)</a:t>
            </a:r>
          </a:p>
          <a:p>
            <a:pPr algn="just">
              <a:lnSpc>
                <a:spcPct val="90000"/>
              </a:lnSpc>
              <a:buClr>
                <a:schemeClr val="tx1"/>
              </a:buClr>
              <a:buFont typeface="Wingdings" pitchFamily="2" charset="2"/>
              <a:buNone/>
            </a:pPr>
            <a:r>
              <a:rPr lang="pt-BR" sz="2000" dirty="0">
                <a:sym typeface="Wingdings" pitchFamily="2" charset="2"/>
              </a:rPr>
              <a:t>         - determinação com sal neutro não tamponado </a:t>
            </a:r>
            <a:r>
              <a:rPr lang="pt-BR" sz="2000" dirty="0" err="1">
                <a:sym typeface="Wingdings" pitchFamily="2" charset="2"/>
              </a:rPr>
              <a:t>KCl</a:t>
            </a:r>
            <a:r>
              <a:rPr lang="pt-BR" sz="2000" dirty="0">
                <a:sym typeface="Wingdings" pitchFamily="2" charset="2"/>
              </a:rPr>
              <a:t> 1N (1:10)</a:t>
            </a:r>
          </a:p>
          <a:p>
            <a:pPr algn="just">
              <a:lnSpc>
                <a:spcPct val="90000"/>
              </a:lnSpc>
              <a:buClr>
                <a:schemeClr val="tx1"/>
              </a:buClr>
              <a:buFont typeface="Wingdings" pitchFamily="2" charset="2"/>
              <a:buNone/>
            </a:pPr>
            <a:endParaRPr lang="pt-BR" sz="2000" dirty="0">
              <a:sym typeface="Wingdings" pitchFamily="2" charset="2"/>
            </a:endParaRPr>
          </a:p>
          <a:p>
            <a:pPr algn="just">
              <a:lnSpc>
                <a:spcPct val="90000"/>
              </a:lnSpc>
              <a:buClr>
                <a:schemeClr val="tx1"/>
              </a:buClr>
              <a:buFont typeface="Wingdings" pitchFamily="2" charset="2"/>
              <a:buChar char="û"/>
            </a:pPr>
            <a:r>
              <a:rPr lang="pt-BR" sz="2000" dirty="0">
                <a:sym typeface="Wingdings" pitchFamily="2" charset="2"/>
              </a:rPr>
              <a:t> </a:t>
            </a:r>
            <a:r>
              <a:rPr lang="pt-BR" sz="2100" b="1" dirty="0">
                <a:solidFill>
                  <a:srgbClr val="FF0000"/>
                </a:solidFill>
                <a:sym typeface="Wingdings" pitchFamily="2" charset="2"/>
              </a:rPr>
              <a:t>Acidez potencial (trocável + não trocável):</a:t>
            </a:r>
            <a:r>
              <a:rPr lang="pt-BR" sz="2000" dirty="0">
                <a:solidFill>
                  <a:srgbClr val="FF0000"/>
                </a:solidFill>
                <a:sym typeface="Wingdings" pitchFamily="2" charset="2"/>
              </a:rPr>
              <a:t> </a:t>
            </a:r>
            <a:r>
              <a:rPr lang="pt-BR" sz="2000" dirty="0">
                <a:sym typeface="Wingdings" pitchFamily="2" charset="2"/>
              </a:rPr>
              <a:t>quantidade de íon hidrogênio que a fase sólida e capaz de liberar na solução ao pH 7,0 e corresponde a soma da acidez trocável (Al) e não trocável (H</a:t>
            </a:r>
            <a:r>
              <a:rPr lang="pt-BR" sz="2000" baseline="30000" dirty="0">
                <a:sym typeface="Wingdings" pitchFamily="2" charset="2"/>
              </a:rPr>
              <a:t>0</a:t>
            </a:r>
            <a:r>
              <a:rPr lang="pt-BR" sz="2000" dirty="0">
                <a:sym typeface="Wingdings" pitchFamily="2" charset="2"/>
              </a:rPr>
              <a:t>) </a:t>
            </a:r>
          </a:p>
          <a:p>
            <a:pPr algn="just">
              <a:lnSpc>
                <a:spcPct val="90000"/>
              </a:lnSpc>
              <a:buClr>
                <a:schemeClr val="tx1"/>
              </a:buClr>
              <a:buFont typeface="Wingdings" pitchFamily="2" charset="2"/>
              <a:buNone/>
            </a:pPr>
            <a:r>
              <a:rPr lang="pt-BR" sz="2000" dirty="0">
                <a:sym typeface="Wingdings" pitchFamily="2" charset="2"/>
              </a:rPr>
              <a:t>           - ac. não trocável: íon H ligação covalente</a:t>
            </a:r>
          </a:p>
          <a:p>
            <a:pPr algn="just">
              <a:lnSpc>
                <a:spcPct val="90000"/>
              </a:lnSpc>
              <a:buClr>
                <a:schemeClr val="tx1"/>
              </a:buClr>
              <a:buFont typeface="Wingdings" pitchFamily="2" charset="2"/>
              <a:buNone/>
            </a:pPr>
            <a:r>
              <a:rPr lang="pt-BR" sz="2000" dirty="0">
                <a:sym typeface="Wingdings" pitchFamily="2" charset="2"/>
              </a:rPr>
              <a:t>           - determinação solução tamponada pH 7,0 Ac. cálcio ou SMP</a:t>
            </a:r>
          </a:p>
          <a:p>
            <a:pPr algn="just">
              <a:lnSpc>
                <a:spcPct val="90000"/>
              </a:lnSpc>
              <a:buClr>
                <a:schemeClr val="tx1"/>
              </a:buClr>
              <a:buFont typeface="Wingdings" pitchFamily="2" charset="2"/>
              <a:buNone/>
            </a:pPr>
            <a:endParaRPr lang="pt-BR" sz="2000" dirty="0">
              <a:sym typeface="Wingdings" pitchFamily="2" charset="2"/>
            </a:endParaRPr>
          </a:p>
          <a:p>
            <a:pPr>
              <a:lnSpc>
                <a:spcPct val="90000"/>
              </a:lnSpc>
              <a:buFont typeface="Wingdings" pitchFamily="2" charset="2"/>
              <a:buChar char="û"/>
            </a:pPr>
            <a:endParaRPr lang="pt-BR" sz="2000" dirty="0">
              <a:sym typeface="Wingdings" pitchFamily="2" charset="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457200" y="244475"/>
            <a:ext cx="8385175" cy="974725"/>
          </a:xfrm>
        </p:spPr>
        <p:txBody>
          <a:bodyPr/>
          <a:lstStyle/>
          <a:p>
            <a:r>
              <a:rPr lang="pt-BR" sz="3200"/>
              <a:t>Esquema Representativo</a:t>
            </a:r>
          </a:p>
        </p:txBody>
      </p:sp>
      <p:pic>
        <p:nvPicPr>
          <p:cNvPr id="69635" name="Picture 3" descr="C:\WINDOWS\Desktop\coloide.jpg"/>
          <p:cNvPicPr>
            <a:picLocks noChangeAspect="1" noChangeArrowheads="1"/>
          </p:cNvPicPr>
          <p:nvPr/>
        </p:nvPicPr>
        <p:blipFill>
          <a:blip r:embed="rId2" cstate="print"/>
          <a:srcRect/>
          <a:stretch>
            <a:fillRect/>
          </a:stretch>
        </p:blipFill>
        <p:spPr bwMode="auto">
          <a:xfrm>
            <a:off x="1676400" y="1879600"/>
            <a:ext cx="5562600" cy="4216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Rectangle 11"/>
          <p:cNvSpPr>
            <a:spLocks noChangeArrowheads="1"/>
          </p:cNvSpPr>
          <p:nvPr/>
        </p:nvSpPr>
        <p:spPr bwMode="auto">
          <a:xfrm>
            <a:off x="827088" y="2565400"/>
            <a:ext cx="7848599" cy="2376488"/>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19462" name="Rectangle 6"/>
          <p:cNvSpPr>
            <a:spLocks noChangeArrowheads="1"/>
          </p:cNvSpPr>
          <p:nvPr/>
        </p:nvSpPr>
        <p:spPr bwMode="auto">
          <a:xfrm>
            <a:off x="2156562" y="1347064"/>
            <a:ext cx="4679950" cy="431800"/>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19458" name="Rectangle 2"/>
          <p:cNvSpPr>
            <a:spLocks noGrp="1" noRot="1" noChangeArrowheads="1"/>
          </p:cNvSpPr>
          <p:nvPr>
            <p:ph type="title" idx="4294967295"/>
          </p:nvPr>
        </p:nvSpPr>
        <p:spPr>
          <a:xfrm>
            <a:off x="758825" y="173038"/>
            <a:ext cx="8385175" cy="952500"/>
          </a:xfrm>
        </p:spPr>
        <p:txBody>
          <a:bodyPr/>
          <a:lstStyle/>
          <a:p>
            <a:r>
              <a:rPr lang="pt-BR" sz="3200"/>
              <a:t>Reação de Neutralização</a:t>
            </a:r>
          </a:p>
        </p:txBody>
      </p:sp>
      <p:graphicFrame>
        <p:nvGraphicFramePr>
          <p:cNvPr id="19460" name="Object 4"/>
          <p:cNvGraphicFramePr>
            <a:graphicFrameLocks noGrp="1" noChangeAspect="1"/>
          </p:cNvGraphicFramePr>
          <p:nvPr>
            <p:ph sz="quarter" idx="4294967295"/>
            <p:extLst>
              <p:ext uri="{D42A27DB-BD31-4B8C-83A1-F6EECF244321}">
                <p14:modId xmlns:p14="http://schemas.microsoft.com/office/powerpoint/2010/main" val="253689021"/>
              </p:ext>
            </p:extLst>
          </p:nvPr>
        </p:nvGraphicFramePr>
        <p:xfrm>
          <a:off x="2156562" y="1316901"/>
          <a:ext cx="4675188" cy="492125"/>
        </p:xfrm>
        <a:graphic>
          <a:graphicData uri="http://schemas.openxmlformats.org/presentationml/2006/ole">
            <mc:AlternateContent xmlns:mc="http://schemas.openxmlformats.org/markup-compatibility/2006">
              <mc:Choice xmlns:v="urn:schemas-microsoft-com:vml" Requires="v">
                <p:oleObj spid="_x0000_s6162" name="Equation" r:id="rId3" imgW="2412720" imgH="253800" progId="Equation.3">
                  <p:embed/>
                </p:oleObj>
              </mc:Choice>
              <mc:Fallback>
                <p:oleObj name="Equation" r:id="rId3" imgW="2412720" imgH="253800" progId="Equation.3">
                  <p:embed/>
                  <p:pic>
                    <p:nvPicPr>
                      <p:cNvPr id="194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562" y="1316901"/>
                        <a:ext cx="4675188"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5" name="Object 9"/>
          <p:cNvGraphicFramePr>
            <a:graphicFrameLocks noGrp="1" noChangeAspect="1"/>
          </p:cNvGraphicFramePr>
          <p:nvPr>
            <p:ph sz="quarter" idx="4294967295"/>
            <p:extLst/>
          </p:nvPr>
        </p:nvGraphicFramePr>
        <p:xfrm>
          <a:off x="1295400" y="2565400"/>
          <a:ext cx="7848600" cy="2376488"/>
        </p:xfrm>
        <a:graphic>
          <a:graphicData uri="http://schemas.openxmlformats.org/presentationml/2006/ole">
            <mc:AlternateContent xmlns:mc="http://schemas.openxmlformats.org/markup-compatibility/2006">
              <mc:Choice xmlns:v="urn:schemas-microsoft-com:vml" Requires="v">
                <p:oleObj spid="_x0000_s6163" name="Equation" r:id="rId5" imgW="3009600" imgH="1015920" progId="Equation.3">
                  <p:embed/>
                </p:oleObj>
              </mc:Choice>
              <mc:Fallback>
                <p:oleObj name="Equation" r:id="rId5" imgW="3009600" imgH="1015920" progId="Equation.3">
                  <p:embed/>
                  <p:pic>
                    <p:nvPicPr>
                      <p:cNvPr id="1946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565400"/>
                        <a:ext cx="7848600" cy="2376488"/>
                      </a:xfrm>
                      <a:prstGeom prst="rect">
                        <a:avLst/>
                      </a:prstGeom>
                      <a:noFill/>
                    </p:spPr>
                  </p:pic>
                </p:oleObj>
              </mc:Fallback>
            </mc:AlternateContent>
          </a:graphicData>
        </a:graphic>
      </p:graphicFrame>
      <p:sp>
        <p:nvSpPr>
          <p:cNvPr id="19468" name="Text Box 12"/>
          <p:cNvSpPr txBox="1">
            <a:spLocks noChangeArrowheads="1"/>
          </p:cNvSpPr>
          <p:nvPr/>
        </p:nvSpPr>
        <p:spPr bwMode="auto">
          <a:xfrm>
            <a:off x="950913" y="5157788"/>
            <a:ext cx="7366000" cy="1054100"/>
          </a:xfrm>
          <a:prstGeom prst="rect">
            <a:avLst/>
          </a:prstGeom>
          <a:noFill/>
          <a:ln w="9525">
            <a:noFill/>
            <a:miter lim="800000"/>
            <a:headEnd/>
            <a:tailEnd/>
          </a:ln>
          <a:effectLst/>
        </p:spPr>
        <p:txBody>
          <a:bodyPr>
            <a:spAutoFit/>
          </a:bodyPr>
          <a:lstStyle/>
          <a:p>
            <a:pPr>
              <a:buFont typeface="Wingdings" pitchFamily="2" charset="2"/>
              <a:buChar char="F"/>
            </a:pPr>
            <a:r>
              <a:rPr lang="pt-BR" sz="2100">
                <a:sym typeface="Wingdings" pitchFamily="2" charset="2"/>
              </a:rPr>
              <a:t>   Ca: desloca Al</a:t>
            </a:r>
          </a:p>
          <a:p>
            <a:pPr>
              <a:buFont typeface="Wingdings" pitchFamily="2" charset="2"/>
              <a:buNone/>
            </a:pPr>
            <a:r>
              <a:rPr lang="pt-BR" sz="2100">
                <a:sym typeface="Wingdings" pitchFamily="2" charset="2"/>
              </a:rPr>
              <a:t>      HCO</a:t>
            </a:r>
            <a:r>
              <a:rPr lang="pt-BR" sz="2100" baseline="-25000">
                <a:sym typeface="Wingdings" pitchFamily="2" charset="2"/>
              </a:rPr>
              <a:t>3</a:t>
            </a:r>
            <a:r>
              <a:rPr lang="pt-BR" sz="2100" baseline="30000">
                <a:sym typeface="Wingdings" pitchFamily="2" charset="2"/>
              </a:rPr>
              <a:t>-</a:t>
            </a:r>
            <a:r>
              <a:rPr lang="pt-BR" sz="2100">
                <a:sym typeface="Wingdings" pitchFamily="2" charset="2"/>
              </a:rPr>
              <a:t> e </a:t>
            </a:r>
            <a:r>
              <a:rPr lang="pt-BR" sz="2100">
                <a:latin typeface="Times New Roman" pitchFamily="18" charset="0"/>
                <a:cs typeface="Times New Roman" pitchFamily="18" charset="0"/>
                <a:sym typeface="Wingdings" pitchFamily="2" charset="2"/>
              </a:rPr>
              <a:t>↑ pH</a:t>
            </a:r>
            <a:r>
              <a:rPr lang="pt-BR" sz="2100">
                <a:sym typeface="Wingdings" pitchFamily="2" charset="2"/>
              </a:rPr>
              <a:t>: dissocia H</a:t>
            </a:r>
            <a:r>
              <a:rPr lang="pt-BR" sz="2100" baseline="30000">
                <a:sym typeface="Wingdings" pitchFamily="2" charset="2"/>
              </a:rPr>
              <a:t>0</a:t>
            </a:r>
          </a:p>
          <a:p>
            <a:pPr>
              <a:buFont typeface="Wingdings" pitchFamily="2" charset="2"/>
              <a:buNone/>
            </a:pPr>
            <a:r>
              <a:rPr lang="pt-BR" sz="2100" baseline="30000">
                <a:sym typeface="Wingdings" pitchFamily="2" charset="2"/>
              </a:rPr>
              <a:t>          </a:t>
            </a:r>
            <a:r>
              <a:rPr lang="pt-BR" sz="2100">
                <a:sym typeface="Wingdings" pitchFamily="2" charset="2"/>
              </a:rPr>
              <a:t>OH</a:t>
            </a:r>
            <a:r>
              <a:rPr lang="pt-BR" sz="2100" baseline="30000">
                <a:sym typeface="Wingdings" pitchFamily="2" charset="2"/>
              </a:rPr>
              <a:t>-</a:t>
            </a:r>
            <a:r>
              <a:rPr lang="pt-BR" sz="2100">
                <a:sym typeface="Wingdings" pitchFamily="2" charset="2"/>
              </a:rPr>
              <a:t> neutraliza H proveniente da hidrólise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457200" y="244475"/>
            <a:ext cx="8385175" cy="808038"/>
          </a:xfrm>
        </p:spPr>
        <p:txBody>
          <a:bodyPr/>
          <a:lstStyle/>
          <a:p>
            <a:r>
              <a:rPr lang="pt-BR" sz="3000"/>
              <a:t>Critérios de Calagem</a:t>
            </a:r>
          </a:p>
        </p:txBody>
      </p:sp>
      <p:sp>
        <p:nvSpPr>
          <p:cNvPr id="23555" name="Rectangle 3"/>
          <p:cNvSpPr>
            <a:spLocks noGrp="1" noRot="1" noChangeArrowheads="1"/>
          </p:cNvSpPr>
          <p:nvPr>
            <p:ph idx="1"/>
          </p:nvPr>
        </p:nvSpPr>
        <p:spPr>
          <a:xfrm>
            <a:off x="1043608" y="1074973"/>
            <a:ext cx="8007350" cy="5445125"/>
          </a:xfrm>
        </p:spPr>
        <p:txBody>
          <a:bodyPr/>
          <a:lstStyle/>
          <a:p>
            <a:pPr>
              <a:lnSpc>
                <a:spcPct val="80000"/>
              </a:lnSpc>
            </a:pPr>
            <a:r>
              <a:rPr lang="pt-BR" sz="2100" b="1" dirty="0"/>
              <a:t>Histórico</a:t>
            </a:r>
          </a:p>
          <a:p>
            <a:pPr>
              <a:lnSpc>
                <a:spcPct val="80000"/>
              </a:lnSpc>
            </a:pPr>
            <a:endParaRPr lang="pt-BR" sz="2100" dirty="0"/>
          </a:p>
          <a:p>
            <a:pPr algn="just">
              <a:lnSpc>
                <a:spcPct val="80000"/>
              </a:lnSpc>
              <a:spcAft>
                <a:spcPct val="30000"/>
              </a:spcAft>
              <a:buClr>
                <a:schemeClr val="tx1"/>
              </a:buClr>
              <a:buFont typeface="Wingdings" pitchFamily="2" charset="2"/>
              <a:buChar char="û"/>
            </a:pPr>
            <a:r>
              <a:rPr lang="pt-BR" sz="2100" dirty="0"/>
              <a:t> Até 1965 (Brasil) métodos baseados no pH e teor de matéria orgânica do solo</a:t>
            </a:r>
          </a:p>
          <a:p>
            <a:pPr algn="just">
              <a:lnSpc>
                <a:spcPct val="80000"/>
              </a:lnSpc>
              <a:spcAft>
                <a:spcPct val="30000"/>
              </a:spcAft>
              <a:buClr>
                <a:schemeClr val="tx1"/>
              </a:buClr>
              <a:buFont typeface="Wingdings" pitchFamily="2" charset="2"/>
              <a:buChar char="û"/>
            </a:pPr>
            <a:r>
              <a:rPr lang="pt-BR" sz="2100" dirty="0"/>
              <a:t> Coleman </a:t>
            </a:r>
            <a:r>
              <a:rPr lang="pt-BR" sz="2100" dirty="0" err="1"/>
              <a:t>et</a:t>
            </a:r>
            <a:r>
              <a:rPr lang="pt-BR" sz="2100" dirty="0"/>
              <a:t> al. (1958) e </a:t>
            </a:r>
            <a:r>
              <a:rPr lang="pt-BR" sz="2100" dirty="0" err="1"/>
              <a:t>Kramprath</a:t>
            </a:r>
            <a:r>
              <a:rPr lang="pt-BR" sz="2100" dirty="0"/>
              <a:t> (1970) desenvolvem o método do Al trocável</a:t>
            </a:r>
          </a:p>
          <a:p>
            <a:pPr algn="just">
              <a:lnSpc>
                <a:spcPct val="80000"/>
              </a:lnSpc>
              <a:spcAft>
                <a:spcPct val="30000"/>
              </a:spcAft>
              <a:buClr>
                <a:schemeClr val="tx1"/>
              </a:buClr>
              <a:buFont typeface="Wingdings" pitchFamily="2" charset="2"/>
              <a:buChar char="û"/>
            </a:pPr>
            <a:r>
              <a:rPr lang="pt-BR" sz="2100" dirty="0"/>
              <a:t>Em 1965 divulgação do método no Brasil através do Programa Internacional de Analise de Solo (Cate, 1965)</a:t>
            </a:r>
          </a:p>
          <a:p>
            <a:pPr algn="just">
              <a:lnSpc>
                <a:spcPct val="80000"/>
              </a:lnSpc>
              <a:spcAft>
                <a:spcPct val="30000"/>
              </a:spcAft>
              <a:buClr>
                <a:schemeClr val="tx1"/>
              </a:buClr>
              <a:buFont typeface="Wingdings" pitchFamily="2" charset="2"/>
              <a:buChar char="û"/>
            </a:pPr>
            <a:r>
              <a:rPr lang="pt-BR" sz="2100" dirty="0" err="1"/>
              <a:t>Shoemaker</a:t>
            </a:r>
            <a:r>
              <a:rPr lang="pt-BR" sz="2100" dirty="0"/>
              <a:t> </a:t>
            </a:r>
            <a:r>
              <a:rPr lang="pt-BR" sz="2100" dirty="0" err="1"/>
              <a:t>et</a:t>
            </a:r>
            <a:r>
              <a:rPr lang="pt-BR" sz="2100" dirty="0"/>
              <a:t> al. (1961) e </a:t>
            </a:r>
            <a:r>
              <a:rPr lang="pt-BR" sz="2100" dirty="0" err="1"/>
              <a:t>Mclean</a:t>
            </a:r>
            <a:r>
              <a:rPr lang="pt-BR" sz="2100" dirty="0"/>
              <a:t> </a:t>
            </a:r>
            <a:r>
              <a:rPr lang="pt-BR" sz="2100" dirty="0" err="1"/>
              <a:t>et</a:t>
            </a:r>
            <a:r>
              <a:rPr lang="pt-BR" sz="2100" dirty="0"/>
              <a:t> al. (1960) propõem o método da solução tampão SMP</a:t>
            </a:r>
          </a:p>
          <a:p>
            <a:pPr algn="just">
              <a:lnSpc>
                <a:spcPct val="80000"/>
              </a:lnSpc>
              <a:spcAft>
                <a:spcPct val="30000"/>
              </a:spcAft>
              <a:buClr>
                <a:schemeClr val="tx1"/>
              </a:buClr>
              <a:buFont typeface="Wingdings" pitchFamily="2" charset="2"/>
              <a:buNone/>
            </a:pPr>
            <a:r>
              <a:rPr lang="pt-BR" sz="2100" dirty="0"/>
              <a:t>     </a:t>
            </a:r>
            <a:r>
              <a:rPr lang="pt-BR" sz="2100" dirty="0">
                <a:sym typeface="Wingdings" pitchFamily="2" charset="2"/>
              </a:rPr>
              <a:t> Adoção nos Estados de SC e RS</a:t>
            </a:r>
          </a:p>
          <a:p>
            <a:pPr algn="just">
              <a:lnSpc>
                <a:spcPct val="80000"/>
              </a:lnSpc>
              <a:spcAft>
                <a:spcPct val="30000"/>
              </a:spcAft>
              <a:buClr>
                <a:schemeClr val="tx1"/>
              </a:buClr>
              <a:buFont typeface="Wingdings" pitchFamily="2" charset="2"/>
              <a:buChar char="û"/>
            </a:pPr>
            <a:r>
              <a:rPr lang="pt-BR" sz="2100" dirty="0">
                <a:sym typeface="Wingdings" pitchFamily="2" charset="2"/>
              </a:rPr>
              <a:t> 1978 introduzido o critério complementar ao critério do Al visando garantir os teores de Ca+Mg no solo de 2 e 3 </a:t>
            </a:r>
            <a:r>
              <a:rPr lang="pt-BR" sz="2100" dirty="0" err="1">
                <a:sym typeface="Wingdings" pitchFamily="2" charset="2"/>
              </a:rPr>
              <a:t>meq</a:t>
            </a:r>
            <a:r>
              <a:rPr lang="pt-BR" sz="2100" dirty="0">
                <a:sym typeface="Wingdings" pitchFamily="2" charset="2"/>
              </a:rPr>
              <a:t>/100 cm</a:t>
            </a:r>
            <a:r>
              <a:rPr lang="pt-BR" sz="2100" baseline="30000" dirty="0">
                <a:sym typeface="Wingdings" pitchFamily="2" charset="2"/>
              </a:rPr>
              <a:t>3</a:t>
            </a:r>
            <a:r>
              <a:rPr lang="pt-BR" sz="2100" dirty="0">
                <a:sym typeface="Wingdings" pitchFamily="2" charset="2"/>
              </a:rPr>
              <a:t> para solos com menos e mais de 2% de M.O respectivamente </a:t>
            </a:r>
          </a:p>
          <a:p>
            <a:pPr>
              <a:lnSpc>
                <a:spcPct val="80000"/>
              </a:lnSpc>
              <a:spcAft>
                <a:spcPct val="30000"/>
              </a:spcAft>
            </a:pPr>
            <a:endParaRPr lang="pt-BR" sz="2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7"/>
          <p:cNvSpPr>
            <a:spLocks noChangeArrowheads="1"/>
          </p:cNvSpPr>
          <p:nvPr/>
        </p:nvSpPr>
        <p:spPr bwMode="auto">
          <a:xfrm>
            <a:off x="3203575" y="1989138"/>
            <a:ext cx="2735263" cy="863600"/>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24579" name="Rectangle 3"/>
          <p:cNvSpPr>
            <a:spLocks noGrp="1" noRot="1" noChangeArrowheads="1"/>
          </p:cNvSpPr>
          <p:nvPr>
            <p:ph type="body" sz="half" idx="1"/>
          </p:nvPr>
        </p:nvSpPr>
        <p:spPr>
          <a:xfrm>
            <a:off x="1187624" y="188640"/>
            <a:ext cx="7705725" cy="6524625"/>
          </a:xfrm>
        </p:spPr>
        <p:txBody>
          <a:bodyPr>
            <a:normAutofit/>
          </a:bodyPr>
          <a:lstStyle/>
          <a:p>
            <a:pPr algn="just">
              <a:lnSpc>
                <a:spcPct val="80000"/>
              </a:lnSpc>
              <a:spcAft>
                <a:spcPct val="30000"/>
              </a:spcAft>
              <a:buFont typeface="Wingdings" pitchFamily="2" charset="2"/>
              <a:buNone/>
            </a:pPr>
            <a:r>
              <a:rPr lang="pt-BR" sz="1500" dirty="0"/>
              <a:t>     </a:t>
            </a:r>
            <a:r>
              <a:rPr lang="pt-BR" sz="1900" b="1" dirty="0">
                <a:solidFill>
                  <a:schemeClr val="folHlink"/>
                </a:solidFill>
              </a:rPr>
              <a:t>* SP – recomenda maior dose entre Al e Ca + Mg</a:t>
            </a:r>
          </a:p>
          <a:p>
            <a:pPr algn="just">
              <a:lnSpc>
                <a:spcPct val="80000"/>
              </a:lnSpc>
              <a:spcAft>
                <a:spcPct val="30000"/>
              </a:spcAft>
              <a:buFont typeface="Wingdings" pitchFamily="2" charset="2"/>
              <a:buNone/>
            </a:pPr>
            <a:r>
              <a:rPr lang="pt-BR" sz="1900" b="1" dirty="0">
                <a:solidFill>
                  <a:schemeClr val="folHlink"/>
                </a:solidFill>
              </a:rPr>
              <a:t>       MG -  soma-se as duas alternativas</a:t>
            </a:r>
          </a:p>
          <a:p>
            <a:pPr algn="just">
              <a:lnSpc>
                <a:spcPct val="80000"/>
              </a:lnSpc>
              <a:spcAft>
                <a:spcPct val="30000"/>
              </a:spcAft>
              <a:buClr>
                <a:schemeClr val="tx1"/>
              </a:buClr>
              <a:buFont typeface="Wingdings" pitchFamily="2" charset="2"/>
              <a:buChar char="û"/>
            </a:pPr>
            <a:r>
              <a:rPr lang="pt-BR" sz="1900" dirty="0"/>
              <a:t> </a:t>
            </a:r>
            <a:r>
              <a:rPr lang="pt-BR" sz="2100" dirty="0" err="1"/>
              <a:t>Catani</a:t>
            </a:r>
            <a:r>
              <a:rPr lang="pt-BR" sz="2100" dirty="0"/>
              <a:t> &amp; </a:t>
            </a:r>
            <a:r>
              <a:rPr lang="pt-BR" sz="2100" dirty="0" err="1"/>
              <a:t>Gallo</a:t>
            </a:r>
            <a:r>
              <a:rPr lang="pt-BR" sz="2100" dirty="0"/>
              <a:t> (1955) recomendação da calagem com base na correlação entre pH e saturação por bases</a:t>
            </a:r>
          </a:p>
          <a:p>
            <a:pPr algn="just">
              <a:lnSpc>
                <a:spcPct val="80000"/>
              </a:lnSpc>
              <a:spcAft>
                <a:spcPct val="30000"/>
              </a:spcAft>
              <a:buClr>
                <a:schemeClr val="tx1"/>
              </a:buClr>
              <a:buFont typeface="Wingdings" pitchFamily="2" charset="2"/>
              <a:buChar char="û"/>
            </a:pPr>
            <a:endParaRPr lang="pt-BR" sz="2100" dirty="0"/>
          </a:p>
          <a:p>
            <a:pPr algn="just">
              <a:lnSpc>
                <a:spcPct val="80000"/>
              </a:lnSpc>
              <a:spcAft>
                <a:spcPct val="30000"/>
              </a:spcAft>
              <a:buClr>
                <a:schemeClr val="tx1"/>
              </a:buClr>
              <a:buFont typeface="Wingdings" pitchFamily="2" charset="2"/>
              <a:buChar char="û"/>
            </a:pPr>
            <a:endParaRPr lang="pt-BR" sz="1900" dirty="0"/>
          </a:p>
          <a:p>
            <a:pPr algn="just">
              <a:lnSpc>
                <a:spcPct val="80000"/>
              </a:lnSpc>
              <a:spcAft>
                <a:spcPct val="30000"/>
              </a:spcAft>
              <a:buClr>
                <a:schemeClr val="tx1"/>
              </a:buClr>
              <a:buFont typeface="Wingdings" pitchFamily="2" charset="2"/>
              <a:buNone/>
            </a:pPr>
            <a:endParaRPr lang="pt-BR" sz="1900" dirty="0"/>
          </a:p>
          <a:p>
            <a:pPr algn="just">
              <a:lnSpc>
                <a:spcPct val="80000"/>
              </a:lnSpc>
              <a:spcAft>
                <a:spcPct val="30000"/>
              </a:spcAft>
              <a:buClr>
                <a:schemeClr val="tx1"/>
              </a:buClr>
              <a:buFont typeface="Wingdings" pitchFamily="2" charset="2"/>
              <a:buNone/>
            </a:pPr>
            <a:endParaRPr lang="pt-BR" sz="1900" dirty="0"/>
          </a:p>
          <a:p>
            <a:pPr algn="just">
              <a:lnSpc>
                <a:spcPct val="80000"/>
              </a:lnSpc>
              <a:spcAft>
                <a:spcPct val="30000"/>
              </a:spcAft>
              <a:buClr>
                <a:schemeClr val="tx1"/>
              </a:buClr>
              <a:buFont typeface="Wingdings" pitchFamily="2" charset="2"/>
              <a:buNone/>
            </a:pPr>
            <a:r>
              <a:rPr lang="pt-BR" sz="1900" dirty="0"/>
              <a:t>    </a:t>
            </a:r>
            <a:r>
              <a:rPr lang="pt-BR" sz="2100" dirty="0"/>
              <a:t>V</a:t>
            </a:r>
            <a:r>
              <a:rPr lang="pt-BR" sz="2100" baseline="-25000" dirty="0"/>
              <a:t>1 </a:t>
            </a:r>
            <a:r>
              <a:rPr lang="pt-BR" sz="2100" dirty="0"/>
              <a:t>obtida indiretamente através de pH empregando-se a equação pH= 4,288 + 0,03126V% (r=0,97)</a:t>
            </a:r>
          </a:p>
          <a:p>
            <a:pPr algn="just">
              <a:lnSpc>
                <a:spcPct val="80000"/>
              </a:lnSpc>
              <a:spcAft>
                <a:spcPct val="30000"/>
              </a:spcAft>
              <a:buClr>
                <a:schemeClr val="tx1"/>
              </a:buClr>
              <a:buFont typeface="Wingdings" pitchFamily="2" charset="2"/>
              <a:buNone/>
            </a:pPr>
            <a:endParaRPr lang="pt-BR" sz="2100" dirty="0"/>
          </a:p>
          <a:p>
            <a:pPr algn="just">
              <a:lnSpc>
                <a:spcPct val="80000"/>
              </a:lnSpc>
              <a:spcAft>
                <a:spcPct val="30000"/>
              </a:spcAft>
              <a:buClr>
                <a:schemeClr val="tx1"/>
              </a:buClr>
              <a:buFont typeface="Wingdings" pitchFamily="2" charset="2"/>
              <a:buChar char="û"/>
            </a:pPr>
            <a:r>
              <a:rPr lang="pt-BR" sz="2100" dirty="0"/>
              <a:t> </a:t>
            </a:r>
            <a:r>
              <a:rPr lang="pt-BR" sz="2100" dirty="0" err="1"/>
              <a:t>Raij</a:t>
            </a:r>
            <a:r>
              <a:rPr lang="pt-BR" sz="2100" dirty="0"/>
              <a:t> et al. (1979) observa estreita correlação entre os valores de </a:t>
            </a:r>
            <a:r>
              <a:rPr lang="pt-BR" sz="2100" dirty="0" err="1"/>
              <a:t>H+Al</a:t>
            </a:r>
            <a:r>
              <a:rPr lang="pt-BR" sz="2100" dirty="0"/>
              <a:t> (Ac. de cálcio) com os valores de pH da suspensão </a:t>
            </a:r>
            <a:r>
              <a:rPr lang="pt-BR" sz="2100" dirty="0" err="1"/>
              <a:t>solo:solução</a:t>
            </a:r>
            <a:r>
              <a:rPr lang="pt-BR" sz="2100" dirty="0"/>
              <a:t> SMP (10:20:10)</a:t>
            </a:r>
          </a:p>
          <a:p>
            <a:pPr algn="just">
              <a:lnSpc>
                <a:spcPct val="80000"/>
              </a:lnSpc>
              <a:spcAft>
                <a:spcPct val="30000"/>
              </a:spcAft>
              <a:buClr>
                <a:schemeClr val="tx1"/>
              </a:buClr>
              <a:buFont typeface="Wingdings" pitchFamily="2" charset="2"/>
              <a:buChar char="û"/>
            </a:pPr>
            <a:r>
              <a:rPr lang="pt-BR" sz="2100" dirty="0" err="1"/>
              <a:t>Quaggio</a:t>
            </a:r>
            <a:r>
              <a:rPr lang="pt-BR" sz="2100" dirty="0"/>
              <a:t> (1983), propõe o critério de recomendação pela saturação de bases</a:t>
            </a:r>
          </a:p>
          <a:p>
            <a:pPr algn="just">
              <a:lnSpc>
                <a:spcPct val="80000"/>
              </a:lnSpc>
              <a:spcAft>
                <a:spcPct val="30000"/>
              </a:spcAft>
              <a:buClr>
                <a:schemeClr val="tx1"/>
              </a:buClr>
              <a:buFont typeface="Wingdings" pitchFamily="2" charset="2"/>
              <a:buChar char="û"/>
            </a:pPr>
            <a:r>
              <a:rPr lang="pt-BR" sz="2100" dirty="0" err="1"/>
              <a:t>Benedini</a:t>
            </a:r>
            <a:r>
              <a:rPr lang="pt-BR" sz="2100" dirty="0"/>
              <a:t> (1988), propõe o método recomendado pela Copersucar</a:t>
            </a:r>
          </a:p>
          <a:p>
            <a:pPr algn="just">
              <a:lnSpc>
                <a:spcPct val="80000"/>
              </a:lnSpc>
              <a:spcAft>
                <a:spcPct val="30000"/>
              </a:spcAft>
              <a:buClr>
                <a:schemeClr val="tx1"/>
              </a:buClr>
              <a:buFont typeface="Wingdings" pitchFamily="2" charset="2"/>
              <a:buNone/>
            </a:pPr>
            <a:endParaRPr lang="pt-BR" sz="2100" dirty="0"/>
          </a:p>
        </p:txBody>
      </p:sp>
      <p:graphicFrame>
        <p:nvGraphicFramePr>
          <p:cNvPr id="24580" name="Object 4"/>
          <p:cNvGraphicFramePr>
            <a:graphicFrameLocks noGrp="1" noChangeAspect="1"/>
          </p:cNvGraphicFramePr>
          <p:nvPr>
            <p:ph sz="half" idx="2"/>
          </p:nvPr>
        </p:nvGraphicFramePr>
        <p:xfrm>
          <a:off x="3205163" y="2060575"/>
          <a:ext cx="2733675" cy="860425"/>
        </p:xfrm>
        <a:graphic>
          <a:graphicData uri="http://schemas.openxmlformats.org/presentationml/2006/ole">
            <mc:AlternateContent xmlns:mc="http://schemas.openxmlformats.org/markup-compatibility/2006">
              <mc:Choice xmlns:v="urn:schemas-microsoft-com:vml" Requires="v">
                <p:oleObj spid="_x0000_s7178" name="Equation" r:id="rId3" imgW="1371600" imgH="431640" progId="Equation.3">
                  <p:embed/>
                </p:oleObj>
              </mc:Choice>
              <mc:Fallback>
                <p:oleObj name="Equation" r:id="rId3" imgW="1371600" imgH="431640" progId="Equation.3">
                  <p:embed/>
                  <p:pic>
                    <p:nvPicPr>
                      <p:cNvPr id="245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163" y="2060575"/>
                        <a:ext cx="2733675"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marL="800100" indent="-800100" eaLnBrk="1" hangingPunct="1">
              <a:buFontTx/>
              <a:buAutoNum type="arabicPeriod"/>
            </a:pPr>
            <a:r>
              <a:rPr lang="pt-BR"/>
              <a:t>Cana-de-açúcar</a:t>
            </a:r>
            <a:br>
              <a:rPr lang="pt-BR" sz="3800"/>
            </a:br>
            <a:r>
              <a:rPr lang="pt-BR" sz="2400"/>
              <a:t>1.1. Botânica</a:t>
            </a:r>
            <a:endParaRPr lang="en-US" sz="2400"/>
          </a:p>
        </p:txBody>
      </p:sp>
      <p:sp>
        <p:nvSpPr>
          <p:cNvPr id="9219" name="Rectangle 3"/>
          <p:cNvSpPr>
            <a:spLocks noGrp="1" noChangeArrowheads="1"/>
          </p:cNvSpPr>
          <p:nvPr>
            <p:ph type="body" sz="half" idx="1"/>
          </p:nvPr>
        </p:nvSpPr>
        <p:spPr>
          <a:xfrm>
            <a:off x="914400" y="1600200"/>
            <a:ext cx="7761288" cy="4530725"/>
          </a:xfrm>
        </p:spPr>
        <p:txBody>
          <a:bodyPr/>
          <a:lstStyle/>
          <a:p>
            <a:pPr eaLnBrk="1" hangingPunct="1"/>
            <a:r>
              <a:rPr lang="pt-BR" sz="2400"/>
              <a:t>Sistema radicular</a:t>
            </a:r>
          </a:p>
          <a:p>
            <a:pPr eaLnBrk="1" hangingPunct="1"/>
            <a:endParaRPr lang="en-US" sz="2400"/>
          </a:p>
        </p:txBody>
      </p:sp>
      <p:pic>
        <p:nvPicPr>
          <p:cNvPr id="9220" name="Picture 4" descr="Figura final 3-11"/>
          <p:cNvPicPr>
            <a:picLocks noGrp="1" noChangeAspect="1" noChangeArrowheads="1"/>
          </p:cNvPicPr>
          <p:nvPr>
            <p:ph sz="half" idx="2"/>
          </p:nvPr>
        </p:nvPicPr>
        <p:blipFill>
          <a:blip r:embed="rId2" cstate="print"/>
          <a:srcRect/>
          <a:stretch>
            <a:fillRect/>
          </a:stretch>
        </p:blipFill>
        <p:spPr>
          <a:xfrm>
            <a:off x="1116013" y="2133600"/>
            <a:ext cx="7272337" cy="4632325"/>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Rectangle 11"/>
          <p:cNvSpPr>
            <a:spLocks noChangeArrowheads="1"/>
          </p:cNvSpPr>
          <p:nvPr/>
        </p:nvSpPr>
        <p:spPr bwMode="auto">
          <a:xfrm>
            <a:off x="4356100" y="4508500"/>
            <a:ext cx="2447925" cy="649288"/>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26633" name="Rectangle 9"/>
          <p:cNvSpPr>
            <a:spLocks noChangeArrowheads="1"/>
          </p:cNvSpPr>
          <p:nvPr/>
        </p:nvSpPr>
        <p:spPr bwMode="auto">
          <a:xfrm>
            <a:off x="2268538" y="6021388"/>
            <a:ext cx="4824412" cy="431800"/>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26630" name="Rectangle 6"/>
          <p:cNvSpPr>
            <a:spLocks noChangeArrowheads="1"/>
          </p:cNvSpPr>
          <p:nvPr/>
        </p:nvSpPr>
        <p:spPr bwMode="auto">
          <a:xfrm>
            <a:off x="2987675" y="2924175"/>
            <a:ext cx="3097213" cy="576263"/>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26626" name="Rectangle 2"/>
          <p:cNvSpPr>
            <a:spLocks noGrp="1" noRot="1" noChangeArrowheads="1"/>
          </p:cNvSpPr>
          <p:nvPr>
            <p:ph type="title"/>
          </p:nvPr>
        </p:nvSpPr>
        <p:spPr>
          <a:xfrm>
            <a:off x="457200" y="115888"/>
            <a:ext cx="8385175" cy="605879"/>
          </a:xfrm>
        </p:spPr>
        <p:txBody>
          <a:bodyPr/>
          <a:lstStyle/>
          <a:p>
            <a:r>
              <a:rPr lang="pt-BR" sz="3200" b="1" dirty="0"/>
              <a:t>Método do Al e Ca + Mg</a:t>
            </a:r>
          </a:p>
        </p:txBody>
      </p:sp>
      <p:sp>
        <p:nvSpPr>
          <p:cNvPr id="26627" name="Rectangle 3"/>
          <p:cNvSpPr>
            <a:spLocks noGrp="1" noRot="1" noChangeArrowheads="1"/>
          </p:cNvSpPr>
          <p:nvPr>
            <p:ph type="body" sz="half" idx="1"/>
          </p:nvPr>
        </p:nvSpPr>
        <p:spPr>
          <a:xfrm>
            <a:off x="971600" y="1556792"/>
            <a:ext cx="7775575" cy="5399087"/>
          </a:xfrm>
        </p:spPr>
        <p:txBody>
          <a:bodyPr/>
          <a:lstStyle/>
          <a:p>
            <a:pPr>
              <a:buClr>
                <a:schemeClr val="tx1"/>
              </a:buClr>
              <a:buFont typeface="Wingdings" pitchFamily="2" charset="2"/>
              <a:buChar char="û"/>
            </a:pPr>
            <a:r>
              <a:rPr lang="pt-BR" sz="1900" dirty="0"/>
              <a:t> </a:t>
            </a:r>
            <a:r>
              <a:rPr lang="pt-BR" sz="2100" dirty="0"/>
              <a:t>método ligado ao conceito de CTC efetiva</a:t>
            </a:r>
          </a:p>
          <a:p>
            <a:pPr>
              <a:buClr>
                <a:schemeClr val="tx1"/>
              </a:buClr>
              <a:buFont typeface="Wingdings" pitchFamily="2" charset="2"/>
              <a:buChar char="û"/>
            </a:pPr>
            <a:r>
              <a:rPr lang="pt-BR" sz="2100" dirty="0"/>
              <a:t> considera que em pH &lt;5,5 a capacidade tampão do solo é devida exclusivamente ao Al.</a:t>
            </a:r>
          </a:p>
          <a:p>
            <a:pPr>
              <a:buClr>
                <a:schemeClr val="tx1"/>
              </a:buClr>
              <a:buFont typeface="Wingdings" pitchFamily="2" charset="2"/>
              <a:buChar char="û"/>
            </a:pPr>
            <a:r>
              <a:rPr lang="pt-BR" sz="2100" dirty="0"/>
              <a:t>Não considera a capacidade tampão do solo acima de pH 5,4 a 5,6</a:t>
            </a:r>
          </a:p>
          <a:p>
            <a:pPr>
              <a:buClr>
                <a:schemeClr val="tx1"/>
              </a:buClr>
              <a:buFont typeface="Wingdings" pitchFamily="2" charset="2"/>
              <a:buNone/>
            </a:pPr>
            <a:endParaRPr lang="pt-BR" sz="2100" dirty="0"/>
          </a:p>
          <a:p>
            <a:pPr>
              <a:buClr>
                <a:schemeClr val="tx1"/>
              </a:buClr>
              <a:buFont typeface="Wingdings" pitchFamily="2" charset="2"/>
              <a:buNone/>
            </a:pPr>
            <a:endParaRPr lang="pt-BR" sz="2100" dirty="0"/>
          </a:p>
          <a:p>
            <a:pPr>
              <a:buClr>
                <a:schemeClr val="tx1"/>
              </a:buClr>
              <a:buFont typeface="Wingdings" pitchFamily="2" charset="2"/>
              <a:buChar char="û"/>
            </a:pPr>
            <a:r>
              <a:rPr lang="pt-BR" sz="2100" dirty="0"/>
              <a:t>Fator calculado para 4 </a:t>
            </a:r>
            <a:r>
              <a:rPr lang="pt-BR" sz="2100" dirty="0" err="1"/>
              <a:t>Ultissols</a:t>
            </a:r>
            <a:r>
              <a:rPr lang="pt-BR" sz="2100" dirty="0"/>
              <a:t> da planície costeira da CN</a:t>
            </a:r>
          </a:p>
          <a:p>
            <a:pPr>
              <a:buClr>
                <a:schemeClr val="tx1"/>
              </a:buClr>
              <a:buFont typeface="Wingdings" pitchFamily="2" charset="2"/>
              <a:buChar char="û"/>
            </a:pPr>
            <a:r>
              <a:rPr lang="pt-BR" sz="2100" dirty="0" err="1"/>
              <a:t>Catani</a:t>
            </a:r>
            <a:r>
              <a:rPr lang="pt-BR" sz="2100" dirty="0"/>
              <a:t> &amp; Alonso (1969) para condições brasileiras chegaram as seguintes equações:</a:t>
            </a:r>
          </a:p>
          <a:p>
            <a:pPr>
              <a:buClr>
                <a:schemeClr val="tx1"/>
              </a:buClr>
              <a:buFont typeface="Wingdings" pitchFamily="2" charset="2"/>
              <a:buNone/>
            </a:pPr>
            <a:endParaRPr lang="pt-BR" sz="2100" dirty="0"/>
          </a:p>
          <a:p>
            <a:pPr>
              <a:buClr>
                <a:schemeClr val="tx1"/>
              </a:buClr>
              <a:buFont typeface="Wingdings" pitchFamily="2" charset="2"/>
              <a:buChar char="û"/>
            </a:pPr>
            <a:r>
              <a:rPr lang="pt-BR" sz="2100" dirty="0"/>
              <a:t>Pequenas dosagens recomendadas fez surgir um critério complementar</a:t>
            </a:r>
          </a:p>
          <a:p>
            <a:pPr>
              <a:buClr>
                <a:schemeClr val="tx1"/>
              </a:buClr>
              <a:buFont typeface="Wingdings" pitchFamily="2" charset="2"/>
              <a:buChar char="û"/>
            </a:pPr>
            <a:endParaRPr lang="pt-BR" sz="2100" dirty="0"/>
          </a:p>
          <a:p>
            <a:pPr>
              <a:buClr>
                <a:schemeClr val="tx1"/>
              </a:buClr>
              <a:buFont typeface="Wingdings" pitchFamily="2" charset="2"/>
              <a:buChar char="û"/>
            </a:pPr>
            <a:endParaRPr lang="pt-BR" sz="2100" dirty="0"/>
          </a:p>
          <a:p>
            <a:pPr>
              <a:buClr>
                <a:schemeClr val="tx1"/>
              </a:buClr>
              <a:buFont typeface="Wingdings" pitchFamily="2" charset="2"/>
              <a:buChar char="û"/>
            </a:pPr>
            <a:endParaRPr lang="pt-BR" sz="2100" dirty="0"/>
          </a:p>
          <a:p>
            <a:pPr>
              <a:buClr>
                <a:schemeClr val="tx1"/>
              </a:buClr>
              <a:buFont typeface="Wingdings" pitchFamily="2" charset="2"/>
              <a:buChar char="û"/>
            </a:pPr>
            <a:endParaRPr lang="pt-BR" sz="2100" dirty="0"/>
          </a:p>
        </p:txBody>
      </p:sp>
      <p:graphicFrame>
        <p:nvGraphicFramePr>
          <p:cNvPr id="26628" name="Object 4"/>
          <p:cNvGraphicFramePr>
            <a:graphicFrameLocks noGrp="1" noChangeAspect="1"/>
          </p:cNvGraphicFramePr>
          <p:nvPr>
            <p:ph sz="quarter" idx="2"/>
          </p:nvPr>
        </p:nvGraphicFramePr>
        <p:xfrm>
          <a:off x="3059113" y="2924175"/>
          <a:ext cx="2951162" cy="520700"/>
        </p:xfrm>
        <a:graphic>
          <a:graphicData uri="http://schemas.openxmlformats.org/presentationml/2006/ole">
            <mc:AlternateContent xmlns:mc="http://schemas.openxmlformats.org/markup-compatibility/2006">
              <mc:Choice xmlns:v="urn:schemas-microsoft-com:vml" Requires="v">
                <p:oleObj spid="_x0000_s8218" name="Equation" r:id="rId3" imgW="1295280" imgH="228600" progId="Equation.3">
                  <p:embed/>
                </p:oleObj>
              </mc:Choice>
              <mc:Fallback>
                <p:oleObj name="Equation" r:id="rId3" imgW="1295280" imgH="228600" progId="Equation.3">
                  <p:embed/>
                  <p:pic>
                    <p:nvPicPr>
                      <p:cNvPr id="2662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2924175"/>
                        <a:ext cx="2951162"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1" name="Object 7"/>
          <p:cNvGraphicFramePr>
            <a:graphicFrameLocks noGrp="1" noChangeAspect="1"/>
          </p:cNvGraphicFramePr>
          <p:nvPr>
            <p:ph sz="quarter" idx="3"/>
          </p:nvPr>
        </p:nvGraphicFramePr>
        <p:xfrm>
          <a:off x="2268538" y="6024563"/>
          <a:ext cx="4822825" cy="428625"/>
        </p:xfrm>
        <a:graphic>
          <a:graphicData uri="http://schemas.openxmlformats.org/presentationml/2006/ole">
            <mc:AlternateContent xmlns:mc="http://schemas.openxmlformats.org/markup-compatibility/2006">
              <mc:Choice xmlns:v="urn:schemas-microsoft-com:vml" Requires="v">
                <p:oleObj spid="_x0000_s8219" name="Equation" r:id="rId5" imgW="2286000" imgH="203040" progId="Equation.3">
                  <p:embed/>
                </p:oleObj>
              </mc:Choice>
              <mc:Fallback>
                <p:oleObj name="Equation" r:id="rId5" imgW="2286000" imgH="203040" progId="Equation.3">
                  <p:embed/>
                  <p:pic>
                    <p:nvPicPr>
                      <p:cNvPr id="2663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6024563"/>
                        <a:ext cx="482282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4" name="Object 10"/>
          <p:cNvGraphicFramePr>
            <a:graphicFrameLocks noChangeAspect="1"/>
          </p:cNvGraphicFramePr>
          <p:nvPr>
            <p:extLst>
              <p:ext uri="{D42A27DB-BD31-4B8C-83A1-F6EECF244321}">
                <p14:modId xmlns:p14="http://schemas.microsoft.com/office/powerpoint/2010/main" val="808176740"/>
              </p:ext>
            </p:extLst>
          </p:nvPr>
        </p:nvGraphicFramePr>
        <p:xfrm>
          <a:off x="5076056" y="4926012"/>
          <a:ext cx="2447925" cy="677863"/>
        </p:xfrm>
        <a:graphic>
          <a:graphicData uri="http://schemas.openxmlformats.org/presentationml/2006/ole">
            <mc:AlternateContent xmlns:mc="http://schemas.openxmlformats.org/markup-compatibility/2006">
              <mc:Choice xmlns:v="urn:schemas-microsoft-com:vml" Requires="v">
                <p:oleObj spid="_x0000_s8220" name="Equation" r:id="rId7" imgW="1650960" imgH="457200" progId="Equation.3">
                  <p:embed/>
                </p:oleObj>
              </mc:Choice>
              <mc:Fallback>
                <p:oleObj name="Equation" r:id="rId7" imgW="1650960" imgH="457200" progId="Equation.3">
                  <p:embed/>
                  <p:pic>
                    <p:nvPicPr>
                      <p:cNvPr id="2663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056" y="4926012"/>
                        <a:ext cx="2447925" cy="677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457200" y="188913"/>
            <a:ext cx="8385175" cy="736600"/>
          </a:xfrm>
        </p:spPr>
        <p:txBody>
          <a:bodyPr/>
          <a:lstStyle/>
          <a:p>
            <a:r>
              <a:rPr lang="pt-BR" sz="3200"/>
              <a:t>Método do Tampão SMP</a:t>
            </a:r>
          </a:p>
        </p:txBody>
      </p:sp>
      <p:sp>
        <p:nvSpPr>
          <p:cNvPr id="29699" name="Rectangle 3"/>
          <p:cNvSpPr>
            <a:spLocks noGrp="1" noRot="1" noChangeArrowheads="1"/>
          </p:cNvSpPr>
          <p:nvPr>
            <p:ph idx="1"/>
          </p:nvPr>
        </p:nvSpPr>
        <p:spPr>
          <a:xfrm>
            <a:off x="838200" y="1196975"/>
            <a:ext cx="8007350" cy="5327650"/>
          </a:xfrm>
        </p:spPr>
        <p:txBody>
          <a:bodyPr>
            <a:normAutofit/>
          </a:bodyPr>
          <a:lstStyle/>
          <a:p>
            <a:pPr marL="609600" indent="-609600" algn="just">
              <a:lnSpc>
                <a:spcPct val="90000"/>
              </a:lnSpc>
              <a:buClr>
                <a:schemeClr val="tx1"/>
              </a:buClr>
              <a:buFont typeface="Wingdings" pitchFamily="2" charset="2"/>
              <a:buChar char="û"/>
            </a:pPr>
            <a:r>
              <a:rPr lang="pt-BR" sz="2100" dirty="0"/>
              <a:t> Se baseiam na relação que existe entre o pH de um determinado volume da solução tampão SMP em contato com a amostra de solo e a necessidade de calcário do solo encontrada por meio de um ensaio de incubação</a:t>
            </a:r>
          </a:p>
          <a:p>
            <a:pPr marL="609600" indent="-609600" algn="just">
              <a:lnSpc>
                <a:spcPct val="90000"/>
              </a:lnSpc>
              <a:buClr>
                <a:schemeClr val="tx1"/>
              </a:buClr>
              <a:buFont typeface="Wingdings" pitchFamily="2" charset="2"/>
              <a:buChar char="û"/>
            </a:pPr>
            <a:r>
              <a:rPr lang="pt-BR" sz="2100" dirty="0"/>
              <a:t>Solução tampão deve ter uma variação linear de pH com a adição de ácido e ter sensibilidade suficiente para solos menos tamponados</a:t>
            </a:r>
          </a:p>
          <a:p>
            <a:pPr marL="609600" indent="-609600" algn="just">
              <a:lnSpc>
                <a:spcPct val="90000"/>
              </a:lnSpc>
              <a:buClr>
                <a:schemeClr val="tx1"/>
              </a:buClr>
              <a:buFont typeface="Wingdings" pitchFamily="2" charset="2"/>
              <a:buChar char="û"/>
            </a:pPr>
            <a:r>
              <a:rPr lang="pt-BR" sz="2100" dirty="0"/>
              <a:t>Procedimento para se estabelecer este método:</a:t>
            </a:r>
          </a:p>
          <a:p>
            <a:pPr marL="609600" indent="-609600" algn="just">
              <a:lnSpc>
                <a:spcPct val="90000"/>
              </a:lnSpc>
              <a:buClr>
                <a:schemeClr val="tx1"/>
              </a:buClr>
              <a:buFont typeface="Wingdings" pitchFamily="2" charset="2"/>
              <a:buNone/>
            </a:pPr>
            <a:r>
              <a:rPr lang="pt-BR" sz="2100" dirty="0"/>
              <a:t>              - determinar a necessidade de CaCO</a:t>
            </a:r>
            <a:r>
              <a:rPr lang="pt-BR" sz="2100" baseline="-25000" dirty="0"/>
              <a:t>3</a:t>
            </a:r>
            <a:r>
              <a:rPr lang="pt-BR" sz="2100" dirty="0"/>
              <a:t> de uma série de amostras de solo por incubação</a:t>
            </a:r>
          </a:p>
          <a:p>
            <a:pPr marL="609600" indent="-609600" algn="just">
              <a:lnSpc>
                <a:spcPct val="90000"/>
              </a:lnSpc>
              <a:buClr>
                <a:schemeClr val="tx1"/>
              </a:buClr>
              <a:buFont typeface="Wingdings" pitchFamily="2" charset="2"/>
              <a:buNone/>
            </a:pPr>
            <a:r>
              <a:rPr lang="pt-BR" sz="2100" dirty="0"/>
              <a:t>               - medir os valores de pH da solução tampão (volumes determinados de tampão) em equilíbrio com as amostras de solo</a:t>
            </a:r>
          </a:p>
          <a:p>
            <a:pPr marL="609600" indent="-609600" algn="just">
              <a:lnSpc>
                <a:spcPct val="90000"/>
              </a:lnSpc>
              <a:buClr>
                <a:schemeClr val="tx1"/>
              </a:buClr>
              <a:buFont typeface="Wingdings" pitchFamily="2" charset="2"/>
              <a:buNone/>
            </a:pPr>
            <a:r>
              <a:rPr lang="pt-BR" sz="2100" dirty="0"/>
              <a:t>               - calcular a regressão </a:t>
            </a:r>
            <a:r>
              <a:rPr lang="pt-BR" sz="2100" dirty="0" err="1"/>
              <a:t>pH</a:t>
            </a:r>
            <a:r>
              <a:rPr lang="pt-BR" sz="2100" baseline="-25000" dirty="0" err="1"/>
              <a:t>SMP</a:t>
            </a:r>
            <a:r>
              <a:rPr lang="pt-BR" sz="2100" dirty="0"/>
              <a:t>  x  necessidade de CaCO</a:t>
            </a:r>
            <a:r>
              <a:rPr lang="pt-BR" sz="2100" baseline="-25000" dirty="0"/>
              <a:t>3</a:t>
            </a:r>
          </a:p>
          <a:p>
            <a:pPr marL="609600" indent="-609600" algn="just">
              <a:lnSpc>
                <a:spcPct val="90000"/>
              </a:lnSpc>
              <a:buClr>
                <a:schemeClr val="tx1"/>
              </a:buClr>
              <a:buFont typeface="Wingdings" pitchFamily="2" charset="2"/>
              <a:buChar char="û"/>
            </a:pPr>
            <a:r>
              <a:rPr lang="pt-BR" sz="2100" dirty="0" err="1"/>
              <a:t>Raij</a:t>
            </a:r>
            <a:r>
              <a:rPr lang="pt-BR" sz="2100" dirty="0"/>
              <a:t> et al. (1979) calibração do método para São Paulo mudança na relação </a:t>
            </a:r>
            <a:r>
              <a:rPr lang="pt-BR" sz="2100" dirty="0" err="1"/>
              <a:t>Solo:água:tampão</a:t>
            </a:r>
            <a:r>
              <a:rPr lang="pt-BR" sz="2100" dirty="0"/>
              <a:t> (10:20:10)</a:t>
            </a:r>
          </a:p>
          <a:p>
            <a:pPr marL="609600" indent="-609600" algn="just">
              <a:lnSpc>
                <a:spcPct val="90000"/>
              </a:lnSpc>
              <a:buClr>
                <a:schemeClr val="tx1"/>
              </a:buClr>
              <a:buFont typeface="Wingdings" pitchFamily="2" charset="2"/>
              <a:buNone/>
            </a:pPr>
            <a:endParaRPr lang="pt-BR" sz="2100" baseline="-25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457200" y="244475"/>
            <a:ext cx="8385175" cy="663575"/>
          </a:xfrm>
        </p:spPr>
        <p:txBody>
          <a:bodyPr/>
          <a:lstStyle/>
          <a:p>
            <a:r>
              <a:rPr lang="pt-BR" sz="3200"/>
              <a:t>Método da Saturação de Bases</a:t>
            </a:r>
          </a:p>
        </p:txBody>
      </p:sp>
      <p:sp>
        <p:nvSpPr>
          <p:cNvPr id="30723" name="Rectangle 3"/>
          <p:cNvSpPr>
            <a:spLocks noGrp="1" noRot="1" noChangeArrowheads="1"/>
          </p:cNvSpPr>
          <p:nvPr>
            <p:ph idx="1"/>
          </p:nvPr>
        </p:nvSpPr>
        <p:spPr>
          <a:xfrm>
            <a:off x="838200" y="1268413"/>
            <a:ext cx="8007350" cy="5184775"/>
          </a:xfrm>
        </p:spPr>
        <p:txBody>
          <a:bodyPr/>
          <a:lstStyle/>
          <a:p>
            <a:pPr algn="just">
              <a:lnSpc>
                <a:spcPct val="80000"/>
              </a:lnSpc>
              <a:spcAft>
                <a:spcPct val="30000"/>
              </a:spcAft>
              <a:buClr>
                <a:schemeClr val="tx1"/>
              </a:buClr>
              <a:buFont typeface="Wingdings" pitchFamily="2" charset="2"/>
              <a:buChar char="û"/>
            </a:pPr>
            <a:r>
              <a:rPr lang="pt-BR" sz="2100" dirty="0"/>
              <a:t> </a:t>
            </a:r>
            <a:r>
              <a:rPr lang="pt-BR" sz="2100" b="1" dirty="0"/>
              <a:t>Se baseia correlação entre o pH e a saturação em bases</a:t>
            </a:r>
          </a:p>
          <a:p>
            <a:pPr algn="just">
              <a:lnSpc>
                <a:spcPct val="80000"/>
              </a:lnSpc>
              <a:spcAft>
                <a:spcPct val="30000"/>
              </a:spcAft>
              <a:buClr>
                <a:schemeClr val="tx1"/>
              </a:buClr>
              <a:buFont typeface="Wingdings" pitchFamily="2" charset="2"/>
              <a:buChar char="û"/>
            </a:pPr>
            <a:r>
              <a:rPr lang="pt-BR" sz="2100" b="1" dirty="0"/>
              <a:t> Requer a determinação da SB, acidez potencial (</a:t>
            </a:r>
            <a:r>
              <a:rPr lang="pt-BR" sz="2100" b="1" dirty="0" err="1"/>
              <a:t>H+Al</a:t>
            </a:r>
            <a:r>
              <a:rPr lang="pt-BR" sz="2100" b="1" dirty="0"/>
              <a:t>) obtendo-se indiretamente a CTC e o V%</a:t>
            </a:r>
          </a:p>
          <a:p>
            <a:pPr algn="just">
              <a:lnSpc>
                <a:spcPct val="80000"/>
              </a:lnSpc>
              <a:spcAft>
                <a:spcPct val="30000"/>
              </a:spcAft>
              <a:buClr>
                <a:schemeClr val="tx1"/>
              </a:buClr>
              <a:buFont typeface="Wingdings" pitchFamily="2" charset="2"/>
              <a:buChar char="û"/>
            </a:pPr>
            <a:r>
              <a:rPr lang="pt-BR" sz="2100" b="1" dirty="0"/>
              <a:t>Determinação de </a:t>
            </a:r>
            <a:r>
              <a:rPr lang="pt-BR" sz="2100" b="1" dirty="0" err="1"/>
              <a:t>H+Al</a:t>
            </a:r>
            <a:r>
              <a:rPr lang="pt-BR" sz="2100" b="1" dirty="0"/>
              <a:t> por Ac. de cálcio impraticável em laboratórios de rotina</a:t>
            </a:r>
          </a:p>
          <a:p>
            <a:pPr algn="just">
              <a:lnSpc>
                <a:spcPct val="80000"/>
              </a:lnSpc>
              <a:spcAft>
                <a:spcPct val="30000"/>
              </a:spcAft>
              <a:buClr>
                <a:schemeClr val="tx1"/>
              </a:buClr>
              <a:buFont typeface="Wingdings" pitchFamily="2" charset="2"/>
              <a:buChar char="û"/>
            </a:pPr>
            <a:r>
              <a:rPr lang="pt-BR" sz="2100" b="1" dirty="0" err="1"/>
              <a:t>Quaggio</a:t>
            </a:r>
            <a:r>
              <a:rPr lang="pt-BR" sz="2100" b="1" dirty="0"/>
              <a:t> (1983) desenvolve procedimento para determinação da acidez potencial através da medida do pH de equilíbrio da suspensão </a:t>
            </a:r>
            <a:r>
              <a:rPr lang="pt-BR" sz="2100" b="1" dirty="0" err="1"/>
              <a:t>solo:solução:tampão</a:t>
            </a:r>
            <a:r>
              <a:rPr lang="pt-BR" sz="2100" b="1" dirty="0"/>
              <a:t> SMP, permitindo a determinação de </a:t>
            </a:r>
            <a:r>
              <a:rPr lang="pt-BR" sz="2100" b="1" dirty="0" err="1"/>
              <a:t>H+Al</a:t>
            </a:r>
            <a:r>
              <a:rPr lang="pt-BR" sz="2100" b="1" dirty="0"/>
              <a:t> em amostras com até 300 mmol</a:t>
            </a:r>
            <a:r>
              <a:rPr lang="pt-BR" sz="2100" b="1" baseline="-25000" dirty="0"/>
              <a:t>c</a:t>
            </a:r>
            <a:r>
              <a:rPr lang="pt-BR" sz="2100" b="1" dirty="0"/>
              <a:t>.dm</a:t>
            </a:r>
            <a:r>
              <a:rPr lang="pt-BR" sz="2100" b="1" baseline="30000" dirty="0"/>
              <a:t>3</a:t>
            </a:r>
          </a:p>
          <a:p>
            <a:pPr algn="just">
              <a:lnSpc>
                <a:spcPct val="80000"/>
              </a:lnSpc>
              <a:spcAft>
                <a:spcPct val="30000"/>
              </a:spcAft>
              <a:buClr>
                <a:schemeClr val="tx1"/>
              </a:buClr>
              <a:buFont typeface="Wingdings" pitchFamily="2" charset="2"/>
              <a:buChar char="û"/>
            </a:pPr>
            <a:r>
              <a:rPr lang="pt-BR" sz="2100" b="1" dirty="0"/>
              <a:t>O pH do solo esta relacionado a SB, porém para solos de mesmo pH pode existir diferente quantidade de bases, não sendo possível estabelecer correlação entre os dois!!!!!</a:t>
            </a:r>
          </a:p>
          <a:p>
            <a:pPr algn="just">
              <a:lnSpc>
                <a:spcPct val="80000"/>
              </a:lnSpc>
              <a:spcAft>
                <a:spcPct val="30000"/>
              </a:spcAft>
              <a:buClr>
                <a:schemeClr val="tx1"/>
              </a:buClr>
              <a:buFont typeface="Wingdings" pitchFamily="2" charset="2"/>
              <a:buChar char="û"/>
            </a:pPr>
            <a:r>
              <a:rPr lang="pt-BR" sz="2100" b="1" dirty="0"/>
              <a:t>No entanto ocorre relação estreita entre o pH (principalmente em CaCl</a:t>
            </a:r>
            <a:r>
              <a:rPr lang="pt-BR" sz="2100" b="1" baseline="-25000" dirty="0"/>
              <a:t>2</a:t>
            </a:r>
            <a:r>
              <a:rPr lang="pt-BR" sz="2100" b="1" dirty="0"/>
              <a:t>) e a saturação por bases</a:t>
            </a:r>
          </a:p>
          <a:p>
            <a:pPr algn="just">
              <a:lnSpc>
                <a:spcPct val="80000"/>
              </a:lnSpc>
              <a:buClr>
                <a:schemeClr val="tx1"/>
              </a:buClr>
              <a:buFont typeface="Wingdings" pitchFamily="2" charset="2"/>
              <a:buNone/>
            </a:pPr>
            <a:endParaRPr lang="pt-BR" sz="2100" dirty="0"/>
          </a:p>
          <a:p>
            <a:pPr>
              <a:lnSpc>
                <a:spcPct val="80000"/>
              </a:lnSpc>
              <a:buClr>
                <a:schemeClr val="tx1"/>
              </a:buClr>
              <a:buFont typeface="Wingdings" pitchFamily="2" charset="2"/>
              <a:buChar char="û"/>
            </a:pPr>
            <a:endParaRPr lang="pt-BR" sz="21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Rectangle 6"/>
          <p:cNvSpPr>
            <a:spLocks noChangeArrowheads="1"/>
          </p:cNvSpPr>
          <p:nvPr/>
        </p:nvSpPr>
        <p:spPr bwMode="auto">
          <a:xfrm>
            <a:off x="1403350" y="1771650"/>
            <a:ext cx="6697663" cy="3744913"/>
          </a:xfrm>
          <a:prstGeom prst="rect">
            <a:avLst/>
          </a:prstGeom>
          <a:solidFill>
            <a:schemeClr val="accent1"/>
          </a:solidFill>
          <a:ln w="9525">
            <a:solidFill>
              <a:schemeClr val="tx1"/>
            </a:solidFill>
            <a:miter lim="800000"/>
            <a:headEnd/>
            <a:tailEnd/>
          </a:ln>
          <a:effectLst/>
        </p:spPr>
        <p:txBody>
          <a:bodyPr wrap="none" anchor="ctr"/>
          <a:lstStyle/>
          <a:p>
            <a:endParaRPr lang="pt-BR"/>
          </a:p>
        </p:txBody>
      </p:sp>
      <p:graphicFrame>
        <p:nvGraphicFramePr>
          <p:cNvPr id="53252" name="Object 4"/>
          <p:cNvGraphicFramePr>
            <a:graphicFrameLocks noGrp="1" noChangeAspect="1"/>
          </p:cNvGraphicFramePr>
          <p:nvPr>
            <p:ph/>
            <p:extLst/>
          </p:nvPr>
        </p:nvGraphicFramePr>
        <p:xfrm>
          <a:off x="1403350" y="1771651"/>
          <a:ext cx="6697663" cy="3744912"/>
        </p:xfrm>
        <a:graphic>
          <a:graphicData uri="http://schemas.openxmlformats.org/presentationml/2006/ole">
            <mc:AlternateContent xmlns:mc="http://schemas.openxmlformats.org/markup-compatibility/2006">
              <mc:Choice xmlns:v="urn:schemas-microsoft-com:vml" Requires="v">
                <p:oleObj spid="_x0000_s9226" name="Equation" r:id="rId3" imgW="2590560" imgH="1447560" progId="Equation.3">
                  <p:embed/>
                </p:oleObj>
              </mc:Choice>
              <mc:Fallback>
                <p:oleObj name="Equation" r:id="rId3" imgW="2590560" imgH="1447560" progId="Equation.3">
                  <p:embed/>
                  <p:pic>
                    <p:nvPicPr>
                      <p:cNvPr id="5325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771651"/>
                        <a:ext cx="6697663" cy="3744912"/>
                      </a:xfrm>
                      <a:prstGeom prst="rect">
                        <a:avLst/>
                      </a:prstGeom>
                      <a:noFill/>
                    </p:spPr>
                  </p:pic>
                </p:oleObj>
              </mc:Fallback>
            </mc:AlternateContent>
          </a:graphicData>
        </a:graphic>
      </p:graphicFrame>
      <p:sp>
        <p:nvSpPr>
          <p:cNvPr id="53255" name="Text Box 7"/>
          <p:cNvSpPr txBox="1">
            <a:spLocks noChangeArrowheads="1"/>
          </p:cNvSpPr>
          <p:nvPr/>
        </p:nvSpPr>
        <p:spPr bwMode="auto">
          <a:xfrm>
            <a:off x="395288" y="395288"/>
            <a:ext cx="7921625" cy="579437"/>
          </a:xfrm>
          <a:prstGeom prst="rect">
            <a:avLst/>
          </a:prstGeom>
          <a:noFill/>
          <a:ln w="9525">
            <a:noFill/>
            <a:miter lim="800000"/>
            <a:headEnd/>
            <a:tailEnd/>
          </a:ln>
          <a:effectLst/>
        </p:spPr>
        <p:txBody>
          <a:bodyPr>
            <a:spAutoFit/>
          </a:bodyPr>
          <a:lstStyle/>
          <a:p>
            <a:r>
              <a:rPr lang="pt-BR" sz="3200" b="1" dirty="0">
                <a:solidFill>
                  <a:schemeClr val="tx2"/>
                </a:solidFill>
                <a:effectLst>
                  <a:outerShdw blurRad="38100" dist="38100" dir="2700000" algn="tl">
                    <a:srgbClr val="000000"/>
                  </a:outerShdw>
                </a:effectLst>
                <a:latin typeface="Arial Black" pitchFamily="34" charset="0"/>
              </a:rPr>
              <a:t>Dedução da Fórmula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Rot="1" noChangeArrowheads="1"/>
          </p:cNvSpPr>
          <p:nvPr>
            <p:ph type="title"/>
          </p:nvPr>
        </p:nvSpPr>
        <p:spPr>
          <a:xfrm>
            <a:off x="457200" y="244475"/>
            <a:ext cx="8385175" cy="952500"/>
          </a:xfrm>
        </p:spPr>
        <p:txBody>
          <a:bodyPr/>
          <a:lstStyle/>
          <a:p>
            <a:r>
              <a:rPr lang="pt-BR" sz="3200" dirty="0"/>
              <a:t>Método Copersucar </a:t>
            </a:r>
          </a:p>
        </p:txBody>
      </p:sp>
      <p:sp>
        <p:nvSpPr>
          <p:cNvPr id="55299" name="Rectangle 1027"/>
          <p:cNvSpPr>
            <a:spLocks noGrp="1" noRot="1" noChangeArrowheads="1"/>
          </p:cNvSpPr>
          <p:nvPr>
            <p:ph idx="1"/>
          </p:nvPr>
        </p:nvSpPr>
        <p:spPr>
          <a:xfrm>
            <a:off x="971600" y="1484784"/>
            <a:ext cx="8007350" cy="4968875"/>
          </a:xfrm>
        </p:spPr>
        <p:txBody>
          <a:bodyPr/>
          <a:lstStyle/>
          <a:p>
            <a:pPr algn="just">
              <a:spcAft>
                <a:spcPct val="30000"/>
              </a:spcAft>
              <a:buClr>
                <a:schemeClr val="tx1"/>
              </a:buClr>
              <a:buFont typeface="Wingdings" pitchFamily="2" charset="2"/>
              <a:buChar char="û"/>
            </a:pPr>
            <a:r>
              <a:rPr lang="pt-BR" sz="2100" b="1" dirty="0"/>
              <a:t>Tem por objetivo manter teores satisfatórios de Ca e Mg no solo para atingir o último corte com teores próximos do nível critico para a cultura, independente dos fatores responsáveis pela acidez do solo.</a:t>
            </a:r>
          </a:p>
          <a:p>
            <a:pPr algn="just">
              <a:spcAft>
                <a:spcPct val="30000"/>
              </a:spcAft>
              <a:buClr>
                <a:schemeClr val="tx1"/>
              </a:buClr>
              <a:buFont typeface="Wingdings" pitchFamily="2" charset="2"/>
              <a:buChar char="û"/>
            </a:pPr>
            <a:r>
              <a:rPr lang="pt-BR" sz="2100" b="1" dirty="0"/>
              <a:t>Definiu o nível crítico de Ca + Mg como 1,4 </a:t>
            </a:r>
            <a:r>
              <a:rPr lang="pt-BR" sz="2100" b="1" dirty="0" err="1"/>
              <a:t>meq</a:t>
            </a:r>
            <a:r>
              <a:rPr lang="pt-BR" sz="2100" b="1" dirty="0"/>
              <a:t>/100 cm</a:t>
            </a:r>
            <a:r>
              <a:rPr lang="pt-BR" sz="2100" b="1" baseline="30000" dirty="0"/>
              <a:t>3</a:t>
            </a:r>
            <a:r>
              <a:rPr lang="pt-BR" sz="2100" b="1" dirty="0"/>
              <a:t> e de Ca isoladamente como 1 </a:t>
            </a:r>
            <a:r>
              <a:rPr lang="pt-BR" sz="2100" b="1" dirty="0" err="1"/>
              <a:t>meq</a:t>
            </a:r>
            <a:r>
              <a:rPr lang="pt-BR" sz="2100" b="1" dirty="0"/>
              <a:t>/100 cm</a:t>
            </a:r>
            <a:r>
              <a:rPr lang="pt-BR" sz="2100" b="1" baseline="30000" dirty="0"/>
              <a:t>3</a:t>
            </a:r>
            <a:r>
              <a:rPr lang="pt-BR" sz="2100" b="1" dirty="0"/>
              <a:t> , para atingir 97% da produção relativa. </a:t>
            </a:r>
          </a:p>
          <a:p>
            <a:pPr algn="just">
              <a:spcAft>
                <a:spcPct val="30000"/>
              </a:spcAft>
              <a:buClr>
                <a:schemeClr val="tx1"/>
              </a:buClr>
              <a:buFont typeface="Wingdings" pitchFamily="2" charset="2"/>
              <a:buChar char="û"/>
            </a:pPr>
            <a:r>
              <a:rPr lang="pt-BR" sz="2100" b="1" dirty="0"/>
              <a:t> Baixa correlação entre saturação de bases, Al trocável e M% com a produtividade.</a:t>
            </a:r>
          </a:p>
          <a:p>
            <a:pPr algn="just">
              <a:spcAft>
                <a:spcPct val="30000"/>
              </a:spcAft>
              <a:buClr>
                <a:schemeClr val="tx1"/>
              </a:buClr>
              <a:buFont typeface="Wingdings" pitchFamily="2" charset="2"/>
              <a:buChar char="û"/>
            </a:pPr>
            <a:r>
              <a:rPr lang="pt-BR" sz="2100" b="1" dirty="0"/>
              <a:t>Exportação equivale a 0,4 </a:t>
            </a:r>
            <a:r>
              <a:rPr lang="pt-BR" sz="2100" b="1" dirty="0" err="1"/>
              <a:t>meq</a:t>
            </a:r>
            <a:r>
              <a:rPr lang="pt-BR" sz="2100" b="1" dirty="0"/>
              <a:t>/100 cm</a:t>
            </a:r>
            <a:r>
              <a:rPr lang="pt-BR" sz="2100" b="1" baseline="30000" dirty="0"/>
              <a:t>3</a:t>
            </a:r>
            <a:r>
              <a:rPr lang="pt-BR" sz="2100" b="1" dirty="0"/>
              <a:t> de Ca e 0,49 </a:t>
            </a:r>
            <a:r>
              <a:rPr lang="pt-BR" sz="2100" b="1" dirty="0" err="1"/>
              <a:t>meq</a:t>
            </a:r>
            <a:r>
              <a:rPr lang="pt-BR" sz="2100" b="1" dirty="0"/>
              <a:t>/100 cm</a:t>
            </a:r>
            <a:r>
              <a:rPr lang="pt-BR" sz="2100" b="1" baseline="30000" dirty="0"/>
              <a:t>3</a:t>
            </a:r>
            <a:r>
              <a:rPr lang="pt-BR" sz="2100" b="1" dirty="0"/>
              <a:t> de Mg (soma de quatro cortes), o que corresponde a 0,9 t de calcário.</a:t>
            </a:r>
          </a:p>
          <a:p>
            <a:pPr algn="just">
              <a:spcAft>
                <a:spcPct val="30000"/>
              </a:spcAft>
              <a:buClr>
                <a:schemeClr val="tx1"/>
              </a:buClr>
              <a:buFont typeface="Wingdings" pitchFamily="2" charset="2"/>
              <a:buNone/>
            </a:pPr>
            <a:endParaRPr lang="pt-BR" sz="21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1027"/>
          <p:cNvSpPr>
            <a:spLocks noGrp="1" noRot="1" noChangeArrowheads="1"/>
          </p:cNvSpPr>
          <p:nvPr>
            <p:ph idx="1"/>
          </p:nvPr>
        </p:nvSpPr>
        <p:spPr>
          <a:xfrm>
            <a:off x="971600" y="433946"/>
            <a:ext cx="8007350" cy="6424054"/>
          </a:xfrm>
        </p:spPr>
        <p:txBody>
          <a:bodyPr/>
          <a:lstStyle/>
          <a:p>
            <a:pPr algn="just">
              <a:lnSpc>
                <a:spcPct val="90000"/>
              </a:lnSpc>
              <a:spcAft>
                <a:spcPct val="30000"/>
              </a:spcAft>
              <a:buClr>
                <a:schemeClr val="tx1"/>
              </a:buClr>
              <a:buFont typeface="Wingdings" pitchFamily="2" charset="2"/>
              <a:buChar char="û"/>
            </a:pPr>
            <a:r>
              <a:rPr lang="pt-BR" sz="1900" dirty="0"/>
              <a:t> </a:t>
            </a:r>
            <a:r>
              <a:rPr lang="pt-BR" sz="2100" b="1" dirty="0"/>
              <a:t>Áreas com numero de cortes superior a quatro devem ser amostradas a </a:t>
            </a:r>
            <a:r>
              <a:rPr lang="pt-BR" sz="2100" b="1" dirty="0" err="1"/>
              <a:t>re</a:t>
            </a:r>
            <a:r>
              <a:rPr lang="pt-BR" sz="2100" b="1" dirty="0"/>
              <a:t> analisadas periodicamente</a:t>
            </a:r>
          </a:p>
          <a:p>
            <a:pPr algn="just">
              <a:lnSpc>
                <a:spcPct val="90000"/>
              </a:lnSpc>
              <a:spcAft>
                <a:spcPct val="30000"/>
              </a:spcAft>
              <a:buClr>
                <a:schemeClr val="tx1"/>
              </a:buClr>
              <a:buFont typeface="Wingdings" pitchFamily="2" charset="2"/>
              <a:buChar char="û"/>
            </a:pPr>
            <a:r>
              <a:rPr lang="pt-BR" sz="2100" b="1" dirty="0"/>
              <a:t>Em solos com CTC inferior a 5 ou 6 </a:t>
            </a:r>
            <a:r>
              <a:rPr lang="pt-BR" sz="2100" b="1" dirty="0" err="1"/>
              <a:t>meq</a:t>
            </a:r>
            <a:r>
              <a:rPr lang="pt-BR" sz="2100" b="1" dirty="0"/>
              <a:t>/100 cm</a:t>
            </a:r>
            <a:r>
              <a:rPr lang="pt-BR" sz="2100" b="1" baseline="30000" dirty="0"/>
              <a:t>3</a:t>
            </a:r>
            <a:r>
              <a:rPr lang="pt-BR" sz="2100" b="1" dirty="0"/>
              <a:t> recomenda-se o monitoramento dos níveis de Ca e </a:t>
            </a:r>
            <a:r>
              <a:rPr lang="pt-BR" sz="2100" b="1" dirty="0" err="1"/>
              <a:t>Mg</a:t>
            </a:r>
            <a:r>
              <a:rPr lang="pt-BR" sz="2100" b="1" dirty="0"/>
              <a:t> já nas primeiras soqueiras</a:t>
            </a:r>
          </a:p>
          <a:p>
            <a:pPr algn="just">
              <a:lnSpc>
                <a:spcPct val="90000"/>
              </a:lnSpc>
              <a:buClr>
                <a:schemeClr val="tx1"/>
              </a:buClr>
              <a:buFont typeface="Wingdings" pitchFamily="2" charset="2"/>
              <a:buChar char="û"/>
            </a:pPr>
            <a:r>
              <a:rPr lang="pt-BR" sz="2100" b="1" dirty="0"/>
              <a:t>Adicional em função das perdas devido a lixiviação de bases 0,7 </a:t>
            </a:r>
            <a:r>
              <a:rPr lang="pt-BR" sz="2100" b="1" dirty="0" err="1"/>
              <a:t>meq</a:t>
            </a:r>
            <a:r>
              <a:rPr lang="pt-BR" sz="2100" b="1" dirty="0"/>
              <a:t>/100 cm</a:t>
            </a:r>
            <a:r>
              <a:rPr lang="pt-BR" sz="2100" b="1" baseline="30000" dirty="0"/>
              <a:t>3</a:t>
            </a:r>
            <a:r>
              <a:rPr lang="pt-BR" sz="2100" b="1" dirty="0"/>
              <a:t> </a:t>
            </a:r>
          </a:p>
          <a:p>
            <a:pPr algn="just">
              <a:lnSpc>
                <a:spcPct val="90000"/>
              </a:lnSpc>
              <a:spcAft>
                <a:spcPct val="30000"/>
              </a:spcAft>
              <a:buClr>
                <a:schemeClr val="tx1"/>
              </a:buClr>
              <a:buFont typeface="Wingdings" pitchFamily="2" charset="2"/>
              <a:buNone/>
            </a:pPr>
            <a:endParaRPr lang="pt-BR" sz="2100" b="1" dirty="0"/>
          </a:p>
          <a:p>
            <a:pPr algn="just">
              <a:lnSpc>
                <a:spcPct val="90000"/>
              </a:lnSpc>
              <a:buClr>
                <a:schemeClr val="tx1"/>
              </a:buClr>
              <a:buFont typeface="Wingdings" pitchFamily="2" charset="2"/>
              <a:buNone/>
            </a:pPr>
            <a:r>
              <a:rPr lang="pt-BR" sz="2100" dirty="0">
                <a:solidFill>
                  <a:srgbClr val="FF0000"/>
                </a:solidFill>
              </a:rPr>
              <a:t>     “</a:t>
            </a:r>
            <a:r>
              <a:rPr lang="pt-BR" sz="2100" b="1" dirty="0">
                <a:solidFill>
                  <a:srgbClr val="FF0000"/>
                </a:solidFill>
              </a:rPr>
              <a:t>Solos de baixa CTC não foram capazes de reter teores necessários de Ca + Mg para atingir o 4° corte com valores acima do nível crítico, sendo que quantidades significativas de Ca + Mg lixiviaram para a camada de 25 a 50 cm do solo, com a aplicação de altas doses de calcário”.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WINDOWS\Desktop\cal.jpg"/>
          <p:cNvPicPr>
            <a:picLocks noChangeAspect="1" noChangeArrowheads="1"/>
          </p:cNvPicPr>
          <p:nvPr/>
        </p:nvPicPr>
        <p:blipFill>
          <a:blip r:embed="rId2" cstate="print"/>
          <a:srcRect/>
          <a:stretch>
            <a:fillRect/>
          </a:stretch>
        </p:blipFill>
        <p:spPr bwMode="auto">
          <a:xfrm>
            <a:off x="2267744" y="836712"/>
            <a:ext cx="5334000" cy="5067300"/>
          </a:xfrm>
          <a:prstGeom prst="rect">
            <a:avLst/>
          </a:prstGeom>
          <a:noFill/>
        </p:spPr>
      </p:pic>
      <p:sp>
        <p:nvSpPr>
          <p:cNvPr id="68611" name="Text Box 3"/>
          <p:cNvSpPr txBox="1">
            <a:spLocks noChangeArrowheads="1"/>
          </p:cNvSpPr>
          <p:nvPr/>
        </p:nvSpPr>
        <p:spPr bwMode="auto">
          <a:xfrm>
            <a:off x="7239000" y="6262688"/>
            <a:ext cx="1505540" cy="307777"/>
          </a:xfrm>
          <a:prstGeom prst="rect">
            <a:avLst/>
          </a:prstGeom>
          <a:noFill/>
          <a:ln w="9525">
            <a:noFill/>
            <a:miter lim="800000"/>
            <a:headEnd/>
            <a:tailEnd/>
          </a:ln>
          <a:effectLst/>
        </p:spPr>
        <p:txBody>
          <a:bodyPr wrap="none">
            <a:spAutoFit/>
          </a:bodyPr>
          <a:lstStyle/>
          <a:p>
            <a:r>
              <a:rPr lang="pt-BR" sz="1400" b="1" dirty="0" err="1"/>
              <a:t>Benedini</a:t>
            </a:r>
            <a:r>
              <a:rPr lang="pt-BR" sz="1400" b="1" dirty="0"/>
              <a:t> (1988)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marL="800100" indent="-800100" eaLnBrk="1" hangingPunct="1"/>
            <a:r>
              <a:rPr lang="pt-BR" dirty="0"/>
              <a:t>CONDICIONADORES</a:t>
            </a:r>
            <a:endParaRPr lang="en-US" sz="2400" dirty="0"/>
          </a:p>
        </p:txBody>
      </p:sp>
      <p:sp>
        <p:nvSpPr>
          <p:cNvPr id="46083" name="Rectangle 3"/>
          <p:cNvSpPr>
            <a:spLocks noGrp="1" noChangeArrowheads="1"/>
          </p:cNvSpPr>
          <p:nvPr>
            <p:ph type="body" idx="1"/>
          </p:nvPr>
        </p:nvSpPr>
        <p:spPr>
          <a:xfrm>
            <a:off x="914400" y="1600200"/>
            <a:ext cx="7772400" cy="5141168"/>
          </a:xfrm>
        </p:spPr>
        <p:txBody>
          <a:bodyPr/>
          <a:lstStyle/>
          <a:p>
            <a:pPr eaLnBrk="1" hangingPunct="1">
              <a:lnSpc>
                <a:spcPct val="80000"/>
              </a:lnSpc>
            </a:pPr>
            <a:r>
              <a:rPr lang="pt-BR" sz="2400" dirty="0"/>
              <a:t>Nutrição</a:t>
            </a:r>
          </a:p>
          <a:p>
            <a:pPr lvl="1" eaLnBrk="1" hangingPunct="1">
              <a:lnSpc>
                <a:spcPct val="80000"/>
              </a:lnSpc>
            </a:pPr>
            <a:r>
              <a:rPr lang="pt-BR" sz="2200" dirty="0"/>
              <a:t>Condicionadores inorgânicos</a:t>
            </a:r>
          </a:p>
          <a:p>
            <a:pPr lvl="2" eaLnBrk="1" hangingPunct="1">
              <a:lnSpc>
                <a:spcPct val="80000"/>
              </a:lnSpc>
            </a:pPr>
            <a:r>
              <a:rPr lang="pt-BR" sz="2100" dirty="0"/>
              <a:t>Gesso</a:t>
            </a:r>
          </a:p>
          <a:p>
            <a:pPr lvl="3" eaLnBrk="1" hangingPunct="1">
              <a:lnSpc>
                <a:spcPct val="80000"/>
              </a:lnSpc>
            </a:pPr>
            <a:r>
              <a:rPr lang="pt-BR" sz="1800" dirty="0"/>
              <a:t>Fornece Ca e S</a:t>
            </a:r>
          </a:p>
          <a:p>
            <a:pPr lvl="3" eaLnBrk="1" hangingPunct="1">
              <a:lnSpc>
                <a:spcPct val="80000"/>
              </a:lnSpc>
            </a:pPr>
            <a:r>
              <a:rPr lang="pt-BR" sz="1800" dirty="0"/>
              <a:t>Diminui atividade iônica do Al mas não neutraliza</a:t>
            </a:r>
          </a:p>
          <a:p>
            <a:pPr lvl="3" eaLnBrk="1" hangingPunct="1">
              <a:lnSpc>
                <a:spcPct val="80000"/>
              </a:lnSpc>
            </a:pPr>
            <a:r>
              <a:rPr lang="pt-BR" sz="1800" dirty="0"/>
              <a:t>Atua em profundidade</a:t>
            </a:r>
          </a:p>
          <a:p>
            <a:pPr lvl="3" eaLnBrk="1" hangingPunct="1">
              <a:lnSpc>
                <a:spcPct val="80000"/>
              </a:lnSpc>
            </a:pPr>
            <a:r>
              <a:rPr lang="pt-BR" sz="1800" dirty="0"/>
              <a:t>Diminui a solubilidade do </a:t>
            </a:r>
            <a:r>
              <a:rPr lang="pt-BR" sz="1800" dirty="0" err="1"/>
              <a:t>calcáreo</a:t>
            </a:r>
            <a:endParaRPr lang="pt-BR" sz="1800" dirty="0"/>
          </a:p>
          <a:p>
            <a:pPr lvl="1" eaLnBrk="1" hangingPunct="1">
              <a:lnSpc>
                <a:spcPct val="80000"/>
              </a:lnSpc>
            </a:pPr>
            <a:r>
              <a:rPr lang="pt-BR" sz="2200" dirty="0"/>
              <a:t>Condicionadores orgânicos</a:t>
            </a:r>
          </a:p>
          <a:p>
            <a:pPr lvl="2" eaLnBrk="1" hangingPunct="1">
              <a:lnSpc>
                <a:spcPct val="80000"/>
              </a:lnSpc>
            </a:pPr>
            <a:r>
              <a:rPr lang="pt-BR" sz="2100" dirty="0"/>
              <a:t>Ácidos húmicos</a:t>
            </a:r>
          </a:p>
          <a:p>
            <a:pPr lvl="3" eaLnBrk="1" hangingPunct="1">
              <a:lnSpc>
                <a:spcPct val="80000"/>
              </a:lnSpc>
            </a:pPr>
            <a:r>
              <a:rPr lang="pt-BR" sz="1800" dirty="0"/>
              <a:t>Favorecem fornecimento de N</a:t>
            </a:r>
          </a:p>
          <a:p>
            <a:pPr lvl="4" eaLnBrk="1" hangingPunct="1">
              <a:lnSpc>
                <a:spcPct val="80000"/>
              </a:lnSpc>
            </a:pPr>
            <a:r>
              <a:rPr lang="pt-BR" sz="1800" dirty="0"/>
              <a:t>Diminuem perdas por lixiviação e volatilização de NH</a:t>
            </a:r>
            <a:r>
              <a:rPr lang="pt-BR" sz="1200" dirty="0"/>
              <a:t>3</a:t>
            </a:r>
          </a:p>
          <a:p>
            <a:pPr lvl="3" eaLnBrk="1" hangingPunct="1">
              <a:lnSpc>
                <a:spcPct val="80000"/>
              </a:lnSpc>
            </a:pPr>
            <a:r>
              <a:rPr lang="pt-BR" sz="1800" dirty="0"/>
              <a:t>Melhoram a CTC e a eficiência da adubação química</a:t>
            </a:r>
          </a:p>
          <a:p>
            <a:pPr lvl="3" eaLnBrk="1" hangingPunct="1">
              <a:lnSpc>
                <a:spcPct val="80000"/>
              </a:lnSpc>
            </a:pPr>
            <a:r>
              <a:rPr lang="pt-BR" sz="1800" dirty="0"/>
              <a:t>Preenche sítios de fixação de P</a:t>
            </a:r>
          </a:p>
          <a:p>
            <a:pPr lvl="3" eaLnBrk="1" hangingPunct="1">
              <a:lnSpc>
                <a:spcPct val="80000"/>
              </a:lnSpc>
            </a:pPr>
            <a:r>
              <a:rPr lang="pt-BR" sz="1800" dirty="0"/>
              <a:t>Melhora a retenção de água na região da rizosfera</a:t>
            </a:r>
          </a:p>
          <a:p>
            <a:pPr lvl="2" eaLnBrk="1" hangingPunct="1">
              <a:lnSpc>
                <a:spcPct val="80000"/>
              </a:lnSpc>
            </a:pPr>
            <a:r>
              <a:rPr lang="pt-BR" sz="2100" dirty="0"/>
              <a:t>Bióticos</a:t>
            </a:r>
          </a:p>
          <a:p>
            <a:pPr lvl="3" eaLnBrk="1" hangingPunct="1">
              <a:lnSpc>
                <a:spcPct val="80000"/>
              </a:lnSpc>
            </a:pPr>
            <a:r>
              <a:rPr lang="pt-BR" sz="1800" dirty="0"/>
              <a:t>Recuperam a microbiota</a:t>
            </a:r>
          </a:p>
          <a:p>
            <a:pPr lvl="2" eaLnBrk="1" hangingPunct="1">
              <a:lnSpc>
                <a:spcPct val="80000"/>
              </a:lnSpc>
            </a:pPr>
            <a:endParaRPr lang="en-US" sz="21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marL="800100" indent="-800100" eaLnBrk="1" hangingPunct="1"/>
            <a:r>
              <a:rPr lang="pt-BR" dirty="0"/>
              <a:t>ADUBAÇÃO</a:t>
            </a:r>
            <a:endParaRPr lang="en-US" sz="2400" dirty="0"/>
          </a:p>
        </p:txBody>
      </p:sp>
      <p:sp>
        <p:nvSpPr>
          <p:cNvPr id="47107" name="Rectangle 3"/>
          <p:cNvSpPr>
            <a:spLocks noGrp="1" noChangeArrowheads="1"/>
          </p:cNvSpPr>
          <p:nvPr>
            <p:ph type="body" sz="half" idx="1"/>
          </p:nvPr>
        </p:nvSpPr>
        <p:spPr>
          <a:xfrm>
            <a:off x="914400" y="1600200"/>
            <a:ext cx="7978775" cy="5068888"/>
          </a:xfrm>
        </p:spPr>
        <p:txBody>
          <a:bodyPr/>
          <a:lstStyle/>
          <a:p>
            <a:pPr eaLnBrk="1" hangingPunct="1"/>
            <a:r>
              <a:rPr lang="pt-BR" sz="2400" dirty="0"/>
              <a:t>Fertilização</a:t>
            </a:r>
          </a:p>
          <a:p>
            <a:pPr lvl="1" eaLnBrk="1" hangingPunct="1"/>
            <a:r>
              <a:rPr lang="pt-BR" sz="2200" dirty="0"/>
              <a:t>Fórmulas mais comuns de adubação de base</a:t>
            </a:r>
          </a:p>
          <a:p>
            <a:pPr lvl="2" eaLnBrk="1" hangingPunct="1"/>
            <a:r>
              <a:rPr lang="pt-BR" sz="2100" dirty="0"/>
              <a:t>Plantio: 4-20-20; 5-25-25; 2,5-10-10; 10-30-20; </a:t>
            </a:r>
            <a:r>
              <a:rPr lang="pt-BR" sz="2100" dirty="0" err="1"/>
              <a:t>etc</a:t>
            </a:r>
            <a:endParaRPr lang="pt-BR" sz="2100" dirty="0"/>
          </a:p>
          <a:p>
            <a:pPr lvl="2" eaLnBrk="1" hangingPunct="1"/>
            <a:r>
              <a:rPr lang="pt-BR" sz="2100" dirty="0"/>
              <a:t>Soqueira: 18-00-27; 14-07-28; 14-07-21; 20-00-30; </a:t>
            </a:r>
            <a:r>
              <a:rPr lang="pt-BR" sz="2100" dirty="0" err="1"/>
              <a:t>etc</a:t>
            </a:r>
            <a:endParaRPr lang="pt-BR" sz="2100" dirty="0"/>
          </a:p>
          <a:p>
            <a:pPr lvl="1" eaLnBrk="1" hangingPunct="1"/>
            <a:r>
              <a:rPr lang="pt-BR" sz="2200" dirty="0"/>
              <a:t>Cobertura nitrogenada em cana planta (0 a 60 kg / ha)</a:t>
            </a:r>
          </a:p>
          <a:p>
            <a:pPr lvl="2" eaLnBrk="1" hangingPunct="1"/>
            <a:r>
              <a:rPr lang="pt-BR" sz="2100" dirty="0"/>
              <a:t>Início das águas</a:t>
            </a:r>
          </a:p>
          <a:p>
            <a:pPr lvl="2" eaLnBrk="1" hangingPunct="1"/>
            <a:r>
              <a:rPr lang="pt-BR" sz="2100" dirty="0"/>
              <a:t>Cultivo “quebra-lombo”</a:t>
            </a:r>
          </a:p>
          <a:p>
            <a:pPr lvl="1" eaLnBrk="1" hangingPunct="1"/>
            <a:r>
              <a:rPr lang="pt-BR" sz="2200" dirty="0"/>
              <a:t>Adubação de base “padrão” – kg / ha</a:t>
            </a:r>
            <a:endParaRPr lang="en-US" sz="2200" dirty="0"/>
          </a:p>
        </p:txBody>
      </p:sp>
      <p:graphicFrame>
        <p:nvGraphicFramePr>
          <p:cNvPr id="189497" name="Group 57"/>
          <p:cNvGraphicFramePr>
            <a:graphicFrameLocks noGrp="1"/>
          </p:cNvGraphicFramePr>
          <p:nvPr>
            <p:ph sz="half" idx="2"/>
          </p:nvPr>
        </p:nvGraphicFramePr>
        <p:xfrm>
          <a:off x="971550" y="4797425"/>
          <a:ext cx="7715250" cy="1727201"/>
        </p:xfrm>
        <a:graphic>
          <a:graphicData uri="http://schemas.openxmlformats.org/drawingml/2006/table">
            <a:tbl>
              <a:tblPr/>
              <a:tblGrid>
                <a:gridCol w="2305050">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gridCol w="1681163">
                  <a:extLst>
                    <a:ext uri="{9D8B030D-6E8A-4147-A177-3AD203B41FA5}">
                      <a16:colId xmlns:a16="http://schemas.microsoft.com/office/drawing/2014/main" val="20002"/>
                    </a:ext>
                  </a:extLst>
                </a:gridCol>
                <a:gridCol w="1928812">
                  <a:extLst>
                    <a:ext uri="{9D8B030D-6E8A-4147-A177-3AD203B41FA5}">
                      <a16:colId xmlns:a16="http://schemas.microsoft.com/office/drawing/2014/main" val="20003"/>
                    </a:ext>
                  </a:extLst>
                </a:gridCol>
              </a:tblGrid>
              <a:tr h="5762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2400" b="0" i="0" u="none" strike="noStrike" cap="none" normalizeH="0" baseline="0">
                          <a:ln>
                            <a:noFill/>
                          </a:ln>
                          <a:solidFill>
                            <a:schemeClr val="tx1"/>
                          </a:solidFill>
                          <a:effectLst/>
                          <a:latin typeface="Arial" charset="0"/>
                        </a:rPr>
                        <a:t>ESTÁGIO</a:t>
                      </a: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2400" b="0" i="0" u="none" strike="noStrike" cap="none" normalizeH="0" baseline="0">
                          <a:ln>
                            <a:noFill/>
                          </a:ln>
                          <a:solidFill>
                            <a:schemeClr val="tx1"/>
                          </a:solidFill>
                          <a:effectLst/>
                          <a:latin typeface="Arial" charset="0"/>
                        </a:rPr>
                        <a:t>N</a:t>
                      </a: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2400" b="0" i="0" u="none" strike="noStrike" cap="none" normalizeH="0" baseline="0">
                          <a:ln>
                            <a:noFill/>
                          </a:ln>
                          <a:solidFill>
                            <a:schemeClr val="tx1"/>
                          </a:solidFill>
                          <a:effectLst/>
                          <a:latin typeface="Arial" charset="0"/>
                        </a:rPr>
                        <a:t>P</a:t>
                      </a:r>
                      <a:r>
                        <a:rPr kumimoji="0" lang="pt-BR" sz="1600" b="0" i="0" u="none" strike="noStrike" cap="none" normalizeH="0" baseline="0">
                          <a:ln>
                            <a:noFill/>
                          </a:ln>
                          <a:solidFill>
                            <a:schemeClr val="tx1"/>
                          </a:solidFill>
                          <a:effectLst/>
                          <a:latin typeface="Arial" charset="0"/>
                        </a:rPr>
                        <a:t>2</a:t>
                      </a:r>
                      <a:r>
                        <a:rPr kumimoji="0" lang="pt-BR" sz="2400" b="0" i="0" u="none" strike="noStrike" cap="none" normalizeH="0" baseline="0">
                          <a:ln>
                            <a:noFill/>
                          </a:ln>
                          <a:solidFill>
                            <a:schemeClr val="tx1"/>
                          </a:solidFill>
                          <a:effectLst/>
                          <a:latin typeface="Arial" charset="0"/>
                        </a:rPr>
                        <a:t>O</a:t>
                      </a:r>
                      <a:r>
                        <a:rPr kumimoji="0" lang="pt-BR" sz="1600" b="0" i="0" u="none" strike="noStrike" cap="none" normalizeH="0" baseline="0">
                          <a:ln>
                            <a:noFill/>
                          </a:ln>
                          <a:solidFill>
                            <a:schemeClr val="tx1"/>
                          </a:solidFill>
                          <a:effectLst/>
                          <a:latin typeface="Arial" charset="0"/>
                        </a:rPr>
                        <a:t>5</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2400" b="0" i="0" u="none" strike="noStrike" cap="none" normalizeH="0" baseline="0">
                          <a:ln>
                            <a:noFill/>
                          </a:ln>
                          <a:solidFill>
                            <a:schemeClr val="tx1"/>
                          </a:solidFill>
                          <a:effectLst/>
                          <a:latin typeface="Arial" charset="0"/>
                        </a:rPr>
                        <a:t>K</a:t>
                      </a:r>
                      <a:r>
                        <a:rPr kumimoji="0" lang="pt-BR" sz="1600" b="0" i="0" u="none" strike="noStrike" cap="none" normalizeH="0" baseline="0">
                          <a:ln>
                            <a:noFill/>
                          </a:ln>
                          <a:solidFill>
                            <a:schemeClr val="tx1"/>
                          </a:solidFill>
                          <a:effectLst/>
                          <a:latin typeface="Arial" charset="0"/>
                        </a:rPr>
                        <a:t>2</a:t>
                      </a:r>
                      <a:r>
                        <a:rPr kumimoji="0" lang="pt-BR" sz="2400" b="0" i="0" u="none" strike="noStrike" cap="none" normalizeH="0" baseline="0">
                          <a:ln>
                            <a:noFill/>
                          </a:ln>
                          <a:solidFill>
                            <a:schemeClr val="tx1"/>
                          </a:solidFill>
                          <a:effectLst/>
                          <a:latin typeface="Arial" charset="0"/>
                        </a:rPr>
                        <a:t>O</a:t>
                      </a: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46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2400" b="0" i="0" u="none" strike="noStrike" cap="none" normalizeH="0" baseline="0">
                          <a:ln>
                            <a:noFill/>
                          </a:ln>
                          <a:solidFill>
                            <a:schemeClr val="tx1"/>
                          </a:solidFill>
                          <a:effectLst/>
                          <a:latin typeface="Arial" charset="0"/>
                        </a:rPr>
                        <a:t>CANA PLANTA</a:t>
                      </a: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2400" b="0" i="0" u="none" strike="noStrike" cap="none" normalizeH="0" baseline="0">
                          <a:ln>
                            <a:noFill/>
                          </a:ln>
                          <a:solidFill>
                            <a:schemeClr val="tx1"/>
                          </a:solidFill>
                          <a:effectLst/>
                          <a:latin typeface="Arial" charset="0"/>
                        </a:rPr>
                        <a:t> 0 a 60</a:t>
                      </a: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2400" b="0" i="0" u="none" strike="noStrike" cap="none" normalizeH="0" baseline="0">
                          <a:ln>
                            <a:noFill/>
                          </a:ln>
                          <a:solidFill>
                            <a:schemeClr val="tx1"/>
                          </a:solidFill>
                          <a:effectLst/>
                          <a:latin typeface="Arial" charset="0"/>
                        </a:rPr>
                        <a:t>100 a 150</a:t>
                      </a: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2400" b="0" i="0" u="none" strike="noStrike" cap="none" normalizeH="0" baseline="0">
                          <a:ln>
                            <a:noFill/>
                          </a:ln>
                          <a:solidFill>
                            <a:schemeClr val="tx1"/>
                          </a:solidFill>
                          <a:effectLst/>
                          <a:latin typeface="Arial" charset="0"/>
                        </a:rPr>
                        <a:t>100 a 170</a:t>
                      </a: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62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2400" b="0" i="0" u="none" strike="noStrike" cap="none" normalizeH="0" baseline="0">
                          <a:ln>
                            <a:noFill/>
                          </a:ln>
                          <a:solidFill>
                            <a:schemeClr val="tx1"/>
                          </a:solidFill>
                          <a:effectLst/>
                          <a:latin typeface="Arial" charset="0"/>
                        </a:rPr>
                        <a:t>CANA SOCA</a:t>
                      </a: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2400" b="0" i="0" u="none" strike="noStrike" cap="none" normalizeH="0" baseline="0">
                          <a:ln>
                            <a:noFill/>
                          </a:ln>
                          <a:solidFill>
                            <a:schemeClr val="tx1"/>
                          </a:solidFill>
                          <a:effectLst/>
                          <a:latin typeface="Arial" charset="0"/>
                        </a:rPr>
                        <a:t>60 a 100</a:t>
                      </a: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2400" b="0" i="0" u="none" strike="noStrike" cap="none" normalizeH="0" baseline="0">
                          <a:ln>
                            <a:noFill/>
                          </a:ln>
                          <a:solidFill>
                            <a:schemeClr val="tx1"/>
                          </a:solidFill>
                          <a:effectLst/>
                          <a:latin typeface="Arial" charset="0"/>
                        </a:rPr>
                        <a:t>0 a 45</a:t>
                      </a: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2400" b="0" i="0" u="none" strike="noStrike" cap="none" normalizeH="0" baseline="0">
                          <a:ln>
                            <a:noFill/>
                          </a:ln>
                          <a:solidFill>
                            <a:schemeClr val="tx1"/>
                          </a:solidFill>
                          <a:effectLst/>
                          <a:latin typeface="Arial" charset="0"/>
                        </a:rPr>
                        <a:t>100 a 170</a:t>
                      </a: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23" name="Rectangle 71"/>
          <p:cNvSpPr>
            <a:spLocks noGrp="1" noChangeArrowheads="1"/>
          </p:cNvSpPr>
          <p:nvPr>
            <p:ph type="title"/>
          </p:nvPr>
        </p:nvSpPr>
        <p:spPr/>
        <p:txBody>
          <a:bodyPr/>
          <a:lstStyle/>
          <a:p>
            <a:r>
              <a:rPr lang="pt-BR" altLang="pt-BR"/>
              <a:t>Balanço de nutrientes - 105 t/ha</a:t>
            </a:r>
          </a:p>
        </p:txBody>
      </p:sp>
      <p:graphicFrame>
        <p:nvGraphicFramePr>
          <p:cNvPr id="74825" name="Group 73"/>
          <p:cNvGraphicFramePr>
            <a:graphicFrameLocks noGrp="1"/>
          </p:cNvGraphicFramePr>
          <p:nvPr>
            <p:ph idx="1"/>
          </p:nvPr>
        </p:nvGraphicFramePr>
        <p:xfrm>
          <a:off x="611188" y="2349500"/>
          <a:ext cx="8532812" cy="3781427"/>
        </p:xfrm>
        <a:graphic>
          <a:graphicData uri="http://schemas.openxmlformats.org/drawingml/2006/table">
            <a:tbl>
              <a:tblPr/>
              <a:tblGrid>
                <a:gridCol w="695325">
                  <a:extLst>
                    <a:ext uri="{9D8B030D-6E8A-4147-A177-3AD203B41FA5}">
                      <a16:colId xmlns:a16="http://schemas.microsoft.com/office/drawing/2014/main" val="20000"/>
                    </a:ext>
                  </a:extLst>
                </a:gridCol>
                <a:gridCol w="695325">
                  <a:extLst>
                    <a:ext uri="{9D8B030D-6E8A-4147-A177-3AD203B41FA5}">
                      <a16:colId xmlns:a16="http://schemas.microsoft.com/office/drawing/2014/main" val="20001"/>
                    </a:ext>
                  </a:extLst>
                </a:gridCol>
                <a:gridCol w="557212">
                  <a:extLst>
                    <a:ext uri="{9D8B030D-6E8A-4147-A177-3AD203B41FA5}">
                      <a16:colId xmlns:a16="http://schemas.microsoft.com/office/drawing/2014/main" val="20002"/>
                    </a:ext>
                  </a:extLst>
                </a:gridCol>
                <a:gridCol w="649288">
                  <a:extLst>
                    <a:ext uri="{9D8B030D-6E8A-4147-A177-3AD203B41FA5}">
                      <a16:colId xmlns:a16="http://schemas.microsoft.com/office/drawing/2014/main" val="20003"/>
                    </a:ext>
                  </a:extLst>
                </a:gridCol>
                <a:gridCol w="647700">
                  <a:extLst>
                    <a:ext uri="{9D8B030D-6E8A-4147-A177-3AD203B41FA5}">
                      <a16:colId xmlns:a16="http://schemas.microsoft.com/office/drawing/2014/main" val="20004"/>
                    </a:ext>
                  </a:extLst>
                </a:gridCol>
                <a:gridCol w="742950">
                  <a:extLst>
                    <a:ext uri="{9D8B030D-6E8A-4147-A177-3AD203B41FA5}">
                      <a16:colId xmlns:a16="http://schemas.microsoft.com/office/drawing/2014/main" val="20005"/>
                    </a:ext>
                  </a:extLst>
                </a:gridCol>
                <a:gridCol w="557212">
                  <a:extLst>
                    <a:ext uri="{9D8B030D-6E8A-4147-A177-3AD203B41FA5}">
                      <a16:colId xmlns:a16="http://schemas.microsoft.com/office/drawing/2014/main" val="20006"/>
                    </a:ext>
                  </a:extLst>
                </a:gridCol>
                <a:gridCol w="742950">
                  <a:extLst>
                    <a:ext uri="{9D8B030D-6E8A-4147-A177-3AD203B41FA5}">
                      <a16:colId xmlns:a16="http://schemas.microsoft.com/office/drawing/2014/main" val="20007"/>
                    </a:ext>
                  </a:extLst>
                </a:gridCol>
                <a:gridCol w="742950">
                  <a:extLst>
                    <a:ext uri="{9D8B030D-6E8A-4147-A177-3AD203B41FA5}">
                      <a16:colId xmlns:a16="http://schemas.microsoft.com/office/drawing/2014/main" val="20008"/>
                    </a:ext>
                  </a:extLst>
                </a:gridCol>
                <a:gridCol w="927100">
                  <a:extLst>
                    <a:ext uri="{9D8B030D-6E8A-4147-A177-3AD203B41FA5}">
                      <a16:colId xmlns:a16="http://schemas.microsoft.com/office/drawing/2014/main" val="20009"/>
                    </a:ext>
                  </a:extLst>
                </a:gridCol>
                <a:gridCol w="863600">
                  <a:extLst>
                    <a:ext uri="{9D8B030D-6E8A-4147-A177-3AD203B41FA5}">
                      <a16:colId xmlns:a16="http://schemas.microsoft.com/office/drawing/2014/main" val="20010"/>
                    </a:ext>
                  </a:extLst>
                </a:gridCol>
                <a:gridCol w="711200">
                  <a:extLst>
                    <a:ext uri="{9D8B030D-6E8A-4147-A177-3AD203B41FA5}">
                      <a16:colId xmlns:a16="http://schemas.microsoft.com/office/drawing/2014/main" val="20011"/>
                    </a:ext>
                  </a:extLst>
                </a:gridCol>
              </a:tblGrid>
              <a:tr h="703263">
                <a:tc rowSpan="2">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200" b="1" i="0" u="none" strike="noStrike" cap="none" normalizeH="0" baseline="0">
                        <a:ln>
                          <a:noFill/>
                        </a:ln>
                        <a:solidFill>
                          <a:srgbClr val="FFFF00"/>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2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N</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2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P</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2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K</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2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Ca</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2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Mg</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2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S</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2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B</a:t>
                      </a:r>
                    </a:p>
                  </a:txBody>
                  <a:tcPr marL="112947" marR="112947" marT="56473" marB="56473"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2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Cu</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2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Fe</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2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Mn</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2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Zn</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3263">
                <a:tc vMerge="1">
                  <a:txBody>
                    <a:bodyPr/>
                    <a:lstStyle/>
                    <a:p>
                      <a:endParaRPr lang="pt-BR"/>
                    </a:p>
                  </a:txBody>
                  <a:tcPr/>
                </a:tc>
                <a:tc gridSpan="6">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2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kg</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5">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2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g</a:t>
                      </a:r>
                    </a:p>
                  </a:txBody>
                  <a:tcPr marL="112947" marR="112947" marT="56473" marB="56473"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792163">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CP</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174</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26</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194</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97</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58</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45</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466</a:t>
                      </a:r>
                    </a:p>
                  </a:txBody>
                  <a:tcPr marL="112947" marR="112947" marT="56473" marB="56473"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252</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6.157</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2.315</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688</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2163">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CS</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140</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27</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191</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57</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51</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34</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149</a:t>
                      </a:r>
                    </a:p>
                  </a:txBody>
                  <a:tcPr marL="112947" marR="112947" marT="56473" marB="56473"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279</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3.897</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2.388</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435</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0575">
                <a:tc gridSpan="12">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739775" rtl="0" eaLnBrk="1" fontAlgn="base" latinLnBrk="0" hangingPunct="1">
                        <a:lnSpc>
                          <a:spcPct val="100000"/>
                        </a:lnSpc>
                        <a:spcBef>
                          <a:spcPct val="20000"/>
                        </a:spcBef>
                        <a:spcAft>
                          <a:spcPct val="0"/>
                        </a:spcAft>
                        <a:buClrTx/>
                        <a:buSzTx/>
                        <a:buFontTx/>
                        <a:buNone/>
                        <a:tabLst/>
                      </a:pPr>
                      <a:r>
                        <a:rPr kumimoji="0" lang="pt-BR" altLang="pt-BR" sz="1200" b="1" i="1" u="none" strike="noStrike" cap="none" normalizeH="0" baseline="0">
                          <a:ln>
                            <a:noFill/>
                          </a:ln>
                          <a:solidFill>
                            <a:schemeClr val="tx1"/>
                          </a:solidFill>
                          <a:effectLst/>
                          <a:latin typeface="Times New Roman" panose="02020603050405020304" pitchFamily="18" charset="0"/>
                          <a:cs typeface="Arial" panose="020B0604020202020204" pitchFamily="34" charset="0"/>
                        </a:rPr>
                        <a:t>Fonte: J.Orlando Filho, in Cana – de – Açúcar, Cultivo e Utilização (1987)</a:t>
                      </a:r>
                    </a:p>
                  </a:txBody>
                  <a:tcPr marL="112947" marR="112947" marT="56473" marB="56473"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4"/>
                  </a:ext>
                </a:extLst>
              </a:tr>
            </a:tbl>
          </a:graphicData>
        </a:graphic>
      </p:graphicFrame>
      <p:sp>
        <p:nvSpPr>
          <p:cNvPr id="74826" name="Rectangle 74"/>
          <p:cNvSpPr>
            <a:spLocks noChangeArrowheads="1"/>
          </p:cNvSpPr>
          <p:nvPr/>
        </p:nvSpPr>
        <p:spPr bwMode="auto">
          <a:xfrm>
            <a:off x="914400" y="1600200"/>
            <a:ext cx="7978775" cy="499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9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2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1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fontAlgn="base">
              <a:spcBef>
                <a:spcPct val="2000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fontAlgn="base">
              <a:spcBef>
                <a:spcPct val="2000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fontAlgn="base">
              <a:spcBef>
                <a:spcPct val="2000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fontAlgn="base">
              <a:spcBef>
                <a:spcPct val="2000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r>
              <a:rPr lang="pt-BR" altLang="pt-BR"/>
              <a:t>Nutrição – exportação de nutrientes kg / t cana</a:t>
            </a:r>
          </a:p>
          <a:p>
            <a:endParaRPr lang="en-US" altLang="pt-BR"/>
          </a:p>
        </p:txBody>
      </p:sp>
    </p:spTree>
    <p:extLst>
      <p:ext uri="{BB962C8B-B14F-4D97-AF65-F5344CB8AC3E}">
        <p14:creationId xmlns:p14="http://schemas.microsoft.com/office/powerpoint/2010/main" val="2113795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4825"/>
                                        </p:tgtEl>
                                        <p:attrNameLst>
                                          <p:attrName>style.visibility</p:attrName>
                                        </p:attrNameLst>
                                      </p:cBhvr>
                                      <p:to>
                                        <p:strVal val="visible"/>
                                      </p:to>
                                    </p:set>
                                    <p:anim calcmode="lin" valueType="num">
                                      <p:cBhvr additive="base">
                                        <p:cTn id="7" dur="500" fill="hold"/>
                                        <p:tgtEl>
                                          <p:spTgt spid="74825"/>
                                        </p:tgtEl>
                                        <p:attrNameLst>
                                          <p:attrName>ppt_x</p:attrName>
                                        </p:attrNameLst>
                                      </p:cBhvr>
                                      <p:tavLst>
                                        <p:tav tm="0">
                                          <p:val>
                                            <p:strVal val="0-#ppt_w/2"/>
                                          </p:val>
                                        </p:tav>
                                        <p:tav tm="100000">
                                          <p:val>
                                            <p:strVal val="#ppt_x"/>
                                          </p:val>
                                        </p:tav>
                                      </p:tavLst>
                                    </p:anim>
                                    <p:anim calcmode="lin" valueType="num">
                                      <p:cBhvr additive="base">
                                        <p:cTn id="8" dur="500" fill="hold"/>
                                        <p:tgtEl>
                                          <p:spTgt spid="748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 name="Retângulo 20"/>
          <p:cNvSpPr/>
          <p:nvPr/>
        </p:nvSpPr>
        <p:spPr>
          <a:xfrm>
            <a:off x="3132138" y="620713"/>
            <a:ext cx="1800225" cy="467995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2" name="Retângulo 21"/>
          <p:cNvSpPr/>
          <p:nvPr/>
        </p:nvSpPr>
        <p:spPr>
          <a:xfrm>
            <a:off x="4916488" y="620713"/>
            <a:ext cx="2176462" cy="4679950"/>
          </a:xfrm>
          <a:prstGeom prst="rect">
            <a:avLst/>
          </a:prstGeom>
          <a:gradFill flip="none" rotWithShape="1">
            <a:gsLst>
              <a:gs pos="0">
                <a:srgbClr val="61FF61">
                  <a:tint val="66000"/>
                  <a:satMod val="160000"/>
                </a:srgbClr>
              </a:gs>
              <a:gs pos="50000">
                <a:srgbClr val="61FF61">
                  <a:tint val="44500"/>
                  <a:satMod val="160000"/>
                </a:srgbClr>
              </a:gs>
              <a:gs pos="100000">
                <a:srgbClr val="61FF61">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 name="Retângulo 19"/>
          <p:cNvSpPr/>
          <p:nvPr/>
        </p:nvSpPr>
        <p:spPr>
          <a:xfrm>
            <a:off x="503238" y="620713"/>
            <a:ext cx="2628900" cy="467995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cxnSp>
        <p:nvCxnSpPr>
          <p:cNvPr id="7" name="Conector de seta reta 6"/>
          <p:cNvCxnSpPr/>
          <p:nvPr/>
        </p:nvCxnSpPr>
        <p:spPr>
          <a:xfrm>
            <a:off x="469900" y="5321300"/>
            <a:ext cx="796925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ector de seta reta 7"/>
          <p:cNvCxnSpPr/>
          <p:nvPr/>
        </p:nvCxnSpPr>
        <p:spPr>
          <a:xfrm rot="5400000" flipH="1" flipV="1">
            <a:off x="-1846262" y="3006725"/>
            <a:ext cx="4630738" cy="15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orma livre 8"/>
          <p:cNvSpPr/>
          <p:nvPr/>
        </p:nvSpPr>
        <p:spPr>
          <a:xfrm>
            <a:off x="501650" y="2279650"/>
            <a:ext cx="7094538" cy="3019425"/>
          </a:xfrm>
          <a:custGeom>
            <a:avLst/>
            <a:gdLst>
              <a:gd name="connsiteX0" fmla="*/ 0 w 7673008"/>
              <a:gd name="connsiteY0" fmla="*/ 3222487 h 3222487"/>
              <a:gd name="connsiteX1" fmla="*/ 2239617 w 7673008"/>
              <a:gd name="connsiteY1" fmla="*/ 333513 h 3222487"/>
              <a:gd name="connsiteX2" fmla="*/ 3670852 w 7673008"/>
              <a:gd name="connsiteY2" fmla="*/ 1221408 h 3222487"/>
              <a:gd name="connsiteX3" fmla="*/ 7089913 w 7673008"/>
              <a:gd name="connsiteY3" fmla="*/ 1247913 h 3222487"/>
              <a:gd name="connsiteX4" fmla="*/ 7673008 w 7673008"/>
              <a:gd name="connsiteY4" fmla="*/ 1247913 h 3222487"/>
              <a:gd name="connsiteX0" fmla="*/ 0 w 7673008"/>
              <a:gd name="connsiteY0" fmla="*/ 3262041 h 3262041"/>
              <a:gd name="connsiteX1" fmla="*/ 1981943 w 7673008"/>
              <a:gd name="connsiteY1" fmla="*/ 333513 h 3262041"/>
              <a:gd name="connsiteX2" fmla="*/ 3670852 w 7673008"/>
              <a:gd name="connsiteY2" fmla="*/ 1260962 h 3262041"/>
              <a:gd name="connsiteX3" fmla="*/ 7089913 w 7673008"/>
              <a:gd name="connsiteY3" fmla="*/ 1287467 h 3262041"/>
              <a:gd name="connsiteX4" fmla="*/ 7673008 w 7673008"/>
              <a:gd name="connsiteY4" fmla="*/ 1287467 h 3262041"/>
              <a:gd name="connsiteX0" fmla="*/ 0 w 7673008"/>
              <a:gd name="connsiteY0" fmla="*/ 3262041 h 3262041"/>
              <a:gd name="connsiteX1" fmla="*/ 1981943 w 7673008"/>
              <a:gd name="connsiteY1" fmla="*/ 333513 h 3262041"/>
              <a:gd name="connsiteX2" fmla="*/ 3670852 w 7673008"/>
              <a:gd name="connsiteY2" fmla="*/ 1260962 h 3262041"/>
              <a:gd name="connsiteX3" fmla="*/ 7094511 w 7673008"/>
              <a:gd name="connsiteY3" fmla="*/ 1341625 h 3262041"/>
              <a:gd name="connsiteX4" fmla="*/ 7673008 w 7673008"/>
              <a:gd name="connsiteY4" fmla="*/ 1287467 h 3262041"/>
              <a:gd name="connsiteX0" fmla="*/ 0 w 7670575"/>
              <a:gd name="connsiteY0" fmla="*/ 3262041 h 3262041"/>
              <a:gd name="connsiteX1" fmla="*/ 1981943 w 7670575"/>
              <a:gd name="connsiteY1" fmla="*/ 333513 h 3262041"/>
              <a:gd name="connsiteX2" fmla="*/ 3670852 w 7670575"/>
              <a:gd name="connsiteY2" fmla="*/ 1260962 h 3262041"/>
              <a:gd name="connsiteX3" fmla="*/ 7094511 w 7670575"/>
              <a:gd name="connsiteY3" fmla="*/ 1341625 h 3262041"/>
              <a:gd name="connsiteX4" fmla="*/ 7670575 w 7670575"/>
              <a:gd name="connsiteY4" fmla="*/ 1341625 h 3262041"/>
              <a:gd name="connsiteX0" fmla="*/ 0 w 7670575"/>
              <a:gd name="connsiteY0" fmla="*/ 3262041 h 3262041"/>
              <a:gd name="connsiteX1" fmla="*/ 1693912 w 7670575"/>
              <a:gd name="connsiteY1" fmla="*/ 333513 h 3262041"/>
              <a:gd name="connsiteX2" fmla="*/ 3670852 w 7670575"/>
              <a:gd name="connsiteY2" fmla="*/ 1260962 h 3262041"/>
              <a:gd name="connsiteX3" fmla="*/ 7094511 w 7670575"/>
              <a:gd name="connsiteY3" fmla="*/ 1341625 h 3262041"/>
              <a:gd name="connsiteX4" fmla="*/ 7670575 w 7670575"/>
              <a:gd name="connsiteY4" fmla="*/ 1341625 h 3262041"/>
              <a:gd name="connsiteX0" fmla="*/ 0 w 7670575"/>
              <a:gd name="connsiteY0" fmla="*/ 3190033 h 3190033"/>
              <a:gd name="connsiteX1" fmla="*/ 1621904 w 7670575"/>
              <a:gd name="connsiteY1" fmla="*/ 333513 h 3190033"/>
              <a:gd name="connsiteX2" fmla="*/ 3670852 w 7670575"/>
              <a:gd name="connsiteY2" fmla="*/ 1188954 h 3190033"/>
              <a:gd name="connsiteX3" fmla="*/ 7094511 w 7670575"/>
              <a:gd name="connsiteY3" fmla="*/ 1269617 h 3190033"/>
              <a:gd name="connsiteX4" fmla="*/ 7670575 w 7670575"/>
              <a:gd name="connsiteY4" fmla="*/ 1269617 h 3190033"/>
              <a:gd name="connsiteX0" fmla="*/ 0 w 7670575"/>
              <a:gd name="connsiteY0" fmla="*/ 3334049 h 3334049"/>
              <a:gd name="connsiteX1" fmla="*/ 1909936 w 7670575"/>
              <a:gd name="connsiteY1" fmla="*/ 333513 h 3334049"/>
              <a:gd name="connsiteX2" fmla="*/ 3670852 w 7670575"/>
              <a:gd name="connsiteY2" fmla="*/ 1332970 h 3334049"/>
              <a:gd name="connsiteX3" fmla="*/ 7094511 w 7670575"/>
              <a:gd name="connsiteY3" fmla="*/ 1413633 h 3334049"/>
              <a:gd name="connsiteX4" fmla="*/ 7670575 w 7670575"/>
              <a:gd name="connsiteY4" fmla="*/ 1413633 h 3334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0575" h="3334049">
                <a:moveTo>
                  <a:pt x="0" y="3334049"/>
                </a:moveTo>
                <a:cubicBezTo>
                  <a:pt x="813904" y="2056318"/>
                  <a:pt x="1298127" y="667026"/>
                  <a:pt x="1909936" y="333513"/>
                </a:cubicBezTo>
                <a:cubicBezTo>
                  <a:pt x="2521745" y="0"/>
                  <a:pt x="2806756" y="1152950"/>
                  <a:pt x="3670852" y="1332970"/>
                </a:cubicBezTo>
                <a:cubicBezTo>
                  <a:pt x="4534948" y="1512990"/>
                  <a:pt x="7094511" y="1413633"/>
                  <a:pt x="7094511" y="1413633"/>
                </a:cubicBezTo>
                <a:lnTo>
                  <a:pt x="7670575" y="1413633"/>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t-BR"/>
          </a:p>
        </p:txBody>
      </p:sp>
      <p:sp>
        <p:nvSpPr>
          <p:cNvPr id="10" name="Forma livre 9"/>
          <p:cNvSpPr/>
          <p:nvPr/>
        </p:nvSpPr>
        <p:spPr>
          <a:xfrm>
            <a:off x="452438" y="2971800"/>
            <a:ext cx="6064250" cy="2349500"/>
          </a:xfrm>
          <a:custGeom>
            <a:avLst/>
            <a:gdLst>
              <a:gd name="connsiteX0" fmla="*/ 0 w 7964556"/>
              <a:gd name="connsiteY0" fmla="*/ 2937566 h 3313044"/>
              <a:gd name="connsiteX1" fmla="*/ 1192695 w 7964556"/>
              <a:gd name="connsiteY1" fmla="*/ 2897809 h 3313044"/>
              <a:gd name="connsiteX2" fmla="*/ 3485321 w 7964556"/>
              <a:gd name="connsiteY2" fmla="*/ 446157 h 3313044"/>
              <a:gd name="connsiteX3" fmla="*/ 6241774 w 7964556"/>
              <a:gd name="connsiteY3" fmla="*/ 220870 h 3313044"/>
              <a:gd name="connsiteX4" fmla="*/ 7964556 w 7964556"/>
              <a:gd name="connsiteY4" fmla="*/ 1705113 h 3313044"/>
              <a:gd name="connsiteX0" fmla="*/ 0 w 9078957"/>
              <a:gd name="connsiteY0" fmla="*/ 2529318 h 3245003"/>
              <a:gd name="connsiteX1" fmla="*/ 2307096 w 9078957"/>
              <a:gd name="connsiteY1" fmla="*/ 2897809 h 3245003"/>
              <a:gd name="connsiteX2" fmla="*/ 4599722 w 9078957"/>
              <a:gd name="connsiteY2" fmla="*/ 446157 h 3245003"/>
              <a:gd name="connsiteX3" fmla="*/ 7356175 w 9078957"/>
              <a:gd name="connsiteY3" fmla="*/ 220870 h 3245003"/>
              <a:gd name="connsiteX4" fmla="*/ 9078957 w 9078957"/>
              <a:gd name="connsiteY4" fmla="*/ 1705113 h 3245003"/>
              <a:gd name="connsiteX0" fmla="*/ 0 w 9799036"/>
              <a:gd name="connsiteY0" fmla="*/ 1593215 h 3088985"/>
              <a:gd name="connsiteX1" fmla="*/ 3027175 w 9799036"/>
              <a:gd name="connsiteY1" fmla="*/ 2897809 h 3088985"/>
              <a:gd name="connsiteX2" fmla="*/ 5319801 w 9799036"/>
              <a:gd name="connsiteY2" fmla="*/ 446157 h 3088985"/>
              <a:gd name="connsiteX3" fmla="*/ 8076254 w 9799036"/>
              <a:gd name="connsiteY3" fmla="*/ 220870 h 3088985"/>
              <a:gd name="connsiteX4" fmla="*/ 9799036 w 9799036"/>
              <a:gd name="connsiteY4" fmla="*/ 1705113 h 3088985"/>
              <a:gd name="connsiteX0" fmla="*/ 473 w 9799509"/>
              <a:gd name="connsiteY0" fmla="*/ 1593215 h 3148992"/>
              <a:gd name="connsiteX1" fmla="*/ 504529 w 9799509"/>
              <a:gd name="connsiteY1" fmla="*/ 1953255 h 3148992"/>
              <a:gd name="connsiteX2" fmla="*/ 3027648 w 9799509"/>
              <a:gd name="connsiteY2" fmla="*/ 2897809 h 3148992"/>
              <a:gd name="connsiteX3" fmla="*/ 5320274 w 9799509"/>
              <a:gd name="connsiteY3" fmla="*/ 446157 h 3148992"/>
              <a:gd name="connsiteX4" fmla="*/ 8076727 w 9799509"/>
              <a:gd name="connsiteY4" fmla="*/ 220870 h 3148992"/>
              <a:gd name="connsiteX5" fmla="*/ 9799509 w 9799509"/>
              <a:gd name="connsiteY5" fmla="*/ 1705113 h 3148992"/>
              <a:gd name="connsiteX0" fmla="*/ 473 w 9799509"/>
              <a:gd name="connsiteY0" fmla="*/ 1593215 h 3295374"/>
              <a:gd name="connsiteX1" fmla="*/ 504529 w 9799509"/>
              <a:gd name="connsiteY1" fmla="*/ 1953255 h 3295374"/>
              <a:gd name="connsiteX2" fmla="*/ 2166259 w 9799509"/>
              <a:gd name="connsiteY2" fmla="*/ 2831548 h 3295374"/>
              <a:gd name="connsiteX3" fmla="*/ 3027648 w 9799509"/>
              <a:gd name="connsiteY3" fmla="*/ 2897809 h 3295374"/>
              <a:gd name="connsiteX4" fmla="*/ 5320274 w 9799509"/>
              <a:gd name="connsiteY4" fmla="*/ 446157 h 3295374"/>
              <a:gd name="connsiteX5" fmla="*/ 8076727 w 9799509"/>
              <a:gd name="connsiteY5" fmla="*/ 220870 h 3295374"/>
              <a:gd name="connsiteX6" fmla="*/ 9799509 w 9799509"/>
              <a:gd name="connsiteY6" fmla="*/ 1705113 h 3295374"/>
              <a:gd name="connsiteX0" fmla="*/ 473 w 9799509"/>
              <a:gd name="connsiteY0" fmla="*/ 1593215 h 3100986"/>
              <a:gd name="connsiteX1" fmla="*/ 504529 w 9799509"/>
              <a:gd name="connsiteY1" fmla="*/ 1953255 h 3100986"/>
              <a:gd name="connsiteX2" fmla="*/ 648546 w 9799509"/>
              <a:gd name="connsiteY2" fmla="*/ 1665222 h 3100986"/>
              <a:gd name="connsiteX3" fmla="*/ 3027648 w 9799509"/>
              <a:gd name="connsiteY3" fmla="*/ 2897809 h 3100986"/>
              <a:gd name="connsiteX4" fmla="*/ 5320274 w 9799509"/>
              <a:gd name="connsiteY4" fmla="*/ 446157 h 3100986"/>
              <a:gd name="connsiteX5" fmla="*/ 8076727 w 9799509"/>
              <a:gd name="connsiteY5" fmla="*/ 220870 h 3100986"/>
              <a:gd name="connsiteX6" fmla="*/ 9799509 w 9799509"/>
              <a:gd name="connsiteY6" fmla="*/ 1705113 h 3100986"/>
              <a:gd name="connsiteX0" fmla="*/ 244385 w 10043421"/>
              <a:gd name="connsiteY0" fmla="*/ 1593215 h 3100986"/>
              <a:gd name="connsiteX1" fmla="*/ 748441 w 10043421"/>
              <a:gd name="connsiteY1" fmla="*/ 1953255 h 3100986"/>
              <a:gd name="connsiteX2" fmla="*/ 892458 w 10043421"/>
              <a:gd name="connsiteY2" fmla="*/ 1665222 h 3100986"/>
              <a:gd name="connsiteX3" fmla="*/ 3271560 w 10043421"/>
              <a:gd name="connsiteY3" fmla="*/ 2897809 h 3100986"/>
              <a:gd name="connsiteX4" fmla="*/ 5564186 w 10043421"/>
              <a:gd name="connsiteY4" fmla="*/ 446157 h 3100986"/>
              <a:gd name="connsiteX5" fmla="*/ 8320639 w 10043421"/>
              <a:gd name="connsiteY5" fmla="*/ 220870 h 3100986"/>
              <a:gd name="connsiteX6" fmla="*/ 10043421 w 10043421"/>
              <a:gd name="connsiteY6" fmla="*/ 1705113 h 3100986"/>
              <a:gd name="connsiteX0" fmla="*/ 244385 w 10043421"/>
              <a:gd name="connsiteY0" fmla="*/ 1593215 h 3100986"/>
              <a:gd name="connsiteX1" fmla="*/ 748441 w 10043421"/>
              <a:gd name="connsiteY1" fmla="*/ 1953255 h 3100986"/>
              <a:gd name="connsiteX2" fmla="*/ 892458 w 10043421"/>
              <a:gd name="connsiteY2" fmla="*/ 1665222 h 3100986"/>
              <a:gd name="connsiteX3" fmla="*/ 3271560 w 10043421"/>
              <a:gd name="connsiteY3" fmla="*/ 2897809 h 3100986"/>
              <a:gd name="connsiteX4" fmla="*/ 5564186 w 10043421"/>
              <a:gd name="connsiteY4" fmla="*/ 446157 h 3100986"/>
              <a:gd name="connsiteX5" fmla="*/ 8320639 w 10043421"/>
              <a:gd name="connsiteY5" fmla="*/ 220870 h 3100986"/>
              <a:gd name="connsiteX6" fmla="*/ 10043421 w 10043421"/>
              <a:gd name="connsiteY6" fmla="*/ 1705113 h 3100986"/>
              <a:gd name="connsiteX0" fmla="*/ 244385 w 10043421"/>
              <a:gd name="connsiteY0" fmla="*/ 1593215 h 3100986"/>
              <a:gd name="connsiteX1" fmla="*/ 748441 w 10043421"/>
              <a:gd name="connsiteY1" fmla="*/ 1953255 h 3100986"/>
              <a:gd name="connsiteX2" fmla="*/ 892458 w 10043421"/>
              <a:gd name="connsiteY2" fmla="*/ 1665222 h 3100986"/>
              <a:gd name="connsiteX3" fmla="*/ 3271560 w 10043421"/>
              <a:gd name="connsiteY3" fmla="*/ 2897809 h 3100986"/>
              <a:gd name="connsiteX4" fmla="*/ 5564186 w 10043421"/>
              <a:gd name="connsiteY4" fmla="*/ 446157 h 3100986"/>
              <a:gd name="connsiteX5" fmla="*/ 8320639 w 10043421"/>
              <a:gd name="connsiteY5" fmla="*/ 220870 h 3100986"/>
              <a:gd name="connsiteX6" fmla="*/ 10043421 w 10043421"/>
              <a:gd name="connsiteY6" fmla="*/ 1705113 h 3100986"/>
              <a:gd name="connsiteX0" fmla="*/ 0 w 9799036"/>
              <a:gd name="connsiteY0" fmla="*/ 1593215 h 3310835"/>
              <a:gd name="connsiteX1" fmla="*/ 504056 w 9799036"/>
              <a:gd name="connsiteY1" fmla="*/ 1953255 h 3310835"/>
              <a:gd name="connsiteX2" fmla="*/ 648073 w 9799036"/>
              <a:gd name="connsiteY2" fmla="*/ 1665222 h 3310835"/>
              <a:gd name="connsiteX3" fmla="*/ 1807977 w 9799036"/>
              <a:gd name="connsiteY3" fmla="*/ 2924313 h 3310835"/>
              <a:gd name="connsiteX4" fmla="*/ 3027175 w 9799036"/>
              <a:gd name="connsiteY4" fmla="*/ 2897809 h 3310835"/>
              <a:gd name="connsiteX5" fmla="*/ 5319801 w 9799036"/>
              <a:gd name="connsiteY5" fmla="*/ 446157 h 3310835"/>
              <a:gd name="connsiteX6" fmla="*/ 8076254 w 9799036"/>
              <a:gd name="connsiteY6" fmla="*/ 220870 h 3310835"/>
              <a:gd name="connsiteX7" fmla="*/ 9799036 w 9799036"/>
              <a:gd name="connsiteY7" fmla="*/ 1705113 h 3310835"/>
              <a:gd name="connsiteX0" fmla="*/ 0 w 9799036"/>
              <a:gd name="connsiteY0" fmla="*/ 1593215 h 3310835"/>
              <a:gd name="connsiteX1" fmla="*/ 504056 w 9799036"/>
              <a:gd name="connsiteY1" fmla="*/ 1953255 h 3310835"/>
              <a:gd name="connsiteX2" fmla="*/ 648073 w 9799036"/>
              <a:gd name="connsiteY2" fmla="*/ 1665222 h 3310835"/>
              <a:gd name="connsiteX3" fmla="*/ 1807977 w 9799036"/>
              <a:gd name="connsiteY3" fmla="*/ 2924313 h 3310835"/>
              <a:gd name="connsiteX4" fmla="*/ 3027175 w 9799036"/>
              <a:gd name="connsiteY4" fmla="*/ 2897809 h 3310835"/>
              <a:gd name="connsiteX5" fmla="*/ 5319801 w 9799036"/>
              <a:gd name="connsiteY5" fmla="*/ 446157 h 3310835"/>
              <a:gd name="connsiteX6" fmla="*/ 8076254 w 9799036"/>
              <a:gd name="connsiteY6" fmla="*/ 220870 h 3310835"/>
              <a:gd name="connsiteX7" fmla="*/ 9799036 w 9799036"/>
              <a:gd name="connsiteY7" fmla="*/ 1705113 h 3310835"/>
              <a:gd name="connsiteX0" fmla="*/ 252501 w 10051537"/>
              <a:gd name="connsiteY0" fmla="*/ 1593215 h 3221000"/>
              <a:gd name="connsiteX1" fmla="*/ 756557 w 10051537"/>
              <a:gd name="connsiteY1" fmla="*/ 1953255 h 3221000"/>
              <a:gd name="connsiteX2" fmla="*/ 900574 w 10051537"/>
              <a:gd name="connsiteY2" fmla="*/ 1665222 h 3221000"/>
              <a:gd name="connsiteX3" fmla="*/ 396517 w 10051537"/>
              <a:gd name="connsiteY3" fmla="*/ 2385302 h 3221000"/>
              <a:gd name="connsiteX4" fmla="*/ 3279676 w 10051537"/>
              <a:gd name="connsiteY4" fmla="*/ 2897809 h 3221000"/>
              <a:gd name="connsiteX5" fmla="*/ 5572302 w 10051537"/>
              <a:gd name="connsiteY5" fmla="*/ 446157 h 3221000"/>
              <a:gd name="connsiteX6" fmla="*/ 8328755 w 10051537"/>
              <a:gd name="connsiteY6" fmla="*/ 220870 h 3221000"/>
              <a:gd name="connsiteX7" fmla="*/ 10051537 w 10051537"/>
              <a:gd name="connsiteY7" fmla="*/ 1705113 h 3221000"/>
              <a:gd name="connsiteX0" fmla="*/ 396518 w 10051537"/>
              <a:gd name="connsiteY0" fmla="*/ 729118 h 3221000"/>
              <a:gd name="connsiteX1" fmla="*/ 756557 w 10051537"/>
              <a:gd name="connsiteY1" fmla="*/ 1953255 h 3221000"/>
              <a:gd name="connsiteX2" fmla="*/ 900574 w 10051537"/>
              <a:gd name="connsiteY2" fmla="*/ 1665222 h 3221000"/>
              <a:gd name="connsiteX3" fmla="*/ 396517 w 10051537"/>
              <a:gd name="connsiteY3" fmla="*/ 2385302 h 3221000"/>
              <a:gd name="connsiteX4" fmla="*/ 3279676 w 10051537"/>
              <a:gd name="connsiteY4" fmla="*/ 2897809 h 3221000"/>
              <a:gd name="connsiteX5" fmla="*/ 5572302 w 10051537"/>
              <a:gd name="connsiteY5" fmla="*/ 446157 h 3221000"/>
              <a:gd name="connsiteX6" fmla="*/ 8328755 w 10051537"/>
              <a:gd name="connsiteY6" fmla="*/ 220870 h 3221000"/>
              <a:gd name="connsiteX7" fmla="*/ 10051537 w 10051537"/>
              <a:gd name="connsiteY7" fmla="*/ 1705113 h 3221000"/>
              <a:gd name="connsiteX0" fmla="*/ 0 w 9655019"/>
              <a:gd name="connsiteY0" fmla="*/ 729118 h 3281006"/>
              <a:gd name="connsiteX1" fmla="*/ 360039 w 9655019"/>
              <a:gd name="connsiteY1" fmla="*/ 1953255 h 3281006"/>
              <a:gd name="connsiteX2" fmla="*/ 504056 w 9655019"/>
              <a:gd name="connsiteY2" fmla="*/ 1665222 h 3281006"/>
              <a:gd name="connsiteX3" fmla="*/ 1008112 w 9655019"/>
              <a:gd name="connsiteY3" fmla="*/ 2745342 h 3281006"/>
              <a:gd name="connsiteX4" fmla="*/ 2883158 w 9655019"/>
              <a:gd name="connsiteY4" fmla="*/ 2897809 h 3281006"/>
              <a:gd name="connsiteX5" fmla="*/ 5175784 w 9655019"/>
              <a:gd name="connsiteY5" fmla="*/ 446157 h 3281006"/>
              <a:gd name="connsiteX6" fmla="*/ 7932237 w 9655019"/>
              <a:gd name="connsiteY6" fmla="*/ 220870 h 3281006"/>
              <a:gd name="connsiteX7" fmla="*/ 9655019 w 9655019"/>
              <a:gd name="connsiteY7" fmla="*/ 1705113 h 3281006"/>
              <a:gd name="connsiteX0" fmla="*/ 0 w 9655019"/>
              <a:gd name="connsiteY0" fmla="*/ 729118 h 3281006"/>
              <a:gd name="connsiteX1" fmla="*/ 504056 w 9655019"/>
              <a:gd name="connsiteY1" fmla="*/ 1665222 h 3281006"/>
              <a:gd name="connsiteX2" fmla="*/ 1008112 w 9655019"/>
              <a:gd name="connsiteY2" fmla="*/ 2745342 h 3281006"/>
              <a:gd name="connsiteX3" fmla="*/ 2883158 w 9655019"/>
              <a:gd name="connsiteY3" fmla="*/ 2897809 h 3281006"/>
              <a:gd name="connsiteX4" fmla="*/ 5175784 w 9655019"/>
              <a:gd name="connsiteY4" fmla="*/ 446157 h 3281006"/>
              <a:gd name="connsiteX5" fmla="*/ 7932237 w 9655019"/>
              <a:gd name="connsiteY5" fmla="*/ 220870 h 3281006"/>
              <a:gd name="connsiteX6" fmla="*/ 9655019 w 9655019"/>
              <a:gd name="connsiteY6" fmla="*/ 1705113 h 3281006"/>
              <a:gd name="connsiteX0" fmla="*/ 0 w 9655019"/>
              <a:gd name="connsiteY0" fmla="*/ 729118 h 3281006"/>
              <a:gd name="connsiteX1" fmla="*/ 1008112 w 9655019"/>
              <a:gd name="connsiteY1" fmla="*/ 2745342 h 3281006"/>
              <a:gd name="connsiteX2" fmla="*/ 2883158 w 9655019"/>
              <a:gd name="connsiteY2" fmla="*/ 2897809 h 3281006"/>
              <a:gd name="connsiteX3" fmla="*/ 5175784 w 9655019"/>
              <a:gd name="connsiteY3" fmla="*/ 446157 h 3281006"/>
              <a:gd name="connsiteX4" fmla="*/ 7932237 w 9655019"/>
              <a:gd name="connsiteY4" fmla="*/ 220870 h 3281006"/>
              <a:gd name="connsiteX5" fmla="*/ 9655019 w 9655019"/>
              <a:gd name="connsiteY5" fmla="*/ 1705113 h 3281006"/>
              <a:gd name="connsiteX0" fmla="*/ 0 w 8646907"/>
              <a:gd name="connsiteY0" fmla="*/ 2745342 h 3281006"/>
              <a:gd name="connsiteX1" fmla="*/ 1875046 w 8646907"/>
              <a:gd name="connsiteY1" fmla="*/ 2897809 h 3281006"/>
              <a:gd name="connsiteX2" fmla="*/ 4167672 w 8646907"/>
              <a:gd name="connsiteY2" fmla="*/ 446157 h 3281006"/>
              <a:gd name="connsiteX3" fmla="*/ 6924125 w 8646907"/>
              <a:gd name="connsiteY3" fmla="*/ 220870 h 3281006"/>
              <a:gd name="connsiteX4" fmla="*/ 8646907 w 8646907"/>
              <a:gd name="connsiteY4" fmla="*/ 1705113 h 3281006"/>
              <a:gd name="connsiteX0" fmla="*/ 0 w 10519115"/>
              <a:gd name="connsiteY0" fmla="*/ 2097270 h 3172994"/>
              <a:gd name="connsiteX1" fmla="*/ 3747254 w 10519115"/>
              <a:gd name="connsiteY1" fmla="*/ 2897809 h 3172994"/>
              <a:gd name="connsiteX2" fmla="*/ 6039880 w 10519115"/>
              <a:gd name="connsiteY2" fmla="*/ 446157 h 3172994"/>
              <a:gd name="connsiteX3" fmla="*/ 8796333 w 10519115"/>
              <a:gd name="connsiteY3" fmla="*/ 220870 h 3172994"/>
              <a:gd name="connsiteX4" fmla="*/ 10519115 w 10519115"/>
              <a:gd name="connsiteY4" fmla="*/ 1705113 h 3172994"/>
              <a:gd name="connsiteX0" fmla="*/ 0 w 10519115"/>
              <a:gd name="connsiteY0" fmla="*/ 2097270 h 3299792"/>
              <a:gd name="connsiteX1" fmla="*/ 2554561 w 10519115"/>
              <a:gd name="connsiteY1" fmla="*/ 2858053 h 3299792"/>
              <a:gd name="connsiteX2" fmla="*/ 3747254 w 10519115"/>
              <a:gd name="connsiteY2" fmla="*/ 2897809 h 3299792"/>
              <a:gd name="connsiteX3" fmla="*/ 6039880 w 10519115"/>
              <a:gd name="connsiteY3" fmla="*/ 446157 h 3299792"/>
              <a:gd name="connsiteX4" fmla="*/ 8796333 w 10519115"/>
              <a:gd name="connsiteY4" fmla="*/ 220870 h 3299792"/>
              <a:gd name="connsiteX5" fmla="*/ 10519115 w 10519115"/>
              <a:gd name="connsiteY5" fmla="*/ 1705113 h 3299792"/>
              <a:gd name="connsiteX0" fmla="*/ 0 w 10519115"/>
              <a:gd name="connsiteY0" fmla="*/ 2097270 h 3299792"/>
              <a:gd name="connsiteX1" fmla="*/ 2554561 w 10519115"/>
              <a:gd name="connsiteY1" fmla="*/ 2858053 h 3299792"/>
              <a:gd name="connsiteX2" fmla="*/ 3747254 w 10519115"/>
              <a:gd name="connsiteY2" fmla="*/ 2897809 h 3299792"/>
              <a:gd name="connsiteX3" fmla="*/ 6039880 w 10519115"/>
              <a:gd name="connsiteY3" fmla="*/ 446157 h 3299792"/>
              <a:gd name="connsiteX4" fmla="*/ 8796333 w 10519115"/>
              <a:gd name="connsiteY4" fmla="*/ 220870 h 3299792"/>
              <a:gd name="connsiteX5" fmla="*/ 10519115 w 10519115"/>
              <a:gd name="connsiteY5" fmla="*/ 1705113 h 3299792"/>
              <a:gd name="connsiteX0" fmla="*/ 1314668 w 11833783"/>
              <a:gd name="connsiteY0" fmla="*/ 2097270 h 3208998"/>
              <a:gd name="connsiteX1" fmla="*/ 1458684 w 11833783"/>
              <a:gd name="connsiteY1" fmla="*/ 2313294 h 3208998"/>
              <a:gd name="connsiteX2" fmla="*/ 5061922 w 11833783"/>
              <a:gd name="connsiteY2" fmla="*/ 2897809 h 3208998"/>
              <a:gd name="connsiteX3" fmla="*/ 7354548 w 11833783"/>
              <a:gd name="connsiteY3" fmla="*/ 446157 h 3208998"/>
              <a:gd name="connsiteX4" fmla="*/ 10111001 w 11833783"/>
              <a:gd name="connsiteY4" fmla="*/ 220870 h 3208998"/>
              <a:gd name="connsiteX5" fmla="*/ 11833783 w 11833783"/>
              <a:gd name="connsiteY5" fmla="*/ 1705113 h 3208998"/>
              <a:gd name="connsiteX0" fmla="*/ 0 w 10375099"/>
              <a:gd name="connsiteY0" fmla="*/ 2313294 h 3208998"/>
              <a:gd name="connsiteX1" fmla="*/ 3603238 w 10375099"/>
              <a:gd name="connsiteY1" fmla="*/ 2897809 h 3208998"/>
              <a:gd name="connsiteX2" fmla="*/ 5895864 w 10375099"/>
              <a:gd name="connsiteY2" fmla="*/ 446157 h 3208998"/>
              <a:gd name="connsiteX3" fmla="*/ 8652317 w 10375099"/>
              <a:gd name="connsiteY3" fmla="*/ 220870 h 3208998"/>
              <a:gd name="connsiteX4" fmla="*/ 10375099 w 10375099"/>
              <a:gd name="connsiteY4" fmla="*/ 1705113 h 3208998"/>
              <a:gd name="connsiteX0" fmla="*/ 0 w 7998835"/>
              <a:gd name="connsiteY0" fmla="*/ 2961366 h 3317010"/>
              <a:gd name="connsiteX1" fmla="*/ 1226974 w 7998835"/>
              <a:gd name="connsiteY1" fmla="*/ 2897809 h 3317010"/>
              <a:gd name="connsiteX2" fmla="*/ 3519600 w 7998835"/>
              <a:gd name="connsiteY2" fmla="*/ 446157 h 3317010"/>
              <a:gd name="connsiteX3" fmla="*/ 6276053 w 7998835"/>
              <a:gd name="connsiteY3" fmla="*/ 220870 h 3317010"/>
              <a:gd name="connsiteX4" fmla="*/ 7998835 w 7998835"/>
              <a:gd name="connsiteY4" fmla="*/ 1705113 h 3317010"/>
              <a:gd name="connsiteX0" fmla="*/ 990667 w 8989502"/>
              <a:gd name="connsiteY0" fmla="*/ 2961366 h 3317010"/>
              <a:gd name="connsiteX1" fmla="*/ 2217641 w 8989502"/>
              <a:gd name="connsiteY1" fmla="*/ 2897809 h 3317010"/>
              <a:gd name="connsiteX2" fmla="*/ 4510267 w 8989502"/>
              <a:gd name="connsiteY2" fmla="*/ 446157 h 3317010"/>
              <a:gd name="connsiteX3" fmla="*/ 7266720 w 8989502"/>
              <a:gd name="connsiteY3" fmla="*/ 220870 h 3317010"/>
              <a:gd name="connsiteX4" fmla="*/ 8989502 w 8989502"/>
              <a:gd name="connsiteY4" fmla="*/ 1705113 h 3317010"/>
              <a:gd name="connsiteX0" fmla="*/ 990667 w 8989502"/>
              <a:gd name="connsiteY0" fmla="*/ 2961366 h 3065691"/>
              <a:gd name="connsiteX1" fmla="*/ 2217641 w 8989502"/>
              <a:gd name="connsiteY1" fmla="*/ 2897809 h 3065691"/>
              <a:gd name="connsiteX2" fmla="*/ 4510267 w 8989502"/>
              <a:gd name="connsiteY2" fmla="*/ 446157 h 3065691"/>
              <a:gd name="connsiteX3" fmla="*/ 7266720 w 8989502"/>
              <a:gd name="connsiteY3" fmla="*/ 220870 h 3065691"/>
              <a:gd name="connsiteX4" fmla="*/ 8989502 w 8989502"/>
              <a:gd name="connsiteY4" fmla="*/ 1705113 h 3065691"/>
              <a:gd name="connsiteX0" fmla="*/ 990667 w 9313030"/>
              <a:gd name="connsiteY0" fmla="*/ 3105383 h 3105383"/>
              <a:gd name="connsiteX1" fmla="*/ 2541169 w 9313030"/>
              <a:gd name="connsiteY1" fmla="*/ 2897809 h 3105383"/>
              <a:gd name="connsiteX2" fmla="*/ 4833795 w 9313030"/>
              <a:gd name="connsiteY2" fmla="*/ 446157 h 3105383"/>
              <a:gd name="connsiteX3" fmla="*/ 7590248 w 9313030"/>
              <a:gd name="connsiteY3" fmla="*/ 220870 h 3105383"/>
              <a:gd name="connsiteX4" fmla="*/ 9313030 w 9313030"/>
              <a:gd name="connsiteY4" fmla="*/ 1705113 h 3105383"/>
              <a:gd name="connsiteX0" fmla="*/ 0 w 8322363"/>
              <a:gd name="connsiteY0" fmla="*/ 3105383 h 3317461"/>
              <a:gd name="connsiteX1" fmla="*/ 304800 w 8322363"/>
              <a:gd name="connsiteY1" fmla="*/ 2964071 h 3317461"/>
              <a:gd name="connsiteX2" fmla="*/ 1550502 w 8322363"/>
              <a:gd name="connsiteY2" fmla="*/ 2897809 h 3317461"/>
              <a:gd name="connsiteX3" fmla="*/ 3843128 w 8322363"/>
              <a:gd name="connsiteY3" fmla="*/ 446157 h 3317461"/>
              <a:gd name="connsiteX4" fmla="*/ 6599581 w 8322363"/>
              <a:gd name="connsiteY4" fmla="*/ 220870 h 3317461"/>
              <a:gd name="connsiteX5" fmla="*/ 8322363 w 8322363"/>
              <a:gd name="connsiteY5" fmla="*/ 1705113 h 3317461"/>
              <a:gd name="connsiteX0" fmla="*/ 6897 w 8329260"/>
              <a:gd name="connsiteY0" fmla="*/ 3105383 h 3317461"/>
              <a:gd name="connsiteX1" fmla="*/ 258417 w 8329260"/>
              <a:gd name="connsiteY1" fmla="*/ 2961367 h 3317461"/>
              <a:gd name="connsiteX2" fmla="*/ 1557399 w 8329260"/>
              <a:gd name="connsiteY2" fmla="*/ 2897809 h 3317461"/>
              <a:gd name="connsiteX3" fmla="*/ 3850025 w 8329260"/>
              <a:gd name="connsiteY3" fmla="*/ 446157 h 3317461"/>
              <a:gd name="connsiteX4" fmla="*/ 6606478 w 8329260"/>
              <a:gd name="connsiteY4" fmla="*/ 220870 h 3317461"/>
              <a:gd name="connsiteX5" fmla="*/ 8329260 w 8329260"/>
              <a:gd name="connsiteY5" fmla="*/ 1705113 h 3317461"/>
              <a:gd name="connsiteX0" fmla="*/ 6897 w 8329260"/>
              <a:gd name="connsiteY0" fmla="*/ 3105383 h 3317461"/>
              <a:gd name="connsiteX1" fmla="*/ 258417 w 8329260"/>
              <a:gd name="connsiteY1" fmla="*/ 2961367 h 3317461"/>
              <a:gd name="connsiteX2" fmla="*/ 1557399 w 8329260"/>
              <a:gd name="connsiteY2" fmla="*/ 2897809 h 3317461"/>
              <a:gd name="connsiteX3" fmla="*/ 3850025 w 8329260"/>
              <a:gd name="connsiteY3" fmla="*/ 446157 h 3317461"/>
              <a:gd name="connsiteX4" fmla="*/ 6606478 w 8329260"/>
              <a:gd name="connsiteY4" fmla="*/ 220870 h 3317461"/>
              <a:gd name="connsiteX5" fmla="*/ 8329260 w 8329260"/>
              <a:gd name="connsiteY5" fmla="*/ 1705113 h 3317461"/>
              <a:gd name="connsiteX0" fmla="*/ 6897 w 8329260"/>
              <a:gd name="connsiteY0" fmla="*/ 3105383 h 3105383"/>
              <a:gd name="connsiteX1" fmla="*/ 258417 w 8329260"/>
              <a:gd name="connsiteY1" fmla="*/ 2961367 h 3105383"/>
              <a:gd name="connsiteX2" fmla="*/ 1557399 w 8329260"/>
              <a:gd name="connsiteY2" fmla="*/ 2897809 h 3105383"/>
              <a:gd name="connsiteX3" fmla="*/ 3850025 w 8329260"/>
              <a:gd name="connsiteY3" fmla="*/ 446157 h 3105383"/>
              <a:gd name="connsiteX4" fmla="*/ 6606478 w 8329260"/>
              <a:gd name="connsiteY4" fmla="*/ 220870 h 3105383"/>
              <a:gd name="connsiteX5" fmla="*/ 8329260 w 8329260"/>
              <a:gd name="connsiteY5" fmla="*/ 1705113 h 3105383"/>
              <a:gd name="connsiteX0" fmla="*/ 6897 w 8329260"/>
              <a:gd name="connsiteY0" fmla="*/ 3105383 h 3105383"/>
              <a:gd name="connsiteX1" fmla="*/ 258417 w 8329260"/>
              <a:gd name="connsiteY1" fmla="*/ 2961367 h 3105383"/>
              <a:gd name="connsiteX2" fmla="*/ 1557399 w 8329260"/>
              <a:gd name="connsiteY2" fmla="*/ 2897809 h 3105383"/>
              <a:gd name="connsiteX3" fmla="*/ 3850025 w 8329260"/>
              <a:gd name="connsiteY3" fmla="*/ 446157 h 3105383"/>
              <a:gd name="connsiteX4" fmla="*/ 6606478 w 8329260"/>
              <a:gd name="connsiteY4" fmla="*/ 220870 h 3105383"/>
              <a:gd name="connsiteX5" fmla="*/ 8329260 w 8329260"/>
              <a:gd name="connsiteY5" fmla="*/ 1705113 h 3105383"/>
              <a:gd name="connsiteX0" fmla="*/ 0 w 8070843"/>
              <a:gd name="connsiteY0" fmla="*/ 2961367 h 2961367"/>
              <a:gd name="connsiteX1" fmla="*/ 1298982 w 8070843"/>
              <a:gd name="connsiteY1" fmla="*/ 2897809 h 2961367"/>
              <a:gd name="connsiteX2" fmla="*/ 3591608 w 8070843"/>
              <a:gd name="connsiteY2" fmla="*/ 446157 h 2961367"/>
              <a:gd name="connsiteX3" fmla="*/ 6348061 w 8070843"/>
              <a:gd name="connsiteY3" fmla="*/ 220870 h 2961367"/>
              <a:gd name="connsiteX4" fmla="*/ 8070843 w 8070843"/>
              <a:gd name="connsiteY4" fmla="*/ 1705113 h 2961367"/>
              <a:gd name="connsiteX0" fmla="*/ 0 w 8070843"/>
              <a:gd name="connsiteY0" fmla="*/ 2950323 h 2950323"/>
              <a:gd name="connsiteX1" fmla="*/ 1298982 w 8070843"/>
              <a:gd name="connsiteY1" fmla="*/ 2886765 h 2950323"/>
              <a:gd name="connsiteX2" fmla="*/ 3591608 w 8070843"/>
              <a:gd name="connsiteY2" fmla="*/ 435113 h 2950323"/>
              <a:gd name="connsiteX3" fmla="*/ 6348061 w 8070843"/>
              <a:gd name="connsiteY3" fmla="*/ 209826 h 2950323"/>
              <a:gd name="connsiteX4" fmla="*/ 8070843 w 8070843"/>
              <a:gd name="connsiteY4" fmla="*/ 1694069 h 2950323"/>
              <a:gd name="connsiteX0" fmla="*/ 0 w 8070843"/>
              <a:gd name="connsiteY0" fmla="*/ 2740497 h 2740497"/>
              <a:gd name="connsiteX1" fmla="*/ 1298982 w 8070843"/>
              <a:gd name="connsiteY1" fmla="*/ 2676939 h 2740497"/>
              <a:gd name="connsiteX2" fmla="*/ 3591608 w 8070843"/>
              <a:gd name="connsiteY2" fmla="*/ 225287 h 2740497"/>
              <a:gd name="connsiteX3" fmla="*/ 6348061 w 8070843"/>
              <a:gd name="connsiteY3" fmla="*/ 0 h 2740497"/>
              <a:gd name="connsiteX4" fmla="*/ 8070843 w 8070843"/>
              <a:gd name="connsiteY4" fmla="*/ 1484243 h 2740497"/>
              <a:gd name="connsiteX0" fmla="*/ 0 w 8070843"/>
              <a:gd name="connsiteY0" fmla="*/ 2592288 h 2592288"/>
              <a:gd name="connsiteX1" fmla="*/ 1298982 w 8070843"/>
              <a:gd name="connsiteY1" fmla="*/ 2528730 h 2592288"/>
              <a:gd name="connsiteX2" fmla="*/ 3591608 w 8070843"/>
              <a:gd name="connsiteY2" fmla="*/ 77078 h 2592288"/>
              <a:gd name="connsiteX3" fmla="*/ 6427712 w 8070843"/>
              <a:gd name="connsiteY3" fmla="*/ 0 h 2592288"/>
              <a:gd name="connsiteX4" fmla="*/ 8070843 w 8070843"/>
              <a:gd name="connsiteY4" fmla="*/ 1336034 h 2592288"/>
              <a:gd name="connsiteX0" fmla="*/ 0 w 8070843"/>
              <a:gd name="connsiteY0" fmla="*/ 2592289 h 2592289"/>
              <a:gd name="connsiteX1" fmla="*/ 1298982 w 8070843"/>
              <a:gd name="connsiteY1" fmla="*/ 2528731 h 2592289"/>
              <a:gd name="connsiteX2" fmla="*/ 3591608 w 8070843"/>
              <a:gd name="connsiteY2" fmla="*/ 77079 h 2592289"/>
              <a:gd name="connsiteX3" fmla="*/ 6427712 w 8070843"/>
              <a:gd name="connsiteY3" fmla="*/ 0 h 2592289"/>
              <a:gd name="connsiteX4" fmla="*/ 8070843 w 8070843"/>
              <a:gd name="connsiteY4" fmla="*/ 1336035 h 2592289"/>
              <a:gd name="connsiteX0" fmla="*/ 0 w 8070843"/>
              <a:gd name="connsiteY0" fmla="*/ 2592288 h 2592288"/>
              <a:gd name="connsiteX1" fmla="*/ 1298982 w 8070843"/>
              <a:gd name="connsiteY1" fmla="*/ 2528730 h 2592288"/>
              <a:gd name="connsiteX2" fmla="*/ 3591608 w 8070843"/>
              <a:gd name="connsiteY2" fmla="*/ 77078 h 2592288"/>
              <a:gd name="connsiteX3" fmla="*/ 6499720 w 8070843"/>
              <a:gd name="connsiteY3" fmla="*/ 0 h 2592288"/>
              <a:gd name="connsiteX4" fmla="*/ 8070843 w 8070843"/>
              <a:gd name="connsiteY4" fmla="*/ 1336034 h 2592288"/>
              <a:gd name="connsiteX0" fmla="*/ 0 w 8070843"/>
              <a:gd name="connsiteY0" fmla="*/ 2592288 h 2592288"/>
              <a:gd name="connsiteX1" fmla="*/ 1298982 w 8070843"/>
              <a:gd name="connsiteY1" fmla="*/ 2528730 h 2592288"/>
              <a:gd name="connsiteX2" fmla="*/ 3591608 w 8070843"/>
              <a:gd name="connsiteY2" fmla="*/ 77078 h 2592288"/>
              <a:gd name="connsiteX3" fmla="*/ 6499720 w 8070843"/>
              <a:gd name="connsiteY3" fmla="*/ 0 h 2592288"/>
              <a:gd name="connsiteX4" fmla="*/ 8070843 w 8070843"/>
              <a:gd name="connsiteY4" fmla="*/ 1336034 h 2592288"/>
              <a:gd name="connsiteX0" fmla="*/ 0 w 8070843"/>
              <a:gd name="connsiteY0" fmla="*/ 2592288 h 2592288"/>
              <a:gd name="connsiteX1" fmla="*/ 1298982 w 8070843"/>
              <a:gd name="connsiteY1" fmla="*/ 2528730 h 2592288"/>
              <a:gd name="connsiteX2" fmla="*/ 3591608 w 8070843"/>
              <a:gd name="connsiteY2" fmla="*/ 77078 h 2592288"/>
              <a:gd name="connsiteX3" fmla="*/ 6499720 w 8070843"/>
              <a:gd name="connsiteY3" fmla="*/ 0 h 2592288"/>
              <a:gd name="connsiteX4" fmla="*/ 8070843 w 8070843"/>
              <a:gd name="connsiteY4" fmla="*/ 1336034 h 2592288"/>
              <a:gd name="connsiteX0" fmla="*/ 0 w 8070843"/>
              <a:gd name="connsiteY0" fmla="*/ 2592289 h 2592289"/>
              <a:gd name="connsiteX1" fmla="*/ 1298982 w 8070843"/>
              <a:gd name="connsiteY1" fmla="*/ 2528731 h 2592289"/>
              <a:gd name="connsiteX2" fmla="*/ 3619400 w 8070843"/>
              <a:gd name="connsiteY2" fmla="*/ 0 h 2592289"/>
              <a:gd name="connsiteX3" fmla="*/ 6499720 w 8070843"/>
              <a:gd name="connsiteY3" fmla="*/ 1 h 2592289"/>
              <a:gd name="connsiteX4" fmla="*/ 8070843 w 8070843"/>
              <a:gd name="connsiteY4" fmla="*/ 1336035 h 2592289"/>
              <a:gd name="connsiteX0" fmla="*/ 0 w 8070843"/>
              <a:gd name="connsiteY0" fmla="*/ 2592289 h 2592289"/>
              <a:gd name="connsiteX1" fmla="*/ 1298982 w 8070843"/>
              <a:gd name="connsiteY1" fmla="*/ 2528731 h 2592289"/>
              <a:gd name="connsiteX2" fmla="*/ 3619400 w 8070843"/>
              <a:gd name="connsiteY2" fmla="*/ 0 h 2592289"/>
              <a:gd name="connsiteX3" fmla="*/ 6499720 w 8070843"/>
              <a:gd name="connsiteY3" fmla="*/ 1 h 2592289"/>
              <a:gd name="connsiteX4" fmla="*/ 8070843 w 8070843"/>
              <a:gd name="connsiteY4" fmla="*/ 1336035 h 2592289"/>
              <a:gd name="connsiteX0" fmla="*/ 0 w 8070843"/>
              <a:gd name="connsiteY0" fmla="*/ 2592289 h 2592289"/>
              <a:gd name="connsiteX1" fmla="*/ 1298982 w 8070843"/>
              <a:gd name="connsiteY1" fmla="*/ 2528731 h 2592289"/>
              <a:gd name="connsiteX2" fmla="*/ 3619400 w 8070843"/>
              <a:gd name="connsiteY2" fmla="*/ 0 h 2592289"/>
              <a:gd name="connsiteX3" fmla="*/ 6499720 w 8070843"/>
              <a:gd name="connsiteY3" fmla="*/ 1 h 2592289"/>
              <a:gd name="connsiteX4" fmla="*/ 8070843 w 8070843"/>
              <a:gd name="connsiteY4" fmla="*/ 1336035 h 2592289"/>
              <a:gd name="connsiteX0" fmla="*/ 0 w 8070843"/>
              <a:gd name="connsiteY0" fmla="*/ 3088547 h 3088547"/>
              <a:gd name="connsiteX1" fmla="*/ 1298982 w 8070843"/>
              <a:gd name="connsiteY1" fmla="*/ 3024989 h 3088547"/>
              <a:gd name="connsiteX2" fmla="*/ 3619400 w 8070843"/>
              <a:gd name="connsiteY2" fmla="*/ 496258 h 3088547"/>
              <a:gd name="connsiteX3" fmla="*/ 6499720 w 8070843"/>
              <a:gd name="connsiteY3" fmla="*/ 496259 h 3088547"/>
              <a:gd name="connsiteX4" fmla="*/ 8070843 w 8070843"/>
              <a:gd name="connsiteY4" fmla="*/ 1832293 h 3088547"/>
              <a:gd name="connsiteX0" fmla="*/ 0 w 8070843"/>
              <a:gd name="connsiteY0" fmla="*/ 3088547 h 3088547"/>
              <a:gd name="connsiteX1" fmla="*/ 1298982 w 8070843"/>
              <a:gd name="connsiteY1" fmla="*/ 3024989 h 3088547"/>
              <a:gd name="connsiteX2" fmla="*/ 3619400 w 8070843"/>
              <a:gd name="connsiteY2" fmla="*/ 496258 h 3088547"/>
              <a:gd name="connsiteX3" fmla="*/ 6499720 w 8070843"/>
              <a:gd name="connsiteY3" fmla="*/ 496259 h 3088547"/>
              <a:gd name="connsiteX4" fmla="*/ 8070843 w 8070843"/>
              <a:gd name="connsiteY4" fmla="*/ 1832293 h 3088547"/>
              <a:gd name="connsiteX0" fmla="*/ 0 w 9104132"/>
              <a:gd name="connsiteY0" fmla="*/ 2941736 h 2941736"/>
              <a:gd name="connsiteX1" fmla="*/ 1298982 w 9104132"/>
              <a:gd name="connsiteY1" fmla="*/ 2878178 h 2941736"/>
              <a:gd name="connsiteX2" fmla="*/ 3619400 w 9104132"/>
              <a:gd name="connsiteY2" fmla="*/ 349447 h 2941736"/>
              <a:gd name="connsiteX3" fmla="*/ 8227912 w 9104132"/>
              <a:gd name="connsiteY3" fmla="*/ 781496 h 2941736"/>
              <a:gd name="connsiteX4" fmla="*/ 8070843 w 9104132"/>
              <a:gd name="connsiteY4" fmla="*/ 1685482 h 2941736"/>
              <a:gd name="connsiteX0" fmla="*/ 0 w 9017825"/>
              <a:gd name="connsiteY0" fmla="*/ 2941736 h 2941736"/>
              <a:gd name="connsiteX1" fmla="*/ 1298982 w 9017825"/>
              <a:gd name="connsiteY1" fmla="*/ 2878178 h 2941736"/>
              <a:gd name="connsiteX2" fmla="*/ 3331367 w 9017825"/>
              <a:gd name="connsiteY2" fmla="*/ 349447 h 2941736"/>
              <a:gd name="connsiteX3" fmla="*/ 8227912 w 9017825"/>
              <a:gd name="connsiteY3" fmla="*/ 781496 h 2941736"/>
              <a:gd name="connsiteX4" fmla="*/ 8070843 w 9017825"/>
              <a:gd name="connsiteY4" fmla="*/ 1685482 h 2941736"/>
              <a:gd name="connsiteX0" fmla="*/ 0 w 8993822"/>
              <a:gd name="connsiteY0" fmla="*/ 2869728 h 2869728"/>
              <a:gd name="connsiteX1" fmla="*/ 1298982 w 8993822"/>
              <a:gd name="connsiteY1" fmla="*/ 2806170 h 2869728"/>
              <a:gd name="connsiteX2" fmla="*/ 3475384 w 8993822"/>
              <a:gd name="connsiteY2" fmla="*/ 349447 h 2869728"/>
              <a:gd name="connsiteX3" fmla="*/ 8227912 w 8993822"/>
              <a:gd name="connsiteY3" fmla="*/ 709488 h 2869728"/>
              <a:gd name="connsiteX4" fmla="*/ 8070843 w 8993822"/>
              <a:gd name="connsiteY4" fmla="*/ 1613474 h 2869728"/>
              <a:gd name="connsiteX0" fmla="*/ 0 w 8849806"/>
              <a:gd name="connsiteY0" fmla="*/ 2881729 h 2881729"/>
              <a:gd name="connsiteX1" fmla="*/ 1298982 w 8849806"/>
              <a:gd name="connsiteY1" fmla="*/ 2818171 h 2881729"/>
              <a:gd name="connsiteX2" fmla="*/ 3475384 w 8849806"/>
              <a:gd name="connsiteY2" fmla="*/ 361448 h 2881729"/>
              <a:gd name="connsiteX3" fmla="*/ 8083896 w 8849806"/>
              <a:gd name="connsiteY3" fmla="*/ 649480 h 2881729"/>
              <a:gd name="connsiteX4" fmla="*/ 8070843 w 8849806"/>
              <a:gd name="connsiteY4" fmla="*/ 1625475 h 2881729"/>
              <a:gd name="connsiteX0" fmla="*/ 0 w 8849806"/>
              <a:gd name="connsiteY0" fmla="*/ 2596131 h 2596131"/>
              <a:gd name="connsiteX1" fmla="*/ 1298982 w 8849806"/>
              <a:gd name="connsiteY1" fmla="*/ 2532573 h 2596131"/>
              <a:gd name="connsiteX2" fmla="*/ 3475384 w 8849806"/>
              <a:gd name="connsiteY2" fmla="*/ 75850 h 2596131"/>
              <a:gd name="connsiteX3" fmla="*/ 8083896 w 8849806"/>
              <a:gd name="connsiteY3" fmla="*/ 363882 h 2596131"/>
              <a:gd name="connsiteX4" fmla="*/ 8070843 w 8849806"/>
              <a:gd name="connsiteY4" fmla="*/ 1339877 h 2596131"/>
              <a:gd name="connsiteX0" fmla="*/ 0 w 8070843"/>
              <a:gd name="connsiteY0" fmla="*/ 2596131 h 2596131"/>
              <a:gd name="connsiteX1" fmla="*/ 1298982 w 8070843"/>
              <a:gd name="connsiteY1" fmla="*/ 2532573 h 2596131"/>
              <a:gd name="connsiteX2" fmla="*/ 3475384 w 8070843"/>
              <a:gd name="connsiteY2" fmla="*/ 75850 h 2596131"/>
              <a:gd name="connsiteX3" fmla="*/ 7291808 w 8070843"/>
              <a:gd name="connsiteY3" fmla="*/ 219867 h 2596131"/>
              <a:gd name="connsiteX4" fmla="*/ 8070843 w 8070843"/>
              <a:gd name="connsiteY4" fmla="*/ 1339877 h 2596131"/>
              <a:gd name="connsiteX0" fmla="*/ 0 w 8129727"/>
              <a:gd name="connsiteY0" fmla="*/ 2658943 h 2658943"/>
              <a:gd name="connsiteX1" fmla="*/ 1298982 w 8129727"/>
              <a:gd name="connsiteY1" fmla="*/ 2595385 h 2658943"/>
              <a:gd name="connsiteX2" fmla="*/ 3475384 w 8129727"/>
              <a:gd name="connsiteY2" fmla="*/ 138662 h 2658943"/>
              <a:gd name="connsiteX3" fmla="*/ 7363817 w 8129727"/>
              <a:gd name="connsiteY3" fmla="*/ 210671 h 2658943"/>
              <a:gd name="connsiteX4" fmla="*/ 8070843 w 8129727"/>
              <a:gd name="connsiteY4" fmla="*/ 1402689 h 2658943"/>
              <a:gd name="connsiteX0" fmla="*/ 0 w 8070843"/>
              <a:gd name="connsiteY0" fmla="*/ 2730951 h 2730951"/>
              <a:gd name="connsiteX1" fmla="*/ 1298982 w 8070843"/>
              <a:gd name="connsiteY1" fmla="*/ 2667393 h 2730951"/>
              <a:gd name="connsiteX2" fmla="*/ 3475384 w 8070843"/>
              <a:gd name="connsiteY2" fmla="*/ 210670 h 2730951"/>
              <a:gd name="connsiteX3" fmla="*/ 6355705 w 8070843"/>
              <a:gd name="connsiteY3" fmla="*/ 210671 h 2730951"/>
              <a:gd name="connsiteX4" fmla="*/ 8070843 w 8070843"/>
              <a:gd name="connsiteY4" fmla="*/ 1474697 h 2730951"/>
              <a:gd name="connsiteX0" fmla="*/ 0 w 8070843"/>
              <a:gd name="connsiteY0" fmla="*/ 2615873 h 2615873"/>
              <a:gd name="connsiteX1" fmla="*/ 1298982 w 8070843"/>
              <a:gd name="connsiteY1" fmla="*/ 2552315 h 2615873"/>
              <a:gd name="connsiteX2" fmla="*/ 3475384 w 8070843"/>
              <a:gd name="connsiteY2" fmla="*/ 95592 h 2615873"/>
              <a:gd name="connsiteX3" fmla="*/ 6355705 w 8070843"/>
              <a:gd name="connsiteY3" fmla="*/ 95593 h 2615873"/>
              <a:gd name="connsiteX4" fmla="*/ 8070843 w 8070843"/>
              <a:gd name="connsiteY4" fmla="*/ 1359619 h 2615873"/>
              <a:gd name="connsiteX0" fmla="*/ 0 w 8070843"/>
              <a:gd name="connsiteY0" fmla="*/ 2615873 h 2615873"/>
              <a:gd name="connsiteX1" fmla="*/ 1298982 w 8070843"/>
              <a:gd name="connsiteY1" fmla="*/ 2552315 h 2615873"/>
              <a:gd name="connsiteX2" fmla="*/ 3475384 w 8070843"/>
              <a:gd name="connsiteY2" fmla="*/ 95592 h 2615873"/>
              <a:gd name="connsiteX3" fmla="*/ 6355705 w 8070843"/>
              <a:gd name="connsiteY3" fmla="*/ 95593 h 2615873"/>
              <a:gd name="connsiteX4" fmla="*/ 8070843 w 8070843"/>
              <a:gd name="connsiteY4" fmla="*/ 1359619 h 2615873"/>
              <a:gd name="connsiteX0" fmla="*/ 0 w 8070843"/>
              <a:gd name="connsiteY0" fmla="*/ 2615873 h 2615873"/>
              <a:gd name="connsiteX1" fmla="*/ 1298982 w 8070843"/>
              <a:gd name="connsiteY1" fmla="*/ 2552315 h 2615873"/>
              <a:gd name="connsiteX2" fmla="*/ 3475384 w 8070843"/>
              <a:gd name="connsiteY2" fmla="*/ 95592 h 2615873"/>
              <a:gd name="connsiteX3" fmla="*/ 6067673 w 8070843"/>
              <a:gd name="connsiteY3" fmla="*/ 95593 h 2615873"/>
              <a:gd name="connsiteX4" fmla="*/ 8070843 w 8070843"/>
              <a:gd name="connsiteY4" fmla="*/ 1359619 h 2615873"/>
              <a:gd name="connsiteX0" fmla="*/ 0 w 7723857"/>
              <a:gd name="connsiteY0" fmla="*/ 2615873 h 2615873"/>
              <a:gd name="connsiteX1" fmla="*/ 1298982 w 7723857"/>
              <a:gd name="connsiteY1" fmla="*/ 2552315 h 2615873"/>
              <a:gd name="connsiteX2" fmla="*/ 3475384 w 7723857"/>
              <a:gd name="connsiteY2" fmla="*/ 95592 h 2615873"/>
              <a:gd name="connsiteX3" fmla="*/ 6067673 w 7723857"/>
              <a:gd name="connsiteY3" fmla="*/ 95593 h 2615873"/>
              <a:gd name="connsiteX4" fmla="*/ 7723857 w 7723857"/>
              <a:gd name="connsiteY4"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6067673 w 7723857"/>
              <a:gd name="connsiteY3" fmla="*/ 95593 h 2615873"/>
              <a:gd name="connsiteX4" fmla="*/ 7723857 w 7723857"/>
              <a:gd name="connsiteY4"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5851649 w 7723857"/>
              <a:gd name="connsiteY3" fmla="*/ 95593 h 2615873"/>
              <a:gd name="connsiteX4" fmla="*/ 7723857 w 7723857"/>
              <a:gd name="connsiteY4"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5851649 w 7723857"/>
              <a:gd name="connsiteY3" fmla="*/ 95593 h 2615873"/>
              <a:gd name="connsiteX4" fmla="*/ 6295056 w 7723857"/>
              <a:gd name="connsiteY4" fmla="*/ 325951 h 2615873"/>
              <a:gd name="connsiteX5" fmla="*/ 7723857 w 7723857"/>
              <a:gd name="connsiteY5"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5851649 w 7723857"/>
              <a:gd name="connsiteY3" fmla="*/ 95593 h 2615873"/>
              <a:gd name="connsiteX4" fmla="*/ 6499721 w 7723857"/>
              <a:gd name="connsiteY4" fmla="*/ 239609 h 2615873"/>
              <a:gd name="connsiteX5" fmla="*/ 7723857 w 7723857"/>
              <a:gd name="connsiteY5"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6067673 w 7723857"/>
              <a:gd name="connsiteY3" fmla="*/ 95593 h 2615873"/>
              <a:gd name="connsiteX4" fmla="*/ 6499721 w 7723857"/>
              <a:gd name="connsiteY4" fmla="*/ 239609 h 2615873"/>
              <a:gd name="connsiteX5" fmla="*/ 7723857 w 7723857"/>
              <a:gd name="connsiteY5"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6067673 w 7723857"/>
              <a:gd name="connsiteY3" fmla="*/ 95593 h 2615873"/>
              <a:gd name="connsiteX4" fmla="*/ 6787753 w 7723857"/>
              <a:gd name="connsiteY4" fmla="*/ 239609 h 2615873"/>
              <a:gd name="connsiteX5" fmla="*/ 7723857 w 7723857"/>
              <a:gd name="connsiteY5" fmla="*/ 1391737 h 2615873"/>
              <a:gd name="connsiteX0" fmla="*/ 0 w 7723857"/>
              <a:gd name="connsiteY0" fmla="*/ 2596131 h 2596131"/>
              <a:gd name="connsiteX1" fmla="*/ 1298982 w 7723857"/>
              <a:gd name="connsiteY1" fmla="*/ 2532573 h 2596131"/>
              <a:gd name="connsiteX2" fmla="*/ 3475384 w 7723857"/>
              <a:gd name="connsiteY2" fmla="*/ 75850 h 2596131"/>
              <a:gd name="connsiteX3" fmla="*/ 6242047 w 7723857"/>
              <a:gd name="connsiteY3" fmla="*/ 120678 h 2596131"/>
              <a:gd name="connsiteX4" fmla="*/ 6787753 w 7723857"/>
              <a:gd name="connsiteY4" fmla="*/ 219867 h 2596131"/>
              <a:gd name="connsiteX5" fmla="*/ 7723857 w 7723857"/>
              <a:gd name="connsiteY5" fmla="*/ 1371995 h 2596131"/>
              <a:gd name="connsiteX0" fmla="*/ 0 w 7723857"/>
              <a:gd name="connsiteY0" fmla="*/ 2596131 h 2596131"/>
              <a:gd name="connsiteX1" fmla="*/ 1298982 w 7723857"/>
              <a:gd name="connsiteY1" fmla="*/ 2532573 h 2596131"/>
              <a:gd name="connsiteX2" fmla="*/ 3475384 w 7723857"/>
              <a:gd name="connsiteY2" fmla="*/ 75850 h 2596131"/>
              <a:gd name="connsiteX3" fmla="*/ 6242047 w 7723857"/>
              <a:gd name="connsiteY3" fmla="*/ 120678 h 2596131"/>
              <a:gd name="connsiteX4" fmla="*/ 6960031 w 7723857"/>
              <a:gd name="connsiteY4" fmla="*/ 537919 h 2596131"/>
              <a:gd name="connsiteX5" fmla="*/ 7723857 w 7723857"/>
              <a:gd name="connsiteY5" fmla="*/ 1371995 h 2596131"/>
              <a:gd name="connsiteX0" fmla="*/ 0 w 7507833"/>
              <a:gd name="connsiteY0" fmla="*/ 2596131 h 2596131"/>
              <a:gd name="connsiteX1" fmla="*/ 1298982 w 7507833"/>
              <a:gd name="connsiteY1" fmla="*/ 2532573 h 2596131"/>
              <a:gd name="connsiteX2" fmla="*/ 3475384 w 7507833"/>
              <a:gd name="connsiteY2" fmla="*/ 75850 h 2596131"/>
              <a:gd name="connsiteX3" fmla="*/ 6242047 w 7507833"/>
              <a:gd name="connsiteY3" fmla="*/ 120678 h 2596131"/>
              <a:gd name="connsiteX4" fmla="*/ 6960031 w 7507833"/>
              <a:gd name="connsiteY4" fmla="*/ 537919 h 2596131"/>
              <a:gd name="connsiteX5" fmla="*/ 7507833 w 7507833"/>
              <a:gd name="connsiteY5" fmla="*/ 1083963 h 259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7833" h="2596131">
                <a:moveTo>
                  <a:pt x="0" y="2596131"/>
                </a:moveTo>
                <a:cubicBezTo>
                  <a:pt x="332252" y="2504671"/>
                  <a:pt x="599052" y="2581637"/>
                  <a:pt x="1298982" y="2532573"/>
                </a:cubicBezTo>
                <a:cubicBezTo>
                  <a:pt x="1885582" y="2113372"/>
                  <a:pt x="2344565" y="437298"/>
                  <a:pt x="3475384" y="75850"/>
                </a:cubicBezTo>
                <a:cubicBezTo>
                  <a:pt x="4656980" y="0"/>
                  <a:pt x="5592228" y="25085"/>
                  <a:pt x="6242047" y="120678"/>
                </a:cubicBezTo>
                <a:cubicBezTo>
                  <a:pt x="6711992" y="159071"/>
                  <a:pt x="6749067" y="377372"/>
                  <a:pt x="6960031" y="537919"/>
                </a:cubicBezTo>
                <a:cubicBezTo>
                  <a:pt x="7170995" y="698467"/>
                  <a:pt x="7269700" y="906332"/>
                  <a:pt x="7507833" y="1083963"/>
                </a:cubicBez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t-BR"/>
          </a:p>
        </p:txBody>
      </p:sp>
      <p:sp>
        <p:nvSpPr>
          <p:cNvPr id="11" name="Forma livre 10"/>
          <p:cNvSpPr/>
          <p:nvPr/>
        </p:nvSpPr>
        <p:spPr>
          <a:xfrm>
            <a:off x="536575" y="1196975"/>
            <a:ext cx="6988175" cy="4124325"/>
          </a:xfrm>
          <a:custGeom>
            <a:avLst/>
            <a:gdLst>
              <a:gd name="connsiteX0" fmla="*/ 0 w 7964556"/>
              <a:gd name="connsiteY0" fmla="*/ 2937566 h 3313044"/>
              <a:gd name="connsiteX1" fmla="*/ 1192695 w 7964556"/>
              <a:gd name="connsiteY1" fmla="*/ 2897809 h 3313044"/>
              <a:gd name="connsiteX2" fmla="*/ 3485321 w 7964556"/>
              <a:gd name="connsiteY2" fmla="*/ 446157 h 3313044"/>
              <a:gd name="connsiteX3" fmla="*/ 6241774 w 7964556"/>
              <a:gd name="connsiteY3" fmla="*/ 220870 h 3313044"/>
              <a:gd name="connsiteX4" fmla="*/ 7964556 w 7964556"/>
              <a:gd name="connsiteY4" fmla="*/ 1705113 h 3313044"/>
              <a:gd name="connsiteX0" fmla="*/ 0 w 9078957"/>
              <a:gd name="connsiteY0" fmla="*/ 2529318 h 3245003"/>
              <a:gd name="connsiteX1" fmla="*/ 2307096 w 9078957"/>
              <a:gd name="connsiteY1" fmla="*/ 2897809 h 3245003"/>
              <a:gd name="connsiteX2" fmla="*/ 4599722 w 9078957"/>
              <a:gd name="connsiteY2" fmla="*/ 446157 h 3245003"/>
              <a:gd name="connsiteX3" fmla="*/ 7356175 w 9078957"/>
              <a:gd name="connsiteY3" fmla="*/ 220870 h 3245003"/>
              <a:gd name="connsiteX4" fmla="*/ 9078957 w 9078957"/>
              <a:gd name="connsiteY4" fmla="*/ 1705113 h 3245003"/>
              <a:gd name="connsiteX0" fmla="*/ 0 w 9799036"/>
              <a:gd name="connsiteY0" fmla="*/ 1593215 h 3088985"/>
              <a:gd name="connsiteX1" fmla="*/ 3027175 w 9799036"/>
              <a:gd name="connsiteY1" fmla="*/ 2897809 h 3088985"/>
              <a:gd name="connsiteX2" fmla="*/ 5319801 w 9799036"/>
              <a:gd name="connsiteY2" fmla="*/ 446157 h 3088985"/>
              <a:gd name="connsiteX3" fmla="*/ 8076254 w 9799036"/>
              <a:gd name="connsiteY3" fmla="*/ 220870 h 3088985"/>
              <a:gd name="connsiteX4" fmla="*/ 9799036 w 9799036"/>
              <a:gd name="connsiteY4" fmla="*/ 1705113 h 3088985"/>
              <a:gd name="connsiteX0" fmla="*/ 473 w 9799509"/>
              <a:gd name="connsiteY0" fmla="*/ 1593215 h 3148992"/>
              <a:gd name="connsiteX1" fmla="*/ 504529 w 9799509"/>
              <a:gd name="connsiteY1" fmla="*/ 1953255 h 3148992"/>
              <a:gd name="connsiteX2" fmla="*/ 3027648 w 9799509"/>
              <a:gd name="connsiteY2" fmla="*/ 2897809 h 3148992"/>
              <a:gd name="connsiteX3" fmla="*/ 5320274 w 9799509"/>
              <a:gd name="connsiteY3" fmla="*/ 446157 h 3148992"/>
              <a:gd name="connsiteX4" fmla="*/ 8076727 w 9799509"/>
              <a:gd name="connsiteY4" fmla="*/ 220870 h 3148992"/>
              <a:gd name="connsiteX5" fmla="*/ 9799509 w 9799509"/>
              <a:gd name="connsiteY5" fmla="*/ 1705113 h 3148992"/>
              <a:gd name="connsiteX0" fmla="*/ 473 w 9799509"/>
              <a:gd name="connsiteY0" fmla="*/ 1593215 h 3295374"/>
              <a:gd name="connsiteX1" fmla="*/ 504529 w 9799509"/>
              <a:gd name="connsiteY1" fmla="*/ 1953255 h 3295374"/>
              <a:gd name="connsiteX2" fmla="*/ 2166259 w 9799509"/>
              <a:gd name="connsiteY2" fmla="*/ 2831548 h 3295374"/>
              <a:gd name="connsiteX3" fmla="*/ 3027648 w 9799509"/>
              <a:gd name="connsiteY3" fmla="*/ 2897809 h 3295374"/>
              <a:gd name="connsiteX4" fmla="*/ 5320274 w 9799509"/>
              <a:gd name="connsiteY4" fmla="*/ 446157 h 3295374"/>
              <a:gd name="connsiteX5" fmla="*/ 8076727 w 9799509"/>
              <a:gd name="connsiteY5" fmla="*/ 220870 h 3295374"/>
              <a:gd name="connsiteX6" fmla="*/ 9799509 w 9799509"/>
              <a:gd name="connsiteY6" fmla="*/ 1705113 h 3295374"/>
              <a:gd name="connsiteX0" fmla="*/ 473 w 9799509"/>
              <a:gd name="connsiteY0" fmla="*/ 1593215 h 3100986"/>
              <a:gd name="connsiteX1" fmla="*/ 504529 w 9799509"/>
              <a:gd name="connsiteY1" fmla="*/ 1953255 h 3100986"/>
              <a:gd name="connsiteX2" fmla="*/ 648546 w 9799509"/>
              <a:gd name="connsiteY2" fmla="*/ 1665222 h 3100986"/>
              <a:gd name="connsiteX3" fmla="*/ 3027648 w 9799509"/>
              <a:gd name="connsiteY3" fmla="*/ 2897809 h 3100986"/>
              <a:gd name="connsiteX4" fmla="*/ 5320274 w 9799509"/>
              <a:gd name="connsiteY4" fmla="*/ 446157 h 3100986"/>
              <a:gd name="connsiteX5" fmla="*/ 8076727 w 9799509"/>
              <a:gd name="connsiteY5" fmla="*/ 220870 h 3100986"/>
              <a:gd name="connsiteX6" fmla="*/ 9799509 w 9799509"/>
              <a:gd name="connsiteY6" fmla="*/ 1705113 h 3100986"/>
              <a:gd name="connsiteX0" fmla="*/ 244385 w 10043421"/>
              <a:gd name="connsiteY0" fmla="*/ 1593215 h 3100986"/>
              <a:gd name="connsiteX1" fmla="*/ 748441 w 10043421"/>
              <a:gd name="connsiteY1" fmla="*/ 1953255 h 3100986"/>
              <a:gd name="connsiteX2" fmla="*/ 892458 w 10043421"/>
              <a:gd name="connsiteY2" fmla="*/ 1665222 h 3100986"/>
              <a:gd name="connsiteX3" fmla="*/ 3271560 w 10043421"/>
              <a:gd name="connsiteY3" fmla="*/ 2897809 h 3100986"/>
              <a:gd name="connsiteX4" fmla="*/ 5564186 w 10043421"/>
              <a:gd name="connsiteY4" fmla="*/ 446157 h 3100986"/>
              <a:gd name="connsiteX5" fmla="*/ 8320639 w 10043421"/>
              <a:gd name="connsiteY5" fmla="*/ 220870 h 3100986"/>
              <a:gd name="connsiteX6" fmla="*/ 10043421 w 10043421"/>
              <a:gd name="connsiteY6" fmla="*/ 1705113 h 3100986"/>
              <a:gd name="connsiteX0" fmla="*/ 244385 w 10043421"/>
              <a:gd name="connsiteY0" fmla="*/ 1593215 h 3100986"/>
              <a:gd name="connsiteX1" fmla="*/ 748441 w 10043421"/>
              <a:gd name="connsiteY1" fmla="*/ 1953255 h 3100986"/>
              <a:gd name="connsiteX2" fmla="*/ 892458 w 10043421"/>
              <a:gd name="connsiteY2" fmla="*/ 1665222 h 3100986"/>
              <a:gd name="connsiteX3" fmla="*/ 3271560 w 10043421"/>
              <a:gd name="connsiteY3" fmla="*/ 2897809 h 3100986"/>
              <a:gd name="connsiteX4" fmla="*/ 5564186 w 10043421"/>
              <a:gd name="connsiteY4" fmla="*/ 446157 h 3100986"/>
              <a:gd name="connsiteX5" fmla="*/ 8320639 w 10043421"/>
              <a:gd name="connsiteY5" fmla="*/ 220870 h 3100986"/>
              <a:gd name="connsiteX6" fmla="*/ 10043421 w 10043421"/>
              <a:gd name="connsiteY6" fmla="*/ 1705113 h 3100986"/>
              <a:gd name="connsiteX0" fmla="*/ 244385 w 10043421"/>
              <a:gd name="connsiteY0" fmla="*/ 1593215 h 3100986"/>
              <a:gd name="connsiteX1" fmla="*/ 748441 w 10043421"/>
              <a:gd name="connsiteY1" fmla="*/ 1953255 h 3100986"/>
              <a:gd name="connsiteX2" fmla="*/ 892458 w 10043421"/>
              <a:gd name="connsiteY2" fmla="*/ 1665222 h 3100986"/>
              <a:gd name="connsiteX3" fmla="*/ 3271560 w 10043421"/>
              <a:gd name="connsiteY3" fmla="*/ 2897809 h 3100986"/>
              <a:gd name="connsiteX4" fmla="*/ 5564186 w 10043421"/>
              <a:gd name="connsiteY4" fmla="*/ 446157 h 3100986"/>
              <a:gd name="connsiteX5" fmla="*/ 8320639 w 10043421"/>
              <a:gd name="connsiteY5" fmla="*/ 220870 h 3100986"/>
              <a:gd name="connsiteX6" fmla="*/ 10043421 w 10043421"/>
              <a:gd name="connsiteY6" fmla="*/ 1705113 h 3100986"/>
              <a:gd name="connsiteX0" fmla="*/ 0 w 9799036"/>
              <a:gd name="connsiteY0" fmla="*/ 1593215 h 3310835"/>
              <a:gd name="connsiteX1" fmla="*/ 504056 w 9799036"/>
              <a:gd name="connsiteY1" fmla="*/ 1953255 h 3310835"/>
              <a:gd name="connsiteX2" fmla="*/ 648073 w 9799036"/>
              <a:gd name="connsiteY2" fmla="*/ 1665222 h 3310835"/>
              <a:gd name="connsiteX3" fmla="*/ 1807977 w 9799036"/>
              <a:gd name="connsiteY3" fmla="*/ 2924313 h 3310835"/>
              <a:gd name="connsiteX4" fmla="*/ 3027175 w 9799036"/>
              <a:gd name="connsiteY4" fmla="*/ 2897809 h 3310835"/>
              <a:gd name="connsiteX5" fmla="*/ 5319801 w 9799036"/>
              <a:gd name="connsiteY5" fmla="*/ 446157 h 3310835"/>
              <a:gd name="connsiteX6" fmla="*/ 8076254 w 9799036"/>
              <a:gd name="connsiteY6" fmla="*/ 220870 h 3310835"/>
              <a:gd name="connsiteX7" fmla="*/ 9799036 w 9799036"/>
              <a:gd name="connsiteY7" fmla="*/ 1705113 h 3310835"/>
              <a:gd name="connsiteX0" fmla="*/ 0 w 9799036"/>
              <a:gd name="connsiteY0" fmla="*/ 1593215 h 3310835"/>
              <a:gd name="connsiteX1" fmla="*/ 504056 w 9799036"/>
              <a:gd name="connsiteY1" fmla="*/ 1953255 h 3310835"/>
              <a:gd name="connsiteX2" fmla="*/ 648073 w 9799036"/>
              <a:gd name="connsiteY2" fmla="*/ 1665222 h 3310835"/>
              <a:gd name="connsiteX3" fmla="*/ 1807977 w 9799036"/>
              <a:gd name="connsiteY3" fmla="*/ 2924313 h 3310835"/>
              <a:gd name="connsiteX4" fmla="*/ 3027175 w 9799036"/>
              <a:gd name="connsiteY4" fmla="*/ 2897809 h 3310835"/>
              <a:gd name="connsiteX5" fmla="*/ 5319801 w 9799036"/>
              <a:gd name="connsiteY5" fmla="*/ 446157 h 3310835"/>
              <a:gd name="connsiteX6" fmla="*/ 8076254 w 9799036"/>
              <a:gd name="connsiteY6" fmla="*/ 220870 h 3310835"/>
              <a:gd name="connsiteX7" fmla="*/ 9799036 w 9799036"/>
              <a:gd name="connsiteY7" fmla="*/ 1705113 h 3310835"/>
              <a:gd name="connsiteX0" fmla="*/ 252501 w 10051537"/>
              <a:gd name="connsiteY0" fmla="*/ 1593215 h 3221000"/>
              <a:gd name="connsiteX1" fmla="*/ 756557 w 10051537"/>
              <a:gd name="connsiteY1" fmla="*/ 1953255 h 3221000"/>
              <a:gd name="connsiteX2" fmla="*/ 900574 w 10051537"/>
              <a:gd name="connsiteY2" fmla="*/ 1665222 h 3221000"/>
              <a:gd name="connsiteX3" fmla="*/ 396517 w 10051537"/>
              <a:gd name="connsiteY3" fmla="*/ 2385302 h 3221000"/>
              <a:gd name="connsiteX4" fmla="*/ 3279676 w 10051537"/>
              <a:gd name="connsiteY4" fmla="*/ 2897809 h 3221000"/>
              <a:gd name="connsiteX5" fmla="*/ 5572302 w 10051537"/>
              <a:gd name="connsiteY5" fmla="*/ 446157 h 3221000"/>
              <a:gd name="connsiteX6" fmla="*/ 8328755 w 10051537"/>
              <a:gd name="connsiteY6" fmla="*/ 220870 h 3221000"/>
              <a:gd name="connsiteX7" fmla="*/ 10051537 w 10051537"/>
              <a:gd name="connsiteY7" fmla="*/ 1705113 h 3221000"/>
              <a:gd name="connsiteX0" fmla="*/ 396518 w 10051537"/>
              <a:gd name="connsiteY0" fmla="*/ 729118 h 3221000"/>
              <a:gd name="connsiteX1" fmla="*/ 756557 w 10051537"/>
              <a:gd name="connsiteY1" fmla="*/ 1953255 h 3221000"/>
              <a:gd name="connsiteX2" fmla="*/ 900574 w 10051537"/>
              <a:gd name="connsiteY2" fmla="*/ 1665222 h 3221000"/>
              <a:gd name="connsiteX3" fmla="*/ 396517 w 10051537"/>
              <a:gd name="connsiteY3" fmla="*/ 2385302 h 3221000"/>
              <a:gd name="connsiteX4" fmla="*/ 3279676 w 10051537"/>
              <a:gd name="connsiteY4" fmla="*/ 2897809 h 3221000"/>
              <a:gd name="connsiteX5" fmla="*/ 5572302 w 10051537"/>
              <a:gd name="connsiteY5" fmla="*/ 446157 h 3221000"/>
              <a:gd name="connsiteX6" fmla="*/ 8328755 w 10051537"/>
              <a:gd name="connsiteY6" fmla="*/ 220870 h 3221000"/>
              <a:gd name="connsiteX7" fmla="*/ 10051537 w 10051537"/>
              <a:gd name="connsiteY7" fmla="*/ 1705113 h 3221000"/>
              <a:gd name="connsiteX0" fmla="*/ 0 w 9655019"/>
              <a:gd name="connsiteY0" fmla="*/ 729118 h 3281006"/>
              <a:gd name="connsiteX1" fmla="*/ 360039 w 9655019"/>
              <a:gd name="connsiteY1" fmla="*/ 1953255 h 3281006"/>
              <a:gd name="connsiteX2" fmla="*/ 504056 w 9655019"/>
              <a:gd name="connsiteY2" fmla="*/ 1665222 h 3281006"/>
              <a:gd name="connsiteX3" fmla="*/ 1008112 w 9655019"/>
              <a:gd name="connsiteY3" fmla="*/ 2745342 h 3281006"/>
              <a:gd name="connsiteX4" fmla="*/ 2883158 w 9655019"/>
              <a:gd name="connsiteY4" fmla="*/ 2897809 h 3281006"/>
              <a:gd name="connsiteX5" fmla="*/ 5175784 w 9655019"/>
              <a:gd name="connsiteY5" fmla="*/ 446157 h 3281006"/>
              <a:gd name="connsiteX6" fmla="*/ 7932237 w 9655019"/>
              <a:gd name="connsiteY6" fmla="*/ 220870 h 3281006"/>
              <a:gd name="connsiteX7" fmla="*/ 9655019 w 9655019"/>
              <a:gd name="connsiteY7" fmla="*/ 1705113 h 3281006"/>
              <a:gd name="connsiteX0" fmla="*/ 0 w 9655019"/>
              <a:gd name="connsiteY0" fmla="*/ 729118 h 3281006"/>
              <a:gd name="connsiteX1" fmla="*/ 504056 w 9655019"/>
              <a:gd name="connsiteY1" fmla="*/ 1665222 h 3281006"/>
              <a:gd name="connsiteX2" fmla="*/ 1008112 w 9655019"/>
              <a:gd name="connsiteY2" fmla="*/ 2745342 h 3281006"/>
              <a:gd name="connsiteX3" fmla="*/ 2883158 w 9655019"/>
              <a:gd name="connsiteY3" fmla="*/ 2897809 h 3281006"/>
              <a:gd name="connsiteX4" fmla="*/ 5175784 w 9655019"/>
              <a:gd name="connsiteY4" fmla="*/ 446157 h 3281006"/>
              <a:gd name="connsiteX5" fmla="*/ 7932237 w 9655019"/>
              <a:gd name="connsiteY5" fmla="*/ 220870 h 3281006"/>
              <a:gd name="connsiteX6" fmla="*/ 9655019 w 9655019"/>
              <a:gd name="connsiteY6" fmla="*/ 1705113 h 3281006"/>
              <a:gd name="connsiteX0" fmla="*/ 0 w 9655019"/>
              <a:gd name="connsiteY0" fmla="*/ 729118 h 3281006"/>
              <a:gd name="connsiteX1" fmla="*/ 1008112 w 9655019"/>
              <a:gd name="connsiteY1" fmla="*/ 2745342 h 3281006"/>
              <a:gd name="connsiteX2" fmla="*/ 2883158 w 9655019"/>
              <a:gd name="connsiteY2" fmla="*/ 2897809 h 3281006"/>
              <a:gd name="connsiteX3" fmla="*/ 5175784 w 9655019"/>
              <a:gd name="connsiteY3" fmla="*/ 446157 h 3281006"/>
              <a:gd name="connsiteX4" fmla="*/ 7932237 w 9655019"/>
              <a:gd name="connsiteY4" fmla="*/ 220870 h 3281006"/>
              <a:gd name="connsiteX5" fmla="*/ 9655019 w 9655019"/>
              <a:gd name="connsiteY5" fmla="*/ 1705113 h 3281006"/>
              <a:gd name="connsiteX0" fmla="*/ 0 w 8646907"/>
              <a:gd name="connsiteY0" fmla="*/ 2745342 h 3281006"/>
              <a:gd name="connsiteX1" fmla="*/ 1875046 w 8646907"/>
              <a:gd name="connsiteY1" fmla="*/ 2897809 h 3281006"/>
              <a:gd name="connsiteX2" fmla="*/ 4167672 w 8646907"/>
              <a:gd name="connsiteY2" fmla="*/ 446157 h 3281006"/>
              <a:gd name="connsiteX3" fmla="*/ 6924125 w 8646907"/>
              <a:gd name="connsiteY3" fmla="*/ 220870 h 3281006"/>
              <a:gd name="connsiteX4" fmla="*/ 8646907 w 8646907"/>
              <a:gd name="connsiteY4" fmla="*/ 1705113 h 3281006"/>
              <a:gd name="connsiteX0" fmla="*/ 0 w 10519115"/>
              <a:gd name="connsiteY0" fmla="*/ 2097270 h 3172994"/>
              <a:gd name="connsiteX1" fmla="*/ 3747254 w 10519115"/>
              <a:gd name="connsiteY1" fmla="*/ 2897809 h 3172994"/>
              <a:gd name="connsiteX2" fmla="*/ 6039880 w 10519115"/>
              <a:gd name="connsiteY2" fmla="*/ 446157 h 3172994"/>
              <a:gd name="connsiteX3" fmla="*/ 8796333 w 10519115"/>
              <a:gd name="connsiteY3" fmla="*/ 220870 h 3172994"/>
              <a:gd name="connsiteX4" fmla="*/ 10519115 w 10519115"/>
              <a:gd name="connsiteY4" fmla="*/ 1705113 h 3172994"/>
              <a:gd name="connsiteX0" fmla="*/ 0 w 10519115"/>
              <a:gd name="connsiteY0" fmla="*/ 2097270 h 3299792"/>
              <a:gd name="connsiteX1" fmla="*/ 2554561 w 10519115"/>
              <a:gd name="connsiteY1" fmla="*/ 2858053 h 3299792"/>
              <a:gd name="connsiteX2" fmla="*/ 3747254 w 10519115"/>
              <a:gd name="connsiteY2" fmla="*/ 2897809 h 3299792"/>
              <a:gd name="connsiteX3" fmla="*/ 6039880 w 10519115"/>
              <a:gd name="connsiteY3" fmla="*/ 446157 h 3299792"/>
              <a:gd name="connsiteX4" fmla="*/ 8796333 w 10519115"/>
              <a:gd name="connsiteY4" fmla="*/ 220870 h 3299792"/>
              <a:gd name="connsiteX5" fmla="*/ 10519115 w 10519115"/>
              <a:gd name="connsiteY5" fmla="*/ 1705113 h 3299792"/>
              <a:gd name="connsiteX0" fmla="*/ 0 w 10519115"/>
              <a:gd name="connsiteY0" fmla="*/ 2097270 h 3299792"/>
              <a:gd name="connsiteX1" fmla="*/ 2554561 w 10519115"/>
              <a:gd name="connsiteY1" fmla="*/ 2858053 h 3299792"/>
              <a:gd name="connsiteX2" fmla="*/ 3747254 w 10519115"/>
              <a:gd name="connsiteY2" fmla="*/ 2897809 h 3299792"/>
              <a:gd name="connsiteX3" fmla="*/ 6039880 w 10519115"/>
              <a:gd name="connsiteY3" fmla="*/ 446157 h 3299792"/>
              <a:gd name="connsiteX4" fmla="*/ 8796333 w 10519115"/>
              <a:gd name="connsiteY4" fmla="*/ 220870 h 3299792"/>
              <a:gd name="connsiteX5" fmla="*/ 10519115 w 10519115"/>
              <a:gd name="connsiteY5" fmla="*/ 1705113 h 3299792"/>
              <a:gd name="connsiteX0" fmla="*/ 1314668 w 11833783"/>
              <a:gd name="connsiteY0" fmla="*/ 2097270 h 3208998"/>
              <a:gd name="connsiteX1" fmla="*/ 1458684 w 11833783"/>
              <a:gd name="connsiteY1" fmla="*/ 2313294 h 3208998"/>
              <a:gd name="connsiteX2" fmla="*/ 5061922 w 11833783"/>
              <a:gd name="connsiteY2" fmla="*/ 2897809 h 3208998"/>
              <a:gd name="connsiteX3" fmla="*/ 7354548 w 11833783"/>
              <a:gd name="connsiteY3" fmla="*/ 446157 h 3208998"/>
              <a:gd name="connsiteX4" fmla="*/ 10111001 w 11833783"/>
              <a:gd name="connsiteY4" fmla="*/ 220870 h 3208998"/>
              <a:gd name="connsiteX5" fmla="*/ 11833783 w 11833783"/>
              <a:gd name="connsiteY5" fmla="*/ 1705113 h 3208998"/>
              <a:gd name="connsiteX0" fmla="*/ 0 w 10375099"/>
              <a:gd name="connsiteY0" fmla="*/ 2313294 h 3208998"/>
              <a:gd name="connsiteX1" fmla="*/ 3603238 w 10375099"/>
              <a:gd name="connsiteY1" fmla="*/ 2897809 h 3208998"/>
              <a:gd name="connsiteX2" fmla="*/ 5895864 w 10375099"/>
              <a:gd name="connsiteY2" fmla="*/ 446157 h 3208998"/>
              <a:gd name="connsiteX3" fmla="*/ 8652317 w 10375099"/>
              <a:gd name="connsiteY3" fmla="*/ 220870 h 3208998"/>
              <a:gd name="connsiteX4" fmla="*/ 10375099 w 10375099"/>
              <a:gd name="connsiteY4" fmla="*/ 1705113 h 3208998"/>
              <a:gd name="connsiteX0" fmla="*/ 0 w 7998835"/>
              <a:gd name="connsiteY0" fmla="*/ 2961366 h 3317010"/>
              <a:gd name="connsiteX1" fmla="*/ 1226974 w 7998835"/>
              <a:gd name="connsiteY1" fmla="*/ 2897809 h 3317010"/>
              <a:gd name="connsiteX2" fmla="*/ 3519600 w 7998835"/>
              <a:gd name="connsiteY2" fmla="*/ 446157 h 3317010"/>
              <a:gd name="connsiteX3" fmla="*/ 6276053 w 7998835"/>
              <a:gd name="connsiteY3" fmla="*/ 220870 h 3317010"/>
              <a:gd name="connsiteX4" fmla="*/ 7998835 w 7998835"/>
              <a:gd name="connsiteY4" fmla="*/ 1705113 h 3317010"/>
              <a:gd name="connsiteX0" fmla="*/ 990667 w 8989502"/>
              <a:gd name="connsiteY0" fmla="*/ 2961366 h 3317010"/>
              <a:gd name="connsiteX1" fmla="*/ 2217641 w 8989502"/>
              <a:gd name="connsiteY1" fmla="*/ 2897809 h 3317010"/>
              <a:gd name="connsiteX2" fmla="*/ 4510267 w 8989502"/>
              <a:gd name="connsiteY2" fmla="*/ 446157 h 3317010"/>
              <a:gd name="connsiteX3" fmla="*/ 7266720 w 8989502"/>
              <a:gd name="connsiteY3" fmla="*/ 220870 h 3317010"/>
              <a:gd name="connsiteX4" fmla="*/ 8989502 w 8989502"/>
              <a:gd name="connsiteY4" fmla="*/ 1705113 h 3317010"/>
              <a:gd name="connsiteX0" fmla="*/ 990667 w 8989502"/>
              <a:gd name="connsiteY0" fmla="*/ 2961366 h 3065691"/>
              <a:gd name="connsiteX1" fmla="*/ 2217641 w 8989502"/>
              <a:gd name="connsiteY1" fmla="*/ 2897809 h 3065691"/>
              <a:gd name="connsiteX2" fmla="*/ 4510267 w 8989502"/>
              <a:gd name="connsiteY2" fmla="*/ 446157 h 3065691"/>
              <a:gd name="connsiteX3" fmla="*/ 7266720 w 8989502"/>
              <a:gd name="connsiteY3" fmla="*/ 220870 h 3065691"/>
              <a:gd name="connsiteX4" fmla="*/ 8989502 w 8989502"/>
              <a:gd name="connsiteY4" fmla="*/ 1705113 h 3065691"/>
              <a:gd name="connsiteX0" fmla="*/ 990667 w 9313030"/>
              <a:gd name="connsiteY0" fmla="*/ 3105383 h 3105383"/>
              <a:gd name="connsiteX1" fmla="*/ 2541169 w 9313030"/>
              <a:gd name="connsiteY1" fmla="*/ 2897809 h 3105383"/>
              <a:gd name="connsiteX2" fmla="*/ 4833795 w 9313030"/>
              <a:gd name="connsiteY2" fmla="*/ 446157 h 3105383"/>
              <a:gd name="connsiteX3" fmla="*/ 7590248 w 9313030"/>
              <a:gd name="connsiteY3" fmla="*/ 220870 h 3105383"/>
              <a:gd name="connsiteX4" fmla="*/ 9313030 w 9313030"/>
              <a:gd name="connsiteY4" fmla="*/ 1705113 h 3105383"/>
              <a:gd name="connsiteX0" fmla="*/ 0 w 8322363"/>
              <a:gd name="connsiteY0" fmla="*/ 3105383 h 3317461"/>
              <a:gd name="connsiteX1" fmla="*/ 304800 w 8322363"/>
              <a:gd name="connsiteY1" fmla="*/ 2964071 h 3317461"/>
              <a:gd name="connsiteX2" fmla="*/ 1550502 w 8322363"/>
              <a:gd name="connsiteY2" fmla="*/ 2897809 h 3317461"/>
              <a:gd name="connsiteX3" fmla="*/ 3843128 w 8322363"/>
              <a:gd name="connsiteY3" fmla="*/ 446157 h 3317461"/>
              <a:gd name="connsiteX4" fmla="*/ 6599581 w 8322363"/>
              <a:gd name="connsiteY4" fmla="*/ 220870 h 3317461"/>
              <a:gd name="connsiteX5" fmla="*/ 8322363 w 8322363"/>
              <a:gd name="connsiteY5" fmla="*/ 1705113 h 3317461"/>
              <a:gd name="connsiteX0" fmla="*/ 6897 w 8329260"/>
              <a:gd name="connsiteY0" fmla="*/ 3105383 h 3317461"/>
              <a:gd name="connsiteX1" fmla="*/ 258417 w 8329260"/>
              <a:gd name="connsiteY1" fmla="*/ 2961367 h 3317461"/>
              <a:gd name="connsiteX2" fmla="*/ 1557399 w 8329260"/>
              <a:gd name="connsiteY2" fmla="*/ 2897809 h 3317461"/>
              <a:gd name="connsiteX3" fmla="*/ 3850025 w 8329260"/>
              <a:gd name="connsiteY3" fmla="*/ 446157 h 3317461"/>
              <a:gd name="connsiteX4" fmla="*/ 6606478 w 8329260"/>
              <a:gd name="connsiteY4" fmla="*/ 220870 h 3317461"/>
              <a:gd name="connsiteX5" fmla="*/ 8329260 w 8329260"/>
              <a:gd name="connsiteY5" fmla="*/ 1705113 h 3317461"/>
              <a:gd name="connsiteX0" fmla="*/ 6897 w 8329260"/>
              <a:gd name="connsiteY0" fmla="*/ 3105383 h 3317461"/>
              <a:gd name="connsiteX1" fmla="*/ 258417 w 8329260"/>
              <a:gd name="connsiteY1" fmla="*/ 2961367 h 3317461"/>
              <a:gd name="connsiteX2" fmla="*/ 1557399 w 8329260"/>
              <a:gd name="connsiteY2" fmla="*/ 2897809 h 3317461"/>
              <a:gd name="connsiteX3" fmla="*/ 3850025 w 8329260"/>
              <a:gd name="connsiteY3" fmla="*/ 446157 h 3317461"/>
              <a:gd name="connsiteX4" fmla="*/ 6606478 w 8329260"/>
              <a:gd name="connsiteY4" fmla="*/ 220870 h 3317461"/>
              <a:gd name="connsiteX5" fmla="*/ 8329260 w 8329260"/>
              <a:gd name="connsiteY5" fmla="*/ 1705113 h 3317461"/>
              <a:gd name="connsiteX0" fmla="*/ 6897 w 8329260"/>
              <a:gd name="connsiteY0" fmla="*/ 3105383 h 3105383"/>
              <a:gd name="connsiteX1" fmla="*/ 258417 w 8329260"/>
              <a:gd name="connsiteY1" fmla="*/ 2961367 h 3105383"/>
              <a:gd name="connsiteX2" fmla="*/ 1557399 w 8329260"/>
              <a:gd name="connsiteY2" fmla="*/ 2897809 h 3105383"/>
              <a:gd name="connsiteX3" fmla="*/ 3850025 w 8329260"/>
              <a:gd name="connsiteY3" fmla="*/ 446157 h 3105383"/>
              <a:gd name="connsiteX4" fmla="*/ 6606478 w 8329260"/>
              <a:gd name="connsiteY4" fmla="*/ 220870 h 3105383"/>
              <a:gd name="connsiteX5" fmla="*/ 8329260 w 8329260"/>
              <a:gd name="connsiteY5" fmla="*/ 1705113 h 3105383"/>
              <a:gd name="connsiteX0" fmla="*/ 6897 w 8329260"/>
              <a:gd name="connsiteY0" fmla="*/ 3105383 h 3105383"/>
              <a:gd name="connsiteX1" fmla="*/ 258417 w 8329260"/>
              <a:gd name="connsiteY1" fmla="*/ 2961367 h 3105383"/>
              <a:gd name="connsiteX2" fmla="*/ 1557399 w 8329260"/>
              <a:gd name="connsiteY2" fmla="*/ 2897809 h 3105383"/>
              <a:gd name="connsiteX3" fmla="*/ 3850025 w 8329260"/>
              <a:gd name="connsiteY3" fmla="*/ 446157 h 3105383"/>
              <a:gd name="connsiteX4" fmla="*/ 6606478 w 8329260"/>
              <a:gd name="connsiteY4" fmla="*/ 220870 h 3105383"/>
              <a:gd name="connsiteX5" fmla="*/ 8329260 w 8329260"/>
              <a:gd name="connsiteY5" fmla="*/ 1705113 h 3105383"/>
              <a:gd name="connsiteX0" fmla="*/ 0 w 8070843"/>
              <a:gd name="connsiteY0" fmla="*/ 2961367 h 2961367"/>
              <a:gd name="connsiteX1" fmla="*/ 1298982 w 8070843"/>
              <a:gd name="connsiteY1" fmla="*/ 2897809 h 2961367"/>
              <a:gd name="connsiteX2" fmla="*/ 3591608 w 8070843"/>
              <a:gd name="connsiteY2" fmla="*/ 446157 h 2961367"/>
              <a:gd name="connsiteX3" fmla="*/ 6348061 w 8070843"/>
              <a:gd name="connsiteY3" fmla="*/ 220870 h 2961367"/>
              <a:gd name="connsiteX4" fmla="*/ 8070843 w 8070843"/>
              <a:gd name="connsiteY4" fmla="*/ 1705113 h 2961367"/>
              <a:gd name="connsiteX0" fmla="*/ 0 w 8070843"/>
              <a:gd name="connsiteY0" fmla="*/ 2950323 h 2950323"/>
              <a:gd name="connsiteX1" fmla="*/ 1298982 w 8070843"/>
              <a:gd name="connsiteY1" fmla="*/ 2886765 h 2950323"/>
              <a:gd name="connsiteX2" fmla="*/ 3591608 w 8070843"/>
              <a:gd name="connsiteY2" fmla="*/ 435113 h 2950323"/>
              <a:gd name="connsiteX3" fmla="*/ 6348061 w 8070843"/>
              <a:gd name="connsiteY3" fmla="*/ 209826 h 2950323"/>
              <a:gd name="connsiteX4" fmla="*/ 8070843 w 8070843"/>
              <a:gd name="connsiteY4" fmla="*/ 1694069 h 2950323"/>
              <a:gd name="connsiteX0" fmla="*/ 0 w 8070843"/>
              <a:gd name="connsiteY0" fmla="*/ 2740497 h 2740497"/>
              <a:gd name="connsiteX1" fmla="*/ 1298982 w 8070843"/>
              <a:gd name="connsiteY1" fmla="*/ 2676939 h 2740497"/>
              <a:gd name="connsiteX2" fmla="*/ 3591608 w 8070843"/>
              <a:gd name="connsiteY2" fmla="*/ 225287 h 2740497"/>
              <a:gd name="connsiteX3" fmla="*/ 6348061 w 8070843"/>
              <a:gd name="connsiteY3" fmla="*/ 0 h 2740497"/>
              <a:gd name="connsiteX4" fmla="*/ 8070843 w 8070843"/>
              <a:gd name="connsiteY4" fmla="*/ 1484243 h 2740497"/>
              <a:gd name="connsiteX0" fmla="*/ 0 w 8070843"/>
              <a:gd name="connsiteY0" fmla="*/ 2592288 h 2592288"/>
              <a:gd name="connsiteX1" fmla="*/ 1298982 w 8070843"/>
              <a:gd name="connsiteY1" fmla="*/ 2528730 h 2592288"/>
              <a:gd name="connsiteX2" fmla="*/ 3591608 w 8070843"/>
              <a:gd name="connsiteY2" fmla="*/ 77078 h 2592288"/>
              <a:gd name="connsiteX3" fmla="*/ 6427712 w 8070843"/>
              <a:gd name="connsiteY3" fmla="*/ 0 h 2592288"/>
              <a:gd name="connsiteX4" fmla="*/ 8070843 w 8070843"/>
              <a:gd name="connsiteY4" fmla="*/ 1336034 h 2592288"/>
              <a:gd name="connsiteX0" fmla="*/ 0 w 8070843"/>
              <a:gd name="connsiteY0" fmla="*/ 2592289 h 2592289"/>
              <a:gd name="connsiteX1" fmla="*/ 1298982 w 8070843"/>
              <a:gd name="connsiteY1" fmla="*/ 2528731 h 2592289"/>
              <a:gd name="connsiteX2" fmla="*/ 3591608 w 8070843"/>
              <a:gd name="connsiteY2" fmla="*/ 77079 h 2592289"/>
              <a:gd name="connsiteX3" fmla="*/ 6427712 w 8070843"/>
              <a:gd name="connsiteY3" fmla="*/ 0 h 2592289"/>
              <a:gd name="connsiteX4" fmla="*/ 8070843 w 8070843"/>
              <a:gd name="connsiteY4" fmla="*/ 1336035 h 2592289"/>
              <a:gd name="connsiteX0" fmla="*/ 0 w 8070843"/>
              <a:gd name="connsiteY0" fmla="*/ 2592288 h 2592288"/>
              <a:gd name="connsiteX1" fmla="*/ 1298982 w 8070843"/>
              <a:gd name="connsiteY1" fmla="*/ 2528730 h 2592288"/>
              <a:gd name="connsiteX2" fmla="*/ 3591608 w 8070843"/>
              <a:gd name="connsiteY2" fmla="*/ 77078 h 2592288"/>
              <a:gd name="connsiteX3" fmla="*/ 6499720 w 8070843"/>
              <a:gd name="connsiteY3" fmla="*/ 0 h 2592288"/>
              <a:gd name="connsiteX4" fmla="*/ 8070843 w 8070843"/>
              <a:gd name="connsiteY4" fmla="*/ 1336034 h 2592288"/>
              <a:gd name="connsiteX0" fmla="*/ 0 w 8070843"/>
              <a:gd name="connsiteY0" fmla="*/ 2592288 h 2592288"/>
              <a:gd name="connsiteX1" fmla="*/ 1298982 w 8070843"/>
              <a:gd name="connsiteY1" fmla="*/ 2528730 h 2592288"/>
              <a:gd name="connsiteX2" fmla="*/ 3591608 w 8070843"/>
              <a:gd name="connsiteY2" fmla="*/ 77078 h 2592288"/>
              <a:gd name="connsiteX3" fmla="*/ 6499720 w 8070843"/>
              <a:gd name="connsiteY3" fmla="*/ 0 h 2592288"/>
              <a:gd name="connsiteX4" fmla="*/ 8070843 w 8070843"/>
              <a:gd name="connsiteY4" fmla="*/ 1336034 h 2592288"/>
              <a:gd name="connsiteX0" fmla="*/ 0 w 8070843"/>
              <a:gd name="connsiteY0" fmla="*/ 2592288 h 2592288"/>
              <a:gd name="connsiteX1" fmla="*/ 1298982 w 8070843"/>
              <a:gd name="connsiteY1" fmla="*/ 2528730 h 2592288"/>
              <a:gd name="connsiteX2" fmla="*/ 3591608 w 8070843"/>
              <a:gd name="connsiteY2" fmla="*/ 77078 h 2592288"/>
              <a:gd name="connsiteX3" fmla="*/ 6499720 w 8070843"/>
              <a:gd name="connsiteY3" fmla="*/ 0 h 2592288"/>
              <a:gd name="connsiteX4" fmla="*/ 8070843 w 8070843"/>
              <a:gd name="connsiteY4" fmla="*/ 1336034 h 2592288"/>
              <a:gd name="connsiteX0" fmla="*/ 0 w 8070843"/>
              <a:gd name="connsiteY0" fmla="*/ 2592289 h 2592289"/>
              <a:gd name="connsiteX1" fmla="*/ 1298982 w 8070843"/>
              <a:gd name="connsiteY1" fmla="*/ 2528731 h 2592289"/>
              <a:gd name="connsiteX2" fmla="*/ 3619400 w 8070843"/>
              <a:gd name="connsiteY2" fmla="*/ 0 h 2592289"/>
              <a:gd name="connsiteX3" fmla="*/ 6499720 w 8070843"/>
              <a:gd name="connsiteY3" fmla="*/ 1 h 2592289"/>
              <a:gd name="connsiteX4" fmla="*/ 8070843 w 8070843"/>
              <a:gd name="connsiteY4" fmla="*/ 1336035 h 2592289"/>
              <a:gd name="connsiteX0" fmla="*/ 0 w 8070843"/>
              <a:gd name="connsiteY0" fmla="*/ 2592289 h 2592289"/>
              <a:gd name="connsiteX1" fmla="*/ 1298982 w 8070843"/>
              <a:gd name="connsiteY1" fmla="*/ 2528731 h 2592289"/>
              <a:gd name="connsiteX2" fmla="*/ 3619400 w 8070843"/>
              <a:gd name="connsiteY2" fmla="*/ 0 h 2592289"/>
              <a:gd name="connsiteX3" fmla="*/ 6499720 w 8070843"/>
              <a:gd name="connsiteY3" fmla="*/ 1 h 2592289"/>
              <a:gd name="connsiteX4" fmla="*/ 8070843 w 8070843"/>
              <a:gd name="connsiteY4" fmla="*/ 1336035 h 2592289"/>
              <a:gd name="connsiteX0" fmla="*/ 0 w 8070843"/>
              <a:gd name="connsiteY0" fmla="*/ 2592289 h 2592289"/>
              <a:gd name="connsiteX1" fmla="*/ 1298982 w 8070843"/>
              <a:gd name="connsiteY1" fmla="*/ 2528731 h 2592289"/>
              <a:gd name="connsiteX2" fmla="*/ 3619400 w 8070843"/>
              <a:gd name="connsiteY2" fmla="*/ 0 h 2592289"/>
              <a:gd name="connsiteX3" fmla="*/ 6499720 w 8070843"/>
              <a:gd name="connsiteY3" fmla="*/ 1 h 2592289"/>
              <a:gd name="connsiteX4" fmla="*/ 8070843 w 8070843"/>
              <a:gd name="connsiteY4" fmla="*/ 1336035 h 2592289"/>
              <a:gd name="connsiteX0" fmla="*/ 0 w 8070843"/>
              <a:gd name="connsiteY0" fmla="*/ 3088547 h 3088547"/>
              <a:gd name="connsiteX1" fmla="*/ 1298982 w 8070843"/>
              <a:gd name="connsiteY1" fmla="*/ 3024989 h 3088547"/>
              <a:gd name="connsiteX2" fmla="*/ 3619400 w 8070843"/>
              <a:gd name="connsiteY2" fmla="*/ 496258 h 3088547"/>
              <a:gd name="connsiteX3" fmla="*/ 6499720 w 8070843"/>
              <a:gd name="connsiteY3" fmla="*/ 496259 h 3088547"/>
              <a:gd name="connsiteX4" fmla="*/ 8070843 w 8070843"/>
              <a:gd name="connsiteY4" fmla="*/ 1832293 h 3088547"/>
              <a:gd name="connsiteX0" fmla="*/ 0 w 8070843"/>
              <a:gd name="connsiteY0" fmla="*/ 3088547 h 3088547"/>
              <a:gd name="connsiteX1" fmla="*/ 1298982 w 8070843"/>
              <a:gd name="connsiteY1" fmla="*/ 3024989 h 3088547"/>
              <a:gd name="connsiteX2" fmla="*/ 3619400 w 8070843"/>
              <a:gd name="connsiteY2" fmla="*/ 496258 h 3088547"/>
              <a:gd name="connsiteX3" fmla="*/ 6499720 w 8070843"/>
              <a:gd name="connsiteY3" fmla="*/ 496259 h 3088547"/>
              <a:gd name="connsiteX4" fmla="*/ 8070843 w 8070843"/>
              <a:gd name="connsiteY4" fmla="*/ 1832293 h 3088547"/>
              <a:gd name="connsiteX0" fmla="*/ 0 w 9104132"/>
              <a:gd name="connsiteY0" fmla="*/ 2941736 h 2941736"/>
              <a:gd name="connsiteX1" fmla="*/ 1298982 w 9104132"/>
              <a:gd name="connsiteY1" fmla="*/ 2878178 h 2941736"/>
              <a:gd name="connsiteX2" fmla="*/ 3619400 w 9104132"/>
              <a:gd name="connsiteY2" fmla="*/ 349447 h 2941736"/>
              <a:gd name="connsiteX3" fmla="*/ 8227912 w 9104132"/>
              <a:gd name="connsiteY3" fmla="*/ 781496 h 2941736"/>
              <a:gd name="connsiteX4" fmla="*/ 8070843 w 9104132"/>
              <a:gd name="connsiteY4" fmla="*/ 1685482 h 2941736"/>
              <a:gd name="connsiteX0" fmla="*/ 0 w 9017825"/>
              <a:gd name="connsiteY0" fmla="*/ 2941736 h 2941736"/>
              <a:gd name="connsiteX1" fmla="*/ 1298982 w 9017825"/>
              <a:gd name="connsiteY1" fmla="*/ 2878178 h 2941736"/>
              <a:gd name="connsiteX2" fmla="*/ 3331367 w 9017825"/>
              <a:gd name="connsiteY2" fmla="*/ 349447 h 2941736"/>
              <a:gd name="connsiteX3" fmla="*/ 8227912 w 9017825"/>
              <a:gd name="connsiteY3" fmla="*/ 781496 h 2941736"/>
              <a:gd name="connsiteX4" fmla="*/ 8070843 w 9017825"/>
              <a:gd name="connsiteY4" fmla="*/ 1685482 h 2941736"/>
              <a:gd name="connsiteX0" fmla="*/ 0 w 8993822"/>
              <a:gd name="connsiteY0" fmla="*/ 2869728 h 2869728"/>
              <a:gd name="connsiteX1" fmla="*/ 1298982 w 8993822"/>
              <a:gd name="connsiteY1" fmla="*/ 2806170 h 2869728"/>
              <a:gd name="connsiteX2" fmla="*/ 3475384 w 8993822"/>
              <a:gd name="connsiteY2" fmla="*/ 349447 h 2869728"/>
              <a:gd name="connsiteX3" fmla="*/ 8227912 w 8993822"/>
              <a:gd name="connsiteY3" fmla="*/ 709488 h 2869728"/>
              <a:gd name="connsiteX4" fmla="*/ 8070843 w 8993822"/>
              <a:gd name="connsiteY4" fmla="*/ 1613474 h 2869728"/>
              <a:gd name="connsiteX0" fmla="*/ 0 w 8849806"/>
              <a:gd name="connsiteY0" fmla="*/ 2881729 h 2881729"/>
              <a:gd name="connsiteX1" fmla="*/ 1298982 w 8849806"/>
              <a:gd name="connsiteY1" fmla="*/ 2818171 h 2881729"/>
              <a:gd name="connsiteX2" fmla="*/ 3475384 w 8849806"/>
              <a:gd name="connsiteY2" fmla="*/ 361448 h 2881729"/>
              <a:gd name="connsiteX3" fmla="*/ 8083896 w 8849806"/>
              <a:gd name="connsiteY3" fmla="*/ 649480 h 2881729"/>
              <a:gd name="connsiteX4" fmla="*/ 8070843 w 8849806"/>
              <a:gd name="connsiteY4" fmla="*/ 1625475 h 2881729"/>
              <a:gd name="connsiteX0" fmla="*/ 0 w 8849806"/>
              <a:gd name="connsiteY0" fmla="*/ 2596131 h 2596131"/>
              <a:gd name="connsiteX1" fmla="*/ 1298982 w 8849806"/>
              <a:gd name="connsiteY1" fmla="*/ 2532573 h 2596131"/>
              <a:gd name="connsiteX2" fmla="*/ 3475384 w 8849806"/>
              <a:gd name="connsiteY2" fmla="*/ 75850 h 2596131"/>
              <a:gd name="connsiteX3" fmla="*/ 8083896 w 8849806"/>
              <a:gd name="connsiteY3" fmla="*/ 363882 h 2596131"/>
              <a:gd name="connsiteX4" fmla="*/ 8070843 w 8849806"/>
              <a:gd name="connsiteY4" fmla="*/ 1339877 h 2596131"/>
              <a:gd name="connsiteX0" fmla="*/ 0 w 8070843"/>
              <a:gd name="connsiteY0" fmla="*/ 2596131 h 2596131"/>
              <a:gd name="connsiteX1" fmla="*/ 1298982 w 8070843"/>
              <a:gd name="connsiteY1" fmla="*/ 2532573 h 2596131"/>
              <a:gd name="connsiteX2" fmla="*/ 3475384 w 8070843"/>
              <a:gd name="connsiteY2" fmla="*/ 75850 h 2596131"/>
              <a:gd name="connsiteX3" fmla="*/ 7291808 w 8070843"/>
              <a:gd name="connsiteY3" fmla="*/ 219867 h 2596131"/>
              <a:gd name="connsiteX4" fmla="*/ 8070843 w 8070843"/>
              <a:gd name="connsiteY4" fmla="*/ 1339877 h 2596131"/>
              <a:gd name="connsiteX0" fmla="*/ 0 w 8129727"/>
              <a:gd name="connsiteY0" fmla="*/ 2658943 h 2658943"/>
              <a:gd name="connsiteX1" fmla="*/ 1298982 w 8129727"/>
              <a:gd name="connsiteY1" fmla="*/ 2595385 h 2658943"/>
              <a:gd name="connsiteX2" fmla="*/ 3475384 w 8129727"/>
              <a:gd name="connsiteY2" fmla="*/ 138662 h 2658943"/>
              <a:gd name="connsiteX3" fmla="*/ 7363817 w 8129727"/>
              <a:gd name="connsiteY3" fmla="*/ 210671 h 2658943"/>
              <a:gd name="connsiteX4" fmla="*/ 8070843 w 8129727"/>
              <a:gd name="connsiteY4" fmla="*/ 1402689 h 2658943"/>
              <a:gd name="connsiteX0" fmla="*/ 0 w 8070843"/>
              <a:gd name="connsiteY0" fmla="*/ 2730951 h 2730951"/>
              <a:gd name="connsiteX1" fmla="*/ 1298982 w 8070843"/>
              <a:gd name="connsiteY1" fmla="*/ 2667393 h 2730951"/>
              <a:gd name="connsiteX2" fmla="*/ 3475384 w 8070843"/>
              <a:gd name="connsiteY2" fmla="*/ 210670 h 2730951"/>
              <a:gd name="connsiteX3" fmla="*/ 6355705 w 8070843"/>
              <a:gd name="connsiteY3" fmla="*/ 210671 h 2730951"/>
              <a:gd name="connsiteX4" fmla="*/ 8070843 w 8070843"/>
              <a:gd name="connsiteY4" fmla="*/ 1474697 h 2730951"/>
              <a:gd name="connsiteX0" fmla="*/ 0 w 8070843"/>
              <a:gd name="connsiteY0" fmla="*/ 2615873 h 2615873"/>
              <a:gd name="connsiteX1" fmla="*/ 1298982 w 8070843"/>
              <a:gd name="connsiteY1" fmla="*/ 2552315 h 2615873"/>
              <a:gd name="connsiteX2" fmla="*/ 3475384 w 8070843"/>
              <a:gd name="connsiteY2" fmla="*/ 95592 h 2615873"/>
              <a:gd name="connsiteX3" fmla="*/ 6355705 w 8070843"/>
              <a:gd name="connsiteY3" fmla="*/ 95593 h 2615873"/>
              <a:gd name="connsiteX4" fmla="*/ 8070843 w 8070843"/>
              <a:gd name="connsiteY4" fmla="*/ 1359619 h 2615873"/>
              <a:gd name="connsiteX0" fmla="*/ 0 w 8070843"/>
              <a:gd name="connsiteY0" fmla="*/ 2615873 h 2615873"/>
              <a:gd name="connsiteX1" fmla="*/ 1298982 w 8070843"/>
              <a:gd name="connsiteY1" fmla="*/ 2552315 h 2615873"/>
              <a:gd name="connsiteX2" fmla="*/ 3475384 w 8070843"/>
              <a:gd name="connsiteY2" fmla="*/ 95592 h 2615873"/>
              <a:gd name="connsiteX3" fmla="*/ 6355705 w 8070843"/>
              <a:gd name="connsiteY3" fmla="*/ 95593 h 2615873"/>
              <a:gd name="connsiteX4" fmla="*/ 8070843 w 8070843"/>
              <a:gd name="connsiteY4" fmla="*/ 1359619 h 2615873"/>
              <a:gd name="connsiteX0" fmla="*/ 0 w 8070843"/>
              <a:gd name="connsiteY0" fmla="*/ 2615873 h 2615873"/>
              <a:gd name="connsiteX1" fmla="*/ 1298982 w 8070843"/>
              <a:gd name="connsiteY1" fmla="*/ 2552315 h 2615873"/>
              <a:gd name="connsiteX2" fmla="*/ 3475384 w 8070843"/>
              <a:gd name="connsiteY2" fmla="*/ 95592 h 2615873"/>
              <a:gd name="connsiteX3" fmla="*/ 6067673 w 8070843"/>
              <a:gd name="connsiteY3" fmla="*/ 95593 h 2615873"/>
              <a:gd name="connsiteX4" fmla="*/ 8070843 w 8070843"/>
              <a:gd name="connsiteY4" fmla="*/ 1359619 h 2615873"/>
              <a:gd name="connsiteX0" fmla="*/ 0 w 7723857"/>
              <a:gd name="connsiteY0" fmla="*/ 2615873 h 2615873"/>
              <a:gd name="connsiteX1" fmla="*/ 1298982 w 7723857"/>
              <a:gd name="connsiteY1" fmla="*/ 2552315 h 2615873"/>
              <a:gd name="connsiteX2" fmla="*/ 3475384 w 7723857"/>
              <a:gd name="connsiteY2" fmla="*/ 95592 h 2615873"/>
              <a:gd name="connsiteX3" fmla="*/ 6067673 w 7723857"/>
              <a:gd name="connsiteY3" fmla="*/ 95593 h 2615873"/>
              <a:gd name="connsiteX4" fmla="*/ 7723857 w 7723857"/>
              <a:gd name="connsiteY4"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6067673 w 7723857"/>
              <a:gd name="connsiteY3" fmla="*/ 95593 h 2615873"/>
              <a:gd name="connsiteX4" fmla="*/ 7723857 w 7723857"/>
              <a:gd name="connsiteY4"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5851649 w 7723857"/>
              <a:gd name="connsiteY3" fmla="*/ 95593 h 2615873"/>
              <a:gd name="connsiteX4" fmla="*/ 7723857 w 7723857"/>
              <a:gd name="connsiteY4"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5851649 w 7723857"/>
              <a:gd name="connsiteY3" fmla="*/ 95593 h 2615873"/>
              <a:gd name="connsiteX4" fmla="*/ 6295056 w 7723857"/>
              <a:gd name="connsiteY4" fmla="*/ 325951 h 2615873"/>
              <a:gd name="connsiteX5" fmla="*/ 7723857 w 7723857"/>
              <a:gd name="connsiteY5"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5851649 w 7723857"/>
              <a:gd name="connsiteY3" fmla="*/ 95593 h 2615873"/>
              <a:gd name="connsiteX4" fmla="*/ 6499721 w 7723857"/>
              <a:gd name="connsiteY4" fmla="*/ 239609 h 2615873"/>
              <a:gd name="connsiteX5" fmla="*/ 7723857 w 7723857"/>
              <a:gd name="connsiteY5"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6067673 w 7723857"/>
              <a:gd name="connsiteY3" fmla="*/ 95593 h 2615873"/>
              <a:gd name="connsiteX4" fmla="*/ 6499721 w 7723857"/>
              <a:gd name="connsiteY4" fmla="*/ 239609 h 2615873"/>
              <a:gd name="connsiteX5" fmla="*/ 7723857 w 7723857"/>
              <a:gd name="connsiteY5"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6067673 w 7723857"/>
              <a:gd name="connsiteY3" fmla="*/ 95593 h 2615873"/>
              <a:gd name="connsiteX4" fmla="*/ 6787753 w 7723857"/>
              <a:gd name="connsiteY4" fmla="*/ 239609 h 2615873"/>
              <a:gd name="connsiteX5" fmla="*/ 7723857 w 7723857"/>
              <a:gd name="connsiteY5" fmla="*/ 1391737 h 2615873"/>
              <a:gd name="connsiteX0" fmla="*/ 0 w 7723857"/>
              <a:gd name="connsiteY0" fmla="*/ 2596131 h 2596131"/>
              <a:gd name="connsiteX1" fmla="*/ 1298982 w 7723857"/>
              <a:gd name="connsiteY1" fmla="*/ 2532573 h 2596131"/>
              <a:gd name="connsiteX2" fmla="*/ 3475384 w 7723857"/>
              <a:gd name="connsiteY2" fmla="*/ 75850 h 2596131"/>
              <a:gd name="connsiteX3" fmla="*/ 6242047 w 7723857"/>
              <a:gd name="connsiteY3" fmla="*/ 120678 h 2596131"/>
              <a:gd name="connsiteX4" fmla="*/ 6787753 w 7723857"/>
              <a:gd name="connsiteY4" fmla="*/ 219867 h 2596131"/>
              <a:gd name="connsiteX5" fmla="*/ 7723857 w 7723857"/>
              <a:gd name="connsiteY5" fmla="*/ 1371995 h 2596131"/>
              <a:gd name="connsiteX0" fmla="*/ 0 w 7723857"/>
              <a:gd name="connsiteY0" fmla="*/ 2596131 h 2596131"/>
              <a:gd name="connsiteX1" fmla="*/ 1298982 w 7723857"/>
              <a:gd name="connsiteY1" fmla="*/ 2532573 h 2596131"/>
              <a:gd name="connsiteX2" fmla="*/ 3475384 w 7723857"/>
              <a:gd name="connsiteY2" fmla="*/ 75850 h 2596131"/>
              <a:gd name="connsiteX3" fmla="*/ 6242047 w 7723857"/>
              <a:gd name="connsiteY3" fmla="*/ 120678 h 2596131"/>
              <a:gd name="connsiteX4" fmla="*/ 6960031 w 7723857"/>
              <a:gd name="connsiteY4" fmla="*/ 537919 h 2596131"/>
              <a:gd name="connsiteX5" fmla="*/ 7723857 w 7723857"/>
              <a:gd name="connsiteY5" fmla="*/ 1371995 h 2596131"/>
              <a:gd name="connsiteX0" fmla="*/ 0 w 7507833"/>
              <a:gd name="connsiteY0" fmla="*/ 2596131 h 2596131"/>
              <a:gd name="connsiteX1" fmla="*/ 1298982 w 7507833"/>
              <a:gd name="connsiteY1" fmla="*/ 2532573 h 2596131"/>
              <a:gd name="connsiteX2" fmla="*/ 3475384 w 7507833"/>
              <a:gd name="connsiteY2" fmla="*/ 75850 h 2596131"/>
              <a:gd name="connsiteX3" fmla="*/ 6242047 w 7507833"/>
              <a:gd name="connsiteY3" fmla="*/ 120678 h 2596131"/>
              <a:gd name="connsiteX4" fmla="*/ 6960031 w 7507833"/>
              <a:gd name="connsiteY4" fmla="*/ 537919 h 2596131"/>
              <a:gd name="connsiteX5" fmla="*/ 7507833 w 7507833"/>
              <a:gd name="connsiteY5" fmla="*/ 1083963 h 2596131"/>
              <a:gd name="connsiteX0" fmla="*/ 0 w 7507833"/>
              <a:gd name="connsiteY0" fmla="*/ 2596131 h 2596131"/>
              <a:gd name="connsiteX1" fmla="*/ 1327380 w 7507833"/>
              <a:gd name="connsiteY1" fmla="*/ 2488015 h 2596131"/>
              <a:gd name="connsiteX2" fmla="*/ 3475384 w 7507833"/>
              <a:gd name="connsiteY2" fmla="*/ 75850 h 2596131"/>
              <a:gd name="connsiteX3" fmla="*/ 6242047 w 7507833"/>
              <a:gd name="connsiteY3" fmla="*/ 120678 h 2596131"/>
              <a:gd name="connsiteX4" fmla="*/ 6960031 w 7507833"/>
              <a:gd name="connsiteY4" fmla="*/ 537919 h 2596131"/>
              <a:gd name="connsiteX5" fmla="*/ 7507833 w 7507833"/>
              <a:gd name="connsiteY5" fmla="*/ 1083963 h 2596131"/>
              <a:gd name="connsiteX0" fmla="*/ 0 w 7507833"/>
              <a:gd name="connsiteY0" fmla="*/ 2596131 h 2596131"/>
              <a:gd name="connsiteX1" fmla="*/ 1327380 w 7507833"/>
              <a:gd name="connsiteY1" fmla="*/ 2488015 h 2596131"/>
              <a:gd name="connsiteX2" fmla="*/ 3475384 w 7507833"/>
              <a:gd name="connsiteY2" fmla="*/ 75850 h 2596131"/>
              <a:gd name="connsiteX3" fmla="*/ 6242047 w 7507833"/>
              <a:gd name="connsiteY3" fmla="*/ 120678 h 2596131"/>
              <a:gd name="connsiteX4" fmla="*/ 6960031 w 7507833"/>
              <a:gd name="connsiteY4" fmla="*/ 537919 h 2596131"/>
              <a:gd name="connsiteX5" fmla="*/ 7507833 w 7507833"/>
              <a:gd name="connsiteY5" fmla="*/ 1083963 h 2596131"/>
              <a:gd name="connsiteX0" fmla="*/ 0 w 7507833"/>
              <a:gd name="connsiteY0" fmla="*/ 2973265 h 2973265"/>
              <a:gd name="connsiteX1" fmla="*/ 1327380 w 7507833"/>
              <a:gd name="connsiteY1" fmla="*/ 2865149 h 2973265"/>
              <a:gd name="connsiteX2" fmla="*/ 3763417 w 7507833"/>
              <a:gd name="connsiteY2" fmla="*/ 75850 h 2973265"/>
              <a:gd name="connsiteX3" fmla="*/ 6242047 w 7507833"/>
              <a:gd name="connsiteY3" fmla="*/ 497812 h 2973265"/>
              <a:gd name="connsiteX4" fmla="*/ 6960031 w 7507833"/>
              <a:gd name="connsiteY4" fmla="*/ 915053 h 2973265"/>
              <a:gd name="connsiteX5" fmla="*/ 7507833 w 7507833"/>
              <a:gd name="connsiteY5" fmla="*/ 1461097 h 2973265"/>
              <a:gd name="connsiteX0" fmla="*/ 0 w 7507833"/>
              <a:gd name="connsiteY0" fmla="*/ 2973265 h 2973265"/>
              <a:gd name="connsiteX1" fmla="*/ 1327380 w 7507833"/>
              <a:gd name="connsiteY1" fmla="*/ 2865149 h 2973265"/>
              <a:gd name="connsiteX2" fmla="*/ 3763417 w 7507833"/>
              <a:gd name="connsiteY2" fmla="*/ 75850 h 2973265"/>
              <a:gd name="connsiteX3" fmla="*/ 5347593 w 7507833"/>
              <a:gd name="connsiteY3" fmla="*/ 147858 h 2973265"/>
              <a:gd name="connsiteX4" fmla="*/ 6960031 w 7507833"/>
              <a:gd name="connsiteY4" fmla="*/ 915053 h 2973265"/>
              <a:gd name="connsiteX5" fmla="*/ 7507833 w 7507833"/>
              <a:gd name="connsiteY5" fmla="*/ 1461097 h 2973265"/>
              <a:gd name="connsiteX0" fmla="*/ 0 w 7507833"/>
              <a:gd name="connsiteY0" fmla="*/ 3117281 h 3117281"/>
              <a:gd name="connsiteX1" fmla="*/ 1327380 w 7507833"/>
              <a:gd name="connsiteY1" fmla="*/ 3009165 h 3117281"/>
              <a:gd name="connsiteX2" fmla="*/ 3979441 w 7507833"/>
              <a:gd name="connsiteY2" fmla="*/ 75850 h 3117281"/>
              <a:gd name="connsiteX3" fmla="*/ 5347593 w 7507833"/>
              <a:gd name="connsiteY3" fmla="*/ 291874 h 3117281"/>
              <a:gd name="connsiteX4" fmla="*/ 6960031 w 7507833"/>
              <a:gd name="connsiteY4" fmla="*/ 1059069 h 3117281"/>
              <a:gd name="connsiteX5" fmla="*/ 7507833 w 7507833"/>
              <a:gd name="connsiteY5" fmla="*/ 1605113 h 3117281"/>
              <a:gd name="connsiteX0" fmla="*/ 0 w 7507833"/>
              <a:gd name="connsiteY0" fmla="*/ 3117281 h 3117281"/>
              <a:gd name="connsiteX1" fmla="*/ 1327380 w 7507833"/>
              <a:gd name="connsiteY1" fmla="*/ 3009165 h 3117281"/>
              <a:gd name="connsiteX2" fmla="*/ 3979441 w 7507833"/>
              <a:gd name="connsiteY2" fmla="*/ 75850 h 3117281"/>
              <a:gd name="connsiteX3" fmla="*/ 6283697 w 7507833"/>
              <a:gd name="connsiteY3" fmla="*/ 219866 h 3117281"/>
              <a:gd name="connsiteX4" fmla="*/ 6960031 w 7507833"/>
              <a:gd name="connsiteY4" fmla="*/ 1059069 h 3117281"/>
              <a:gd name="connsiteX5" fmla="*/ 7507833 w 7507833"/>
              <a:gd name="connsiteY5" fmla="*/ 1605113 h 3117281"/>
              <a:gd name="connsiteX0" fmla="*/ 0 w 7723857"/>
              <a:gd name="connsiteY0" fmla="*/ 3867134 h 3867134"/>
              <a:gd name="connsiteX1" fmla="*/ 1327380 w 7723857"/>
              <a:gd name="connsiteY1" fmla="*/ 3759018 h 3867134"/>
              <a:gd name="connsiteX2" fmla="*/ 3979441 w 7723857"/>
              <a:gd name="connsiteY2" fmla="*/ 825703 h 3867134"/>
              <a:gd name="connsiteX3" fmla="*/ 6283697 w 7723857"/>
              <a:gd name="connsiteY3" fmla="*/ 969719 h 3867134"/>
              <a:gd name="connsiteX4" fmla="*/ 6960031 w 7723857"/>
              <a:gd name="connsiteY4" fmla="*/ 1808922 h 3867134"/>
              <a:gd name="connsiteX5" fmla="*/ 7723857 w 7723857"/>
              <a:gd name="connsiteY5" fmla="*/ 177631 h 3867134"/>
              <a:gd name="connsiteX0" fmla="*/ 0 w 7723857"/>
              <a:gd name="connsiteY0" fmla="*/ 4253566 h 4253566"/>
              <a:gd name="connsiteX1" fmla="*/ 1327380 w 7723857"/>
              <a:gd name="connsiteY1" fmla="*/ 4145450 h 4253566"/>
              <a:gd name="connsiteX2" fmla="*/ 3979441 w 7723857"/>
              <a:gd name="connsiteY2" fmla="*/ 1212135 h 4253566"/>
              <a:gd name="connsiteX3" fmla="*/ 6283697 w 7723857"/>
              <a:gd name="connsiteY3" fmla="*/ 1356151 h 4253566"/>
              <a:gd name="connsiteX4" fmla="*/ 7147793 w 7723857"/>
              <a:gd name="connsiteY4" fmla="*/ 132015 h 4253566"/>
              <a:gd name="connsiteX5" fmla="*/ 7723857 w 7723857"/>
              <a:gd name="connsiteY5" fmla="*/ 564063 h 4253566"/>
              <a:gd name="connsiteX0" fmla="*/ 0 w 7723857"/>
              <a:gd name="connsiteY0" fmla="*/ 4253566 h 4253566"/>
              <a:gd name="connsiteX1" fmla="*/ 1327380 w 7723857"/>
              <a:gd name="connsiteY1" fmla="*/ 4145450 h 4253566"/>
              <a:gd name="connsiteX2" fmla="*/ 3979441 w 7723857"/>
              <a:gd name="connsiteY2" fmla="*/ 1212135 h 4253566"/>
              <a:gd name="connsiteX3" fmla="*/ 6283697 w 7723857"/>
              <a:gd name="connsiteY3" fmla="*/ 1356151 h 4253566"/>
              <a:gd name="connsiteX4" fmla="*/ 7147793 w 7723857"/>
              <a:gd name="connsiteY4" fmla="*/ 132015 h 4253566"/>
              <a:gd name="connsiteX5" fmla="*/ 7723857 w 7723857"/>
              <a:gd name="connsiteY5" fmla="*/ 564063 h 4253566"/>
              <a:gd name="connsiteX0" fmla="*/ 0 w 7723857"/>
              <a:gd name="connsiteY0" fmla="*/ 4253566 h 4253566"/>
              <a:gd name="connsiteX1" fmla="*/ 1327380 w 7723857"/>
              <a:gd name="connsiteY1" fmla="*/ 4145450 h 4253566"/>
              <a:gd name="connsiteX2" fmla="*/ 3979441 w 7723857"/>
              <a:gd name="connsiteY2" fmla="*/ 1212135 h 4253566"/>
              <a:gd name="connsiteX3" fmla="*/ 6283697 w 7723857"/>
              <a:gd name="connsiteY3" fmla="*/ 1356151 h 4253566"/>
              <a:gd name="connsiteX4" fmla="*/ 7147793 w 7723857"/>
              <a:gd name="connsiteY4" fmla="*/ 132015 h 4253566"/>
              <a:gd name="connsiteX5" fmla="*/ 7723857 w 7723857"/>
              <a:gd name="connsiteY5" fmla="*/ 564063 h 4253566"/>
              <a:gd name="connsiteX0" fmla="*/ 0 w 7723857"/>
              <a:gd name="connsiteY0" fmla="*/ 4229563 h 4229563"/>
              <a:gd name="connsiteX1" fmla="*/ 1327380 w 7723857"/>
              <a:gd name="connsiteY1" fmla="*/ 4121447 h 4229563"/>
              <a:gd name="connsiteX2" fmla="*/ 3979441 w 7723857"/>
              <a:gd name="connsiteY2" fmla="*/ 1188132 h 4229563"/>
              <a:gd name="connsiteX3" fmla="*/ 6283697 w 7723857"/>
              <a:gd name="connsiteY3" fmla="*/ 1188132 h 4229563"/>
              <a:gd name="connsiteX4" fmla="*/ 7147793 w 7723857"/>
              <a:gd name="connsiteY4" fmla="*/ 108012 h 4229563"/>
              <a:gd name="connsiteX5" fmla="*/ 7723857 w 7723857"/>
              <a:gd name="connsiteY5" fmla="*/ 540060 h 4229563"/>
              <a:gd name="connsiteX0" fmla="*/ 0 w 7723857"/>
              <a:gd name="connsiteY0" fmla="*/ 3869523 h 3869523"/>
              <a:gd name="connsiteX1" fmla="*/ 1327380 w 7723857"/>
              <a:gd name="connsiteY1" fmla="*/ 3761407 h 3869523"/>
              <a:gd name="connsiteX2" fmla="*/ 3979441 w 7723857"/>
              <a:gd name="connsiteY2" fmla="*/ 828092 h 3869523"/>
              <a:gd name="connsiteX3" fmla="*/ 6283697 w 7723857"/>
              <a:gd name="connsiteY3" fmla="*/ 828092 h 3869523"/>
              <a:gd name="connsiteX4" fmla="*/ 7003777 w 7723857"/>
              <a:gd name="connsiteY4" fmla="*/ 108012 h 3869523"/>
              <a:gd name="connsiteX5" fmla="*/ 7723857 w 7723857"/>
              <a:gd name="connsiteY5" fmla="*/ 180020 h 3869523"/>
              <a:gd name="connsiteX0" fmla="*/ 0 w 7003777"/>
              <a:gd name="connsiteY0" fmla="*/ 3761511 h 3761511"/>
              <a:gd name="connsiteX1" fmla="*/ 1327380 w 7003777"/>
              <a:gd name="connsiteY1" fmla="*/ 3653395 h 3761511"/>
              <a:gd name="connsiteX2" fmla="*/ 3979441 w 7003777"/>
              <a:gd name="connsiteY2" fmla="*/ 720080 h 3761511"/>
              <a:gd name="connsiteX3" fmla="*/ 6283697 w 7003777"/>
              <a:gd name="connsiteY3" fmla="*/ 720080 h 3761511"/>
              <a:gd name="connsiteX4" fmla="*/ 7003777 w 7003777"/>
              <a:gd name="connsiteY4" fmla="*/ 0 h 3761511"/>
              <a:gd name="connsiteX0" fmla="*/ 0 w 7359788"/>
              <a:gd name="connsiteY0" fmla="*/ 3761511 h 3761511"/>
              <a:gd name="connsiteX1" fmla="*/ 1327380 w 7359788"/>
              <a:gd name="connsiteY1" fmla="*/ 3653395 h 3761511"/>
              <a:gd name="connsiteX2" fmla="*/ 3979441 w 7359788"/>
              <a:gd name="connsiteY2" fmla="*/ 720080 h 3761511"/>
              <a:gd name="connsiteX3" fmla="*/ 6283697 w 7359788"/>
              <a:gd name="connsiteY3" fmla="*/ 720080 h 3761511"/>
              <a:gd name="connsiteX4" fmla="*/ 7003777 w 7359788"/>
              <a:gd name="connsiteY4" fmla="*/ 0 h 3761511"/>
              <a:gd name="connsiteX0" fmla="*/ 0 w 7408863"/>
              <a:gd name="connsiteY0" fmla="*/ 3846771 h 3846771"/>
              <a:gd name="connsiteX1" fmla="*/ 1327380 w 7408863"/>
              <a:gd name="connsiteY1" fmla="*/ 3738655 h 3846771"/>
              <a:gd name="connsiteX2" fmla="*/ 3979441 w 7408863"/>
              <a:gd name="connsiteY2" fmla="*/ 805340 h 3846771"/>
              <a:gd name="connsiteX3" fmla="*/ 6283697 w 7408863"/>
              <a:gd name="connsiteY3" fmla="*/ 805340 h 3846771"/>
              <a:gd name="connsiteX4" fmla="*/ 7408863 w 7408863"/>
              <a:gd name="connsiteY4" fmla="*/ 0 h 3846771"/>
              <a:gd name="connsiteX0" fmla="*/ 0 w 8749869"/>
              <a:gd name="connsiteY0" fmla="*/ 3809458 h 3809458"/>
              <a:gd name="connsiteX1" fmla="*/ 2668386 w 8749869"/>
              <a:gd name="connsiteY1" fmla="*/ 3738655 h 3809458"/>
              <a:gd name="connsiteX2" fmla="*/ 5320447 w 8749869"/>
              <a:gd name="connsiteY2" fmla="*/ 805340 h 3809458"/>
              <a:gd name="connsiteX3" fmla="*/ 7624703 w 8749869"/>
              <a:gd name="connsiteY3" fmla="*/ 805340 h 3809458"/>
              <a:gd name="connsiteX4" fmla="*/ 8749869 w 8749869"/>
              <a:gd name="connsiteY4" fmla="*/ 0 h 3809458"/>
              <a:gd name="connsiteX0" fmla="*/ 0 w 8749869"/>
              <a:gd name="connsiteY0" fmla="*/ 3809458 h 3809458"/>
              <a:gd name="connsiteX1" fmla="*/ 2668386 w 8749869"/>
              <a:gd name="connsiteY1" fmla="*/ 3738655 h 3809458"/>
              <a:gd name="connsiteX2" fmla="*/ 5320447 w 8749869"/>
              <a:gd name="connsiteY2" fmla="*/ 805340 h 3809458"/>
              <a:gd name="connsiteX3" fmla="*/ 7624703 w 8749869"/>
              <a:gd name="connsiteY3" fmla="*/ 805340 h 3809458"/>
              <a:gd name="connsiteX4" fmla="*/ 8749869 w 8749869"/>
              <a:gd name="connsiteY4" fmla="*/ 0 h 3809458"/>
              <a:gd name="connsiteX0" fmla="*/ 0 w 8749869"/>
              <a:gd name="connsiteY0" fmla="*/ 3809458 h 3809458"/>
              <a:gd name="connsiteX1" fmla="*/ 2668386 w 8749869"/>
              <a:gd name="connsiteY1" fmla="*/ 3738655 h 3809458"/>
              <a:gd name="connsiteX2" fmla="*/ 3253936 w 8749869"/>
              <a:gd name="connsiteY2" fmla="*/ 2828294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668386 w 8749869"/>
              <a:gd name="connsiteY1" fmla="*/ 3738655 h 3809458"/>
              <a:gd name="connsiteX2" fmla="*/ 3253936 w 8749869"/>
              <a:gd name="connsiteY2" fmla="*/ 2828294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375476 w 8749869"/>
              <a:gd name="connsiteY1" fmla="*/ 3727262 h 3809458"/>
              <a:gd name="connsiteX2" fmla="*/ 3253936 w 8749869"/>
              <a:gd name="connsiteY2" fmla="*/ 2828294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375476 w 8749869"/>
              <a:gd name="connsiteY1" fmla="*/ 3727262 h 3809458"/>
              <a:gd name="connsiteX2" fmla="*/ 3253936 w 8749869"/>
              <a:gd name="connsiteY2" fmla="*/ 2828294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375476 w 8749869"/>
              <a:gd name="connsiteY1" fmla="*/ 3727262 h 3809458"/>
              <a:gd name="connsiteX2" fmla="*/ 3253936 w 8749869"/>
              <a:gd name="connsiteY2" fmla="*/ 2828294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62047"/>
              <a:gd name="connsiteX1" fmla="*/ 2375476 w 8749869"/>
              <a:gd name="connsiteY1" fmla="*/ 3727262 h 3862047"/>
              <a:gd name="connsiteX2" fmla="*/ 3429629 w 8749869"/>
              <a:gd name="connsiteY2" fmla="*/ 2956718 h 3862047"/>
              <a:gd name="connsiteX3" fmla="*/ 5320447 w 8749869"/>
              <a:gd name="connsiteY3" fmla="*/ 805340 h 3862047"/>
              <a:gd name="connsiteX4" fmla="*/ 7624703 w 8749869"/>
              <a:gd name="connsiteY4" fmla="*/ 805340 h 3862047"/>
              <a:gd name="connsiteX5" fmla="*/ 8749869 w 8749869"/>
              <a:gd name="connsiteY5" fmla="*/ 0 h 3862047"/>
              <a:gd name="connsiteX0" fmla="*/ 0 w 8749869"/>
              <a:gd name="connsiteY0" fmla="*/ 3809458 h 3809458"/>
              <a:gd name="connsiteX1" fmla="*/ 2375476 w 8749869"/>
              <a:gd name="connsiteY1" fmla="*/ 3727262 h 3809458"/>
              <a:gd name="connsiteX2" fmla="*/ 3429629 w 8749869"/>
              <a:gd name="connsiteY2" fmla="*/ 2956718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199784 w 8749869"/>
              <a:gd name="connsiteY1" fmla="*/ 3663050 h 3809458"/>
              <a:gd name="connsiteX2" fmla="*/ 3429629 w 8749869"/>
              <a:gd name="connsiteY2" fmla="*/ 2956718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199784 w 8749869"/>
              <a:gd name="connsiteY1" fmla="*/ 3663050 h 3809458"/>
              <a:gd name="connsiteX2" fmla="*/ 3429629 w 8749869"/>
              <a:gd name="connsiteY2" fmla="*/ 2956718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199784 w 8749869"/>
              <a:gd name="connsiteY1" fmla="*/ 3663050 h 3809458"/>
              <a:gd name="connsiteX2" fmla="*/ 3429629 w 8749869"/>
              <a:gd name="connsiteY2" fmla="*/ 2956718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199784 w 8749869"/>
              <a:gd name="connsiteY1" fmla="*/ 3663050 h 3809458"/>
              <a:gd name="connsiteX2" fmla="*/ 3253936 w 8749869"/>
              <a:gd name="connsiteY2" fmla="*/ 2892506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199784 w 8749869"/>
              <a:gd name="connsiteY1" fmla="*/ 3663050 h 3809458"/>
              <a:gd name="connsiteX2" fmla="*/ 3253936 w 8749869"/>
              <a:gd name="connsiteY2" fmla="*/ 2892506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024091 w 8749869"/>
              <a:gd name="connsiteY1" fmla="*/ 3663050 h 3809458"/>
              <a:gd name="connsiteX2" fmla="*/ 3253936 w 8749869"/>
              <a:gd name="connsiteY2" fmla="*/ 2892506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024091 w 8749869"/>
              <a:gd name="connsiteY1" fmla="*/ 3663050 h 3809458"/>
              <a:gd name="connsiteX2" fmla="*/ 3253936 w 8749869"/>
              <a:gd name="connsiteY2" fmla="*/ 2892506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024091 w 8749869"/>
              <a:gd name="connsiteY1" fmla="*/ 3663050 h 3809458"/>
              <a:gd name="connsiteX2" fmla="*/ 3253936 w 8749869"/>
              <a:gd name="connsiteY2" fmla="*/ 2892506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024091 w 8749869"/>
              <a:gd name="connsiteY1" fmla="*/ 3663050 h 3809458"/>
              <a:gd name="connsiteX2" fmla="*/ 3253936 w 8749869"/>
              <a:gd name="connsiteY2" fmla="*/ 2892506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024091 w 8749869"/>
              <a:gd name="connsiteY1" fmla="*/ 3663050 h 3809458"/>
              <a:gd name="connsiteX2" fmla="*/ 3253936 w 8749869"/>
              <a:gd name="connsiteY2" fmla="*/ 2892506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00794"/>
              <a:gd name="connsiteY0" fmla="*/ 3485434 h 3485434"/>
              <a:gd name="connsiteX1" fmla="*/ 2024091 w 8700794"/>
              <a:gd name="connsiteY1" fmla="*/ 3339026 h 3485434"/>
              <a:gd name="connsiteX2" fmla="*/ 3253936 w 8700794"/>
              <a:gd name="connsiteY2" fmla="*/ 2568482 h 3485434"/>
              <a:gd name="connsiteX3" fmla="*/ 5320447 w 8700794"/>
              <a:gd name="connsiteY3" fmla="*/ 481316 h 3485434"/>
              <a:gd name="connsiteX4" fmla="*/ 7624703 w 8700794"/>
              <a:gd name="connsiteY4" fmla="*/ 481316 h 3485434"/>
              <a:gd name="connsiteX5" fmla="*/ 8612547 w 8700794"/>
              <a:gd name="connsiteY5" fmla="*/ 0 h 3485434"/>
              <a:gd name="connsiteX0" fmla="*/ 0 w 8788239"/>
              <a:gd name="connsiteY0" fmla="*/ 3421222 h 3421222"/>
              <a:gd name="connsiteX1" fmla="*/ 2024091 w 8788239"/>
              <a:gd name="connsiteY1" fmla="*/ 3274814 h 3421222"/>
              <a:gd name="connsiteX2" fmla="*/ 3253936 w 8788239"/>
              <a:gd name="connsiteY2" fmla="*/ 2504270 h 3421222"/>
              <a:gd name="connsiteX3" fmla="*/ 5320447 w 8788239"/>
              <a:gd name="connsiteY3" fmla="*/ 417104 h 3421222"/>
              <a:gd name="connsiteX4" fmla="*/ 7624703 w 8788239"/>
              <a:gd name="connsiteY4" fmla="*/ 417104 h 3421222"/>
              <a:gd name="connsiteX5" fmla="*/ 8788239 w 8788239"/>
              <a:gd name="connsiteY5" fmla="*/ 0 h 3421222"/>
              <a:gd name="connsiteX0" fmla="*/ 0 w 8788239"/>
              <a:gd name="connsiteY0" fmla="*/ 3421222 h 3421222"/>
              <a:gd name="connsiteX1" fmla="*/ 2024091 w 8788239"/>
              <a:gd name="connsiteY1" fmla="*/ 3274814 h 3421222"/>
              <a:gd name="connsiteX2" fmla="*/ 3253936 w 8788239"/>
              <a:gd name="connsiteY2" fmla="*/ 2504270 h 3421222"/>
              <a:gd name="connsiteX3" fmla="*/ 5320447 w 8788239"/>
              <a:gd name="connsiteY3" fmla="*/ 417104 h 3421222"/>
              <a:gd name="connsiteX4" fmla="*/ 7624703 w 8788239"/>
              <a:gd name="connsiteY4" fmla="*/ 417104 h 3421222"/>
              <a:gd name="connsiteX5" fmla="*/ 8788239 w 8788239"/>
              <a:gd name="connsiteY5" fmla="*/ 0 h 3421222"/>
              <a:gd name="connsiteX0" fmla="*/ 0 w 8788239"/>
              <a:gd name="connsiteY0" fmla="*/ 3421222 h 3421222"/>
              <a:gd name="connsiteX1" fmla="*/ 2024091 w 8788239"/>
              <a:gd name="connsiteY1" fmla="*/ 3274814 h 3421222"/>
              <a:gd name="connsiteX2" fmla="*/ 3253936 w 8788239"/>
              <a:gd name="connsiteY2" fmla="*/ 2504270 h 3421222"/>
              <a:gd name="connsiteX3" fmla="*/ 5320447 w 8788239"/>
              <a:gd name="connsiteY3" fmla="*/ 417104 h 3421222"/>
              <a:gd name="connsiteX4" fmla="*/ 7624703 w 8788239"/>
              <a:gd name="connsiteY4" fmla="*/ 417104 h 3421222"/>
              <a:gd name="connsiteX5" fmla="*/ 8788239 w 8788239"/>
              <a:gd name="connsiteY5" fmla="*/ 0 h 3421222"/>
              <a:gd name="connsiteX0" fmla="*/ 0 w 8788239"/>
              <a:gd name="connsiteY0" fmla="*/ 3421222 h 3421222"/>
              <a:gd name="connsiteX1" fmla="*/ 2024091 w 8788239"/>
              <a:gd name="connsiteY1" fmla="*/ 3274814 h 3421222"/>
              <a:gd name="connsiteX2" fmla="*/ 3253936 w 8788239"/>
              <a:gd name="connsiteY2" fmla="*/ 2504270 h 3421222"/>
              <a:gd name="connsiteX3" fmla="*/ 5320447 w 8788239"/>
              <a:gd name="connsiteY3" fmla="*/ 417104 h 3421222"/>
              <a:gd name="connsiteX4" fmla="*/ 7624703 w 8788239"/>
              <a:gd name="connsiteY4" fmla="*/ 417104 h 3421222"/>
              <a:gd name="connsiteX5" fmla="*/ 8788239 w 8788239"/>
              <a:gd name="connsiteY5" fmla="*/ 0 h 3421222"/>
              <a:gd name="connsiteX0" fmla="*/ 0 w 8788239"/>
              <a:gd name="connsiteY0" fmla="*/ 3421222 h 3421222"/>
              <a:gd name="connsiteX1" fmla="*/ 2024091 w 8788239"/>
              <a:gd name="connsiteY1" fmla="*/ 3274814 h 3421222"/>
              <a:gd name="connsiteX2" fmla="*/ 3253936 w 8788239"/>
              <a:gd name="connsiteY2" fmla="*/ 2504270 h 3421222"/>
              <a:gd name="connsiteX3" fmla="*/ 5320447 w 8788239"/>
              <a:gd name="connsiteY3" fmla="*/ 417104 h 3421222"/>
              <a:gd name="connsiteX4" fmla="*/ 7624703 w 8788239"/>
              <a:gd name="connsiteY4" fmla="*/ 417104 h 3421222"/>
              <a:gd name="connsiteX5" fmla="*/ 8788239 w 8788239"/>
              <a:gd name="connsiteY5" fmla="*/ 0 h 3421222"/>
              <a:gd name="connsiteX0" fmla="*/ 0 w 8788239"/>
              <a:gd name="connsiteY0" fmla="*/ 3421222 h 3421222"/>
              <a:gd name="connsiteX1" fmla="*/ 2024091 w 8788239"/>
              <a:gd name="connsiteY1" fmla="*/ 3274814 h 3421222"/>
              <a:gd name="connsiteX2" fmla="*/ 3253936 w 8788239"/>
              <a:gd name="connsiteY2" fmla="*/ 2504270 h 3421222"/>
              <a:gd name="connsiteX3" fmla="*/ 5320447 w 8788239"/>
              <a:gd name="connsiteY3" fmla="*/ 417104 h 3421222"/>
              <a:gd name="connsiteX4" fmla="*/ 7821932 w 8788239"/>
              <a:gd name="connsiteY4" fmla="*/ 321060 h 3421222"/>
              <a:gd name="connsiteX5" fmla="*/ 8788239 w 8788239"/>
              <a:gd name="connsiteY5" fmla="*/ 0 h 3421222"/>
              <a:gd name="connsiteX0" fmla="*/ 0 w 8788239"/>
              <a:gd name="connsiteY0" fmla="*/ 3421222 h 3421222"/>
              <a:gd name="connsiteX1" fmla="*/ 2024091 w 8788239"/>
              <a:gd name="connsiteY1" fmla="*/ 3274814 h 3421222"/>
              <a:gd name="connsiteX2" fmla="*/ 3253936 w 8788239"/>
              <a:gd name="connsiteY2" fmla="*/ 2504270 h 3421222"/>
              <a:gd name="connsiteX3" fmla="*/ 5320447 w 8788239"/>
              <a:gd name="connsiteY3" fmla="*/ 417104 h 3421222"/>
              <a:gd name="connsiteX4" fmla="*/ 7821932 w 8788239"/>
              <a:gd name="connsiteY4" fmla="*/ 321060 h 3421222"/>
              <a:gd name="connsiteX5" fmla="*/ 8788239 w 8788239"/>
              <a:gd name="connsiteY5" fmla="*/ 0 h 3421222"/>
              <a:gd name="connsiteX0" fmla="*/ 0 w 8823537"/>
              <a:gd name="connsiteY0" fmla="*/ 3421222 h 3421222"/>
              <a:gd name="connsiteX1" fmla="*/ 2024091 w 8823537"/>
              <a:gd name="connsiteY1" fmla="*/ 3274814 h 3421222"/>
              <a:gd name="connsiteX2" fmla="*/ 3253936 w 8823537"/>
              <a:gd name="connsiteY2" fmla="*/ 2504270 h 3421222"/>
              <a:gd name="connsiteX3" fmla="*/ 5320447 w 8823537"/>
              <a:gd name="connsiteY3" fmla="*/ 417104 h 3421222"/>
              <a:gd name="connsiteX4" fmla="*/ 7930068 w 8823537"/>
              <a:gd name="connsiteY4" fmla="*/ 271318 h 3421222"/>
              <a:gd name="connsiteX5" fmla="*/ 8788239 w 8823537"/>
              <a:gd name="connsiteY5" fmla="*/ 0 h 3421222"/>
              <a:gd name="connsiteX0" fmla="*/ 0 w 8823537"/>
              <a:gd name="connsiteY0" fmla="*/ 3421222 h 3421222"/>
              <a:gd name="connsiteX1" fmla="*/ 2024091 w 8823537"/>
              <a:gd name="connsiteY1" fmla="*/ 3274814 h 3421222"/>
              <a:gd name="connsiteX2" fmla="*/ 3253936 w 8823537"/>
              <a:gd name="connsiteY2" fmla="*/ 2504270 h 3421222"/>
              <a:gd name="connsiteX3" fmla="*/ 5320447 w 8823537"/>
              <a:gd name="connsiteY3" fmla="*/ 417104 h 3421222"/>
              <a:gd name="connsiteX4" fmla="*/ 7930068 w 8823537"/>
              <a:gd name="connsiteY4" fmla="*/ 271318 h 3421222"/>
              <a:gd name="connsiteX5" fmla="*/ 8788239 w 8823537"/>
              <a:gd name="connsiteY5" fmla="*/ 0 h 3421222"/>
              <a:gd name="connsiteX0" fmla="*/ 0 w 8951552"/>
              <a:gd name="connsiteY0" fmla="*/ 3421222 h 3421222"/>
              <a:gd name="connsiteX1" fmla="*/ 2024091 w 8951552"/>
              <a:gd name="connsiteY1" fmla="*/ 3274814 h 3421222"/>
              <a:gd name="connsiteX2" fmla="*/ 3253936 w 8951552"/>
              <a:gd name="connsiteY2" fmla="*/ 2504270 h 3421222"/>
              <a:gd name="connsiteX3" fmla="*/ 5320447 w 8951552"/>
              <a:gd name="connsiteY3" fmla="*/ 417104 h 3421222"/>
              <a:gd name="connsiteX4" fmla="*/ 7930068 w 8951552"/>
              <a:gd name="connsiteY4" fmla="*/ 271318 h 3421222"/>
              <a:gd name="connsiteX5" fmla="*/ 8788239 w 8951552"/>
              <a:gd name="connsiteY5" fmla="*/ 0 h 3421222"/>
              <a:gd name="connsiteX0" fmla="*/ 0 w 8951552"/>
              <a:gd name="connsiteY0" fmla="*/ 3613858 h 3613858"/>
              <a:gd name="connsiteX1" fmla="*/ 2024091 w 8951552"/>
              <a:gd name="connsiteY1" fmla="*/ 3467450 h 3613858"/>
              <a:gd name="connsiteX2" fmla="*/ 3253936 w 8951552"/>
              <a:gd name="connsiteY2" fmla="*/ 2696906 h 3613858"/>
              <a:gd name="connsiteX3" fmla="*/ 5320447 w 8951552"/>
              <a:gd name="connsiteY3" fmla="*/ 609740 h 3613858"/>
              <a:gd name="connsiteX4" fmla="*/ 7930068 w 8951552"/>
              <a:gd name="connsiteY4" fmla="*/ 463954 h 3613858"/>
              <a:gd name="connsiteX5" fmla="*/ 8876084 w 8951552"/>
              <a:gd name="connsiteY5" fmla="*/ 0 h 3613858"/>
              <a:gd name="connsiteX0" fmla="*/ 0 w 8876084"/>
              <a:gd name="connsiteY0" fmla="*/ 3613858 h 3613858"/>
              <a:gd name="connsiteX1" fmla="*/ 2024091 w 8876084"/>
              <a:gd name="connsiteY1" fmla="*/ 3467450 h 3613858"/>
              <a:gd name="connsiteX2" fmla="*/ 3253936 w 8876084"/>
              <a:gd name="connsiteY2" fmla="*/ 2696906 h 3613858"/>
              <a:gd name="connsiteX3" fmla="*/ 5320447 w 8876084"/>
              <a:gd name="connsiteY3" fmla="*/ 609740 h 3613858"/>
              <a:gd name="connsiteX4" fmla="*/ 7930068 w 8876084"/>
              <a:gd name="connsiteY4" fmla="*/ 463954 h 3613858"/>
              <a:gd name="connsiteX5" fmla="*/ 8876084 w 8876084"/>
              <a:gd name="connsiteY5" fmla="*/ 0 h 3613858"/>
              <a:gd name="connsiteX0" fmla="*/ 0 w 8876084"/>
              <a:gd name="connsiteY0" fmla="*/ 3613858 h 3613858"/>
              <a:gd name="connsiteX1" fmla="*/ 2024091 w 8876084"/>
              <a:gd name="connsiteY1" fmla="*/ 3467450 h 3613858"/>
              <a:gd name="connsiteX2" fmla="*/ 3253936 w 8876084"/>
              <a:gd name="connsiteY2" fmla="*/ 2696906 h 3613858"/>
              <a:gd name="connsiteX3" fmla="*/ 5320447 w 8876084"/>
              <a:gd name="connsiteY3" fmla="*/ 609740 h 3613858"/>
              <a:gd name="connsiteX4" fmla="*/ 7930068 w 8876084"/>
              <a:gd name="connsiteY4" fmla="*/ 463954 h 3613858"/>
              <a:gd name="connsiteX5" fmla="*/ 8876084 w 8876084"/>
              <a:gd name="connsiteY5" fmla="*/ 0 h 3613858"/>
              <a:gd name="connsiteX0" fmla="*/ 0 w 8612546"/>
              <a:gd name="connsiteY0" fmla="*/ 3421222 h 3421222"/>
              <a:gd name="connsiteX1" fmla="*/ 2024091 w 8612546"/>
              <a:gd name="connsiteY1" fmla="*/ 3274814 h 3421222"/>
              <a:gd name="connsiteX2" fmla="*/ 3253936 w 8612546"/>
              <a:gd name="connsiteY2" fmla="*/ 2504270 h 3421222"/>
              <a:gd name="connsiteX3" fmla="*/ 5320447 w 8612546"/>
              <a:gd name="connsiteY3" fmla="*/ 417104 h 3421222"/>
              <a:gd name="connsiteX4" fmla="*/ 7930068 w 8612546"/>
              <a:gd name="connsiteY4" fmla="*/ 271318 h 3421222"/>
              <a:gd name="connsiteX5" fmla="*/ 8612546 w 8612546"/>
              <a:gd name="connsiteY5" fmla="*/ 0 h 3421222"/>
              <a:gd name="connsiteX0" fmla="*/ 0 w 8612546"/>
              <a:gd name="connsiteY0" fmla="*/ 3421222 h 3421222"/>
              <a:gd name="connsiteX1" fmla="*/ 2024091 w 8612546"/>
              <a:gd name="connsiteY1" fmla="*/ 3274814 h 3421222"/>
              <a:gd name="connsiteX2" fmla="*/ 3253936 w 8612546"/>
              <a:gd name="connsiteY2" fmla="*/ 2504270 h 3421222"/>
              <a:gd name="connsiteX3" fmla="*/ 5320447 w 8612546"/>
              <a:gd name="connsiteY3" fmla="*/ 417104 h 3421222"/>
              <a:gd name="connsiteX4" fmla="*/ 7930068 w 8612546"/>
              <a:gd name="connsiteY4" fmla="*/ 271318 h 3421222"/>
              <a:gd name="connsiteX5" fmla="*/ 8612546 w 8612546"/>
              <a:gd name="connsiteY5" fmla="*/ 0 h 3421222"/>
              <a:gd name="connsiteX0" fmla="*/ 0 w 8612546"/>
              <a:gd name="connsiteY0" fmla="*/ 3421222 h 3421222"/>
              <a:gd name="connsiteX1" fmla="*/ 2024091 w 8612546"/>
              <a:gd name="connsiteY1" fmla="*/ 3274814 h 3421222"/>
              <a:gd name="connsiteX2" fmla="*/ 3253936 w 8612546"/>
              <a:gd name="connsiteY2" fmla="*/ 2504270 h 3421222"/>
              <a:gd name="connsiteX3" fmla="*/ 5320447 w 8612546"/>
              <a:gd name="connsiteY3" fmla="*/ 417104 h 3421222"/>
              <a:gd name="connsiteX4" fmla="*/ 7930068 w 8612546"/>
              <a:gd name="connsiteY4" fmla="*/ 271318 h 3421222"/>
              <a:gd name="connsiteX5" fmla="*/ 8612546 w 8612546"/>
              <a:gd name="connsiteY5" fmla="*/ 0 h 3421222"/>
              <a:gd name="connsiteX0" fmla="*/ 0 w 8612546"/>
              <a:gd name="connsiteY0" fmla="*/ 3421222 h 3421222"/>
              <a:gd name="connsiteX1" fmla="*/ 2024091 w 8612546"/>
              <a:gd name="connsiteY1" fmla="*/ 3274814 h 3421222"/>
              <a:gd name="connsiteX2" fmla="*/ 3253936 w 8612546"/>
              <a:gd name="connsiteY2" fmla="*/ 2504270 h 3421222"/>
              <a:gd name="connsiteX3" fmla="*/ 5320447 w 8612546"/>
              <a:gd name="connsiteY3" fmla="*/ 417104 h 3421222"/>
              <a:gd name="connsiteX4" fmla="*/ 7558393 w 8612546"/>
              <a:gd name="connsiteY4" fmla="*/ 256848 h 3421222"/>
              <a:gd name="connsiteX5" fmla="*/ 8612546 w 8612546"/>
              <a:gd name="connsiteY5" fmla="*/ 0 h 3421222"/>
              <a:gd name="connsiteX0" fmla="*/ 0 w 8725543"/>
              <a:gd name="connsiteY0" fmla="*/ 3421222 h 3421222"/>
              <a:gd name="connsiteX1" fmla="*/ 2024091 w 8725543"/>
              <a:gd name="connsiteY1" fmla="*/ 3274814 h 3421222"/>
              <a:gd name="connsiteX2" fmla="*/ 3253936 w 8725543"/>
              <a:gd name="connsiteY2" fmla="*/ 2504270 h 3421222"/>
              <a:gd name="connsiteX3" fmla="*/ 5320447 w 8725543"/>
              <a:gd name="connsiteY3" fmla="*/ 417104 h 3421222"/>
              <a:gd name="connsiteX4" fmla="*/ 7558393 w 8725543"/>
              <a:gd name="connsiteY4" fmla="*/ 256848 h 3421222"/>
              <a:gd name="connsiteX5" fmla="*/ 8612546 w 8725543"/>
              <a:gd name="connsiteY5" fmla="*/ 0 h 3421222"/>
              <a:gd name="connsiteX0" fmla="*/ 0 w 8725543"/>
              <a:gd name="connsiteY0" fmla="*/ 3421222 h 3421222"/>
              <a:gd name="connsiteX1" fmla="*/ 2024091 w 8725543"/>
              <a:gd name="connsiteY1" fmla="*/ 3274814 h 3421222"/>
              <a:gd name="connsiteX2" fmla="*/ 3253936 w 8725543"/>
              <a:gd name="connsiteY2" fmla="*/ 2504270 h 3421222"/>
              <a:gd name="connsiteX3" fmla="*/ 5320447 w 8725543"/>
              <a:gd name="connsiteY3" fmla="*/ 417104 h 3421222"/>
              <a:gd name="connsiteX4" fmla="*/ 7558393 w 8725543"/>
              <a:gd name="connsiteY4" fmla="*/ 192636 h 3421222"/>
              <a:gd name="connsiteX5" fmla="*/ 8612546 w 8725543"/>
              <a:gd name="connsiteY5" fmla="*/ 0 h 3421222"/>
              <a:gd name="connsiteX0" fmla="*/ 0 w 8813390"/>
              <a:gd name="connsiteY0" fmla="*/ 3421222 h 3421222"/>
              <a:gd name="connsiteX1" fmla="*/ 2024091 w 8813390"/>
              <a:gd name="connsiteY1" fmla="*/ 3274814 h 3421222"/>
              <a:gd name="connsiteX2" fmla="*/ 3253936 w 8813390"/>
              <a:gd name="connsiteY2" fmla="*/ 2504270 h 3421222"/>
              <a:gd name="connsiteX3" fmla="*/ 5320447 w 8813390"/>
              <a:gd name="connsiteY3" fmla="*/ 417104 h 3421222"/>
              <a:gd name="connsiteX4" fmla="*/ 7646240 w 8813390"/>
              <a:gd name="connsiteY4" fmla="*/ 321060 h 3421222"/>
              <a:gd name="connsiteX5" fmla="*/ 8612546 w 8813390"/>
              <a:gd name="connsiteY5" fmla="*/ 0 h 3421222"/>
              <a:gd name="connsiteX0" fmla="*/ 0 w 8813390"/>
              <a:gd name="connsiteY0" fmla="*/ 3421222 h 3421222"/>
              <a:gd name="connsiteX1" fmla="*/ 2024091 w 8813390"/>
              <a:gd name="connsiteY1" fmla="*/ 3274814 h 3421222"/>
              <a:gd name="connsiteX2" fmla="*/ 3253936 w 8813390"/>
              <a:gd name="connsiteY2" fmla="*/ 2504270 h 3421222"/>
              <a:gd name="connsiteX3" fmla="*/ 5320447 w 8813390"/>
              <a:gd name="connsiteY3" fmla="*/ 417104 h 3421222"/>
              <a:gd name="connsiteX4" fmla="*/ 7646240 w 8813390"/>
              <a:gd name="connsiteY4" fmla="*/ 321060 h 3421222"/>
              <a:gd name="connsiteX5" fmla="*/ 8612546 w 8813390"/>
              <a:gd name="connsiteY5" fmla="*/ 0 h 3421222"/>
              <a:gd name="connsiteX0" fmla="*/ 0 w 9428313"/>
              <a:gd name="connsiteY0" fmla="*/ 3421222 h 3421222"/>
              <a:gd name="connsiteX1" fmla="*/ 2024091 w 9428313"/>
              <a:gd name="connsiteY1" fmla="*/ 3274814 h 3421222"/>
              <a:gd name="connsiteX2" fmla="*/ 3253936 w 9428313"/>
              <a:gd name="connsiteY2" fmla="*/ 2504270 h 3421222"/>
              <a:gd name="connsiteX3" fmla="*/ 5320447 w 9428313"/>
              <a:gd name="connsiteY3" fmla="*/ 417104 h 3421222"/>
              <a:gd name="connsiteX4" fmla="*/ 8261162 w 9428313"/>
              <a:gd name="connsiteY4" fmla="*/ 321060 h 3421222"/>
              <a:gd name="connsiteX5" fmla="*/ 8612546 w 9428313"/>
              <a:gd name="connsiteY5" fmla="*/ 0 h 3421222"/>
              <a:gd name="connsiteX0" fmla="*/ 0 w 9666700"/>
              <a:gd name="connsiteY0" fmla="*/ 3870706 h 3870706"/>
              <a:gd name="connsiteX1" fmla="*/ 2024091 w 9666700"/>
              <a:gd name="connsiteY1" fmla="*/ 3724298 h 3870706"/>
              <a:gd name="connsiteX2" fmla="*/ 3253936 w 9666700"/>
              <a:gd name="connsiteY2" fmla="*/ 2953754 h 3870706"/>
              <a:gd name="connsiteX3" fmla="*/ 5320447 w 9666700"/>
              <a:gd name="connsiteY3" fmla="*/ 866588 h 3870706"/>
              <a:gd name="connsiteX4" fmla="*/ 8261162 w 9666700"/>
              <a:gd name="connsiteY4" fmla="*/ 770544 h 3870706"/>
              <a:gd name="connsiteX5" fmla="*/ 9666700 w 9666700"/>
              <a:gd name="connsiteY5" fmla="*/ 0 h 3870706"/>
              <a:gd name="connsiteX0" fmla="*/ 0 w 9666700"/>
              <a:gd name="connsiteY0" fmla="*/ 3870706 h 3870706"/>
              <a:gd name="connsiteX1" fmla="*/ 2024091 w 9666700"/>
              <a:gd name="connsiteY1" fmla="*/ 3724298 h 3870706"/>
              <a:gd name="connsiteX2" fmla="*/ 3253936 w 9666700"/>
              <a:gd name="connsiteY2" fmla="*/ 2953754 h 3870706"/>
              <a:gd name="connsiteX3" fmla="*/ 5320447 w 9666700"/>
              <a:gd name="connsiteY3" fmla="*/ 866588 h 3870706"/>
              <a:gd name="connsiteX4" fmla="*/ 7821931 w 9666700"/>
              <a:gd name="connsiteY4" fmla="*/ 770544 h 3870706"/>
              <a:gd name="connsiteX5" fmla="*/ 9666700 w 9666700"/>
              <a:gd name="connsiteY5" fmla="*/ 0 h 3870706"/>
              <a:gd name="connsiteX0" fmla="*/ 0 w 9051776"/>
              <a:gd name="connsiteY0" fmla="*/ 3265835 h 3265835"/>
              <a:gd name="connsiteX1" fmla="*/ 2024091 w 9051776"/>
              <a:gd name="connsiteY1" fmla="*/ 3119427 h 3265835"/>
              <a:gd name="connsiteX2" fmla="*/ 3253936 w 9051776"/>
              <a:gd name="connsiteY2" fmla="*/ 2348883 h 3265835"/>
              <a:gd name="connsiteX3" fmla="*/ 5320447 w 9051776"/>
              <a:gd name="connsiteY3" fmla="*/ 261717 h 3265835"/>
              <a:gd name="connsiteX4" fmla="*/ 7821931 w 9051776"/>
              <a:gd name="connsiteY4" fmla="*/ 165673 h 3265835"/>
              <a:gd name="connsiteX5" fmla="*/ 9051776 w 9051776"/>
              <a:gd name="connsiteY5" fmla="*/ 37249 h 3265835"/>
              <a:gd name="connsiteX0" fmla="*/ 0 w 9051776"/>
              <a:gd name="connsiteY0" fmla="*/ 3265835 h 3265835"/>
              <a:gd name="connsiteX1" fmla="*/ 2024091 w 9051776"/>
              <a:gd name="connsiteY1" fmla="*/ 3119427 h 3265835"/>
              <a:gd name="connsiteX2" fmla="*/ 3253936 w 9051776"/>
              <a:gd name="connsiteY2" fmla="*/ 2348883 h 3265835"/>
              <a:gd name="connsiteX3" fmla="*/ 5320447 w 9051776"/>
              <a:gd name="connsiteY3" fmla="*/ 261717 h 3265835"/>
              <a:gd name="connsiteX4" fmla="*/ 7821931 w 9051776"/>
              <a:gd name="connsiteY4" fmla="*/ 165673 h 3265835"/>
              <a:gd name="connsiteX5" fmla="*/ 9051776 w 9051776"/>
              <a:gd name="connsiteY5" fmla="*/ 37249 h 3265835"/>
              <a:gd name="connsiteX0" fmla="*/ 0 w 8989082"/>
              <a:gd name="connsiteY0" fmla="*/ 3444406 h 3444406"/>
              <a:gd name="connsiteX1" fmla="*/ 2024091 w 8989082"/>
              <a:gd name="connsiteY1" fmla="*/ 3297998 h 3444406"/>
              <a:gd name="connsiteX2" fmla="*/ 3253936 w 8989082"/>
              <a:gd name="connsiteY2" fmla="*/ 2527454 h 3444406"/>
              <a:gd name="connsiteX3" fmla="*/ 5320447 w 8989082"/>
              <a:gd name="connsiteY3" fmla="*/ 440288 h 3444406"/>
              <a:gd name="connsiteX4" fmla="*/ 7821931 w 8989082"/>
              <a:gd name="connsiteY4" fmla="*/ 344244 h 3444406"/>
              <a:gd name="connsiteX5" fmla="*/ 8436855 w 8989082"/>
              <a:gd name="connsiteY5" fmla="*/ 23184 h 3444406"/>
              <a:gd name="connsiteX0" fmla="*/ 0 w 8989081"/>
              <a:gd name="connsiteY0" fmla="*/ 3421222 h 3421222"/>
              <a:gd name="connsiteX1" fmla="*/ 2024091 w 8989081"/>
              <a:gd name="connsiteY1" fmla="*/ 3274814 h 3421222"/>
              <a:gd name="connsiteX2" fmla="*/ 3253936 w 8989081"/>
              <a:gd name="connsiteY2" fmla="*/ 2504270 h 3421222"/>
              <a:gd name="connsiteX3" fmla="*/ 5320447 w 8989081"/>
              <a:gd name="connsiteY3" fmla="*/ 417104 h 3421222"/>
              <a:gd name="connsiteX4" fmla="*/ 7821931 w 8989081"/>
              <a:gd name="connsiteY4" fmla="*/ 321060 h 3421222"/>
              <a:gd name="connsiteX5" fmla="*/ 8436855 w 8989081"/>
              <a:gd name="connsiteY5" fmla="*/ 0 h 3421222"/>
              <a:gd name="connsiteX0" fmla="*/ 0 w 8989081"/>
              <a:gd name="connsiteY0" fmla="*/ 3485434 h 3485434"/>
              <a:gd name="connsiteX1" fmla="*/ 2024091 w 8989081"/>
              <a:gd name="connsiteY1" fmla="*/ 3339026 h 3485434"/>
              <a:gd name="connsiteX2" fmla="*/ 3253936 w 8989081"/>
              <a:gd name="connsiteY2" fmla="*/ 2568482 h 3485434"/>
              <a:gd name="connsiteX3" fmla="*/ 5320447 w 8989081"/>
              <a:gd name="connsiteY3" fmla="*/ 481316 h 3485434"/>
              <a:gd name="connsiteX4" fmla="*/ 7821931 w 8989081"/>
              <a:gd name="connsiteY4" fmla="*/ 385272 h 3485434"/>
              <a:gd name="connsiteX5" fmla="*/ 8612549 w 8989081"/>
              <a:gd name="connsiteY5" fmla="*/ 0 h 3485434"/>
              <a:gd name="connsiteX0" fmla="*/ 0 w 8989081"/>
              <a:gd name="connsiteY0" fmla="*/ 3485434 h 3485434"/>
              <a:gd name="connsiteX1" fmla="*/ 2024091 w 8989081"/>
              <a:gd name="connsiteY1" fmla="*/ 3339026 h 3485434"/>
              <a:gd name="connsiteX2" fmla="*/ 3253936 w 8989081"/>
              <a:gd name="connsiteY2" fmla="*/ 2568482 h 3485434"/>
              <a:gd name="connsiteX3" fmla="*/ 5320447 w 8989081"/>
              <a:gd name="connsiteY3" fmla="*/ 481316 h 3485434"/>
              <a:gd name="connsiteX4" fmla="*/ 7821931 w 8989081"/>
              <a:gd name="connsiteY4" fmla="*/ 385272 h 3485434"/>
              <a:gd name="connsiteX5" fmla="*/ 8612549 w 8989081"/>
              <a:gd name="connsiteY5" fmla="*/ 0 h 3485434"/>
              <a:gd name="connsiteX0" fmla="*/ 0 w 8612549"/>
              <a:gd name="connsiteY0" fmla="*/ 3485434 h 3485434"/>
              <a:gd name="connsiteX1" fmla="*/ 2024091 w 8612549"/>
              <a:gd name="connsiteY1" fmla="*/ 3339026 h 3485434"/>
              <a:gd name="connsiteX2" fmla="*/ 3253936 w 8612549"/>
              <a:gd name="connsiteY2" fmla="*/ 2568482 h 3485434"/>
              <a:gd name="connsiteX3" fmla="*/ 5320447 w 8612549"/>
              <a:gd name="connsiteY3" fmla="*/ 481316 h 3485434"/>
              <a:gd name="connsiteX4" fmla="*/ 7821931 w 8612549"/>
              <a:gd name="connsiteY4" fmla="*/ 385272 h 3485434"/>
              <a:gd name="connsiteX5" fmla="*/ 8612549 w 8612549"/>
              <a:gd name="connsiteY5" fmla="*/ 0 h 3485434"/>
              <a:gd name="connsiteX0" fmla="*/ 0 w 8612549"/>
              <a:gd name="connsiteY0" fmla="*/ 3485434 h 3485434"/>
              <a:gd name="connsiteX1" fmla="*/ 2024091 w 8612549"/>
              <a:gd name="connsiteY1" fmla="*/ 3339026 h 3485434"/>
              <a:gd name="connsiteX2" fmla="*/ 3253936 w 8612549"/>
              <a:gd name="connsiteY2" fmla="*/ 2568482 h 3485434"/>
              <a:gd name="connsiteX3" fmla="*/ 5320447 w 8612549"/>
              <a:gd name="connsiteY3" fmla="*/ 481316 h 3485434"/>
              <a:gd name="connsiteX4" fmla="*/ 7821931 w 8612549"/>
              <a:gd name="connsiteY4" fmla="*/ 385272 h 3485434"/>
              <a:gd name="connsiteX5" fmla="*/ 8612549 w 8612549"/>
              <a:gd name="connsiteY5" fmla="*/ 0 h 3485434"/>
              <a:gd name="connsiteX0" fmla="*/ 0 w 8612549"/>
              <a:gd name="connsiteY0" fmla="*/ 3485434 h 3485434"/>
              <a:gd name="connsiteX1" fmla="*/ 2024091 w 8612549"/>
              <a:gd name="connsiteY1" fmla="*/ 3339026 h 3485434"/>
              <a:gd name="connsiteX2" fmla="*/ 3253936 w 8612549"/>
              <a:gd name="connsiteY2" fmla="*/ 2568482 h 3485434"/>
              <a:gd name="connsiteX3" fmla="*/ 5320447 w 8612549"/>
              <a:gd name="connsiteY3" fmla="*/ 481316 h 3485434"/>
              <a:gd name="connsiteX4" fmla="*/ 7837740 w 8612549"/>
              <a:gd name="connsiteY4" fmla="*/ 321060 h 3485434"/>
              <a:gd name="connsiteX5" fmla="*/ 8612549 w 8612549"/>
              <a:gd name="connsiteY5" fmla="*/ 0 h 3485434"/>
              <a:gd name="connsiteX0" fmla="*/ 0 w 8956909"/>
              <a:gd name="connsiteY0" fmla="*/ 4255979 h 4255979"/>
              <a:gd name="connsiteX1" fmla="*/ 2024091 w 8956909"/>
              <a:gd name="connsiteY1" fmla="*/ 4109571 h 4255979"/>
              <a:gd name="connsiteX2" fmla="*/ 3253936 w 8956909"/>
              <a:gd name="connsiteY2" fmla="*/ 3339027 h 4255979"/>
              <a:gd name="connsiteX3" fmla="*/ 5320447 w 8956909"/>
              <a:gd name="connsiteY3" fmla="*/ 1251861 h 4255979"/>
              <a:gd name="connsiteX4" fmla="*/ 7837740 w 8956909"/>
              <a:gd name="connsiteY4" fmla="*/ 1091605 h 4255979"/>
              <a:gd name="connsiteX5" fmla="*/ 8956909 w 8956909"/>
              <a:gd name="connsiteY5" fmla="*/ 0 h 4255979"/>
              <a:gd name="connsiteX0" fmla="*/ 0 w 8956909"/>
              <a:gd name="connsiteY0" fmla="*/ 4255979 h 4255979"/>
              <a:gd name="connsiteX1" fmla="*/ 2024091 w 8956909"/>
              <a:gd name="connsiteY1" fmla="*/ 4109571 h 4255979"/>
              <a:gd name="connsiteX2" fmla="*/ 3253936 w 8956909"/>
              <a:gd name="connsiteY2" fmla="*/ 3339027 h 4255979"/>
              <a:gd name="connsiteX3" fmla="*/ 5320447 w 8956909"/>
              <a:gd name="connsiteY3" fmla="*/ 1251861 h 4255979"/>
              <a:gd name="connsiteX4" fmla="*/ 7837740 w 8956909"/>
              <a:gd name="connsiteY4" fmla="*/ 1091605 h 4255979"/>
              <a:gd name="connsiteX5" fmla="*/ 8956909 w 8956909"/>
              <a:gd name="connsiteY5" fmla="*/ 0 h 4255979"/>
              <a:gd name="connsiteX0" fmla="*/ 0 w 8956909"/>
              <a:gd name="connsiteY0" fmla="*/ 4255979 h 4255979"/>
              <a:gd name="connsiteX1" fmla="*/ 2024091 w 8956909"/>
              <a:gd name="connsiteY1" fmla="*/ 4109571 h 4255979"/>
              <a:gd name="connsiteX2" fmla="*/ 3253936 w 8956909"/>
              <a:gd name="connsiteY2" fmla="*/ 3339027 h 4255979"/>
              <a:gd name="connsiteX3" fmla="*/ 5320447 w 8956909"/>
              <a:gd name="connsiteY3" fmla="*/ 1251861 h 4255979"/>
              <a:gd name="connsiteX4" fmla="*/ 7837740 w 8956909"/>
              <a:gd name="connsiteY4" fmla="*/ 1091605 h 4255979"/>
              <a:gd name="connsiteX5" fmla="*/ 8956909 w 8956909"/>
              <a:gd name="connsiteY5" fmla="*/ 0 h 4255979"/>
              <a:gd name="connsiteX0" fmla="*/ 0 w 8956909"/>
              <a:gd name="connsiteY0" fmla="*/ 4255979 h 4255979"/>
              <a:gd name="connsiteX1" fmla="*/ 2024091 w 8956909"/>
              <a:gd name="connsiteY1" fmla="*/ 4109571 h 4255979"/>
              <a:gd name="connsiteX2" fmla="*/ 3253936 w 8956909"/>
              <a:gd name="connsiteY2" fmla="*/ 3339027 h 4255979"/>
              <a:gd name="connsiteX3" fmla="*/ 5320447 w 8956909"/>
              <a:gd name="connsiteY3" fmla="*/ 1251861 h 4255979"/>
              <a:gd name="connsiteX4" fmla="*/ 7837740 w 8956909"/>
              <a:gd name="connsiteY4" fmla="*/ 1091605 h 4255979"/>
              <a:gd name="connsiteX5" fmla="*/ 8956909 w 8956909"/>
              <a:gd name="connsiteY5" fmla="*/ 0 h 4255979"/>
              <a:gd name="connsiteX0" fmla="*/ 0 w 8956909"/>
              <a:gd name="connsiteY0" fmla="*/ 4063342 h 4063342"/>
              <a:gd name="connsiteX1" fmla="*/ 2024091 w 8956909"/>
              <a:gd name="connsiteY1" fmla="*/ 3916934 h 4063342"/>
              <a:gd name="connsiteX2" fmla="*/ 3253936 w 8956909"/>
              <a:gd name="connsiteY2" fmla="*/ 3146390 h 4063342"/>
              <a:gd name="connsiteX3" fmla="*/ 5320447 w 8956909"/>
              <a:gd name="connsiteY3" fmla="*/ 1059224 h 4063342"/>
              <a:gd name="connsiteX4" fmla="*/ 7837740 w 8956909"/>
              <a:gd name="connsiteY4" fmla="*/ 898968 h 4063342"/>
              <a:gd name="connsiteX5" fmla="*/ 8956909 w 8956909"/>
              <a:gd name="connsiteY5" fmla="*/ 0 h 4063342"/>
              <a:gd name="connsiteX0" fmla="*/ 0 w 8956909"/>
              <a:gd name="connsiteY0" fmla="*/ 4063342 h 4063342"/>
              <a:gd name="connsiteX1" fmla="*/ 2024091 w 8956909"/>
              <a:gd name="connsiteY1" fmla="*/ 3916934 h 4063342"/>
              <a:gd name="connsiteX2" fmla="*/ 3253936 w 8956909"/>
              <a:gd name="connsiteY2" fmla="*/ 3146390 h 4063342"/>
              <a:gd name="connsiteX3" fmla="*/ 5320447 w 8956909"/>
              <a:gd name="connsiteY3" fmla="*/ 1059224 h 4063342"/>
              <a:gd name="connsiteX4" fmla="*/ 8354280 w 8956909"/>
              <a:gd name="connsiteY4" fmla="*/ 834756 h 4063342"/>
              <a:gd name="connsiteX5" fmla="*/ 8956909 w 8956909"/>
              <a:gd name="connsiteY5" fmla="*/ 0 h 4063342"/>
              <a:gd name="connsiteX0" fmla="*/ 0 w 8956909"/>
              <a:gd name="connsiteY0" fmla="*/ 4063342 h 4063342"/>
              <a:gd name="connsiteX1" fmla="*/ 2024091 w 8956909"/>
              <a:gd name="connsiteY1" fmla="*/ 3916934 h 4063342"/>
              <a:gd name="connsiteX2" fmla="*/ 3253936 w 8956909"/>
              <a:gd name="connsiteY2" fmla="*/ 3146390 h 4063342"/>
              <a:gd name="connsiteX3" fmla="*/ 5320447 w 8956909"/>
              <a:gd name="connsiteY3" fmla="*/ 1059224 h 4063342"/>
              <a:gd name="connsiteX4" fmla="*/ 8354280 w 8956909"/>
              <a:gd name="connsiteY4" fmla="*/ 834756 h 4063342"/>
              <a:gd name="connsiteX5" fmla="*/ 8956909 w 8956909"/>
              <a:gd name="connsiteY5" fmla="*/ 0 h 4063342"/>
              <a:gd name="connsiteX0" fmla="*/ 0 w 8956909"/>
              <a:gd name="connsiteY0" fmla="*/ 4255978 h 4255978"/>
              <a:gd name="connsiteX1" fmla="*/ 2024091 w 8956909"/>
              <a:gd name="connsiteY1" fmla="*/ 4109570 h 4255978"/>
              <a:gd name="connsiteX2" fmla="*/ 3253936 w 8956909"/>
              <a:gd name="connsiteY2" fmla="*/ 3339026 h 4255978"/>
              <a:gd name="connsiteX3" fmla="*/ 5320447 w 8956909"/>
              <a:gd name="connsiteY3" fmla="*/ 1251860 h 4255978"/>
              <a:gd name="connsiteX4" fmla="*/ 8354280 w 8956909"/>
              <a:gd name="connsiteY4" fmla="*/ 1027392 h 4255978"/>
              <a:gd name="connsiteX5" fmla="*/ 8956909 w 8956909"/>
              <a:gd name="connsiteY5" fmla="*/ 0 h 4255978"/>
              <a:gd name="connsiteX0" fmla="*/ 0 w 8956909"/>
              <a:gd name="connsiteY0" fmla="*/ 4255978 h 4255978"/>
              <a:gd name="connsiteX1" fmla="*/ 2024091 w 8956909"/>
              <a:gd name="connsiteY1" fmla="*/ 4109570 h 4255978"/>
              <a:gd name="connsiteX2" fmla="*/ 3253936 w 8956909"/>
              <a:gd name="connsiteY2" fmla="*/ 3339026 h 4255978"/>
              <a:gd name="connsiteX3" fmla="*/ 5320447 w 8956909"/>
              <a:gd name="connsiteY3" fmla="*/ 1251860 h 4255978"/>
              <a:gd name="connsiteX4" fmla="*/ 8009920 w 8956909"/>
              <a:gd name="connsiteY4" fmla="*/ 1027393 h 4255978"/>
              <a:gd name="connsiteX5" fmla="*/ 8956909 w 8956909"/>
              <a:gd name="connsiteY5" fmla="*/ 0 h 4255978"/>
              <a:gd name="connsiteX0" fmla="*/ 0 w 8956909"/>
              <a:gd name="connsiteY0" fmla="*/ 4255978 h 4255978"/>
              <a:gd name="connsiteX1" fmla="*/ 2024091 w 8956909"/>
              <a:gd name="connsiteY1" fmla="*/ 4109570 h 4255978"/>
              <a:gd name="connsiteX2" fmla="*/ 3253936 w 8956909"/>
              <a:gd name="connsiteY2" fmla="*/ 3339026 h 4255978"/>
              <a:gd name="connsiteX3" fmla="*/ 5320447 w 8956909"/>
              <a:gd name="connsiteY3" fmla="*/ 1251860 h 4255978"/>
              <a:gd name="connsiteX4" fmla="*/ 7837740 w 8956909"/>
              <a:gd name="connsiteY4" fmla="*/ 1027393 h 4255978"/>
              <a:gd name="connsiteX5" fmla="*/ 8956909 w 8956909"/>
              <a:gd name="connsiteY5" fmla="*/ 0 h 4255978"/>
              <a:gd name="connsiteX0" fmla="*/ 0 w 8956909"/>
              <a:gd name="connsiteY0" fmla="*/ 4255978 h 4255978"/>
              <a:gd name="connsiteX1" fmla="*/ 2024091 w 8956909"/>
              <a:gd name="connsiteY1" fmla="*/ 4109570 h 4255978"/>
              <a:gd name="connsiteX2" fmla="*/ 3253936 w 8956909"/>
              <a:gd name="connsiteY2" fmla="*/ 3339026 h 4255978"/>
              <a:gd name="connsiteX3" fmla="*/ 5320447 w 8956909"/>
              <a:gd name="connsiteY3" fmla="*/ 1251860 h 4255978"/>
              <a:gd name="connsiteX4" fmla="*/ 7837740 w 8956909"/>
              <a:gd name="connsiteY4" fmla="*/ 1027393 h 4255978"/>
              <a:gd name="connsiteX5" fmla="*/ 8167630 w 8956909"/>
              <a:gd name="connsiteY5" fmla="*/ 668830 h 4255978"/>
              <a:gd name="connsiteX6" fmla="*/ 8956909 w 8956909"/>
              <a:gd name="connsiteY6" fmla="*/ 0 h 4255978"/>
              <a:gd name="connsiteX0" fmla="*/ 0 w 8956909"/>
              <a:gd name="connsiteY0" fmla="*/ 4255978 h 4255978"/>
              <a:gd name="connsiteX1" fmla="*/ 2024091 w 8956909"/>
              <a:gd name="connsiteY1" fmla="*/ 4109570 h 4255978"/>
              <a:gd name="connsiteX2" fmla="*/ 3253936 w 8956909"/>
              <a:gd name="connsiteY2" fmla="*/ 3339026 h 4255978"/>
              <a:gd name="connsiteX3" fmla="*/ 5320447 w 8956909"/>
              <a:gd name="connsiteY3" fmla="*/ 1251860 h 4255978"/>
              <a:gd name="connsiteX4" fmla="*/ 7837740 w 8956909"/>
              <a:gd name="connsiteY4" fmla="*/ 1027393 h 4255978"/>
              <a:gd name="connsiteX5" fmla="*/ 8354280 w 8956909"/>
              <a:gd name="connsiteY5" fmla="*/ 642120 h 4255978"/>
              <a:gd name="connsiteX6" fmla="*/ 8956909 w 8956909"/>
              <a:gd name="connsiteY6" fmla="*/ 0 h 4255978"/>
              <a:gd name="connsiteX0" fmla="*/ 0 w 8956909"/>
              <a:gd name="connsiteY0" fmla="*/ 4255978 h 4255978"/>
              <a:gd name="connsiteX1" fmla="*/ 2024091 w 8956909"/>
              <a:gd name="connsiteY1" fmla="*/ 4109570 h 4255978"/>
              <a:gd name="connsiteX2" fmla="*/ 3253936 w 8956909"/>
              <a:gd name="connsiteY2" fmla="*/ 3339026 h 4255978"/>
              <a:gd name="connsiteX3" fmla="*/ 5320447 w 8956909"/>
              <a:gd name="connsiteY3" fmla="*/ 1251860 h 4255978"/>
              <a:gd name="connsiteX4" fmla="*/ 7837740 w 8956909"/>
              <a:gd name="connsiteY4" fmla="*/ 1027393 h 4255978"/>
              <a:gd name="connsiteX5" fmla="*/ 8354280 w 8956909"/>
              <a:gd name="connsiteY5" fmla="*/ 642120 h 4255978"/>
              <a:gd name="connsiteX6" fmla="*/ 8956909 w 8956909"/>
              <a:gd name="connsiteY6" fmla="*/ 0 h 4255978"/>
              <a:gd name="connsiteX0" fmla="*/ 0 w 8956909"/>
              <a:gd name="connsiteY0" fmla="*/ 4255978 h 4255978"/>
              <a:gd name="connsiteX1" fmla="*/ 2024091 w 8956909"/>
              <a:gd name="connsiteY1" fmla="*/ 4109570 h 4255978"/>
              <a:gd name="connsiteX2" fmla="*/ 3253936 w 8956909"/>
              <a:gd name="connsiteY2" fmla="*/ 3339026 h 4255978"/>
              <a:gd name="connsiteX3" fmla="*/ 5320447 w 8956909"/>
              <a:gd name="connsiteY3" fmla="*/ 1251860 h 4255978"/>
              <a:gd name="connsiteX4" fmla="*/ 7837740 w 8956909"/>
              <a:gd name="connsiteY4" fmla="*/ 1027393 h 4255978"/>
              <a:gd name="connsiteX5" fmla="*/ 8096010 w 8956909"/>
              <a:gd name="connsiteY5" fmla="*/ 642120 h 4255978"/>
              <a:gd name="connsiteX6" fmla="*/ 8956909 w 8956909"/>
              <a:gd name="connsiteY6" fmla="*/ 0 h 4255978"/>
              <a:gd name="connsiteX0" fmla="*/ 0 w 8956909"/>
              <a:gd name="connsiteY0" fmla="*/ 4255978 h 4255978"/>
              <a:gd name="connsiteX1" fmla="*/ 2024091 w 8956909"/>
              <a:gd name="connsiteY1" fmla="*/ 4109570 h 4255978"/>
              <a:gd name="connsiteX2" fmla="*/ 3253936 w 8956909"/>
              <a:gd name="connsiteY2" fmla="*/ 3339026 h 4255978"/>
              <a:gd name="connsiteX3" fmla="*/ 5320447 w 8956909"/>
              <a:gd name="connsiteY3" fmla="*/ 1251860 h 4255978"/>
              <a:gd name="connsiteX4" fmla="*/ 7803223 w 8956909"/>
              <a:gd name="connsiteY4" fmla="*/ 1058806 h 4255978"/>
              <a:gd name="connsiteX5" fmla="*/ 8096010 w 8956909"/>
              <a:gd name="connsiteY5" fmla="*/ 642120 h 4255978"/>
              <a:gd name="connsiteX6" fmla="*/ 8956909 w 8956909"/>
              <a:gd name="connsiteY6" fmla="*/ 0 h 4255978"/>
              <a:gd name="connsiteX0" fmla="*/ 0 w 8956909"/>
              <a:gd name="connsiteY0" fmla="*/ 4255978 h 4255978"/>
              <a:gd name="connsiteX1" fmla="*/ 2024091 w 8956909"/>
              <a:gd name="connsiteY1" fmla="*/ 4109570 h 4255978"/>
              <a:gd name="connsiteX2" fmla="*/ 3253936 w 8956909"/>
              <a:gd name="connsiteY2" fmla="*/ 3339026 h 4255978"/>
              <a:gd name="connsiteX3" fmla="*/ 5320447 w 8956909"/>
              <a:gd name="connsiteY3" fmla="*/ 1251860 h 4255978"/>
              <a:gd name="connsiteX4" fmla="*/ 7803223 w 8956909"/>
              <a:gd name="connsiteY4" fmla="*/ 1058806 h 4255978"/>
              <a:gd name="connsiteX5" fmla="*/ 8354280 w 8956909"/>
              <a:gd name="connsiteY5" fmla="*/ 577908 h 4255978"/>
              <a:gd name="connsiteX6" fmla="*/ 8956909 w 8956909"/>
              <a:gd name="connsiteY6" fmla="*/ 0 h 4255978"/>
              <a:gd name="connsiteX0" fmla="*/ 0 w 8354280"/>
              <a:gd name="connsiteY0" fmla="*/ 3678070 h 3678070"/>
              <a:gd name="connsiteX1" fmla="*/ 2024091 w 8354280"/>
              <a:gd name="connsiteY1" fmla="*/ 3531662 h 3678070"/>
              <a:gd name="connsiteX2" fmla="*/ 3253936 w 8354280"/>
              <a:gd name="connsiteY2" fmla="*/ 2761118 h 3678070"/>
              <a:gd name="connsiteX3" fmla="*/ 5320447 w 8354280"/>
              <a:gd name="connsiteY3" fmla="*/ 673952 h 3678070"/>
              <a:gd name="connsiteX4" fmla="*/ 7803223 w 8354280"/>
              <a:gd name="connsiteY4" fmla="*/ 480898 h 3678070"/>
              <a:gd name="connsiteX5" fmla="*/ 8354280 w 8354280"/>
              <a:gd name="connsiteY5" fmla="*/ 0 h 367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4280" h="3678070">
                <a:moveTo>
                  <a:pt x="0" y="3678070"/>
                </a:moveTo>
                <a:cubicBezTo>
                  <a:pt x="332252" y="3586610"/>
                  <a:pt x="1755721" y="3666703"/>
                  <a:pt x="2024091" y="3531662"/>
                </a:cubicBezTo>
                <a:cubicBezTo>
                  <a:pt x="2277541" y="3389810"/>
                  <a:pt x="2920726" y="3131226"/>
                  <a:pt x="3253936" y="2761118"/>
                </a:cubicBezTo>
                <a:cubicBezTo>
                  <a:pt x="3695946" y="2272232"/>
                  <a:pt x="4608799" y="1028264"/>
                  <a:pt x="5320447" y="673952"/>
                </a:cubicBezTo>
                <a:cubicBezTo>
                  <a:pt x="6411344" y="412235"/>
                  <a:pt x="7530042" y="692122"/>
                  <a:pt x="7803223" y="480898"/>
                </a:cubicBezTo>
                <a:cubicBezTo>
                  <a:pt x="8277753" y="383726"/>
                  <a:pt x="8184969" y="52576"/>
                  <a:pt x="8354280" y="0"/>
                </a:cubicBez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t-BR"/>
          </a:p>
        </p:txBody>
      </p:sp>
      <p:sp>
        <p:nvSpPr>
          <p:cNvPr id="13" name="Forma livre 12"/>
          <p:cNvSpPr/>
          <p:nvPr/>
        </p:nvSpPr>
        <p:spPr>
          <a:xfrm>
            <a:off x="4919663" y="2557463"/>
            <a:ext cx="2590800" cy="1450975"/>
          </a:xfrm>
          <a:custGeom>
            <a:avLst/>
            <a:gdLst>
              <a:gd name="connsiteX0" fmla="*/ 218661 w 2961861"/>
              <a:gd name="connsiteY0" fmla="*/ 2288208 h 2288208"/>
              <a:gd name="connsiteX1" fmla="*/ 231913 w 2961861"/>
              <a:gd name="connsiteY1" fmla="*/ 1334052 h 2288208"/>
              <a:gd name="connsiteX2" fmla="*/ 1610139 w 2961861"/>
              <a:gd name="connsiteY2" fmla="*/ 114852 h 2288208"/>
              <a:gd name="connsiteX3" fmla="*/ 2961861 w 2961861"/>
              <a:gd name="connsiteY3" fmla="*/ 644939 h 2288208"/>
              <a:gd name="connsiteX0" fmla="*/ 386568 w 2928280"/>
              <a:gd name="connsiteY0" fmla="*/ 2952328 h 2952328"/>
              <a:gd name="connsiteX1" fmla="*/ 198332 w 2928280"/>
              <a:gd name="connsiteY1" fmla="*/ 1334052 h 2952328"/>
              <a:gd name="connsiteX2" fmla="*/ 1576558 w 2928280"/>
              <a:gd name="connsiteY2" fmla="*/ 114852 h 2952328"/>
              <a:gd name="connsiteX3" fmla="*/ 2928280 w 2928280"/>
              <a:gd name="connsiteY3" fmla="*/ 644939 h 2952328"/>
              <a:gd name="connsiteX0" fmla="*/ 410570 w 2952282"/>
              <a:gd name="connsiteY0" fmla="*/ 2952328 h 3294049"/>
              <a:gd name="connsiteX1" fmla="*/ 266553 w 2952282"/>
              <a:gd name="connsiteY1" fmla="*/ 3024336 h 3294049"/>
              <a:gd name="connsiteX2" fmla="*/ 222334 w 2952282"/>
              <a:gd name="connsiteY2" fmla="*/ 1334052 h 3294049"/>
              <a:gd name="connsiteX3" fmla="*/ 1600560 w 2952282"/>
              <a:gd name="connsiteY3" fmla="*/ 114852 h 3294049"/>
              <a:gd name="connsiteX4" fmla="*/ 2952282 w 2952282"/>
              <a:gd name="connsiteY4" fmla="*/ 644939 h 3294049"/>
              <a:gd name="connsiteX0" fmla="*/ 698601 w 2952282"/>
              <a:gd name="connsiteY0" fmla="*/ 3384376 h 3384376"/>
              <a:gd name="connsiteX1" fmla="*/ 266553 w 2952282"/>
              <a:gd name="connsiteY1" fmla="*/ 3024336 h 3384376"/>
              <a:gd name="connsiteX2" fmla="*/ 222334 w 2952282"/>
              <a:gd name="connsiteY2" fmla="*/ 1334052 h 3384376"/>
              <a:gd name="connsiteX3" fmla="*/ 1600560 w 2952282"/>
              <a:gd name="connsiteY3" fmla="*/ 114852 h 3384376"/>
              <a:gd name="connsiteX4" fmla="*/ 2952282 w 2952282"/>
              <a:gd name="connsiteY4" fmla="*/ 644939 h 3384376"/>
              <a:gd name="connsiteX0" fmla="*/ 698601 w 2952282"/>
              <a:gd name="connsiteY0" fmla="*/ 3384376 h 3384376"/>
              <a:gd name="connsiteX1" fmla="*/ 266553 w 2952282"/>
              <a:gd name="connsiteY1" fmla="*/ 3024335 h 3384376"/>
              <a:gd name="connsiteX2" fmla="*/ 222334 w 2952282"/>
              <a:gd name="connsiteY2" fmla="*/ 1334052 h 3384376"/>
              <a:gd name="connsiteX3" fmla="*/ 1600560 w 2952282"/>
              <a:gd name="connsiteY3" fmla="*/ 114852 h 3384376"/>
              <a:gd name="connsiteX4" fmla="*/ 2952282 w 2952282"/>
              <a:gd name="connsiteY4" fmla="*/ 644939 h 3384376"/>
              <a:gd name="connsiteX0" fmla="*/ 686600 w 2940281"/>
              <a:gd name="connsiteY0" fmla="*/ 3384376 h 3384376"/>
              <a:gd name="connsiteX1" fmla="*/ 326560 w 2940281"/>
              <a:gd name="connsiteY1" fmla="*/ 3024335 h 3384376"/>
              <a:gd name="connsiteX2" fmla="*/ 210333 w 2940281"/>
              <a:gd name="connsiteY2" fmla="*/ 1334052 h 3384376"/>
              <a:gd name="connsiteX3" fmla="*/ 1588559 w 2940281"/>
              <a:gd name="connsiteY3" fmla="*/ 114852 h 3384376"/>
              <a:gd name="connsiteX4" fmla="*/ 2940281 w 2940281"/>
              <a:gd name="connsiteY4" fmla="*/ 644939 h 3384376"/>
              <a:gd name="connsiteX0" fmla="*/ 698601 w 2952282"/>
              <a:gd name="connsiteY0" fmla="*/ 3384376 h 3384376"/>
              <a:gd name="connsiteX1" fmla="*/ 266553 w 2952282"/>
              <a:gd name="connsiteY1" fmla="*/ 2520279 h 3384376"/>
              <a:gd name="connsiteX2" fmla="*/ 222334 w 2952282"/>
              <a:gd name="connsiteY2" fmla="*/ 1334052 h 3384376"/>
              <a:gd name="connsiteX3" fmla="*/ 1600560 w 2952282"/>
              <a:gd name="connsiteY3" fmla="*/ 114852 h 3384376"/>
              <a:gd name="connsiteX4" fmla="*/ 2952282 w 2952282"/>
              <a:gd name="connsiteY4" fmla="*/ 644939 h 3384376"/>
              <a:gd name="connsiteX0" fmla="*/ 686600 w 2940281"/>
              <a:gd name="connsiteY0" fmla="*/ 3384376 h 3384376"/>
              <a:gd name="connsiteX1" fmla="*/ 326560 w 2940281"/>
              <a:gd name="connsiteY1" fmla="*/ 2664295 h 3384376"/>
              <a:gd name="connsiteX2" fmla="*/ 210333 w 2940281"/>
              <a:gd name="connsiteY2" fmla="*/ 1334052 h 3384376"/>
              <a:gd name="connsiteX3" fmla="*/ 1588559 w 2940281"/>
              <a:gd name="connsiteY3" fmla="*/ 114852 h 3384376"/>
              <a:gd name="connsiteX4" fmla="*/ 2940281 w 2940281"/>
              <a:gd name="connsiteY4" fmla="*/ 644939 h 3384376"/>
              <a:gd name="connsiteX0" fmla="*/ 686600 w 2940281"/>
              <a:gd name="connsiteY0" fmla="*/ 3384376 h 3384376"/>
              <a:gd name="connsiteX1" fmla="*/ 326560 w 2940281"/>
              <a:gd name="connsiteY1" fmla="*/ 2736303 h 3384376"/>
              <a:gd name="connsiteX2" fmla="*/ 210333 w 2940281"/>
              <a:gd name="connsiteY2" fmla="*/ 1334052 h 3384376"/>
              <a:gd name="connsiteX3" fmla="*/ 1588559 w 2940281"/>
              <a:gd name="connsiteY3" fmla="*/ 114852 h 3384376"/>
              <a:gd name="connsiteX4" fmla="*/ 2940281 w 2940281"/>
              <a:gd name="connsiteY4" fmla="*/ 644939 h 3384376"/>
              <a:gd name="connsiteX0" fmla="*/ 902624 w 2940281"/>
              <a:gd name="connsiteY0" fmla="*/ 3384375 h 3384375"/>
              <a:gd name="connsiteX1" fmla="*/ 326560 w 2940281"/>
              <a:gd name="connsiteY1" fmla="*/ 2736303 h 3384375"/>
              <a:gd name="connsiteX2" fmla="*/ 210333 w 2940281"/>
              <a:gd name="connsiteY2" fmla="*/ 1334052 h 3384375"/>
              <a:gd name="connsiteX3" fmla="*/ 1588559 w 2940281"/>
              <a:gd name="connsiteY3" fmla="*/ 114852 h 3384375"/>
              <a:gd name="connsiteX4" fmla="*/ 2940281 w 2940281"/>
              <a:gd name="connsiteY4" fmla="*/ 644939 h 3384375"/>
              <a:gd name="connsiteX0" fmla="*/ 326560 w 2940281"/>
              <a:gd name="connsiteY0" fmla="*/ 2736303 h 2736303"/>
              <a:gd name="connsiteX1" fmla="*/ 210333 w 2940281"/>
              <a:gd name="connsiteY1" fmla="*/ 1334052 h 2736303"/>
              <a:gd name="connsiteX2" fmla="*/ 1588559 w 2940281"/>
              <a:gd name="connsiteY2" fmla="*/ 114852 h 2736303"/>
              <a:gd name="connsiteX3" fmla="*/ 2940281 w 2940281"/>
              <a:gd name="connsiteY3" fmla="*/ 644939 h 2736303"/>
              <a:gd name="connsiteX0" fmla="*/ 350563 w 2964284"/>
              <a:gd name="connsiteY0" fmla="*/ 2736303 h 2736303"/>
              <a:gd name="connsiteX1" fmla="*/ 206547 w 2964284"/>
              <a:gd name="connsiteY1" fmla="*/ 2304256 h 2736303"/>
              <a:gd name="connsiteX2" fmla="*/ 234336 w 2964284"/>
              <a:gd name="connsiteY2" fmla="*/ 1334052 h 2736303"/>
              <a:gd name="connsiteX3" fmla="*/ 1612562 w 2964284"/>
              <a:gd name="connsiteY3" fmla="*/ 114852 h 2736303"/>
              <a:gd name="connsiteX4" fmla="*/ 2964284 w 2964284"/>
              <a:gd name="connsiteY4" fmla="*/ 644939 h 2736303"/>
              <a:gd name="connsiteX0" fmla="*/ 338561 w 2952282"/>
              <a:gd name="connsiteY0" fmla="*/ 2736303 h 2736303"/>
              <a:gd name="connsiteX1" fmla="*/ 266553 w 2952282"/>
              <a:gd name="connsiteY1" fmla="*/ 2448272 h 2736303"/>
              <a:gd name="connsiteX2" fmla="*/ 222334 w 2952282"/>
              <a:gd name="connsiteY2" fmla="*/ 1334052 h 2736303"/>
              <a:gd name="connsiteX3" fmla="*/ 1600560 w 2952282"/>
              <a:gd name="connsiteY3" fmla="*/ 114852 h 2736303"/>
              <a:gd name="connsiteX4" fmla="*/ 2952282 w 2952282"/>
              <a:gd name="connsiteY4" fmla="*/ 644939 h 2736303"/>
              <a:gd name="connsiteX0" fmla="*/ 338561 w 2952282"/>
              <a:gd name="connsiteY0" fmla="*/ 2736303 h 2736303"/>
              <a:gd name="connsiteX1" fmla="*/ 266553 w 2952282"/>
              <a:gd name="connsiteY1" fmla="*/ 2448272 h 2736303"/>
              <a:gd name="connsiteX2" fmla="*/ 222334 w 2952282"/>
              <a:gd name="connsiteY2" fmla="*/ 1334052 h 2736303"/>
              <a:gd name="connsiteX3" fmla="*/ 1600560 w 2952282"/>
              <a:gd name="connsiteY3" fmla="*/ 114852 h 2736303"/>
              <a:gd name="connsiteX4" fmla="*/ 2952282 w 2952282"/>
              <a:gd name="connsiteY4" fmla="*/ 644939 h 2736303"/>
              <a:gd name="connsiteX0" fmla="*/ 770609 w 2952282"/>
              <a:gd name="connsiteY0" fmla="*/ 3312368 h 3312368"/>
              <a:gd name="connsiteX1" fmla="*/ 266553 w 2952282"/>
              <a:gd name="connsiteY1" fmla="*/ 2448272 h 3312368"/>
              <a:gd name="connsiteX2" fmla="*/ 222334 w 2952282"/>
              <a:gd name="connsiteY2" fmla="*/ 1334052 h 3312368"/>
              <a:gd name="connsiteX3" fmla="*/ 1600560 w 2952282"/>
              <a:gd name="connsiteY3" fmla="*/ 114852 h 3312368"/>
              <a:gd name="connsiteX4" fmla="*/ 2952282 w 2952282"/>
              <a:gd name="connsiteY4" fmla="*/ 644939 h 3312368"/>
              <a:gd name="connsiteX0" fmla="*/ 770609 w 2952282"/>
              <a:gd name="connsiteY0" fmla="*/ 3312368 h 3312368"/>
              <a:gd name="connsiteX1" fmla="*/ 266553 w 2952282"/>
              <a:gd name="connsiteY1" fmla="*/ 2088231 h 3312368"/>
              <a:gd name="connsiteX2" fmla="*/ 222334 w 2952282"/>
              <a:gd name="connsiteY2" fmla="*/ 1334052 h 3312368"/>
              <a:gd name="connsiteX3" fmla="*/ 1600560 w 2952282"/>
              <a:gd name="connsiteY3" fmla="*/ 114852 h 3312368"/>
              <a:gd name="connsiteX4" fmla="*/ 2952282 w 2952282"/>
              <a:gd name="connsiteY4" fmla="*/ 644939 h 3312368"/>
              <a:gd name="connsiteX0" fmla="*/ 770609 w 2952282"/>
              <a:gd name="connsiteY0" fmla="*/ 3312368 h 3312368"/>
              <a:gd name="connsiteX1" fmla="*/ 266553 w 2952282"/>
              <a:gd name="connsiteY1" fmla="*/ 2088231 h 3312368"/>
              <a:gd name="connsiteX2" fmla="*/ 222334 w 2952282"/>
              <a:gd name="connsiteY2" fmla="*/ 1334052 h 3312368"/>
              <a:gd name="connsiteX3" fmla="*/ 1600560 w 2952282"/>
              <a:gd name="connsiteY3" fmla="*/ 114852 h 3312368"/>
              <a:gd name="connsiteX4" fmla="*/ 2952282 w 2952282"/>
              <a:gd name="connsiteY4" fmla="*/ 644939 h 3312368"/>
              <a:gd name="connsiteX0" fmla="*/ 770609 w 2952282"/>
              <a:gd name="connsiteY0" fmla="*/ 3312368 h 3312368"/>
              <a:gd name="connsiteX1" fmla="*/ 1346673 w 2952282"/>
              <a:gd name="connsiteY1" fmla="*/ 2592287 h 3312368"/>
              <a:gd name="connsiteX2" fmla="*/ 266553 w 2952282"/>
              <a:gd name="connsiteY2" fmla="*/ 2088231 h 3312368"/>
              <a:gd name="connsiteX3" fmla="*/ 222334 w 2952282"/>
              <a:gd name="connsiteY3" fmla="*/ 1334052 h 3312368"/>
              <a:gd name="connsiteX4" fmla="*/ 1600560 w 2952282"/>
              <a:gd name="connsiteY4" fmla="*/ 114852 h 3312368"/>
              <a:gd name="connsiteX5" fmla="*/ 2952282 w 2952282"/>
              <a:gd name="connsiteY5" fmla="*/ 644939 h 3312368"/>
              <a:gd name="connsiteX0" fmla="*/ 770609 w 2952282"/>
              <a:gd name="connsiteY0" fmla="*/ 3312368 h 3312368"/>
              <a:gd name="connsiteX1" fmla="*/ 1346673 w 2952282"/>
              <a:gd name="connsiteY1" fmla="*/ 2592287 h 3312368"/>
              <a:gd name="connsiteX2" fmla="*/ 698601 w 2952282"/>
              <a:gd name="connsiteY2" fmla="*/ 2304255 h 3312368"/>
              <a:gd name="connsiteX3" fmla="*/ 266553 w 2952282"/>
              <a:gd name="connsiteY3" fmla="*/ 2088231 h 3312368"/>
              <a:gd name="connsiteX4" fmla="*/ 222334 w 2952282"/>
              <a:gd name="connsiteY4" fmla="*/ 1334052 h 3312368"/>
              <a:gd name="connsiteX5" fmla="*/ 1600560 w 2952282"/>
              <a:gd name="connsiteY5" fmla="*/ 114852 h 3312368"/>
              <a:gd name="connsiteX6" fmla="*/ 2952282 w 2952282"/>
              <a:gd name="connsiteY6" fmla="*/ 644939 h 3312368"/>
              <a:gd name="connsiteX0" fmla="*/ 758608 w 2940281"/>
              <a:gd name="connsiteY0" fmla="*/ 3312368 h 3312368"/>
              <a:gd name="connsiteX1" fmla="*/ 1334672 w 2940281"/>
              <a:gd name="connsiteY1" fmla="*/ 2592287 h 3312368"/>
              <a:gd name="connsiteX2" fmla="*/ 686600 w 2940281"/>
              <a:gd name="connsiteY2" fmla="*/ 2304255 h 3312368"/>
              <a:gd name="connsiteX3" fmla="*/ 326560 w 2940281"/>
              <a:gd name="connsiteY3" fmla="*/ 2520279 h 3312368"/>
              <a:gd name="connsiteX4" fmla="*/ 210333 w 2940281"/>
              <a:gd name="connsiteY4" fmla="*/ 1334052 h 3312368"/>
              <a:gd name="connsiteX5" fmla="*/ 1588559 w 2940281"/>
              <a:gd name="connsiteY5" fmla="*/ 114852 h 3312368"/>
              <a:gd name="connsiteX6" fmla="*/ 2940281 w 2940281"/>
              <a:gd name="connsiteY6" fmla="*/ 644939 h 3312368"/>
              <a:gd name="connsiteX0" fmla="*/ 758608 w 2940281"/>
              <a:gd name="connsiteY0" fmla="*/ 3312368 h 3312368"/>
              <a:gd name="connsiteX1" fmla="*/ 1334672 w 2940281"/>
              <a:gd name="connsiteY1" fmla="*/ 2592287 h 3312368"/>
              <a:gd name="connsiteX2" fmla="*/ 326560 w 2940281"/>
              <a:gd name="connsiteY2" fmla="*/ 2520279 h 3312368"/>
              <a:gd name="connsiteX3" fmla="*/ 210333 w 2940281"/>
              <a:gd name="connsiteY3" fmla="*/ 1334052 h 3312368"/>
              <a:gd name="connsiteX4" fmla="*/ 1588559 w 2940281"/>
              <a:gd name="connsiteY4" fmla="*/ 114852 h 3312368"/>
              <a:gd name="connsiteX5" fmla="*/ 2940281 w 2940281"/>
              <a:gd name="connsiteY5" fmla="*/ 644939 h 3312368"/>
              <a:gd name="connsiteX0" fmla="*/ 758608 w 2940281"/>
              <a:gd name="connsiteY0" fmla="*/ 3312368 h 3312368"/>
              <a:gd name="connsiteX1" fmla="*/ 326560 w 2940281"/>
              <a:gd name="connsiteY1" fmla="*/ 2520279 h 3312368"/>
              <a:gd name="connsiteX2" fmla="*/ 210333 w 2940281"/>
              <a:gd name="connsiteY2" fmla="*/ 1334052 h 3312368"/>
              <a:gd name="connsiteX3" fmla="*/ 1588559 w 2940281"/>
              <a:gd name="connsiteY3" fmla="*/ 114852 h 3312368"/>
              <a:gd name="connsiteX4" fmla="*/ 2940281 w 2940281"/>
              <a:gd name="connsiteY4" fmla="*/ 644939 h 3312368"/>
              <a:gd name="connsiteX0" fmla="*/ 326560 w 2940281"/>
              <a:gd name="connsiteY0" fmla="*/ 2520279 h 2520279"/>
              <a:gd name="connsiteX1" fmla="*/ 210333 w 2940281"/>
              <a:gd name="connsiteY1" fmla="*/ 1334052 h 2520279"/>
              <a:gd name="connsiteX2" fmla="*/ 1588559 w 2940281"/>
              <a:gd name="connsiteY2" fmla="*/ 114852 h 2520279"/>
              <a:gd name="connsiteX3" fmla="*/ 2940281 w 2940281"/>
              <a:gd name="connsiteY3" fmla="*/ 644939 h 2520279"/>
              <a:gd name="connsiteX0" fmla="*/ 320250 w 2933971"/>
              <a:gd name="connsiteY0" fmla="*/ 2419107 h 2419107"/>
              <a:gd name="connsiteX1" fmla="*/ 204023 w 2933971"/>
              <a:gd name="connsiteY1" fmla="*/ 1232880 h 2419107"/>
              <a:gd name="connsiteX2" fmla="*/ 1544386 w 2933971"/>
              <a:gd name="connsiteY2" fmla="*/ 114852 h 2419107"/>
              <a:gd name="connsiteX3" fmla="*/ 2933971 w 2933971"/>
              <a:gd name="connsiteY3" fmla="*/ 543767 h 2419107"/>
              <a:gd name="connsiteX0" fmla="*/ 284246 w 2897967"/>
              <a:gd name="connsiteY0" fmla="*/ 2563123 h 2563123"/>
              <a:gd name="connsiteX1" fmla="*/ 168019 w 2897967"/>
              <a:gd name="connsiteY1" fmla="*/ 1376896 h 2563123"/>
              <a:gd name="connsiteX2" fmla="*/ 1292358 w 2897967"/>
              <a:gd name="connsiteY2" fmla="*/ 114852 h 2563123"/>
              <a:gd name="connsiteX3" fmla="*/ 2897967 w 2897967"/>
              <a:gd name="connsiteY3" fmla="*/ 687783 h 2563123"/>
              <a:gd name="connsiteX0" fmla="*/ 248242 w 2861963"/>
              <a:gd name="connsiteY0" fmla="*/ 2491115 h 2491115"/>
              <a:gd name="connsiteX1" fmla="*/ 132015 w 2861963"/>
              <a:gd name="connsiteY1" fmla="*/ 1304888 h 2491115"/>
              <a:gd name="connsiteX2" fmla="*/ 1040330 w 2861963"/>
              <a:gd name="connsiteY2" fmla="*/ 114852 h 2491115"/>
              <a:gd name="connsiteX3" fmla="*/ 2861963 w 2861963"/>
              <a:gd name="connsiteY3" fmla="*/ 615775 h 2491115"/>
              <a:gd name="connsiteX0" fmla="*/ 248242 w 2264466"/>
              <a:gd name="connsiteY0" fmla="*/ 2478592 h 2478592"/>
              <a:gd name="connsiteX1" fmla="*/ 132015 w 2264466"/>
              <a:gd name="connsiteY1" fmla="*/ 1292365 h 2478592"/>
              <a:gd name="connsiteX2" fmla="*/ 1040330 w 2264466"/>
              <a:gd name="connsiteY2" fmla="*/ 102329 h 2478592"/>
              <a:gd name="connsiteX3" fmla="*/ 2264466 w 2264466"/>
              <a:gd name="connsiteY3" fmla="*/ 678393 h 2478592"/>
              <a:gd name="connsiteX0" fmla="*/ 248242 w 2264466"/>
              <a:gd name="connsiteY0" fmla="*/ 2544446 h 2544446"/>
              <a:gd name="connsiteX1" fmla="*/ 132015 w 2264466"/>
              <a:gd name="connsiteY1" fmla="*/ 1358219 h 2544446"/>
              <a:gd name="connsiteX2" fmla="*/ 1040330 w 2264466"/>
              <a:gd name="connsiteY2" fmla="*/ 168183 h 2544446"/>
              <a:gd name="connsiteX3" fmla="*/ 1900868 w 2264466"/>
              <a:gd name="connsiteY3" fmla="*/ 349122 h 2544446"/>
              <a:gd name="connsiteX4" fmla="*/ 2264466 w 2264466"/>
              <a:gd name="connsiteY4" fmla="*/ 744247 h 2544446"/>
              <a:gd name="connsiteX0" fmla="*/ 230065 w 2246289"/>
              <a:gd name="connsiteY0" fmla="*/ 2575958 h 2575958"/>
              <a:gd name="connsiteX1" fmla="*/ 113838 w 2246289"/>
              <a:gd name="connsiteY1" fmla="*/ 1389731 h 2575958"/>
              <a:gd name="connsiteX2" fmla="*/ 913095 w 2246289"/>
              <a:gd name="connsiteY2" fmla="*/ 168183 h 2575958"/>
              <a:gd name="connsiteX3" fmla="*/ 1882691 w 2246289"/>
              <a:gd name="connsiteY3" fmla="*/ 380634 h 2575958"/>
              <a:gd name="connsiteX4" fmla="*/ 2246289 w 2246289"/>
              <a:gd name="connsiteY4" fmla="*/ 775759 h 2575958"/>
              <a:gd name="connsiteX0" fmla="*/ 209865 w 2226089"/>
              <a:gd name="connsiteY0" fmla="*/ 2505141 h 2505141"/>
              <a:gd name="connsiteX1" fmla="*/ 93638 w 2226089"/>
              <a:gd name="connsiteY1" fmla="*/ 1318914 h 2505141"/>
              <a:gd name="connsiteX2" fmla="*/ 771696 w 2226089"/>
              <a:gd name="connsiteY2" fmla="*/ 168183 h 2505141"/>
              <a:gd name="connsiteX3" fmla="*/ 1862491 w 2226089"/>
              <a:gd name="connsiteY3" fmla="*/ 309817 h 2505141"/>
              <a:gd name="connsiteX4" fmla="*/ 2226089 w 2226089"/>
              <a:gd name="connsiteY4" fmla="*/ 704942 h 2505141"/>
              <a:gd name="connsiteX0" fmla="*/ 230065 w 2246289"/>
              <a:gd name="connsiteY0" fmla="*/ 2646775 h 2646775"/>
              <a:gd name="connsiteX1" fmla="*/ 113838 w 2246289"/>
              <a:gd name="connsiteY1" fmla="*/ 1460548 h 2646775"/>
              <a:gd name="connsiteX2" fmla="*/ 913094 w 2246289"/>
              <a:gd name="connsiteY2" fmla="*/ 168183 h 2646775"/>
              <a:gd name="connsiteX3" fmla="*/ 1882691 w 2246289"/>
              <a:gd name="connsiteY3" fmla="*/ 451451 h 2646775"/>
              <a:gd name="connsiteX4" fmla="*/ 2246289 w 2246289"/>
              <a:gd name="connsiteY4" fmla="*/ 846576 h 2646775"/>
              <a:gd name="connsiteX0" fmla="*/ 230065 w 2246289"/>
              <a:gd name="connsiteY0" fmla="*/ 2623169 h 2623169"/>
              <a:gd name="connsiteX1" fmla="*/ 113838 w 2246289"/>
              <a:gd name="connsiteY1" fmla="*/ 1436942 h 2623169"/>
              <a:gd name="connsiteX2" fmla="*/ 913094 w 2246289"/>
              <a:gd name="connsiteY2" fmla="*/ 144577 h 2623169"/>
              <a:gd name="connsiteX3" fmla="*/ 1882691 w 2246289"/>
              <a:gd name="connsiteY3" fmla="*/ 569479 h 2623169"/>
              <a:gd name="connsiteX4" fmla="*/ 2246289 w 2246289"/>
              <a:gd name="connsiteY4" fmla="*/ 822970 h 2623169"/>
              <a:gd name="connsiteX0" fmla="*/ 219965 w 2236189"/>
              <a:gd name="connsiteY0" fmla="*/ 2623169 h 2623169"/>
              <a:gd name="connsiteX1" fmla="*/ 103738 w 2236189"/>
              <a:gd name="connsiteY1" fmla="*/ 1436942 h 2623169"/>
              <a:gd name="connsiteX2" fmla="*/ 842395 w 2236189"/>
              <a:gd name="connsiteY2" fmla="*/ 144577 h 2623169"/>
              <a:gd name="connsiteX3" fmla="*/ 1872591 w 2236189"/>
              <a:gd name="connsiteY3" fmla="*/ 569479 h 2623169"/>
              <a:gd name="connsiteX4" fmla="*/ 2236189 w 2236189"/>
              <a:gd name="connsiteY4" fmla="*/ 822970 h 2623169"/>
              <a:gd name="connsiteX0" fmla="*/ 240165 w 2256389"/>
              <a:gd name="connsiteY0" fmla="*/ 2693986 h 2693986"/>
              <a:gd name="connsiteX1" fmla="*/ 123938 w 2256389"/>
              <a:gd name="connsiteY1" fmla="*/ 1507759 h 2693986"/>
              <a:gd name="connsiteX2" fmla="*/ 983794 w 2256389"/>
              <a:gd name="connsiteY2" fmla="*/ 144577 h 2693986"/>
              <a:gd name="connsiteX3" fmla="*/ 1892791 w 2256389"/>
              <a:gd name="connsiteY3" fmla="*/ 640296 h 2693986"/>
              <a:gd name="connsiteX4" fmla="*/ 2256389 w 2256389"/>
              <a:gd name="connsiteY4" fmla="*/ 893787 h 2693986"/>
              <a:gd name="connsiteX0" fmla="*/ 240165 w 2407888"/>
              <a:gd name="connsiteY0" fmla="*/ 2717592 h 2717592"/>
              <a:gd name="connsiteX1" fmla="*/ 123938 w 2407888"/>
              <a:gd name="connsiteY1" fmla="*/ 1531365 h 2717592"/>
              <a:gd name="connsiteX2" fmla="*/ 983794 w 2407888"/>
              <a:gd name="connsiteY2" fmla="*/ 168183 h 2717592"/>
              <a:gd name="connsiteX3" fmla="*/ 2195789 w 2407888"/>
              <a:gd name="connsiteY3" fmla="*/ 522268 h 2717592"/>
              <a:gd name="connsiteX4" fmla="*/ 2256389 w 2407888"/>
              <a:gd name="connsiteY4" fmla="*/ 917393 h 2717592"/>
              <a:gd name="connsiteX0" fmla="*/ 240165 w 3104785"/>
              <a:gd name="connsiteY0" fmla="*/ 2717592 h 2717592"/>
              <a:gd name="connsiteX1" fmla="*/ 123938 w 3104785"/>
              <a:gd name="connsiteY1" fmla="*/ 1531365 h 2717592"/>
              <a:gd name="connsiteX2" fmla="*/ 983794 w 3104785"/>
              <a:gd name="connsiteY2" fmla="*/ 168183 h 2717592"/>
              <a:gd name="connsiteX3" fmla="*/ 2195789 w 3104785"/>
              <a:gd name="connsiteY3" fmla="*/ 522268 h 2717592"/>
              <a:gd name="connsiteX4" fmla="*/ 3104785 w 3104785"/>
              <a:gd name="connsiteY4" fmla="*/ 1301254 h 2717592"/>
              <a:gd name="connsiteX0" fmla="*/ 250265 w 3114885"/>
              <a:gd name="connsiteY0" fmla="*/ 2717592 h 2717592"/>
              <a:gd name="connsiteX1" fmla="*/ 134038 w 3114885"/>
              <a:gd name="connsiteY1" fmla="*/ 1531365 h 2717592"/>
              <a:gd name="connsiteX2" fmla="*/ 1054494 w 3114885"/>
              <a:gd name="connsiteY2" fmla="*/ 168183 h 2717592"/>
              <a:gd name="connsiteX3" fmla="*/ 2205889 w 3114885"/>
              <a:gd name="connsiteY3" fmla="*/ 522268 h 2717592"/>
              <a:gd name="connsiteX4" fmla="*/ 3114885 w 3114885"/>
              <a:gd name="connsiteY4" fmla="*/ 1301254 h 2717592"/>
              <a:gd name="connsiteX0" fmla="*/ 209865 w 3074485"/>
              <a:gd name="connsiteY0" fmla="*/ 2717592 h 2717592"/>
              <a:gd name="connsiteX1" fmla="*/ 93638 w 3074485"/>
              <a:gd name="connsiteY1" fmla="*/ 1531365 h 2717592"/>
              <a:gd name="connsiteX2" fmla="*/ 771696 w 3074485"/>
              <a:gd name="connsiteY2" fmla="*/ 168183 h 2717592"/>
              <a:gd name="connsiteX3" fmla="*/ 2165489 w 3074485"/>
              <a:gd name="connsiteY3" fmla="*/ 522268 h 2717592"/>
              <a:gd name="connsiteX4" fmla="*/ 3074485 w 3074485"/>
              <a:gd name="connsiteY4" fmla="*/ 1301254 h 2717592"/>
              <a:gd name="connsiteX0" fmla="*/ 209865 w 3074485"/>
              <a:gd name="connsiteY0" fmla="*/ 2741197 h 2741197"/>
              <a:gd name="connsiteX1" fmla="*/ 93638 w 3074485"/>
              <a:gd name="connsiteY1" fmla="*/ 1554970 h 2741197"/>
              <a:gd name="connsiteX2" fmla="*/ 771696 w 3074485"/>
              <a:gd name="connsiteY2" fmla="*/ 191788 h 2741197"/>
              <a:gd name="connsiteX3" fmla="*/ 1741291 w 3074485"/>
              <a:gd name="connsiteY3" fmla="*/ 404239 h 2741197"/>
              <a:gd name="connsiteX4" fmla="*/ 3074485 w 3074485"/>
              <a:gd name="connsiteY4" fmla="*/ 1324859 h 2741197"/>
              <a:gd name="connsiteX0" fmla="*/ 209865 w 2226088"/>
              <a:gd name="connsiteY0" fmla="*/ 2741197 h 2741197"/>
              <a:gd name="connsiteX1" fmla="*/ 93638 w 2226088"/>
              <a:gd name="connsiteY1" fmla="*/ 1554970 h 2741197"/>
              <a:gd name="connsiteX2" fmla="*/ 771696 w 2226088"/>
              <a:gd name="connsiteY2" fmla="*/ 191788 h 2741197"/>
              <a:gd name="connsiteX3" fmla="*/ 1741291 w 2226088"/>
              <a:gd name="connsiteY3" fmla="*/ 404239 h 2741197"/>
              <a:gd name="connsiteX4" fmla="*/ 2226088 w 2226088"/>
              <a:gd name="connsiteY4" fmla="*/ 1112408 h 2741197"/>
              <a:gd name="connsiteX0" fmla="*/ 209865 w 2226088"/>
              <a:gd name="connsiteY0" fmla="*/ 2741885 h 2741885"/>
              <a:gd name="connsiteX1" fmla="*/ 93638 w 2226088"/>
              <a:gd name="connsiteY1" fmla="*/ 1555658 h 2741885"/>
              <a:gd name="connsiteX2" fmla="*/ 771696 w 2226088"/>
              <a:gd name="connsiteY2" fmla="*/ 192476 h 2741885"/>
              <a:gd name="connsiteX3" fmla="*/ 1834836 w 2226088"/>
              <a:gd name="connsiteY3" fmla="*/ 400804 h 2741885"/>
              <a:gd name="connsiteX4" fmla="*/ 2226088 w 2226088"/>
              <a:gd name="connsiteY4" fmla="*/ 1113096 h 2741885"/>
              <a:gd name="connsiteX0" fmla="*/ 209865 w 2226088"/>
              <a:gd name="connsiteY0" fmla="*/ 2731024 h 2731024"/>
              <a:gd name="connsiteX1" fmla="*/ 93638 w 2226088"/>
              <a:gd name="connsiteY1" fmla="*/ 1544797 h 2731024"/>
              <a:gd name="connsiteX2" fmla="*/ 771696 w 2226088"/>
              <a:gd name="connsiteY2" fmla="*/ 181615 h 2731024"/>
              <a:gd name="connsiteX3" fmla="*/ 1823683 w 2226088"/>
              <a:gd name="connsiteY3" fmla="*/ 455108 h 2731024"/>
              <a:gd name="connsiteX4" fmla="*/ 2226088 w 2226088"/>
              <a:gd name="connsiteY4" fmla="*/ 1102235 h 2731024"/>
              <a:gd name="connsiteX0" fmla="*/ 209865 w 2359009"/>
              <a:gd name="connsiteY0" fmla="*/ 2731024 h 2731024"/>
              <a:gd name="connsiteX1" fmla="*/ 93638 w 2359009"/>
              <a:gd name="connsiteY1" fmla="*/ 1544797 h 2731024"/>
              <a:gd name="connsiteX2" fmla="*/ 771696 w 2359009"/>
              <a:gd name="connsiteY2" fmla="*/ 181615 h 2731024"/>
              <a:gd name="connsiteX3" fmla="*/ 1823683 w 2359009"/>
              <a:gd name="connsiteY3" fmla="*/ 455108 h 2731024"/>
              <a:gd name="connsiteX4" fmla="*/ 2359009 w 2359009"/>
              <a:gd name="connsiteY4" fmla="*/ 1054625 h 2731024"/>
              <a:gd name="connsiteX0" fmla="*/ 230065 w 2379209"/>
              <a:gd name="connsiteY0" fmla="*/ 2801841 h 2801841"/>
              <a:gd name="connsiteX1" fmla="*/ 113838 w 2379209"/>
              <a:gd name="connsiteY1" fmla="*/ 1615614 h 2801841"/>
              <a:gd name="connsiteX2" fmla="*/ 913095 w 2379209"/>
              <a:gd name="connsiteY2" fmla="*/ 181615 h 2801841"/>
              <a:gd name="connsiteX3" fmla="*/ 1843883 w 2379209"/>
              <a:gd name="connsiteY3" fmla="*/ 525925 h 2801841"/>
              <a:gd name="connsiteX4" fmla="*/ 2379209 w 2379209"/>
              <a:gd name="connsiteY4" fmla="*/ 1125442 h 2801841"/>
              <a:gd name="connsiteX0" fmla="*/ 230065 w 2379209"/>
              <a:gd name="connsiteY0" fmla="*/ 2729395 h 2729395"/>
              <a:gd name="connsiteX1" fmla="*/ 113838 w 2379209"/>
              <a:gd name="connsiteY1" fmla="*/ 1543168 h 2729395"/>
              <a:gd name="connsiteX2" fmla="*/ 913095 w 2379209"/>
              <a:gd name="connsiteY2" fmla="*/ 109169 h 2729395"/>
              <a:gd name="connsiteX3" fmla="*/ 2125090 w 2379209"/>
              <a:gd name="connsiteY3" fmla="*/ 888155 h 2729395"/>
              <a:gd name="connsiteX4" fmla="*/ 2379209 w 2379209"/>
              <a:gd name="connsiteY4" fmla="*/ 1052996 h 2729395"/>
              <a:gd name="connsiteX0" fmla="*/ 230065 w 3034085"/>
              <a:gd name="connsiteY0" fmla="*/ 2729395 h 2729395"/>
              <a:gd name="connsiteX1" fmla="*/ 113838 w 3034085"/>
              <a:gd name="connsiteY1" fmla="*/ 1543168 h 2729395"/>
              <a:gd name="connsiteX2" fmla="*/ 913095 w 3034085"/>
              <a:gd name="connsiteY2" fmla="*/ 109169 h 2729395"/>
              <a:gd name="connsiteX3" fmla="*/ 2125090 w 3034085"/>
              <a:gd name="connsiteY3" fmla="*/ 888155 h 2729395"/>
              <a:gd name="connsiteX4" fmla="*/ 3034085 w 3034085"/>
              <a:gd name="connsiteY4" fmla="*/ 1596325 h 2729395"/>
              <a:gd name="connsiteX0" fmla="*/ 230065 w 3034085"/>
              <a:gd name="connsiteY0" fmla="*/ 2764803 h 2764803"/>
              <a:gd name="connsiteX1" fmla="*/ 113838 w 3034085"/>
              <a:gd name="connsiteY1" fmla="*/ 1578576 h 2764803"/>
              <a:gd name="connsiteX2" fmla="*/ 913095 w 3034085"/>
              <a:gd name="connsiteY2" fmla="*/ 144577 h 2764803"/>
              <a:gd name="connsiteX3" fmla="*/ 2367487 w 3034085"/>
              <a:gd name="connsiteY3" fmla="*/ 711113 h 2764803"/>
              <a:gd name="connsiteX4" fmla="*/ 3034085 w 3034085"/>
              <a:gd name="connsiteY4" fmla="*/ 1631733 h 2764803"/>
              <a:gd name="connsiteX0" fmla="*/ 240165 w 3044185"/>
              <a:gd name="connsiteY0" fmla="*/ 2764802 h 2764802"/>
              <a:gd name="connsiteX1" fmla="*/ 123938 w 3044185"/>
              <a:gd name="connsiteY1" fmla="*/ 1578575 h 2764802"/>
              <a:gd name="connsiteX2" fmla="*/ 983794 w 3044185"/>
              <a:gd name="connsiteY2" fmla="*/ 144577 h 2764802"/>
              <a:gd name="connsiteX3" fmla="*/ 2377587 w 3044185"/>
              <a:gd name="connsiteY3" fmla="*/ 711112 h 2764802"/>
              <a:gd name="connsiteX4" fmla="*/ 3044185 w 3044185"/>
              <a:gd name="connsiteY4" fmla="*/ 1631732 h 2764802"/>
              <a:gd name="connsiteX0" fmla="*/ 250265 w 3054285"/>
              <a:gd name="connsiteY0" fmla="*/ 2693985 h 2693985"/>
              <a:gd name="connsiteX1" fmla="*/ 134038 w 3054285"/>
              <a:gd name="connsiteY1" fmla="*/ 1507758 h 2693985"/>
              <a:gd name="connsiteX2" fmla="*/ 1054495 w 3054285"/>
              <a:gd name="connsiteY2" fmla="*/ 144577 h 2693985"/>
              <a:gd name="connsiteX3" fmla="*/ 2387687 w 3054285"/>
              <a:gd name="connsiteY3" fmla="*/ 640295 h 2693985"/>
              <a:gd name="connsiteX4" fmla="*/ 3054285 w 3054285"/>
              <a:gd name="connsiteY4" fmla="*/ 1560915 h 2693985"/>
              <a:gd name="connsiteX0" fmla="*/ 230065 w 3034085"/>
              <a:gd name="connsiteY0" fmla="*/ 2693985 h 2693985"/>
              <a:gd name="connsiteX1" fmla="*/ 113838 w 3034085"/>
              <a:gd name="connsiteY1" fmla="*/ 1507758 h 2693985"/>
              <a:gd name="connsiteX2" fmla="*/ 913095 w 3034085"/>
              <a:gd name="connsiteY2" fmla="*/ 144577 h 2693985"/>
              <a:gd name="connsiteX3" fmla="*/ 2367487 w 3034085"/>
              <a:gd name="connsiteY3" fmla="*/ 640295 h 2693985"/>
              <a:gd name="connsiteX4" fmla="*/ 3034085 w 3034085"/>
              <a:gd name="connsiteY4" fmla="*/ 1560915 h 2693985"/>
              <a:gd name="connsiteX0" fmla="*/ 230065 w 3034085"/>
              <a:gd name="connsiteY0" fmla="*/ 2634971 h 2634971"/>
              <a:gd name="connsiteX1" fmla="*/ 113838 w 3034085"/>
              <a:gd name="connsiteY1" fmla="*/ 1448744 h 2634971"/>
              <a:gd name="connsiteX2" fmla="*/ 913095 w 3034085"/>
              <a:gd name="connsiteY2" fmla="*/ 85563 h 2634971"/>
              <a:gd name="connsiteX3" fmla="*/ 2003890 w 3034085"/>
              <a:gd name="connsiteY3" fmla="*/ 935366 h 2634971"/>
              <a:gd name="connsiteX4" fmla="*/ 3034085 w 3034085"/>
              <a:gd name="connsiteY4" fmla="*/ 1501901 h 2634971"/>
              <a:gd name="connsiteX0" fmla="*/ 230065 w 3034085"/>
              <a:gd name="connsiteY0" fmla="*/ 2422521 h 2422521"/>
              <a:gd name="connsiteX1" fmla="*/ 113838 w 3034085"/>
              <a:gd name="connsiteY1" fmla="*/ 1236294 h 2422521"/>
              <a:gd name="connsiteX2" fmla="*/ 913095 w 3034085"/>
              <a:gd name="connsiteY2" fmla="*/ 85563 h 2422521"/>
              <a:gd name="connsiteX3" fmla="*/ 2003890 w 3034085"/>
              <a:gd name="connsiteY3" fmla="*/ 722916 h 2422521"/>
              <a:gd name="connsiteX4" fmla="*/ 3034085 w 3034085"/>
              <a:gd name="connsiteY4" fmla="*/ 1289451 h 2422521"/>
              <a:gd name="connsiteX0" fmla="*/ 193259 w 3041446"/>
              <a:gd name="connsiteY0" fmla="*/ 1926802 h 1926802"/>
              <a:gd name="connsiteX1" fmla="*/ 121199 w 3041446"/>
              <a:gd name="connsiteY1" fmla="*/ 1236294 h 1926802"/>
              <a:gd name="connsiteX2" fmla="*/ 920456 w 3041446"/>
              <a:gd name="connsiteY2" fmla="*/ 85563 h 1926802"/>
              <a:gd name="connsiteX3" fmla="*/ 2011251 w 3041446"/>
              <a:gd name="connsiteY3" fmla="*/ 722916 h 1926802"/>
              <a:gd name="connsiteX4" fmla="*/ 3041446 w 3041446"/>
              <a:gd name="connsiteY4" fmla="*/ 1289451 h 1926802"/>
              <a:gd name="connsiteX0" fmla="*/ 193259 w 3041446"/>
              <a:gd name="connsiteY0" fmla="*/ 1926802 h 1926802"/>
              <a:gd name="connsiteX1" fmla="*/ 121199 w 3041446"/>
              <a:gd name="connsiteY1" fmla="*/ 1236294 h 1926802"/>
              <a:gd name="connsiteX2" fmla="*/ 920456 w 3041446"/>
              <a:gd name="connsiteY2" fmla="*/ 85563 h 1926802"/>
              <a:gd name="connsiteX3" fmla="*/ 2011251 w 3041446"/>
              <a:gd name="connsiteY3" fmla="*/ 722916 h 1926802"/>
              <a:gd name="connsiteX4" fmla="*/ 3041446 w 3041446"/>
              <a:gd name="connsiteY4" fmla="*/ 1289451 h 1926802"/>
              <a:gd name="connsiteX0" fmla="*/ 237338 w 3085525"/>
              <a:gd name="connsiteY0" fmla="*/ 2001502 h 2001502"/>
              <a:gd name="connsiteX1" fmla="*/ 165278 w 3085525"/>
              <a:gd name="connsiteY1" fmla="*/ 1310994 h 2001502"/>
              <a:gd name="connsiteX2" fmla="*/ 133210 w 3085525"/>
              <a:gd name="connsiteY2" fmla="*/ 1759195 h 2001502"/>
              <a:gd name="connsiteX3" fmla="*/ 964535 w 3085525"/>
              <a:gd name="connsiteY3" fmla="*/ 160263 h 2001502"/>
              <a:gd name="connsiteX4" fmla="*/ 2055330 w 3085525"/>
              <a:gd name="connsiteY4" fmla="*/ 797616 h 2001502"/>
              <a:gd name="connsiteX5" fmla="*/ 3085525 w 3085525"/>
              <a:gd name="connsiteY5" fmla="*/ 1364151 h 2001502"/>
              <a:gd name="connsiteX0" fmla="*/ 164728 w 3012915"/>
              <a:gd name="connsiteY0" fmla="*/ 2001502 h 2874910"/>
              <a:gd name="connsiteX1" fmla="*/ 1255524 w 3012915"/>
              <a:gd name="connsiteY1" fmla="*/ 2568037 h 2874910"/>
              <a:gd name="connsiteX2" fmla="*/ 60600 w 3012915"/>
              <a:gd name="connsiteY2" fmla="*/ 1759195 h 2874910"/>
              <a:gd name="connsiteX3" fmla="*/ 891925 w 3012915"/>
              <a:gd name="connsiteY3" fmla="*/ 160263 h 2874910"/>
              <a:gd name="connsiteX4" fmla="*/ 1982720 w 3012915"/>
              <a:gd name="connsiteY4" fmla="*/ 797616 h 2874910"/>
              <a:gd name="connsiteX5" fmla="*/ 3012915 w 3012915"/>
              <a:gd name="connsiteY5" fmla="*/ 1364151 h 2874910"/>
              <a:gd name="connsiteX0" fmla="*/ 243195 w 3091382"/>
              <a:gd name="connsiteY0" fmla="*/ 2001502 h 2874910"/>
              <a:gd name="connsiteX1" fmla="*/ 1333991 w 3091382"/>
              <a:gd name="connsiteY1" fmla="*/ 2568037 h 2874910"/>
              <a:gd name="connsiteX2" fmla="*/ 139067 w 3091382"/>
              <a:gd name="connsiteY2" fmla="*/ 1759195 h 2874910"/>
              <a:gd name="connsiteX3" fmla="*/ 970392 w 3091382"/>
              <a:gd name="connsiteY3" fmla="*/ 160263 h 2874910"/>
              <a:gd name="connsiteX4" fmla="*/ 2061187 w 3091382"/>
              <a:gd name="connsiteY4" fmla="*/ 797616 h 2874910"/>
              <a:gd name="connsiteX5" fmla="*/ 3091382 w 3091382"/>
              <a:gd name="connsiteY5" fmla="*/ 1364151 h 2874910"/>
              <a:gd name="connsiteX0" fmla="*/ 260265 w 3108452"/>
              <a:gd name="connsiteY0" fmla="*/ 1982873 h 2856281"/>
              <a:gd name="connsiteX1" fmla="*/ 1351061 w 3108452"/>
              <a:gd name="connsiteY1" fmla="*/ 2549408 h 2856281"/>
              <a:gd name="connsiteX2" fmla="*/ 139067 w 3108452"/>
              <a:gd name="connsiteY2" fmla="*/ 1628789 h 2856281"/>
              <a:gd name="connsiteX3" fmla="*/ 987462 w 3108452"/>
              <a:gd name="connsiteY3" fmla="*/ 141634 h 2856281"/>
              <a:gd name="connsiteX4" fmla="*/ 2078257 w 3108452"/>
              <a:gd name="connsiteY4" fmla="*/ 778987 h 2856281"/>
              <a:gd name="connsiteX5" fmla="*/ 3108452 w 3108452"/>
              <a:gd name="connsiteY5" fmla="*/ 1345522 h 2856281"/>
              <a:gd name="connsiteX0" fmla="*/ 242397 w 3090584"/>
              <a:gd name="connsiteY0" fmla="*/ 1982873 h 1982873"/>
              <a:gd name="connsiteX1" fmla="*/ 121199 w 3090584"/>
              <a:gd name="connsiteY1" fmla="*/ 1628789 h 1982873"/>
              <a:gd name="connsiteX2" fmla="*/ 969594 w 3090584"/>
              <a:gd name="connsiteY2" fmla="*/ 141634 h 1982873"/>
              <a:gd name="connsiteX3" fmla="*/ 2060389 w 3090584"/>
              <a:gd name="connsiteY3" fmla="*/ 778987 h 1982873"/>
              <a:gd name="connsiteX4" fmla="*/ 3090584 w 3090584"/>
              <a:gd name="connsiteY4" fmla="*/ 1345522 h 1982873"/>
              <a:gd name="connsiteX0" fmla="*/ 0 w 2969385"/>
              <a:gd name="connsiteY0" fmla="*/ 1628789 h 1628789"/>
              <a:gd name="connsiteX1" fmla="*/ 848395 w 2969385"/>
              <a:gd name="connsiteY1" fmla="*/ 141634 h 1628789"/>
              <a:gd name="connsiteX2" fmla="*/ 1939190 w 2969385"/>
              <a:gd name="connsiteY2" fmla="*/ 778987 h 1628789"/>
              <a:gd name="connsiteX3" fmla="*/ 2969385 w 2969385"/>
              <a:gd name="connsiteY3" fmla="*/ 1345522 h 1628789"/>
              <a:gd name="connsiteX0" fmla="*/ 105609 w 3074994"/>
              <a:gd name="connsiteY0" fmla="*/ 1628789 h 1628789"/>
              <a:gd name="connsiteX1" fmla="*/ 954004 w 3074994"/>
              <a:gd name="connsiteY1" fmla="*/ 141634 h 1628789"/>
              <a:gd name="connsiteX2" fmla="*/ 2044799 w 3074994"/>
              <a:gd name="connsiteY2" fmla="*/ 778987 h 1628789"/>
              <a:gd name="connsiteX3" fmla="*/ 3074994 w 3074994"/>
              <a:gd name="connsiteY3" fmla="*/ 1345522 h 1628789"/>
              <a:gd name="connsiteX0" fmla="*/ 39091 w 3008476"/>
              <a:gd name="connsiteY0" fmla="*/ 1628789 h 1628789"/>
              <a:gd name="connsiteX1" fmla="*/ 887486 w 3008476"/>
              <a:gd name="connsiteY1" fmla="*/ 141634 h 1628789"/>
              <a:gd name="connsiteX2" fmla="*/ 1978281 w 3008476"/>
              <a:gd name="connsiteY2" fmla="*/ 778987 h 1628789"/>
              <a:gd name="connsiteX3" fmla="*/ 3008476 w 3008476"/>
              <a:gd name="connsiteY3" fmla="*/ 1345522 h 1628789"/>
              <a:gd name="connsiteX0" fmla="*/ 162168 w 3131553"/>
              <a:gd name="connsiteY0" fmla="*/ 1628789 h 1628789"/>
              <a:gd name="connsiteX1" fmla="*/ 1010563 w 3131553"/>
              <a:gd name="connsiteY1" fmla="*/ 141634 h 1628789"/>
              <a:gd name="connsiteX2" fmla="*/ 2101358 w 3131553"/>
              <a:gd name="connsiteY2" fmla="*/ 778987 h 1628789"/>
              <a:gd name="connsiteX3" fmla="*/ 3131553 w 3131553"/>
              <a:gd name="connsiteY3" fmla="*/ 1345522 h 1628789"/>
              <a:gd name="connsiteX0" fmla="*/ 162168 w 3131553"/>
              <a:gd name="connsiteY0" fmla="*/ 1628789 h 1628789"/>
              <a:gd name="connsiteX1" fmla="*/ 878213 w 3131553"/>
              <a:gd name="connsiteY1" fmla="*/ 141634 h 1628789"/>
              <a:gd name="connsiteX2" fmla="*/ 2101358 w 3131553"/>
              <a:gd name="connsiteY2" fmla="*/ 778987 h 1628789"/>
              <a:gd name="connsiteX3" fmla="*/ 3131553 w 3131553"/>
              <a:gd name="connsiteY3" fmla="*/ 1345522 h 1628789"/>
              <a:gd name="connsiteX0" fmla="*/ 162168 w 3131553"/>
              <a:gd name="connsiteY0" fmla="*/ 1664197 h 1664197"/>
              <a:gd name="connsiteX1" fmla="*/ 878213 w 3131553"/>
              <a:gd name="connsiteY1" fmla="*/ 177042 h 1664197"/>
              <a:gd name="connsiteX2" fmla="*/ 2150807 w 3131553"/>
              <a:gd name="connsiteY2" fmla="*/ 601943 h 1664197"/>
              <a:gd name="connsiteX3" fmla="*/ 3131553 w 3131553"/>
              <a:gd name="connsiteY3" fmla="*/ 1380930 h 1664197"/>
              <a:gd name="connsiteX0" fmla="*/ 162168 w 3131553"/>
              <a:gd name="connsiteY0" fmla="*/ 1664197 h 1664197"/>
              <a:gd name="connsiteX1" fmla="*/ 878213 w 3131553"/>
              <a:gd name="connsiteY1" fmla="*/ 177042 h 1664197"/>
              <a:gd name="connsiteX2" fmla="*/ 2150807 w 3131553"/>
              <a:gd name="connsiteY2" fmla="*/ 601943 h 1664197"/>
              <a:gd name="connsiteX3" fmla="*/ 3131553 w 3131553"/>
              <a:gd name="connsiteY3" fmla="*/ 1380930 h 1664197"/>
              <a:gd name="connsiteX0" fmla="*/ 162168 w 3131553"/>
              <a:gd name="connsiteY0" fmla="*/ 1664197 h 1664197"/>
              <a:gd name="connsiteX1" fmla="*/ 878213 w 3131553"/>
              <a:gd name="connsiteY1" fmla="*/ 177042 h 1664197"/>
              <a:gd name="connsiteX2" fmla="*/ 2211407 w 3131553"/>
              <a:gd name="connsiteY2" fmla="*/ 531127 h 1664197"/>
              <a:gd name="connsiteX3" fmla="*/ 3131553 w 3131553"/>
              <a:gd name="connsiteY3" fmla="*/ 1380930 h 1664197"/>
              <a:gd name="connsiteX0" fmla="*/ 162168 w 2433606"/>
              <a:gd name="connsiteY0" fmla="*/ 1664197 h 1735014"/>
              <a:gd name="connsiteX1" fmla="*/ 878213 w 2433606"/>
              <a:gd name="connsiteY1" fmla="*/ 177042 h 1735014"/>
              <a:gd name="connsiteX2" fmla="*/ 2211407 w 2433606"/>
              <a:gd name="connsiteY2" fmla="*/ 531127 h 1735014"/>
              <a:gd name="connsiteX3" fmla="*/ 2211407 w 2433606"/>
              <a:gd name="connsiteY3" fmla="*/ 1735014 h 1735014"/>
              <a:gd name="connsiteX0" fmla="*/ 162168 w 2211407"/>
              <a:gd name="connsiteY0" fmla="*/ 1664197 h 1735014"/>
              <a:gd name="connsiteX1" fmla="*/ 878213 w 2211407"/>
              <a:gd name="connsiteY1" fmla="*/ 177042 h 1735014"/>
              <a:gd name="connsiteX2" fmla="*/ 1726609 w 2211407"/>
              <a:gd name="connsiteY2" fmla="*/ 389493 h 1735014"/>
              <a:gd name="connsiteX3" fmla="*/ 2211407 w 2211407"/>
              <a:gd name="connsiteY3" fmla="*/ 1735014 h 1735014"/>
              <a:gd name="connsiteX0" fmla="*/ 162168 w 2211407"/>
              <a:gd name="connsiteY0" fmla="*/ 1664197 h 1735014"/>
              <a:gd name="connsiteX1" fmla="*/ 878213 w 2211407"/>
              <a:gd name="connsiteY1" fmla="*/ 177042 h 1735014"/>
              <a:gd name="connsiteX2" fmla="*/ 1726609 w 2211407"/>
              <a:gd name="connsiteY2" fmla="*/ 389493 h 1735014"/>
              <a:gd name="connsiteX3" fmla="*/ 2211407 w 2211407"/>
              <a:gd name="connsiteY3" fmla="*/ 1735014 h 1735014"/>
              <a:gd name="connsiteX0" fmla="*/ 162168 w 2211407"/>
              <a:gd name="connsiteY0" fmla="*/ 1517576 h 1588393"/>
              <a:gd name="connsiteX1" fmla="*/ 878213 w 2211407"/>
              <a:gd name="connsiteY1" fmla="*/ 30421 h 1588393"/>
              <a:gd name="connsiteX2" fmla="*/ 1726609 w 2211407"/>
              <a:gd name="connsiteY2" fmla="*/ 242872 h 1588393"/>
              <a:gd name="connsiteX3" fmla="*/ 2211407 w 2211407"/>
              <a:gd name="connsiteY3" fmla="*/ 1588393 h 1588393"/>
              <a:gd name="connsiteX0" fmla="*/ 162168 w 2211407"/>
              <a:gd name="connsiteY0" fmla="*/ 1588393 h 1659210"/>
              <a:gd name="connsiteX1" fmla="*/ 757014 w 2211407"/>
              <a:gd name="connsiteY1" fmla="*/ 30421 h 1659210"/>
              <a:gd name="connsiteX2" fmla="*/ 1726609 w 2211407"/>
              <a:gd name="connsiteY2" fmla="*/ 313689 h 1659210"/>
              <a:gd name="connsiteX3" fmla="*/ 2211407 w 2211407"/>
              <a:gd name="connsiteY3" fmla="*/ 1659210 h 1659210"/>
              <a:gd name="connsiteX0" fmla="*/ 162168 w 2211407"/>
              <a:gd name="connsiteY0" fmla="*/ 1588393 h 1659210"/>
              <a:gd name="connsiteX1" fmla="*/ 757014 w 2211407"/>
              <a:gd name="connsiteY1" fmla="*/ 30421 h 1659210"/>
              <a:gd name="connsiteX2" fmla="*/ 1787208 w 2211407"/>
              <a:gd name="connsiteY2" fmla="*/ 172055 h 1659210"/>
              <a:gd name="connsiteX3" fmla="*/ 2211407 w 2211407"/>
              <a:gd name="connsiteY3" fmla="*/ 1659210 h 1659210"/>
              <a:gd name="connsiteX0" fmla="*/ 162168 w 2211407"/>
              <a:gd name="connsiteY0" fmla="*/ 1624532 h 1695349"/>
              <a:gd name="connsiteX1" fmla="*/ 757014 w 2211407"/>
              <a:gd name="connsiteY1" fmla="*/ 66560 h 1695349"/>
              <a:gd name="connsiteX2" fmla="*/ 1787208 w 2211407"/>
              <a:gd name="connsiteY2" fmla="*/ 137377 h 1695349"/>
              <a:gd name="connsiteX3" fmla="*/ 2211407 w 2211407"/>
              <a:gd name="connsiteY3" fmla="*/ 1695349 h 1695349"/>
              <a:gd name="connsiteX0" fmla="*/ 162168 w 2211407"/>
              <a:gd name="connsiteY0" fmla="*/ 1624532 h 1695349"/>
              <a:gd name="connsiteX1" fmla="*/ 757014 w 2211407"/>
              <a:gd name="connsiteY1" fmla="*/ 66560 h 1695349"/>
              <a:gd name="connsiteX2" fmla="*/ 1787208 w 2211407"/>
              <a:gd name="connsiteY2" fmla="*/ 137377 h 1695349"/>
              <a:gd name="connsiteX3" fmla="*/ 2211407 w 2211407"/>
              <a:gd name="connsiteY3" fmla="*/ 1695349 h 1695349"/>
              <a:gd name="connsiteX0" fmla="*/ 162168 w 2211407"/>
              <a:gd name="connsiteY0" fmla="*/ 1624532 h 1695349"/>
              <a:gd name="connsiteX1" fmla="*/ 757014 w 2211407"/>
              <a:gd name="connsiteY1" fmla="*/ 66560 h 1695349"/>
              <a:gd name="connsiteX2" fmla="*/ 1787208 w 2211407"/>
              <a:gd name="connsiteY2" fmla="*/ 137377 h 1695349"/>
              <a:gd name="connsiteX3" fmla="*/ 2211407 w 2211407"/>
              <a:gd name="connsiteY3" fmla="*/ 1695349 h 1695349"/>
              <a:gd name="connsiteX0" fmla="*/ 162168 w 2110747"/>
              <a:gd name="connsiteY0" fmla="*/ 1624532 h 1624532"/>
              <a:gd name="connsiteX1" fmla="*/ 757014 w 2110747"/>
              <a:gd name="connsiteY1" fmla="*/ 66560 h 1624532"/>
              <a:gd name="connsiteX2" fmla="*/ 1787208 w 2110747"/>
              <a:gd name="connsiteY2" fmla="*/ 137377 h 1624532"/>
              <a:gd name="connsiteX3" fmla="*/ 2090207 w 2110747"/>
              <a:gd name="connsiteY3" fmla="*/ 491462 h 1624532"/>
              <a:gd name="connsiteX0" fmla="*/ 162168 w 2110747"/>
              <a:gd name="connsiteY0" fmla="*/ 1624532 h 1624532"/>
              <a:gd name="connsiteX1" fmla="*/ 757014 w 2110747"/>
              <a:gd name="connsiteY1" fmla="*/ 66560 h 1624532"/>
              <a:gd name="connsiteX2" fmla="*/ 1787208 w 2110747"/>
              <a:gd name="connsiteY2" fmla="*/ 137377 h 1624532"/>
              <a:gd name="connsiteX3" fmla="*/ 2090207 w 2110747"/>
              <a:gd name="connsiteY3" fmla="*/ 491462 h 1624532"/>
              <a:gd name="connsiteX0" fmla="*/ 162168 w 2272006"/>
              <a:gd name="connsiteY0" fmla="*/ 1624532 h 1624532"/>
              <a:gd name="connsiteX1" fmla="*/ 757014 w 2272006"/>
              <a:gd name="connsiteY1" fmla="*/ 66560 h 1624532"/>
              <a:gd name="connsiteX2" fmla="*/ 1787208 w 2272006"/>
              <a:gd name="connsiteY2" fmla="*/ 137377 h 1624532"/>
              <a:gd name="connsiteX3" fmla="*/ 2272006 w 2272006"/>
              <a:gd name="connsiteY3" fmla="*/ 633096 h 1624532"/>
              <a:gd name="connsiteX0" fmla="*/ 162168 w 2272006"/>
              <a:gd name="connsiteY0" fmla="*/ 1758620 h 1758620"/>
              <a:gd name="connsiteX1" fmla="*/ 757014 w 2272006"/>
              <a:gd name="connsiteY1" fmla="*/ 200648 h 1758620"/>
              <a:gd name="connsiteX2" fmla="*/ 1787209 w 2272006"/>
              <a:gd name="connsiteY2" fmla="*/ 554733 h 1758620"/>
              <a:gd name="connsiteX3" fmla="*/ 2272006 w 2272006"/>
              <a:gd name="connsiteY3" fmla="*/ 767184 h 1758620"/>
              <a:gd name="connsiteX0" fmla="*/ 162168 w 2272006"/>
              <a:gd name="connsiteY0" fmla="*/ 1758620 h 1758620"/>
              <a:gd name="connsiteX1" fmla="*/ 757014 w 2272006"/>
              <a:gd name="connsiteY1" fmla="*/ 200648 h 1758620"/>
              <a:gd name="connsiteX2" fmla="*/ 1787209 w 2272006"/>
              <a:gd name="connsiteY2" fmla="*/ 554733 h 1758620"/>
              <a:gd name="connsiteX3" fmla="*/ 2272006 w 2272006"/>
              <a:gd name="connsiteY3" fmla="*/ 767184 h 1758620"/>
              <a:gd name="connsiteX0" fmla="*/ 162168 w 2272006"/>
              <a:gd name="connsiteY0" fmla="*/ 1829436 h 1829436"/>
              <a:gd name="connsiteX1" fmla="*/ 757014 w 2272006"/>
              <a:gd name="connsiteY1" fmla="*/ 200648 h 1829436"/>
              <a:gd name="connsiteX2" fmla="*/ 1787209 w 2272006"/>
              <a:gd name="connsiteY2" fmla="*/ 625549 h 1829436"/>
              <a:gd name="connsiteX3" fmla="*/ 2272006 w 2272006"/>
              <a:gd name="connsiteY3" fmla="*/ 838000 h 1829436"/>
              <a:gd name="connsiteX0" fmla="*/ 162168 w 2272006"/>
              <a:gd name="connsiteY0" fmla="*/ 1691925 h 1691925"/>
              <a:gd name="connsiteX1" fmla="*/ 757014 w 2272006"/>
              <a:gd name="connsiteY1" fmla="*/ 63137 h 1691925"/>
              <a:gd name="connsiteX2" fmla="*/ 1787209 w 2272006"/>
              <a:gd name="connsiteY2" fmla="*/ 488038 h 1691925"/>
              <a:gd name="connsiteX3" fmla="*/ 2272006 w 2272006"/>
              <a:gd name="connsiteY3" fmla="*/ 700489 h 1691925"/>
              <a:gd name="connsiteX0" fmla="*/ 162168 w 1787209"/>
              <a:gd name="connsiteY0" fmla="*/ 1691925 h 1691925"/>
              <a:gd name="connsiteX1" fmla="*/ 757014 w 1787209"/>
              <a:gd name="connsiteY1" fmla="*/ 63137 h 1691925"/>
              <a:gd name="connsiteX2" fmla="*/ 1787209 w 1787209"/>
              <a:gd name="connsiteY2" fmla="*/ 488038 h 1691925"/>
              <a:gd name="connsiteX0" fmla="*/ 162168 w 1602972"/>
              <a:gd name="connsiteY0" fmla="*/ 1691925 h 1691925"/>
              <a:gd name="connsiteX1" fmla="*/ 757014 w 1602972"/>
              <a:gd name="connsiteY1" fmla="*/ 63137 h 1691925"/>
              <a:gd name="connsiteX2" fmla="*/ 1602972 w 1602972"/>
              <a:gd name="connsiteY2" fmla="*/ 650741 h 1691925"/>
              <a:gd name="connsiteX0" fmla="*/ 115571 w 1556375"/>
              <a:gd name="connsiteY0" fmla="*/ 1691925 h 1691925"/>
              <a:gd name="connsiteX1" fmla="*/ 99141 w 1556375"/>
              <a:gd name="connsiteY1" fmla="*/ 1048710 h 1691925"/>
              <a:gd name="connsiteX2" fmla="*/ 710417 w 1556375"/>
              <a:gd name="connsiteY2" fmla="*/ 63137 h 1691925"/>
              <a:gd name="connsiteX3" fmla="*/ 1556375 w 1556375"/>
              <a:gd name="connsiteY3" fmla="*/ 650741 h 1691925"/>
              <a:gd name="connsiteX0" fmla="*/ 126172 w 1566976"/>
              <a:gd name="connsiteY0" fmla="*/ 1691925 h 1691925"/>
              <a:gd name="connsiteX1" fmla="*/ 99141 w 1566976"/>
              <a:gd name="connsiteY1" fmla="*/ 976283 h 1691925"/>
              <a:gd name="connsiteX2" fmla="*/ 721018 w 1566976"/>
              <a:gd name="connsiteY2" fmla="*/ 63137 h 1691925"/>
              <a:gd name="connsiteX3" fmla="*/ 1566976 w 1566976"/>
              <a:gd name="connsiteY3" fmla="*/ 650741 h 1691925"/>
              <a:gd name="connsiteX0" fmla="*/ 126172 w 1566976"/>
              <a:gd name="connsiteY0" fmla="*/ 1691925 h 1691925"/>
              <a:gd name="connsiteX1" fmla="*/ 99141 w 1566976"/>
              <a:gd name="connsiteY1" fmla="*/ 976283 h 1691925"/>
              <a:gd name="connsiteX2" fmla="*/ 721018 w 1566976"/>
              <a:gd name="connsiteY2" fmla="*/ 63137 h 1691925"/>
              <a:gd name="connsiteX3" fmla="*/ 1566976 w 1566976"/>
              <a:gd name="connsiteY3" fmla="*/ 650741 h 1691925"/>
              <a:gd name="connsiteX0" fmla="*/ 0 w 1467835"/>
              <a:gd name="connsiteY0" fmla="*/ 976283 h 976283"/>
              <a:gd name="connsiteX1" fmla="*/ 621877 w 1467835"/>
              <a:gd name="connsiteY1" fmla="*/ 63137 h 976283"/>
              <a:gd name="connsiteX2" fmla="*/ 1467835 w 1467835"/>
              <a:gd name="connsiteY2" fmla="*/ 650741 h 976283"/>
              <a:gd name="connsiteX0" fmla="*/ 0 w 1467835"/>
              <a:gd name="connsiteY0" fmla="*/ 1366841 h 1366841"/>
              <a:gd name="connsiteX1" fmla="*/ 621877 w 1467835"/>
              <a:gd name="connsiteY1" fmla="*/ 63137 h 1366841"/>
              <a:gd name="connsiteX2" fmla="*/ 1467835 w 1467835"/>
              <a:gd name="connsiteY2" fmla="*/ 650741 h 1366841"/>
              <a:gd name="connsiteX0" fmla="*/ 0 w 1467835"/>
              <a:gd name="connsiteY0" fmla="*/ 1366841 h 1366841"/>
              <a:gd name="connsiteX1" fmla="*/ 621877 w 1467835"/>
              <a:gd name="connsiteY1" fmla="*/ 63137 h 1366841"/>
              <a:gd name="connsiteX2" fmla="*/ 1467835 w 1467835"/>
              <a:gd name="connsiteY2" fmla="*/ 650741 h 1366841"/>
            </a:gdLst>
            <a:ahLst/>
            <a:cxnLst>
              <a:cxn ang="0">
                <a:pos x="connsiteX0" y="connsiteY0"/>
              </a:cxn>
              <a:cxn ang="0">
                <a:pos x="connsiteX1" y="connsiteY1"/>
              </a:cxn>
              <a:cxn ang="0">
                <a:pos x="connsiteX2" y="connsiteY2"/>
              </a:cxn>
            </a:cxnLst>
            <a:rect l="l" t="t" r="r" b="b"/>
            <a:pathLst>
              <a:path w="1467835" h="1366841">
                <a:moveTo>
                  <a:pt x="0" y="1366841"/>
                </a:moveTo>
                <a:cubicBezTo>
                  <a:pt x="112252" y="586979"/>
                  <a:pt x="379005" y="129465"/>
                  <a:pt x="621877" y="63137"/>
                </a:cubicBezTo>
                <a:cubicBezTo>
                  <a:pt x="1194122" y="0"/>
                  <a:pt x="1178606" y="513364"/>
                  <a:pt x="1467835" y="650741"/>
                </a:cubicBezTo>
              </a:path>
            </a:pathLst>
          </a:custGeom>
          <a:ln w="28575">
            <a:solidFill>
              <a:srgbClr val="170CEE"/>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t-BR"/>
          </a:p>
        </p:txBody>
      </p:sp>
      <p:sp>
        <p:nvSpPr>
          <p:cNvPr id="37899" name="CaixaDeTexto 18"/>
          <p:cNvSpPr txBox="1">
            <a:spLocks noChangeArrowheads="1"/>
          </p:cNvSpPr>
          <p:nvPr/>
        </p:nvSpPr>
        <p:spPr bwMode="auto">
          <a:xfrm>
            <a:off x="7740650" y="5445125"/>
            <a:ext cx="827088" cy="369888"/>
          </a:xfrm>
          <a:prstGeom prst="rect">
            <a:avLst/>
          </a:prstGeom>
          <a:noFill/>
          <a:ln w="9525">
            <a:noFill/>
            <a:miter lim="800000"/>
            <a:headEnd/>
            <a:tailEnd/>
          </a:ln>
        </p:spPr>
        <p:txBody>
          <a:bodyPr wrap="none">
            <a:spAutoFit/>
          </a:bodyPr>
          <a:lstStyle/>
          <a:p>
            <a:r>
              <a:rPr lang="pt-BR" sz="1800" b="1">
                <a:latin typeface="Calibri" pitchFamily="34" charset="0"/>
              </a:rPr>
              <a:t>Tempo</a:t>
            </a:r>
          </a:p>
        </p:txBody>
      </p:sp>
      <p:sp>
        <p:nvSpPr>
          <p:cNvPr id="37900" name="CaixaDeTexto 25"/>
          <p:cNvSpPr txBox="1">
            <a:spLocks noChangeArrowheads="1"/>
          </p:cNvSpPr>
          <p:nvPr/>
        </p:nvSpPr>
        <p:spPr bwMode="auto">
          <a:xfrm>
            <a:off x="6384925" y="3924300"/>
            <a:ext cx="490538" cy="368300"/>
          </a:xfrm>
          <a:prstGeom prst="rect">
            <a:avLst/>
          </a:prstGeom>
          <a:noFill/>
          <a:ln w="9525">
            <a:noFill/>
            <a:miter lim="800000"/>
            <a:headEnd/>
            <a:tailEnd/>
          </a:ln>
        </p:spPr>
        <p:txBody>
          <a:bodyPr wrap="none">
            <a:spAutoFit/>
          </a:bodyPr>
          <a:lstStyle/>
          <a:p>
            <a:r>
              <a:rPr lang="pt-BR" sz="1800" b="1">
                <a:solidFill>
                  <a:srgbClr val="00B050"/>
                </a:solidFill>
                <a:latin typeface="Calibri" pitchFamily="34" charset="0"/>
              </a:rPr>
              <a:t>IAF</a:t>
            </a:r>
          </a:p>
        </p:txBody>
      </p:sp>
      <p:sp>
        <p:nvSpPr>
          <p:cNvPr id="37901" name="CaixaDeTexto 26"/>
          <p:cNvSpPr txBox="1">
            <a:spLocks noChangeArrowheads="1"/>
          </p:cNvSpPr>
          <p:nvPr/>
        </p:nvSpPr>
        <p:spPr bwMode="auto">
          <a:xfrm>
            <a:off x="7594600" y="3386138"/>
            <a:ext cx="1225550" cy="369887"/>
          </a:xfrm>
          <a:prstGeom prst="rect">
            <a:avLst/>
          </a:prstGeom>
          <a:noFill/>
          <a:ln w="9525">
            <a:noFill/>
            <a:miter lim="800000"/>
            <a:headEnd/>
            <a:tailEnd/>
          </a:ln>
        </p:spPr>
        <p:txBody>
          <a:bodyPr wrap="none">
            <a:spAutoFit/>
          </a:bodyPr>
          <a:lstStyle/>
          <a:p>
            <a:r>
              <a:rPr lang="pt-BR" sz="1800" b="1">
                <a:solidFill>
                  <a:srgbClr val="FF0000"/>
                </a:solidFill>
                <a:latin typeface="Calibri" pitchFamily="34" charset="0"/>
              </a:rPr>
              <a:t>PERFILHOS</a:t>
            </a:r>
          </a:p>
        </p:txBody>
      </p:sp>
      <p:sp>
        <p:nvSpPr>
          <p:cNvPr id="37902" name="CaixaDeTexto 27"/>
          <p:cNvSpPr txBox="1">
            <a:spLocks noChangeArrowheads="1"/>
          </p:cNvSpPr>
          <p:nvPr/>
        </p:nvSpPr>
        <p:spPr bwMode="auto">
          <a:xfrm>
            <a:off x="7723188" y="1006475"/>
            <a:ext cx="881062" cy="646113"/>
          </a:xfrm>
          <a:prstGeom prst="rect">
            <a:avLst/>
          </a:prstGeom>
          <a:noFill/>
          <a:ln w="9525">
            <a:noFill/>
            <a:miter lim="800000"/>
            <a:headEnd/>
            <a:tailEnd/>
          </a:ln>
        </p:spPr>
        <p:txBody>
          <a:bodyPr wrap="none">
            <a:spAutoFit/>
          </a:bodyPr>
          <a:lstStyle/>
          <a:p>
            <a:r>
              <a:rPr lang="pt-BR" sz="1800" b="1">
                <a:solidFill>
                  <a:srgbClr val="FFC000"/>
                </a:solidFill>
                <a:latin typeface="Calibri" pitchFamily="34" charset="0"/>
              </a:rPr>
              <a:t>CRESC.</a:t>
            </a:r>
          </a:p>
          <a:p>
            <a:r>
              <a:rPr lang="pt-BR" sz="1800" b="1">
                <a:solidFill>
                  <a:srgbClr val="FFC000"/>
                </a:solidFill>
                <a:latin typeface="Calibri" pitchFamily="34" charset="0"/>
              </a:rPr>
              <a:t>MASSA</a:t>
            </a:r>
          </a:p>
        </p:txBody>
      </p:sp>
      <p:sp>
        <p:nvSpPr>
          <p:cNvPr id="37903" name="CaixaDeTexto 28"/>
          <p:cNvSpPr txBox="1">
            <a:spLocks noChangeArrowheads="1"/>
          </p:cNvSpPr>
          <p:nvPr/>
        </p:nvSpPr>
        <p:spPr bwMode="auto">
          <a:xfrm>
            <a:off x="7340600" y="2828925"/>
            <a:ext cx="1012825" cy="369888"/>
          </a:xfrm>
          <a:prstGeom prst="rect">
            <a:avLst/>
          </a:prstGeom>
          <a:noFill/>
          <a:ln w="9525">
            <a:noFill/>
            <a:miter lim="800000"/>
            <a:headEnd/>
            <a:tailEnd/>
          </a:ln>
        </p:spPr>
        <p:txBody>
          <a:bodyPr wrap="none">
            <a:spAutoFit/>
          </a:bodyPr>
          <a:lstStyle/>
          <a:p>
            <a:r>
              <a:rPr lang="pt-BR" sz="1800" b="1">
                <a:solidFill>
                  <a:srgbClr val="170CEE"/>
                </a:solidFill>
                <a:latin typeface="Calibri" pitchFamily="34" charset="0"/>
              </a:rPr>
              <a:t>Açúcar/t</a:t>
            </a:r>
          </a:p>
        </p:txBody>
      </p:sp>
      <p:sp>
        <p:nvSpPr>
          <p:cNvPr id="37904" name="CaixaDeTexto 30"/>
          <p:cNvSpPr txBox="1">
            <a:spLocks noChangeArrowheads="1"/>
          </p:cNvSpPr>
          <p:nvPr/>
        </p:nvSpPr>
        <p:spPr bwMode="auto">
          <a:xfrm>
            <a:off x="1897063" y="2298700"/>
            <a:ext cx="966787" cy="266700"/>
          </a:xfrm>
          <a:prstGeom prst="rect">
            <a:avLst/>
          </a:prstGeom>
          <a:noFill/>
          <a:ln w="9525">
            <a:noFill/>
            <a:miter lim="800000"/>
            <a:headEnd/>
            <a:tailEnd/>
          </a:ln>
        </p:spPr>
        <p:txBody>
          <a:bodyPr wrap="none">
            <a:spAutoFit/>
          </a:bodyPr>
          <a:lstStyle/>
          <a:p>
            <a:r>
              <a:rPr lang="pt-BR" sz="1200">
                <a:solidFill>
                  <a:srgbClr val="FF0000"/>
                </a:solidFill>
                <a:latin typeface="Calibri" pitchFamily="34" charset="0"/>
              </a:rPr>
              <a:t>25-30 perf./m</a:t>
            </a:r>
          </a:p>
        </p:txBody>
      </p:sp>
      <p:sp>
        <p:nvSpPr>
          <p:cNvPr id="37905" name="CaixaDeTexto 31"/>
          <p:cNvSpPr txBox="1">
            <a:spLocks noChangeArrowheads="1"/>
          </p:cNvSpPr>
          <p:nvPr/>
        </p:nvSpPr>
        <p:spPr bwMode="auto">
          <a:xfrm>
            <a:off x="3922713" y="3298825"/>
            <a:ext cx="968375" cy="265113"/>
          </a:xfrm>
          <a:prstGeom prst="rect">
            <a:avLst/>
          </a:prstGeom>
          <a:noFill/>
          <a:ln w="9525">
            <a:noFill/>
            <a:miter lim="800000"/>
            <a:headEnd/>
            <a:tailEnd/>
          </a:ln>
        </p:spPr>
        <p:txBody>
          <a:bodyPr wrap="none">
            <a:spAutoFit/>
          </a:bodyPr>
          <a:lstStyle/>
          <a:p>
            <a:r>
              <a:rPr lang="pt-BR" sz="1200">
                <a:solidFill>
                  <a:srgbClr val="FF0000"/>
                </a:solidFill>
                <a:latin typeface="Calibri" pitchFamily="34" charset="0"/>
              </a:rPr>
              <a:t>10-15 perf./m</a:t>
            </a:r>
          </a:p>
        </p:txBody>
      </p:sp>
      <p:sp>
        <p:nvSpPr>
          <p:cNvPr id="23" name="Retângulo 22"/>
          <p:cNvSpPr/>
          <p:nvPr/>
        </p:nvSpPr>
        <p:spPr>
          <a:xfrm>
            <a:off x="1148890" y="5445224"/>
            <a:ext cx="1164358" cy="400110"/>
          </a:xfrm>
          <a:prstGeom prst="rect">
            <a:avLst/>
          </a:prstGeom>
          <a:noFill/>
        </p:spPr>
        <p:txBody>
          <a:bodyPr wrap="none">
            <a:spAutoFit/>
            <a:scene3d>
              <a:camera prst="orthographicFront"/>
              <a:lightRig rig="glow" dir="tl">
                <a:rot lat="0" lon="0" rev="5400000"/>
              </a:lightRig>
            </a:scene3d>
            <a:sp3d contourW="12700">
              <a:bevelT w="25400" h="25400"/>
              <a:contourClr>
                <a:srgbClr val="FFC000"/>
              </a:contourClr>
            </a:sp3d>
          </a:bodyPr>
          <a:lstStyle/>
          <a:p>
            <a:pPr algn="ctr">
              <a:defRPr/>
            </a:pPr>
            <a:r>
              <a:rPr lang="pt-BR" sz="2000" b="1" dirty="0">
                <a:ln w="11430">
                  <a:solidFill>
                    <a:srgbClr val="FFC000"/>
                  </a:solidFill>
                </a:ln>
                <a:solidFill>
                  <a:srgbClr val="FFC000"/>
                </a:solidFill>
                <a:effectLst>
                  <a:outerShdw blurRad="80000" dist="40000" dir="5040000" algn="tl">
                    <a:srgbClr val="000000">
                      <a:alpha val="30000"/>
                    </a:srgbClr>
                  </a:outerShdw>
                </a:effectLst>
              </a:rPr>
              <a:t>1ª FASE</a:t>
            </a:r>
          </a:p>
        </p:txBody>
      </p:sp>
      <p:sp>
        <p:nvSpPr>
          <p:cNvPr id="24" name="Retângulo 23"/>
          <p:cNvSpPr/>
          <p:nvPr/>
        </p:nvSpPr>
        <p:spPr>
          <a:xfrm>
            <a:off x="3419872" y="5445224"/>
            <a:ext cx="1164358" cy="400110"/>
          </a:xfrm>
          <a:prstGeom prst="rect">
            <a:avLst/>
          </a:prstGeom>
          <a:noFill/>
        </p:spPr>
        <p:txBody>
          <a:bodyPr wrap="none">
            <a:spAutoFit/>
            <a:scene3d>
              <a:camera prst="orthographicFront"/>
              <a:lightRig rig="glow" dir="tl">
                <a:rot lat="0" lon="0" rev="5400000"/>
              </a:lightRig>
            </a:scene3d>
            <a:sp3d contourW="12700">
              <a:bevelT w="25400" h="25400"/>
              <a:contourClr>
                <a:srgbClr val="0070C0"/>
              </a:contourClr>
            </a:sp3d>
          </a:bodyPr>
          <a:lstStyle/>
          <a:p>
            <a:pPr algn="ctr">
              <a:defRPr/>
            </a:pPr>
            <a:r>
              <a:rPr lang="pt-BR" sz="2000" b="1" dirty="0">
                <a:ln w="11430">
                  <a:noFill/>
                </a:ln>
                <a:solidFill>
                  <a:srgbClr val="0070C0"/>
                </a:solidFill>
                <a:effectLst>
                  <a:outerShdw blurRad="80000" dist="40000" dir="5040000" algn="tl">
                    <a:srgbClr val="000000">
                      <a:alpha val="30000"/>
                    </a:srgbClr>
                  </a:outerShdw>
                </a:effectLst>
              </a:rPr>
              <a:t>2ª FASE</a:t>
            </a:r>
          </a:p>
        </p:txBody>
      </p:sp>
      <p:sp>
        <p:nvSpPr>
          <p:cNvPr id="25" name="Retângulo 24"/>
          <p:cNvSpPr/>
          <p:nvPr/>
        </p:nvSpPr>
        <p:spPr>
          <a:xfrm>
            <a:off x="5423866" y="5405468"/>
            <a:ext cx="1164358" cy="400110"/>
          </a:xfrm>
          <a:prstGeom prst="rect">
            <a:avLst/>
          </a:prstGeom>
          <a:noFill/>
        </p:spPr>
        <p:txBody>
          <a:bodyPr wrap="none">
            <a:spAutoFit/>
            <a:scene3d>
              <a:camera prst="orthographicFront"/>
              <a:lightRig rig="glow" dir="tl">
                <a:rot lat="0" lon="0" rev="5400000"/>
              </a:lightRig>
            </a:scene3d>
            <a:sp3d contourW="12700">
              <a:bevelT w="25400" h="25400"/>
              <a:contourClr>
                <a:srgbClr val="00B050"/>
              </a:contourClr>
            </a:sp3d>
          </a:bodyPr>
          <a:lstStyle/>
          <a:p>
            <a:pPr algn="ctr">
              <a:defRPr/>
            </a:pPr>
            <a:r>
              <a:rPr lang="pt-BR" sz="2000" b="1" dirty="0">
                <a:ln w="11430">
                  <a:noFill/>
                </a:ln>
                <a:solidFill>
                  <a:srgbClr val="00B050"/>
                </a:solidFill>
                <a:effectLst>
                  <a:outerShdw blurRad="80000" dist="40000" dir="5040000" algn="tl">
                    <a:srgbClr val="000000">
                      <a:alpha val="30000"/>
                    </a:srgbClr>
                  </a:outerShdw>
                </a:effectLst>
              </a:rPr>
              <a:t>3ª FASE</a:t>
            </a:r>
          </a:p>
        </p:txBody>
      </p:sp>
      <p:sp>
        <p:nvSpPr>
          <p:cNvPr id="37909" name="CaixaDeTexto 25"/>
          <p:cNvSpPr txBox="1">
            <a:spLocks noChangeArrowheads="1"/>
          </p:cNvSpPr>
          <p:nvPr/>
        </p:nvSpPr>
        <p:spPr bwMode="auto">
          <a:xfrm>
            <a:off x="960438" y="5780088"/>
            <a:ext cx="1608137" cy="646112"/>
          </a:xfrm>
          <a:prstGeom prst="rect">
            <a:avLst/>
          </a:prstGeom>
          <a:noFill/>
          <a:ln w="9525">
            <a:noFill/>
            <a:miter lim="800000"/>
            <a:headEnd/>
            <a:tailEnd/>
          </a:ln>
        </p:spPr>
        <p:txBody>
          <a:bodyPr wrap="none">
            <a:spAutoFit/>
          </a:bodyPr>
          <a:lstStyle/>
          <a:p>
            <a:pPr algn="ctr"/>
            <a:r>
              <a:rPr lang="pt-BR" sz="1800"/>
              <a:t>Brotação</a:t>
            </a:r>
          </a:p>
          <a:p>
            <a:pPr algn="ctr"/>
            <a:r>
              <a:rPr lang="pt-BR" sz="1800"/>
              <a:t>Perfilhamento</a:t>
            </a:r>
          </a:p>
        </p:txBody>
      </p:sp>
      <p:sp>
        <p:nvSpPr>
          <p:cNvPr id="37910" name="CaixaDeTexto 26"/>
          <p:cNvSpPr txBox="1">
            <a:spLocks noChangeArrowheads="1"/>
          </p:cNvSpPr>
          <p:nvPr/>
        </p:nvSpPr>
        <p:spPr bwMode="auto">
          <a:xfrm>
            <a:off x="3316288" y="5805488"/>
            <a:ext cx="1479550" cy="369887"/>
          </a:xfrm>
          <a:prstGeom prst="rect">
            <a:avLst/>
          </a:prstGeom>
          <a:noFill/>
          <a:ln w="9525">
            <a:noFill/>
            <a:miter lim="800000"/>
            <a:headEnd/>
            <a:tailEnd/>
          </a:ln>
        </p:spPr>
        <p:txBody>
          <a:bodyPr wrap="none">
            <a:spAutoFit/>
          </a:bodyPr>
          <a:lstStyle/>
          <a:p>
            <a:pPr algn="ctr"/>
            <a:r>
              <a:rPr lang="pt-BR" sz="1800"/>
              <a:t>Crescimento</a:t>
            </a:r>
          </a:p>
        </p:txBody>
      </p:sp>
      <p:sp>
        <p:nvSpPr>
          <p:cNvPr id="37911" name="CaixaDeTexto 27"/>
          <p:cNvSpPr txBox="1">
            <a:spLocks noChangeArrowheads="1"/>
          </p:cNvSpPr>
          <p:nvPr/>
        </p:nvSpPr>
        <p:spPr bwMode="auto">
          <a:xfrm>
            <a:off x="5394325" y="5805488"/>
            <a:ext cx="1274763" cy="369887"/>
          </a:xfrm>
          <a:prstGeom prst="rect">
            <a:avLst/>
          </a:prstGeom>
          <a:noFill/>
          <a:ln w="9525">
            <a:noFill/>
            <a:miter lim="800000"/>
            <a:headEnd/>
            <a:tailEnd/>
          </a:ln>
        </p:spPr>
        <p:txBody>
          <a:bodyPr wrap="none">
            <a:spAutoFit/>
          </a:bodyPr>
          <a:lstStyle/>
          <a:p>
            <a:pPr algn="ctr"/>
            <a:r>
              <a:rPr lang="pt-BR" sz="1800"/>
              <a:t>Maturação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pt-BR" altLang="pt-BR"/>
              <a:t>Exportação de nutrientes kg/t cana</a:t>
            </a:r>
          </a:p>
        </p:txBody>
      </p:sp>
      <p:graphicFrame>
        <p:nvGraphicFramePr>
          <p:cNvPr id="83971" name="Group 3"/>
          <p:cNvGraphicFramePr>
            <a:graphicFrameLocks noGrp="1"/>
          </p:cNvGraphicFramePr>
          <p:nvPr>
            <p:ph idx="1"/>
          </p:nvPr>
        </p:nvGraphicFramePr>
        <p:xfrm>
          <a:off x="914400" y="1700213"/>
          <a:ext cx="7772400" cy="4430715"/>
        </p:xfrm>
        <a:graphic>
          <a:graphicData uri="http://schemas.openxmlformats.org/drawingml/2006/table">
            <a:tbl>
              <a:tblPr/>
              <a:tblGrid>
                <a:gridCol w="2105025">
                  <a:extLst>
                    <a:ext uri="{9D8B030D-6E8A-4147-A177-3AD203B41FA5}">
                      <a16:colId xmlns:a16="http://schemas.microsoft.com/office/drawing/2014/main" val="20000"/>
                    </a:ext>
                  </a:extLst>
                </a:gridCol>
                <a:gridCol w="2833688">
                  <a:extLst>
                    <a:ext uri="{9D8B030D-6E8A-4147-A177-3AD203B41FA5}">
                      <a16:colId xmlns:a16="http://schemas.microsoft.com/office/drawing/2014/main" val="20001"/>
                    </a:ext>
                  </a:extLst>
                </a:gridCol>
                <a:gridCol w="2833687">
                  <a:extLst>
                    <a:ext uri="{9D8B030D-6E8A-4147-A177-3AD203B41FA5}">
                      <a16:colId xmlns:a16="http://schemas.microsoft.com/office/drawing/2014/main" val="20002"/>
                    </a:ext>
                  </a:extLst>
                </a:gridCol>
              </a:tblGrid>
              <a:tr h="633413">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NUTRIENTE</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CANA PLANTA</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CANA SOCA</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0238">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N</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0,92</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0,73</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5000">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P</a:t>
                      </a:r>
                      <a:r>
                        <a:rPr kumimoji="0" lang="pt-BR" altLang="pt-BR" sz="1400" b="0" i="0" u="none" strike="noStrike" cap="none" normalizeH="0" baseline="0">
                          <a:ln>
                            <a:noFill/>
                          </a:ln>
                          <a:solidFill>
                            <a:schemeClr val="tx1"/>
                          </a:solidFill>
                          <a:effectLst/>
                          <a:latin typeface="Arial" panose="020B0604020202020204" pitchFamily="34" charset="0"/>
                        </a:rPr>
                        <a:t>2</a:t>
                      </a:r>
                      <a:r>
                        <a:rPr kumimoji="0" lang="pt-BR" altLang="pt-BR" sz="2400" b="0" i="0" u="none" strike="noStrike" cap="none" normalizeH="0" baseline="0">
                          <a:ln>
                            <a:noFill/>
                          </a:ln>
                          <a:solidFill>
                            <a:schemeClr val="tx1"/>
                          </a:solidFill>
                          <a:effectLst/>
                          <a:latin typeface="Arial" panose="020B0604020202020204" pitchFamily="34" charset="0"/>
                        </a:rPr>
                        <a:t>O</a:t>
                      </a:r>
                      <a:r>
                        <a:rPr kumimoji="0" lang="pt-BR" altLang="pt-BR" sz="1400" b="0" i="0" u="none" strike="noStrike" cap="none" normalizeH="0" baseline="0">
                          <a:ln>
                            <a:noFill/>
                          </a:ln>
                          <a:solidFill>
                            <a:schemeClr val="tx1"/>
                          </a:solidFill>
                          <a:effectLst/>
                          <a:latin typeface="Arial" panose="020B0604020202020204" pitchFamily="34" charset="0"/>
                        </a:rPr>
                        <a:t>5</a:t>
                      </a:r>
                      <a:endParaRPr kumimoji="0" lang="en-US" altLang="pt-BR" sz="1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0,23</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0,30</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3413">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K</a:t>
                      </a:r>
                      <a:r>
                        <a:rPr kumimoji="0" lang="pt-BR" altLang="pt-BR" sz="1400" b="0" i="0" u="none" strike="noStrike" cap="none" normalizeH="0" baseline="0">
                          <a:ln>
                            <a:noFill/>
                          </a:ln>
                          <a:solidFill>
                            <a:schemeClr val="tx1"/>
                          </a:solidFill>
                          <a:effectLst/>
                          <a:latin typeface="Arial" panose="020B0604020202020204" pitchFamily="34" charset="0"/>
                        </a:rPr>
                        <a:t>2</a:t>
                      </a:r>
                      <a:r>
                        <a:rPr kumimoji="0" lang="pt-BR" altLang="pt-BR" sz="2400" b="0" i="0" u="none" strike="noStrike" cap="none" normalizeH="0" baseline="0">
                          <a:ln>
                            <a:noFill/>
                          </a:ln>
                          <a:solidFill>
                            <a:schemeClr val="tx1"/>
                          </a:solidFill>
                          <a:effectLst/>
                          <a:latin typeface="Arial" panose="020B0604020202020204" pitchFamily="34" charset="0"/>
                        </a:rPr>
                        <a:t>O</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0,77</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0,85</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5000">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CaO</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0,83</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0,49</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0238">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MgO</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0,56</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0,51</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3413">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SO</a:t>
                      </a:r>
                      <a:r>
                        <a:rPr kumimoji="0" lang="pt-BR" altLang="pt-BR" sz="1400" b="0" i="0" u="none" strike="noStrike" cap="none" normalizeH="0" baseline="0">
                          <a:ln>
                            <a:noFill/>
                          </a:ln>
                          <a:solidFill>
                            <a:schemeClr val="tx1"/>
                          </a:solidFill>
                          <a:effectLst/>
                          <a:latin typeface="Arial" panose="020B0604020202020204" pitchFamily="34" charset="0"/>
                        </a:rPr>
                        <a:t>4</a:t>
                      </a:r>
                      <a:endParaRPr kumimoji="0" lang="en-US" altLang="pt-BR" sz="1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0,84</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pt-BR" altLang="pt-BR" sz="2400" b="0" i="0" u="none" strike="noStrike" cap="none" normalizeH="0" baseline="0">
                          <a:ln>
                            <a:noFill/>
                          </a:ln>
                          <a:solidFill>
                            <a:schemeClr val="tx1"/>
                          </a:solidFill>
                          <a:effectLst/>
                          <a:latin typeface="Arial" panose="020B0604020202020204" pitchFamily="34" charset="0"/>
                        </a:rPr>
                        <a:t>0,69</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37811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08" name="Rectangle 72"/>
          <p:cNvSpPr>
            <a:spLocks noGrp="1" noChangeArrowheads="1"/>
          </p:cNvSpPr>
          <p:nvPr>
            <p:ph type="title"/>
          </p:nvPr>
        </p:nvSpPr>
        <p:spPr/>
        <p:txBody>
          <a:bodyPr/>
          <a:lstStyle/>
          <a:p>
            <a:r>
              <a:rPr lang="pt-BR" altLang="pt-BR" sz="3400">
                <a:solidFill>
                  <a:schemeClr val="tx1"/>
                </a:solidFill>
                <a:effectLst>
                  <a:outerShdw blurRad="38100" dist="38100" dir="2700000" algn="tl">
                    <a:srgbClr val="FFFFFF"/>
                  </a:outerShdw>
                </a:effectLst>
                <a:latin typeface="Tahoma" panose="020B0604030504040204" pitchFamily="34" charset="0"/>
              </a:rPr>
              <a:t>BALANÇO TOTAL DE NUTRIENTES DA BIOMASSA E RESÍDUOS DA CANA</a:t>
            </a:r>
          </a:p>
        </p:txBody>
      </p:sp>
      <p:graphicFrame>
        <p:nvGraphicFramePr>
          <p:cNvPr id="65730" name="Group 194"/>
          <p:cNvGraphicFramePr>
            <a:graphicFrameLocks noGrp="1"/>
          </p:cNvGraphicFramePr>
          <p:nvPr>
            <p:ph idx="1"/>
          </p:nvPr>
        </p:nvGraphicFramePr>
        <p:xfrm>
          <a:off x="611188" y="1600200"/>
          <a:ext cx="8532812" cy="4349752"/>
        </p:xfrm>
        <a:graphic>
          <a:graphicData uri="http://schemas.openxmlformats.org/drawingml/2006/table">
            <a:tbl>
              <a:tblPr/>
              <a:tblGrid>
                <a:gridCol w="711200">
                  <a:extLst>
                    <a:ext uri="{9D8B030D-6E8A-4147-A177-3AD203B41FA5}">
                      <a16:colId xmlns:a16="http://schemas.microsoft.com/office/drawing/2014/main" val="20000"/>
                    </a:ext>
                  </a:extLst>
                </a:gridCol>
                <a:gridCol w="679450">
                  <a:extLst>
                    <a:ext uri="{9D8B030D-6E8A-4147-A177-3AD203B41FA5}">
                      <a16:colId xmlns:a16="http://schemas.microsoft.com/office/drawing/2014/main" val="20001"/>
                    </a:ext>
                  </a:extLst>
                </a:gridCol>
                <a:gridCol w="557212">
                  <a:extLst>
                    <a:ext uri="{9D8B030D-6E8A-4147-A177-3AD203B41FA5}">
                      <a16:colId xmlns:a16="http://schemas.microsoft.com/office/drawing/2014/main" val="20002"/>
                    </a:ext>
                  </a:extLst>
                </a:gridCol>
                <a:gridCol w="650875">
                  <a:extLst>
                    <a:ext uri="{9D8B030D-6E8A-4147-A177-3AD203B41FA5}">
                      <a16:colId xmlns:a16="http://schemas.microsoft.com/office/drawing/2014/main" val="20003"/>
                    </a:ext>
                  </a:extLst>
                </a:gridCol>
                <a:gridCol w="647700">
                  <a:extLst>
                    <a:ext uri="{9D8B030D-6E8A-4147-A177-3AD203B41FA5}">
                      <a16:colId xmlns:a16="http://schemas.microsoft.com/office/drawing/2014/main" val="20004"/>
                    </a:ext>
                  </a:extLst>
                </a:gridCol>
                <a:gridCol w="741363">
                  <a:extLst>
                    <a:ext uri="{9D8B030D-6E8A-4147-A177-3AD203B41FA5}">
                      <a16:colId xmlns:a16="http://schemas.microsoft.com/office/drawing/2014/main" val="20005"/>
                    </a:ext>
                  </a:extLst>
                </a:gridCol>
                <a:gridCol w="557212">
                  <a:extLst>
                    <a:ext uri="{9D8B030D-6E8A-4147-A177-3AD203B41FA5}">
                      <a16:colId xmlns:a16="http://schemas.microsoft.com/office/drawing/2014/main" val="20006"/>
                    </a:ext>
                  </a:extLst>
                </a:gridCol>
                <a:gridCol w="741363">
                  <a:extLst>
                    <a:ext uri="{9D8B030D-6E8A-4147-A177-3AD203B41FA5}">
                      <a16:colId xmlns:a16="http://schemas.microsoft.com/office/drawing/2014/main" val="20007"/>
                    </a:ext>
                  </a:extLst>
                </a:gridCol>
                <a:gridCol w="744537">
                  <a:extLst>
                    <a:ext uri="{9D8B030D-6E8A-4147-A177-3AD203B41FA5}">
                      <a16:colId xmlns:a16="http://schemas.microsoft.com/office/drawing/2014/main" val="20008"/>
                    </a:ext>
                  </a:extLst>
                </a:gridCol>
                <a:gridCol w="927100">
                  <a:extLst>
                    <a:ext uri="{9D8B030D-6E8A-4147-A177-3AD203B41FA5}">
                      <a16:colId xmlns:a16="http://schemas.microsoft.com/office/drawing/2014/main" val="20009"/>
                    </a:ext>
                  </a:extLst>
                </a:gridCol>
                <a:gridCol w="863600">
                  <a:extLst>
                    <a:ext uri="{9D8B030D-6E8A-4147-A177-3AD203B41FA5}">
                      <a16:colId xmlns:a16="http://schemas.microsoft.com/office/drawing/2014/main" val="20010"/>
                    </a:ext>
                  </a:extLst>
                </a:gridCol>
                <a:gridCol w="711200">
                  <a:extLst>
                    <a:ext uri="{9D8B030D-6E8A-4147-A177-3AD203B41FA5}">
                      <a16:colId xmlns:a16="http://schemas.microsoft.com/office/drawing/2014/main" val="20011"/>
                    </a:ext>
                  </a:extLst>
                </a:gridCol>
              </a:tblGrid>
              <a:tr h="641350">
                <a:tc rowSpan="2">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200" b="0" i="0" u="none" strike="noStrike" cap="none" normalizeH="0" baseline="0">
                        <a:ln>
                          <a:noFill/>
                        </a:ln>
                        <a:solidFill>
                          <a:srgbClr val="FFFF00"/>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1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N</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1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P</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1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K</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1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Ca</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1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Mg</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1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S</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1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Si</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1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Cu</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1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Fe</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1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Mn</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1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Zn</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8013">
                <a:tc vMerge="1">
                  <a:txBody>
                    <a:bodyPr/>
                    <a:lstStyle/>
                    <a:p>
                      <a:endParaRPr lang="pt-BR"/>
                    </a:p>
                  </a:txBody>
                  <a:tcPr/>
                </a:tc>
                <a:tc gridSpan="7">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1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kg</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4">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1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g</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517525">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200" b="1" i="0" u="none" strike="noStrike" cap="none" normalizeH="0" baseline="0">
                          <a:ln>
                            <a:noFill/>
                          </a:ln>
                          <a:solidFill>
                            <a:srgbClr val="C00000"/>
                          </a:solidFill>
                          <a:effectLst/>
                          <a:latin typeface="Times New Roman" panose="02020603050405020304" pitchFamily="18" charset="0"/>
                          <a:cs typeface="Arial" panose="020B0604020202020204" pitchFamily="34" charset="0"/>
                        </a:rPr>
                        <a:t>Pal.</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64</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7</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66</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25</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13</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9</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5938">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200" b="1" i="0" u="none" strike="noStrike" cap="none" normalizeH="0" baseline="0">
                          <a:ln>
                            <a:noFill/>
                          </a:ln>
                          <a:solidFill>
                            <a:srgbClr val="C00000"/>
                          </a:solidFill>
                          <a:effectLst/>
                          <a:latin typeface="Times New Roman" panose="02020603050405020304" pitchFamily="18" charset="0"/>
                          <a:cs typeface="Arial" panose="020B0604020202020204" pitchFamily="34" charset="0"/>
                        </a:rPr>
                        <a:t>Cin</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11</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22</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14</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7</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237</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5</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15</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200" b="1" i="0" u="none" strike="noStrike" cap="none" normalizeH="0" baseline="0">
                          <a:ln>
                            <a:noFill/>
                          </a:ln>
                          <a:solidFill>
                            <a:srgbClr val="C00000"/>
                          </a:solidFill>
                          <a:effectLst/>
                          <a:latin typeface="Times New Roman" panose="02020603050405020304" pitchFamily="18" charset="0"/>
                          <a:cs typeface="Arial" panose="020B0604020202020204" pitchFamily="34" charset="0"/>
                        </a:rPr>
                        <a:t>Bag</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30</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6</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20</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5938">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200" b="1" i="0" u="none" strike="noStrike" cap="none" normalizeH="0" baseline="0">
                          <a:ln>
                            <a:noFill/>
                          </a:ln>
                          <a:solidFill>
                            <a:srgbClr val="C00000"/>
                          </a:solidFill>
                          <a:effectLst/>
                          <a:latin typeface="Times New Roman" panose="02020603050405020304" pitchFamily="18" charset="0"/>
                          <a:cs typeface="Arial" panose="020B0604020202020204" pitchFamily="34" charset="0"/>
                        </a:rPr>
                        <a:t>Tor</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13</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18</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4</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19</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8</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7525">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200" b="1" i="0" u="none" strike="noStrike" cap="none" normalizeH="0" baseline="0">
                          <a:ln>
                            <a:noFill/>
                          </a:ln>
                          <a:solidFill>
                            <a:srgbClr val="C00000"/>
                          </a:solidFill>
                          <a:effectLst/>
                          <a:latin typeface="Times New Roman" panose="02020603050405020304" pitchFamily="18" charset="0"/>
                          <a:cs typeface="Arial" panose="020B0604020202020204" pitchFamily="34" charset="0"/>
                        </a:rPr>
                        <a:t>Vin</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12</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4</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85</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25</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15</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89</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44</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2.244</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308</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88</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5938">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100" b="1" i="0" u="none" strike="noStrike" cap="none" normalizeH="0" baseline="0">
                          <a:ln>
                            <a:noFill/>
                          </a:ln>
                          <a:solidFill>
                            <a:srgbClr val="C00000"/>
                          </a:solidFill>
                          <a:effectLst/>
                          <a:latin typeface="Times New Roman" panose="02020603050405020304" pitchFamily="18" charset="0"/>
                          <a:cs typeface="Arial" panose="020B0604020202020204" pitchFamily="34" charset="0"/>
                        </a:rPr>
                        <a:t>Tot.</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119</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46</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197</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83</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43</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98</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237</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44</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2.249</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323</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39775">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742950" indent="-285750" defTabSz="739775">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1143000" indent="-228600" defTabSz="739775">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6002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2057400" indent="-228600" defTabSz="739775">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defTabSz="739775"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739775"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88</a:t>
                      </a:r>
                    </a:p>
                  </a:txBody>
                  <a:tcPr marL="112947" marR="112947" marT="56473" marB="564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87409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5730"/>
                                        </p:tgtEl>
                                        <p:attrNameLst>
                                          <p:attrName>style.visibility</p:attrName>
                                        </p:attrNameLst>
                                      </p:cBhvr>
                                      <p:to>
                                        <p:strVal val="visible"/>
                                      </p:to>
                                    </p:set>
                                    <p:anim calcmode="lin" valueType="num">
                                      <p:cBhvr additive="base">
                                        <p:cTn id="7" dur="500" fill="hold"/>
                                        <p:tgtEl>
                                          <p:spTgt spid="65730"/>
                                        </p:tgtEl>
                                        <p:attrNameLst>
                                          <p:attrName>ppt_x</p:attrName>
                                        </p:attrNameLst>
                                      </p:cBhvr>
                                      <p:tavLst>
                                        <p:tav tm="0">
                                          <p:val>
                                            <p:strVal val="0-#ppt_w/2"/>
                                          </p:val>
                                        </p:tav>
                                        <p:tav tm="100000">
                                          <p:val>
                                            <p:strVal val="#ppt_x"/>
                                          </p:val>
                                        </p:tav>
                                      </p:tavLst>
                                    </p:anim>
                                    <p:anim calcmode="lin" valueType="num">
                                      <p:cBhvr additive="base">
                                        <p:cTn id="8" dur="500" fill="hold"/>
                                        <p:tgtEl>
                                          <p:spTgt spid="657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type="body" idx="1"/>
          </p:nvPr>
        </p:nvPicPr>
        <p:blipFill>
          <a:blip r:embed="rId2" cstate="print"/>
          <a:srcRect/>
          <a:stretch>
            <a:fillRect/>
          </a:stretch>
        </p:blipFill>
        <p:spPr>
          <a:xfrm>
            <a:off x="0" y="0"/>
            <a:ext cx="9372600" cy="6858000"/>
          </a:xfrm>
        </p:spPr>
      </p:pic>
      <p:sp>
        <p:nvSpPr>
          <p:cNvPr id="25603" name="Text Box 3"/>
          <p:cNvSpPr txBox="1">
            <a:spLocks noChangeArrowheads="1"/>
          </p:cNvSpPr>
          <p:nvPr/>
        </p:nvSpPr>
        <p:spPr bwMode="auto">
          <a:xfrm>
            <a:off x="6629400" y="6172200"/>
            <a:ext cx="2514600" cy="396875"/>
          </a:xfrm>
          <a:prstGeom prst="rect">
            <a:avLst/>
          </a:prstGeom>
          <a:solidFill>
            <a:srgbClr val="006633"/>
          </a:solidFill>
          <a:ln w="12700" cap="sq">
            <a:noFill/>
            <a:miter lim="800000"/>
            <a:headEnd/>
            <a:tailEnd/>
          </a:ln>
          <a:effectLst/>
        </p:spPr>
        <p:txBody>
          <a:bodyPr>
            <a:spAutoFit/>
          </a:bodyPr>
          <a:lstStyle/>
          <a:p>
            <a:pPr algn="r">
              <a:spcBef>
                <a:spcPct val="50000"/>
              </a:spcBef>
            </a:pPr>
            <a:r>
              <a:rPr kumimoji="0" lang="pt-BR" sz="2000" b="1"/>
              <a:t>Tisdale et al. (1993).</a:t>
            </a:r>
            <a:endParaRPr kumimoji="0" lang="en-US" sz="2000" b="1"/>
          </a:p>
        </p:txBody>
      </p:sp>
      <p:sp>
        <p:nvSpPr>
          <p:cNvPr id="25604" name="Text Box 4"/>
          <p:cNvSpPr txBox="1">
            <a:spLocks noChangeArrowheads="1"/>
          </p:cNvSpPr>
          <p:nvPr/>
        </p:nvSpPr>
        <p:spPr bwMode="auto">
          <a:xfrm>
            <a:off x="0" y="228600"/>
            <a:ext cx="3505200" cy="366713"/>
          </a:xfrm>
          <a:prstGeom prst="rect">
            <a:avLst/>
          </a:prstGeom>
          <a:solidFill>
            <a:srgbClr val="006633"/>
          </a:solidFill>
          <a:ln w="12700" cap="sq">
            <a:noFill/>
            <a:miter lim="800000"/>
            <a:headEnd/>
            <a:tailEnd/>
          </a:ln>
          <a:effectLst/>
        </p:spPr>
        <p:txBody>
          <a:bodyPr>
            <a:spAutoFit/>
          </a:bodyPr>
          <a:lstStyle/>
          <a:p>
            <a:pPr>
              <a:spcBef>
                <a:spcPct val="50000"/>
              </a:spcBef>
            </a:pPr>
            <a:r>
              <a:rPr kumimoji="0" lang="pt-BR" sz="1800" b="1"/>
              <a:t>Ciclo biogeoquímico do N</a:t>
            </a:r>
            <a:endParaRPr kumimoji="0" lang="en-US" sz="1800" b="1"/>
          </a:p>
        </p:txBody>
      </p:sp>
      <p:sp>
        <p:nvSpPr>
          <p:cNvPr id="25605" name="AutoShape 5">
            <a:hlinkClick r:id="rId3" action="ppaction://hlinksldjump" highlightClick="1"/>
          </p:cNvPr>
          <p:cNvSpPr>
            <a:spLocks noChangeArrowheads="1"/>
          </p:cNvSpPr>
          <p:nvPr/>
        </p:nvSpPr>
        <p:spPr bwMode="auto">
          <a:xfrm>
            <a:off x="8458200" y="5486400"/>
            <a:ext cx="457200" cy="457200"/>
          </a:xfrm>
          <a:prstGeom prst="actionButtonBlank">
            <a:avLst/>
          </a:prstGeom>
          <a:solidFill>
            <a:schemeClr val="accent1"/>
          </a:solidFill>
          <a:ln w="9525">
            <a:solidFill>
              <a:schemeClr val="tx1"/>
            </a:solidFill>
            <a:miter lim="800000"/>
            <a:headEnd/>
            <a:tailEnd/>
          </a:ln>
          <a:effectLst/>
        </p:spPr>
        <p:txBody>
          <a:bodyPr wrap="none" anchor="ctr"/>
          <a:lstStyle/>
          <a:p>
            <a:endParaRPr lang="pt-BR"/>
          </a:p>
        </p:txBody>
      </p:sp>
    </p:spTree>
    <p:extLst>
      <p:ext uri="{BB962C8B-B14F-4D97-AF65-F5344CB8AC3E}">
        <p14:creationId xmlns:p14="http://schemas.microsoft.com/office/powerpoint/2010/main" val="46543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006" y="266700"/>
            <a:ext cx="7543800" cy="1143000"/>
          </a:xfrm>
        </p:spPr>
        <p:txBody>
          <a:bodyPr>
            <a:normAutofit fontScale="90000"/>
          </a:bodyPr>
          <a:lstStyle/>
          <a:p>
            <a:pPr algn="ctr"/>
            <a:r>
              <a:rPr lang="pt-BR" dirty="0"/>
              <a:t>Ganhos de N no sistema:</a:t>
            </a:r>
            <a:br>
              <a:rPr lang="pt-BR" dirty="0"/>
            </a:br>
            <a:r>
              <a:rPr lang="pt-BR" dirty="0"/>
              <a:t>(</a:t>
            </a:r>
            <a:r>
              <a:rPr lang="pt-BR" i="1" dirty="0"/>
              <a:t>Input</a:t>
            </a:r>
            <a:r>
              <a:rPr lang="pt-BR" dirty="0"/>
              <a:t>)</a:t>
            </a:r>
            <a:endParaRPr lang="en-US" dirty="0"/>
          </a:p>
        </p:txBody>
      </p:sp>
      <p:sp>
        <p:nvSpPr>
          <p:cNvPr id="26627" name="Rectangle 3"/>
          <p:cNvSpPr>
            <a:spLocks noGrp="1" noChangeArrowheads="1"/>
          </p:cNvSpPr>
          <p:nvPr>
            <p:ph idx="1"/>
          </p:nvPr>
        </p:nvSpPr>
        <p:spPr>
          <a:xfrm>
            <a:off x="990600" y="1905000"/>
            <a:ext cx="7772400" cy="4114800"/>
          </a:xfrm>
        </p:spPr>
        <p:txBody>
          <a:bodyPr/>
          <a:lstStyle/>
          <a:p>
            <a:r>
              <a:rPr lang="pt-BR"/>
              <a:t>Raios</a:t>
            </a:r>
          </a:p>
          <a:p>
            <a:r>
              <a:rPr lang="pt-BR"/>
              <a:t>Fixação biológica (livre ou simbiótica)</a:t>
            </a:r>
          </a:p>
          <a:p>
            <a:r>
              <a:rPr lang="pt-BR"/>
              <a:t>Resíduos orgânicos</a:t>
            </a:r>
          </a:p>
          <a:p>
            <a:r>
              <a:rPr lang="pt-BR"/>
              <a:t>Fixação industrial (adição de fertilizantes)</a:t>
            </a:r>
          </a:p>
          <a:p>
            <a:pPr>
              <a:buFont typeface="Wingdings" pitchFamily="2" charset="2"/>
              <a:buNone/>
            </a:pPr>
            <a:r>
              <a:rPr lang="pt-BR"/>
              <a:t>   </a:t>
            </a:r>
          </a:p>
          <a:p>
            <a:pPr>
              <a:buFont typeface="Wingdings" pitchFamily="2" charset="2"/>
              <a:buNone/>
            </a:pPr>
            <a:r>
              <a:rPr lang="pt-BR"/>
              <a:t>	</a:t>
            </a:r>
            <a:endParaRPr lang="en-US"/>
          </a:p>
        </p:txBody>
      </p:sp>
      <p:sp>
        <p:nvSpPr>
          <p:cNvPr id="26628" name="Rectangle 4"/>
          <p:cNvSpPr>
            <a:spLocks noChangeArrowheads="1"/>
          </p:cNvSpPr>
          <p:nvPr/>
        </p:nvSpPr>
        <p:spPr bwMode="auto">
          <a:xfrm>
            <a:off x="3757613" y="3243263"/>
            <a:ext cx="9144000" cy="0"/>
          </a:xfrm>
          <a:prstGeom prst="rect">
            <a:avLst/>
          </a:prstGeom>
          <a:solidFill>
            <a:srgbClr val="FFFFFF"/>
          </a:solidFill>
          <a:ln w="12700" cap="sq">
            <a:noFill/>
            <a:miter lim="800000"/>
            <a:headEnd/>
            <a:tailEnd/>
          </a:ln>
          <a:effectLst/>
        </p:spPr>
        <p:txBody>
          <a:bodyPr>
            <a:spAutoFit/>
          </a:bodyPr>
          <a:lstStyle/>
          <a:p>
            <a:endParaRPr lang="pt-BR"/>
          </a:p>
        </p:txBody>
      </p:sp>
      <p:graphicFrame>
        <p:nvGraphicFramePr>
          <p:cNvPr id="26629" name="Object 5"/>
          <p:cNvGraphicFramePr>
            <a:graphicFrameLocks noChangeAspect="1"/>
          </p:cNvGraphicFramePr>
          <p:nvPr/>
        </p:nvGraphicFramePr>
        <p:xfrm>
          <a:off x="2132013" y="4724400"/>
          <a:ext cx="4649787" cy="1095375"/>
        </p:xfrm>
        <a:graphic>
          <a:graphicData uri="http://schemas.openxmlformats.org/presentationml/2006/ole">
            <mc:AlternateContent xmlns:mc="http://schemas.openxmlformats.org/markup-compatibility/2006">
              <mc:Choice xmlns:v="urn:schemas-microsoft-com:vml" Requires="v">
                <p:oleObj spid="_x0000_s10245" name="Equation" r:id="rId3" imgW="1574640" imgH="368280" progId="Equation.3">
                  <p:embed/>
                </p:oleObj>
              </mc:Choice>
              <mc:Fallback>
                <p:oleObj name="Equation" r:id="rId3" imgW="1574640" imgH="368280" progId="Equation.3">
                  <p:embed/>
                  <p:pic>
                    <p:nvPicPr>
                      <p:cNvPr id="2662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2013" y="4724400"/>
                        <a:ext cx="4649787" cy="1095375"/>
                      </a:xfrm>
                      <a:prstGeom prst="rect">
                        <a:avLst/>
                      </a:prstGeom>
                      <a:solidFill>
                        <a:srgbClr val="FFFFFF"/>
                      </a:solidFill>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99592" y="266700"/>
            <a:ext cx="6096000" cy="1143000"/>
          </a:xfrm>
        </p:spPr>
        <p:txBody>
          <a:bodyPr>
            <a:normAutofit fontScale="90000"/>
          </a:bodyPr>
          <a:lstStyle/>
          <a:p>
            <a:pPr algn="ctr"/>
            <a:r>
              <a:rPr lang="pt-BR" dirty="0"/>
              <a:t>Perdas de N do sistema:</a:t>
            </a:r>
            <a:br>
              <a:rPr lang="pt-BR" dirty="0"/>
            </a:br>
            <a:r>
              <a:rPr lang="pt-BR" dirty="0"/>
              <a:t>(</a:t>
            </a:r>
            <a:r>
              <a:rPr lang="pt-BR" i="1" dirty="0"/>
              <a:t>Output</a:t>
            </a:r>
            <a:r>
              <a:rPr lang="pt-BR" dirty="0"/>
              <a:t>)</a:t>
            </a:r>
            <a:endParaRPr lang="en-US" dirty="0"/>
          </a:p>
        </p:txBody>
      </p:sp>
      <p:sp>
        <p:nvSpPr>
          <p:cNvPr id="27651" name="Rectangle 3"/>
          <p:cNvSpPr>
            <a:spLocks noGrp="1" noChangeArrowheads="1"/>
          </p:cNvSpPr>
          <p:nvPr>
            <p:ph idx="1"/>
          </p:nvPr>
        </p:nvSpPr>
        <p:spPr>
          <a:xfrm>
            <a:off x="1600200" y="1905000"/>
            <a:ext cx="6096000" cy="4114800"/>
          </a:xfrm>
        </p:spPr>
        <p:txBody>
          <a:bodyPr/>
          <a:lstStyle/>
          <a:p>
            <a:r>
              <a:rPr lang="pt-BR"/>
              <a:t>Colheita do órgão de interesse</a:t>
            </a:r>
          </a:p>
          <a:p>
            <a:r>
              <a:rPr lang="pt-BR"/>
              <a:t>Lixiviação</a:t>
            </a:r>
          </a:p>
          <a:p>
            <a:r>
              <a:rPr lang="pt-BR"/>
              <a:t>Volatilização (amônia)</a:t>
            </a:r>
          </a:p>
          <a:p>
            <a:r>
              <a:rPr lang="pt-BR"/>
              <a:t>Desnitrificação</a:t>
            </a:r>
          </a:p>
          <a:p>
            <a:r>
              <a:rPr lang="pt-BR"/>
              <a:t>Erosão</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1295400" y="0"/>
            <a:ext cx="6248400" cy="850900"/>
          </a:xfrm>
        </p:spPr>
        <p:txBody>
          <a:bodyPr/>
          <a:lstStyle/>
          <a:p>
            <a:r>
              <a:rPr lang="pt-BR"/>
              <a:t>Resultados da pesquisa:</a:t>
            </a:r>
            <a:endParaRPr lang="en-US"/>
          </a:p>
        </p:txBody>
      </p:sp>
      <p:pic>
        <p:nvPicPr>
          <p:cNvPr id="38915" name="Picture 1027"/>
          <p:cNvPicPr>
            <a:picLocks noGrp="1" noChangeAspect="1" noChangeArrowheads="1"/>
          </p:cNvPicPr>
          <p:nvPr>
            <p:ph type="body" idx="1"/>
          </p:nvPr>
        </p:nvPicPr>
        <p:blipFill>
          <a:blip r:embed="rId2" cstate="print"/>
          <a:srcRect/>
          <a:stretch>
            <a:fillRect/>
          </a:stretch>
        </p:blipFill>
        <p:spPr>
          <a:xfrm>
            <a:off x="762000" y="1285860"/>
            <a:ext cx="8382000" cy="5780087"/>
          </a:xfrm>
          <a:noFill/>
          <a:ln/>
        </p:spPr>
      </p:pic>
      <p:sp>
        <p:nvSpPr>
          <p:cNvPr id="38916" name="Text Box 1028"/>
          <p:cNvSpPr txBox="1">
            <a:spLocks noChangeArrowheads="1"/>
          </p:cNvSpPr>
          <p:nvPr/>
        </p:nvSpPr>
        <p:spPr bwMode="auto">
          <a:xfrm>
            <a:off x="714348" y="609600"/>
            <a:ext cx="7972452" cy="830997"/>
          </a:xfrm>
          <a:prstGeom prst="rect">
            <a:avLst/>
          </a:prstGeom>
          <a:noFill/>
          <a:ln w="12700" cap="sq">
            <a:noFill/>
            <a:miter lim="800000"/>
            <a:headEnd/>
            <a:tailEnd/>
          </a:ln>
          <a:effectLst/>
        </p:spPr>
        <p:txBody>
          <a:bodyPr wrap="square">
            <a:spAutoFit/>
          </a:bodyPr>
          <a:lstStyle/>
          <a:p>
            <a:pPr algn="l">
              <a:spcBef>
                <a:spcPct val="50000"/>
              </a:spcBef>
            </a:pPr>
            <a:r>
              <a:rPr kumimoji="0" lang="pt-BR" sz="2400" b="1" dirty="0"/>
              <a:t>Perdas de N-NH</a:t>
            </a:r>
            <a:r>
              <a:rPr kumimoji="0" lang="pt-BR" sz="2400" b="1" baseline="-25000" dirty="0"/>
              <a:t>3</a:t>
            </a:r>
            <a:r>
              <a:rPr kumimoji="0" lang="pt-BR" sz="2400" b="1" dirty="0"/>
              <a:t> por volatilização (em cana sem </a:t>
            </a:r>
            <a:r>
              <a:rPr kumimoji="0" lang="pt-BR" sz="2400" b="1" dirty="0" err="1"/>
              <a:t>despalha</a:t>
            </a:r>
            <a:r>
              <a:rPr kumimoji="0" lang="pt-BR" sz="2400" b="1" dirty="0"/>
              <a:t>).</a:t>
            </a:r>
            <a:endParaRPr kumimoji="0" lang="en-US" sz="2400" b="1" dirty="0"/>
          </a:p>
        </p:txBody>
      </p:sp>
      <p:sp>
        <p:nvSpPr>
          <p:cNvPr id="38917" name="Text Box 1029"/>
          <p:cNvSpPr txBox="1">
            <a:spLocks noChangeArrowheads="1"/>
          </p:cNvSpPr>
          <p:nvPr/>
        </p:nvSpPr>
        <p:spPr bwMode="auto">
          <a:xfrm>
            <a:off x="6934200" y="6172200"/>
            <a:ext cx="1676400" cy="396875"/>
          </a:xfrm>
          <a:prstGeom prst="rect">
            <a:avLst/>
          </a:prstGeom>
          <a:solidFill>
            <a:srgbClr val="33CCCC"/>
          </a:solidFill>
          <a:ln w="12700" cap="sq">
            <a:noFill/>
            <a:miter lim="800000"/>
            <a:headEnd/>
            <a:tailEnd/>
          </a:ln>
          <a:effectLst/>
        </p:spPr>
        <p:txBody>
          <a:bodyPr>
            <a:spAutoFit/>
          </a:bodyPr>
          <a:lstStyle/>
          <a:p>
            <a:pPr algn="l">
              <a:spcBef>
                <a:spcPct val="50000"/>
              </a:spcBef>
            </a:pPr>
            <a:r>
              <a:rPr kumimoji="0" lang="pt-BR" sz="2000" b="1"/>
              <a:t>Costa (2001)</a:t>
            </a:r>
            <a:endParaRPr kumimoji="0" lang="en-US" sz="2000" b="1"/>
          </a:p>
        </p:txBody>
      </p:sp>
      <p:sp>
        <p:nvSpPr>
          <p:cNvPr id="38918" name="AutoShape 1030">
            <a:hlinkClick r:id="rId3" action="ppaction://hlinksldjump" highlightClick="1"/>
          </p:cNvPr>
          <p:cNvSpPr>
            <a:spLocks noChangeArrowheads="1"/>
          </p:cNvSpPr>
          <p:nvPr/>
        </p:nvSpPr>
        <p:spPr bwMode="auto">
          <a:xfrm>
            <a:off x="8305800" y="5562600"/>
            <a:ext cx="457200" cy="457200"/>
          </a:xfrm>
          <a:prstGeom prst="actionButtonBlank">
            <a:avLst/>
          </a:prstGeom>
          <a:solidFill>
            <a:schemeClr val="accent1"/>
          </a:solidFill>
          <a:ln w="9525">
            <a:solidFill>
              <a:schemeClr val="tx1"/>
            </a:solidFill>
            <a:miter lim="800000"/>
            <a:headEnd/>
            <a:tailEnd/>
          </a:ln>
          <a:effectLst/>
        </p:spPr>
        <p:txBody>
          <a:bodyPr wrap="none" anchor="ctr"/>
          <a:lstStyle/>
          <a:p>
            <a:endParaRPr lang="pt-BR"/>
          </a:p>
        </p:txBody>
      </p:sp>
    </p:spTree>
    <p:extLst>
      <p:ext uri="{BB962C8B-B14F-4D97-AF65-F5344CB8AC3E}">
        <p14:creationId xmlns:p14="http://schemas.microsoft.com/office/powerpoint/2010/main" val="1736162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ADUBAÇÃO - EFICIÊNCIA</a:t>
            </a:r>
          </a:p>
        </p:txBody>
      </p:sp>
      <p:sp>
        <p:nvSpPr>
          <p:cNvPr id="3" name="Espaço Reservado para Conteúdo 2"/>
          <p:cNvSpPr>
            <a:spLocks noGrp="1"/>
          </p:cNvSpPr>
          <p:nvPr>
            <p:ph idx="1"/>
          </p:nvPr>
        </p:nvSpPr>
        <p:spPr/>
        <p:txBody>
          <a:bodyPr/>
          <a:lstStyle/>
          <a:p>
            <a:r>
              <a:rPr lang="pt-BR" dirty="0"/>
              <a:t>NITROGENADOS</a:t>
            </a:r>
          </a:p>
          <a:p>
            <a:endParaRPr lang="pt-BR" dirty="0"/>
          </a:p>
          <a:p>
            <a:r>
              <a:rPr lang="pt-BR" dirty="0"/>
              <a:t>FOSFATADOS</a:t>
            </a:r>
          </a:p>
          <a:p>
            <a:endParaRPr lang="pt-BR" dirty="0"/>
          </a:p>
          <a:p>
            <a:r>
              <a:rPr lang="pt-BR" dirty="0"/>
              <a:t>POTÁSSICOS</a:t>
            </a:r>
          </a:p>
          <a:p>
            <a:endParaRPr lang="pt-BR" dirty="0"/>
          </a:p>
          <a:p>
            <a:r>
              <a:rPr lang="pt-BR" dirty="0"/>
              <a:t>CRITÉRIOS DE RECOMENDAÇÃO</a:t>
            </a:r>
          </a:p>
          <a:p>
            <a:pPr lvl="1"/>
            <a:r>
              <a:rPr lang="pt-BR" dirty="0"/>
              <a:t>Teores no solo, reposição, produção, ambiente, épocas, produtos.....</a:t>
            </a:r>
          </a:p>
        </p:txBody>
      </p:sp>
    </p:spTree>
    <p:extLst>
      <p:ext uri="{BB962C8B-B14F-4D97-AF65-F5344CB8AC3E}">
        <p14:creationId xmlns:p14="http://schemas.microsoft.com/office/powerpoint/2010/main" val="3914705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NITROGENADOS</a:t>
            </a:r>
          </a:p>
        </p:txBody>
      </p:sp>
      <p:sp>
        <p:nvSpPr>
          <p:cNvPr id="3" name="Espaço Reservado para Conteúdo 2"/>
          <p:cNvSpPr>
            <a:spLocks noGrp="1"/>
          </p:cNvSpPr>
          <p:nvPr>
            <p:ph idx="1"/>
          </p:nvPr>
        </p:nvSpPr>
        <p:spPr/>
        <p:txBody>
          <a:bodyPr/>
          <a:lstStyle/>
          <a:p>
            <a:r>
              <a:rPr lang="pt-BR" dirty="0"/>
              <a:t>Parcelamento: Maior proporção no período de máxima absorção.</a:t>
            </a:r>
          </a:p>
          <a:p>
            <a:pPr lvl="1"/>
            <a:r>
              <a:rPr lang="pt-BR" dirty="0"/>
              <a:t>Dinâmica no solo</a:t>
            </a:r>
          </a:p>
          <a:p>
            <a:pPr lvl="1"/>
            <a:r>
              <a:rPr lang="pt-BR" dirty="0"/>
              <a:t>Fontes</a:t>
            </a:r>
          </a:p>
          <a:p>
            <a:pPr>
              <a:buNone/>
            </a:pPr>
            <a:endParaRPr lang="pt-BR" dirty="0"/>
          </a:p>
          <a:p>
            <a:r>
              <a:rPr lang="pt-BR" dirty="0"/>
              <a:t>Método de aplicação: Incorporado, superficial (à lanço ou em linha), via água de irrigação.</a:t>
            </a:r>
            <a:endParaRPr lang="en-US" dirty="0"/>
          </a:p>
          <a:p>
            <a:endParaRPr lang="en-US" dirty="0"/>
          </a:p>
          <a:p>
            <a:r>
              <a:rPr lang="en-US" dirty="0" err="1"/>
              <a:t>Quebra</a:t>
            </a:r>
            <a:r>
              <a:rPr lang="en-US" dirty="0"/>
              <a:t> </a:t>
            </a:r>
            <a:r>
              <a:rPr lang="en-US" dirty="0" err="1"/>
              <a:t>lombo</a:t>
            </a:r>
            <a:r>
              <a:rPr lang="en-US" dirty="0"/>
              <a:t> &amp; </a:t>
            </a:r>
            <a:r>
              <a:rPr lang="en-US" dirty="0" err="1"/>
              <a:t>tratos</a:t>
            </a:r>
            <a:r>
              <a:rPr lang="en-US" dirty="0"/>
              <a:t>…</a:t>
            </a:r>
          </a:p>
          <a:p>
            <a:endParaRPr lang="pt-BR" dirty="0"/>
          </a:p>
        </p:txBody>
      </p:sp>
    </p:spTree>
    <p:extLst>
      <p:ext uri="{BB962C8B-B14F-4D97-AF65-F5344CB8AC3E}">
        <p14:creationId xmlns:p14="http://schemas.microsoft.com/office/powerpoint/2010/main" val="2080965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609600" y="2057400"/>
            <a:ext cx="8138864" cy="37856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pt-BR" altLang="pt-BR" sz="2600" dirty="0">
                <a:cs typeface="Times New Roman" panose="02020603050405020304" pitchFamily="18" charset="0"/>
              </a:rPr>
              <a:t> Após o carbono, o hidrogênio e o oxigênio, o nitrogênio é o elemento que existe em maior abundância nos organismos vivos.</a:t>
            </a:r>
            <a:r>
              <a:rPr lang="pt-BR" altLang="pt-BR" dirty="0">
                <a:cs typeface="Times New Roman" panose="02020603050405020304" pitchFamily="18" charset="0"/>
              </a:rPr>
              <a:t> </a:t>
            </a:r>
          </a:p>
          <a:p>
            <a:pPr algn="just"/>
            <a:endParaRPr lang="pt-BR" altLang="pt-BR" dirty="0">
              <a:cs typeface="Times New Roman" panose="02020603050405020304" pitchFamily="18" charset="0"/>
            </a:endParaRPr>
          </a:p>
          <a:p>
            <a:pPr algn="just">
              <a:buFontTx/>
              <a:buChar char="-"/>
            </a:pPr>
            <a:r>
              <a:rPr lang="pt-BR" altLang="pt-BR" sz="2600" dirty="0">
                <a:cs typeface="Times New Roman" panose="02020603050405020304" pitchFamily="18" charset="0"/>
              </a:rPr>
              <a:t> O nitrogênio é constituinte de compostos essenciais como proteínas e de outros compostos orgânicos nitrogenados. A sua importância está no papel que cumpre na estrutura e no metabolismo vegetal. </a:t>
            </a:r>
          </a:p>
        </p:txBody>
      </p:sp>
      <p:sp>
        <p:nvSpPr>
          <p:cNvPr id="69635" name="Text Box 3"/>
          <p:cNvSpPr txBox="1">
            <a:spLocks noChangeArrowheads="1"/>
          </p:cNvSpPr>
          <p:nvPr/>
        </p:nvSpPr>
        <p:spPr bwMode="auto">
          <a:xfrm>
            <a:off x="762000" y="762000"/>
            <a:ext cx="3886200"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t-BR" altLang="pt-BR" b="1" dirty="0"/>
              <a:t>Nitrogênio</a:t>
            </a:r>
          </a:p>
        </p:txBody>
      </p:sp>
    </p:spTree>
    <p:extLst>
      <p:ext uri="{BB962C8B-B14F-4D97-AF65-F5344CB8AC3E}">
        <p14:creationId xmlns:p14="http://schemas.microsoft.com/office/powerpoint/2010/main" val="3915229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3"/>
          <p:cNvSpPr txBox="1">
            <a:spLocks noChangeArrowheads="1"/>
          </p:cNvSpPr>
          <p:nvPr/>
        </p:nvSpPr>
        <p:spPr bwMode="auto">
          <a:xfrm>
            <a:off x="609600" y="1676400"/>
            <a:ext cx="7620000" cy="3068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pPr>
            <a:r>
              <a:rPr lang="pt-BR" altLang="pt-BR" sz="2600" dirty="0">
                <a:cs typeface="Times New Roman" panose="02020603050405020304" pitchFamily="18" charset="0"/>
              </a:rPr>
              <a:t>- A extração de nitrogênio pela cultura da cana-de-açúcar e, segundo AZEREDO et al. (1986), a adubação nitrogenada em cana-planta no Brasil é utilizada rotineiramente em diversas regiões canavieiras.</a:t>
            </a:r>
            <a:r>
              <a:rPr lang="pt-BR" altLang="pt-BR" sz="2600" dirty="0"/>
              <a:t> </a:t>
            </a:r>
          </a:p>
        </p:txBody>
      </p:sp>
      <p:sp>
        <p:nvSpPr>
          <p:cNvPr id="2" name="Retângulo 1"/>
          <p:cNvSpPr/>
          <p:nvPr/>
        </p:nvSpPr>
        <p:spPr>
          <a:xfrm>
            <a:off x="1259632" y="548680"/>
            <a:ext cx="2876108" cy="738664"/>
          </a:xfrm>
          <a:prstGeom prst="rect">
            <a:avLst/>
          </a:prstGeom>
        </p:spPr>
        <p:txBody>
          <a:bodyPr wrap="none">
            <a:spAutoFit/>
          </a:bodyPr>
          <a:lstStyle/>
          <a:p>
            <a:r>
              <a:rPr lang="pt-BR" altLang="pt-BR" b="1" dirty="0"/>
              <a:t>Nitrogênio</a:t>
            </a:r>
          </a:p>
        </p:txBody>
      </p:sp>
    </p:spTree>
    <p:extLst>
      <p:ext uri="{BB962C8B-B14F-4D97-AF65-F5344CB8AC3E}">
        <p14:creationId xmlns:p14="http://schemas.microsoft.com/office/powerpoint/2010/main" val="144033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20"/>
          <p:cNvSpPr/>
          <p:nvPr/>
        </p:nvSpPr>
        <p:spPr>
          <a:xfrm>
            <a:off x="3142837" y="601613"/>
            <a:ext cx="1800225" cy="467995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2" name="Retângulo 21"/>
          <p:cNvSpPr/>
          <p:nvPr/>
        </p:nvSpPr>
        <p:spPr>
          <a:xfrm>
            <a:off x="4916488" y="620713"/>
            <a:ext cx="2176462" cy="4679950"/>
          </a:xfrm>
          <a:prstGeom prst="rect">
            <a:avLst/>
          </a:prstGeom>
          <a:gradFill flip="none" rotWithShape="1">
            <a:gsLst>
              <a:gs pos="0">
                <a:srgbClr val="61FF61">
                  <a:tint val="66000"/>
                  <a:satMod val="160000"/>
                </a:srgbClr>
              </a:gs>
              <a:gs pos="50000">
                <a:srgbClr val="61FF61">
                  <a:tint val="44500"/>
                  <a:satMod val="160000"/>
                </a:srgbClr>
              </a:gs>
              <a:gs pos="100000">
                <a:srgbClr val="61FF61">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 name="Retângulo 19"/>
          <p:cNvSpPr/>
          <p:nvPr/>
        </p:nvSpPr>
        <p:spPr>
          <a:xfrm>
            <a:off x="503238" y="620713"/>
            <a:ext cx="2628900" cy="467995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cxnSp>
        <p:nvCxnSpPr>
          <p:cNvPr id="7" name="Conector de seta reta 6"/>
          <p:cNvCxnSpPr/>
          <p:nvPr/>
        </p:nvCxnSpPr>
        <p:spPr>
          <a:xfrm>
            <a:off x="469900" y="5321300"/>
            <a:ext cx="796925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ector de seta reta 7"/>
          <p:cNvCxnSpPr/>
          <p:nvPr/>
        </p:nvCxnSpPr>
        <p:spPr>
          <a:xfrm rot="5400000" flipH="1" flipV="1">
            <a:off x="-1846262" y="3006725"/>
            <a:ext cx="4630738" cy="15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orma livre 8"/>
          <p:cNvSpPr/>
          <p:nvPr/>
        </p:nvSpPr>
        <p:spPr>
          <a:xfrm>
            <a:off x="501650" y="2279650"/>
            <a:ext cx="7094538" cy="3019425"/>
          </a:xfrm>
          <a:custGeom>
            <a:avLst/>
            <a:gdLst>
              <a:gd name="connsiteX0" fmla="*/ 0 w 7673008"/>
              <a:gd name="connsiteY0" fmla="*/ 3222487 h 3222487"/>
              <a:gd name="connsiteX1" fmla="*/ 2239617 w 7673008"/>
              <a:gd name="connsiteY1" fmla="*/ 333513 h 3222487"/>
              <a:gd name="connsiteX2" fmla="*/ 3670852 w 7673008"/>
              <a:gd name="connsiteY2" fmla="*/ 1221408 h 3222487"/>
              <a:gd name="connsiteX3" fmla="*/ 7089913 w 7673008"/>
              <a:gd name="connsiteY3" fmla="*/ 1247913 h 3222487"/>
              <a:gd name="connsiteX4" fmla="*/ 7673008 w 7673008"/>
              <a:gd name="connsiteY4" fmla="*/ 1247913 h 3222487"/>
              <a:gd name="connsiteX0" fmla="*/ 0 w 7673008"/>
              <a:gd name="connsiteY0" fmla="*/ 3262041 h 3262041"/>
              <a:gd name="connsiteX1" fmla="*/ 1981943 w 7673008"/>
              <a:gd name="connsiteY1" fmla="*/ 333513 h 3262041"/>
              <a:gd name="connsiteX2" fmla="*/ 3670852 w 7673008"/>
              <a:gd name="connsiteY2" fmla="*/ 1260962 h 3262041"/>
              <a:gd name="connsiteX3" fmla="*/ 7089913 w 7673008"/>
              <a:gd name="connsiteY3" fmla="*/ 1287467 h 3262041"/>
              <a:gd name="connsiteX4" fmla="*/ 7673008 w 7673008"/>
              <a:gd name="connsiteY4" fmla="*/ 1287467 h 3262041"/>
              <a:gd name="connsiteX0" fmla="*/ 0 w 7673008"/>
              <a:gd name="connsiteY0" fmla="*/ 3262041 h 3262041"/>
              <a:gd name="connsiteX1" fmla="*/ 1981943 w 7673008"/>
              <a:gd name="connsiteY1" fmla="*/ 333513 h 3262041"/>
              <a:gd name="connsiteX2" fmla="*/ 3670852 w 7673008"/>
              <a:gd name="connsiteY2" fmla="*/ 1260962 h 3262041"/>
              <a:gd name="connsiteX3" fmla="*/ 7094511 w 7673008"/>
              <a:gd name="connsiteY3" fmla="*/ 1341625 h 3262041"/>
              <a:gd name="connsiteX4" fmla="*/ 7673008 w 7673008"/>
              <a:gd name="connsiteY4" fmla="*/ 1287467 h 3262041"/>
              <a:gd name="connsiteX0" fmla="*/ 0 w 7670575"/>
              <a:gd name="connsiteY0" fmla="*/ 3262041 h 3262041"/>
              <a:gd name="connsiteX1" fmla="*/ 1981943 w 7670575"/>
              <a:gd name="connsiteY1" fmla="*/ 333513 h 3262041"/>
              <a:gd name="connsiteX2" fmla="*/ 3670852 w 7670575"/>
              <a:gd name="connsiteY2" fmla="*/ 1260962 h 3262041"/>
              <a:gd name="connsiteX3" fmla="*/ 7094511 w 7670575"/>
              <a:gd name="connsiteY3" fmla="*/ 1341625 h 3262041"/>
              <a:gd name="connsiteX4" fmla="*/ 7670575 w 7670575"/>
              <a:gd name="connsiteY4" fmla="*/ 1341625 h 3262041"/>
              <a:gd name="connsiteX0" fmla="*/ 0 w 7670575"/>
              <a:gd name="connsiteY0" fmla="*/ 3262041 h 3262041"/>
              <a:gd name="connsiteX1" fmla="*/ 1693912 w 7670575"/>
              <a:gd name="connsiteY1" fmla="*/ 333513 h 3262041"/>
              <a:gd name="connsiteX2" fmla="*/ 3670852 w 7670575"/>
              <a:gd name="connsiteY2" fmla="*/ 1260962 h 3262041"/>
              <a:gd name="connsiteX3" fmla="*/ 7094511 w 7670575"/>
              <a:gd name="connsiteY3" fmla="*/ 1341625 h 3262041"/>
              <a:gd name="connsiteX4" fmla="*/ 7670575 w 7670575"/>
              <a:gd name="connsiteY4" fmla="*/ 1341625 h 3262041"/>
              <a:gd name="connsiteX0" fmla="*/ 0 w 7670575"/>
              <a:gd name="connsiteY0" fmla="*/ 3190033 h 3190033"/>
              <a:gd name="connsiteX1" fmla="*/ 1621904 w 7670575"/>
              <a:gd name="connsiteY1" fmla="*/ 333513 h 3190033"/>
              <a:gd name="connsiteX2" fmla="*/ 3670852 w 7670575"/>
              <a:gd name="connsiteY2" fmla="*/ 1188954 h 3190033"/>
              <a:gd name="connsiteX3" fmla="*/ 7094511 w 7670575"/>
              <a:gd name="connsiteY3" fmla="*/ 1269617 h 3190033"/>
              <a:gd name="connsiteX4" fmla="*/ 7670575 w 7670575"/>
              <a:gd name="connsiteY4" fmla="*/ 1269617 h 3190033"/>
              <a:gd name="connsiteX0" fmla="*/ 0 w 7670575"/>
              <a:gd name="connsiteY0" fmla="*/ 3334049 h 3334049"/>
              <a:gd name="connsiteX1" fmla="*/ 1909936 w 7670575"/>
              <a:gd name="connsiteY1" fmla="*/ 333513 h 3334049"/>
              <a:gd name="connsiteX2" fmla="*/ 3670852 w 7670575"/>
              <a:gd name="connsiteY2" fmla="*/ 1332970 h 3334049"/>
              <a:gd name="connsiteX3" fmla="*/ 7094511 w 7670575"/>
              <a:gd name="connsiteY3" fmla="*/ 1413633 h 3334049"/>
              <a:gd name="connsiteX4" fmla="*/ 7670575 w 7670575"/>
              <a:gd name="connsiteY4" fmla="*/ 1413633 h 3334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0575" h="3334049">
                <a:moveTo>
                  <a:pt x="0" y="3334049"/>
                </a:moveTo>
                <a:cubicBezTo>
                  <a:pt x="813904" y="2056318"/>
                  <a:pt x="1298127" y="667026"/>
                  <a:pt x="1909936" y="333513"/>
                </a:cubicBezTo>
                <a:cubicBezTo>
                  <a:pt x="2521745" y="0"/>
                  <a:pt x="2806756" y="1152950"/>
                  <a:pt x="3670852" y="1332970"/>
                </a:cubicBezTo>
                <a:cubicBezTo>
                  <a:pt x="4534948" y="1512990"/>
                  <a:pt x="7094511" y="1413633"/>
                  <a:pt x="7094511" y="1413633"/>
                </a:cubicBezTo>
                <a:lnTo>
                  <a:pt x="7670575" y="1413633"/>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t-BR"/>
          </a:p>
        </p:txBody>
      </p:sp>
      <p:sp>
        <p:nvSpPr>
          <p:cNvPr id="10" name="Forma livre 9"/>
          <p:cNvSpPr/>
          <p:nvPr/>
        </p:nvSpPr>
        <p:spPr>
          <a:xfrm>
            <a:off x="452438" y="2971800"/>
            <a:ext cx="6064250" cy="2349500"/>
          </a:xfrm>
          <a:custGeom>
            <a:avLst/>
            <a:gdLst>
              <a:gd name="connsiteX0" fmla="*/ 0 w 7964556"/>
              <a:gd name="connsiteY0" fmla="*/ 2937566 h 3313044"/>
              <a:gd name="connsiteX1" fmla="*/ 1192695 w 7964556"/>
              <a:gd name="connsiteY1" fmla="*/ 2897809 h 3313044"/>
              <a:gd name="connsiteX2" fmla="*/ 3485321 w 7964556"/>
              <a:gd name="connsiteY2" fmla="*/ 446157 h 3313044"/>
              <a:gd name="connsiteX3" fmla="*/ 6241774 w 7964556"/>
              <a:gd name="connsiteY3" fmla="*/ 220870 h 3313044"/>
              <a:gd name="connsiteX4" fmla="*/ 7964556 w 7964556"/>
              <a:gd name="connsiteY4" fmla="*/ 1705113 h 3313044"/>
              <a:gd name="connsiteX0" fmla="*/ 0 w 9078957"/>
              <a:gd name="connsiteY0" fmla="*/ 2529318 h 3245003"/>
              <a:gd name="connsiteX1" fmla="*/ 2307096 w 9078957"/>
              <a:gd name="connsiteY1" fmla="*/ 2897809 h 3245003"/>
              <a:gd name="connsiteX2" fmla="*/ 4599722 w 9078957"/>
              <a:gd name="connsiteY2" fmla="*/ 446157 h 3245003"/>
              <a:gd name="connsiteX3" fmla="*/ 7356175 w 9078957"/>
              <a:gd name="connsiteY3" fmla="*/ 220870 h 3245003"/>
              <a:gd name="connsiteX4" fmla="*/ 9078957 w 9078957"/>
              <a:gd name="connsiteY4" fmla="*/ 1705113 h 3245003"/>
              <a:gd name="connsiteX0" fmla="*/ 0 w 9799036"/>
              <a:gd name="connsiteY0" fmla="*/ 1593215 h 3088985"/>
              <a:gd name="connsiteX1" fmla="*/ 3027175 w 9799036"/>
              <a:gd name="connsiteY1" fmla="*/ 2897809 h 3088985"/>
              <a:gd name="connsiteX2" fmla="*/ 5319801 w 9799036"/>
              <a:gd name="connsiteY2" fmla="*/ 446157 h 3088985"/>
              <a:gd name="connsiteX3" fmla="*/ 8076254 w 9799036"/>
              <a:gd name="connsiteY3" fmla="*/ 220870 h 3088985"/>
              <a:gd name="connsiteX4" fmla="*/ 9799036 w 9799036"/>
              <a:gd name="connsiteY4" fmla="*/ 1705113 h 3088985"/>
              <a:gd name="connsiteX0" fmla="*/ 473 w 9799509"/>
              <a:gd name="connsiteY0" fmla="*/ 1593215 h 3148992"/>
              <a:gd name="connsiteX1" fmla="*/ 504529 w 9799509"/>
              <a:gd name="connsiteY1" fmla="*/ 1953255 h 3148992"/>
              <a:gd name="connsiteX2" fmla="*/ 3027648 w 9799509"/>
              <a:gd name="connsiteY2" fmla="*/ 2897809 h 3148992"/>
              <a:gd name="connsiteX3" fmla="*/ 5320274 w 9799509"/>
              <a:gd name="connsiteY3" fmla="*/ 446157 h 3148992"/>
              <a:gd name="connsiteX4" fmla="*/ 8076727 w 9799509"/>
              <a:gd name="connsiteY4" fmla="*/ 220870 h 3148992"/>
              <a:gd name="connsiteX5" fmla="*/ 9799509 w 9799509"/>
              <a:gd name="connsiteY5" fmla="*/ 1705113 h 3148992"/>
              <a:gd name="connsiteX0" fmla="*/ 473 w 9799509"/>
              <a:gd name="connsiteY0" fmla="*/ 1593215 h 3295374"/>
              <a:gd name="connsiteX1" fmla="*/ 504529 w 9799509"/>
              <a:gd name="connsiteY1" fmla="*/ 1953255 h 3295374"/>
              <a:gd name="connsiteX2" fmla="*/ 2166259 w 9799509"/>
              <a:gd name="connsiteY2" fmla="*/ 2831548 h 3295374"/>
              <a:gd name="connsiteX3" fmla="*/ 3027648 w 9799509"/>
              <a:gd name="connsiteY3" fmla="*/ 2897809 h 3295374"/>
              <a:gd name="connsiteX4" fmla="*/ 5320274 w 9799509"/>
              <a:gd name="connsiteY4" fmla="*/ 446157 h 3295374"/>
              <a:gd name="connsiteX5" fmla="*/ 8076727 w 9799509"/>
              <a:gd name="connsiteY5" fmla="*/ 220870 h 3295374"/>
              <a:gd name="connsiteX6" fmla="*/ 9799509 w 9799509"/>
              <a:gd name="connsiteY6" fmla="*/ 1705113 h 3295374"/>
              <a:gd name="connsiteX0" fmla="*/ 473 w 9799509"/>
              <a:gd name="connsiteY0" fmla="*/ 1593215 h 3100986"/>
              <a:gd name="connsiteX1" fmla="*/ 504529 w 9799509"/>
              <a:gd name="connsiteY1" fmla="*/ 1953255 h 3100986"/>
              <a:gd name="connsiteX2" fmla="*/ 648546 w 9799509"/>
              <a:gd name="connsiteY2" fmla="*/ 1665222 h 3100986"/>
              <a:gd name="connsiteX3" fmla="*/ 3027648 w 9799509"/>
              <a:gd name="connsiteY3" fmla="*/ 2897809 h 3100986"/>
              <a:gd name="connsiteX4" fmla="*/ 5320274 w 9799509"/>
              <a:gd name="connsiteY4" fmla="*/ 446157 h 3100986"/>
              <a:gd name="connsiteX5" fmla="*/ 8076727 w 9799509"/>
              <a:gd name="connsiteY5" fmla="*/ 220870 h 3100986"/>
              <a:gd name="connsiteX6" fmla="*/ 9799509 w 9799509"/>
              <a:gd name="connsiteY6" fmla="*/ 1705113 h 3100986"/>
              <a:gd name="connsiteX0" fmla="*/ 244385 w 10043421"/>
              <a:gd name="connsiteY0" fmla="*/ 1593215 h 3100986"/>
              <a:gd name="connsiteX1" fmla="*/ 748441 w 10043421"/>
              <a:gd name="connsiteY1" fmla="*/ 1953255 h 3100986"/>
              <a:gd name="connsiteX2" fmla="*/ 892458 w 10043421"/>
              <a:gd name="connsiteY2" fmla="*/ 1665222 h 3100986"/>
              <a:gd name="connsiteX3" fmla="*/ 3271560 w 10043421"/>
              <a:gd name="connsiteY3" fmla="*/ 2897809 h 3100986"/>
              <a:gd name="connsiteX4" fmla="*/ 5564186 w 10043421"/>
              <a:gd name="connsiteY4" fmla="*/ 446157 h 3100986"/>
              <a:gd name="connsiteX5" fmla="*/ 8320639 w 10043421"/>
              <a:gd name="connsiteY5" fmla="*/ 220870 h 3100986"/>
              <a:gd name="connsiteX6" fmla="*/ 10043421 w 10043421"/>
              <a:gd name="connsiteY6" fmla="*/ 1705113 h 3100986"/>
              <a:gd name="connsiteX0" fmla="*/ 244385 w 10043421"/>
              <a:gd name="connsiteY0" fmla="*/ 1593215 h 3100986"/>
              <a:gd name="connsiteX1" fmla="*/ 748441 w 10043421"/>
              <a:gd name="connsiteY1" fmla="*/ 1953255 h 3100986"/>
              <a:gd name="connsiteX2" fmla="*/ 892458 w 10043421"/>
              <a:gd name="connsiteY2" fmla="*/ 1665222 h 3100986"/>
              <a:gd name="connsiteX3" fmla="*/ 3271560 w 10043421"/>
              <a:gd name="connsiteY3" fmla="*/ 2897809 h 3100986"/>
              <a:gd name="connsiteX4" fmla="*/ 5564186 w 10043421"/>
              <a:gd name="connsiteY4" fmla="*/ 446157 h 3100986"/>
              <a:gd name="connsiteX5" fmla="*/ 8320639 w 10043421"/>
              <a:gd name="connsiteY5" fmla="*/ 220870 h 3100986"/>
              <a:gd name="connsiteX6" fmla="*/ 10043421 w 10043421"/>
              <a:gd name="connsiteY6" fmla="*/ 1705113 h 3100986"/>
              <a:gd name="connsiteX0" fmla="*/ 244385 w 10043421"/>
              <a:gd name="connsiteY0" fmla="*/ 1593215 h 3100986"/>
              <a:gd name="connsiteX1" fmla="*/ 748441 w 10043421"/>
              <a:gd name="connsiteY1" fmla="*/ 1953255 h 3100986"/>
              <a:gd name="connsiteX2" fmla="*/ 892458 w 10043421"/>
              <a:gd name="connsiteY2" fmla="*/ 1665222 h 3100986"/>
              <a:gd name="connsiteX3" fmla="*/ 3271560 w 10043421"/>
              <a:gd name="connsiteY3" fmla="*/ 2897809 h 3100986"/>
              <a:gd name="connsiteX4" fmla="*/ 5564186 w 10043421"/>
              <a:gd name="connsiteY4" fmla="*/ 446157 h 3100986"/>
              <a:gd name="connsiteX5" fmla="*/ 8320639 w 10043421"/>
              <a:gd name="connsiteY5" fmla="*/ 220870 h 3100986"/>
              <a:gd name="connsiteX6" fmla="*/ 10043421 w 10043421"/>
              <a:gd name="connsiteY6" fmla="*/ 1705113 h 3100986"/>
              <a:gd name="connsiteX0" fmla="*/ 0 w 9799036"/>
              <a:gd name="connsiteY0" fmla="*/ 1593215 h 3310835"/>
              <a:gd name="connsiteX1" fmla="*/ 504056 w 9799036"/>
              <a:gd name="connsiteY1" fmla="*/ 1953255 h 3310835"/>
              <a:gd name="connsiteX2" fmla="*/ 648073 w 9799036"/>
              <a:gd name="connsiteY2" fmla="*/ 1665222 h 3310835"/>
              <a:gd name="connsiteX3" fmla="*/ 1807977 w 9799036"/>
              <a:gd name="connsiteY3" fmla="*/ 2924313 h 3310835"/>
              <a:gd name="connsiteX4" fmla="*/ 3027175 w 9799036"/>
              <a:gd name="connsiteY4" fmla="*/ 2897809 h 3310835"/>
              <a:gd name="connsiteX5" fmla="*/ 5319801 w 9799036"/>
              <a:gd name="connsiteY5" fmla="*/ 446157 h 3310835"/>
              <a:gd name="connsiteX6" fmla="*/ 8076254 w 9799036"/>
              <a:gd name="connsiteY6" fmla="*/ 220870 h 3310835"/>
              <a:gd name="connsiteX7" fmla="*/ 9799036 w 9799036"/>
              <a:gd name="connsiteY7" fmla="*/ 1705113 h 3310835"/>
              <a:gd name="connsiteX0" fmla="*/ 0 w 9799036"/>
              <a:gd name="connsiteY0" fmla="*/ 1593215 h 3310835"/>
              <a:gd name="connsiteX1" fmla="*/ 504056 w 9799036"/>
              <a:gd name="connsiteY1" fmla="*/ 1953255 h 3310835"/>
              <a:gd name="connsiteX2" fmla="*/ 648073 w 9799036"/>
              <a:gd name="connsiteY2" fmla="*/ 1665222 h 3310835"/>
              <a:gd name="connsiteX3" fmla="*/ 1807977 w 9799036"/>
              <a:gd name="connsiteY3" fmla="*/ 2924313 h 3310835"/>
              <a:gd name="connsiteX4" fmla="*/ 3027175 w 9799036"/>
              <a:gd name="connsiteY4" fmla="*/ 2897809 h 3310835"/>
              <a:gd name="connsiteX5" fmla="*/ 5319801 w 9799036"/>
              <a:gd name="connsiteY5" fmla="*/ 446157 h 3310835"/>
              <a:gd name="connsiteX6" fmla="*/ 8076254 w 9799036"/>
              <a:gd name="connsiteY6" fmla="*/ 220870 h 3310835"/>
              <a:gd name="connsiteX7" fmla="*/ 9799036 w 9799036"/>
              <a:gd name="connsiteY7" fmla="*/ 1705113 h 3310835"/>
              <a:gd name="connsiteX0" fmla="*/ 252501 w 10051537"/>
              <a:gd name="connsiteY0" fmla="*/ 1593215 h 3221000"/>
              <a:gd name="connsiteX1" fmla="*/ 756557 w 10051537"/>
              <a:gd name="connsiteY1" fmla="*/ 1953255 h 3221000"/>
              <a:gd name="connsiteX2" fmla="*/ 900574 w 10051537"/>
              <a:gd name="connsiteY2" fmla="*/ 1665222 h 3221000"/>
              <a:gd name="connsiteX3" fmla="*/ 396517 w 10051537"/>
              <a:gd name="connsiteY3" fmla="*/ 2385302 h 3221000"/>
              <a:gd name="connsiteX4" fmla="*/ 3279676 w 10051537"/>
              <a:gd name="connsiteY4" fmla="*/ 2897809 h 3221000"/>
              <a:gd name="connsiteX5" fmla="*/ 5572302 w 10051537"/>
              <a:gd name="connsiteY5" fmla="*/ 446157 h 3221000"/>
              <a:gd name="connsiteX6" fmla="*/ 8328755 w 10051537"/>
              <a:gd name="connsiteY6" fmla="*/ 220870 h 3221000"/>
              <a:gd name="connsiteX7" fmla="*/ 10051537 w 10051537"/>
              <a:gd name="connsiteY7" fmla="*/ 1705113 h 3221000"/>
              <a:gd name="connsiteX0" fmla="*/ 396518 w 10051537"/>
              <a:gd name="connsiteY0" fmla="*/ 729118 h 3221000"/>
              <a:gd name="connsiteX1" fmla="*/ 756557 w 10051537"/>
              <a:gd name="connsiteY1" fmla="*/ 1953255 h 3221000"/>
              <a:gd name="connsiteX2" fmla="*/ 900574 w 10051537"/>
              <a:gd name="connsiteY2" fmla="*/ 1665222 h 3221000"/>
              <a:gd name="connsiteX3" fmla="*/ 396517 w 10051537"/>
              <a:gd name="connsiteY3" fmla="*/ 2385302 h 3221000"/>
              <a:gd name="connsiteX4" fmla="*/ 3279676 w 10051537"/>
              <a:gd name="connsiteY4" fmla="*/ 2897809 h 3221000"/>
              <a:gd name="connsiteX5" fmla="*/ 5572302 w 10051537"/>
              <a:gd name="connsiteY5" fmla="*/ 446157 h 3221000"/>
              <a:gd name="connsiteX6" fmla="*/ 8328755 w 10051537"/>
              <a:gd name="connsiteY6" fmla="*/ 220870 h 3221000"/>
              <a:gd name="connsiteX7" fmla="*/ 10051537 w 10051537"/>
              <a:gd name="connsiteY7" fmla="*/ 1705113 h 3221000"/>
              <a:gd name="connsiteX0" fmla="*/ 0 w 9655019"/>
              <a:gd name="connsiteY0" fmla="*/ 729118 h 3281006"/>
              <a:gd name="connsiteX1" fmla="*/ 360039 w 9655019"/>
              <a:gd name="connsiteY1" fmla="*/ 1953255 h 3281006"/>
              <a:gd name="connsiteX2" fmla="*/ 504056 w 9655019"/>
              <a:gd name="connsiteY2" fmla="*/ 1665222 h 3281006"/>
              <a:gd name="connsiteX3" fmla="*/ 1008112 w 9655019"/>
              <a:gd name="connsiteY3" fmla="*/ 2745342 h 3281006"/>
              <a:gd name="connsiteX4" fmla="*/ 2883158 w 9655019"/>
              <a:gd name="connsiteY4" fmla="*/ 2897809 h 3281006"/>
              <a:gd name="connsiteX5" fmla="*/ 5175784 w 9655019"/>
              <a:gd name="connsiteY5" fmla="*/ 446157 h 3281006"/>
              <a:gd name="connsiteX6" fmla="*/ 7932237 w 9655019"/>
              <a:gd name="connsiteY6" fmla="*/ 220870 h 3281006"/>
              <a:gd name="connsiteX7" fmla="*/ 9655019 w 9655019"/>
              <a:gd name="connsiteY7" fmla="*/ 1705113 h 3281006"/>
              <a:gd name="connsiteX0" fmla="*/ 0 w 9655019"/>
              <a:gd name="connsiteY0" fmla="*/ 729118 h 3281006"/>
              <a:gd name="connsiteX1" fmla="*/ 504056 w 9655019"/>
              <a:gd name="connsiteY1" fmla="*/ 1665222 h 3281006"/>
              <a:gd name="connsiteX2" fmla="*/ 1008112 w 9655019"/>
              <a:gd name="connsiteY2" fmla="*/ 2745342 h 3281006"/>
              <a:gd name="connsiteX3" fmla="*/ 2883158 w 9655019"/>
              <a:gd name="connsiteY3" fmla="*/ 2897809 h 3281006"/>
              <a:gd name="connsiteX4" fmla="*/ 5175784 w 9655019"/>
              <a:gd name="connsiteY4" fmla="*/ 446157 h 3281006"/>
              <a:gd name="connsiteX5" fmla="*/ 7932237 w 9655019"/>
              <a:gd name="connsiteY5" fmla="*/ 220870 h 3281006"/>
              <a:gd name="connsiteX6" fmla="*/ 9655019 w 9655019"/>
              <a:gd name="connsiteY6" fmla="*/ 1705113 h 3281006"/>
              <a:gd name="connsiteX0" fmla="*/ 0 w 9655019"/>
              <a:gd name="connsiteY0" fmla="*/ 729118 h 3281006"/>
              <a:gd name="connsiteX1" fmla="*/ 1008112 w 9655019"/>
              <a:gd name="connsiteY1" fmla="*/ 2745342 h 3281006"/>
              <a:gd name="connsiteX2" fmla="*/ 2883158 w 9655019"/>
              <a:gd name="connsiteY2" fmla="*/ 2897809 h 3281006"/>
              <a:gd name="connsiteX3" fmla="*/ 5175784 w 9655019"/>
              <a:gd name="connsiteY3" fmla="*/ 446157 h 3281006"/>
              <a:gd name="connsiteX4" fmla="*/ 7932237 w 9655019"/>
              <a:gd name="connsiteY4" fmla="*/ 220870 h 3281006"/>
              <a:gd name="connsiteX5" fmla="*/ 9655019 w 9655019"/>
              <a:gd name="connsiteY5" fmla="*/ 1705113 h 3281006"/>
              <a:gd name="connsiteX0" fmla="*/ 0 w 8646907"/>
              <a:gd name="connsiteY0" fmla="*/ 2745342 h 3281006"/>
              <a:gd name="connsiteX1" fmla="*/ 1875046 w 8646907"/>
              <a:gd name="connsiteY1" fmla="*/ 2897809 h 3281006"/>
              <a:gd name="connsiteX2" fmla="*/ 4167672 w 8646907"/>
              <a:gd name="connsiteY2" fmla="*/ 446157 h 3281006"/>
              <a:gd name="connsiteX3" fmla="*/ 6924125 w 8646907"/>
              <a:gd name="connsiteY3" fmla="*/ 220870 h 3281006"/>
              <a:gd name="connsiteX4" fmla="*/ 8646907 w 8646907"/>
              <a:gd name="connsiteY4" fmla="*/ 1705113 h 3281006"/>
              <a:gd name="connsiteX0" fmla="*/ 0 w 10519115"/>
              <a:gd name="connsiteY0" fmla="*/ 2097270 h 3172994"/>
              <a:gd name="connsiteX1" fmla="*/ 3747254 w 10519115"/>
              <a:gd name="connsiteY1" fmla="*/ 2897809 h 3172994"/>
              <a:gd name="connsiteX2" fmla="*/ 6039880 w 10519115"/>
              <a:gd name="connsiteY2" fmla="*/ 446157 h 3172994"/>
              <a:gd name="connsiteX3" fmla="*/ 8796333 w 10519115"/>
              <a:gd name="connsiteY3" fmla="*/ 220870 h 3172994"/>
              <a:gd name="connsiteX4" fmla="*/ 10519115 w 10519115"/>
              <a:gd name="connsiteY4" fmla="*/ 1705113 h 3172994"/>
              <a:gd name="connsiteX0" fmla="*/ 0 w 10519115"/>
              <a:gd name="connsiteY0" fmla="*/ 2097270 h 3299792"/>
              <a:gd name="connsiteX1" fmla="*/ 2554561 w 10519115"/>
              <a:gd name="connsiteY1" fmla="*/ 2858053 h 3299792"/>
              <a:gd name="connsiteX2" fmla="*/ 3747254 w 10519115"/>
              <a:gd name="connsiteY2" fmla="*/ 2897809 h 3299792"/>
              <a:gd name="connsiteX3" fmla="*/ 6039880 w 10519115"/>
              <a:gd name="connsiteY3" fmla="*/ 446157 h 3299792"/>
              <a:gd name="connsiteX4" fmla="*/ 8796333 w 10519115"/>
              <a:gd name="connsiteY4" fmla="*/ 220870 h 3299792"/>
              <a:gd name="connsiteX5" fmla="*/ 10519115 w 10519115"/>
              <a:gd name="connsiteY5" fmla="*/ 1705113 h 3299792"/>
              <a:gd name="connsiteX0" fmla="*/ 0 w 10519115"/>
              <a:gd name="connsiteY0" fmla="*/ 2097270 h 3299792"/>
              <a:gd name="connsiteX1" fmla="*/ 2554561 w 10519115"/>
              <a:gd name="connsiteY1" fmla="*/ 2858053 h 3299792"/>
              <a:gd name="connsiteX2" fmla="*/ 3747254 w 10519115"/>
              <a:gd name="connsiteY2" fmla="*/ 2897809 h 3299792"/>
              <a:gd name="connsiteX3" fmla="*/ 6039880 w 10519115"/>
              <a:gd name="connsiteY3" fmla="*/ 446157 h 3299792"/>
              <a:gd name="connsiteX4" fmla="*/ 8796333 w 10519115"/>
              <a:gd name="connsiteY4" fmla="*/ 220870 h 3299792"/>
              <a:gd name="connsiteX5" fmla="*/ 10519115 w 10519115"/>
              <a:gd name="connsiteY5" fmla="*/ 1705113 h 3299792"/>
              <a:gd name="connsiteX0" fmla="*/ 1314668 w 11833783"/>
              <a:gd name="connsiteY0" fmla="*/ 2097270 h 3208998"/>
              <a:gd name="connsiteX1" fmla="*/ 1458684 w 11833783"/>
              <a:gd name="connsiteY1" fmla="*/ 2313294 h 3208998"/>
              <a:gd name="connsiteX2" fmla="*/ 5061922 w 11833783"/>
              <a:gd name="connsiteY2" fmla="*/ 2897809 h 3208998"/>
              <a:gd name="connsiteX3" fmla="*/ 7354548 w 11833783"/>
              <a:gd name="connsiteY3" fmla="*/ 446157 h 3208998"/>
              <a:gd name="connsiteX4" fmla="*/ 10111001 w 11833783"/>
              <a:gd name="connsiteY4" fmla="*/ 220870 h 3208998"/>
              <a:gd name="connsiteX5" fmla="*/ 11833783 w 11833783"/>
              <a:gd name="connsiteY5" fmla="*/ 1705113 h 3208998"/>
              <a:gd name="connsiteX0" fmla="*/ 0 w 10375099"/>
              <a:gd name="connsiteY0" fmla="*/ 2313294 h 3208998"/>
              <a:gd name="connsiteX1" fmla="*/ 3603238 w 10375099"/>
              <a:gd name="connsiteY1" fmla="*/ 2897809 h 3208998"/>
              <a:gd name="connsiteX2" fmla="*/ 5895864 w 10375099"/>
              <a:gd name="connsiteY2" fmla="*/ 446157 h 3208998"/>
              <a:gd name="connsiteX3" fmla="*/ 8652317 w 10375099"/>
              <a:gd name="connsiteY3" fmla="*/ 220870 h 3208998"/>
              <a:gd name="connsiteX4" fmla="*/ 10375099 w 10375099"/>
              <a:gd name="connsiteY4" fmla="*/ 1705113 h 3208998"/>
              <a:gd name="connsiteX0" fmla="*/ 0 w 7998835"/>
              <a:gd name="connsiteY0" fmla="*/ 2961366 h 3317010"/>
              <a:gd name="connsiteX1" fmla="*/ 1226974 w 7998835"/>
              <a:gd name="connsiteY1" fmla="*/ 2897809 h 3317010"/>
              <a:gd name="connsiteX2" fmla="*/ 3519600 w 7998835"/>
              <a:gd name="connsiteY2" fmla="*/ 446157 h 3317010"/>
              <a:gd name="connsiteX3" fmla="*/ 6276053 w 7998835"/>
              <a:gd name="connsiteY3" fmla="*/ 220870 h 3317010"/>
              <a:gd name="connsiteX4" fmla="*/ 7998835 w 7998835"/>
              <a:gd name="connsiteY4" fmla="*/ 1705113 h 3317010"/>
              <a:gd name="connsiteX0" fmla="*/ 990667 w 8989502"/>
              <a:gd name="connsiteY0" fmla="*/ 2961366 h 3317010"/>
              <a:gd name="connsiteX1" fmla="*/ 2217641 w 8989502"/>
              <a:gd name="connsiteY1" fmla="*/ 2897809 h 3317010"/>
              <a:gd name="connsiteX2" fmla="*/ 4510267 w 8989502"/>
              <a:gd name="connsiteY2" fmla="*/ 446157 h 3317010"/>
              <a:gd name="connsiteX3" fmla="*/ 7266720 w 8989502"/>
              <a:gd name="connsiteY3" fmla="*/ 220870 h 3317010"/>
              <a:gd name="connsiteX4" fmla="*/ 8989502 w 8989502"/>
              <a:gd name="connsiteY4" fmla="*/ 1705113 h 3317010"/>
              <a:gd name="connsiteX0" fmla="*/ 990667 w 8989502"/>
              <a:gd name="connsiteY0" fmla="*/ 2961366 h 3065691"/>
              <a:gd name="connsiteX1" fmla="*/ 2217641 w 8989502"/>
              <a:gd name="connsiteY1" fmla="*/ 2897809 h 3065691"/>
              <a:gd name="connsiteX2" fmla="*/ 4510267 w 8989502"/>
              <a:gd name="connsiteY2" fmla="*/ 446157 h 3065691"/>
              <a:gd name="connsiteX3" fmla="*/ 7266720 w 8989502"/>
              <a:gd name="connsiteY3" fmla="*/ 220870 h 3065691"/>
              <a:gd name="connsiteX4" fmla="*/ 8989502 w 8989502"/>
              <a:gd name="connsiteY4" fmla="*/ 1705113 h 3065691"/>
              <a:gd name="connsiteX0" fmla="*/ 990667 w 9313030"/>
              <a:gd name="connsiteY0" fmla="*/ 3105383 h 3105383"/>
              <a:gd name="connsiteX1" fmla="*/ 2541169 w 9313030"/>
              <a:gd name="connsiteY1" fmla="*/ 2897809 h 3105383"/>
              <a:gd name="connsiteX2" fmla="*/ 4833795 w 9313030"/>
              <a:gd name="connsiteY2" fmla="*/ 446157 h 3105383"/>
              <a:gd name="connsiteX3" fmla="*/ 7590248 w 9313030"/>
              <a:gd name="connsiteY3" fmla="*/ 220870 h 3105383"/>
              <a:gd name="connsiteX4" fmla="*/ 9313030 w 9313030"/>
              <a:gd name="connsiteY4" fmla="*/ 1705113 h 3105383"/>
              <a:gd name="connsiteX0" fmla="*/ 0 w 8322363"/>
              <a:gd name="connsiteY0" fmla="*/ 3105383 h 3317461"/>
              <a:gd name="connsiteX1" fmla="*/ 304800 w 8322363"/>
              <a:gd name="connsiteY1" fmla="*/ 2964071 h 3317461"/>
              <a:gd name="connsiteX2" fmla="*/ 1550502 w 8322363"/>
              <a:gd name="connsiteY2" fmla="*/ 2897809 h 3317461"/>
              <a:gd name="connsiteX3" fmla="*/ 3843128 w 8322363"/>
              <a:gd name="connsiteY3" fmla="*/ 446157 h 3317461"/>
              <a:gd name="connsiteX4" fmla="*/ 6599581 w 8322363"/>
              <a:gd name="connsiteY4" fmla="*/ 220870 h 3317461"/>
              <a:gd name="connsiteX5" fmla="*/ 8322363 w 8322363"/>
              <a:gd name="connsiteY5" fmla="*/ 1705113 h 3317461"/>
              <a:gd name="connsiteX0" fmla="*/ 6897 w 8329260"/>
              <a:gd name="connsiteY0" fmla="*/ 3105383 h 3317461"/>
              <a:gd name="connsiteX1" fmla="*/ 258417 w 8329260"/>
              <a:gd name="connsiteY1" fmla="*/ 2961367 h 3317461"/>
              <a:gd name="connsiteX2" fmla="*/ 1557399 w 8329260"/>
              <a:gd name="connsiteY2" fmla="*/ 2897809 h 3317461"/>
              <a:gd name="connsiteX3" fmla="*/ 3850025 w 8329260"/>
              <a:gd name="connsiteY3" fmla="*/ 446157 h 3317461"/>
              <a:gd name="connsiteX4" fmla="*/ 6606478 w 8329260"/>
              <a:gd name="connsiteY4" fmla="*/ 220870 h 3317461"/>
              <a:gd name="connsiteX5" fmla="*/ 8329260 w 8329260"/>
              <a:gd name="connsiteY5" fmla="*/ 1705113 h 3317461"/>
              <a:gd name="connsiteX0" fmla="*/ 6897 w 8329260"/>
              <a:gd name="connsiteY0" fmla="*/ 3105383 h 3317461"/>
              <a:gd name="connsiteX1" fmla="*/ 258417 w 8329260"/>
              <a:gd name="connsiteY1" fmla="*/ 2961367 h 3317461"/>
              <a:gd name="connsiteX2" fmla="*/ 1557399 w 8329260"/>
              <a:gd name="connsiteY2" fmla="*/ 2897809 h 3317461"/>
              <a:gd name="connsiteX3" fmla="*/ 3850025 w 8329260"/>
              <a:gd name="connsiteY3" fmla="*/ 446157 h 3317461"/>
              <a:gd name="connsiteX4" fmla="*/ 6606478 w 8329260"/>
              <a:gd name="connsiteY4" fmla="*/ 220870 h 3317461"/>
              <a:gd name="connsiteX5" fmla="*/ 8329260 w 8329260"/>
              <a:gd name="connsiteY5" fmla="*/ 1705113 h 3317461"/>
              <a:gd name="connsiteX0" fmla="*/ 6897 w 8329260"/>
              <a:gd name="connsiteY0" fmla="*/ 3105383 h 3105383"/>
              <a:gd name="connsiteX1" fmla="*/ 258417 w 8329260"/>
              <a:gd name="connsiteY1" fmla="*/ 2961367 h 3105383"/>
              <a:gd name="connsiteX2" fmla="*/ 1557399 w 8329260"/>
              <a:gd name="connsiteY2" fmla="*/ 2897809 h 3105383"/>
              <a:gd name="connsiteX3" fmla="*/ 3850025 w 8329260"/>
              <a:gd name="connsiteY3" fmla="*/ 446157 h 3105383"/>
              <a:gd name="connsiteX4" fmla="*/ 6606478 w 8329260"/>
              <a:gd name="connsiteY4" fmla="*/ 220870 h 3105383"/>
              <a:gd name="connsiteX5" fmla="*/ 8329260 w 8329260"/>
              <a:gd name="connsiteY5" fmla="*/ 1705113 h 3105383"/>
              <a:gd name="connsiteX0" fmla="*/ 6897 w 8329260"/>
              <a:gd name="connsiteY0" fmla="*/ 3105383 h 3105383"/>
              <a:gd name="connsiteX1" fmla="*/ 258417 w 8329260"/>
              <a:gd name="connsiteY1" fmla="*/ 2961367 h 3105383"/>
              <a:gd name="connsiteX2" fmla="*/ 1557399 w 8329260"/>
              <a:gd name="connsiteY2" fmla="*/ 2897809 h 3105383"/>
              <a:gd name="connsiteX3" fmla="*/ 3850025 w 8329260"/>
              <a:gd name="connsiteY3" fmla="*/ 446157 h 3105383"/>
              <a:gd name="connsiteX4" fmla="*/ 6606478 w 8329260"/>
              <a:gd name="connsiteY4" fmla="*/ 220870 h 3105383"/>
              <a:gd name="connsiteX5" fmla="*/ 8329260 w 8329260"/>
              <a:gd name="connsiteY5" fmla="*/ 1705113 h 3105383"/>
              <a:gd name="connsiteX0" fmla="*/ 0 w 8070843"/>
              <a:gd name="connsiteY0" fmla="*/ 2961367 h 2961367"/>
              <a:gd name="connsiteX1" fmla="*/ 1298982 w 8070843"/>
              <a:gd name="connsiteY1" fmla="*/ 2897809 h 2961367"/>
              <a:gd name="connsiteX2" fmla="*/ 3591608 w 8070843"/>
              <a:gd name="connsiteY2" fmla="*/ 446157 h 2961367"/>
              <a:gd name="connsiteX3" fmla="*/ 6348061 w 8070843"/>
              <a:gd name="connsiteY3" fmla="*/ 220870 h 2961367"/>
              <a:gd name="connsiteX4" fmla="*/ 8070843 w 8070843"/>
              <a:gd name="connsiteY4" fmla="*/ 1705113 h 2961367"/>
              <a:gd name="connsiteX0" fmla="*/ 0 w 8070843"/>
              <a:gd name="connsiteY0" fmla="*/ 2950323 h 2950323"/>
              <a:gd name="connsiteX1" fmla="*/ 1298982 w 8070843"/>
              <a:gd name="connsiteY1" fmla="*/ 2886765 h 2950323"/>
              <a:gd name="connsiteX2" fmla="*/ 3591608 w 8070843"/>
              <a:gd name="connsiteY2" fmla="*/ 435113 h 2950323"/>
              <a:gd name="connsiteX3" fmla="*/ 6348061 w 8070843"/>
              <a:gd name="connsiteY3" fmla="*/ 209826 h 2950323"/>
              <a:gd name="connsiteX4" fmla="*/ 8070843 w 8070843"/>
              <a:gd name="connsiteY4" fmla="*/ 1694069 h 2950323"/>
              <a:gd name="connsiteX0" fmla="*/ 0 w 8070843"/>
              <a:gd name="connsiteY0" fmla="*/ 2740497 h 2740497"/>
              <a:gd name="connsiteX1" fmla="*/ 1298982 w 8070843"/>
              <a:gd name="connsiteY1" fmla="*/ 2676939 h 2740497"/>
              <a:gd name="connsiteX2" fmla="*/ 3591608 w 8070843"/>
              <a:gd name="connsiteY2" fmla="*/ 225287 h 2740497"/>
              <a:gd name="connsiteX3" fmla="*/ 6348061 w 8070843"/>
              <a:gd name="connsiteY3" fmla="*/ 0 h 2740497"/>
              <a:gd name="connsiteX4" fmla="*/ 8070843 w 8070843"/>
              <a:gd name="connsiteY4" fmla="*/ 1484243 h 2740497"/>
              <a:gd name="connsiteX0" fmla="*/ 0 w 8070843"/>
              <a:gd name="connsiteY0" fmla="*/ 2592288 h 2592288"/>
              <a:gd name="connsiteX1" fmla="*/ 1298982 w 8070843"/>
              <a:gd name="connsiteY1" fmla="*/ 2528730 h 2592288"/>
              <a:gd name="connsiteX2" fmla="*/ 3591608 w 8070843"/>
              <a:gd name="connsiteY2" fmla="*/ 77078 h 2592288"/>
              <a:gd name="connsiteX3" fmla="*/ 6427712 w 8070843"/>
              <a:gd name="connsiteY3" fmla="*/ 0 h 2592288"/>
              <a:gd name="connsiteX4" fmla="*/ 8070843 w 8070843"/>
              <a:gd name="connsiteY4" fmla="*/ 1336034 h 2592288"/>
              <a:gd name="connsiteX0" fmla="*/ 0 w 8070843"/>
              <a:gd name="connsiteY0" fmla="*/ 2592289 h 2592289"/>
              <a:gd name="connsiteX1" fmla="*/ 1298982 w 8070843"/>
              <a:gd name="connsiteY1" fmla="*/ 2528731 h 2592289"/>
              <a:gd name="connsiteX2" fmla="*/ 3591608 w 8070843"/>
              <a:gd name="connsiteY2" fmla="*/ 77079 h 2592289"/>
              <a:gd name="connsiteX3" fmla="*/ 6427712 w 8070843"/>
              <a:gd name="connsiteY3" fmla="*/ 0 h 2592289"/>
              <a:gd name="connsiteX4" fmla="*/ 8070843 w 8070843"/>
              <a:gd name="connsiteY4" fmla="*/ 1336035 h 2592289"/>
              <a:gd name="connsiteX0" fmla="*/ 0 w 8070843"/>
              <a:gd name="connsiteY0" fmla="*/ 2592288 h 2592288"/>
              <a:gd name="connsiteX1" fmla="*/ 1298982 w 8070843"/>
              <a:gd name="connsiteY1" fmla="*/ 2528730 h 2592288"/>
              <a:gd name="connsiteX2" fmla="*/ 3591608 w 8070843"/>
              <a:gd name="connsiteY2" fmla="*/ 77078 h 2592288"/>
              <a:gd name="connsiteX3" fmla="*/ 6499720 w 8070843"/>
              <a:gd name="connsiteY3" fmla="*/ 0 h 2592288"/>
              <a:gd name="connsiteX4" fmla="*/ 8070843 w 8070843"/>
              <a:gd name="connsiteY4" fmla="*/ 1336034 h 2592288"/>
              <a:gd name="connsiteX0" fmla="*/ 0 w 8070843"/>
              <a:gd name="connsiteY0" fmla="*/ 2592288 h 2592288"/>
              <a:gd name="connsiteX1" fmla="*/ 1298982 w 8070843"/>
              <a:gd name="connsiteY1" fmla="*/ 2528730 h 2592288"/>
              <a:gd name="connsiteX2" fmla="*/ 3591608 w 8070843"/>
              <a:gd name="connsiteY2" fmla="*/ 77078 h 2592288"/>
              <a:gd name="connsiteX3" fmla="*/ 6499720 w 8070843"/>
              <a:gd name="connsiteY3" fmla="*/ 0 h 2592288"/>
              <a:gd name="connsiteX4" fmla="*/ 8070843 w 8070843"/>
              <a:gd name="connsiteY4" fmla="*/ 1336034 h 2592288"/>
              <a:gd name="connsiteX0" fmla="*/ 0 w 8070843"/>
              <a:gd name="connsiteY0" fmla="*/ 2592288 h 2592288"/>
              <a:gd name="connsiteX1" fmla="*/ 1298982 w 8070843"/>
              <a:gd name="connsiteY1" fmla="*/ 2528730 h 2592288"/>
              <a:gd name="connsiteX2" fmla="*/ 3591608 w 8070843"/>
              <a:gd name="connsiteY2" fmla="*/ 77078 h 2592288"/>
              <a:gd name="connsiteX3" fmla="*/ 6499720 w 8070843"/>
              <a:gd name="connsiteY3" fmla="*/ 0 h 2592288"/>
              <a:gd name="connsiteX4" fmla="*/ 8070843 w 8070843"/>
              <a:gd name="connsiteY4" fmla="*/ 1336034 h 2592288"/>
              <a:gd name="connsiteX0" fmla="*/ 0 w 8070843"/>
              <a:gd name="connsiteY0" fmla="*/ 2592289 h 2592289"/>
              <a:gd name="connsiteX1" fmla="*/ 1298982 w 8070843"/>
              <a:gd name="connsiteY1" fmla="*/ 2528731 h 2592289"/>
              <a:gd name="connsiteX2" fmla="*/ 3619400 w 8070843"/>
              <a:gd name="connsiteY2" fmla="*/ 0 h 2592289"/>
              <a:gd name="connsiteX3" fmla="*/ 6499720 w 8070843"/>
              <a:gd name="connsiteY3" fmla="*/ 1 h 2592289"/>
              <a:gd name="connsiteX4" fmla="*/ 8070843 w 8070843"/>
              <a:gd name="connsiteY4" fmla="*/ 1336035 h 2592289"/>
              <a:gd name="connsiteX0" fmla="*/ 0 w 8070843"/>
              <a:gd name="connsiteY0" fmla="*/ 2592289 h 2592289"/>
              <a:gd name="connsiteX1" fmla="*/ 1298982 w 8070843"/>
              <a:gd name="connsiteY1" fmla="*/ 2528731 h 2592289"/>
              <a:gd name="connsiteX2" fmla="*/ 3619400 w 8070843"/>
              <a:gd name="connsiteY2" fmla="*/ 0 h 2592289"/>
              <a:gd name="connsiteX3" fmla="*/ 6499720 w 8070843"/>
              <a:gd name="connsiteY3" fmla="*/ 1 h 2592289"/>
              <a:gd name="connsiteX4" fmla="*/ 8070843 w 8070843"/>
              <a:gd name="connsiteY4" fmla="*/ 1336035 h 2592289"/>
              <a:gd name="connsiteX0" fmla="*/ 0 w 8070843"/>
              <a:gd name="connsiteY0" fmla="*/ 2592289 h 2592289"/>
              <a:gd name="connsiteX1" fmla="*/ 1298982 w 8070843"/>
              <a:gd name="connsiteY1" fmla="*/ 2528731 h 2592289"/>
              <a:gd name="connsiteX2" fmla="*/ 3619400 w 8070843"/>
              <a:gd name="connsiteY2" fmla="*/ 0 h 2592289"/>
              <a:gd name="connsiteX3" fmla="*/ 6499720 w 8070843"/>
              <a:gd name="connsiteY3" fmla="*/ 1 h 2592289"/>
              <a:gd name="connsiteX4" fmla="*/ 8070843 w 8070843"/>
              <a:gd name="connsiteY4" fmla="*/ 1336035 h 2592289"/>
              <a:gd name="connsiteX0" fmla="*/ 0 w 8070843"/>
              <a:gd name="connsiteY0" fmla="*/ 3088547 h 3088547"/>
              <a:gd name="connsiteX1" fmla="*/ 1298982 w 8070843"/>
              <a:gd name="connsiteY1" fmla="*/ 3024989 h 3088547"/>
              <a:gd name="connsiteX2" fmla="*/ 3619400 w 8070843"/>
              <a:gd name="connsiteY2" fmla="*/ 496258 h 3088547"/>
              <a:gd name="connsiteX3" fmla="*/ 6499720 w 8070843"/>
              <a:gd name="connsiteY3" fmla="*/ 496259 h 3088547"/>
              <a:gd name="connsiteX4" fmla="*/ 8070843 w 8070843"/>
              <a:gd name="connsiteY4" fmla="*/ 1832293 h 3088547"/>
              <a:gd name="connsiteX0" fmla="*/ 0 w 8070843"/>
              <a:gd name="connsiteY0" fmla="*/ 3088547 h 3088547"/>
              <a:gd name="connsiteX1" fmla="*/ 1298982 w 8070843"/>
              <a:gd name="connsiteY1" fmla="*/ 3024989 h 3088547"/>
              <a:gd name="connsiteX2" fmla="*/ 3619400 w 8070843"/>
              <a:gd name="connsiteY2" fmla="*/ 496258 h 3088547"/>
              <a:gd name="connsiteX3" fmla="*/ 6499720 w 8070843"/>
              <a:gd name="connsiteY3" fmla="*/ 496259 h 3088547"/>
              <a:gd name="connsiteX4" fmla="*/ 8070843 w 8070843"/>
              <a:gd name="connsiteY4" fmla="*/ 1832293 h 3088547"/>
              <a:gd name="connsiteX0" fmla="*/ 0 w 9104132"/>
              <a:gd name="connsiteY0" fmla="*/ 2941736 h 2941736"/>
              <a:gd name="connsiteX1" fmla="*/ 1298982 w 9104132"/>
              <a:gd name="connsiteY1" fmla="*/ 2878178 h 2941736"/>
              <a:gd name="connsiteX2" fmla="*/ 3619400 w 9104132"/>
              <a:gd name="connsiteY2" fmla="*/ 349447 h 2941736"/>
              <a:gd name="connsiteX3" fmla="*/ 8227912 w 9104132"/>
              <a:gd name="connsiteY3" fmla="*/ 781496 h 2941736"/>
              <a:gd name="connsiteX4" fmla="*/ 8070843 w 9104132"/>
              <a:gd name="connsiteY4" fmla="*/ 1685482 h 2941736"/>
              <a:gd name="connsiteX0" fmla="*/ 0 w 9017825"/>
              <a:gd name="connsiteY0" fmla="*/ 2941736 h 2941736"/>
              <a:gd name="connsiteX1" fmla="*/ 1298982 w 9017825"/>
              <a:gd name="connsiteY1" fmla="*/ 2878178 h 2941736"/>
              <a:gd name="connsiteX2" fmla="*/ 3331367 w 9017825"/>
              <a:gd name="connsiteY2" fmla="*/ 349447 h 2941736"/>
              <a:gd name="connsiteX3" fmla="*/ 8227912 w 9017825"/>
              <a:gd name="connsiteY3" fmla="*/ 781496 h 2941736"/>
              <a:gd name="connsiteX4" fmla="*/ 8070843 w 9017825"/>
              <a:gd name="connsiteY4" fmla="*/ 1685482 h 2941736"/>
              <a:gd name="connsiteX0" fmla="*/ 0 w 8993822"/>
              <a:gd name="connsiteY0" fmla="*/ 2869728 h 2869728"/>
              <a:gd name="connsiteX1" fmla="*/ 1298982 w 8993822"/>
              <a:gd name="connsiteY1" fmla="*/ 2806170 h 2869728"/>
              <a:gd name="connsiteX2" fmla="*/ 3475384 w 8993822"/>
              <a:gd name="connsiteY2" fmla="*/ 349447 h 2869728"/>
              <a:gd name="connsiteX3" fmla="*/ 8227912 w 8993822"/>
              <a:gd name="connsiteY3" fmla="*/ 709488 h 2869728"/>
              <a:gd name="connsiteX4" fmla="*/ 8070843 w 8993822"/>
              <a:gd name="connsiteY4" fmla="*/ 1613474 h 2869728"/>
              <a:gd name="connsiteX0" fmla="*/ 0 w 8849806"/>
              <a:gd name="connsiteY0" fmla="*/ 2881729 h 2881729"/>
              <a:gd name="connsiteX1" fmla="*/ 1298982 w 8849806"/>
              <a:gd name="connsiteY1" fmla="*/ 2818171 h 2881729"/>
              <a:gd name="connsiteX2" fmla="*/ 3475384 w 8849806"/>
              <a:gd name="connsiteY2" fmla="*/ 361448 h 2881729"/>
              <a:gd name="connsiteX3" fmla="*/ 8083896 w 8849806"/>
              <a:gd name="connsiteY3" fmla="*/ 649480 h 2881729"/>
              <a:gd name="connsiteX4" fmla="*/ 8070843 w 8849806"/>
              <a:gd name="connsiteY4" fmla="*/ 1625475 h 2881729"/>
              <a:gd name="connsiteX0" fmla="*/ 0 w 8849806"/>
              <a:gd name="connsiteY0" fmla="*/ 2596131 h 2596131"/>
              <a:gd name="connsiteX1" fmla="*/ 1298982 w 8849806"/>
              <a:gd name="connsiteY1" fmla="*/ 2532573 h 2596131"/>
              <a:gd name="connsiteX2" fmla="*/ 3475384 w 8849806"/>
              <a:gd name="connsiteY2" fmla="*/ 75850 h 2596131"/>
              <a:gd name="connsiteX3" fmla="*/ 8083896 w 8849806"/>
              <a:gd name="connsiteY3" fmla="*/ 363882 h 2596131"/>
              <a:gd name="connsiteX4" fmla="*/ 8070843 w 8849806"/>
              <a:gd name="connsiteY4" fmla="*/ 1339877 h 2596131"/>
              <a:gd name="connsiteX0" fmla="*/ 0 w 8070843"/>
              <a:gd name="connsiteY0" fmla="*/ 2596131 h 2596131"/>
              <a:gd name="connsiteX1" fmla="*/ 1298982 w 8070843"/>
              <a:gd name="connsiteY1" fmla="*/ 2532573 h 2596131"/>
              <a:gd name="connsiteX2" fmla="*/ 3475384 w 8070843"/>
              <a:gd name="connsiteY2" fmla="*/ 75850 h 2596131"/>
              <a:gd name="connsiteX3" fmla="*/ 7291808 w 8070843"/>
              <a:gd name="connsiteY3" fmla="*/ 219867 h 2596131"/>
              <a:gd name="connsiteX4" fmla="*/ 8070843 w 8070843"/>
              <a:gd name="connsiteY4" fmla="*/ 1339877 h 2596131"/>
              <a:gd name="connsiteX0" fmla="*/ 0 w 8129727"/>
              <a:gd name="connsiteY0" fmla="*/ 2658943 h 2658943"/>
              <a:gd name="connsiteX1" fmla="*/ 1298982 w 8129727"/>
              <a:gd name="connsiteY1" fmla="*/ 2595385 h 2658943"/>
              <a:gd name="connsiteX2" fmla="*/ 3475384 w 8129727"/>
              <a:gd name="connsiteY2" fmla="*/ 138662 h 2658943"/>
              <a:gd name="connsiteX3" fmla="*/ 7363817 w 8129727"/>
              <a:gd name="connsiteY3" fmla="*/ 210671 h 2658943"/>
              <a:gd name="connsiteX4" fmla="*/ 8070843 w 8129727"/>
              <a:gd name="connsiteY4" fmla="*/ 1402689 h 2658943"/>
              <a:gd name="connsiteX0" fmla="*/ 0 w 8070843"/>
              <a:gd name="connsiteY0" fmla="*/ 2730951 h 2730951"/>
              <a:gd name="connsiteX1" fmla="*/ 1298982 w 8070843"/>
              <a:gd name="connsiteY1" fmla="*/ 2667393 h 2730951"/>
              <a:gd name="connsiteX2" fmla="*/ 3475384 w 8070843"/>
              <a:gd name="connsiteY2" fmla="*/ 210670 h 2730951"/>
              <a:gd name="connsiteX3" fmla="*/ 6355705 w 8070843"/>
              <a:gd name="connsiteY3" fmla="*/ 210671 h 2730951"/>
              <a:gd name="connsiteX4" fmla="*/ 8070843 w 8070843"/>
              <a:gd name="connsiteY4" fmla="*/ 1474697 h 2730951"/>
              <a:gd name="connsiteX0" fmla="*/ 0 w 8070843"/>
              <a:gd name="connsiteY0" fmla="*/ 2615873 h 2615873"/>
              <a:gd name="connsiteX1" fmla="*/ 1298982 w 8070843"/>
              <a:gd name="connsiteY1" fmla="*/ 2552315 h 2615873"/>
              <a:gd name="connsiteX2" fmla="*/ 3475384 w 8070843"/>
              <a:gd name="connsiteY2" fmla="*/ 95592 h 2615873"/>
              <a:gd name="connsiteX3" fmla="*/ 6355705 w 8070843"/>
              <a:gd name="connsiteY3" fmla="*/ 95593 h 2615873"/>
              <a:gd name="connsiteX4" fmla="*/ 8070843 w 8070843"/>
              <a:gd name="connsiteY4" fmla="*/ 1359619 h 2615873"/>
              <a:gd name="connsiteX0" fmla="*/ 0 w 8070843"/>
              <a:gd name="connsiteY0" fmla="*/ 2615873 h 2615873"/>
              <a:gd name="connsiteX1" fmla="*/ 1298982 w 8070843"/>
              <a:gd name="connsiteY1" fmla="*/ 2552315 h 2615873"/>
              <a:gd name="connsiteX2" fmla="*/ 3475384 w 8070843"/>
              <a:gd name="connsiteY2" fmla="*/ 95592 h 2615873"/>
              <a:gd name="connsiteX3" fmla="*/ 6355705 w 8070843"/>
              <a:gd name="connsiteY3" fmla="*/ 95593 h 2615873"/>
              <a:gd name="connsiteX4" fmla="*/ 8070843 w 8070843"/>
              <a:gd name="connsiteY4" fmla="*/ 1359619 h 2615873"/>
              <a:gd name="connsiteX0" fmla="*/ 0 w 8070843"/>
              <a:gd name="connsiteY0" fmla="*/ 2615873 h 2615873"/>
              <a:gd name="connsiteX1" fmla="*/ 1298982 w 8070843"/>
              <a:gd name="connsiteY1" fmla="*/ 2552315 h 2615873"/>
              <a:gd name="connsiteX2" fmla="*/ 3475384 w 8070843"/>
              <a:gd name="connsiteY2" fmla="*/ 95592 h 2615873"/>
              <a:gd name="connsiteX3" fmla="*/ 6067673 w 8070843"/>
              <a:gd name="connsiteY3" fmla="*/ 95593 h 2615873"/>
              <a:gd name="connsiteX4" fmla="*/ 8070843 w 8070843"/>
              <a:gd name="connsiteY4" fmla="*/ 1359619 h 2615873"/>
              <a:gd name="connsiteX0" fmla="*/ 0 w 7723857"/>
              <a:gd name="connsiteY0" fmla="*/ 2615873 h 2615873"/>
              <a:gd name="connsiteX1" fmla="*/ 1298982 w 7723857"/>
              <a:gd name="connsiteY1" fmla="*/ 2552315 h 2615873"/>
              <a:gd name="connsiteX2" fmla="*/ 3475384 w 7723857"/>
              <a:gd name="connsiteY2" fmla="*/ 95592 h 2615873"/>
              <a:gd name="connsiteX3" fmla="*/ 6067673 w 7723857"/>
              <a:gd name="connsiteY3" fmla="*/ 95593 h 2615873"/>
              <a:gd name="connsiteX4" fmla="*/ 7723857 w 7723857"/>
              <a:gd name="connsiteY4"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6067673 w 7723857"/>
              <a:gd name="connsiteY3" fmla="*/ 95593 h 2615873"/>
              <a:gd name="connsiteX4" fmla="*/ 7723857 w 7723857"/>
              <a:gd name="connsiteY4"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5851649 w 7723857"/>
              <a:gd name="connsiteY3" fmla="*/ 95593 h 2615873"/>
              <a:gd name="connsiteX4" fmla="*/ 7723857 w 7723857"/>
              <a:gd name="connsiteY4"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5851649 w 7723857"/>
              <a:gd name="connsiteY3" fmla="*/ 95593 h 2615873"/>
              <a:gd name="connsiteX4" fmla="*/ 6295056 w 7723857"/>
              <a:gd name="connsiteY4" fmla="*/ 325951 h 2615873"/>
              <a:gd name="connsiteX5" fmla="*/ 7723857 w 7723857"/>
              <a:gd name="connsiteY5"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5851649 w 7723857"/>
              <a:gd name="connsiteY3" fmla="*/ 95593 h 2615873"/>
              <a:gd name="connsiteX4" fmla="*/ 6499721 w 7723857"/>
              <a:gd name="connsiteY4" fmla="*/ 239609 h 2615873"/>
              <a:gd name="connsiteX5" fmla="*/ 7723857 w 7723857"/>
              <a:gd name="connsiteY5"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6067673 w 7723857"/>
              <a:gd name="connsiteY3" fmla="*/ 95593 h 2615873"/>
              <a:gd name="connsiteX4" fmla="*/ 6499721 w 7723857"/>
              <a:gd name="connsiteY4" fmla="*/ 239609 h 2615873"/>
              <a:gd name="connsiteX5" fmla="*/ 7723857 w 7723857"/>
              <a:gd name="connsiteY5"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6067673 w 7723857"/>
              <a:gd name="connsiteY3" fmla="*/ 95593 h 2615873"/>
              <a:gd name="connsiteX4" fmla="*/ 6787753 w 7723857"/>
              <a:gd name="connsiteY4" fmla="*/ 239609 h 2615873"/>
              <a:gd name="connsiteX5" fmla="*/ 7723857 w 7723857"/>
              <a:gd name="connsiteY5" fmla="*/ 1391737 h 2615873"/>
              <a:gd name="connsiteX0" fmla="*/ 0 w 7723857"/>
              <a:gd name="connsiteY0" fmla="*/ 2596131 h 2596131"/>
              <a:gd name="connsiteX1" fmla="*/ 1298982 w 7723857"/>
              <a:gd name="connsiteY1" fmla="*/ 2532573 h 2596131"/>
              <a:gd name="connsiteX2" fmla="*/ 3475384 w 7723857"/>
              <a:gd name="connsiteY2" fmla="*/ 75850 h 2596131"/>
              <a:gd name="connsiteX3" fmla="*/ 6242047 w 7723857"/>
              <a:gd name="connsiteY3" fmla="*/ 120678 h 2596131"/>
              <a:gd name="connsiteX4" fmla="*/ 6787753 w 7723857"/>
              <a:gd name="connsiteY4" fmla="*/ 219867 h 2596131"/>
              <a:gd name="connsiteX5" fmla="*/ 7723857 w 7723857"/>
              <a:gd name="connsiteY5" fmla="*/ 1371995 h 2596131"/>
              <a:gd name="connsiteX0" fmla="*/ 0 w 7723857"/>
              <a:gd name="connsiteY0" fmla="*/ 2596131 h 2596131"/>
              <a:gd name="connsiteX1" fmla="*/ 1298982 w 7723857"/>
              <a:gd name="connsiteY1" fmla="*/ 2532573 h 2596131"/>
              <a:gd name="connsiteX2" fmla="*/ 3475384 w 7723857"/>
              <a:gd name="connsiteY2" fmla="*/ 75850 h 2596131"/>
              <a:gd name="connsiteX3" fmla="*/ 6242047 w 7723857"/>
              <a:gd name="connsiteY3" fmla="*/ 120678 h 2596131"/>
              <a:gd name="connsiteX4" fmla="*/ 6960031 w 7723857"/>
              <a:gd name="connsiteY4" fmla="*/ 537919 h 2596131"/>
              <a:gd name="connsiteX5" fmla="*/ 7723857 w 7723857"/>
              <a:gd name="connsiteY5" fmla="*/ 1371995 h 2596131"/>
              <a:gd name="connsiteX0" fmla="*/ 0 w 7507833"/>
              <a:gd name="connsiteY0" fmla="*/ 2596131 h 2596131"/>
              <a:gd name="connsiteX1" fmla="*/ 1298982 w 7507833"/>
              <a:gd name="connsiteY1" fmla="*/ 2532573 h 2596131"/>
              <a:gd name="connsiteX2" fmla="*/ 3475384 w 7507833"/>
              <a:gd name="connsiteY2" fmla="*/ 75850 h 2596131"/>
              <a:gd name="connsiteX3" fmla="*/ 6242047 w 7507833"/>
              <a:gd name="connsiteY3" fmla="*/ 120678 h 2596131"/>
              <a:gd name="connsiteX4" fmla="*/ 6960031 w 7507833"/>
              <a:gd name="connsiteY4" fmla="*/ 537919 h 2596131"/>
              <a:gd name="connsiteX5" fmla="*/ 7507833 w 7507833"/>
              <a:gd name="connsiteY5" fmla="*/ 1083963 h 259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7833" h="2596131">
                <a:moveTo>
                  <a:pt x="0" y="2596131"/>
                </a:moveTo>
                <a:cubicBezTo>
                  <a:pt x="332252" y="2504671"/>
                  <a:pt x="599052" y="2581637"/>
                  <a:pt x="1298982" y="2532573"/>
                </a:cubicBezTo>
                <a:cubicBezTo>
                  <a:pt x="1885582" y="2113372"/>
                  <a:pt x="2344565" y="437298"/>
                  <a:pt x="3475384" y="75850"/>
                </a:cubicBezTo>
                <a:cubicBezTo>
                  <a:pt x="4656980" y="0"/>
                  <a:pt x="5592228" y="25085"/>
                  <a:pt x="6242047" y="120678"/>
                </a:cubicBezTo>
                <a:cubicBezTo>
                  <a:pt x="6711992" y="159071"/>
                  <a:pt x="6749067" y="377372"/>
                  <a:pt x="6960031" y="537919"/>
                </a:cubicBezTo>
                <a:cubicBezTo>
                  <a:pt x="7170995" y="698467"/>
                  <a:pt x="7269700" y="906332"/>
                  <a:pt x="7507833" y="1083963"/>
                </a:cubicBez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t-BR"/>
          </a:p>
        </p:txBody>
      </p:sp>
      <p:sp>
        <p:nvSpPr>
          <p:cNvPr id="11" name="Forma livre 10"/>
          <p:cNvSpPr/>
          <p:nvPr/>
        </p:nvSpPr>
        <p:spPr>
          <a:xfrm>
            <a:off x="536575" y="1196975"/>
            <a:ext cx="6988175" cy="4124325"/>
          </a:xfrm>
          <a:custGeom>
            <a:avLst/>
            <a:gdLst>
              <a:gd name="connsiteX0" fmla="*/ 0 w 7964556"/>
              <a:gd name="connsiteY0" fmla="*/ 2937566 h 3313044"/>
              <a:gd name="connsiteX1" fmla="*/ 1192695 w 7964556"/>
              <a:gd name="connsiteY1" fmla="*/ 2897809 h 3313044"/>
              <a:gd name="connsiteX2" fmla="*/ 3485321 w 7964556"/>
              <a:gd name="connsiteY2" fmla="*/ 446157 h 3313044"/>
              <a:gd name="connsiteX3" fmla="*/ 6241774 w 7964556"/>
              <a:gd name="connsiteY3" fmla="*/ 220870 h 3313044"/>
              <a:gd name="connsiteX4" fmla="*/ 7964556 w 7964556"/>
              <a:gd name="connsiteY4" fmla="*/ 1705113 h 3313044"/>
              <a:gd name="connsiteX0" fmla="*/ 0 w 9078957"/>
              <a:gd name="connsiteY0" fmla="*/ 2529318 h 3245003"/>
              <a:gd name="connsiteX1" fmla="*/ 2307096 w 9078957"/>
              <a:gd name="connsiteY1" fmla="*/ 2897809 h 3245003"/>
              <a:gd name="connsiteX2" fmla="*/ 4599722 w 9078957"/>
              <a:gd name="connsiteY2" fmla="*/ 446157 h 3245003"/>
              <a:gd name="connsiteX3" fmla="*/ 7356175 w 9078957"/>
              <a:gd name="connsiteY3" fmla="*/ 220870 h 3245003"/>
              <a:gd name="connsiteX4" fmla="*/ 9078957 w 9078957"/>
              <a:gd name="connsiteY4" fmla="*/ 1705113 h 3245003"/>
              <a:gd name="connsiteX0" fmla="*/ 0 w 9799036"/>
              <a:gd name="connsiteY0" fmla="*/ 1593215 h 3088985"/>
              <a:gd name="connsiteX1" fmla="*/ 3027175 w 9799036"/>
              <a:gd name="connsiteY1" fmla="*/ 2897809 h 3088985"/>
              <a:gd name="connsiteX2" fmla="*/ 5319801 w 9799036"/>
              <a:gd name="connsiteY2" fmla="*/ 446157 h 3088985"/>
              <a:gd name="connsiteX3" fmla="*/ 8076254 w 9799036"/>
              <a:gd name="connsiteY3" fmla="*/ 220870 h 3088985"/>
              <a:gd name="connsiteX4" fmla="*/ 9799036 w 9799036"/>
              <a:gd name="connsiteY4" fmla="*/ 1705113 h 3088985"/>
              <a:gd name="connsiteX0" fmla="*/ 473 w 9799509"/>
              <a:gd name="connsiteY0" fmla="*/ 1593215 h 3148992"/>
              <a:gd name="connsiteX1" fmla="*/ 504529 w 9799509"/>
              <a:gd name="connsiteY1" fmla="*/ 1953255 h 3148992"/>
              <a:gd name="connsiteX2" fmla="*/ 3027648 w 9799509"/>
              <a:gd name="connsiteY2" fmla="*/ 2897809 h 3148992"/>
              <a:gd name="connsiteX3" fmla="*/ 5320274 w 9799509"/>
              <a:gd name="connsiteY3" fmla="*/ 446157 h 3148992"/>
              <a:gd name="connsiteX4" fmla="*/ 8076727 w 9799509"/>
              <a:gd name="connsiteY4" fmla="*/ 220870 h 3148992"/>
              <a:gd name="connsiteX5" fmla="*/ 9799509 w 9799509"/>
              <a:gd name="connsiteY5" fmla="*/ 1705113 h 3148992"/>
              <a:gd name="connsiteX0" fmla="*/ 473 w 9799509"/>
              <a:gd name="connsiteY0" fmla="*/ 1593215 h 3295374"/>
              <a:gd name="connsiteX1" fmla="*/ 504529 w 9799509"/>
              <a:gd name="connsiteY1" fmla="*/ 1953255 h 3295374"/>
              <a:gd name="connsiteX2" fmla="*/ 2166259 w 9799509"/>
              <a:gd name="connsiteY2" fmla="*/ 2831548 h 3295374"/>
              <a:gd name="connsiteX3" fmla="*/ 3027648 w 9799509"/>
              <a:gd name="connsiteY3" fmla="*/ 2897809 h 3295374"/>
              <a:gd name="connsiteX4" fmla="*/ 5320274 w 9799509"/>
              <a:gd name="connsiteY4" fmla="*/ 446157 h 3295374"/>
              <a:gd name="connsiteX5" fmla="*/ 8076727 w 9799509"/>
              <a:gd name="connsiteY5" fmla="*/ 220870 h 3295374"/>
              <a:gd name="connsiteX6" fmla="*/ 9799509 w 9799509"/>
              <a:gd name="connsiteY6" fmla="*/ 1705113 h 3295374"/>
              <a:gd name="connsiteX0" fmla="*/ 473 w 9799509"/>
              <a:gd name="connsiteY0" fmla="*/ 1593215 h 3100986"/>
              <a:gd name="connsiteX1" fmla="*/ 504529 w 9799509"/>
              <a:gd name="connsiteY1" fmla="*/ 1953255 h 3100986"/>
              <a:gd name="connsiteX2" fmla="*/ 648546 w 9799509"/>
              <a:gd name="connsiteY2" fmla="*/ 1665222 h 3100986"/>
              <a:gd name="connsiteX3" fmla="*/ 3027648 w 9799509"/>
              <a:gd name="connsiteY3" fmla="*/ 2897809 h 3100986"/>
              <a:gd name="connsiteX4" fmla="*/ 5320274 w 9799509"/>
              <a:gd name="connsiteY4" fmla="*/ 446157 h 3100986"/>
              <a:gd name="connsiteX5" fmla="*/ 8076727 w 9799509"/>
              <a:gd name="connsiteY5" fmla="*/ 220870 h 3100986"/>
              <a:gd name="connsiteX6" fmla="*/ 9799509 w 9799509"/>
              <a:gd name="connsiteY6" fmla="*/ 1705113 h 3100986"/>
              <a:gd name="connsiteX0" fmla="*/ 244385 w 10043421"/>
              <a:gd name="connsiteY0" fmla="*/ 1593215 h 3100986"/>
              <a:gd name="connsiteX1" fmla="*/ 748441 w 10043421"/>
              <a:gd name="connsiteY1" fmla="*/ 1953255 h 3100986"/>
              <a:gd name="connsiteX2" fmla="*/ 892458 w 10043421"/>
              <a:gd name="connsiteY2" fmla="*/ 1665222 h 3100986"/>
              <a:gd name="connsiteX3" fmla="*/ 3271560 w 10043421"/>
              <a:gd name="connsiteY3" fmla="*/ 2897809 h 3100986"/>
              <a:gd name="connsiteX4" fmla="*/ 5564186 w 10043421"/>
              <a:gd name="connsiteY4" fmla="*/ 446157 h 3100986"/>
              <a:gd name="connsiteX5" fmla="*/ 8320639 w 10043421"/>
              <a:gd name="connsiteY5" fmla="*/ 220870 h 3100986"/>
              <a:gd name="connsiteX6" fmla="*/ 10043421 w 10043421"/>
              <a:gd name="connsiteY6" fmla="*/ 1705113 h 3100986"/>
              <a:gd name="connsiteX0" fmla="*/ 244385 w 10043421"/>
              <a:gd name="connsiteY0" fmla="*/ 1593215 h 3100986"/>
              <a:gd name="connsiteX1" fmla="*/ 748441 w 10043421"/>
              <a:gd name="connsiteY1" fmla="*/ 1953255 h 3100986"/>
              <a:gd name="connsiteX2" fmla="*/ 892458 w 10043421"/>
              <a:gd name="connsiteY2" fmla="*/ 1665222 h 3100986"/>
              <a:gd name="connsiteX3" fmla="*/ 3271560 w 10043421"/>
              <a:gd name="connsiteY3" fmla="*/ 2897809 h 3100986"/>
              <a:gd name="connsiteX4" fmla="*/ 5564186 w 10043421"/>
              <a:gd name="connsiteY4" fmla="*/ 446157 h 3100986"/>
              <a:gd name="connsiteX5" fmla="*/ 8320639 w 10043421"/>
              <a:gd name="connsiteY5" fmla="*/ 220870 h 3100986"/>
              <a:gd name="connsiteX6" fmla="*/ 10043421 w 10043421"/>
              <a:gd name="connsiteY6" fmla="*/ 1705113 h 3100986"/>
              <a:gd name="connsiteX0" fmla="*/ 244385 w 10043421"/>
              <a:gd name="connsiteY0" fmla="*/ 1593215 h 3100986"/>
              <a:gd name="connsiteX1" fmla="*/ 748441 w 10043421"/>
              <a:gd name="connsiteY1" fmla="*/ 1953255 h 3100986"/>
              <a:gd name="connsiteX2" fmla="*/ 892458 w 10043421"/>
              <a:gd name="connsiteY2" fmla="*/ 1665222 h 3100986"/>
              <a:gd name="connsiteX3" fmla="*/ 3271560 w 10043421"/>
              <a:gd name="connsiteY3" fmla="*/ 2897809 h 3100986"/>
              <a:gd name="connsiteX4" fmla="*/ 5564186 w 10043421"/>
              <a:gd name="connsiteY4" fmla="*/ 446157 h 3100986"/>
              <a:gd name="connsiteX5" fmla="*/ 8320639 w 10043421"/>
              <a:gd name="connsiteY5" fmla="*/ 220870 h 3100986"/>
              <a:gd name="connsiteX6" fmla="*/ 10043421 w 10043421"/>
              <a:gd name="connsiteY6" fmla="*/ 1705113 h 3100986"/>
              <a:gd name="connsiteX0" fmla="*/ 0 w 9799036"/>
              <a:gd name="connsiteY0" fmla="*/ 1593215 h 3310835"/>
              <a:gd name="connsiteX1" fmla="*/ 504056 w 9799036"/>
              <a:gd name="connsiteY1" fmla="*/ 1953255 h 3310835"/>
              <a:gd name="connsiteX2" fmla="*/ 648073 w 9799036"/>
              <a:gd name="connsiteY2" fmla="*/ 1665222 h 3310835"/>
              <a:gd name="connsiteX3" fmla="*/ 1807977 w 9799036"/>
              <a:gd name="connsiteY3" fmla="*/ 2924313 h 3310835"/>
              <a:gd name="connsiteX4" fmla="*/ 3027175 w 9799036"/>
              <a:gd name="connsiteY4" fmla="*/ 2897809 h 3310835"/>
              <a:gd name="connsiteX5" fmla="*/ 5319801 w 9799036"/>
              <a:gd name="connsiteY5" fmla="*/ 446157 h 3310835"/>
              <a:gd name="connsiteX6" fmla="*/ 8076254 w 9799036"/>
              <a:gd name="connsiteY6" fmla="*/ 220870 h 3310835"/>
              <a:gd name="connsiteX7" fmla="*/ 9799036 w 9799036"/>
              <a:gd name="connsiteY7" fmla="*/ 1705113 h 3310835"/>
              <a:gd name="connsiteX0" fmla="*/ 0 w 9799036"/>
              <a:gd name="connsiteY0" fmla="*/ 1593215 h 3310835"/>
              <a:gd name="connsiteX1" fmla="*/ 504056 w 9799036"/>
              <a:gd name="connsiteY1" fmla="*/ 1953255 h 3310835"/>
              <a:gd name="connsiteX2" fmla="*/ 648073 w 9799036"/>
              <a:gd name="connsiteY2" fmla="*/ 1665222 h 3310835"/>
              <a:gd name="connsiteX3" fmla="*/ 1807977 w 9799036"/>
              <a:gd name="connsiteY3" fmla="*/ 2924313 h 3310835"/>
              <a:gd name="connsiteX4" fmla="*/ 3027175 w 9799036"/>
              <a:gd name="connsiteY4" fmla="*/ 2897809 h 3310835"/>
              <a:gd name="connsiteX5" fmla="*/ 5319801 w 9799036"/>
              <a:gd name="connsiteY5" fmla="*/ 446157 h 3310835"/>
              <a:gd name="connsiteX6" fmla="*/ 8076254 w 9799036"/>
              <a:gd name="connsiteY6" fmla="*/ 220870 h 3310835"/>
              <a:gd name="connsiteX7" fmla="*/ 9799036 w 9799036"/>
              <a:gd name="connsiteY7" fmla="*/ 1705113 h 3310835"/>
              <a:gd name="connsiteX0" fmla="*/ 252501 w 10051537"/>
              <a:gd name="connsiteY0" fmla="*/ 1593215 h 3221000"/>
              <a:gd name="connsiteX1" fmla="*/ 756557 w 10051537"/>
              <a:gd name="connsiteY1" fmla="*/ 1953255 h 3221000"/>
              <a:gd name="connsiteX2" fmla="*/ 900574 w 10051537"/>
              <a:gd name="connsiteY2" fmla="*/ 1665222 h 3221000"/>
              <a:gd name="connsiteX3" fmla="*/ 396517 w 10051537"/>
              <a:gd name="connsiteY3" fmla="*/ 2385302 h 3221000"/>
              <a:gd name="connsiteX4" fmla="*/ 3279676 w 10051537"/>
              <a:gd name="connsiteY4" fmla="*/ 2897809 h 3221000"/>
              <a:gd name="connsiteX5" fmla="*/ 5572302 w 10051537"/>
              <a:gd name="connsiteY5" fmla="*/ 446157 h 3221000"/>
              <a:gd name="connsiteX6" fmla="*/ 8328755 w 10051537"/>
              <a:gd name="connsiteY6" fmla="*/ 220870 h 3221000"/>
              <a:gd name="connsiteX7" fmla="*/ 10051537 w 10051537"/>
              <a:gd name="connsiteY7" fmla="*/ 1705113 h 3221000"/>
              <a:gd name="connsiteX0" fmla="*/ 396518 w 10051537"/>
              <a:gd name="connsiteY0" fmla="*/ 729118 h 3221000"/>
              <a:gd name="connsiteX1" fmla="*/ 756557 w 10051537"/>
              <a:gd name="connsiteY1" fmla="*/ 1953255 h 3221000"/>
              <a:gd name="connsiteX2" fmla="*/ 900574 w 10051537"/>
              <a:gd name="connsiteY2" fmla="*/ 1665222 h 3221000"/>
              <a:gd name="connsiteX3" fmla="*/ 396517 w 10051537"/>
              <a:gd name="connsiteY3" fmla="*/ 2385302 h 3221000"/>
              <a:gd name="connsiteX4" fmla="*/ 3279676 w 10051537"/>
              <a:gd name="connsiteY4" fmla="*/ 2897809 h 3221000"/>
              <a:gd name="connsiteX5" fmla="*/ 5572302 w 10051537"/>
              <a:gd name="connsiteY5" fmla="*/ 446157 h 3221000"/>
              <a:gd name="connsiteX6" fmla="*/ 8328755 w 10051537"/>
              <a:gd name="connsiteY6" fmla="*/ 220870 h 3221000"/>
              <a:gd name="connsiteX7" fmla="*/ 10051537 w 10051537"/>
              <a:gd name="connsiteY7" fmla="*/ 1705113 h 3221000"/>
              <a:gd name="connsiteX0" fmla="*/ 0 w 9655019"/>
              <a:gd name="connsiteY0" fmla="*/ 729118 h 3281006"/>
              <a:gd name="connsiteX1" fmla="*/ 360039 w 9655019"/>
              <a:gd name="connsiteY1" fmla="*/ 1953255 h 3281006"/>
              <a:gd name="connsiteX2" fmla="*/ 504056 w 9655019"/>
              <a:gd name="connsiteY2" fmla="*/ 1665222 h 3281006"/>
              <a:gd name="connsiteX3" fmla="*/ 1008112 w 9655019"/>
              <a:gd name="connsiteY3" fmla="*/ 2745342 h 3281006"/>
              <a:gd name="connsiteX4" fmla="*/ 2883158 w 9655019"/>
              <a:gd name="connsiteY4" fmla="*/ 2897809 h 3281006"/>
              <a:gd name="connsiteX5" fmla="*/ 5175784 w 9655019"/>
              <a:gd name="connsiteY5" fmla="*/ 446157 h 3281006"/>
              <a:gd name="connsiteX6" fmla="*/ 7932237 w 9655019"/>
              <a:gd name="connsiteY6" fmla="*/ 220870 h 3281006"/>
              <a:gd name="connsiteX7" fmla="*/ 9655019 w 9655019"/>
              <a:gd name="connsiteY7" fmla="*/ 1705113 h 3281006"/>
              <a:gd name="connsiteX0" fmla="*/ 0 w 9655019"/>
              <a:gd name="connsiteY0" fmla="*/ 729118 h 3281006"/>
              <a:gd name="connsiteX1" fmla="*/ 504056 w 9655019"/>
              <a:gd name="connsiteY1" fmla="*/ 1665222 h 3281006"/>
              <a:gd name="connsiteX2" fmla="*/ 1008112 w 9655019"/>
              <a:gd name="connsiteY2" fmla="*/ 2745342 h 3281006"/>
              <a:gd name="connsiteX3" fmla="*/ 2883158 w 9655019"/>
              <a:gd name="connsiteY3" fmla="*/ 2897809 h 3281006"/>
              <a:gd name="connsiteX4" fmla="*/ 5175784 w 9655019"/>
              <a:gd name="connsiteY4" fmla="*/ 446157 h 3281006"/>
              <a:gd name="connsiteX5" fmla="*/ 7932237 w 9655019"/>
              <a:gd name="connsiteY5" fmla="*/ 220870 h 3281006"/>
              <a:gd name="connsiteX6" fmla="*/ 9655019 w 9655019"/>
              <a:gd name="connsiteY6" fmla="*/ 1705113 h 3281006"/>
              <a:gd name="connsiteX0" fmla="*/ 0 w 9655019"/>
              <a:gd name="connsiteY0" fmla="*/ 729118 h 3281006"/>
              <a:gd name="connsiteX1" fmla="*/ 1008112 w 9655019"/>
              <a:gd name="connsiteY1" fmla="*/ 2745342 h 3281006"/>
              <a:gd name="connsiteX2" fmla="*/ 2883158 w 9655019"/>
              <a:gd name="connsiteY2" fmla="*/ 2897809 h 3281006"/>
              <a:gd name="connsiteX3" fmla="*/ 5175784 w 9655019"/>
              <a:gd name="connsiteY3" fmla="*/ 446157 h 3281006"/>
              <a:gd name="connsiteX4" fmla="*/ 7932237 w 9655019"/>
              <a:gd name="connsiteY4" fmla="*/ 220870 h 3281006"/>
              <a:gd name="connsiteX5" fmla="*/ 9655019 w 9655019"/>
              <a:gd name="connsiteY5" fmla="*/ 1705113 h 3281006"/>
              <a:gd name="connsiteX0" fmla="*/ 0 w 8646907"/>
              <a:gd name="connsiteY0" fmla="*/ 2745342 h 3281006"/>
              <a:gd name="connsiteX1" fmla="*/ 1875046 w 8646907"/>
              <a:gd name="connsiteY1" fmla="*/ 2897809 h 3281006"/>
              <a:gd name="connsiteX2" fmla="*/ 4167672 w 8646907"/>
              <a:gd name="connsiteY2" fmla="*/ 446157 h 3281006"/>
              <a:gd name="connsiteX3" fmla="*/ 6924125 w 8646907"/>
              <a:gd name="connsiteY3" fmla="*/ 220870 h 3281006"/>
              <a:gd name="connsiteX4" fmla="*/ 8646907 w 8646907"/>
              <a:gd name="connsiteY4" fmla="*/ 1705113 h 3281006"/>
              <a:gd name="connsiteX0" fmla="*/ 0 w 10519115"/>
              <a:gd name="connsiteY0" fmla="*/ 2097270 h 3172994"/>
              <a:gd name="connsiteX1" fmla="*/ 3747254 w 10519115"/>
              <a:gd name="connsiteY1" fmla="*/ 2897809 h 3172994"/>
              <a:gd name="connsiteX2" fmla="*/ 6039880 w 10519115"/>
              <a:gd name="connsiteY2" fmla="*/ 446157 h 3172994"/>
              <a:gd name="connsiteX3" fmla="*/ 8796333 w 10519115"/>
              <a:gd name="connsiteY3" fmla="*/ 220870 h 3172994"/>
              <a:gd name="connsiteX4" fmla="*/ 10519115 w 10519115"/>
              <a:gd name="connsiteY4" fmla="*/ 1705113 h 3172994"/>
              <a:gd name="connsiteX0" fmla="*/ 0 w 10519115"/>
              <a:gd name="connsiteY0" fmla="*/ 2097270 h 3299792"/>
              <a:gd name="connsiteX1" fmla="*/ 2554561 w 10519115"/>
              <a:gd name="connsiteY1" fmla="*/ 2858053 h 3299792"/>
              <a:gd name="connsiteX2" fmla="*/ 3747254 w 10519115"/>
              <a:gd name="connsiteY2" fmla="*/ 2897809 h 3299792"/>
              <a:gd name="connsiteX3" fmla="*/ 6039880 w 10519115"/>
              <a:gd name="connsiteY3" fmla="*/ 446157 h 3299792"/>
              <a:gd name="connsiteX4" fmla="*/ 8796333 w 10519115"/>
              <a:gd name="connsiteY4" fmla="*/ 220870 h 3299792"/>
              <a:gd name="connsiteX5" fmla="*/ 10519115 w 10519115"/>
              <a:gd name="connsiteY5" fmla="*/ 1705113 h 3299792"/>
              <a:gd name="connsiteX0" fmla="*/ 0 w 10519115"/>
              <a:gd name="connsiteY0" fmla="*/ 2097270 h 3299792"/>
              <a:gd name="connsiteX1" fmla="*/ 2554561 w 10519115"/>
              <a:gd name="connsiteY1" fmla="*/ 2858053 h 3299792"/>
              <a:gd name="connsiteX2" fmla="*/ 3747254 w 10519115"/>
              <a:gd name="connsiteY2" fmla="*/ 2897809 h 3299792"/>
              <a:gd name="connsiteX3" fmla="*/ 6039880 w 10519115"/>
              <a:gd name="connsiteY3" fmla="*/ 446157 h 3299792"/>
              <a:gd name="connsiteX4" fmla="*/ 8796333 w 10519115"/>
              <a:gd name="connsiteY4" fmla="*/ 220870 h 3299792"/>
              <a:gd name="connsiteX5" fmla="*/ 10519115 w 10519115"/>
              <a:gd name="connsiteY5" fmla="*/ 1705113 h 3299792"/>
              <a:gd name="connsiteX0" fmla="*/ 1314668 w 11833783"/>
              <a:gd name="connsiteY0" fmla="*/ 2097270 h 3208998"/>
              <a:gd name="connsiteX1" fmla="*/ 1458684 w 11833783"/>
              <a:gd name="connsiteY1" fmla="*/ 2313294 h 3208998"/>
              <a:gd name="connsiteX2" fmla="*/ 5061922 w 11833783"/>
              <a:gd name="connsiteY2" fmla="*/ 2897809 h 3208998"/>
              <a:gd name="connsiteX3" fmla="*/ 7354548 w 11833783"/>
              <a:gd name="connsiteY3" fmla="*/ 446157 h 3208998"/>
              <a:gd name="connsiteX4" fmla="*/ 10111001 w 11833783"/>
              <a:gd name="connsiteY4" fmla="*/ 220870 h 3208998"/>
              <a:gd name="connsiteX5" fmla="*/ 11833783 w 11833783"/>
              <a:gd name="connsiteY5" fmla="*/ 1705113 h 3208998"/>
              <a:gd name="connsiteX0" fmla="*/ 0 w 10375099"/>
              <a:gd name="connsiteY0" fmla="*/ 2313294 h 3208998"/>
              <a:gd name="connsiteX1" fmla="*/ 3603238 w 10375099"/>
              <a:gd name="connsiteY1" fmla="*/ 2897809 h 3208998"/>
              <a:gd name="connsiteX2" fmla="*/ 5895864 w 10375099"/>
              <a:gd name="connsiteY2" fmla="*/ 446157 h 3208998"/>
              <a:gd name="connsiteX3" fmla="*/ 8652317 w 10375099"/>
              <a:gd name="connsiteY3" fmla="*/ 220870 h 3208998"/>
              <a:gd name="connsiteX4" fmla="*/ 10375099 w 10375099"/>
              <a:gd name="connsiteY4" fmla="*/ 1705113 h 3208998"/>
              <a:gd name="connsiteX0" fmla="*/ 0 w 7998835"/>
              <a:gd name="connsiteY0" fmla="*/ 2961366 h 3317010"/>
              <a:gd name="connsiteX1" fmla="*/ 1226974 w 7998835"/>
              <a:gd name="connsiteY1" fmla="*/ 2897809 h 3317010"/>
              <a:gd name="connsiteX2" fmla="*/ 3519600 w 7998835"/>
              <a:gd name="connsiteY2" fmla="*/ 446157 h 3317010"/>
              <a:gd name="connsiteX3" fmla="*/ 6276053 w 7998835"/>
              <a:gd name="connsiteY3" fmla="*/ 220870 h 3317010"/>
              <a:gd name="connsiteX4" fmla="*/ 7998835 w 7998835"/>
              <a:gd name="connsiteY4" fmla="*/ 1705113 h 3317010"/>
              <a:gd name="connsiteX0" fmla="*/ 990667 w 8989502"/>
              <a:gd name="connsiteY0" fmla="*/ 2961366 h 3317010"/>
              <a:gd name="connsiteX1" fmla="*/ 2217641 w 8989502"/>
              <a:gd name="connsiteY1" fmla="*/ 2897809 h 3317010"/>
              <a:gd name="connsiteX2" fmla="*/ 4510267 w 8989502"/>
              <a:gd name="connsiteY2" fmla="*/ 446157 h 3317010"/>
              <a:gd name="connsiteX3" fmla="*/ 7266720 w 8989502"/>
              <a:gd name="connsiteY3" fmla="*/ 220870 h 3317010"/>
              <a:gd name="connsiteX4" fmla="*/ 8989502 w 8989502"/>
              <a:gd name="connsiteY4" fmla="*/ 1705113 h 3317010"/>
              <a:gd name="connsiteX0" fmla="*/ 990667 w 8989502"/>
              <a:gd name="connsiteY0" fmla="*/ 2961366 h 3065691"/>
              <a:gd name="connsiteX1" fmla="*/ 2217641 w 8989502"/>
              <a:gd name="connsiteY1" fmla="*/ 2897809 h 3065691"/>
              <a:gd name="connsiteX2" fmla="*/ 4510267 w 8989502"/>
              <a:gd name="connsiteY2" fmla="*/ 446157 h 3065691"/>
              <a:gd name="connsiteX3" fmla="*/ 7266720 w 8989502"/>
              <a:gd name="connsiteY3" fmla="*/ 220870 h 3065691"/>
              <a:gd name="connsiteX4" fmla="*/ 8989502 w 8989502"/>
              <a:gd name="connsiteY4" fmla="*/ 1705113 h 3065691"/>
              <a:gd name="connsiteX0" fmla="*/ 990667 w 9313030"/>
              <a:gd name="connsiteY0" fmla="*/ 3105383 h 3105383"/>
              <a:gd name="connsiteX1" fmla="*/ 2541169 w 9313030"/>
              <a:gd name="connsiteY1" fmla="*/ 2897809 h 3105383"/>
              <a:gd name="connsiteX2" fmla="*/ 4833795 w 9313030"/>
              <a:gd name="connsiteY2" fmla="*/ 446157 h 3105383"/>
              <a:gd name="connsiteX3" fmla="*/ 7590248 w 9313030"/>
              <a:gd name="connsiteY3" fmla="*/ 220870 h 3105383"/>
              <a:gd name="connsiteX4" fmla="*/ 9313030 w 9313030"/>
              <a:gd name="connsiteY4" fmla="*/ 1705113 h 3105383"/>
              <a:gd name="connsiteX0" fmla="*/ 0 w 8322363"/>
              <a:gd name="connsiteY0" fmla="*/ 3105383 h 3317461"/>
              <a:gd name="connsiteX1" fmla="*/ 304800 w 8322363"/>
              <a:gd name="connsiteY1" fmla="*/ 2964071 h 3317461"/>
              <a:gd name="connsiteX2" fmla="*/ 1550502 w 8322363"/>
              <a:gd name="connsiteY2" fmla="*/ 2897809 h 3317461"/>
              <a:gd name="connsiteX3" fmla="*/ 3843128 w 8322363"/>
              <a:gd name="connsiteY3" fmla="*/ 446157 h 3317461"/>
              <a:gd name="connsiteX4" fmla="*/ 6599581 w 8322363"/>
              <a:gd name="connsiteY4" fmla="*/ 220870 h 3317461"/>
              <a:gd name="connsiteX5" fmla="*/ 8322363 w 8322363"/>
              <a:gd name="connsiteY5" fmla="*/ 1705113 h 3317461"/>
              <a:gd name="connsiteX0" fmla="*/ 6897 w 8329260"/>
              <a:gd name="connsiteY0" fmla="*/ 3105383 h 3317461"/>
              <a:gd name="connsiteX1" fmla="*/ 258417 w 8329260"/>
              <a:gd name="connsiteY1" fmla="*/ 2961367 h 3317461"/>
              <a:gd name="connsiteX2" fmla="*/ 1557399 w 8329260"/>
              <a:gd name="connsiteY2" fmla="*/ 2897809 h 3317461"/>
              <a:gd name="connsiteX3" fmla="*/ 3850025 w 8329260"/>
              <a:gd name="connsiteY3" fmla="*/ 446157 h 3317461"/>
              <a:gd name="connsiteX4" fmla="*/ 6606478 w 8329260"/>
              <a:gd name="connsiteY4" fmla="*/ 220870 h 3317461"/>
              <a:gd name="connsiteX5" fmla="*/ 8329260 w 8329260"/>
              <a:gd name="connsiteY5" fmla="*/ 1705113 h 3317461"/>
              <a:gd name="connsiteX0" fmla="*/ 6897 w 8329260"/>
              <a:gd name="connsiteY0" fmla="*/ 3105383 h 3317461"/>
              <a:gd name="connsiteX1" fmla="*/ 258417 w 8329260"/>
              <a:gd name="connsiteY1" fmla="*/ 2961367 h 3317461"/>
              <a:gd name="connsiteX2" fmla="*/ 1557399 w 8329260"/>
              <a:gd name="connsiteY2" fmla="*/ 2897809 h 3317461"/>
              <a:gd name="connsiteX3" fmla="*/ 3850025 w 8329260"/>
              <a:gd name="connsiteY3" fmla="*/ 446157 h 3317461"/>
              <a:gd name="connsiteX4" fmla="*/ 6606478 w 8329260"/>
              <a:gd name="connsiteY4" fmla="*/ 220870 h 3317461"/>
              <a:gd name="connsiteX5" fmla="*/ 8329260 w 8329260"/>
              <a:gd name="connsiteY5" fmla="*/ 1705113 h 3317461"/>
              <a:gd name="connsiteX0" fmla="*/ 6897 w 8329260"/>
              <a:gd name="connsiteY0" fmla="*/ 3105383 h 3105383"/>
              <a:gd name="connsiteX1" fmla="*/ 258417 w 8329260"/>
              <a:gd name="connsiteY1" fmla="*/ 2961367 h 3105383"/>
              <a:gd name="connsiteX2" fmla="*/ 1557399 w 8329260"/>
              <a:gd name="connsiteY2" fmla="*/ 2897809 h 3105383"/>
              <a:gd name="connsiteX3" fmla="*/ 3850025 w 8329260"/>
              <a:gd name="connsiteY3" fmla="*/ 446157 h 3105383"/>
              <a:gd name="connsiteX4" fmla="*/ 6606478 w 8329260"/>
              <a:gd name="connsiteY4" fmla="*/ 220870 h 3105383"/>
              <a:gd name="connsiteX5" fmla="*/ 8329260 w 8329260"/>
              <a:gd name="connsiteY5" fmla="*/ 1705113 h 3105383"/>
              <a:gd name="connsiteX0" fmla="*/ 6897 w 8329260"/>
              <a:gd name="connsiteY0" fmla="*/ 3105383 h 3105383"/>
              <a:gd name="connsiteX1" fmla="*/ 258417 w 8329260"/>
              <a:gd name="connsiteY1" fmla="*/ 2961367 h 3105383"/>
              <a:gd name="connsiteX2" fmla="*/ 1557399 w 8329260"/>
              <a:gd name="connsiteY2" fmla="*/ 2897809 h 3105383"/>
              <a:gd name="connsiteX3" fmla="*/ 3850025 w 8329260"/>
              <a:gd name="connsiteY3" fmla="*/ 446157 h 3105383"/>
              <a:gd name="connsiteX4" fmla="*/ 6606478 w 8329260"/>
              <a:gd name="connsiteY4" fmla="*/ 220870 h 3105383"/>
              <a:gd name="connsiteX5" fmla="*/ 8329260 w 8329260"/>
              <a:gd name="connsiteY5" fmla="*/ 1705113 h 3105383"/>
              <a:gd name="connsiteX0" fmla="*/ 0 w 8070843"/>
              <a:gd name="connsiteY0" fmla="*/ 2961367 h 2961367"/>
              <a:gd name="connsiteX1" fmla="*/ 1298982 w 8070843"/>
              <a:gd name="connsiteY1" fmla="*/ 2897809 h 2961367"/>
              <a:gd name="connsiteX2" fmla="*/ 3591608 w 8070843"/>
              <a:gd name="connsiteY2" fmla="*/ 446157 h 2961367"/>
              <a:gd name="connsiteX3" fmla="*/ 6348061 w 8070843"/>
              <a:gd name="connsiteY3" fmla="*/ 220870 h 2961367"/>
              <a:gd name="connsiteX4" fmla="*/ 8070843 w 8070843"/>
              <a:gd name="connsiteY4" fmla="*/ 1705113 h 2961367"/>
              <a:gd name="connsiteX0" fmla="*/ 0 w 8070843"/>
              <a:gd name="connsiteY0" fmla="*/ 2950323 h 2950323"/>
              <a:gd name="connsiteX1" fmla="*/ 1298982 w 8070843"/>
              <a:gd name="connsiteY1" fmla="*/ 2886765 h 2950323"/>
              <a:gd name="connsiteX2" fmla="*/ 3591608 w 8070843"/>
              <a:gd name="connsiteY2" fmla="*/ 435113 h 2950323"/>
              <a:gd name="connsiteX3" fmla="*/ 6348061 w 8070843"/>
              <a:gd name="connsiteY3" fmla="*/ 209826 h 2950323"/>
              <a:gd name="connsiteX4" fmla="*/ 8070843 w 8070843"/>
              <a:gd name="connsiteY4" fmla="*/ 1694069 h 2950323"/>
              <a:gd name="connsiteX0" fmla="*/ 0 w 8070843"/>
              <a:gd name="connsiteY0" fmla="*/ 2740497 h 2740497"/>
              <a:gd name="connsiteX1" fmla="*/ 1298982 w 8070843"/>
              <a:gd name="connsiteY1" fmla="*/ 2676939 h 2740497"/>
              <a:gd name="connsiteX2" fmla="*/ 3591608 w 8070843"/>
              <a:gd name="connsiteY2" fmla="*/ 225287 h 2740497"/>
              <a:gd name="connsiteX3" fmla="*/ 6348061 w 8070843"/>
              <a:gd name="connsiteY3" fmla="*/ 0 h 2740497"/>
              <a:gd name="connsiteX4" fmla="*/ 8070843 w 8070843"/>
              <a:gd name="connsiteY4" fmla="*/ 1484243 h 2740497"/>
              <a:gd name="connsiteX0" fmla="*/ 0 w 8070843"/>
              <a:gd name="connsiteY0" fmla="*/ 2592288 h 2592288"/>
              <a:gd name="connsiteX1" fmla="*/ 1298982 w 8070843"/>
              <a:gd name="connsiteY1" fmla="*/ 2528730 h 2592288"/>
              <a:gd name="connsiteX2" fmla="*/ 3591608 w 8070843"/>
              <a:gd name="connsiteY2" fmla="*/ 77078 h 2592288"/>
              <a:gd name="connsiteX3" fmla="*/ 6427712 w 8070843"/>
              <a:gd name="connsiteY3" fmla="*/ 0 h 2592288"/>
              <a:gd name="connsiteX4" fmla="*/ 8070843 w 8070843"/>
              <a:gd name="connsiteY4" fmla="*/ 1336034 h 2592288"/>
              <a:gd name="connsiteX0" fmla="*/ 0 w 8070843"/>
              <a:gd name="connsiteY0" fmla="*/ 2592289 h 2592289"/>
              <a:gd name="connsiteX1" fmla="*/ 1298982 w 8070843"/>
              <a:gd name="connsiteY1" fmla="*/ 2528731 h 2592289"/>
              <a:gd name="connsiteX2" fmla="*/ 3591608 w 8070843"/>
              <a:gd name="connsiteY2" fmla="*/ 77079 h 2592289"/>
              <a:gd name="connsiteX3" fmla="*/ 6427712 w 8070843"/>
              <a:gd name="connsiteY3" fmla="*/ 0 h 2592289"/>
              <a:gd name="connsiteX4" fmla="*/ 8070843 w 8070843"/>
              <a:gd name="connsiteY4" fmla="*/ 1336035 h 2592289"/>
              <a:gd name="connsiteX0" fmla="*/ 0 w 8070843"/>
              <a:gd name="connsiteY0" fmla="*/ 2592288 h 2592288"/>
              <a:gd name="connsiteX1" fmla="*/ 1298982 w 8070843"/>
              <a:gd name="connsiteY1" fmla="*/ 2528730 h 2592288"/>
              <a:gd name="connsiteX2" fmla="*/ 3591608 w 8070843"/>
              <a:gd name="connsiteY2" fmla="*/ 77078 h 2592288"/>
              <a:gd name="connsiteX3" fmla="*/ 6499720 w 8070843"/>
              <a:gd name="connsiteY3" fmla="*/ 0 h 2592288"/>
              <a:gd name="connsiteX4" fmla="*/ 8070843 w 8070843"/>
              <a:gd name="connsiteY4" fmla="*/ 1336034 h 2592288"/>
              <a:gd name="connsiteX0" fmla="*/ 0 w 8070843"/>
              <a:gd name="connsiteY0" fmla="*/ 2592288 h 2592288"/>
              <a:gd name="connsiteX1" fmla="*/ 1298982 w 8070843"/>
              <a:gd name="connsiteY1" fmla="*/ 2528730 h 2592288"/>
              <a:gd name="connsiteX2" fmla="*/ 3591608 w 8070843"/>
              <a:gd name="connsiteY2" fmla="*/ 77078 h 2592288"/>
              <a:gd name="connsiteX3" fmla="*/ 6499720 w 8070843"/>
              <a:gd name="connsiteY3" fmla="*/ 0 h 2592288"/>
              <a:gd name="connsiteX4" fmla="*/ 8070843 w 8070843"/>
              <a:gd name="connsiteY4" fmla="*/ 1336034 h 2592288"/>
              <a:gd name="connsiteX0" fmla="*/ 0 w 8070843"/>
              <a:gd name="connsiteY0" fmla="*/ 2592288 h 2592288"/>
              <a:gd name="connsiteX1" fmla="*/ 1298982 w 8070843"/>
              <a:gd name="connsiteY1" fmla="*/ 2528730 h 2592288"/>
              <a:gd name="connsiteX2" fmla="*/ 3591608 w 8070843"/>
              <a:gd name="connsiteY2" fmla="*/ 77078 h 2592288"/>
              <a:gd name="connsiteX3" fmla="*/ 6499720 w 8070843"/>
              <a:gd name="connsiteY3" fmla="*/ 0 h 2592288"/>
              <a:gd name="connsiteX4" fmla="*/ 8070843 w 8070843"/>
              <a:gd name="connsiteY4" fmla="*/ 1336034 h 2592288"/>
              <a:gd name="connsiteX0" fmla="*/ 0 w 8070843"/>
              <a:gd name="connsiteY0" fmla="*/ 2592289 h 2592289"/>
              <a:gd name="connsiteX1" fmla="*/ 1298982 w 8070843"/>
              <a:gd name="connsiteY1" fmla="*/ 2528731 h 2592289"/>
              <a:gd name="connsiteX2" fmla="*/ 3619400 w 8070843"/>
              <a:gd name="connsiteY2" fmla="*/ 0 h 2592289"/>
              <a:gd name="connsiteX3" fmla="*/ 6499720 w 8070843"/>
              <a:gd name="connsiteY3" fmla="*/ 1 h 2592289"/>
              <a:gd name="connsiteX4" fmla="*/ 8070843 w 8070843"/>
              <a:gd name="connsiteY4" fmla="*/ 1336035 h 2592289"/>
              <a:gd name="connsiteX0" fmla="*/ 0 w 8070843"/>
              <a:gd name="connsiteY0" fmla="*/ 2592289 h 2592289"/>
              <a:gd name="connsiteX1" fmla="*/ 1298982 w 8070843"/>
              <a:gd name="connsiteY1" fmla="*/ 2528731 h 2592289"/>
              <a:gd name="connsiteX2" fmla="*/ 3619400 w 8070843"/>
              <a:gd name="connsiteY2" fmla="*/ 0 h 2592289"/>
              <a:gd name="connsiteX3" fmla="*/ 6499720 w 8070843"/>
              <a:gd name="connsiteY3" fmla="*/ 1 h 2592289"/>
              <a:gd name="connsiteX4" fmla="*/ 8070843 w 8070843"/>
              <a:gd name="connsiteY4" fmla="*/ 1336035 h 2592289"/>
              <a:gd name="connsiteX0" fmla="*/ 0 w 8070843"/>
              <a:gd name="connsiteY0" fmla="*/ 2592289 h 2592289"/>
              <a:gd name="connsiteX1" fmla="*/ 1298982 w 8070843"/>
              <a:gd name="connsiteY1" fmla="*/ 2528731 h 2592289"/>
              <a:gd name="connsiteX2" fmla="*/ 3619400 w 8070843"/>
              <a:gd name="connsiteY2" fmla="*/ 0 h 2592289"/>
              <a:gd name="connsiteX3" fmla="*/ 6499720 w 8070843"/>
              <a:gd name="connsiteY3" fmla="*/ 1 h 2592289"/>
              <a:gd name="connsiteX4" fmla="*/ 8070843 w 8070843"/>
              <a:gd name="connsiteY4" fmla="*/ 1336035 h 2592289"/>
              <a:gd name="connsiteX0" fmla="*/ 0 w 8070843"/>
              <a:gd name="connsiteY0" fmla="*/ 3088547 h 3088547"/>
              <a:gd name="connsiteX1" fmla="*/ 1298982 w 8070843"/>
              <a:gd name="connsiteY1" fmla="*/ 3024989 h 3088547"/>
              <a:gd name="connsiteX2" fmla="*/ 3619400 w 8070843"/>
              <a:gd name="connsiteY2" fmla="*/ 496258 h 3088547"/>
              <a:gd name="connsiteX3" fmla="*/ 6499720 w 8070843"/>
              <a:gd name="connsiteY3" fmla="*/ 496259 h 3088547"/>
              <a:gd name="connsiteX4" fmla="*/ 8070843 w 8070843"/>
              <a:gd name="connsiteY4" fmla="*/ 1832293 h 3088547"/>
              <a:gd name="connsiteX0" fmla="*/ 0 w 8070843"/>
              <a:gd name="connsiteY0" fmla="*/ 3088547 h 3088547"/>
              <a:gd name="connsiteX1" fmla="*/ 1298982 w 8070843"/>
              <a:gd name="connsiteY1" fmla="*/ 3024989 h 3088547"/>
              <a:gd name="connsiteX2" fmla="*/ 3619400 w 8070843"/>
              <a:gd name="connsiteY2" fmla="*/ 496258 h 3088547"/>
              <a:gd name="connsiteX3" fmla="*/ 6499720 w 8070843"/>
              <a:gd name="connsiteY3" fmla="*/ 496259 h 3088547"/>
              <a:gd name="connsiteX4" fmla="*/ 8070843 w 8070843"/>
              <a:gd name="connsiteY4" fmla="*/ 1832293 h 3088547"/>
              <a:gd name="connsiteX0" fmla="*/ 0 w 9104132"/>
              <a:gd name="connsiteY0" fmla="*/ 2941736 h 2941736"/>
              <a:gd name="connsiteX1" fmla="*/ 1298982 w 9104132"/>
              <a:gd name="connsiteY1" fmla="*/ 2878178 h 2941736"/>
              <a:gd name="connsiteX2" fmla="*/ 3619400 w 9104132"/>
              <a:gd name="connsiteY2" fmla="*/ 349447 h 2941736"/>
              <a:gd name="connsiteX3" fmla="*/ 8227912 w 9104132"/>
              <a:gd name="connsiteY3" fmla="*/ 781496 h 2941736"/>
              <a:gd name="connsiteX4" fmla="*/ 8070843 w 9104132"/>
              <a:gd name="connsiteY4" fmla="*/ 1685482 h 2941736"/>
              <a:gd name="connsiteX0" fmla="*/ 0 w 9017825"/>
              <a:gd name="connsiteY0" fmla="*/ 2941736 h 2941736"/>
              <a:gd name="connsiteX1" fmla="*/ 1298982 w 9017825"/>
              <a:gd name="connsiteY1" fmla="*/ 2878178 h 2941736"/>
              <a:gd name="connsiteX2" fmla="*/ 3331367 w 9017825"/>
              <a:gd name="connsiteY2" fmla="*/ 349447 h 2941736"/>
              <a:gd name="connsiteX3" fmla="*/ 8227912 w 9017825"/>
              <a:gd name="connsiteY3" fmla="*/ 781496 h 2941736"/>
              <a:gd name="connsiteX4" fmla="*/ 8070843 w 9017825"/>
              <a:gd name="connsiteY4" fmla="*/ 1685482 h 2941736"/>
              <a:gd name="connsiteX0" fmla="*/ 0 w 8993822"/>
              <a:gd name="connsiteY0" fmla="*/ 2869728 h 2869728"/>
              <a:gd name="connsiteX1" fmla="*/ 1298982 w 8993822"/>
              <a:gd name="connsiteY1" fmla="*/ 2806170 h 2869728"/>
              <a:gd name="connsiteX2" fmla="*/ 3475384 w 8993822"/>
              <a:gd name="connsiteY2" fmla="*/ 349447 h 2869728"/>
              <a:gd name="connsiteX3" fmla="*/ 8227912 w 8993822"/>
              <a:gd name="connsiteY3" fmla="*/ 709488 h 2869728"/>
              <a:gd name="connsiteX4" fmla="*/ 8070843 w 8993822"/>
              <a:gd name="connsiteY4" fmla="*/ 1613474 h 2869728"/>
              <a:gd name="connsiteX0" fmla="*/ 0 w 8849806"/>
              <a:gd name="connsiteY0" fmla="*/ 2881729 h 2881729"/>
              <a:gd name="connsiteX1" fmla="*/ 1298982 w 8849806"/>
              <a:gd name="connsiteY1" fmla="*/ 2818171 h 2881729"/>
              <a:gd name="connsiteX2" fmla="*/ 3475384 w 8849806"/>
              <a:gd name="connsiteY2" fmla="*/ 361448 h 2881729"/>
              <a:gd name="connsiteX3" fmla="*/ 8083896 w 8849806"/>
              <a:gd name="connsiteY3" fmla="*/ 649480 h 2881729"/>
              <a:gd name="connsiteX4" fmla="*/ 8070843 w 8849806"/>
              <a:gd name="connsiteY4" fmla="*/ 1625475 h 2881729"/>
              <a:gd name="connsiteX0" fmla="*/ 0 w 8849806"/>
              <a:gd name="connsiteY0" fmla="*/ 2596131 h 2596131"/>
              <a:gd name="connsiteX1" fmla="*/ 1298982 w 8849806"/>
              <a:gd name="connsiteY1" fmla="*/ 2532573 h 2596131"/>
              <a:gd name="connsiteX2" fmla="*/ 3475384 w 8849806"/>
              <a:gd name="connsiteY2" fmla="*/ 75850 h 2596131"/>
              <a:gd name="connsiteX3" fmla="*/ 8083896 w 8849806"/>
              <a:gd name="connsiteY3" fmla="*/ 363882 h 2596131"/>
              <a:gd name="connsiteX4" fmla="*/ 8070843 w 8849806"/>
              <a:gd name="connsiteY4" fmla="*/ 1339877 h 2596131"/>
              <a:gd name="connsiteX0" fmla="*/ 0 w 8070843"/>
              <a:gd name="connsiteY0" fmla="*/ 2596131 h 2596131"/>
              <a:gd name="connsiteX1" fmla="*/ 1298982 w 8070843"/>
              <a:gd name="connsiteY1" fmla="*/ 2532573 h 2596131"/>
              <a:gd name="connsiteX2" fmla="*/ 3475384 w 8070843"/>
              <a:gd name="connsiteY2" fmla="*/ 75850 h 2596131"/>
              <a:gd name="connsiteX3" fmla="*/ 7291808 w 8070843"/>
              <a:gd name="connsiteY3" fmla="*/ 219867 h 2596131"/>
              <a:gd name="connsiteX4" fmla="*/ 8070843 w 8070843"/>
              <a:gd name="connsiteY4" fmla="*/ 1339877 h 2596131"/>
              <a:gd name="connsiteX0" fmla="*/ 0 w 8129727"/>
              <a:gd name="connsiteY0" fmla="*/ 2658943 h 2658943"/>
              <a:gd name="connsiteX1" fmla="*/ 1298982 w 8129727"/>
              <a:gd name="connsiteY1" fmla="*/ 2595385 h 2658943"/>
              <a:gd name="connsiteX2" fmla="*/ 3475384 w 8129727"/>
              <a:gd name="connsiteY2" fmla="*/ 138662 h 2658943"/>
              <a:gd name="connsiteX3" fmla="*/ 7363817 w 8129727"/>
              <a:gd name="connsiteY3" fmla="*/ 210671 h 2658943"/>
              <a:gd name="connsiteX4" fmla="*/ 8070843 w 8129727"/>
              <a:gd name="connsiteY4" fmla="*/ 1402689 h 2658943"/>
              <a:gd name="connsiteX0" fmla="*/ 0 w 8070843"/>
              <a:gd name="connsiteY0" fmla="*/ 2730951 h 2730951"/>
              <a:gd name="connsiteX1" fmla="*/ 1298982 w 8070843"/>
              <a:gd name="connsiteY1" fmla="*/ 2667393 h 2730951"/>
              <a:gd name="connsiteX2" fmla="*/ 3475384 w 8070843"/>
              <a:gd name="connsiteY2" fmla="*/ 210670 h 2730951"/>
              <a:gd name="connsiteX3" fmla="*/ 6355705 w 8070843"/>
              <a:gd name="connsiteY3" fmla="*/ 210671 h 2730951"/>
              <a:gd name="connsiteX4" fmla="*/ 8070843 w 8070843"/>
              <a:gd name="connsiteY4" fmla="*/ 1474697 h 2730951"/>
              <a:gd name="connsiteX0" fmla="*/ 0 w 8070843"/>
              <a:gd name="connsiteY0" fmla="*/ 2615873 h 2615873"/>
              <a:gd name="connsiteX1" fmla="*/ 1298982 w 8070843"/>
              <a:gd name="connsiteY1" fmla="*/ 2552315 h 2615873"/>
              <a:gd name="connsiteX2" fmla="*/ 3475384 w 8070843"/>
              <a:gd name="connsiteY2" fmla="*/ 95592 h 2615873"/>
              <a:gd name="connsiteX3" fmla="*/ 6355705 w 8070843"/>
              <a:gd name="connsiteY3" fmla="*/ 95593 h 2615873"/>
              <a:gd name="connsiteX4" fmla="*/ 8070843 w 8070843"/>
              <a:gd name="connsiteY4" fmla="*/ 1359619 h 2615873"/>
              <a:gd name="connsiteX0" fmla="*/ 0 w 8070843"/>
              <a:gd name="connsiteY0" fmla="*/ 2615873 h 2615873"/>
              <a:gd name="connsiteX1" fmla="*/ 1298982 w 8070843"/>
              <a:gd name="connsiteY1" fmla="*/ 2552315 h 2615873"/>
              <a:gd name="connsiteX2" fmla="*/ 3475384 w 8070843"/>
              <a:gd name="connsiteY2" fmla="*/ 95592 h 2615873"/>
              <a:gd name="connsiteX3" fmla="*/ 6355705 w 8070843"/>
              <a:gd name="connsiteY3" fmla="*/ 95593 h 2615873"/>
              <a:gd name="connsiteX4" fmla="*/ 8070843 w 8070843"/>
              <a:gd name="connsiteY4" fmla="*/ 1359619 h 2615873"/>
              <a:gd name="connsiteX0" fmla="*/ 0 w 8070843"/>
              <a:gd name="connsiteY0" fmla="*/ 2615873 h 2615873"/>
              <a:gd name="connsiteX1" fmla="*/ 1298982 w 8070843"/>
              <a:gd name="connsiteY1" fmla="*/ 2552315 h 2615873"/>
              <a:gd name="connsiteX2" fmla="*/ 3475384 w 8070843"/>
              <a:gd name="connsiteY2" fmla="*/ 95592 h 2615873"/>
              <a:gd name="connsiteX3" fmla="*/ 6067673 w 8070843"/>
              <a:gd name="connsiteY3" fmla="*/ 95593 h 2615873"/>
              <a:gd name="connsiteX4" fmla="*/ 8070843 w 8070843"/>
              <a:gd name="connsiteY4" fmla="*/ 1359619 h 2615873"/>
              <a:gd name="connsiteX0" fmla="*/ 0 w 7723857"/>
              <a:gd name="connsiteY0" fmla="*/ 2615873 h 2615873"/>
              <a:gd name="connsiteX1" fmla="*/ 1298982 w 7723857"/>
              <a:gd name="connsiteY1" fmla="*/ 2552315 h 2615873"/>
              <a:gd name="connsiteX2" fmla="*/ 3475384 w 7723857"/>
              <a:gd name="connsiteY2" fmla="*/ 95592 h 2615873"/>
              <a:gd name="connsiteX3" fmla="*/ 6067673 w 7723857"/>
              <a:gd name="connsiteY3" fmla="*/ 95593 h 2615873"/>
              <a:gd name="connsiteX4" fmla="*/ 7723857 w 7723857"/>
              <a:gd name="connsiteY4"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6067673 w 7723857"/>
              <a:gd name="connsiteY3" fmla="*/ 95593 h 2615873"/>
              <a:gd name="connsiteX4" fmla="*/ 7723857 w 7723857"/>
              <a:gd name="connsiteY4"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5851649 w 7723857"/>
              <a:gd name="connsiteY3" fmla="*/ 95593 h 2615873"/>
              <a:gd name="connsiteX4" fmla="*/ 7723857 w 7723857"/>
              <a:gd name="connsiteY4"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5851649 w 7723857"/>
              <a:gd name="connsiteY3" fmla="*/ 95593 h 2615873"/>
              <a:gd name="connsiteX4" fmla="*/ 6295056 w 7723857"/>
              <a:gd name="connsiteY4" fmla="*/ 325951 h 2615873"/>
              <a:gd name="connsiteX5" fmla="*/ 7723857 w 7723857"/>
              <a:gd name="connsiteY5"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5851649 w 7723857"/>
              <a:gd name="connsiteY3" fmla="*/ 95593 h 2615873"/>
              <a:gd name="connsiteX4" fmla="*/ 6499721 w 7723857"/>
              <a:gd name="connsiteY4" fmla="*/ 239609 h 2615873"/>
              <a:gd name="connsiteX5" fmla="*/ 7723857 w 7723857"/>
              <a:gd name="connsiteY5"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6067673 w 7723857"/>
              <a:gd name="connsiteY3" fmla="*/ 95593 h 2615873"/>
              <a:gd name="connsiteX4" fmla="*/ 6499721 w 7723857"/>
              <a:gd name="connsiteY4" fmla="*/ 239609 h 2615873"/>
              <a:gd name="connsiteX5" fmla="*/ 7723857 w 7723857"/>
              <a:gd name="connsiteY5" fmla="*/ 1391737 h 2615873"/>
              <a:gd name="connsiteX0" fmla="*/ 0 w 7723857"/>
              <a:gd name="connsiteY0" fmla="*/ 2615873 h 2615873"/>
              <a:gd name="connsiteX1" fmla="*/ 1298982 w 7723857"/>
              <a:gd name="connsiteY1" fmla="*/ 2552315 h 2615873"/>
              <a:gd name="connsiteX2" fmla="*/ 3475384 w 7723857"/>
              <a:gd name="connsiteY2" fmla="*/ 95592 h 2615873"/>
              <a:gd name="connsiteX3" fmla="*/ 6067673 w 7723857"/>
              <a:gd name="connsiteY3" fmla="*/ 95593 h 2615873"/>
              <a:gd name="connsiteX4" fmla="*/ 6787753 w 7723857"/>
              <a:gd name="connsiteY4" fmla="*/ 239609 h 2615873"/>
              <a:gd name="connsiteX5" fmla="*/ 7723857 w 7723857"/>
              <a:gd name="connsiteY5" fmla="*/ 1391737 h 2615873"/>
              <a:gd name="connsiteX0" fmla="*/ 0 w 7723857"/>
              <a:gd name="connsiteY0" fmla="*/ 2596131 h 2596131"/>
              <a:gd name="connsiteX1" fmla="*/ 1298982 w 7723857"/>
              <a:gd name="connsiteY1" fmla="*/ 2532573 h 2596131"/>
              <a:gd name="connsiteX2" fmla="*/ 3475384 w 7723857"/>
              <a:gd name="connsiteY2" fmla="*/ 75850 h 2596131"/>
              <a:gd name="connsiteX3" fmla="*/ 6242047 w 7723857"/>
              <a:gd name="connsiteY3" fmla="*/ 120678 h 2596131"/>
              <a:gd name="connsiteX4" fmla="*/ 6787753 w 7723857"/>
              <a:gd name="connsiteY4" fmla="*/ 219867 h 2596131"/>
              <a:gd name="connsiteX5" fmla="*/ 7723857 w 7723857"/>
              <a:gd name="connsiteY5" fmla="*/ 1371995 h 2596131"/>
              <a:gd name="connsiteX0" fmla="*/ 0 w 7723857"/>
              <a:gd name="connsiteY0" fmla="*/ 2596131 h 2596131"/>
              <a:gd name="connsiteX1" fmla="*/ 1298982 w 7723857"/>
              <a:gd name="connsiteY1" fmla="*/ 2532573 h 2596131"/>
              <a:gd name="connsiteX2" fmla="*/ 3475384 w 7723857"/>
              <a:gd name="connsiteY2" fmla="*/ 75850 h 2596131"/>
              <a:gd name="connsiteX3" fmla="*/ 6242047 w 7723857"/>
              <a:gd name="connsiteY3" fmla="*/ 120678 h 2596131"/>
              <a:gd name="connsiteX4" fmla="*/ 6960031 w 7723857"/>
              <a:gd name="connsiteY4" fmla="*/ 537919 h 2596131"/>
              <a:gd name="connsiteX5" fmla="*/ 7723857 w 7723857"/>
              <a:gd name="connsiteY5" fmla="*/ 1371995 h 2596131"/>
              <a:gd name="connsiteX0" fmla="*/ 0 w 7507833"/>
              <a:gd name="connsiteY0" fmla="*/ 2596131 h 2596131"/>
              <a:gd name="connsiteX1" fmla="*/ 1298982 w 7507833"/>
              <a:gd name="connsiteY1" fmla="*/ 2532573 h 2596131"/>
              <a:gd name="connsiteX2" fmla="*/ 3475384 w 7507833"/>
              <a:gd name="connsiteY2" fmla="*/ 75850 h 2596131"/>
              <a:gd name="connsiteX3" fmla="*/ 6242047 w 7507833"/>
              <a:gd name="connsiteY3" fmla="*/ 120678 h 2596131"/>
              <a:gd name="connsiteX4" fmla="*/ 6960031 w 7507833"/>
              <a:gd name="connsiteY4" fmla="*/ 537919 h 2596131"/>
              <a:gd name="connsiteX5" fmla="*/ 7507833 w 7507833"/>
              <a:gd name="connsiteY5" fmla="*/ 1083963 h 2596131"/>
              <a:gd name="connsiteX0" fmla="*/ 0 w 7507833"/>
              <a:gd name="connsiteY0" fmla="*/ 2596131 h 2596131"/>
              <a:gd name="connsiteX1" fmla="*/ 1327380 w 7507833"/>
              <a:gd name="connsiteY1" fmla="*/ 2488015 h 2596131"/>
              <a:gd name="connsiteX2" fmla="*/ 3475384 w 7507833"/>
              <a:gd name="connsiteY2" fmla="*/ 75850 h 2596131"/>
              <a:gd name="connsiteX3" fmla="*/ 6242047 w 7507833"/>
              <a:gd name="connsiteY3" fmla="*/ 120678 h 2596131"/>
              <a:gd name="connsiteX4" fmla="*/ 6960031 w 7507833"/>
              <a:gd name="connsiteY4" fmla="*/ 537919 h 2596131"/>
              <a:gd name="connsiteX5" fmla="*/ 7507833 w 7507833"/>
              <a:gd name="connsiteY5" fmla="*/ 1083963 h 2596131"/>
              <a:gd name="connsiteX0" fmla="*/ 0 w 7507833"/>
              <a:gd name="connsiteY0" fmla="*/ 2596131 h 2596131"/>
              <a:gd name="connsiteX1" fmla="*/ 1327380 w 7507833"/>
              <a:gd name="connsiteY1" fmla="*/ 2488015 h 2596131"/>
              <a:gd name="connsiteX2" fmla="*/ 3475384 w 7507833"/>
              <a:gd name="connsiteY2" fmla="*/ 75850 h 2596131"/>
              <a:gd name="connsiteX3" fmla="*/ 6242047 w 7507833"/>
              <a:gd name="connsiteY3" fmla="*/ 120678 h 2596131"/>
              <a:gd name="connsiteX4" fmla="*/ 6960031 w 7507833"/>
              <a:gd name="connsiteY4" fmla="*/ 537919 h 2596131"/>
              <a:gd name="connsiteX5" fmla="*/ 7507833 w 7507833"/>
              <a:gd name="connsiteY5" fmla="*/ 1083963 h 2596131"/>
              <a:gd name="connsiteX0" fmla="*/ 0 w 7507833"/>
              <a:gd name="connsiteY0" fmla="*/ 2973265 h 2973265"/>
              <a:gd name="connsiteX1" fmla="*/ 1327380 w 7507833"/>
              <a:gd name="connsiteY1" fmla="*/ 2865149 h 2973265"/>
              <a:gd name="connsiteX2" fmla="*/ 3763417 w 7507833"/>
              <a:gd name="connsiteY2" fmla="*/ 75850 h 2973265"/>
              <a:gd name="connsiteX3" fmla="*/ 6242047 w 7507833"/>
              <a:gd name="connsiteY3" fmla="*/ 497812 h 2973265"/>
              <a:gd name="connsiteX4" fmla="*/ 6960031 w 7507833"/>
              <a:gd name="connsiteY4" fmla="*/ 915053 h 2973265"/>
              <a:gd name="connsiteX5" fmla="*/ 7507833 w 7507833"/>
              <a:gd name="connsiteY5" fmla="*/ 1461097 h 2973265"/>
              <a:gd name="connsiteX0" fmla="*/ 0 w 7507833"/>
              <a:gd name="connsiteY0" fmla="*/ 2973265 h 2973265"/>
              <a:gd name="connsiteX1" fmla="*/ 1327380 w 7507833"/>
              <a:gd name="connsiteY1" fmla="*/ 2865149 h 2973265"/>
              <a:gd name="connsiteX2" fmla="*/ 3763417 w 7507833"/>
              <a:gd name="connsiteY2" fmla="*/ 75850 h 2973265"/>
              <a:gd name="connsiteX3" fmla="*/ 5347593 w 7507833"/>
              <a:gd name="connsiteY3" fmla="*/ 147858 h 2973265"/>
              <a:gd name="connsiteX4" fmla="*/ 6960031 w 7507833"/>
              <a:gd name="connsiteY4" fmla="*/ 915053 h 2973265"/>
              <a:gd name="connsiteX5" fmla="*/ 7507833 w 7507833"/>
              <a:gd name="connsiteY5" fmla="*/ 1461097 h 2973265"/>
              <a:gd name="connsiteX0" fmla="*/ 0 w 7507833"/>
              <a:gd name="connsiteY0" fmla="*/ 3117281 h 3117281"/>
              <a:gd name="connsiteX1" fmla="*/ 1327380 w 7507833"/>
              <a:gd name="connsiteY1" fmla="*/ 3009165 h 3117281"/>
              <a:gd name="connsiteX2" fmla="*/ 3979441 w 7507833"/>
              <a:gd name="connsiteY2" fmla="*/ 75850 h 3117281"/>
              <a:gd name="connsiteX3" fmla="*/ 5347593 w 7507833"/>
              <a:gd name="connsiteY3" fmla="*/ 291874 h 3117281"/>
              <a:gd name="connsiteX4" fmla="*/ 6960031 w 7507833"/>
              <a:gd name="connsiteY4" fmla="*/ 1059069 h 3117281"/>
              <a:gd name="connsiteX5" fmla="*/ 7507833 w 7507833"/>
              <a:gd name="connsiteY5" fmla="*/ 1605113 h 3117281"/>
              <a:gd name="connsiteX0" fmla="*/ 0 w 7507833"/>
              <a:gd name="connsiteY0" fmla="*/ 3117281 h 3117281"/>
              <a:gd name="connsiteX1" fmla="*/ 1327380 w 7507833"/>
              <a:gd name="connsiteY1" fmla="*/ 3009165 h 3117281"/>
              <a:gd name="connsiteX2" fmla="*/ 3979441 w 7507833"/>
              <a:gd name="connsiteY2" fmla="*/ 75850 h 3117281"/>
              <a:gd name="connsiteX3" fmla="*/ 6283697 w 7507833"/>
              <a:gd name="connsiteY3" fmla="*/ 219866 h 3117281"/>
              <a:gd name="connsiteX4" fmla="*/ 6960031 w 7507833"/>
              <a:gd name="connsiteY4" fmla="*/ 1059069 h 3117281"/>
              <a:gd name="connsiteX5" fmla="*/ 7507833 w 7507833"/>
              <a:gd name="connsiteY5" fmla="*/ 1605113 h 3117281"/>
              <a:gd name="connsiteX0" fmla="*/ 0 w 7723857"/>
              <a:gd name="connsiteY0" fmla="*/ 3867134 h 3867134"/>
              <a:gd name="connsiteX1" fmla="*/ 1327380 w 7723857"/>
              <a:gd name="connsiteY1" fmla="*/ 3759018 h 3867134"/>
              <a:gd name="connsiteX2" fmla="*/ 3979441 w 7723857"/>
              <a:gd name="connsiteY2" fmla="*/ 825703 h 3867134"/>
              <a:gd name="connsiteX3" fmla="*/ 6283697 w 7723857"/>
              <a:gd name="connsiteY3" fmla="*/ 969719 h 3867134"/>
              <a:gd name="connsiteX4" fmla="*/ 6960031 w 7723857"/>
              <a:gd name="connsiteY4" fmla="*/ 1808922 h 3867134"/>
              <a:gd name="connsiteX5" fmla="*/ 7723857 w 7723857"/>
              <a:gd name="connsiteY5" fmla="*/ 177631 h 3867134"/>
              <a:gd name="connsiteX0" fmla="*/ 0 w 7723857"/>
              <a:gd name="connsiteY0" fmla="*/ 4253566 h 4253566"/>
              <a:gd name="connsiteX1" fmla="*/ 1327380 w 7723857"/>
              <a:gd name="connsiteY1" fmla="*/ 4145450 h 4253566"/>
              <a:gd name="connsiteX2" fmla="*/ 3979441 w 7723857"/>
              <a:gd name="connsiteY2" fmla="*/ 1212135 h 4253566"/>
              <a:gd name="connsiteX3" fmla="*/ 6283697 w 7723857"/>
              <a:gd name="connsiteY3" fmla="*/ 1356151 h 4253566"/>
              <a:gd name="connsiteX4" fmla="*/ 7147793 w 7723857"/>
              <a:gd name="connsiteY4" fmla="*/ 132015 h 4253566"/>
              <a:gd name="connsiteX5" fmla="*/ 7723857 w 7723857"/>
              <a:gd name="connsiteY5" fmla="*/ 564063 h 4253566"/>
              <a:gd name="connsiteX0" fmla="*/ 0 w 7723857"/>
              <a:gd name="connsiteY0" fmla="*/ 4253566 h 4253566"/>
              <a:gd name="connsiteX1" fmla="*/ 1327380 w 7723857"/>
              <a:gd name="connsiteY1" fmla="*/ 4145450 h 4253566"/>
              <a:gd name="connsiteX2" fmla="*/ 3979441 w 7723857"/>
              <a:gd name="connsiteY2" fmla="*/ 1212135 h 4253566"/>
              <a:gd name="connsiteX3" fmla="*/ 6283697 w 7723857"/>
              <a:gd name="connsiteY3" fmla="*/ 1356151 h 4253566"/>
              <a:gd name="connsiteX4" fmla="*/ 7147793 w 7723857"/>
              <a:gd name="connsiteY4" fmla="*/ 132015 h 4253566"/>
              <a:gd name="connsiteX5" fmla="*/ 7723857 w 7723857"/>
              <a:gd name="connsiteY5" fmla="*/ 564063 h 4253566"/>
              <a:gd name="connsiteX0" fmla="*/ 0 w 7723857"/>
              <a:gd name="connsiteY0" fmla="*/ 4253566 h 4253566"/>
              <a:gd name="connsiteX1" fmla="*/ 1327380 w 7723857"/>
              <a:gd name="connsiteY1" fmla="*/ 4145450 h 4253566"/>
              <a:gd name="connsiteX2" fmla="*/ 3979441 w 7723857"/>
              <a:gd name="connsiteY2" fmla="*/ 1212135 h 4253566"/>
              <a:gd name="connsiteX3" fmla="*/ 6283697 w 7723857"/>
              <a:gd name="connsiteY3" fmla="*/ 1356151 h 4253566"/>
              <a:gd name="connsiteX4" fmla="*/ 7147793 w 7723857"/>
              <a:gd name="connsiteY4" fmla="*/ 132015 h 4253566"/>
              <a:gd name="connsiteX5" fmla="*/ 7723857 w 7723857"/>
              <a:gd name="connsiteY5" fmla="*/ 564063 h 4253566"/>
              <a:gd name="connsiteX0" fmla="*/ 0 w 7723857"/>
              <a:gd name="connsiteY0" fmla="*/ 4229563 h 4229563"/>
              <a:gd name="connsiteX1" fmla="*/ 1327380 w 7723857"/>
              <a:gd name="connsiteY1" fmla="*/ 4121447 h 4229563"/>
              <a:gd name="connsiteX2" fmla="*/ 3979441 w 7723857"/>
              <a:gd name="connsiteY2" fmla="*/ 1188132 h 4229563"/>
              <a:gd name="connsiteX3" fmla="*/ 6283697 w 7723857"/>
              <a:gd name="connsiteY3" fmla="*/ 1188132 h 4229563"/>
              <a:gd name="connsiteX4" fmla="*/ 7147793 w 7723857"/>
              <a:gd name="connsiteY4" fmla="*/ 108012 h 4229563"/>
              <a:gd name="connsiteX5" fmla="*/ 7723857 w 7723857"/>
              <a:gd name="connsiteY5" fmla="*/ 540060 h 4229563"/>
              <a:gd name="connsiteX0" fmla="*/ 0 w 7723857"/>
              <a:gd name="connsiteY0" fmla="*/ 3869523 h 3869523"/>
              <a:gd name="connsiteX1" fmla="*/ 1327380 w 7723857"/>
              <a:gd name="connsiteY1" fmla="*/ 3761407 h 3869523"/>
              <a:gd name="connsiteX2" fmla="*/ 3979441 w 7723857"/>
              <a:gd name="connsiteY2" fmla="*/ 828092 h 3869523"/>
              <a:gd name="connsiteX3" fmla="*/ 6283697 w 7723857"/>
              <a:gd name="connsiteY3" fmla="*/ 828092 h 3869523"/>
              <a:gd name="connsiteX4" fmla="*/ 7003777 w 7723857"/>
              <a:gd name="connsiteY4" fmla="*/ 108012 h 3869523"/>
              <a:gd name="connsiteX5" fmla="*/ 7723857 w 7723857"/>
              <a:gd name="connsiteY5" fmla="*/ 180020 h 3869523"/>
              <a:gd name="connsiteX0" fmla="*/ 0 w 7003777"/>
              <a:gd name="connsiteY0" fmla="*/ 3761511 h 3761511"/>
              <a:gd name="connsiteX1" fmla="*/ 1327380 w 7003777"/>
              <a:gd name="connsiteY1" fmla="*/ 3653395 h 3761511"/>
              <a:gd name="connsiteX2" fmla="*/ 3979441 w 7003777"/>
              <a:gd name="connsiteY2" fmla="*/ 720080 h 3761511"/>
              <a:gd name="connsiteX3" fmla="*/ 6283697 w 7003777"/>
              <a:gd name="connsiteY3" fmla="*/ 720080 h 3761511"/>
              <a:gd name="connsiteX4" fmla="*/ 7003777 w 7003777"/>
              <a:gd name="connsiteY4" fmla="*/ 0 h 3761511"/>
              <a:gd name="connsiteX0" fmla="*/ 0 w 7359788"/>
              <a:gd name="connsiteY0" fmla="*/ 3761511 h 3761511"/>
              <a:gd name="connsiteX1" fmla="*/ 1327380 w 7359788"/>
              <a:gd name="connsiteY1" fmla="*/ 3653395 h 3761511"/>
              <a:gd name="connsiteX2" fmla="*/ 3979441 w 7359788"/>
              <a:gd name="connsiteY2" fmla="*/ 720080 h 3761511"/>
              <a:gd name="connsiteX3" fmla="*/ 6283697 w 7359788"/>
              <a:gd name="connsiteY3" fmla="*/ 720080 h 3761511"/>
              <a:gd name="connsiteX4" fmla="*/ 7003777 w 7359788"/>
              <a:gd name="connsiteY4" fmla="*/ 0 h 3761511"/>
              <a:gd name="connsiteX0" fmla="*/ 0 w 7408863"/>
              <a:gd name="connsiteY0" fmla="*/ 3846771 h 3846771"/>
              <a:gd name="connsiteX1" fmla="*/ 1327380 w 7408863"/>
              <a:gd name="connsiteY1" fmla="*/ 3738655 h 3846771"/>
              <a:gd name="connsiteX2" fmla="*/ 3979441 w 7408863"/>
              <a:gd name="connsiteY2" fmla="*/ 805340 h 3846771"/>
              <a:gd name="connsiteX3" fmla="*/ 6283697 w 7408863"/>
              <a:gd name="connsiteY3" fmla="*/ 805340 h 3846771"/>
              <a:gd name="connsiteX4" fmla="*/ 7408863 w 7408863"/>
              <a:gd name="connsiteY4" fmla="*/ 0 h 3846771"/>
              <a:gd name="connsiteX0" fmla="*/ 0 w 8749869"/>
              <a:gd name="connsiteY0" fmla="*/ 3809458 h 3809458"/>
              <a:gd name="connsiteX1" fmla="*/ 2668386 w 8749869"/>
              <a:gd name="connsiteY1" fmla="*/ 3738655 h 3809458"/>
              <a:gd name="connsiteX2" fmla="*/ 5320447 w 8749869"/>
              <a:gd name="connsiteY2" fmla="*/ 805340 h 3809458"/>
              <a:gd name="connsiteX3" fmla="*/ 7624703 w 8749869"/>
              <a:gd name="connsiteY3" fmla="*/ 805340 h 3809458"/>
              <a:gd name="connsiteX4" fmla="*/ 8749869 w 8749869"/>
              <a:gd name="connsiteY4" fmla="*/ 0 h 3809458"/>
              <a:gd name="connsiteX0" fmla="*/ 0 w 8749869"/>
              <a:gd name="connsiteY0" fmla="*/ 3809458 h 3809458"/>
              <a:gd name="connsiteX1" fmla="*/ 2668386 w 8749869"/>
              <a:gd name="connsiteY1" fmla="*/ 3738655 h 3809458"/>
              <a:gd name="connsiteX2" fmla="*/ 5320447 w 8749869"/>
              <a:gd name="connsiteY2" fmla="*/ 805340 h 3809458"/>
              <a:gd name="connsiteX3" fmla="*/ 7624703 w 8749869"/>
              <a:gd name="connsiteY3" fmla="*/ 805340 h 3809458"/>
              <a:gd name="connsiteX4" fmla="*/ 8749869 w 8749869"/>
              <a:gd name="connsiteY4" fmla="*/ 0 h 3809458"/>
              <a:gd name="connsiteX0" fmla="*/ 0 w 8749869"/>
              <a:gd name="connsiteY0" fmla="*/ 3809458 h 3809458"/>
              <a:gd name="connsiteX1" fmla="*/ 2668386 w 8749869"/>
              <a:gd name="connsiteY1" fmla="*/ 3738655 h 3809458"/>
              <a:gd name="connsiteX2" fmla="*/ 3253936 w 8749869"/>
              <a:gd name="connsiteY2" fmla="*/ 2828294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668386 w 8749869"/>
              <a:gd name="connsiteY1" fmla="*/ 3738655 h 3809458"/>
              <a:gd name="connsiteX2" fmla="*/ 3253936 w 8749869"/>
              <a:gd name="connsiteY2" fmla="*/ 2828294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375476 w 8749869"/>
              <a:gd name="connsiteY1" fmla="*/ 3727262 h 3809458"/>
              <a:gd name="connsiteX2" fmla="*/ 3253936 w 8749869"/>
              <a:gd name="connsiteY2" fmla="*/ 2828294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375476 w 8749869"/>
              <a:gd name="connsiteY1" fmla="*/ 3727262 h 3809458"/>
              <a:gd name="connsiteX2" fmla="*/ 3253936 w 8749869"/>
              <a:gd name="connsiteY2" fmla="*/ 2828294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375476 w 8749869"/>
              <a:gd name="connsiteY1" fmla="*/ 3727262 h 3809458"/>
              <a:gd name="connsiteX2" fmla="*/ 3253936 w 8749869"/>
              <a:gd name="connsiteY2" fmla="*/ 2828294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62047"/>
              <a:gd name="connsiteX1" fmla="*/ 2375476 w 8749869"/>
              <a:gd name="connsiteY1" fmla="*/ 3727262 h 3862047"/>
              <a:gd name="connsiteX2" fmla="*/ 3429629 w 8749869"/>
              <a:gd name="connsiteY2" fmla="*/ 2956718 h 3862047"/>
              <a:gd name="connsiteX3" fmla="*/ 5320447 w 8749869"/>
              <a:gd name="connsiteY3" fmla="*/ 805340 h 3862047"/>
              <a:gd name="connsiteX4" fmla="*/ 7624703 w 8749869"/>
              <a:gd name="connsiteY4" fmla="*/ 805340 h 3862047"/>
              <a:gd name="connsiteX5" fmla="*/ 8749869 w 8749869"/>
              <a:gd name="connsiteY5" fmla="*/ 0 h 3862047"/>
              <a:gd name="connsiteX0" fmla="*/ 0 w 8749869"/>
              <a:gd name="connsiteY0" fmla="*/ 3809458 h 3809458"/>
              <a:gd name="connsiteX1" fmla="*/ 2375476 w 8749869"/>
              <a:gd name="connsiteY1" fmla="*/ 3727262 h 3809458"/>
              <a:gd name="connsiteX2" fmla="*/ 3429629 w 8749869"/>
              <a:gd name="connsiteY2" fmla="*/ 2956718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199784 w 8749869"/>
              <a:gd name="connsiteY1" fmla="*/ 3663050 h 3809458"/>
              <a:gd name="connsiteX2" fmla="*/ 3429629 w 8749869"/>
              <a:gd name="connsiteY2" fmla="*/ 2956718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199784 w 8749869"/>
              <a:gd name="connsiteY1" fmla="*/ 3663050 h 3809458"/>
              <a:gd name="connsiteX2" fmla="*/ 3429629 w 8749869"/>
              <a:gd name="connsiteY2" fmla="*/ 2956718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199784 w 8749869"/>
              <a:gd name="connsiteY1" fmla="*/ 3663050 h 3809458"/>
              <a:gd name="connsiteX2" fmla="*/ 3429629 w 8749869"/>
              <a:gd name="connsiteY2" fmla="*/ 2956718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199784 w 8749869"/>
              <a:gd name="connsiteY1" fmla="*/ 3663050 h 3809458"/>
              <a:gd name="connsiteX2" fmla="*/ 3253936 w 8749869"/>
              <a:gd name="connsiteY2" fmla="*/ 2892506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199784 w 8749869"/>
              <a:gd name="connsiteY1" fmla="*/ 3663050 h 3809458"/>
              <a:gd name="connsiteX2" fmla="*/ 3253936 w 8749869"/>
              <a:gd name="connsiteY2" fmla="*/ 2892506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024091 w 8749869"/>
              <a:gd name="connsiteY1" fmla="*/ 3663050 h 3809458"/>
              <a:gd name="connsiteX2" fmla="*/ 3253936 w 8749869"/>
              <a:gd name="connsiteY2" fmla="*/ 2892506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024091 w 8749869"/>
              <a:gd name="connsiteY1" fmla="*/ 3663050 h 3809458"/>
              <a:gd name="connsiteX2" fmla="*/ 3253936 w 8749869"/>
              <a:gd name="connsiteY2" fmla="*/ 2892506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024091 w 8749869"/>
              <a:gd name="connsiteY1" fmla="*/ 3663050 h 3809458"/>
              <a:gd name="connsiteX2" fmla="*/ 3253936 w 8749869"/>
              <a:gd name="connsiteY2" fmla="*/ 2892506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024091 w 8749869"/>
              <a:gd name="connsiteY1" fmla="*/ 3663050 h 3809458"/>
              <a:gd name="connsiteX2" fmla="*/ 3253936 w 8749869"/>
              <a:gd name="connsiteY2" fmla="*/ 2892506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49869"/>
              <a:gd name="connsiteY0" fmla="*/ 3809458 h 3809458"/>
              <a:gd name="connsiteX1" fmla="*/ 2024091 w 8749869"/>
              <a:gd name="connsiteY1" fmla="*/ 3663050 h 3809458"/>
              <a:gd name="connsiteX2" fmla="*/ 3253936 w 8749869"/>
              <a:gd name="connsiteY2" fmla="*/ 2892506 h 3809458"/>
              <a:gd name="connsiteX3" fmla="*/ 5320447 w 8749869"/>
              <a:gd name="connsiteY3" fmla="*/ 805340 h 3809458"/>
              <a:gd name="connsiteX4" fmla="*/ 7624703 w 8749869"/>
              <a:gd name="connsiteY4" fmla="*/ 805340 h 3809458"/>
              <a:gd name="connsiteX5" fmla="*/ 8749869 w 8749869"/>
              <a:gd name="connsiteY5" fmla="*/ 0 h 3809458"/>
              <a:gd name="connsiteX0" fmla="*/ 0 w 8700794"/>
              <a:gd name="connsiteY0" fmla="*/ 3485434 h 3485434"/>
              <a:gd name="connsiteX1" fmla="*/ 2024091 w 8700794"/>
              <a:gd name="connsiteY1" fmla="*/ 3339026 h 3485434"/>
              <a:gd name="connsiteX2" fmla="*/ 3253936 w 8700794"/>
              <a:gd name="connsiteY2" fmla="*/ 2568482 h 3485434"/>
              <a:gd name="connsiteX3" fmla="*/ 5320447 w 8700794"/>
              <a:gd name="connsiteY3" fmla="*/ 481316 h 3485434"/>
              <a:gd name="connsiteX4" fmla="*/ 7624703 w 8700794"/>
              <a:gd name="connsiteY4" fmla="*/ 481316 h 3485434"/>
              <a:gd name="connsiteX5" fmla="*/ 8612547 w 8700794"/>
              <a:gd name="connsiteY5" fmla="*/ 0 h 3485434"/>
              <a:gd name="connsiteX0" fmla="*/ 0 w 8788239"/>
              <a:gd name="connsiteY0" fmla="*/ 3421222 h 3421222"/>
              <a:gd name="connsiteX1" fmla="*/ 2024091 w 8788239"/>
              <a:gd name="connsiteY1" fmla="*/ 3274814 h 3421222"/>
              <a:gd name="connsiteX2" fmla="*/ 3253936 w 8788239"/>
              <a:gd name="connsiteY2" fmla="*/ 2504270 h 3421222"/>
              <a:gd name="connsiteX3" fmla="*/ 5320447 w 8788239"/>
              <a:gd name="connsiteY3" fmla="*/ 417104 h 3421222"/>
              <a:gd name="connsiteX4" fmla="*/ 7624703 w 8788239"/>
              <a:gd name="connsiteY4" fmla="*/ 417104 h 3421222"/>
              <a:gd name="connsiteX5" fmla="*/ 8788239 w 8788239"/>
              <a:gd name="connsiteY5" fmla="*/ 0 h 3421222"/>
              <a:gd name="connsiteX0" fmla="*/ 0 w 8788239"/>
              <a:gd name="connsiteY0" fmla="*/ 3421222 h 3421222"/>
              <a:gd name="connsiteX1" fmla="*/ 2024091 w 8788239"/>
              <a:gd name="connsiteY1" fmla="*/ 3274814 h 3421222"/>
              <a:gd name="connsiteX2" fmla="*/ 3253936 w 8788239"/>
              <a:gd name="connsiteY2" fmla="*/ 2504270 h 3421222"/>
              <a:gd name="connsiteX3" fmla="*/ 5320447 w 8788239"/>
              <a:gd name="connsiteY3" fmla="*/ 417104 h 3421222"/>
              <a:gd name="connsiteX4" fmla="*/ 7624703 w 8788239"/>
              <a:gd name="connsiteY4" fmla="*/ 417104 h 3421222"/>
              <a:gd name="connsiteX5" fmla="*/ 8788239 w 8788239"/>
              <a:gd name="connsiteY5" fmla="*/ 0 h 3421222"/>
              <a:gd name="connsiteX0" fmla="*/ 0 w 8788239"/>
              <a:gd name="connsiteY0" fmla="*/ 3421222 h 3421222"/>
              <a:gd name="connsiteX1" fmla="*/ 2024091 w 8788239"/>
              <a:gd name="connsiteY1" fmla="*/ 3274814 h 3421222"/>
              <a:gd name="connsiteX2" fmla="*/ 3253936 w 8788239"/>
              <a:gd name="connsiteY2" fmla="*/ 2504270 h 3421222"/>
              <a:gd name="connsiteX3" fmla="*/ 5320447 w 8788239"/>
              <a:gd name="connsiteY3" fmla="*/ 417104 h 3421222"/>
              <a:gd name="connsiteX4" fmla="*/ 7624703 w 8788239"/>
              <a:gd name="connsiteY4" fmla="*/ 417104 h 3421222"/>
              <a:gd name="connsiteX5" fmla="*/ 8788239 w 8788239"/>
              <a:gd name="connsiteY5" fmla="*/ 0 h 3421222"/>
              <a:gd name="connsiteX0" fmla="*/ 0 w 8788239"/>
              <a:gd name="connsiteY0" fmla="*/ 3421222 h 3421222"/>
              <a:gd name="connsiteX1" fmla="*/ 2024091 w 8788239"/>
              <a:gd name="connsiteY1" fmla="*/ 3274814 h 3421222"/>
              <a:gd name="connsiteX2" fmla="*/ 3253936 w 8788239"/>
              <a:gd name="connsiteY2" fmla="*/ 2504270 h 3421222"/>
              <a:gd name="connsiteX3" fmla="*/ 5320447 w 8788239"/>
              <a:gd name="connsiteY3" fmla="*/ 417104 h 3421222"/>
              <a:gd name="connsiteX4" fmla="*/ 7624703 w 8788239"/>
              <a:gd name="connsiteY4" fmla="*/ 417104 h 3421222"/>
              <a:gd name="connsiteX5" fmla="*/ 8788239 w 8788239"/>
              <a:gd name="connsiteY5" fmla="*/ 0 h 3421222"/>
              <a:gd name="connsiteX0" fmla="*/ 0 w 8788239"/>
              <a:gd name="connsiteY0" fmla="*/ 3421222 h 3421222"/>
              <a:gd name="connsiteX1" fmla="*/ 2024091 w 8788239"/>
              <a:gd name="connsiteY1" fmla="*/ 3274814 h 3421222"/>
              <a:gd name="connsiteX2" fmla="*/ 3253936 w 8788239"/>
              <a:gd name="connsiteY2" fmla="*/ 2504270 h 3421222"/>
              <a:gd name="connsiteX3" fmla="*/ 5320447 w 8788239"/>
              <a:gd name="connsiteY3" fmla="*/ 417104 h 3421222"/>
              <a:gd name="connsiteX4" fmla="*/ 7624703 w 8788239"/>
              <a:gd name="connsiteY4" fmla="*/ 417104 h 3421222"/>
              <a:gd name="connsiteX5" fmla="*/ 8788239 w 8788239"/>
              <a:gd name="connsiteY5" fmla="*/ 0 h 3421222"/>
              <a:gd name="connsiteX0" fmla="*/ 0 w 8788239"/>
              <a:gd name="connsiteY0" fmla="*/ 3421222 h 3421222"/>
              <a:gd name="connsiteX1" fmla="*/ 2024091 w 8788239"/>
              <a:gd name="connsiteY1" fmla="*/ 3274814 h 3421222"/>
              <a:gd name="connsiteX2" fmla="*/ 3253936 w 8788239"/>
              <a:gd name="connsiteY2" fmla="*/ 2504270 h 3421222"/>
              <a:gd name="connsiteX3" fmla="*/ 5320447 w 8788239"/>
              <a:gd name="connsiteY3" fmla="*/ 417104 h 3421222"/>
              <a:gd name="connsiteX4" fmla="*/ 7821932 w 8788239"/>
              <a:gd name="connsiteY4" fmla="*/ 321060 h 3421222"/>
              <a:gd name="connsiteX5" fmla="*/ 8788239 w 8788239"/>
              <a:gd name="connsiteY5" fmla="*/ 0 h 3421222"/>
              <a:gd name="connsiteX0" fmla="*/ 0 w 8788239"/>
              <a:gd name="connsiteY0" fmla="*/ 3421222 h 3421222"/>
              <a:gd name="connsiteX1" fmla="*/ 2024091 w 8788239"/>
              <a:gd name="connsiteY1" fmla="*/ 3274814 h 3421222"/>
              <a:gd name="connsiteX2" fmla="*/ 3253936 w 8788239"/>
              <a:gd name="connsiteY2" fmla="*/ 2504270 h 3421222"/>
              <a:gd name="connsiteX3" fmla="*/ 5320447 w 8788239"/>
              <a:gd name="connsiteY3" fmla="*/ 417104 h 3421222"/>
              <a:gd name="connsiteX4" fmla="*/ 7821932 w 8788239"/>
              <a:gd name="connsiteY4" fmla="*/ 321060 h 3421222"/>
              <a:gd name="connsiteX5" fmla="*/ 8788239 w 8788239"/>
              <a:gd name="connsiteY5" fmla="*/ 0 h 3421222"/>
              <a:gd name="connsiteX0" fmla="*/ 0 w 8823537"/>
              <a:gd name="connsiteY0" fmla="*/ 3421222 h 3421222"/>
              <a:gd name="connsiteX1" fmla="*/ 2024091 w 8823537"/>
              <a:gd name="connsiteY1" fmla="*/ 3274814 h 3421222"/>
              <a:gd name="connsiteX2" fmla="*/ 3253936 w 8823537"/>
              <a:gd name="connsiteY2" fmla="*/ 2504270 h 3421222"/>
              <a:gd name="connsiteX3" fmla="*/ 5320447 w 8823537"/>
              <a:gd name="connsiteY3" fmla="*/ 417104 h 3421222"/>
              <a:gd name="connsiteX4" fmla="*/ 7930068 w 8823537"/>
              <a:gd name="connsiteY4" fmla="*/ 271318 h 3421222"/>
              <a:gd name="connsiteX5" fmla="*/ 8788239 w 8823537"/>
              <a:gd name="connsiteY5" fmla="*/ 0 h 3421222"/>
              <a:gd name="connsiteX0" fmla="*/ 0 w 8823537"/>
              <a:gd name="connsiteY0" fmla="*/ 3421222 h 3421222"/>
              <a:gd name="connsiteX1" fmla="*/ 2024091 w 8823537"/>
              <a:gd name="connsiteY1" fmla="*/ 3274814 h 3421222"/>
              <a:gd name="connsiteX2" fmla="*/ 3253936 w 8823537"/>
              <a:gd name="connsiteY2" fmla="*/ 2504270 h 3421222"/>
              <a:gd name="connsiteX3" fmla="*/ 5320447 w 8823537"/>
              <a:gd name="connsiteY3" fmla="*/ 417104 h 3421222"/>
              <a:gd name="connsiteX4" fmla="*/ 7930068 w 8823537"/>
              <a:gd name="connsiteY4" fmla="*/ 271318 h 3421222"/>
              <a:gd name="connsiteX5" fmla="*/ 8788239 w 8823537"/>
              <a:gd name="connsiteY5" fmla="*/ 0 h 3421222"/>
              <a:gd name="connsiteX0" fmla="*/ 0 w 8951552"/>
              <a:gd name="connsiteY0" fmla="*/ 3421222 h 3421222"/>
              <a:gd name="connsiteX1" fmla="*/ 2024091 w 8951552"/>
              <a:gd name="connsiteY1" fmla="*/ 3274814 h 3421222"/>
              <a:gd name="connsiteX2" fmla="*/ 3253936 w 8951552"/>
              <a:gd name="connsiteY2" fmla="*/ 2504270 h 3421222"/>
              <a:gd name="connsiteX3" fmla="*/ 5320447 w 8951552"/>
              <a:gd name="connsiteY3" fmla="*/ 417104 h 3421222"/>
              <a:gd name="connsiteX4" fmla="*/ 7930068 w 8951552"/>
              <a:gd name="connsiteY4" fmla="*/ 271318 h 3421222"/>
              <a:gd name="connsiteX5" fmla="*/ 8788239 w 8951552"/>
              <a:gd name="connsiteY5" fmla="*/ 0 h 3421222"/>
              <a:gd name="connsiteX0" fmla="*/ 0 w 8951552"/>
              <a:gd name="connsiteY0" fmla="*/ 3613858 h 3613858"/>
              <a:gd name="connsiteX1" fmla="*/ 2024091 w 8951552"/>
              <a:gd name="connsiteY1" fmla="*/ 3467450 h 3613858"/>
              <a:gd name="connsiteX2" fmla="*/ 3253936 w 8951552"/>
              <a:gd name="connsiteY2" fmla="*/ 2696906 h 3613858"/>
              <a:gd name="connsiteX3" fmla="*/ 5320447 w 8951552"/>
              <a:gd name="connsiteY3" fmla="*/ 609740 h 3613858"/>
              <a:gd name="connsiteX4" fmla="*/ 7930068 w 8951552"/>
              <a:gd name="connsiteY4" fmla="*/ 463954 h 3613858"/>
              <a:gd name="connsiteX5" fmla="*/ 8876084 w 8951552"/>
              <a:gd name="connsiteY5" fmla="*/ 0 h 3613858"/>
              <a:gd name="connsiteX0" fmla="*/ 0 w 8876084"/>
              <a:gd name="connsiteY0" fmla="*/ 3613858 h 3613858"/>
              <a:gd name="connsiteX1" fmla="*/ 2024091 w 8876084"/>
              <a:gd name="connsiteY1" fmla="*/ 3467450 h 3613858"/>
              <a:gd name="connsiteX2" fmla="*/ 3253936 w 8876084"/>
              <a:gd name="connsiteY2" fmla="*/ 2696906 h 3613858"/>
              <a:gd name="connsiteX3" fmla="*/ 5320447 w 8876084"/>
              <a:gd name="connsiteY3" fmla="*/ 609740 h 3613858"/>
              <a:gd name="connsiteX4" fmla="*/ 7930068 w 8876084"/>
              <a:gd name="connsiteY4" fmla="*/ 463954 h 3613858"/>
              <a:gd name="connsiteX5" fmla="*/ 8876084 w 8876084"/>
              <a:gd name="connsiteY5" fmla="*/ 0 h 3613858"/>
              <a:gd name="connsiteX0" fmla="*/ 0 w 8876084"/>
              <a:gd name="connsiteY0" fmla="*/ 3613858 h 3613858"/>
              <a:gd name="connsiteX1" fmla="*/ 2024091 w 8876084"/>
              <a:gd name="connsiteY1" fmla="*/ 3467450 h 3613858"/>
              <a:gd name="connsiteX2" fmla="*/ 3253936 w 8876084"/>
              <a:gd name="connsiteY2" fmla="*/ 2696906 h 3613858"/>
              <a:gd name="connsiteX3" fmla="*/ 5320447 w 8876084"/>
              <a:gd name="connsiteY3" fmla="*/ 609740 h 3613858"/>
              <a:gd name="connsiteX4" fmla="*/ 7930068 w 8876084"/>
              <a:gd name="connsiteY4" fmla="*/ 463954 h 3613858"/>
              <a:gd name="connsiteX5" fmla="*/ 8876084 w 8876084"/>
              <a:gd name="connsiteY5" fmla="*/ 0 h 3613858"/>
              <a:gd name="connsiteX0" fmla="*/ 0 w 8612546"/>
              <a:gd name="connsiteY0" fmla="*/ 3421222 h 3421222"/>
              <a:gd name="connsiteX1" fmla="*/ 2024091 w 8612546"/>
              <a:gd name="connsiteY1" fmla="*/ 3274814 h 3421222"/>
              <a:gd name="connsiteX2" fmla="*/ 3253936 w 8612546"/>
              <a:gd name="connsiteY2" fmla="*/ 2504270 h 3421222"/>
              <a:gd name="connsiteX3" fmla="*/ 5320447 w 8612546"/>
              <a:gd name="connsiteY3" fmla="*/ 417104 h 3421222"/>
              <a:gd name="connsiteX4" fmla="*/ 7930068 w 8612546"/>
              <a:gd name="connsiteY4" fmla="*/ 271318 h 3421222"/>
              <a:gd name="connsiteX5" fmla="*/ 8612546 w 8612546"/>
              <a:gd name="connsiteY5" fmla="*/ 0 h 3421222"/>
              <a:gd name="connsiteX0" fmla="*/ 0 w 8612546"/>
              <a:gd name="connsiteY0" fmla="*/ 3421222 h 3421222"/>
              <a:gd name="connsiteX1" fmla="*/ 2024091 w 8612546"/>
              <a:gd name="connsiteY1" fmla="*/ 3274814 h 3421222"/>
              <a:gd name="connsiteX2" fmla="*/ 3253936 w 8612546"/>
              <a:gd name="connsiteY2" fmla="*/ 2504270 h 3421222"/>
              <a:gd name="connsiteX3" fmla="*/ 5320447 w 8612546"/>
              <a:gd name="connsiteY3" fmla="*/ 417104 h 3421222"/>
              <a:gd name="connsiteX4" fmla="*/ 7930068 w 8612546"/>
              <a:gd name="connsiteY4" fmla="*/ 271318 h 3421222"/>
              <a:gd name="connsiteX5" fmla="*/ 8612546 w 8612546"/>
              <a:gd name="connsiteY5" fmla="*/ 0 h 3421222"/>
              <a:gd name="connsiteX0" fmla="*/ 0 w 8612546"/>
              <a:gd name="connsiteY0" fmla="*/ 3421222 h 3421222"/>
              <a:gd name="connsiteX1" fmla="*/ 2024091 w 8612546"/>
              <a:gd name="connsiteY1" fmla="*/ 3274814 h 3421222"/>
              <a:gd name="connsiteX2" fmla="*/ 3253936 w 8612546"/>
              <a:gd name="connsiteY2" fmla="*/ 2504270 h 3421222"/>
              <a:gd name="connsiteX3" fmla="*/ 5320447 w 8612546"/>
              <a:gd name="connsiteY3" fmla="*/ 417104 h 3421222"/>
              <a:gd name="connsiteX4" fmla="*/ 7930068 w 8612546"/>
              <a:gd name="connsiteY4" fmla="*/ 271318 h 3421222"/>
              <a:gd name="connsiteX5" fmla="*/ 8612546 w 8612546"/>
              <a:gd name="connsiteY5" fmla="*/ 0 h 3421222"/>
              <a:gd name="connsiteX0" fmla="*/ 0 w 8612546"/>
              <a:gd name="connsiteY0" fmla="*/ 3421222 h 3421222"/>
              <a:gd name="connsiteX1" fmla="*/ 2024091 w 8612546"/>
              <a:gd name="connsiteY1" fmla="*/ 3274814 h 3421222"/>
              <a:gd name="connsiteX2" fmla="*/ 3253936 w 8612546"/>
              <a:gd name="connsiteY2" fmla="*/ 2504270 h 3421222"/>
              <a:gd name="connsiteX3" fmla="*/ 5320447 w 8612546"/>
              <a:gd name="connsiteY3" fmla="*/ 417104 h 3421222"/>
              <a:gd name="connsiteX4" fmla="*/ 7558393 w 8612546"/>
              <a:gd name="connsiteY4" fmla="*/ 256848 h 3421222"/>
              <a:gd name="connsiteX5" fmla="*/ 8612546 w 8612546"/>
              <a:gd name="connsiteY5" fmla="*/ 0 h 3421222"/>
              <a:gd name="connsiteX0" fmla="*/ 0 w 8725543"/>
              <a:gd name="connsiteY0" fmla="*/ 3421222 h 3421222"/>
              <a:gd name="connsiteX1" fmla="*/ 2024091 w 8725543"/>
              <a:gd name="connsiteY1" fmla="*/ 3274814 h 3421222"/>
              <a:gd name="connsiteX2" fmla="*/ 3253936 w 8725543"/>
              <a:gd name="connsiteY2" fmla="*/ 2504270 h 3421222"/>
              <a:gd name="connsiteX3" fmla="*/ 5320447 w 8725543"/>
              <a:gd name="connsiteY3" fmla="*/ 417104 h 3421222"/>
              <a:gd name="connsiteX4" fmla="*/ 7558393 w 8725543"/>
              <a:gd name="connsiteY4" fmla="*/ 256848 h 3421222"/>
              <a:gd name="connsiteX5" fmla="*/ 8612546 w 8725543"/>
              <a:gd name="connsiteY5" fmla="*/ 0 h 3421222"/>
              <a:gd name="connsiteX0" fmla="*/ 0 w 8725543"/>
              <a:gd name="connsiteY0" fmla="*/ 3421222 h 3421222"/>
              <a:gd name="connsiteX1" fmla="*/ 2024091 w 8725543"/>
              <a:gd name="connsiteY1" fmla="*/ 3274814 h 3421222"/>
              <a:gd name="connsiteX2" fmla="*/ 3253936 w 8725543"/>
              <a:gd name="connsiteY2" fmla="*/ 2504270 h 3421222"/>
              <a:gd name="connsiteX3" fmla="*/ 5320447 w 8725543"/>
              <a:gd name="connsiteY3" fmla="*/ 417104 h 3421222"/>
              <a:gd name="connsiteX4" fmla="*/ 7558393 w 8725543"/>
              <a:gd name="connsiteY4" fmla="*/ 192636 h 3421222"/>
              <a:gd name="connsiteX5" fmla="*/ 8612546 w 8725543"/>
              <a:gd name="connsiteY5" fmla="*/ 0 h 3421222"/>
              <a:gd name="connsiteX0" fmla="*/ 0 w 8813390"/>
              <a:gd name="connsiteY0" fmla="*/ 3421222 h 3421222"/>
              <a:gd name="connsiteX1" fmla="*/ 2024091 w 8813390"/>
              <a:gd name="connsiteY1" fmla="*/ 3274814 h 3421222"/>
              <a:gd name="connsiteX2" fmla="*/ 3253936 w 8813390"/>
              <a:gd name="connsiteY2" fmla="*/ 2504270 h 3421222"/>
              <a:gd name="connsiteX3" fmla="*/ 5320447 w 8813390"/>
              <a:gd name="connsiteY3" fmla="*/ 417104 h 3421222"/>
              <a:gd name="connsiteX4" fmla="*/ 7646240 w 8813390"/>
              <a:gd name="connsiteY4" fmla="*/ 321060 h 3421222"/>
              <a:gd name="connsiteX5" fmla="*/ 8612546 w 8813390"/>
              <a:gd name="connsiteY5" fmla="*/ 0 h 3421222"/>
              <a:gd name="connsiteX0" fmla="*/ 0 w 8813390"/>
              <a:gd name="connsiteY0" fmla="*/ 3421222 h 3421222"/>
              <a:gd name="connsiteX1" fmla="*/ 2024091 w 8813390"/>
              <a:gd name="connsiteY1" fmla="*/ 3274814 h 3421222"/>
              <a:gd name="connsiteX2" fmla="*/ 3253936 w 8813390"/>
              <a:gd name="connsiteY2" fmla="*/ 2504270 h 3421222"/>
              <a:gd name="connsiteX3" fmla="*/ 5320447 w 8813390"/>
              <a:gd name="connsiteY3" fmla="*/ 417104 h 3421222"/>
              <a:gd name="connsiteX4" fmla="*/ 7646240 w 8813390"/>
              <a:gd name="connsiteY4" fmla="*/ 321060 h 3421222"/>
              <a:gd name="connsiteX5" fmla="*/ 8612546 w 8813390"/>
              <a:gd name="connsiteY5" fmla="*/ 0 h 3421222"/>
              <a:gd name="connsiteX0" fmla="*/ 0 w 9428313"/>
              <a:gd name="connsiteY0" fmla="*/ 3421222 h 3421222"/>
              <a:gd name="connsiteX1" fmla="*/ 2024091 w 9428313"/>
              <a:gd name="connsiteY1" fmla="*/ 3274814 h 3421222"/>
              <a:gd name="connsiteX2" fmla="*/ 3253936 w 9428313"/>
              <a:gd name="connsiteY2" fmla="*/ 2504270 h 3421222"/>
              <a:gd name="connsiteX3" fmla="*/ 5320447 w 9428313"/>
              <a:gd name="connsiteY3" fmla="*/ 417104 h 3421222"/>
              <a:gd name="connsiteX4" fmla="*/ 8261162 w 9428313"/>
              <a:gd name="connsiteY4" fmla="*/ 321060 h 3421222"/>
              <a:gd name="connsiteX5" fmla="*/ 8612546 w 9428313"/>
              <a:gd name="connsiteY5" fmla="*/ 0 h 3421222"/>
              <a:gd name="connsiteX0" fmla="*/ 0 w 9666700"/>
              <a:gd name="connsiteY0" fmla="*/ 3870706 h 3870706"/>
              <a:gd name="connsiteX1" fmla="*/ 2024091 w 9666700"/>
              <a:gd name="connsiteY1" fmla="*/ 3724298 h 3870706"/>
              <a:gd name="connsiteX2" fmla="*/ 3253936 w 9666700"/>
              <a:gd name="connsiteY2" fmla="*/ 2953754 h 3870706"/>
              <a:gd name="connsiteX3" fmla="*/ 5320447 w 9666700"/>
              <a:gd name="connsiteY3" fmla="*/ 866588 h 3870706"/>
              <a:gd name="connsiteX4" fmla="*/ 8261162 w 9666700"/>
              <a:gd name="connsiteY4" fmla="*/ 770544 h 3870706"/>
              <a:gd name="connsiteX5" fmla="*/ 9666700 w 9666700"/>
              <a:gd name="connsiteY5" fmla="*/ 0 h 3870706"/>
              <a:gd name="connsiteX0" fmla="*/ 0 w 9666700"/>
              <a:gd name="connsiteY0" fmla="*/ 3870706 h 3870706"/>
              <a:gd name="connsiteX1" fmla="*/ 2024091 w 9666700"/>
              <a:gd name="connsiteY1" fmla="*/ 3724298 h 3870706"/>
              <a:gd name="connsiteX2" fmla="*/ 3253936 w 9666700"/>
              <a:gd name="connsiteY2" fmla="*/ 2953754 h 3870706"/>
              <a:gd name="connsiteX3" fmla="*/ 5320447 w 9666700"/>
              <a:gd name="connsiteY3" fmla="*/ 866588 h 3870706"/>
              <a:gd name="connsiteX4" fmla="*/ 7821931 w 9666700"/>
              <a:gd name="connsiteY4" fmla="*/ 770544 h 3870706"/>
              <a:gd name="connsiteX5" fmla="*/ 9666700 w 9666700"/>
              <a:gd name="connsiteY5" fmla="*/ 0 h 3870706"/>
              <a:gd name="connsiteX0" fmla="*/ 0 w 9051776"/>
              <a:gd name="connsiteY0" fmla="*/ 3265835 h 3265835"/>
              <a:gd name="connsiteX1" fmla="*/ 2024091 w 9051776"/>
              <a:gd name="connsiteY1" fmla="*/ 3119427 h 3265835"/>
              <a:gd name="connsiteX2" fmla="*/ 3253936 w 9051776"/>
              <a:gd name="connsiteY2" fmla="*/ 2348883 h 3265835"/>
              <a:gd name="connsiteX3" fmla="*/ 5320447 w 9051776"/>
              <a:gd name="connsiteY3" fmla="*/ 261717 h 3265835"/>
              <a:gd name="connsiteX4" fmla="*/ 7821931 w 9051776"/>
              <a:gd name="connsiteY4" fmla="*/ 165673 h 3265835"/>
              <a:gd name="connsiteX5" fmla="*/ 9051776 w 9051776"/>
              <a:gd name="connsiteY5" fmla="*/ 37249 h 3265835"/>
              <a:gd name="connsiteX0" fmla="*/ 0 w 9051776"/>
              <a:gd name="connsiteY0" fmla="*/ 3265835 h 3265835"/>
              <a:gd name="connsiteX1" fmla="*/ 2024091 w 9051776"/>
              <a:gd name="connsiteY1" fmla="*/ 3119427 h 3265835"/>
              <a:gd name="connsiteX2" fmla="*/ 3253936 w 9051776"/>
              <a:gd name="connsiteY2" fmla="*/ 2348883 h 3265835"/>
              <a:gd name="connsiteX3" fmla="*/ 5320447 w 9051776"/>
              <a:gd name="connsiteY3" fmla="*/ 261717 h 3265835"/>
              <a:gd name="connsiteX4" fmla="*/ 7821931 w 9051776"/>
              <a:gd name="connsiteY4" fmla="*/ 165673 h 3265835"/>
              <a:gd name="connsiteX5" fmla="*/ 9051776 w 9051776"/>
              <a:gd name="connsiteY5" fmla="*/ 37249 h 3265835"/>
              <a:gd name="connsiteX0" fmla="*/ 0 w 8989082"/>
              <a:gd name="connsiteY0" fmla="*/ 3444406 h 3444406"/>
              <a:gd name="connsiteX1" fmla="*/ 2024091 w 8989082"/>
              <a:gd name="connsiteY1" fmla="*/ 3297998 h 3444406"/>
              <a:gd name="connsiteX2" fmla="*/ 3253936 w 8989082"/>
              <a:gd name="connsiteY2" fmla="*/ 2527454 h 3444406"/>
              <a:gd name="connsiteX3" fmla="*/ 5320447 w 8989082"/>
              <a:gd name="connsiteY3" fmla="*/ 440288 h 3444406"/>
              <a:gd name="connsiteX4" fmla="*/ 7821931 w 8989082"/>
              <a:gd name="connsiteY4" fmla="*/ 344244 h 3444406"/>
              <a:gd name="connsiteX5" fmla="*/ 8436855 w 8989082"/>
              <a:gd name="connsiteY5" fmla="*/ 23184 h 3444406"/>
              <a:gd name="connsiteX0" fmla="*/ 0 w 8989081"/>
              <a:gd name="connsiteY0" fmla="*/ 3421222 h 3421222"/>
              <a:gd name="connsiteX1" fmla="*/ 2024091 w 8989081"/>
              <a:gd name="connsiteY1" fmla="*/ 3274814 h 3421222"/>
              <a:gd name="connsiteX2" fmla="*/ 3253936 w 8989081"/>
              <a:gd name="connsiteY2" fmla="*/ 2504270 h 3421222"/>
              <a:gd name="connsiteX3" fmla="*/ 5320447 w 8989081"/>
              <a:gd name="connsiteY3" fmla="*/ 417104 h 3421222"/>
              <a:gd name="connsiteX4" fmla="*/ 7821931 w 8989081"/>
              <a:gd name="connsiteY4" fmla="*/ 321060 h 3421222"/>
              <a:gd name="connsiteX5" fmla="*/ 8436855 w 8989081"/>
              <a:gd name="connsiteY5" fmla="*/ 0 h 3421222"/>
              <a:gd name="connsiteX0" fmla="*/ 0 w 8989081"/>
              <a:gd name="connsiteY0" fmla="*/ 3485434 h 3485434"/>
              <a:gd name="connsiteX1" fmla="*/ 2024091 w 8989081"/>
              <a:gd name="connsiteY1" fmla="*/ 3339026 h 3485434"/>
              <a:gd name="connsiteX2" fmla="*/ 3253936 w 8989081"/>
              <a:gd name="connsiteY2" fmla="*/ 2568482 h 3485434"/>
              <a:gd name="connsiteX3" fmla="*/ 5320447 w 8989081"/>
              <a:gd name="connsiteY3" fmla="*/ 481316 h 3485434"/>
              <a:gd name="connsiteX4" fmla="*/ 7821931 w 8989081"/>
              <a:gd name="connsiteY4" fmla="*/ 385272 h 3485434"/>
              <a:gd name="connsiteX5" fmla="*/ 8612549 w 8989081"/>
              <a:gd name="connsiteY5" fmla="*/ 0 h 3485434"/>
              <a:gd name="connsiteX0" fmla="*/ 0 w 8989081"/>
              <a:gd name="connsiteY0" fmla="*/ 3485434 h 3485434"/>
              <a:gd name="connsiteX1" fmla="*/ 2024091 w 8989081"/>
              <a:gd name="connsiteY1" fmla="*/ 3339026 h 3485434"/>
              <a:gd name="connsiteX2" fmla="*/ 3253936 w 8989081"/>
              <a:gd name="connsiteY2" fmla="*/ 2568482 h 3485434"/>
              <a:gd name="connsiteX3" fmla="*/ 5320447 w 8989081"/>
              <a:gd name="connsiteY3" fmla="*/ 481316 h 3485434"/>
              <a:gd name="connsiteX4" fmla="*/ 7821931 w 8989081"/>
              <a:gd name="connsiteY4" fmla="*/ 385272 h 3485434"/>
              <a:gd name="connsiteX5" fmla="*/ 8612549 w 8989081"/>
              <a:gd name="connsiteY5" fmla="*/ 0 h 3485434"/>
              <a:gd name="connsiteX0" fmla="*/ 0 w 8612549"/>
              <a:gd name="connsiteY0" fmla="*/ 3485434 h 3485434"/>
              <a:gd name="connsiteX1" fmla="*/ 2024091 w 8612549"/>
              <a:gd name="connsiteY1" fmla="*/ 3339026 h 3485434"/>
              <a:gd name="connsiteX2" fmla="*/ 3253936 w 8612549"/>
              <a:gd name="connsiteY2" fmla="*/ 2568482 h 3485434"/>
              <a:gd name="connsiteX3" fmla="*/ 5320447 w 8612549"/>
              <a:gd name="connsiteY3" fmla="*/ 481316 h 3485434"/>
              <a:gd name="connsiteX4" fmla="*/ 7821931 w 8612549"/>
              <a:gd name="connsiteY4" fmla="*/ 385272 h 3485434"/>
              <a:gd name="connsiteX5" fmla="*/ 8612549 w 8612549"/>
              <a:gd name="connsiteY5" fmla="*/ 0 h 3485434"/>
              <a:gd name="connsiteX0" fmla="*/ 0 w 8612549"/>
              <a:gd name="connsiteY0" fmla="*/ 3485434 h 3485434"/>
              <a:gd name="connsiteX1" fmla="*/ 2024091 w 8612549"/>
              <a:gd name="connsiteY1" fmla="*/ 3339026 h 3485434"/>
              <a:gd name="connsiteX2" fmla="*/ 3253936 w 8612549"/>
              <a:gd name="connsiteY2" fmla="*/ 2568482 h 3485434"/>
              <a:gd name="connsiteX3" fmla="*/ 5320447 w 8612549"/>
              <a:gd name="connsiteY3" fmla="*/ 481316 h 3485434"/>
              <a:gd name="connsiteX4" fmla="*/ 7821931 w 8612549"/>
              <a:gd name="connsiteY4" fmla="*/ 385272 h 3485434"/>
              <a:gd name="connsiteX5" fmla="*/ 8612549 w 8612549"/>
              <a:gd name="connsiteY5" fmla="*/ 0 h 3485434"/>
              <a:gd name="connsiteX0" fmla="*/ 0 w 8612549"/>
              <a:gd name="connsiteY0" fmla="*/ 3485434 h 3485434"/>
              <a:gd name="connsiteX1" fmla="*/ 2024091 w 8612549"/>
              <a:gd name="connsiteY1" fmla="*/ 3339026 h 3485434"/>
              <a:gd name="connsiteX2" fmla="*/ 3253936 w 8612549"/>
              <a:gd name="connsiteY2" fmla="*/ 2568482 h 3485434"/>
              <a:gd name="connsiteX3" fmla="*/ 5320447 w 8612549"/>
              <a:gd name="connsiteY3" fmla="*/ 481316 h 3485434"/>
              <a:gd name="connsiteX4" fmla="*/ 7837740 w 8612549"/>
              <a:gd name="connsiteY4" fmla="*/ 321060 h 3485434"/>
              <a:gd name="connsiteX5" fmla="*/ 8612549 w 8612549"/>
              <a:gd name="connsiteY5" fmla="*/ 0 h 3485434"/>
              <a:gd name="connsiteX0" fmla="*/ 0 w 8956909"/>
              <a:gd name="connsiteY0" fmla="*/ 4255979 h 4255979"/>
              <a:gd name="connsiteX1" fmla="*/ 2024091 w 8956909"/>
              <a:gd name="connsiteY1" fmla="*/ 4109571 h 4255979"/>
              <a:gd name="connsiteX2" fmla="*/ 3253936 w 8956909"/>
              <a:gd name="connsiteY2" fmla="*/ 3339027 h 4255979"/>
              <a:gd name="connsiteX3" fmla="*/ 5320447 w 8956909"/>
              <a:gd name="connsiteY3" fmla="*/ 1251861 h 4255979"/>
              <a:gd name="connsiteX4" fmla="*/ 7837740 w 8956909"/>
              <a:gd name="connsiteY4" fmla="*/ 1091605 h 4255979"/>
              <a:gd name="connsiteX5" fmla="*/ 8956909 w 8956909"/>
              <a:gd name="connsiteY5" fmla="*/ 0 h 4255979"/>
              <a:gd name="connsiteX0" fmla="*/ 0 w 8956909"/>
              <a:gd name="connsiteY0" fmla="*/ 4255979 h 4255979"/>
              <a:gd name="connsiteX1" fmla="*/ 2024091 w 8956909"/>
              <a:gd name="connsiteY1" fmla="*/ 4109571 h 4255979"/>
              <a:gd name="connsiteX2" fmla="*/ 3253936 w 8956909"/>
              <a:gd name="connsiteY2" fmla="*/ 3339027 h 4255979"/>
              <a:gd name="connsiteX3" fmla="*/ 5320447 w 8956909"/>
              <a:gd name="connsiteY3" fmla="*/ 1251861 h 4255979"/>
              <a:gd name="connsiteX4" fmla="*/ 7837740 w 8956909"/>
              <a:gd name="connsiteY4" fmla="*/ 1091605 h 4255979"/>
              <a:gd name="connsiteX5" fmla="*/ 8956909 w 8956909"/>
              <a:gd name="connsiteY5" fmla="*/ 0 h 4255979"/>
              <a:gd name="connsiteX0" fmla="*/ 0 w 8956909"/>
              <a:gd name="connsiteY0" fmla="*/ 4255979 h 4255979"/>
              <a:gd name="connsiteX1" fmla="*/ 2024091 w 8956909"/>
              <a:gd name="connsiteY1" fmla="*/ 4109571 h 4255979"/>
              <a:gd name="connsiteX2" fmla="*/ 3253936 w 8956909"/>
              <a:gd name="connsiteY2" fmla="*/ 3339027 h 4255979"/>
              <a:gd name="connsiteX3" fmla="*/ 5320447 w 8956909"/>
              <a:gd name="connsiteY3" fmla="*/ 1251861 h 4255979"/>
              <a:gd name="connsiteX4" fmla="*/ 7837740 w 8956909"/>
              <a:gd name="connsiteY4" fmla="*/ 1091605 h 4255979"/>
              <a:gd name="connsiteX5" fmla="*/ 8956909 w 8956909"/>
              <a:gd name="connsiteY5" fmla="*/ 0 h 4255979"/>
              <a:gd name="connsiteX0" fmla="*/ 0 w 8956909"/>
              <a:gd name="connsiteY0" fmla="*/ 4255979 h 4255979"/>
              <a:gd name="connsiteX1" fmla="*/ 2024091 w 8956909"/>
              <a:gd name="connsiteY1" fmla="*/ 4109571 h 4255979"/>
              <a:gd name="connsiteX2" fmla="*/ 3253936 w 8956909"/>
              <a:gd name="connsiteY2" fmla="*/ 3339027 h 4255979"/>
              <a:gd name="connsiteX3" fmla="*/ 5320447 w 8956909"/>
              <a:gd name="connsiteY3" fmla="*/ 1251861 h 4255979"/>
              <a:gd name="connsiteX4" fmla="*/ 7837740 w 8956909"/>
              <a:gd name="connsiteY4" fmla="*/ 1091605 h 4255979"/>
              <a:gd name="connsiteX5" fmla="*/ 8956909 w 8956909"/>
              <a:gd name="connsiteY5" fmla="*/ 0 h 4255979"/>
              <a:gd name="connsiteX0" fmla="*/ 0 w 8956909"/>
              <a:gd name="connsiteY0" fmla="*/ 4063342 h 4063342"/>
              <a:gd name="connsiteX1" fmla="*/ 2024091 w 8956909"/>
              <a:gd name="connsiteY1" fmla="*/ 3916934 h 4063342"/>
              <a:gd name="connsiteX2" fmla="*/ 3253936 w 8956909"/>
              <a:gd name="connsiteY2" fmla="*/ 3146390 h 4063342"/>
              <a:gd name="connsiteX3" fmla="*/ 5320447 w 8956909"/>
              <a:gd name="connsiteY3" fmla="*/ 1059224 h 4063342"/>
              <a:gd name="connsiteX4" fmla="*/ 7837740 w 8956909"/>
              <a:gd name="connsiteY4" fmla="*/ 898968 h 4063342"/>
              <a:gd name="connsiteX5" fmla="*/ 8956909 w 8956909"/>
              <a:gd name="connsiteY5" fmla="*/ 0 h 4063342"/>
              <a:gd name="connsiteX0" fmla="*/ 0 w 8956909"/>
              <a:gd name="connsiteY0" fmla="*/ 4063342 h 4063342"/>
              <a:gd name="connsiteX1" fmla="*/ 2024091 w 8956909"/>
              <a:gd name="connsiteY1" fmla="*/ 3916934 h 4063342"/>
              <a:gd name="connsiteX2" fmla="*/ 3253936 w 8956909"/>
              <a:gd name="connsiteY2" fmla="*/ 3146390 h 4063342"/>
              <a:gd name="connsiteX3" fmla="*/ 5320447 w 8956909"/>
              <a:gd name="connsiteY3" fmla="*/ 1059224 h 4063342"/>
              <a:gd name="connsiteX4" fmla="*/ 8354280 w 8956909"/>
              <a:gd name="connsiteY4" fmla="*/ 834756 h 4063342"/>
              <a:gd name="connsiteX5" fmla="*/ 8956909 w 8956909"/>
              <a:gd name="connsiteY5" fmla="*/ 0 h 4063342"/>
              <a:gd name="connsiteX0" fmla="*/ 0 w 8956909"/>
              <a:gd name="connsiteY0" fmla="*/ 4063342 h 4063342"/>
              <a:gd name="connsiteX1" fmla="*/ 2024091 w 8956909"/>
              <a:gd name="connsiteY1" fmla="*/ 3916934 h 4063342"/>
              <a:gd name="connsiteX2" fmla="*/ 3253936 w 8956909"/>
              <a:gd name="connsiteY2" fmla="*/ 3146390 h 4063342"/>
              <a:gd name="connsiteX3" fmla="*/ 5320447 w 8956909"/>
              <a:gd name="connsiteY3" fmla="*/ 1059224 h 4063342"/>
              <a:gd name="connsiteX4" fmla="*/ 8354280 w 8956909"/>
              <a:gd name="connsiteY4" fmla="*/ 834756 h 4063342"/>
              <a:gd name="connsiteX5" fmla="*/ 8956909 w 8956909"/>
              <a:gd name="connsiteY5" fmla="*/ 0 h 4063342"/>
              <a:gd name="connsiteX0" fmla="*/ 0 w 8956909"/>
              <a:gd name="connsiteY0" fmla="*/ 4255978 h 4255978"/>
              <a:gd name="connsiteX1" fmla="*/ 2024091 w 8956909"/>
              <a:gd name="connsiteY1" fmla="*/ 4109570 h 4255978"/>
              <a:gd name="connsiteX2" fmla="*/ 3253936 w 8956909"/>
              <a:gd name="connsiteY2" fmla="*/ 3339026 h 4255978"/>
              <a:gd name="connsiteX3" fmla="*/ 5320447 w 8956909"/>
              <a:gd name="connsiteY3" fmla="*/ 1251860 h 4255978"/>
              <a:gd name="connsiteX4" fmla="*/ 8354280 w 8956909"/>
              <a:gd name="connsiteY4" fmla="*/ 1027392 h 4255978"/>
              <a:gd name="connsiteX5" fmla="*/ 8956909 w 8956909"/>
              <a:gd name="connsiteY5" fmla="*/ 0 h 4255978"/>
              <a:gd name="connsiteX0" fmla="*/ 0 w 8956909"/>
              <a:gd name="connsiteY0" fmla="*/ 4255978 h 4255978"/>
              <a:gd name="connsiteX1" fmla="*/ 2024091 w 8956909"/>
              <a:gd name="connsiteY1" fmla="*/ 4109570 h 4255978"/>
              <a:gd name="connsiteX2" fmla="*/ 3253936 w 8956909"/>
              <a:gd name="connsiteY2" fmla="*/ 3339026 h 4255978"/>
              <a:gd name="connsiteX3" fmla="*/ 5320447 w 8956909"/>
              <a:gd name="connsiteY3" fmla="*/ 1251860 h 4255978"/>
              <a:gd name="connsiteX4" fmla="*/ 8009920 w 8956909"/>
              <a:gd name="connsiteY4" fmla="*/ 1027393 h 4255978"/>
              <a:gd name="connsiteX5" fmla="*/ 8956909 w 8956909"/>
              <a:gd name="connsiteY5" fmla="*/ 0 h 4255978"/>
              <a:gd name="connsiteX0" fmla="*/ 0 w 8956909"/>
              <a:gd name="connsiteY0" fmla="*/ 4255978 h 4255978"/>
              <a:gd name="connsiteX1" fmla="*/ 2024091 w 8956909"/>
              <a:gd name="connsiteY1" fmla="*/ 4109570 h 4255978"/>
              <a:gd name="connsiteX2" fmla="*/ 3253936 w 8956909"/>
              <a:gd name="connsiteY2" fmla="*/ 3339026 h 4255978"/>
              <a:gd name="connsiteX3" fmla="*/ 5320447 w 8956909"/>
              <a:gd name="connsiteY3" fmla="*/ 1251860 h 4255978"/>
              <a:gd name="connsiteX4" fmla="*/ 7837740 w 8956909"/>
              <a:gd name="connsiteY4" fmla="*/ 1027393 h 4255978"/>
              <a:gd name="connsiteX5" fmla="*/ 8956909 w 8956909"/>
              <a:gd name="connsiteY5" fmla="*/ 0 h 4255978"/>
              <a:gd name="connsiteX0" fmla="*/ 0 w 8956909"/>
              <a:gd name="connsiteY0" fmla="*/ 4255978 h 4255978"/>
              <a:gd name="connsiteX1" fmla="*/ 2024091 w 8956909"/>
              <a:gd name="connsiteY1" fmla="*/ 4109570 h 4255978"/>
              <a:gd name="connsiteX2" fmla="*/ 3253936 w 8956909"/>
              <a:gd name="connsiteY2" fmla="*/ 3339026 h 4255978"/>
              <a:gd name="connsiteX3" fmla="*/ 5320447 w 8956909"/>
              <a:gd name="connsiteY3" fmla="*/ 1251860 h 4255978"/>
              <a:gd name="connsiteX4" fmla="*/ 7837740 w 8956909"/>
              <a:gd name="connsiteY4" fmla="*/ 1027393 h 4255978"/>
              <a:gd name="connsiteX5" fmla="*/ 8167630 w 8956909"/>
              <a:gd name="connsiteY5" fmla="*/ 668830 h 4255978"/>
              <a:gd name="connsiteX6" fmla="*/ 8956909 w 8956909"/>
              <a:gd name="connsiteY6" fmla="*/ 0 h 4255978"/>
              <a:gd name="connsiteX0" fmla="*/ 0 w 8956909"/>
              <a:gd name="connsiteY0" fmla="*/ 4255978 h 4255978"/>
              <a:gd name="connsiteX1" fmla="*/ 2024091 w 8956909"/>
              <a:gd name="connsiteY1" fmla="*/ 4109570 h 4255978"/>
              <a:gd name="connsiteX2" fmla="*/ 3253936 w 8956909"/>
              <a:gd name="connsiteY2" fmla="*/ 3339026 h 4255978"/>
              <a:gd name="connsiteX3" fmla="*/ 5320447 w 8956909"/>
              <a:gd name="connsiteY3" fmla="*/ 1251860 h 4255978"/>
              <a:gd name="connsiteX4" fmla="*/ 7837740 w 8956909"/>
              <a:gd name="connsiteY4" fmla="*/ 1027393 h 4255978"/>
              <a:gd name="connsiteX5" fmla="*/ 8354280 w 8956909"/>
              <a:gd name="connsiteY5" fmla="*/ 642120 h 4255978"/>
              <a:gd name="connsiteX6" fmla="*/ 8956909 w 8956909"/>
              <a:gd name="connsiteY6" fmla="*/ 0 h 4255978"/>
              <a:gd name="connsiteX0" fmla="*/ 0 w 8956909"/>
              <a:gd name="connsiteY0" fmla="*/ 4255978 h 4255978"/>
              <a:gd name="connsiteX1" fmla="*/ 2024091 w 8956909"/>
              <a:gd name="connsiteY1" fmla="*/ 4109570 h 4255978"/>
              <a:gd name="connsiteX2" fmla="*/ 3253936 w 8956909"/>
              <a:gd name="connsiteY2" fmla="*/ 3339026 h 4255978"/>
              <a:gd name="connsiteX3" fmla="*/ 5320447 w 8956909"/>
              <a:gd name="connsiteY3" fmla="*/ 1251860 h 4255978"/>
              <a:gd name="connsiteX4" fmla="*/ 7837740 w 8956909"/>
              <a:gd name="connsiteY4" fmla="*/ 1027393 h 4255978"/>
              <a:gd name="connsiteX5" fmla="*/ 8354280 w 8956909"/>
              <a:gd name="connsiteY5" fmla="*/ 642120 h 4255978"/>
              <a:gd name="connsiteX6" fmla="*/ 8956909 w 8956909"/>
              <a:gd name="connsiteY6" fmla="*/ 0 h 4255978"/>
              <a:gd name="connsiteX0" fmla="*/ 0 w 8956909"/>
              <a:gd name="connsiteY0" fmla="*/ 4255978 h 4255978"/>
              <a:gd name="connsiteX1" fmla="*/ 2024091 w 8956909"/>
              <a:gd name="connsiteY1" fmla="*/ 4109570 h 4255978"/>
              <a:gd name="connsiteX2" fmla="*/ 3253936 w 8956909"/>
              <a:gd name="connsiteY2" fmla="*/ 3339026 h 4255978"/>
              <a:gd name="connsiteX3" fmla="*/ 5320447 w 8956909"/>
              <a:gd name="connsiteY3" fmla="*/ 1251860 h 4255978"/>
              <a:gd name="connsiteX4" fmla="*/ 7837740 w 8956909"/>
              <a:gd name="connsiteY4" fmla="*/ 1027393 h 4255978"/>
              <a:gd name="connsiteX5" fmla="*/ 8096010 w 8956909"/>
              <a:gd name="connsiteY5" fmla="*/ 642120 h 4255978"/>
              <a:gd name="connsiteX6" fmla="*/ 8956909 w 8956909"/>
              <a:gd name="connsiteY6" fmla="*/ 0 h 4255978"/>
              <a:gd name="connsiteX0" fmla="*/ 0 w 8956909"/>
              <a:gd name="connsiteY0" fmla="*/ 4255978 h 4255978"/>
              <a:gd name="connsiteX1" fmla="*/ 2024091 w 8956909"/>
              <a:gd name="connsiteY1" fmla="*/ 4109570 h 4255978"/>
              <a:gd name="connsiteX2" fmla="*/ 3253936 w 8956909"/>
              <a:gd name="connsiteY2" fmla="*/ 3339026 h 4255978"/>
              <a:gd name="connsiteX3" fmla="*/ 5320447 w 8956909"/>
              <a:gd name="connsiteY3" fmla="*/ 1251860 h 4255978"/>
              <a:gd name="connsiteX4" fmla="*/ 7803223 w 8956909"/>
              <a:gd name="connsiteY4" fmla="*/ 1058806 h 4255978"/>
              <a:gd name="connsiteX5" fmla="*/ 8096010 w 8956909"/>
              <a:gd name="connsiteY5" fmla="*/ 642120 h 4255978"/>
              <a:gd name="connsiteX6" fmla="*/ 8956909 w 8956909"/>
              <a:gd name="connsiteY6" fmla="*/ 0 h 4255978"/>
              <a:gd name="connsiteX0" fmla="*/ 0 w 8956909"/>
              <a:gd name="connsiteY0" fmla="*/ 4255978 h 4255978"/>
              <a:gd name="connsiteX1" fmla="*/ 2024091 w 8956909"/>
              <a:gd name="connsiteY1" fmla="*/ 4109570 h 4255978"/>
              <a:gd name="connsiteX2" fmla="*/ 3253936 w 8956909"/>
              <a:gd name="connsiteY2" fmla="*/ 3339026 h 4255978"/>
              <a:gd name="connsiteX3" fmla="*/ 5320447 w 8956909"/>
              <a:gd name="connsiteY3" fmla="*/ 1251860 h 4255978"/>
              <a:gd name="connsiteX4" fmla="*/ 7803223 w 8956909"/>
              <a:gd name="connsiteY4" fmla="*/ 1058806 h 4255978"/>
              <a:gd name="connsiteX5" fmla="*/ 8354280 w 8956909"/>
              <a:gd name="connsiteY5" fmla="*/ 577908 h 4255978"/>
              <a:gd name="connsiteX6" fmla="*/ 8956909 w 8956909"/>
              <a:gd name="connsiteY6" fmla="*/ 0 h 4255978"/>
              <a:gd name="connsiteX0" fmla="*/ 0 w 8354280"/>
              <a:gd name="connsiteY0" fmla="*/ 3678070 h 3678070"/>
              <a:gd name="connsiteX1" fmla="*/ 2024091 w 8354280"/>
              <a:gd name="connsiteY1" fmla="*/ 3531662 h 3678070"/>
              <a:gd name="connsiteX2" fmla="*/ 3253936 w 8354280"/>
              <a:gd name="connsiteY2" fmla="*/ 2761118 h 3678070"/>
              <a:gd name="connsiteX3" fmla="*/ 5320447 w 8354280"/>
              <a:gd name="connsiteY3" fmla="*/ 673952 h 3678070"/>
              <a:gd name="connsiteX4" fmla="*/ 7803223 w 8354280"/>
              <a:gd name="connsiteY4" fmla="*/ 480898 h 3678070"/>
              <a:gd name="connsiteX5" fmla="*/ 8354280 w 8354280"/>
              <a:gd name="connsiteY5" fmla="*/ 0 h 367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4280" h="3678070">
                <a:moveTo>
                  <a:pt x="0" y="3678070"/>
                </a:moveTo>
                <a:cubicBezTo>
                  <a:pt x="332252" y="3586610"/>
                  <a:pt x="1755721" y="3666703"/>
                  <a:pt x="2024091" y="3531662"/>
                </a:cubicBezTo>
                <a:cubicBezTo>
                  <a:pt x="2277541" y="3389810"/>
                  <a:pt x="2920726" y="3131226"/>
                  <a:pt x="3253936" y="2761118"/>
                </a:cubicBezTo>
                <a:cubicBezTo>
                  <a:pt x="3695946" y="2272232"/>
                  <a:pt x="4608799" y="1028264"/>
                  <a:pt x="5320447" y="673952"/>
                </a:cubicBezTo>
                <a:cubicBezTo>
                  <a:pt x="6411344" y="412235"/>
                  <a:pt x="7530042" y="692122"/>
                  <a:pt x="7803223" y="480898"/>
                </a:cubicBezTo>
                <a:cubicBezTo>
                  <a:pt x="8277753" y="383726"/>
                  <a:pt x="8184969" y="52576"/>
                  <a:pt x="8354280" y="0"/>
                </a:cubicBez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t-BR"/>
          </a:p>
        </p:txBody>
      </p:sp>
      <p:sp>
        <p:nvSpPr>
          <p:cNvPr id="13" name="Forma livre 12"/>
          <p:cNvSpPr/>
          <p:nvPr/>
        </p:nvSpPr>
        <p:spPr>
          <a:xfrm>
            <a:off x="4919663" y="2557463"/>
            <a:ext cx="2590800" cy="1450975"/>
          </a:xfrm>
          <a:custGeom>
            <a:avLst/>
            <a:gdLst>
              <a:gd name="connsiteX0" fmla="*/ 218661 w 2961861"/>
              <a:gd name="connsiteY0" fmla="*/ 2288208 h 2288208"/>
              <a:gd name="connsiteX1" fmla="*/ 231913 w 2961861"/>
              <a:gd name="connsiteY1" fmla="*/ 1334052 h 2288208"/>
              <a:gd name="connsiteX2" fmla="*/ 1610139 w 2961861"/>
              <a:gd name="connsiteY2" fmla="*/ 114852 h 2288208"/>
              <a:gd name="connsiteX3" fmla="*/ 2961861 w 2961861"/>
              <a:gd name="connsiteY3" fmla="*/ 644939 h 2288208"/>
              <a:gd name="connsiteX0" fmla="*/ 386568 w 2928280"/>
              <a:gd name="connsiteY0" fmla="*/ 2952328 h 2952328"/>
              <a:gd name="connsiteX1" fmla="*/ 198332 w 2928280"/>
              <a:gd name="connsiteY1" fmla="*/ 1334052 h 2952328"/>
              <a:gd name="connsiteX2" fmla="*/ 1576558 w 2928280"/>
              <a:gd name="connsiteY2" fmla="*/ 114852 h 2952328"/>
              <a:gd name="connsiteX3" fmla="*/ 2928280 w 2928280"/>
              <a:gd name="connsiteY3" fmla="*/ 644939 h 2952328"/>
              <a:gd name="connsiteX0" fmla="*/ 410570 w 2952282"/>
              <a:gd name="connsiteY0" fmla="*/ 2952328 h 3294049"/>
              <a:gd name="connsiteX1" fmla="*/ 266553 w 2952282"/>
              <a:gd name="connsiteY1" fmla="*/ 3024336 h 3294049"/>
              <a:gd name="connsiteX2" fmla="*/ 222334 w 2952282"/>
              <a:gd name="connsiteY2" fmla="*/ 1334052 h 3294049"/>
              <a:gd name="connsiteX3" fmla="*/ 1600560 w 2952282"/>
              <a:gd name="connsiteY3" fmla="*/ 114852 h 3294049"/>
              <a:gd name="connsiteX4" fmla="*/ 2952282 w 2952282"/>
              <a:gd name="connsiteY4" fmla="*/ 644939 h 3294049"/>
              <a:gd name="connsiteX0" fmla="*/ 698601 w 2952282"/>
              <a:gd name="connsiteY0" fmla="*/ 3384376 h 3384376"/>
              <a:gd name="connsiteX1" fmla="*/ 266553 w 2952282"/>
              <a:gd name="connsiteY1" fmla="*/ 3024336 h 3384376"/>
              <a:gd name="connsiteX2" fmla="*/ 222334 w 2952282"/>
              <a:gd name="connsiteY2" fmla="*/ 1334052 h 3384376"/>
              <a:gd name="connsiteX3" fmla="*/ 1600560 w 2952282"/>
              <a:gd name="connsiteY3" fmla="*/ 114852 h 3384376"/>
              <a:gd name="connsiteX4" fmla="*/ 2952282 w 2952282"/>
              <a:gd name="connsiteY4" fmla="*/ 644939 h 3384376"/>
              <a:gd name="connsiteX0" fmla="*/ 698601 w 2952282"/>
              <a:gd name="connsiteY0" fmla="*/ 3384376 h 3384376"/>
              <a:gd name="connsiteX1" fmla="*/ 266553 w 2952282"/>
              <a:gd name="connsiteY1" fmla="*/ 3024335 h 3384376"/>
              <a:gd name="connsiteX2" fmla="*/ 222334 w 2952282"/>
              <a:gd name="connsiteY2" fmla="*/ 1334052 h 3384376"/>
              <a:gd name="connsiteX3" fmla="*/ 1600560 w 2952282"/>
              <a:gd name="connsiteY3" fmla="*/ 114852 h 3384376"/>
              <a:gd name="connsiteX4" fmla="*/ 2952282 w 2952282"/>
              <a:gd name="connsiteY4" fmla="*/ 644939 h 3384376"/>
              <a:gd name="connsiteX0" fmla="*/ 686600 w 2940281"/>
              <a:gd name="connsiteY0" fmla="*/ 3384376 h 3384376"/>
              <a:gd name="connsiteX1" fmla="*/ 326560 w 2940281"/>
              <a:gd name="connsiteY1" fmla="*/ 3024335 h 3384376"/>
              <a:gd name="connsiteX2" fmla="*/ 210333 w 2940281"/>
              <a:gd name="connsiteY2" fmla="*/ 1334052 h 3384376"/>
              <a:gd name="connsiteX3" fmla="*/ 1588559 w 2940281"/>
              <a:gd name="connsiteY3" fmla="*/ 114852 h 3384376"/>
              <a:gd name="connsiteX4" fmla="*/ 2940281 w 2940281"/>
              <a:gd name="connsiteY4" fmla="*/ 644939 h 3384376"/>
              <a:gd name="connsiteX0" fmla="*/ 698601 w 2952282"/>
              <a:gd name="connsiteY0" fmla="*/ 3384376 h 3384376"/>
              <a:gd name="connsiteX1" fmla="*/ 266553 w 2952282"/>
              <a:gd name="connsiteY1" fmla="*/ 2520279 h 3384376"/>
              <a:gd name="connsiteX2" fmla="*/ 222334 w 2952282"/>
              <a:gd name="connsiteY2" fmla="*/ 1334052 h 3384376"/>
              <a:gd name="connsiteX3" fmla="*/ 1600560 w 2952282"/>
              <a:gd name="connsiteY3" fmla="*/ 114852 h 3384376"/>
              <a:gd name="connsiteX4" fmla="*/ 2952282 w 2952282"/>
              <a:gd name="connsiteY4" fmla="*/ 644939 h 3384376"/>
              <a:gd name="connsiteX0" fmla="*/ 686600 w 2940281"/>
              <a:gd name="connsiteY0" fmla="*/ 3384376 h 3384376"/>
              <a:gd name="connsiteX1" fmla="*/ 326560 w 2940281"/>
              <a:gd name="connsiteY1" fmla="*/ 2664295 h 3384376"/>
              <a:gd name="connsiteX2" fmla="*/ 210333 w 2940281"/>
              <a:gd name="connsiteY2" fmla="*/ 1334052 h 3384376"/>
              <a:gd name="connsiteX3" fmla="*/ 1588559 w 2940281"/>
              <a:gd name="connsiteY3" fmla="*/ 114852 h 3384376"/>
              <a:gd name="connsiteX4" fmla="*/ 2940281 w 2940281"/>
              <a:gd name="connsiteY4" fmla="*/ 644939 h 3384376"/>
              <a:gd name="connsiteX0" fmla="*/ 686600 w 2940281"/>
              <a:gd name="connsiteY0" fmla="*/ 3384376 h 3384376"/>
              <a:gd name="connsiteX1" fmla="*/ 326560 w 2940281"/>
              <a:gd name="connsiteY1" fmla="*/ 2736303 h 3384376"/>
              <a:gd name="connsiteX2" fmla="*/ 210333 w 2940281"/>
              <a:gd name="connsiteY2" fmla="*/ 1334052 h 3384376"/>
              <a:gd name="connsiteX3" fmla="*/ 1588559 w 2940281"/>
              <a:gd name="connsiteY3" fmla="*/ 114852 h 3384376"/>
              <a:gd name="connsiteX4" fmla="*/ 2940281 w 2940281"/>
              <a:gd name="connsiteY4" fmla="*/ 644939 h 3384376"/>
              <a:gd name="connsiteX0" fmla="*/ 902624 w 2940281"/>
              <a:gd name="connsiteY0" fmla="*/ 3384375 h 3384375"/>
              <a:gd name="connsiteX1" fmla="*/ 326560 w 2940281"/>
              <a:gd name="connsiteY1" fmla="*/ 2736303 h 3384375"/>
              <a:gd name="connsiteX2" fmla="*/ 210333 w 2940281"/>
              <a:gd name="connsiteY2" fmla="*/ 1334052 h 3384375"/>
              <a:gd name="connsiteX3" fmla="*/ 1588559 w 2940281"/>
              <a:gd name="connsiteY3" fmla="*/ 114852 h 3384375"/>
              <a:gd name="connsiteX4" fmla="*/ 2940281 w 2940281"/>
              <a:gd name="connsiteY4" fmla="*/ 644939 h 3384375"/>
              <a:gd name="connsiteX0" fmla="*/ 326560 w 2940281"/>
              <a:gd name="connsiteY0" fmla="*/ 2736303 h 2736303"/>
              <a:gd name="connsiteX1" fmla="*/ 210333 w 2940281"/>
              <a:gd name="connsiteY1" fmla="*/ 1334052 h 2736303"/>
              <a:gd name="connsiteX2" fmla="*/ 1588559 w 2940281"/>
              <a:gd name="connsiteY2" fmla="*/ 114852 h 2736303"/>
              <a:gd name="connsiteX3" fmla="*/ 2940281 w 2940281"/>
              <a:gd name="connsiteY3" fmla="*/ 644939 h 2736303"/>
              <a:gd name="connsiteX0" fmla="*/ 350563 w 2964284"/>
              <a:gd name="connsiteY0" fmla="*/ 2736303 h 2736303"/>
              <a:gd name="connsiteX1" fmla="*/ 206547 w 2964284"/>
              <a:gd name="connsiteY1" fmla="*/ 2304256 h 2736303"/>
              <a:gd name="connsiteX2" fmla="*/ 234336 w 2964284"/>
              <a:gd name="connsiteY2" fmla="*/ 1334052 h 2736303"/>
              <a:gd name="connsiteX3" fmla="*/ 1612562 w 2964284"/>
              <a:gd name="connsiteY3" fmla="*/ 114852 h 2736303"/>
              <a:gd name="connsiteX4" fmla="*/ 2964284 w 2964284"/>
              <a:gd name="connsiteY4" fmla="*/ 644939 h 2736303"/>
              <a:gd name="connsiteX0" fmla="*/ 338561 w 2952282"/>
              <a:gd name="connsiteY0" fmla="*/ 2736303 h 2736303"/>
              <a:gd name="connsiteX1" fmla="*/ 266553 w 2952282"/>
              <a:gd name="connsiteY1" fmla="*/ 2448272 h 2736303"/>
              <a:gd name="connsiteX2" fmla="*/ 222334 w 2952282"/>
              <a:gd name="connsiteY2" fmla="*/ 1334052 h 2736303"/>
              <a:gd name="connsiteX3" fmla="*/ 1600560 w 2952282"/>
              <a:gd name="connsiteY3" fmla="*/ 114852 h 2736303"/>
              <a:gd name="connsiteX4" fmla="*/ 2952282 w 2952282"/>
              <a:gd name="connsiteY4" fmla="*/ 644939 h 2736303"/>
              <a:gd name="connsiteX0" fmla="*/ 338561 w 2952282"/>
              <a:gd name="connsiteY0" fmla="*/ 2736303 h 2736303"/>
              <a:gd name="connsiteX1" fmla="*/ 266553 w 2952282"/>
              <a:gd name="connsiteY1" fmla="*/ 2448272 h 2736303"/>
              <a:gd name="connsiteX2" fmla="*/ 222334 w 2952282"/>
              <a:gd name="connsiteY2" fmla="*/ 1334052 h 2736303"/>
              <a:gd name="connsiteX3" fmla="*/ 1600560 w 2952282"/>
              <a:gd name="connsiteY3" fmla="*/ 114852 h 2736303"/>
              <a:gd name="connsiteX4" fmla="*/ 2952282 w 2952282"/>
              <a:gd name="connsiteY4" fmla="*/ 644939 h 2736303"/>
              <a:gd name="connsiteX0" fmla="*/ 770609 w 2952282"/>
              <a:gd name="connsiteY0" fmla="*/ 3312368 h 3312368"/>
              <a:gd name="connsiteX1" fmla="*/ 266553 w 2952282"/>
              <a:gd name="connsiteY1" fmla="*/ 2448272 h 3312368"/>
              <a:gd name="connsiteX2" fmla="*/ 222334 w 2952282"/>
              <a:gd name="connsiteY2" fmla="*/ 1334052 h 3312368"/>
              <a:gd name="connsiteX3" fmla="*/ 1600560 w 2952282"/>
              <a:gd name="connsiteY3" fmla="*/ 114852 h 3312368"/>
              <a:gd name="connsiteX4" fmla="*/ 2952282 w 2952282"/>
              <a:gd name="connsiteY4" fmla="*/ 644939 h 3312368"/>
              <a:gd name="connsiteX0" fmla="*/ 770609 w 2952282"/>
              <a:gd name="connsiteY0" fmla="*/ 3312368 h 3312368"/>
              <a:gd name="connsiteX1" fmla="*/ 266553 w 2952282"/>
              <a:gd name="connsiteY1" fmla="*/ 2088231 h 3312368"/>
              <a:gd name="connsiteX2" fmla="*/ 222334 w 2952282"/>
              <a:gd name="connsiteY2" fmla="*/ 1334052 h 3312368"/>
              <a:gd name="connsiteX3" fmla="*/ 1600560 w 2952282"/>
              <a:gd name="connsiteY3" fmla="*/ 114852 h 3312368"/>
              <a:gd name="connsiteX4" fmla="*/ 2952282 w 2952282"/>
              <a:gd name="connsiteY4" fmla="*/ 644939 h 3312368"/>
              <a:gd name="connsiteX0" fmla="*/ 770609 w 2952282"/>
              <a:gd name="connsiteY0" fmla="*/ 3312368 h 3312368"/>
              <a:gd name="connsiteX1" fmla="*/ 266553 w 2952282"/>
              <a:gd name="connsiteY1" fmla="*/ 2088231 h 3312368"/>
              <a:gd name="connsiteX2" fmla="*/ 222334 w 2952282"/>
              <a:gd name="connsiteY2" fmla="*/ 1334052 h 3312368"/>
              <a:gd name="connsiteX3" fmla="*/ 1600560 w 2952282"/>
              <a:gd name="connsiteY3" fmla="*/ 114852 h 3312368"/>
              <a:gd name="connsiteX4" fmla="*/ 2952282 w 2952282"/>
              <a:gd name="connsiteY4" fmla="*/ 644939 h 3312368"/>
              <a:gd name="connsiteX0" fmla="*/ 770609 w 2952282"/>
              <a:gd name="connsiteY0" fmla="*/ 3312368 h 3312368"/>
              <a:gd name="connsiteX1" fmla="*/ 1346673 w 2952282"/>
              <a:gd name="connsiteY1" fmla="*/ 2592287 h 3312368"/>
              <a:gd name="connsiteX2" fmla="*/ 266553 w 2952282"/>
              <a:gd name="connsiteY2" fmla="*/ 2088231 h 3312368"/>
              <a:gd name="connsiteX3" fmla="*/ 222334 w 2952282"/>
              <a:gd name="connsiteY3" fmla="*/ 1334052 h 3312368"/>
              <a:gd name="connsiteX4" fmla="*/ 1600560 w 2952282"/>
              <a:gd name="connsiteY4" fmla="*/ 114852 h 3312368"/>
              <a:gd name="connsiteX5" fmla="*/ 2952282 w 2952282"/>
              <a:gd name="connsiteY5" fmla="*/ 644939 h 3312368"/>
              <a:gd name="connsiteX0" fmla="*/ 770609 w 2952282"/>
              <a:gd name="connsiteY0" fmla="*/ 3312368 h 3312368"/>
              <a:gd name="connsiteX1" fmla="*/ 1346673 w 2952282"/>
              <a:gd name="connsiteY1" fmla="*/ 2592287 h 3312368"/>
              <a:gd name="connsiteX2" fmla="*/ 698601 w 2952282"/>
              <a:gd name="connsiteY2" fmla="*/ 2304255 h 3312368"/>
              <a:gd name="connsiteX3" fmla="*/ 266553 w 2952282"/>
              <a:gd name="connsiteY3" fmla="*/ 2088231 h 3312368"/>
              <a:gd name="connsiteX4" fmla="*/ 222334 w 2952282"/>
              <a:gd name="connsiteY4" fmla="*/ 1334052 h 3312368"/>
              <a:gd name="connsiteX5" fmla="*/ 1600560 w 2952282"/>
              <a:gd name="connsiteY5" fmla="*/ 114852 h 3312368"/>
              <a:gd name="connsiteX6" fmla="*/ 2952282 w 2952282"/>
              <a:gd name="connsiteY6" fmla="*/ 644939 h 3312368"/>
              <a:gd name="connsiteX0" fmla="*/ 758608 w 2940281"/>
              <a:gd name="connsiteY0" fmla="*/ 3312368 h 3312368"/>
              <a:gd name="connsiteX1" fmla="*/ 1334672 w 2940281"/>
              <a:gd name="connsiteY1" fmla="*/ 2592287 h 3312368"/>
              <a:gd name="connsiteX2" fmla="*/ 686600 w 2940281"/>
              <a:gd name="connsiteY2" fmla="*/ 2304255 h 3312368"/>
              <a:gd name="connsiteX3" fmla="*/ 326560 w 2940281"/>
              <a:gd name="connsiteY3" fmla="*/ 2520279 h 3312368"/>
              <a:gd name="connsiteX4" fmla="*/ 210333 w 2940281"/>
              <a:gd name="connsiteY4" fmla="*/ 1334052 h 3312368"/>
              <a:gd name="connsiteX5" fmla="*/ 1588559 w 2940281"/>
              <a:gd name="connsiteY5" fmla="*/ 114852 h 3312368"/>
              <a:gd name="connsiteX6" fmla="*/ 2940281 w 2940281"/>
              <a:gd name="connsiteY6" fmla="*/ 644939 h 3312368"/>
              <a:gd name="connsiteX0" fmla="*/ 758608 w 2940281"/>
              <a:gd name="connsiteY0" fmla="*/ 3312368 h 3312368"/>
              <a:gd name="connsiteX1" fmla="*/ 1334672 w 2940281"/>
              <a:gd name="connsiteY1" fmla="*/ 2592287 h 3312368"/>
              <a:gd name="connsiteX2" fmla="*/ 326560 w 2940281"/>
              <a:gd name="connsiteY2" fmla="*/ 2520279 h 3312368"/>
              <a:gd name="connsiteX3" fmla="*/ 210333 w 2940281"/>
              <a:gd name="connsiteY3" fmla="*/ 1334052 h 3312368"/>
              <a:gd name="connsiteX4" fmla="*/ 1588559 w 2940281"/>
              <a:gd name="connsiteY4" fmla="*/ 114852 h 3312368"/>
              <a:gd name="connsiteX5" fmla="*/ 2940281 w 2940281"/>
              <a:gd name="connsiteY5" fmla="*/ 644939 h 3312368"/>
              <a:gd name="connsiteX0" fmla="*/ 758608 w 2940281"/>
              <a:gd name="connsiteY0" fmla="*/ 3312368 h 3312368"/>
              <a:gd name="connsiteX1" fmla="*/ 326560 w 2940281"/>
              <a:gd name="connsiteY1" fmla="*/ 2520279 h 3312368"/>
              <a:gd name="connsiteX2" fmla="*/ 210333 w 2940281"/>
              <a:gd name="connsiteY2" fmla="*/ 1334052 h 3312368"/>
              <a:gd name="connsiteX3" fmla="*/ 1588559 w 2940281"/>
              <a:gd name="connsiteY3" fmla="*/ 114852 h 3312368"/>
              <a:gd name="connsiteX4" fmla="*/ 2940281 w 2940281"/>
              <a:gd name="connsiteY4" fmla="*/ 644939 h 3312368"/>
              <a:gd name="connsiteX0" fmla="*/ 326560 w 2940281"/>
              <a:gd name="connsiteY0" fmla="*/ 2520279 h 2520279"/>
              <a:gd name="connsiteX1" fmla="*/ 210333 w 2940281"/>
              <a:gd name="connsiteY1" fmla="*/ 1334052 h 2520279"/>
              <a:gd name="connsiteX2" fmla="*/ 1588559 w 2940281"/>
              <a:gd name="connsiteY2" fmla="*/ 114852 h 2520279"/>
              <a:gd name="connsiteX3" fmla="*/ 2940281 w 2940281"/>
              <a:gd name="connsiteY3" fmla="*/ 644939 h 2520279"/>
              <a:gd name="connsiteX0" fmla="*/ 320250 w 2933971"/>
              <a:gd name="connsiteY0" fmla="*/ 2419107 h 2419107"/>
              <a:gd name="connsiteX1" fmla="*/ 204023 w 2933971"/>
              <a:gd name="connsiteY1" fmla="*/ 1232880 h 2419107"/>
              <a:gd name="connsiteX2" fmla="*/ 1544386 w 2933971"/>
              <a:gd name="connsiteY2" fmla="*/ 114852 h 2419107"/>
              <a:gd name="connsiteX3" fmla="*/ 2933971 w 2933971"/>
              <a:gd name="connsiteY3" fmla="*/ 543767 h 2419107"/>
              <a:gd name="connsiteX0" fmla="*/ 284246 w 2897967"/>
              <a:gd name="connsiteY0" fmla="*/ 2563123 h 2563123"/>
              <a:gd name="connsiteX1" fmla="*/ 168019 w 2897967"/>
              <a:gd name="connsiteY1" fmla="*/ 1376896 h 2563123"/>
              <a:gd name="connsiteX2" fmla="*/ 1292358 w 2897967"/>
              <a:gd name="connsiteY2" fmla="*/ 114852 h 2563123"/>
              <a:gd name="connsiteX3" fmla="*/ 2897967 w 2897967"/>
              <a:gd name="connsiteY3" fmla="*/ 687783 h 2563123"/>
              <a:gd name="connsiteX0" fmla="*/ 248242 w 2861963"/>
              <a:gd name="connsiteY0" fmla="*/ 2491115 h 2491115"/>
              <a:gd name="connsiteX1" fmla="*/ 132015 w 2861963"/>
              <a:gd name="connsiteY1" fmla="*/ 1304888 h 2491115"/>
              <a:gd name="connsiteX2" fmla="*/ 1040330 w 2861963"/>
              <a:gd name="connsiteY2" fmla="*/ 114852 h 2491115"/>
              <a:gd name="connsiteX3" fmla="*/ 2861963 w 2861963"/>
              <a:gd name="connsiteY3" fmla="*/ 615775 h 2491115"/>
              <a:gd name="connsiteX0" fmla="*/ 248242 w 2264466"/>
              <a:gd name="connsiteY0" fmla="*/ 2478592 h 2478592"/>
              <a:gd name="connsiteX1" fmla="*/ 132015 w 2264466"/>
              <a:gd name="connsiteY1" fmla="*/ 1292365 h 2478592"/>
              <a:gd name="connsiteX2" fmla="*/ 1040330 w 2264466"/>
              <a:gd name="connsiteY2" fmla="*/ 102329 h 2478592"/>
              <a:gd name="connsiteX3" fmla="*/ 2264466 w 2264466"/>
              <a:gd name="connsiteY3" fmla="*/ 678393 h 2478592"/>
              <a:gd name="connsiteX0" fmla="*/ 248242 w 2264466"/>
              <a:gd name="connsiteY0" fmla="*/ 2544446 h 2544446"/>
              <a:gd name="connsiteX1" fmla="*/ 132015 w 2264466"/>
              <a:gd name="connsiteY1" fmla="*/ 1358219 h 2544446"/>
              <a:gd name="connsiteX2" fmla="*/ 1040330 w 2264466"/>
              <a:gd name="connsiteY2" fmla="*/ 168183 h 2544446"/>
              <a:gd name="connsiteX3" fmla="*/ 1900868 w 2264466"/>
              <a:gd name="connsiteY3" fmla="*/ 349122 h 2544446"/>
              <a:gd name="connsiteX4" fmla="*/ 2264466 w 2264466"/>
              <a:gd name="connsiteY4" fmla="*/ 744247 h 2544446"/>
              <a:gd name="connsiteX0" fmla="*/ 230065 w 2246289"/>
              <a:gd name="connsiteY0" fmla="*/ 2575958 h 2575958"/>
              <a:gd name="connsiteX1" fmla="*/ 113838 w 2246289"/>
              <a:gd name="connsiteY1" fmla="*/ 1389731 h 2575958"/>
              <a:gd name="connsiteX2" fmla="*/ 913095 w 2246289"/>
              <a:gd name="connsiteY2" fmla="*/ 168183 h 2575958"/>
              <a:gd name="connsiteX3" fmla="*/ 1882691 w 2246289"/>
              <a:gd name="connsiteY3" fmla="*/ 380634 h 2575958"/>
              <a:gd name="connsiteX4" fmla="*/ 2246289 w 2246289"/>
              <a:gd name="connsiteY4" fmla="*/ 775759 h 2575958"/>
              <a:gd name="connsiteX0" fmla="*/ 209865 w 2226089"/>
              <a:gd name="connsiteY0" fmla="*/ 2505141 h 2505141"/>
              <a:gd name="connsiteX1" fmla="*/ 93638 w 2226089"/>
              <a:gd name="connsiteY1" fmla="*/ 1318914 h 2505141"/>
              <a:gd name="connsiteX2" fmla="*/ 771696 w 2226089"/>
              <a:gd name="connsiteY2" fmla="*/ 168183 h 2505141"/>
              <a:gd name="connsiteX3" fmla="*/ 1862491 w 2226089"/>
              <a:gd name="connsiteY3" fmla="*/ 309817 h 2505141"/>
              <a:gd name="connsiteX4" fmla="*/ 2226089 w 2226089"/>
              <a:gd name="connsiteY4" fmla="*/ 704942 h 2505141"/>
              <a:gd name="connsiteX0" fmla="*/ 230065 w 2246289"/>
              <a:gd name="connsiteY0" fmla="*/ 2646775 h 2646775"/>
              <a:gd name="connsiteX1" fmla="*/ 113838 w 2246289"/>
              <a:gd name="connsiteY1" fmla="*/ 1460548 h 2646775"/>
              <a:gd name="connsiteX2" fmla="*/ 913094 w 2246289"/>
              <a:gd name="connsiteY2" fmla="*/ 168183 h 2646775"/>
              <a:gd name="connsiteX3" fmla="*/ 1882691 w 2246289"/>
              <a:gd name="connsiteY3" fmla="*/ 451451 h 2646775"/>
              <a:gd name="connsiteX4" fmla="*/ 2246289 w 2246289"/>
              <a:gd name="connsiteY4" fmla="*/ 846576 h 2646775"/>
              <a:gd name="connsiteX0" fmla="*/ 230065 w 2246289"/>
              <a:gd name="connsiteY0" fmla="*/ 2623169 h 2623169"/>
              <a:gd name="connsiteX1" fmla="*/ 113838 w 2246289"/>
              <a:gd name="connsiteY1" fmla="*/ 1436942 h 2623169"/>
              <a:gd name="connsiteX2" fmla="*/ 913094 w 2246289"/>
              <a:gd name="connsiteY2" fmla="*/ 144577 h 2623169"/>
              <a:gd name="connsiteX3" fmla="*/ 1882691 w 2246289"/>
              <a:gd name="connsiteY3" fmla="*/ 569479 h 2623169"/>
              <a:gd name="connsiteX4" fmla="*/ 2246289 w 2246289"/>
              <a:gd name="connsiteY4" fmla="*/ 822970 h 2623169"/>
              <a:gd name="connsiteX0" fmla="*/ 219965 w 2236189"/>
              <a:gd name="connsiteY0" fmla="*/ 2623169 h 2623169"/>
              <a:gd name="connsiteX1" fmla="*/ 103738 w 2236189"/>
              <a:gd name="connsiteY1" fmla="*/ 1436942 h 2623169"/>
              <a:gd name="connsiteX2" fmla="*/ 842395 w 2236189"/>
              <a:gd name="connsiteY2" fmla="*/ 144577 h 2623169"/>
              <a:gd name="connsiteX3" fmla="*/ 1872591 w 2236189"/>
              <a:gd name="connsiteY3" fmla="*/ 569479 h 2623169"/>
              <a:gd name="connsiteX4" fmla="*/ 2236189 w 2236189"/>
              <a:gd name="connsiteY4" fmla="*/ 822970 h 2623169"/>
              <a:gd name="connsiteX0" fmla="*/ 240165 w 2256389"/>
              <a:gd name="connsiteY0" fmla="*/ 2693986 h 2693986"/>
              <a:gd name="connsiteX1" fmla="*/ 123938 w 2256389"/>
              <a:gd name="connsiteY1" fmla="*/ 1507759 h 2693986"/>
              <a:gd name="connsiteX2" fmla="*/ 983794 w 2256389"/>
              <a:gd name="connsiteY2" fmla="*/ 144577 h 2693986"/>
              <a:gd name="connsiteX3" fmla="*/ 1892791 w 2256389"/>
              <a:gd name="connsiteY3" fmla="*/ 640296 h 2693986"/>
              <a:gd name="connsiteX4" fmla="*/ 2256389 w 2256389"/>
              <a:gd name="connsiteY4" fmla="*/ 893787 h 2693986"/>
              <a:gd name="connsiteX0" fmla="*/ 240165 w 2407888"/>
              <a:gd name="connsiteY0" fmla="*/ 2717592 h 2717592"/>
              <a:gd name="connsiteX1" fmla="*/ 123938 w 2407888"/>
              <a:gd name="connsiteY1" fmla="*/ 1531365 h 2717592"/>
              <a:gd name="connsiteX2" fmla="*/ 983794 w 2407888"/>
              <a:gd name="connsiteY2" fmla="*/ 168183 h 2717592"/>
              <a:gd name="connsiteX3" fmla="*/ 2195789 w 2407888"/>
              <a:gd name="connsiteY3" fmla="*/ 522268 h 2717592"/>
              <a:gd name="connsiteX4" fmla="*/ 2256389 w 2407888"/>
              <a:gd name="connsiteY4" fmla="*/ 917393 h 2717592"/>
              <a:gd name="connsiteX0" fmla="*/ 240165 w 3104785"/>
              <a:gd name="connsiteY0" fmla="*/ 2717592 h 2717592"/>
              <a:gd name="connsiteX1" fmla="*/ 123938 w 3104785"/>
              <a:gd name="connsiteY1" fmla="*/ 1531365 h 2717592"/>
              <a:gd name="connsiteX2" fmla="*/ 983794 w 3104785"/>
              <a:gd name="connsiteY2" fmla="*/ 168183 h 2717592"/>
              <a:gd name="connsiteX3" fmla="*/ 2195789 w 3104785"/>
              <a:gd name="connsiteY3" fmla="*/ 522268 h 2717592"/>
              <a:gd name="connsiteX4" fmla="*/ 3104785 w 3104785"/>
              <a:gd name="connsiteY4" fmla="*/ 1301254 h 2717592"/>
              <a:gd name="connsiteX0" fmla="*/ 250265 w 3114885"/>
              <a:gd name="connsiteY0" fmla="*/ 2717592 h 2717592"/>
              <a:gd name="connsiteX1" fmla="*/ 134038 w 3114885"/>
              <a:gd name="connsiteY1" fmla="*/ 1531365 h 2717592"/>
              <a:gd name="connsiteX2" fmla="*/ 1054494 w 3114885"/>
              <a:gd name="connsiteY2" fmla="*/ 168183 h 2717592"/>
              <a:gd name="connsiteX3" fmla="*/ 2205889 w 3114885"/>
              <a:gd name="connsiteY3" fmla="*/ 522268 h 2717592"/>
              <a:gd name="connsiteX4" fmla="*/ 3114885 w 3114885"/>
              <a:gd name="connsiteY4" fmla="*/ 1301254 h 2717592"/>
              <a:gd name="connsiteX0" fmla="*/ 209865 w 3074485"/>
              <a:gd name="connsiteY0" fmla="*/ 2717592 h 2717592"/>
              <a:gd name="connsiteX1" fmla="*/ 93638 w 3074485"/>
              <a:gd name="connsiteY1" fmla="*/ 1531365 h 2717592"/>
              <a:gd name="connsiteX2" fmla="*/ 771696 w 3074485"/>
              <a:gd name="connsiteY2" fmla="*/ 168183 h 2717592"/>
              <a:gd name="connsiteX3" fmla="*/ 2165489 w 3074485"/>
              <a:gd name="connsiteY3" fmla="*/ 522268 h 2717592"/>
              <a:gd name="connsiteX4" fmla="*/ 3074485 w 3074485"/>
              <a:gd name="connsiteY4" fmla="*/ 1301254 h 2717592"/>
              <a:gd name="connsiteX0" fmla="*/ 209865 w 3074485"/>
              <a:gd name="connsiteY0" fmla="*/ 2741197 h 2741197"/>
              <a:gd name="connsiteX1" fmla="*/ 93638 w 3074485"/>
              <a:gd name="connsiteY1" fmla="*/ 1554970 h 2741197"/>
              <a:gd name="connsiteX2" fmla="*/ 771696 w 3074485"/>
              <a:gd name="connsiteY2" fmla="*/ 191788 h 2741197"/>
              <a:gd name="connsiteX3" fmla="*/ 1741291 w 3074485"/>
              <a:gd name="connsiteY3" fmla="*/ 404239 h 2741197"/>
              <a:gd name="connsiteX4" fmla="*/ 3074485 w 3074485"/>
              <a:gd name="connsiteY4" fmla="*/ 1324859 h 2741197"/>
              <a:gd name="connsiteX0" fmla="*/ 209865 w 2226088"/>
              <a:gd name="connsiteY0" fmla="*/ 2741197 h 2741197"/>
              <a:gd name="connsiteX1" fmla="*/ 93638 w 2226088"/>
              <a:gd name="connsiteY1" fmla="*/ 1554970 h 2741197"/>
              <a:gd name="connsiteX2" fmla="*/ 771696 w 2226088"/>
              <a:gd name="connsiteY2" fmla="*/ 191788 h 2741197"/>
              <a:gd name="connsiteX3" fmla="*/ 1741291 w 2226088"/>
              <a:gd name="connsiteY3" fmla="*/ 404239 h 2741197"/>
              <a:gd name="connsiteX4" fmla="*/ 2226088 w 2226088"/>
              <a:gd name="connsiteY4" fmla="*/ 1112408 h 2741197"/>
              <a:gd name="connsiteX0" fmla="*/ 209865 w 2226088"/>
              <a:gd name="connsiteY0" fmla="*/ 2741885 h 2741885"/>
              <a:gd name="connsiteX1" fmla="*/ 93638 w 2226088"/>
              <a:gd name="connsiteY1" fmla="*/ 1555658 h 2741885"/>
              <a:gd name="connsiteX2" fmla="*/ 771696 w 2226088"/>
              <a:gd name="connsiteY2" fmla="*/ 192476 h 2741885"/>
              <a:gd name="connsiteX3" fmla="*/ 1834836 w 2226088"/>
              <a:gd name="connsiteY3" fmla="*/ 400804 h 2741885"/>
              <a:gd name="connsiteX4" fmla="*/ 2226088 w 2226088"/>
              <a:gd name="connsiteY4" fmla="*/ 1113096 h 2741885"/>
              <a:gd name="connsiteX0" fmla="*/ 209865 w 2226088"/>
              <a:gd name="connsiteY0" fmla="*/ 2731024 h 2731024"/>
              <a:gd name="connsiteX1" fmla="*/ 93638 w 2226088"/>
              <a:gd name="connsiteY1" fmla="*/ 1544797 h 2731024"/>
              <a:gd name="connsiteX2" fmla="*/ 771696 w 2226088"/>
              <a:gd name="connsiteY2" fmla="*/ 181615 h 2731024"/>
              <a:gd name="connsiteX3" fmla="*/ 1823683 w 2226088"/>
              <a:gd name="connsiteY3" fmla="*/ 455108 h 2731024"/>
              <a:gd name="connsiteX4" fmla="*/ 2226088 w 2226088"/>
              <a:gd name="connsiteY4" fmla="*/ 1102235 h 2731024"/>
              <a:gd name="connsiteX0" fmla="*/ 209865 w 2359009"/>
              <a:gd name="connsiteY0" fmla="*/ 2731024 h 2731024"/>
              <a:gd name="connsiteX1" fmla="*/ 93638 w 2359009"/>
              <a:gd name="connsiteY1" fmla="*/ 1544797 h 2731024"/>
              <a:gd name="connsiteX2" fmla="*/ 771696 w 2359009"/>
              <a:gd name="connsiteY2" fmla="*/ 181615 h 2731024"/>
              <a:gd name="connsiteX3" fmla="*/ 1823683 w 2359009"/>
              <a:gd name="connsiteY3" fmla="*/ 455108 h 2731024"/>
              <a:gd name="connsiteX4" fmla="*/ 2359009 w 2359009"/>
              <a:gd name="connsiteY4" fmla="*/ 1054625 h 2731024"/>
              <a:gd name="connsiteX0" fmla="*/ 230065 w 2379209"/>
              <a:gd name="connsiteY0" fmla="*/ 2801841 h 2801841"/>
              <a:gd name="connsiteX1" fmla="*/ 113838 w 2379209"/>
              <a:gd name="connsiteY1" fmla="*/ 1615614 h 2801841"/>
              <a:gd name="connsiteX2" fmla="*/ 913095 w 2379209"/>
              <a:gd name="connsiteY2" fmla="*/ 181615 h 2801841"/>
              <a:gd name="connsiteX3" fmla="*/ 1843883 w 2379209"/>
              <a:gd name="connsiteY3" fmla="*/ 525925 h 2801841"/>
              <a:gd name="connsiteX4" fmla="*/ 2379209 w 2379209"/>
              <a:gd name="connsiteY4" fmla="*/ 1125442 h 2801841"/>
              <a:gd name="connsiteX0" fmla="*/ 230065 w 2379209"/>
              <a:gd name="connsiteY0" fmla="*/ 2729395 h 2729395"/>
              <a:gd name="connsiteX1" fmla="*/ 113838 w 2379209"/>
              <a:gd name="connsiteY1" fmla="*/ 1543168 h 2729395"/>
              <a:gd name="connsiteX2" fmla="*/ 913095 w 2379209"/>
              <a:gd name="connsiteY2" fmla="*/ 109169 h 2729395"/>
              <a:gd name="connsiteX3" fmla="*/ 2125090 w 2379209"/>
              <a:gd name="connsiteY3" fmla="*/ 888155 h 2729395"/>
              <a:gd name="connsiteX4" fmla="*/ 2379209 w 2379209"/>
              <a:gd name="connsiteY4" fmla="*/ 1052996 h 2729395"/>
              <a:gd name="connsiteX0" fmla="*/ 230065 w 3034085"/>
              <a:gd name="connsiteY0" fmla="*/ 2729395 h 2729395"/>
              <a:gd name="connsiteX1" fmla="*/ 113838 w 3034085"/>
              <a:gd name="connsiteY1" fmla="*/ 1543168 h 2729395"/>
              <a:gd name="connsiteX2" fmla="*/ 913095 w 3034085"/>
              <a:gd name="connsiteY2" fmla="*/ 109169 h 2729395"/>
              <a:gd name="connsiteX3" fmla="*/ 2125090 w 3034085"/>
              <a:gd name="connsiteY3" fmla="*/ 888155 h 2729395"/>
              <a:gd name="connsiteX4" fmla="*/ 3034085 w 3034085"/>
              <a:gd name="connsiteY4" fmla="*/ 1596325 h 2729395"/>
              <a:gd name="connsiteX0" fmla="*/ 230065 w 3034085"/>
              <a:gd name="connsiteY0" fmla="*/ 2764803 h 2764803"/>
              <a:gd name="connsiteX1" fmla="*/ 113838 w 3034085"/>
              <a:gd name="connsiteY1" fmla="*/ 1578576 h 2764803"/>
              <a:gd name="connsiteX2" fmla="*/ 913095 w 3034085"/>
              <a:gd name="connsiteY2" fmla="*/ 144577 h 2764803"/>
              <a:gd name="connsiteX3" fmla="*/ 2367487 w 3034085"/>
              <a:gd name="connsiteY3" fmla="*/ 711113 h 2764803"/>
              <a:gd name="connsiteX4" fmla="*/ 3034085 w 3034085"/>
              <a:gd name="connsiteY4" fmla="*/ 1631733 h 2764803"/>
              <a:gd name="connsiteX0" fmla="*/ 240165 w 3044185"/>
              <a:gd name="connsiteY0" fmla="*/ 2764802 h 2764802"/>
              <a:gd name="connsiteX1" fmla="*/ 123938 w 3044185"/>
              <a:gd name="connsiteY1" fmla="*/ 1578575 h 2764802"/>
              <a:gd name="connsiteX2" fmla="*/ 983794 w 3044185"/>
              <a:gd name="connsiteY2" fmla="*/ 144577 h 2764802"/>
              <a:gd name="connsiteX3" fmla="*/ 2377587 w 3044185"/>
              <a:gd name="connsiteY3" fmla="*/ 711112 h 2764802"/>
              <a:gd name="connsiteX4" fmla="*/ 3044185 w 3044185"/>
              <a:gd name="connsiteY4" fmla="*/ 1631732 h 2764802"/>
              <a:gd name="connsiteX0" fmla="*/ 250265 w 3054285"/>
              <a:gd name="connsiteY0" fmla="*/ 2693985 h 2693985"/>
              <a:gd name="connsiteX1" fmla="*/ 134038 w 3054285"/>
              <a:gd name="connsiteY1" fmla="*/ 1507758 h 2693985"/>
              <a:gd name="connsiteX2" fmla="*/ 1054495 w 3054285"/>
              <a:gd name="connsiteY2" fmla="*/ 144577 h 2693985"/>
              <a:gd name="connsiteX3" fmla="*/ 2387687 w 3054285"/>
              <a:gd name="connsiteY3" fmla="*/ 640295 h 2693985"/>
              <a:gd name="connsiteX4" fmla="*/ 3054285 w 3054285"/>
              <a:gd name="connsiteY4" fmla="*/ 1560915 h 2693985"/>
              <a:gd name="connsiteX0" fmla="*/ 230065 w 3034085"/>
              <a:gd name="connsiteY0" fmla="*/ 2693985 h 2693985"/>
              <a:gd name="connsiteX1" fmla="*/ 113838 w 3034085"/>
              <a:gd name="connsiteY1" fmla="*/ 1507758 h 2693985"/>
              <a:gd name="connsiteX2" fmla="*/ 913095 w 3034085"/>
              <a:gd name="connsiteY2" fmla="*/ 144577 h 2693985"/>
              <a:gd name="connsiteX3" fmla="*/ 2367487 w 3034085"/>
              <a:gd name="connsiteY3" fmla="*/ 640295 h 2693985"/>
              <a:gd name="connsiteX4" fmla="*/ 3034085 w 3034085"/>
              <a:gd name="connsiteY4" fmla="*/ 1560915 h 2693985"/>
              <a:gd name="connsiteX0" fmla="*/ 230065 w 3034085"/>
              <a:gd name="connsiteY0" fmla="*/ 2634971 h 2634971"/>
              <a:gd name="connsiteX1" fmla="*/ 113838 w 3034085"/>
              <a:gd name="connsiteY1" fmla="*/ 1448744 h 2634971"/>
              <a:gd name="connsiteX2" fmla="*/ 913095 w 3034085"/>
              <a:gd name="connsiteY2" fmla="*/ 85563 h 2634971"/>
              <a:gd name="connsiteX3" fmla="*/ 2003890 w 3034085"/>
              <a:gd name="connsiteY3" fmla="*/ 935366 h 2634971"/>
              <a:gd name="connsiteX4" fmla="*/ 3034085 w 3034085"/>
              <a:gd name="connsiteY4" fmla="*/ 1501901 h 2634971"/>
              <a:gd name="connsiteX0" fmla="*/ 230065 w 3034085"/>
              <a:gd name="connsiteY0" fmla="*/ 2422521 h 2422521"/>
              <a:gd name="connsiteX1" fmla="*/ 113838 w 3034085"/>
              <a:gd name="connsiteY1" fmla="*/ 1236294 h 2422521"/>
              <a:gd name="connsiteX2" fmla="*/ 913095 w 3034085"/>
              <a:gd name="connsiteY2" fmla="*/ 85563 h 2422521"/>
              <a:gd name="connsiteX3" fmla="*/ 2003890 w 3034085"/>
              <a:gd name="connsiteY3" fmla="*/ 722916 h 2422521"/>
              <a:gd name="connsiteX4" fmla="*/ 3034085 w 3034085"/>
              <a:gd name="connsiteY4" fmla="*/ 1289451 h 2422521"/>
              <a:gd name="connsiteX0" fmla="*/ 193259 w 3041446"/>
              <a:gd name="connsiteY0" fmla="*/ 1926802 h 1926802"/>
              <a:gd name="connsiteX1" fmla="*/ 121199 w 3041446"/>
              <a:gd name="connsiteY1" fmla="*/ 1236294 h 1926802"/>
              <a:gd name="connsiteX2" fmla="*/ 920456 w 3041446"/>
              <a:gd name="connsiteY2" fmla="*/ 85563 h 1926802"/>
              <a:gd name="connsiteX3" fmla="*/ 2011251 w 3041446"/>
              <a:gd name="connsiteY3" fmla="*/ 722916 h 1926802"/>
              <a:gd name="connsiteX4" fmla="*/ 3041446 w 3041446"/>
              <a:gd name="connsiteY4" fmla="*/ 1289451 h 1926802"/>
              <a:gd name="connsiteX0" fmla="*/ 193259 w 3041446"/>
              <a:gd name="connsiteY0" fmla="*/ 1926802 h 1926802"/>
              <a:gd name="connsiteX1" fmla="*/ 121199 w 3041446"/>
              <a:gd name="connsiteY1" fmla="*/ 1236294 h 1926802"/>
              <a:gd name="connsiteX2" fmla="*/ 920456 w 3041446"/>
              <a:gd name="connsiteY2" fmla="*/ 85563 h 1926802"/>
              <a:gd name="connsiteX3" fmla="*/ 2011251 w 3041446"/>
              <a:gd name="connsiteY3" fmla="*/ 722916 h 1926802"/>
              <a:gd name="connsiteX4" fmla="*/ 3041446 w 3041446"/>
              <a:gd name="connsiteY4" fmla="*/ 1289451 h 1926802"/>
              <a:gd name="connsiteX0" fmla="*/ 237338 w 3085525"/>
              <a:gd name="connsiteY0" fmla="*/ 2001502 h 2001502"/>
              <a:gd name="connsiteX1" fmla="*/ 165278 w 3085525"/>
              <a:gd name="connsiteY1" fmla="*/ 1310994 h 2001502"/>
              <a:gd name="connsiteX2" fmla="*/ 133210 w 3085525"/>
              <a:gd name="connsiteY2" fmla="*/ 1759195 h 2001502"/>
              <a:gd name="connsiteX3" fmla="*/ 964535 w 3085525"/>
              <a:gd name="connsiteY3" fmla="*/ 160263 h 2001502"/>
              <a:gd name="connsiteX4" fmla="*/ 2055330 w 3085525"/>
              <a:gd name="connsiteY4" fmla="*/ 797616 h 2001502"/>
              <a:gd name="connsiteX5" fmla="*/ 3085525 w 3085525"/>
              <a:gd name="connsiteY5" fmla="*/ 1364151 h 2001502"/>
              <a:gd name="connsiteX0" fmla="*/ 164728 w 3012915"/>
              <a:gd name="connsiteY0" fmla="*/ 2001502 h 2874910"/>
              <a:gd name="connsiteX1" fmla="*/ 1255524 w 3012915"/>
              <a:gd name="connsiteY1" fmla="*/ 2568037 h 2874910"/>
              <a:gd name="connsiteX2" fmla="*/ 60600 w 3012915"/>
              <a:gd name="connsiteY2" fmla="*/ 1759195 h 2874910"/>
              <a:gd name="connsiteX3" fmla="*/ 891925 w 3012915"/>
              <a:gd name="connsiteY3" fmla="*/ 160263 h 2874910"/>
              <a:gd name="connsiteX4" fmla="*/ 1982720 w 3012915"/>
              <a:gd name="connsiteY4" fmla="*/ 797616 h 2874910"/>
              <a:gd name="connsiteX5" fmla="*/ 3012915 w 3012915"/>
              <a:gd name="connsiteY5" fmla="*/ 1364151 h 2874910"/>
              <a:gd name="connsiteX0" fmla="*/ 243195 w 3091382"/>
              <a:gd name="connsiteY0" fmla="*/ 2001502 h 2874910"/>
              <a:gd name="connsiteX1" fmla="*/ 1333991 w 3091382"/>
              <a:gd name="connsiteY1" fmla="*/ 2568037 h 2874910"/>
              <a:gd name="connsiteX2" fmla="*/ 139067 w 3091382"/>
              <a:gd name="connsiteY2" fmla="*/ 1759195 h 2874910"/>
              <a:gd name="connsiteX3" fmla="*/ 970392 w 3091382"/>
              <a:gd name="connsiteY3" fmla="*/ 160263 h 2874910"/>
              <a:gd name="connsiteX4" fmla="*/ 2061187 w 3091382"/>
              <a:gd name="connsiteY4" fmla="*/ 797616 h 2874910"/>
              <a:gd name="connsiteX5" fmla="*/ 3091382 w 3091382"/>
              <a:gd name="connsiteY5" fmla="*/ 1364151 h 2874910"/>
              <a:gd name="connsiteX0" fmla="*/ 260265 w 3108452"/>
              <a:gd name="connsiteY0" fmla="*/ 1982873 h 2856281"/>
              <a:gd name="connsiteX1" fmla="*/ 1351061 w 3108452"/>
              <a:gd name="connsiteY1" fmla="*/ 2549408 h 2856281"/>
              <a:gd name="connsiteX2" fmla="*/ 139067 w 3108452"/>
              <a:gd name="connsiteY2" fmla="*/ 1628789 h 2856281"/>
              <a:gd name="connsiteX3" fmla="*/ 987462 w 3108452"/>
              <a:gd name="connsiteY3" fmla="*/ 141634 h 2856281"/>
              <a:gd name="connsiteX4" fmla="*/ 2078257 w 3108452"/>
              <a:gd name="connsiteY4" fmla="*/ 778987 h 2856281"/>
              <a:gd name="connsiteX5" fmla="*/ 3108452 w 3108452"/>
              <a:gd name="connsiteY5" fmla="*/ 1345522 h 2856281"/>
              <a:gd name="connsiteX0" fmla="*/ 242397 w 3090584"/>
              <a:gd name="connsiteY0" fmla="*/ 1982873 h 1982873"/>
              <a:gd name="connsiteX1" fmla="*/ 121199 w 3090584"/>
              <a:gd name="connsiteY1" fmla="*/ 1628789 h 1982873"/>
              <a:gd name="connsiteX2" fmla="*/ 969594 w 3090584"/>
              <a:gd name="connsiteY2" fmla="*/ 141634 h 1982873"/>
              <a:gd name="connsiteX3" fmla="*/ 2060389 w 3090584"/>
              <a:gd name="connsiteY3" fmla="*/ 778987 h 1982873"/>
              <a:gd name="connsiteX4" fmla="*/ 3090584 w 3090584"/>
              <a:gd name="connsiteY4" fmla="*/ 1345522 h 1982873"/>
              <a:gd name="connsiteX0" fmla="*/ 0 w 2969385"/>
              <a:gd name="connsiteY0" fmla="*/ 1628789 h 1628789"/>
              <a:gd name="connsiteX1" fmla="*/ 848395 w 2969385"/>
              <a:gd name="connsiteY1" fmla="*/ 141634 h 1628789"/>
              <a:gd name="connsiteX2" fmla="*/ 1939190 w 2969385"/>
              <a:gd name="connsiteY2" fmla="*/ 778987 h 1628789"/>
              <a:gd name="connsiteX3" fmla="*/ 2969385 w 2969385"/>
              <a:gd name="connsiteY3" fmla="*/ 1345522 h 1628789"/>
              <a:gd name="connsiteX0" fmla="*/ 105609 w 3074994"/>
              <a:gd name="connsiteY0" fmla="*/ 1628789 h 1628789"/>
              <a:gd name="connsiteX1" fmla="*/ 954004 w 3074994"/>
              <a:gd name="connsiteY1" fmla="*/ 141634 h 1628789"/>
              <a:gd name="connsiteX2" fmla="*/ 2044799 w 3074994"/>
              <a:gd name="connsiteY2" fmla="*/ 778987 h 1628789"/>
              <a:gd name="connsiteX3" fmla="*/ 3074994 w 3074994"/>
              <a:gd name="connsiteY3" fmla="*/ 1345522 h 1628789"/>
              <a:gd name="connsiteX0" fmla="*/ 39091 w 3008476"/>
              <a:gd name="connsiteY0" fmla="*/ 1628789 h 1628789"/>
              <a:gd name="connsiteX1" fmla="*/ 887486 w 3008476"/>
              <a:gd name="connsiteY1" fmla="*/ 141634 h 1628789"/>
              <a:gd name="connsiteX2" fmla="*/ 1978281 w 3008476"/>
              <a:gd name="connsiteY2" fmla="*/ 778987 h 1628789"/>
              <a:gd name="connsiteX3" fmla="*/ 3008476 w 3008476"/>
              <a:gd name="connsiteY3" fmla="*/ 1345522 h 1628789"/>
              <a:gd name="connsiteX0" fmla="*/ 162168 w 3131553"/>
              <a:gd name="connsiteY0" fmla="*/ 1628789 h 1628789"/>
              <a:gd name="connsiteX1" fmla="*/ 1010563 w 3131553"/>
              <a:gd name="connsiteY1" fmla="*/ 141634 h 1628789"/>
              <a:gd name="connsiteX2" fmla="*/ 2101358 w 3131553"/>
              <a:gd name="connsiteY2" fmla="*/ 778987 h 1628789"/>
              <a:gd name="connsiteX3" fmla="*/ 3131553 w 3131553"/>
              <a:gd name="connsiteY3" fmla="*/ 1345522 h 1628789"/>
              <a:gd name="connsiteX0" fmla="*/ 162168 w 3131553"/>
              <a:gd name="connsiteY0" fmla="*/ 1628789 h 1628789"/>
              <a:gd name="connsiteX1" fmla="*/ 878213 w 3131553"/>
              <a:gd name="connsiteY1" fmla="*/ 141634 h 1628789"/>
              <a:gd name="connsiteX2" fmla="*/ 2101358 w 3131553"/>
              <a:gd name="connsiteY2" fmla="*/ 778987 h 1628789"/>
              <a:gd name="connsiteX3" fmla="*/ 3131553 w 3131553"/>
              <a:gd name="connsiteY3" fmla="*/ 1345522 h 1628789"/>
              <a:gd name="connsiteX0" fmla="*/ 162168 w 3131553"/>
              <a:gd name="connsiteY0" fmla="*/ 1664197 h 1664197"/>
              <a:gd name="connsiteX1" fmla="*/ 878213 w 3131553"/>
              <a:gd name="connsiteY1" fmla="*/ 177042 h 1664197"/>
              <a:gd name="connsiteX2" fmla="*/ 2150807 w 3131553"/>
              <a:gd name="connsiteY2" fmla="*/ 601943 h 1664197"/>
              <a:gd name="connsiteX3" fmla="*/ 3131553 w 3131553"/>
              <a:gd name="connsiteY3" fmla="*/ 1380930 h 1664197"/>
              <a:gd name="connsiteX0" fmla="*/ 162168 w 3131553"/>
              <a:gd name="connsiteY0" fmla="*/ 1664197 h 1664197"/>
              <a:gd name="connsiteX1" fmla="*/ 878213 w 3131553"/>
              <a:gd name="connsiteY1" fmla="*/ 177042 h 1664197"/>
              <a:gd name="connsiteX2" fmla="*/ 2150807 w 3131553"/>
              <a:gd name="connsiteY2" fmla="*/ 601943 h 1664197"/>
              <a:gd name="connsiteX3" fmla="*/ 3131553 w 3131553"/>
              <a:gd name="connsiteY3" fmla="*/ 1380930 h 1664197"/>
              <a:gd name="connsiteX0" fmla="*/ 162168 w 3131553"/>
              <a:gd name="connsiteY0" fmla="*/ 1664197 h 1664197"/>
              <a:gd name="connsiteX1" fmla="*/ 878213 w 3131553"/>
              <a:gd name="connsiteY1" fmla="*/ 177042 h 1664197"/>
              <a:gd name="connsiteX2" fmla="*/ 2211407 w 3131553"/>
              <a:gd name="connsiteY2" fmla="*/ 531127 h 1664197"/>
              <a:gd name="connsiteX3" fmla="*/ 3131553 w 3131553"/>
              <a:gd name="connsiteY3" fmla="*/ 1380930 h 1664197"/>
              <a:gd name="connsiteX0" fmla="*/ 162168 w 2433606"/>
              <a:gd name="connsiteY0" fmla="*/ 1664197 h 1735014"/>
              <a:gd name="connsiteX1" fmla="*/ 878213 w 2433606"/>
              <a:gd name="connsiteY1" fmla="*/ 177042 h 1735014"/>
              <a:gd name="connsiteX2" fmla="*/ 2211407 w 2433606"/>
              <a:gd name="connsiteY2" fmla="*/ 531127 h 1735014"/>
              <a:gd name="connsiteX3" fmla="*/ 2211407 w 2433606"/>
              <a:gd name="connsiteY3" fmla="*/ 1735014 h 1735014"/>
              <a:gd name="connsiteX0" fmla="*/ 162168 w 2211407"/>
              <a:gd name="connsiteY0" fmla="*/ 1664197 h 1735014"/>
              <a:gd name="connsiteX1" fmla="*/ 878213 w 2211407"/>
              <a:gd name="connsiteY1" fmla="*/ 177042 h 1735014"/>
              <a:gd name="connsiteX2" fmla="*/ 1726609 w 2211407"/>
              <a:gd name="connsiteY2" fmla="*/ 389493 h 1735014"/>
              <a:gd name="connsiteX3" fmla="*/ 2211407 w 2211407"/>
              <a:gd name="connsiteY3" fmla="*/ 1735014 h 1735014"/>
              <a:gd name="connsiteX0" fmla="*/ 162168 w 2211407"/>
              <a:gd name="connsiteY0" fmla="*/ 1664197 h 1735014"/>
              <a:gd name="connsiteX1" fmla="*/ 878213 w 2211407"/>
              <a:gd name="connsiteY1" fmla="*/ 177042 h 1735014"/>
              <a:gd name="connsiteX2" fmla="*/ 1726609 w 2211407"/>
              <a:gd name="connsiteY2" fmla="*/ 389493 h 1735014"/>
              <a:gd name="connsiteX3" fmla="*/ 2211407 w 2211407"/>
              <a:gd name="connsiteY3" fmla="*/ 1735014 h 1735014"/>
              <a:gd name="connsiteX0" fmla="*/ 162168 w 2211407"/>
              <a:gd name="connsiteY0" fmla="*/ 1517576 h 1588393"/>
              <a:gd name="connsiteX1" fmla="*/ 878213 w 2211407"/>
              <a:gd name="connsiteY1" fmla="*/ 30421 h 1588393"/>
              <a:gd name="connsiteX2" fmla="*/ 1726609 w 2211407"/>
              <a:gd name="connsiteY2" fmla="*/ 242872 h 1588393"/>
              <a:gd name="connsiteX3" fmla="*/ 2211407 w 2211407"/>
              <a:gd name="connsiteY3" fmla="*/ 1588393 h 1588393"/>
              <a:gd name="connsiteX0" fmla="*/ 162168 w 2211407"/>
              <a:gd name="connsiteY0" fmla="*/ 1588393 h 1659210"/>
              <a:gd name="connsiteX1" fmla="*/ 757014 w 2211407"/>
              <a:gd name="connsiteY1" fmla="*/ 30421 h 1659210"/>
              <a:gd name="connsiteX2" fmla="*/ 1726609 w 2211407"/>
              <a:gd name="connsiteY2" fmla="*/ 313689 h 1659210"/>
              <a:gd name="connsiteX3" fmla="*/ 2211407 w 2211407"/>
              <a:gd name="connsiteY3" fmla="*/ 1659210 h 1659210"/>
              <a:gd name="connsiteX0" fmla="*/ 162168 w 2211407"/>
              <a:gd name="connsiteY0" fmla="*/ 1588393 h 1659210"/>
              <a:gd name="connsiteX1" fmla="*/ 757014 w 2211407"/>
              <a:gd name="connsiteY1" fmla="*/ 30421 h 1659210"/>
              <a:gd name="connsiteX2" fmla="*/ 1787208 w 2211407"/>
              <a:gd name="connsiteY2" fmla="*/ 172055 h 1659210"/>
              <a:gd name="connsiteX3" fmla="*/ 2211407 w 2211407"/>
              <a:gd name="connsiteY3" fmla="*/ 1659210 h 1659210"/>
              <a:gd name="connsiteX0" fmla="*/ 162168 w 2211407"/>
              <a:gd name="connsiteY0" fmla="*/ 1624532 h 1695349"/>
              <a:gd name="connsiteX1" fmla="*/ 757014 w 2211407"/>
              <a:gd name="connsiteY1" fmla="*/ 66560 h 1695349"/>
              <a:gd name="connsiteX2" fmla="*/ 1787208 w 2211407"/>
              <a:gd name="connsiteY2" fmla="*/ 137377 h 1695349"/>
              <a:gd name="connsiteX3" fmla="*/ 2211407 w 2211407"/>
              <a:gd name="connsiteY3" fmla="*/ 1695349 h 1695349"/>
              <a:gd name="connsiteX0" fmla="*/ 162168 w 2211407"/>
              <a:gd name="connsiteY0" fmla="*/ 1624532 h 1695349"/>
              <a:gd name="connsiteX1" fmla="*/ 757014 w 2211407"/>
              <a:gd name="connsiteY1" fmla="*/ 66560 h 1695349"/>
              <a:gd name="connsiteX2" fmla="*/ 1787208 w 2211407"/>
              <a:gd name="connsiteY2" fmla="*/ 137377 h 1695349"/>
              <a:gd name="connsiteX3" fmla="*/ 2211407 w 2211407"/>
              <a:gd name="connsiteY3" fmla="*/ 1695349 h 1695349"/>
              <a:gd name="connsiteX0" fmla="*/ 162168 w 2211407"/>
              <a:gd name="connsiteY0" fmla="*/ 1624532 h 1695349"/>
              <a:gd name="connsiteX1" fmla="*/ 757014 w 2211407"/>
              <a:gd name="connsiteY1" fmla="*/ 66560 h 1695349"/>
              <a:gd name="connsiteX2" fmla="*/ 1787208 w 2211407"/>
              <a:gd name="connsiteY2" fmla="*/ 137377 h 1695349"/>
              <a:gd name="connsiteX3" fmla="*/ 2211407 w 2211407"/>
              <a:gd name="connsiteY3" fmla="*/ 1695349 h 1695349"/>
              <a:gd name="connsiteX0" fmla="*/ 162168 w 2110747"/>
              <a:gd name="connsiteY0" fmla="*/ 1624532 h 1624532"/>
              <a:gd name="connsiteX1" fmla="*/ 757014 w 2110747"/>
              <a:gd name="connsiteY1" fmla="*/ 66560 h 1624532"/>
              <a:gd name="connsiteX2" fmla="*/ 1787208 w 2110747"/>
              <a:gd name="connsiteY2" fmla="*/ 137377 h 1624532"/>
              <a:gd name="connsiteX3" fmla="*/ 2090207 w 2110747"/>
              <a:gd name="connsiteY3" fmla="*/ 491462 h 1624532"/>
              <a:gd name="connsiteX0" fmla="*/ 162168 w 2110747"/>
              <a:gd name="connsiteY0" fmla="*/ 1624532 h 1624532"/>
              <a:gd name="connsiteX1" fmla="*/ 757014 w 2110747"/>
              <a:gd name="connsiteY1" fmla="*/ 66560 h 1624532"/>
              <a:gd name="connsiteX2" fmla="*/ 1787208 w 2110747"/>
              <a:gd name="connsiteY2" fmla="*/ 137377 h 1624532"/>
              <a:gd name="connsiteX3" fmla="*/ 2090207 w 2110747"/>
              <a:gd name="connsiteY3" fmla="*/ 491462 h 1624532"/>
              <a:gd name="connsiteX0" fmla="*/ 162168 w 2272006"/>
              <a:gd name="connsiteY0" fmla="*/ 1624532 h 1624532"/>
              <a:gd name="connsiteX1" fmla="*/ 757014 w 2272006"/>
              <a:gd name="connsiteY1" fmla="*/ 66560 h 1624532"/>
              <a:gd name="connsiteX2" fmla="*/ 1787208 w 2272006"/>
              <a:gd name="connsiteY2" fmla="*/ 137377 h 1624532"/>
              <a:gd name="connsiteX3" fmla="*/ 2272006 w 2272006"/>
              <a:gd name="connsiteY3" fmla="*/ 633096 h 1624532"/>
              <a:gd name="connsiteX0" fmla="*/ 162168 w 2272006"/>
              <a:gd name="connsiteY0" fmla="*/ 1758620 h 1758620"/>
              <a:gd name="connsiteX1" fmla="*/ 757014 w 2272006"/>
              <a:gd name="connsiteY1" fmla="*/ 200648 h 1758620"/>
              <a:gd name="connsiteX2" fmla="*/ 1787209 w 2272006"/>
              <a:gd name="connsiteY2" fmla="*/ 554733 h 1758620"/>
              <a:gd name="connsiteX3" fmla="*/ 2272006 w 2272006"/>
              <a:gd name="connsiteY3" fmla="*/ 767184 h 1758620"/>
              <a:gd name="connsiteX0" fmla="*/ 162168 w 2272006"/>
              <a:gd name="connsiteY0" fmla="*/ 1758620 h 1758620"/>
              <a:gd name="connsiteX1" fmla="*/ 757014 w 2272006"/>
              <a:gd name="connsiteY1" fmla="*/ 200648 h 1758620"/>
              <a:gd name="connsiteX2" fmla="*/ 1787209 w 2272006"/>
              <a:gd name="connsiteY2" fmla="*/ 554733 h 1758620"/>
              <a:gd name="connsiteX3" fmla="*/ 2272006 w 2272006"/>
              <a:gd name="connsiteY3" fmla="*/ 767184 h 1758620"/>
              <a:gd name="connsiteX0" fmla="*/ 162168 w 2272006"/>
              <a:gd name="connsiteY0" fmla="*/ 1829436 h 1829436"/>
              <a:gd name="connsiteX1" fmla="*/ 757014 w 2272006"/>
              <a:gd name="connsiteY1" fmla="*/ 200648 h 1829436"/>
              <a:gd name="connsiteX2" fmla="*/ 1787209 w 2272006"/>
              <a:gd name="connsiteY2" fmla="*/ 625549 h 1829436"/>
              <a:gd name="connsiteX3" fmla="*/ 2272006 w 2272006"/>
              <a:gd name="connsiteY3" fmla="*/ 838000 h 1829436"/>
              <a:gd name="connsiteX0" fmla="*/ 162168 w 2272006"/>
              <a:gd name="connsiteY0" fmla="*/ 1691925 h 1691925"/>
              <a:gd name="connsiteX1" fmla="*/ 757014 w 2272006"/>
              <a:gd name="connsiteY1" fmla="*/ 63137 h 1691925"/>
              <a:gd name="connsiteX2" fmla="*/ 1787209 w 2272006"/>
              <a:gd name="connsiteY2" fmla="*/ 488038 h 1691925"/>
              <a:gd name="connsiteX3" fmla="*/ 2272006 w 2272006"/>
              <a:gd name="connsiteY3" fmla="*/ 700489 h 1691925"/>
              <a:gd name="connsiteX0" fmla="*/ 162168 w 1787209"/>
              <a:gd name="connsiteY0" fmla="*/ 1691925 h 1691925"/>
              <a:gd name="connsiteX1" fmla="*/ 757014 w 1787209"/>
              <a:gd name="connsiteY1" fmla="*/ 63137 h 1691925"/>
              <a:gd name="connsiteX2" fmla="*/ 1787209 w 1787209"/>
              <a:gd name="connsiteY2" fmla="*/ 488038 h 1691925"/>
              <a:gd name="connsiteX0" fmla="*/ 162168 w 1602972"/>
              <a:gd name="connsiteY0" fmla="*/ 1691925 h 1691925"/>
              <a:gd name="connsiteX1" fmla="*/ 757014 w 1602972"/>
              <a:gd name="connsiteY1" fmla="*/ 63137 h 1691925"/>
              <a:gd name="connsiteX2" fmla="*/ 1602972 w 1602972"/>
              <a:gd name="connsiteY2" fmla="*/ 650741 h 1691925"/>
              <a:gd name="connsiteX0" fmla="*/ 115571 w 1556375"/>
              <a:gd name="connsiteY0" fmla="*/ 1691925 h 1691925"/>
              <a:gd name="connsiteX1" fmla="*/ 99141 w 1556375"/>
              <a:gd name="connsiteY1" fmla="*/ 1048710 h 1691925"/>
              <a:gd name="connsiteX2" fmla="*/ 710417 w 1556375"/>
              <a:gd name="connsiteY2" fmla="*/ 63137 h 1691925"/>
              <a:gd name="connsiteX3" fmla="*/ 1556375 w 1556375"/>
              <a:gd name="connsiteY3" fmla="*/ 650741 h 1691925"/>
              <a:gd name="connsiteX0" fmla="*/ 126172 w 1566976"/>
              <a:gd name="connsiteY0" fmla="*/ 1691925 h 1691925"/>
              <a:gd name="connsiteX1" fmla="*/ 99141 w 1566976"/>
              <a:gd name="connsiteY1" fmla="*/ 976283 h 1691925"/>
              <a:gd name="connsiteX2" fmla="*/ 721018 w 1566976"/>
              <a:gd name="connsiteY2" fmla="*/ 63137 h 1691925"/>
              <a:gd name="connsiteX3" fmla="*/ 1566976 w 1566976"/>
              <a:gd name="connsiteY3" fmla="*/ 650741 h 1691925"/>
              <a:gd name="connsiteX0" fmla="*/ 126172 w 1566976"/>
              <a:gd name="connsiteY0" fmla="*/ 1691925 h 1691925"/>
              <a:gd name="connsiteX1" fmla="*/ 99141 w 1566976"/>
              <a:gd name="connsiteY1" fmla="*/ 976283 h 1691925"/>
              <a:gd name="connsiteX2" fmla="*/ 721018 w 1566976"/>
              <a:gd name="connsiteY2" fmla="*/ 63137 h 1691925"/>
              <a:gd name="connsiteX3" fmla="*/ 1566976 w 1566976"/>
              <a:gd name="connsiteY3" fmla="*/ 650741 h 1691925"/>
              <a:gd name="connsiteX0" fmla="*/ 0 w 1467835"/>
              <a:gd name="connsiteY0" fmla="*/ 976283 h 976283"/>
              <a:gd name="connsiteX1" fmla="*/ 621877 w 1467835"/>
              <a:gd name="connsiteY1" fmla="*/ 63137 h 976283"/>
              <a:gd name="connsiteX2" fmla="*/ 1467835 w 1467835"/>
              <a:gd name="connsiteY2" fmla="*/ 650741 h 976283"/>
              <a:gd name="connsiteX0" fmla="*/ 0 w 1467835"/>
              <a:gd name="connsiteY0" fmla="*/ 1366841 h 1366841"/>
              <a:gd name="connsiteX1" fmla="*/ 621877 w 1467835"/>
              <a:gd name="connsiteY1" fmla="*/ 63137 h 1366841"/>
              <a:gd name="connsiteX2" fmla="*/ 1467835 w 1467835"/>
              <a:gd name="connsiteY2" fmla="*/ 650741 h 1366841"/>
              <a:gd name="connsiteX0" fmla="*/ 0 w 1467835"/>
              <a:gd name="connsiteY0" fmla="*/ 1366841 h 1366841"/>
              <a:gd name="connsiteX1" fmla="*/ 621877 w 1467835"/>
              <a:gd name="connsiteY1" fmla="*/ 63137 h 1366841"/>
              <a:gd name="connsiteX2" fmla="*/ 1467835 w 1467835"/>
              <a:gd name="connsiteY2" fmla="*/ 650741 h 1366841"/>
            </a:gdLst>
            <a:ahLst/>
            <a:cxnLst>
              <a:cxn ang="0">
                <a:pos x="connsiteX0" y="connsiteY0"/>
              </a:cxn>
              <a:cxn ang="0">
                <a:pos x="connsiteX1" y="connsiteY1"/>
              </a:cxn>
              <a:cxn ang="0">
                <a:pos x="connsiteX2" y="connsiteY2"/>
              </a:cxn>
            </a:cxnLst>
            <a:rect l="l" t="t" r="r" b="b"/>
            <a:pathLst>
              <a:path w="1467835" h="1366841">
                <a:moveTo>
                  <a:pt x="0" y="1366841"/>
                </a:moveTo>
                <a:cubicBezTo>
                  <a:pt x="112252" y="586979"/>
                  <a:pt x="379005" y="129465"/>
                  <a:pt x="621877" y="63137"/>
                </a:cubicBezTo>
                <a:cubicBezTo>
                  <a:pt x="1194122" y="0"/>
                  <a:pt x="1178606" y="513364"/>
                  <a:pt x="1467835" y="650741"/>
                </a:cubicBezTo>
              </a:path>
            </a:pathLst>
          </a:custGeom>
          <a:ln w="28575">
            <a:solidFill>
              <a:srgbClr val="170CEE"/>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t-BR"/>
          </a:p>
        </p:txBody>
      </p:sp>
      <p:sp>
        <p:nvSpPr>
          <p:cNvPr id="37899" name="CaixaDeTexto 18"/>
          <p:cNvSpPr txBox="1">
            <a:spLocks noChangeArrowheads="1"/>
          </p:cNvSpPr>
          <p:nvPr/>
        </p:nvSpPr>
        <p:spPr bwMode="auto">
          <a:xfrm>
            <a:off x="7740650" y="5445125"/>
            <a:ext cx="827088" cy="369888"/>
          </a:xfrm>
          <a:prstGeom prst="rect">
            <a:avLst/>
          </a:prstGeom>
          <a:noFill/>
          <a:ln w="9525">
            <a:noFill/>
            <a:miter lim="800000"/>
            <a:headEnd/>
            <a:tailEnd/>
          </a:ln>
        </p:spPr>
        <p:txBody>
          <a:bodyPr wrap="none">
            <a:spAutoFit/>
          </a:bodyPr>
          <a:lstStyle/>
          <a:p>
            <a:r>
              <a:rPr lang="pt-BR" sz="1800" b="1">
                <a:latin typeface="Calibri" pitchFamily="34" charset="0"/>
              </a:rPr>
              <a:t>Tempo</a:t>
            </a:r>
          </a:p>
        </p:txBody>
      </p:sp>
      <p:sp>
        <p:nvSpPr>
          <p:cNvPr id="37900" name="CaixaDeTexto 25"/>
          <p:cNvSpPr txBox="1">
            <a:spLocks noChangeArrowheads="1"/>
          </p:cNvSpPr>
          <p:nvPr/>
        </p:nvSpPr>
        <p:spPr bwMode="auto">
          <a:xfrm>
            <a:off x="6384925" y="3924300"/>
            <a:ext cx="490538" cy="368300"/>
          </a:xfrm>
          <a:prstGeom prst="rect">
            <a:avLst/>
          </a:prstGeom>
          <a:noFill/>
          <a:ln w="9525">
            <a:noFill/>
            <a:miter lim="800000"/>
            <a:headEnd/>
            <a:tailEnd/>
          </a:ln>
        </p:spPr>
        <p:txBody>
          <a:bodyPr wrap="none">
            <a:spAutoFit/>
          </a:bodyPr>
          <a:lstStyle/>
          <a:p>
            <a:r>
              <a:rPr lang="pt-BR" sz="1800" b="1">
                <a:solidFill>
                  <a:srgbClr val="00B050"/>
                </a:solidFill>
                <a:latin typeface="Calibri" pitchFamily="34" charset="0"/>
              </a:rPr>
              <a:t>IAF</a:t>
            </a:r>
          </a:p>
        </p:txBody>
      </p:sp>
      <p:sp>
        <p:nvSpPr>
          <p:cNvPr id="37901" name="CaixaDeTexto 26"/>
          <p:cNvSpPr txBox="1">
            <a:spLocks noChangeArrowheads="1"/>
          </p:cNvSpPr>
          <p:nvPr/>
        </p:nvSpPr>
        <p:spPr bwMode="auto">
          <a:xfrm>
            <a:off x="7594600" y="3386138"/>
            <a:ext cx="1225550" cy="369887"/>
          </a:xfrm>
          <a:prstGeom prst="rect">
            <a:avLst/>
          </a:prstGeom>
          <a:noFill/>
          <a:ln w="9525">
            <a:noFill/>
            <a:miter lim="800000"/>
            <a:headEnd/>
            <a:tailEnd/>
          </a:ln>
        </p:spPr>
        <p:txBody>
          <a:bodyPr wrap="none">
            <a:spAutoFit/>
          </a:bodyPr>
          <a:lstStyle/>
          <a:p>
            <a:r>
              <a:rPr lang="pt-BR" sz="1800" b="1">
                <a:solidFill>
                  <a:srgbClr val="FF0000"/>
                </a:solidFill>
                <a:latin typeface="Calibri" pitchFamily="34" charset="0"/>
              </a:rPr>
              <a:t>PERFILHOS</a:t>
            </a:r>
          </a:p>
        </p:txBody>
      </p:sp>
      <p:sp>
        <p:nvSpPr>
          <p:cNvPr id="37902" name="CaixaDeTexto 27"/>
          <p:cNvSpPr txBox="1">
            <a:spLocks noChangeArrowheads="1"/>
          </p:cNvSpPr>
          <p:nvPr/>
        </p:nvSpPr>
        <p:spPr bwMode="auto">
          <a:xfrm>
            <a:off x="7723188" y="1006475"/>
            <a:ext cx="881062" cy="646113"/>
          </a:xfrm>
          <a:prstGeom prst="rect">
            <a:avLst/>
          </a:prstGeom>
          <a:noFill/>
          <a:ln w="9525">
            <a:noFill/>
            <a:miter lim="800000"/>
            <a:headEnd/>
            <a:tailEnd/>
          </a:ln>
        </p:spPr>
        <p:txBody>
          <a:bodyPr wrap="none">
            <a:spAutoFit/>
          </a:bodyPr>
          <a:lstStyle/>
          <a:p>
            <a:r>
              <a:rPr lang="pt-BR" sz="1800" b="1">
                <a:solidFill>
                  <a:srgbClr val="FFC000"/>
                </a:solidFill>
                <a:latin typeface="Calibri" pitchFamily="34" charset="0"/>
              </a:rPr>
              <a:t>CRESC.</a:t>
            </a:r>
          </a:p>
          <a:p>
            <a:r>
              <a:rPr lang="pt-BR" sz="1800" b="1">
                <a:solidFill>
                  <a:srgbClr val="FFC000"/>
                </a:solidFill>
                <a:latin typeface="Calibri" pitchFamily="34" charset="0"/>
              </a:rPr>
              <a:t>MASSA</a:t>
            </a:r>
          </a:p>
        </p:txBody>
      </p:sp>
      <p:sp>
        <p:nvSpPr>
          <p:cNvPr id="37903" name="CaixaDeTexto 28"/>
          <p:cNvSpPr txBox="1">
            <a:spLocks noChangeArrowheads="1"/>
          </p:cNvSpPr>
          <p:nvPr/>
        </p:nvSpPr>
        <p:spPr bwMode="auto">
          <a:xfrm>
            <a:off x="7340600" y="2828925"/>
            <a:ext cx="1012825" cy="369888"/>
          </a:xfrm>
          <a:prstGeom prst="rect">
            <a:avLst/>
          </a:prstGeom>
          <a:noFill/>
          <a:ln w="9525">
            <a:noFill/>
            <a:miter lim="800000"/>
            <a:headEnd/>
            <a:tailEnd/>
          </a:ln>
        </p:spPr>
        <p:txBody>
          <a:bodyPr wrap="none">
            <a:spAutoFit/>
          </a:bodyPr>
          <a:lstStyle/>
          <a:p>
            <a:r>
              <a:rPr lang="pt-BR" sz="1800" b="1">
                <a:solidFill>
                  <a:srgbClr val="170CEE"/>
                </a:solidFill>
                <a:latin typeface="Calibri" pitchFamily="34" charset="0"/>
              </a:rPr>
              <a:t>Açúcar/t</a:t>
            </a:r>
          </a:p>
        </p:txBody>
      </p:sp>
      <p:sp>
        <p:nvSpPr>
          <p:cNvPr id="37904" name="CaixaDeTexto 30"/>
          <p:cNvSpPr txBox="1">
            <a:spLocks noChangeArrowheads="1"/>
          </p:cNvSpPr>
          <p:nvPr/>
        </p:nvSpPr>
        <p:spPr bwMode="auto">
          <a:xfrm>
            <a:off x="1897063" y="2298700"/>
            <a:ext cx="966787" cy="266700"/>
          </a:xfrm>
          <a:prstGeom prst="rect">
            <a:avLst/>
          </a:prstGeom>
          <a:noFill/>
          <a:ln w="9525">
            <a:noFill/>
            <a:miter lim="800000"/>
            <a:headEnd/>
            <a:tailEnd/>
          </a:ln>
        </p:spPr>
        <p:txBody>
          <a:bodyPr wrap="none">
            <a:spAutoFit/>
          </a:bodyPr>
          <a:lstStyle/>
          <a:p>
            <a:r>
              <a:rPr lang="pt-BR" sz="1200">
                <a:solidFill>
                  <a:srgbClr val="FF0000"/>
                </a:solidFill>
                <a:latin typeface="Calibri" pitchFamily="34" charset="0"/>
              </a:rPr>
              <a:t>25-30 perf./m</a:t>
            </a:r>
          </a:p>
        </p:txBody>
      </p:sp>
      <p:sp>
        <p:nvSpPr>
          <p:cNvPr id="37905" name="CaixaDeTexto 31"/>
          <p:cNvSpPr txBox="1">
            <a:spLocks noChangeArrowheads="1"/>
          </p:cNvSpPr>
          <p:nvPr/>
        </p:nvSpPr>
        <p:spPr bwMode="auto">
          <a:xfrm>
            <a:off x="3922713" y="3298825"/>
            <a:ext cx="968375" cy="265113"/>
          </a:xfrm>
          <a:prstGeom prst="rect">
            <a:avLst/>
          </a:prstGeom>
          <a:noFill/>
          <a:ln w="9525">
            <a:noFill/>
            <a:miter lim="800000"/>
            <a:headEnd/>
            <a:tailEnd/>
          </a:ln>
        </p:spPr>
        <p:txBody>
          <a:bodyPr wrap="none">
            <a:spAutoFit/>
          </a:bodyPr>
          <a:lstStyle/>
          <a:p>
            <a:r>
              <a:rPr lang="pt-BR" sz="1200">
                <a:solidFill>
                  <a:srgbClr val="FF0000"/>
                </a:solidFill>
                <a:latin typeface="Calibri" pitchFamily="34" charset="0"/>
              </a:rPr>
              <a:t>10-15 perf./m</a:t>
            </a:r>
          </a:p>
        </p:txBody>
      </p:sp>
      <p:sp>
        <p:nvSpPr>
          <p:cNvPr id="23" name="Retângulo 22"/>
          <p:cNvSpPr/>
          <p:nvPr/>
        </p:nvSpPr>
        <p:spPr>
          <a:xfrm>
            <a:off x="1148890" y="5445224"/>
            <a:ext cx="1164358" cy="400110"/>
          </a:xfrm>
          <a:prstGeom prst="rect">
            <a:avLst/>
          </a:prstGeom>
          <a:noFill/>
        </p:spPr>
        <p:txBody>
          <a:bodyPr wrap="none">
            <a:spAutoFit/>
            <a:scene3d>
              <a:camera prst="orthographicFront"/>
              <a:lightRig rig="glow" dir="tl">
                <a:rot lat="0" lon="0" rev="5400000"/>
              </a:lightRig>
            </a:scene3d>
            <a:sp3d contourW="12700">
              <a:bevelT w="25400" h="25400"/>
              <a:contourClr>
                <a:srgbClr val="FFC000"/>
              </a:contourClr>
            </a:sp3d>
          </a:bodyPr>
          <a:lstStyle/>
          <a:p>
            <a:pPr algn="ctr">
              <a:defRPr/>
            </a:pPr>
            <a:r>
              <a:rPr lang="pt-BR" sz="2000" b="1" dirty="0">
                <a:ln w="11430">
                  <a:solidFill>
                    <a:srgbClr val="FFC000"/>
                  </a:solidFill>
                </a:ln>
                <a:solidFill>
                  <a:srgbClr val="FFC000"/>
                </a:solidFill>
                <a:effectLst>
                  <a:outerShdw blurRad="80000" dist="40000" dir="5040000" algn="tl">
                    <a:srgbClr val="000000">
                      <a:alpha val="30000"/>
                    </a:srgbClr>
                  </a:outerShdw>
                </a:effectLst>
              </a:rPr>
              <a:t>1ª FASE</a:t>
            </a:r>
          </a:p>
        </p:txBody>
      </p:sp>
      <p:sp>
        <p:nvSpPr>
          <p:cNvPr id="24" name="Retângulo 23"/>
          <p:cNvSpPr/>
          <p:nvPr/>
        </p:nvSpPr>
        <p:spPr>
          <a:xfrm>
            <a:off x="3419872" y="5445224"/>
            <a:ext cx="1164358" cy="400110"/>
          </a:xfrm>
          <a:prstGeom prst="rect">
            <a:avLst/>
          </a:prstGeom>
          <a:noFill/>
        </p:spPr>
        <p:txBody>
          <a:bodyPr wrap="none">
            <a:spAutoFit/>
            <a:scene3d>
              <a:camera prst="orthographicFront"/>
              <a:lightRig rig="glow" dir="tl">
                <a:rot lat="0" lon="0" rev="5400000"/>
              </a:lightRig>
            </a:scene3d>
            <a:sp3d contourW="12700">
              <a:bevelT w="25400" h="25400"/>
              <a:contourClr>
                <a:srgbClr val="0070C0"/>
              </a:contourClr>
            </a:sp3d>
          </a:bodyPr>
          <a:lstStyle/>
          <a:p>
            <a:pPr algn="ctr">
              <a:defRPr/>
            </a:pPr>
            <a:r>
              <a:rPr lang="pt-BR" sz="2000" b="1" dirty="0">
                <a:ln w="11430">
                  <a:noFill/>
                </a:ln>
                <a:solidFill>
                  <a:srgbClr val="0070C0"/>
                </a:solidFill>
                <a:effectLst>
                  <a:outerShdw blurRad="80000" dist="40000" dir="5040000" algn="tl">
                    <a:srgbClr val="000000">
                      <a:alpha val="30000"/>
                    </a:srgbClr>
                  </a:outerShdw>
                </a:effectLst>
              </a:rPr>
              <a:t>2ª FASE</a:t>
            </a:r>
          </a:p>
        </p:txBody>
      </p:sp>
      <p:sp>
        <p:nvSpPr>
          <p:cNvPr id="25" name="Retângulo 24"/>
          <p:cNvSpPr/>
          <p:nvPr/>
        </p:nvSpPr>
        <p:spPr>
          <a:xfrm>
            <a:off x="5423866" y="5405468"/>
            <a:ext cx="1164358" cy="400110"/>
          </a:xfrm>
          <a:prstGeom prst="rect">
            <a:avLst/>
          </a:prstGeom>
          <a:noFill/>
        </p:spPr>
        <p:txBody>
          <a:bodyPr wrap="none">
            <a:spAutoFit/>
            <a:scene3d>
              <a:camera prst="orthographicFront"/>
              <a:lightRig rig="glow" dir="tl">
                <a:rot lat="0" lon="0" rev="5400000"/>
              </a:lightRig>
            </a:scene3d>
            <a:sp3d contourW="12700">
              <a:bevelT w="25400" h="25400"/>
              <a:contourClr>
                <a:srgbClr val="00B050"/>
              </a:contourClr>
            </a:sp3d>
          </a:bodyPr>
          <a:lstStyle/>
          <a:p>
            <a:pPr algn="ctr">
              <a:defRPr/>
            </a:pPr>
            <a:r>
              <a:rPr lang="pt-BR" sz="2000" b="1" dirty="0">
                <a:ln w="11430">
                  <a:noFill/>
                </a:ln>
                <a:solidFill>
                  <a:srgbClr val="00B050"/>
                </a:solidFill>
                <a:effectLst>
                  <a:outerShdw blurRad="80000" dist="40000" dir="5040000" algn="tl">
                    <a:srgbClr val="000000">
                      <a:alpha val="30000"/>
                    </a:srgbClr>
                  </a:outerShdw>
                </a:effectLst>
              </a:rPr>
              <a:t>3ª FASE</a:t>
            </a:r>
          </a:p>
        </p:txBody>
      </p:sp>
      <p:sp>
        <p:nvSpPr>
          <p:cNvPr id="37909" name="CaixaDeTexto 25"/>
          <p:cNvSpPr txBox="1">
            <a:spLocks noChangeArrowheads="1"/>
          </p:cNvSpPr>
          <p:nvPr/>
        </p:nvSpPr>
        <p:spPr bwMode="auto">
          <a:xfrm>
            <a:off x="960438" y="5780088"/>
            <a:ext cx="1608137" cy="646112"/>
          </a:xfrm>
          <a:prstGeom prst="rect">
            <a:avLst/>
          </a:prstGeom>
          <a:noFill/>
          <a:ln w="9525">
            <a:noFill/>
            <a:miter lim="800000"/>
            <a:headEnd/>
            <a:tailEnd/>
          </a:ln>
        </p:spPr>
        <p:txBody>
          <a:bodyPr wrap="none">
            <a:spAutoFit/>
          </a:bodyPr>
          <a:lstStyle/>
          <a:p>
            <a:pPr algn="ctr"/>
            <a:r>
              <a:rPr lang="pt-BR" sz="1800"/>
              <a:t>Brotação</a:t>
            </a:r>
          </a:p>
          <a:p>
            <a:pPr algn="ctr"/>
            <a:r>
              <a:rPr lang="pt-BR" sz="1800"/>
              <a:t>Perfilhamento</a:t>
            </a:r>
          </a:p>
        </p:txBody>
      </p:sp>
      <p:sp>
        <p:nvSpPr>
          <p:cNvPr id="37910" name="CaixaDeTexto 26"/>
          <p:cNvSpPr txBox="1">
            <a:spLocks noChangeArrowheads="1"/>
          </p:cNvSpPr>
          <p:nvPr/>
        </p:nvSpPr>
        <p:spPr bwMode="auto">
          <a:xfrm>
            <a:off x="3316288" y="5805488"/>
            <a:ext cx="1479550" cy="369887"/>
          </a:xfrm>
          <a:prstGeom prst="rect">
            <a:avLst/>
          </a:prstGeom>
          <a:noFill/>
          <a:ln w="9525">
            <a:noFill/>
            <a:miter lim="800000"/>
            <a:headEnd/>
            <a:tailEnd/>
          </a:ln>
        </p:spPr>
        <p:txBody>
          <a:bodyPr wrap="none">
            <a:spAutoFit/>
          </a:bodyPr>
          <a:lstStyle/>
          <a:p>
            <a:pPr algn="ctr"/>
            <a:r>
              <a:rPr lang="pt-BR" sz="1800"/>
              <a:t>Crescimento</a:t>
            </a:r>
          </a:p>
        </p:txBody>
      </p:sp>
      <p:sp>
        <p:nvSpPr>
          <p:cNvPr id="37911" name="CaixaDeTexto 27"/>
          <p:cNvSpPr txBox="1">
            <a:spLocks noChangeArrowheads="1"/>
          </p:cNvSpPr>
          <p:nvPr/>
        </p:nvSpPr>
        <p:spPr bwMode="auto">
          <a:xfrm>
            <a:off x="5394325" y="5805488"/>
            <a:ext cx="1274763" cy="369887"/>
          </a:xfrm>
          <a:prstGeom prst="rect">
            <a:avLst/>
          </a:prstGeom>
          <a:noFill/>
          <a:ln w="9525">
            <a:noFill/>
            <a:miter lim="800000"/>
            <a:headEnd/>
            <a:tailEnd/>
          </a:ln>
        </p:spPr>
        <p:txBody>
          <a:bodyPr wrap="none">
            <a:spAutoFit/>
          </a:bodyPr>
          <a:lstStyle/>
          <a:p>
            <a:pPr algn="ctr"/>
            <a:r>
              <a:rPr lang="pt-BR" sz="1800"/>
              <a:t>Maturação</a:t>
            </a:r>
          </a:p>
        </p:txBody>
      </p:sp>
      <p:sp>
        <p:nvSpPr>
          <p:cNvPr id="2" name="Seta: para Baixo 1">
            <a:extLst>
              <a:ext uri="{FF2B5EF4-FFF2-40B4-BE49-F238E27FC236}">
                <a16:creationId xmlns:a16="http://schemas.microsoft.com/office/drawing/2014/main" id="{7B6F8689-BB87-44A0-922C-BBF188F9264A}"/>
              </a:ext>
            </a:extLst>
          </p:cNvPr>
          <p:cNvSpPr/>
          <p:nvPr/>
        </p:nvSpPr>
        <p:spPr>
          <a:xfrm>
            <a:off x="3666833" y="154308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Seta: da Esquerda para a Direita 2">
            <a:extLst>
              <a:ext uri="{FF2B5EF4-FFF2-40B4-BE49-F238E27FC236}">
                <a16:creationId xmlns:a16="http://schemas.microsoft.com/office/drawing/2014/main" id="{B30C0984-6664-40B9-96B4-CEDC96182681}"/>
              </a:ext>
            </a:extLst>
          </p:cNvPr>
          <p:cNvSpPr/>
          <p:nvPr/>
        </p:nvSpPr>
        <p:spPr>
          <a:xfrm>
            <a:off x="536575" y="1768221"/>
            <a:ext cx="293182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42E6F516-5945-49B1-8DEF-422D18F34D68}"/>
              </a:ext>
            </a:extLst>
          </p:cNvPr>
          <p:cNvSpPr txBox="1"/>
          <p:nvPr/>
        </p:nvSpPr>
        <p:spPr>
          <a:xfrm>
            <a:off x="3142837" y="1176613"/>
            <a:ext cx="1503040" cy="276999"/>
          </a:xfrm>
          <a:prstGeom prst="rect">
            <a:avLst/>
          </a:prstGeom>
          <a:noFill/>
        </p:spPr>
        <p:txBody>
          <a:bodyPr wrap="none" rtlCol="0">
            <a:spAutoFit/>
          </a:bodyPr>
          <a:lstStyle/>
          <a:p>
            <a:r>
              <a:rPr lang="pt-BR" sz="1200" b="1" dirty="0">
                <a:solidFill>
                  <a:srgbClr val="FF0000"/>
                </a:solidFill>
              </a:rPr>
              <a:t>MÁX. ABSORÇÃO</a:t>
            </a:r>
          </a:p>
        </p:txBody>
      </p:sp>
    </p:spTree>
    <p:extLst>
      <p:ext uri="{BB962C8B-B14F-4D97-AF65-F5344CB8AC3E}">
        <p14:creationId xmlns:p14="http://schemas.microsoft.com/office/powerpoint/2010/main" val="930819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899592" y="1628800"/>
            <a:ext cx="7391400" cy="45430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pPr>
            <a:r>
              <a:rPr lang="pt-BR" altLang="pt-BR" sz="2600" dirty="0">
                <a:cs typeface="Times New Roman" panose="02020603050405020304" pitchFamily="18" charset="0"/>
              </a:rPr>
              <a:t>Segundo o mesmo autor, resultados obtidos no Brasil por diferentes pesquisadores em cana-planta mostraram que o nitrogênio proporcionou resposta positiva e significativa da produção de colmos em apenas 19% dos ensaios e que a produção relativa foi igual ou maior que 90% em 79% de 135 experimentos.</a:t>
            </a:r>
            <a:r>
              <a:rPr lang="pt-BR" altLang="pt-BR" dirty="0"/>
              <a:t> </a:t>
            </a:r>
          </a:p>
        </p:txBody>
      </p:sp>
      <p:sp>
        <p:nvSpPr>
          <p:cNvPr id="2" name="Retângulo 1"/>
          <p:cNvSpPr/>
          <p:nvPr/>
        </p:nvSpPr>
        <p:spPr>
          <a:xfrm>
            <a:off x="1331640" y="476672"/>
            <a:ext cx="2876108" cy="738664"/>
          </a:xfrm>
          <a:prstGeom prst="rect">
            <a:avLst/>
          </a:prstGeom>
        </p:spPr>
        <p:txBody>
          <a:bodyPr wrap="none">
            <a:spAutoFit/>
          </a:bodyPr>
          <a:lstStyle/>
          <a:p>
            <a:r>
              <a:rPr lang="pt-BR" altLang="pt-BR" b="1" dirty="0"/>
              <a:t>Nitrogênio</a:t>
            </a:r>
          </a:p>
        </p:txBody>
      </p:sp>
    </p:spTree>
    <p:extLst>
      <p:ext uri="{BB962C8B-B14F-4D97-AF65-F5344CB8AC3E}">
        <p14:creationId xmlns:p14="http://schemas.microsoft.com/office/powerpoint/2010/main" val="2524837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751985" y="1556792"/>
            <a:ext cx="7620000" cy="31393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600" dirty="0">
                <a:cs typeface="Times New Roman" panose="02020603050405020304" pitchFamily="18" charset="0"/>
              </a:rPr>
              <a:t>O nitrogênio é um nutriente que, normalmente, limita a produção agrícola, fazendo com que a agricultura moderna use grande quantidade de fertilizantes nitrogenados. Este nutriente representa a maior parcela de insumos agrícolas, correspondendo a 75% dos custos dos fertilizantes (HUMBERT 1968) </a:t>
            </a:r>
            <a:r>
              <a:rPr lang="pt-BR" altLang="pt-BR" dirty="0"/>
              <a:t> </a:t>
            </a:r>
          </a:p>
        </p:txBody>
      </p:sp>
      <p:sp>
        <p:nvSpPr>
          <p:cNvPr id="67587" name="Text Box 3"/>
          <p:cNvSpPr txBox="1">
            <a:spLocks noChangeArrowheads="1"/>
          </p:cNvSpPr>
          <p:nvPr/>
        </p:nvSpPr>
        <p:spPr bwMode="auto">
          <a:xfrm>
            <a:off x="751985" y="4518898"/>
            <a:ext cx="7620000" cy="23391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600" dirty="0">
                <a:cs typeface="Times New Roman" panose="02020603050405020304" pitchFamily="18" charset="0"/>
              </a:rPr>
              <a:t>Para a maioria das plantas, o nitrogênio é absorvido, principalmente, na forma de íons nitrato (NO</a:t>
            </a:r>
            <a:r>
              <a:rPr lang="pt-BR" altLang="pt-BR" sz="2600" baseline="-30000" dirty="0">
                <a:cs typeface="Times New Roman" panose="02020603050405020304" pitchFamily="18" charset="0"/>
              </a:rPr>
              <a:t>3</a:t>
            </a:r>
            <a:r>
              <a:rPr lang="pt-BR" altLang="pt-BR" sz="2600" dirty="0">
                <a:cs typeface="Times New Roman" panose="02020603050405020304" pitchFamily="18" charset="0"/>
              </a:rPr>
              <a:t>) ou amônio (NH</a:t>
            </a:r>
            <a:r>
              <a:rPr lang="pt-BR" altLang="pt-BR" sz="2600" baseline="-30000" dirty="0">
                <a:cs typeface="Times New Roman" panose="02020603050405020304" pitchFamily="18" charset="0"/>
              </a:rPr>
              <a:t>4</a:t>
            </a:r>
            <a:r>
              <a:rPr lang="pt-BR" altLang="pt-BR" sz="2600" dirty="0">
                <a:cs typeface="Times New Roman" panose="02020603050405020304" pitchFamily="18" charset="0"/>
              </a:rPr>
              <a:t>) desde a solução do solo, havendo predominância da primeira forma (MALAVOLTA, 1976).</a:t>
            </a:r>
            <a:r>
              <a:rPr lang="pt-BR" altLang="pt-BR" dirty="0"/>
              <a:t> </a:t>
            </a:r>
          </a:p>
        </p:txBody>
      </p:sp>
      <p:sp>
        <p:nvSpPr>
          <p:cNvPr id="2" name="Retângulo 1"/>
          <p:cNvSpPr/>
          <p:nvPr/>
        </p:nvSpPr>
        <p:spPr>
          <a:xfrm>
            <a:off x="899592" y="332656"/>
            <a:ext cx="2876108" cy="738664"/>
          </a:xfrm>
          <a:prstGeom prst="rect">
            <a:avLst/>
          </a:prstGeom>
        </p:spPr>
        <p:txBody>
          <a:bodyPr wrap="none">
            <a:spAutoFit/>
          </a:bodyPr>
          <a:lstStyle/>
          <a:p>
            <a:r>
              <a:rPr lang="pt-BR" altLang="pt-BR" b="1" dirty="0"/>
              <a:t>Nitrogênio</a:t>
            </a:r>
          </a:p>
        </p:txBody>
      </p:sp>
    </p:spTree>
    <p:extLst>
      <p:ext uri="{BB962C8B-B14F-4D97-AF65-F5344CB8AC3E}">
        <p14:creationId xmlns:p14="http://schemas.microsoft.com/office/powerpoint/2010/main" val="529479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85800" y="304800"/>
            <a:ext cx="6550496"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altLang="pt-BR" dirty="0"/>
              <a:t>Sintomas de Deficiência </a:t>
            </a:r>
          </a:p>
        </p:txBody>
      </p:sp>
      <p:sp>
        <p:nvSpPr>
          <p:cNvPr id="68611" name="Text Box 3"/>
          <p:cNvSpPr txBox="1">
            <a:spLocks noChangeArrowheads="1"/>
          </p:cNvSpPr>
          <p:nvPr/>
        </p:nvSpPr>
        <p:spPr bwMode="auto">
          <a:xfrm>
            <a:off x="533400" y="1600200"/>
            <a:ext cx="8001000" cy="3663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600" dirty="0">
                <a:cs typeface="Times New Roman" panose="02020603050405020304" pitchFamily="18" charset="0"/>
              </a:rPr>
              <a:t>A deficiência do nitrogênio pode causar o fechamento dos estômatos em plantas com alto potencial hídrico ou a redução na absorção de água pelo aumento da resistência da raiz e, consequentemente, a redução na transpiração, modificando o balanço de energia do dossel e sua temperatura. Assim, sob certas condições climáticas o nitrogênio pode apresentar um efeito indireto no desenvolvimento fenológico (KEULEN et al., 1989).</a:t>
            </a:r>
            <a:r>
              <a:rPr lang="pt-BR" altLang="pt-BR" sz="2600" dirty="0"/>
              <a:t> </a:t>
            </a:r>
          </a:p>
        </p:txBody>
      </p:sp>
    </p:spTree>
    <p:extLst>
      <p:ext uri="{BB962C8B-B14F-4D97-AF65-F5344CB8AC3E}">
        <p14:creationId xmlns:p14="http://schemas.microsoft.com/office/powerpoint/2010/main" val="560483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685800" y="1828800"/>
            <a:ext cx="7620000" cy="32932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600" dirty="0">
                <a:cs typeface="Arial" panose="020B0604020202020204" pitchFamily="34" charset="0"/>
              </a:rPr>
              <a:t>Em condições de carência, portanto, a planta exibirá uma redução na síntese de clorofila, de aminoácidos essenciais, e também da energia necessária à produção de carboidratos e esqueletos carbônicos, com prejuízo ao desenvolvimento vegetal (MALAVOLTA E HAAG, 1964).</a:t>
            </a:r>
            <a:endParaRPr lang="pt-BR" altLang="pt-BR" sz="2600" dirty="0">
              <a:cs typeface="Times New Roman" panose="02020603050405020304" pitchFamily="18" charset="0"/>
            </a:endParaRPr>
          </a:p>
          <a:p>
            <a:endParaRPr lang="pt-BR" altLang="pt-BR" sz="2600" dirty="0">
              <a:solidFill>
                <a:srgbClr val="FFFF00"/>
              </a:solidFill>
            </a:endParaRPr>
          </a:p>
        </p:txBody>
      </p:sp>
      <p:sp>
        <p:nvSpPr>
          <p:cNvPr id="2" name="Retângulo 1"/>
          <p:cNvSpPr/>
          <p:nvPr/>
        </p:nvSpPr>
        <p:spPr>
          <a:xfrm>
            <a:off x="899592" y="425023"/>
            <a:ext cx="7200800" cy="738664"/>
          </a:xfrm>
          <a:prstGeom prst="rect">
            <a:avLst/>
          </a:prstGeom>
        </p:spPr>
        <p:txBody>
          <a:bodyPr wrap="square">
            <a:spAutoFit/>
          </a:bodyPr>
          <a:lstStyle/>
          <a:p>
            <a:r>
              <a:rPr lang="pt-BR" altLang="pt-BR" dirty="0"/>
              <a:t>Sintomas de Deficiência </a:t>
            </a:r>
          </a:p>
        </p:txBody>
      </p:sp>
    </p:spTree>
    <p:extLst>
      <p:ext uri="{BB962C8B-B14F-4D97-AF65-F5344CB8AC3E}">
        <p14:creationId xmlns:p14="http://schemas.microsoft.com/office/powerpoint/2010/main" val="3299581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762000" y="533400"/>
            <a:ext cx="8058472"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altLang="pt-BR" dirty="0"/>
              <a:t>Absorção de Nitrogênio</a:t>
            </a:r>
          </a:p>
        </p:txBody>
      </p:sp>
      <p:sp>
        <p:nvSpPr>
          <p:cNvPr id="71683" name="Text Box 3"/>
          <p:cNvSpPr txBox="1">
            <a:spLocks noChangeArrowheads="1"/>
          </p:cNvSpPr>
          <p:nvPr/>
        </p:nvSpPr>
        <p:spPr bwMode="auto">
          <a:xfrm>
            <a:off x="609600" y="1447800"/>
            <a:ext cx="8077200" cy="42934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buFontTx/>
              <a:buChar char="-"/>
            </a:pPr>
            <a:r>
              <a:rPr lang="pt-BR" altLang="pt-BR" sz="2600" dirty="0">
                <a:cs typeface="Times New Roman" panose="02020603050405020304" pitchFamily="18" charset="0"/>
              </a:rPr>
              <a:t>A absorção do nitrogênio é dependente da demanda pelas plantas e da sua disponibilidade nos solos</a:t>
            </a:r>
            <a:r>
              <a:rPr lang="pt-BR" altLang="pt-BR" sz="2600" dirty="0"/>
              <a:t> </a:t>
            </a:r>
          </a:p>
          <a:p>
            <a:pPr algn="just">
              <a:lnSpc>
                <a:spcPct val="150000"/>
              </a:lnSpc>
              <a:buFontTx/>
              <a:buChar char="-"/>
            </a:pPr>
            <a:r>
              <a:rPr lang="pt-BR" altLang="pt-BR" sz="2600" dirty="0">
                <a:cs typeface="Times New Roman" panose="02020603050405020304" pitchFamily="18" charset="0"/>
              </a:rPr>
              <a:t>O NO</a:t>
            </a:r>
            <a:r>
              <a:rPr lang="pt-BR" altLang="pt-BR" sz="2600" baseline="-30000" dirty="0">
                <a:cs typeface="Times New Roman" panose="02020603050405020304" pitchFamily="18" charset="0"/>
              </a:rPr>
              <a:t>3</a:t>
            </a:r>
            <a:r>
              <a:rPr lang="pt-BR" altLang="pt-BR" sz="2600" dirty="0">
                <a:cs typeface="Times New Roman" panose="02020603050405020304" pitchFamily="18" charset="0"/>
              </a:rPr>
              <a:t> absorvido pelas raízes, pode ser reduzido a amônio, desde que haja disponibilidade da enzima </a:t>
            </a:r>
            <a:r>
              <a:rPr lang="pt-BR" altLang="pt-BR" sz="2600" dirty="0" err="1">
                <a:cs typeface="Times New Roman" panose="02020603050405020304" pitchFamily="18" charset="0"/>
              </a:rPr>
              <a:t>reductase</a:t>
            </a:r>
            <a:r>
              <a:rPr lang="pt-BR" altLang="pt-BR" sz="2600" dirty="0">
                <a:cs typeface="Times New Roman" panose="02020603050405020304" pitchFamily="18" charset="0"/>
              </a:rPr>
              <a:t> do nitrato e carboidratos, sendo o nitrato reduzido a amônio finalmente incorporado a amidas e aminas.</a:t>
            </a:r>
            <a:r>
              <a:rPr lang="pt-BR" altLang="pt-BR" sz="2600" dirty="0"/>
              <a:t> </a:t>
            </a:r>
          </a:p>
        </p:txBody>
      </p:sp>
    </p:spTree>
    <p:extLst>
      <p:ext uri="{BB962C8B-B14F-4D97-AF65-F5344CB8AC3E}">
        <p14:creationId xmlns:p14="http://schemas.microsoft.com/office/powerpoint/2010/main" val="1431783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683568" y="1364188"/>
            <a:ext cx="7924800" cy="54938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buFontTx/>
              <a:buChar char="-"/>
            </a:pPr>
            <a:r>
              <a:rPr lang="pt-BR" altLang="pt-BR" sz="2600" dirty="0">
                <a:cs typeface="Times New Roman" panose="02020603050405020304" pitchFamily="18" charset="0"/>
              </a:rPr>
              <a:t>Elevados níveis de nitrogênio no solo (SILVEIRA, 1985) ou em solução nutritiva provocam aumento nas taxas de absorção de nitrogênio e, consequentemente, na atividade da </a:t>
            </a:r>
            <a:r>
              <a:rPr lang="pt-BR" altLang="pt-BR" sz="2600" dirty="0" err="1">
                <a:cs typeface="Times New Roman" panose="02020603050405020304" pitchFamily="18" charset="0"/>
              </a:rPr>
              <a:t>redutase</a:t>
            </a:r>
            <a:r>
              <a:rPr lang="pt-BR" altLang="pt-BR" sz="2600" dirty="0">
                <a:cs typeface="Times New Roman" panose="02020603050405020304" pitchFamily="18" charset="0"/>
              </a:rPr>
              <a:t> do nitrato</a:t>
            </a:r>
            <a:r>
              <a:rPr lang="pt-BR" altLang="pt-BR" sz="2600" dirty="0"/>
              <a:t> </a:t>
            </a:r>
          </a:p>
          <a:p>
            <a:pPr algn="just">
              <a:lnSpc>
                <a:spcPct val="150000"/>
              </a:lnSpc>
              <a:buFontTx/>
              <a:buChar char="-"/>
            </a:pPr>
            <a:r>
              <a:rPr lang="pt-BR" altLang="pt-BR" sz="2600" dirty="0">
                <a:cs typeface="Times New Roman" panose="02020603050405020304" pitchFamily="18" charset="0"/>
              </a:rPr>
              <a:t>Para as plantas de cana-de-açúcar, a exigência de nitrogênio inicia-se já nas primeiras semanas de crescimento, ocasião em que as plantas apresentam absorção elevada</a:t>
            </a:r>
            <a:r>
              <a:rPr lang="pt-BR" altLang="pt-BR" sz="2600" dirty="0"/>
              <a:t> </a:t>
            </a:r>
          </a:p>
        </p:txBody>
      </p:sp>
      <p:sp>
        <p:nvSpPr>
          <p:cNvPr id="2" name="Retângulo 1"/>
          <p:cNvSpPr/>
          <p:nvPr/>
        </p:nvSpPr>
        <p:spPr>
          <a:xfrm>
            <a:off x="899592" y="404664"/>
            <a:ext cx="7200800" cy="738664"/>
          </a:xfrm>
          <a:prstGeom prst="rect">
            <a:avLst/>
          </a:prstGeom>
        </p:spPr>
        <p:txBody>
          <a:bodyPr wrap="square">
            <a:spAutoFit/>
          </a:bodyPr>
          <a:lstStyle/>
          <a:p>
            <a:r>
              <a:rPr lang="pt-BR" altLang="pt-BR" dirty="0"/>
              <a:t>Absorção de Nitrogênio</a:t>
            </a:r>
          </a:p>
        </p:txBody>
      </p:sp>
    </p:spTree>
    <p:extLst>
      <p:ext uri="{BB962C8B-B14F-4D97-AF65-F5344CB8AC3E}">
        <p14:creationId xmlns:p14="http://schemas.microsoft.com/office/powerpoint/2010/main" val="4015980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755576" y="1700808"/>
            <a:ext cx="7696200" cy="4656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Tx/>
              <a:buChar char="-"/>
            </a:pPr>
            <a:r>
              <a:rPr lang="pt-BR" altLang="pt-BR" sz="2600" dirty="0">
                <a:cs typeface="Times New Roman" panose="02020603050405020304" pitchFamily="18" charset="0"/>
              </a:rPr>
              <a:t>Plantas contendo elevados níveis de nitrogênio apresentam maior área foliar/planta, maior número de perfilhos e menor eficiência fisiológica de utilização do nitrogênio ((MALAVOLTA e HAAG, 1964) </a:t>
            </a:r>
          </a:p>
          <a:p>
            <a:pPr algn="just">
              <a:buFontTx/>
              <a:buChar char="-"/>
            </a:pPr>
            <a:r>
              <a:rPr lang="pt-BR" altLang="pt-BR" sz="2600" dirty="0">
                <a:cs typeface="Times New Roman" panose="02020603050405020304" pitchFamily="18" charset="0"/>
              </a:rPr>
              <a:t>De acordo com PRADO (1988), enquanto não há fechamento da cultura, há grande proliferação de perfilhos, porém, com o crescimento dos primeiros colmos, observa-se que os perfilhos mais tardios morrem pela sua menor capacidade de competição</a:t>
            </a:r>
            <a:r>
              <a:rPr lang="pt-BR" altLang="pt-BR" sz="2600" dirty="0"/>
              <a:t> </a:t>
            </a:r>
          </a:p>
        </p:txBody>
      </p:sp>
      <p:sp>
        <p:nvSpPr>
          <p:cNvPr id="2" name="Retângulo 1"/>
          <p:cNvSpPr/>
          <p:nvPr/>
        </p:nvSpPr>
        <p:spPr>
          <a:xfrm>
            <a:off x="1043608" y="548680"/>
            <a:ext cx="7200800" cy="738664"/>
          </a:xfrm>
          <a:prstGeom prst="rect">
            <a:avLst/>
          </a:prstGeom>
        </p:spPr>
        <p:txBody>
          <a:bodyPr wrap="square">
            <a:spAutoFit/>
          </a:bodyPr>
          <a:lstStyle/>
          <a:p>
            <a:r>
              <a:rPr lang="pt-BR" altLang="pt-BR" dirty="0"/>
              <a:t>Absorção de Nitrogênio</a:t>
            </a:r>
          </a:p>
        </p:txBody>
      </p:sp>
    </p:spTree>
    <p:extLst>
      <p:ext uri="{BB962C8B-B14F-4D97-AF65-F5344CB8AC3E}">
        <p14:creationId xmlns:p14="http://schemas.microsoft.com/office/powerpoint/2010/main" val="4646701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635113" y="17206"/>
            <a:ext cx="8062664" cy="13849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altLang="pt-BR" dirty="0"/>
              <a:t>Formas de Nitrogênio Absorvidas</a:t>
            </a:r>
          </a:p>
        </p:txBody>
      </p:sp>
      <p:sp>
        <p:nvSpPr>
          <p:cNvPr id="74755" name="Text Box 3"/>
          <p:cNvSpPr txBox="1">
            <a:spLocks noChangeArrowheads="1"/>
          </p:cNvSpPr>
          <p:nvPr/>
        </p:nvSpPr>
        <p:spPr bwMode="auto">
          <a:xfrm>
            <a:off x="635113" y="1916832"/>
            <a:ext cx="7924800" cy="40626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pPr>
            <a:r>
              <a:rPr lang="pt-BR" altLang="pt-BR" sz="2600" dirty="0"/>
              <a:t>- </a:t>
            </a:r>
            <a:r>
              <a:rPr lang="pt-BR" altLang="pt-BR" sz="2600" dirty="0">
                <a:cs typeface="Times New Roman" panose="02020603050405020304" pitchFamily="18" charset="0"/>
              </a:rPr>
              <a:t>As formas de nitrogênio, nítrico (NO</a:t>
            </a:r>
            <a:r>
              <a:rPr lang="pt-BR" altLang="pt-BR" sz="2600" baseline="-30000" dirty="0">
                <a:cs typeface="Times New Roman" panose="02020603050405020304" pitchFamily="18" charset="0"/>
              </a:rPr>
              <a:t>3</a:t>
            </a:r>
            <a:r>
              <a:rPr lang="pt-BR" altLang="pt-BR" sz="2600" dirty="0">
                <a:cs typeface="Times New Roman" panose="02020603050405020304" pitchFamily="18" charset="0"/>
              </a:rPr>
              <a:t>), amoniacal (NH</a:t>
            </a:r>
            <a:r>
              <a:rPr lang="pt-BR" altLang="pt-BR" sz="2600" baseline="-30000" dirty="0">
                <a:cs typeface="Times New Roman" panose="02020603050405020304" pitchFamily="18" charset="0"/>
              </a:rPr>
              <a:t>4</a:t>
            </a:r>
            <a:r>
              <a:rPr lang="pt-BR" altLang="pt-BR" sz="2600" dirty="0">
                <a:cs typeface="Times New Roman" panose="02020603050405020304" pitchFamily="18" charset="0"/>
              </a:rPr>
              <a:t>) e </a:t>
            </a:r>
            <a:r>
              <a:rPr lang="pt-BR" altLang="pt-BR" sz="2600" dirty="0" err="1">
                <a:cs typeface="Times New Roman" panose="02020603050405020304" pitchFamily="18" charset="0"/>
              </a:rPr>
              <a:t>amínico</a:t>
            </a:r>
            <a:r>
              <a:rPr lang="pt-BR" altLang="pt-BR" sz="2600" dirty="0">
                <a:cs typeface="Times New Roman" panose="02020603050405020304" pitchFamily="18" charset="0"/>
              </a:rPr>
              <a:t> (NH</a:t>
            </a:r>
            <a:r>
              <a:rPr lang="pt-BR" altLang="pt-BR" sz="2600" baseline="-30000" dirty="0">
                <a:cs typeface="Times New Roman" panose="02020603050405020304" pitchFamily="18" charset="0"/>
              </a:rPr>
              <a:t>2</a:t>
            </a:r>
            <a:r>
              <a:rPr lang="pt-BR" altLang="pt-BR" sz="2600" dirty="0">
                <a:cs typeface="Times New Roman" panose="02020603050405020304" pitchFamily="18" charset="0"/>
              </a:rPr>
              <a:t>) parecem influir no crescimento, teor de açúcares e de nitrogênio na planta de cana-de-açúcar (ALEJO, 1980). Das três fontes de nitrogênio testadas, o nitrato foi capaz de promover maior crescimento da cana-de-açúcar </a:t>
            </a:r>
            <a:r>
              <a:rPr lang="pt-BR" altLang="pt-BR" dirty="0"/>
              <a:t> </a:t>
            </a:r>
          </a:p>
        </p:txBody>
      </p:sp>
    </p:spTree>
    <p:extLst>
      <p:ext uri="{BB962C8B-B14F-4D97-AF65-F5344CB8AC3E}">
        <p14:creationId xmlns:p14="http://schemas.microsoft.com/office/powerpoint/2010/main" val="2646483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611560" y="1844824"/>
            <a:ext cx="8305800" cy="4259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pPr>
            <a:r>
              <a:rPr lang="pt-BR" altLang="pt-BR" sz="2600" dirty="0">
                <a:cs typeface="Times New Roman" panose="02020603050405020304" pitchFamily="18" charset="0"/>
              </a:rPr>
              <a:t>Segundo o mesmo autor, comparativamente ao nitrato, a amina produziu efeito deletério sobre as raízes, mas favoreceu o crescimento da parte aérea até valores semelhantes aos do nitrato, enquanto o amônio inibiu o crescimento geral e resultou em maior teor de N total, de N solúvel em álcool e de NH</a:t>
            </a:r>
            <a:r>
              <a:rPr lang="pt-BR" altLang="pt-BR" sz="2600" baseline="-30000" dirty="0">
                <a:cs typeface="Times New Roman" panose="02020603050405020304" pitchFamily="18" charset="0"/>
              </a:rPr>
              <a:t>4</a:t>
            </a:r>
            <a:r>
              <a:rPr lang="pt-BR" altLang="pt-BR" sz="2600" dirty="0">
                <a:cs typeface="Times New Roman" panose="02020603050405020304" pitchFamily="18" charset="0"/>
              </a:rPr>
              <a:t> livre nas plantas.</a:t>
            </a:r>
            <a:r>
              <a:rPr lang="pt-BR" altLang="pt-BR" sz="2600" dirty="0"/>
              <a:t> </a:t>
            </a:r>
          </a:p>
        </p:txBody>
      </p:sp>
      <p:sp>
        <p:nvSpPr>
          <p:cNvPr id="2" name="Retângulo 1"/>
          <p:cNvSpPr/>
          <p:nvPr/>
        </p:nvSpPr>
        <p:spPr>
          <a:xfrm>
            <a:off x="827584" y="0"/>
            <a:ext cx="7506158" cy="1384995"/>
          </a:xfrm>
          <a:prstGeom prst="rect">
            <a:avLst/>
          </a:prstGeom>
        </p:spPr>
        <p:txBody>
          <a:bodyPr wrap="square">
            <a:spAutoFit/>
          </a:bodyPr>
          <a:lstStyle/>
          <a:p>
            <a:r>
              <a:rPr lang="pt-BR" altLang="pt-BR" dirty="0"/>
              <a:t>Formas de Nitrogênio Absorvidas</a:t>
            </a:r>
          </a:p>
        </p:txBody>
      </p:sp>
    </p:spTree>
    <p:extLst>
      <p:ext uri="{BB962C8B-B14F-4D97-AF65-F5344CB8AC3E}">
        <p14:creationId xmlns:p14="http://schemas.microsoft.com/office/powerpoint/2010/main" val="2598001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696767" y="116632"/>
            <a:ext cx="7772400" cy="13849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dirty="0">
                <a:cs typeface="Arial" panose="020B0604020202020204" pitchFamily="34" charset="0"/>
              </a:rPr>
              <a:t>Resposta da cana-de-açúcar à adubação nitrogenada</a:t>
            </a:r>
            <a:endParaRPr lang="pt-BR" altLang="pt-BR" dirty="0"/>
          </a:p>
        </p:txBody>
      </p:sp>
      <p:sp>
        <p:nvSpPr>
          <p:cNvPr id="76803" name="Text Box 3"/>
          <p:cNvSpPr txBox="1">
            <a:spLocks noChangeArrowheads="1"/>
          </p:cNvSpPr>
          <p:nvPr/>
        </p:nvSpPr>
        <p:spPr bwMode="auto">
          <a:xfrm>
            <a:off x="685800" y="1905000"/>
            <a:ext cx="7620000" cy="33855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Tx/>
              <a:buChar char="-"/>
            </a:pPr>
            <a:r>
              <a:rPr lang="pt-BR" altLang="pt-BR" sz="2600" dirty="0">
                <a:cs typeface="Times New Roman" panose="02020603050405020304" pitchFamily="18" charset="0"/>
              </a:rPr>
              <a:t>DILLEWIJN (1952) verificou que a cana-planta é mais eficiente na utilização do nitrogênio que a cana-soca</a:t>
            </a:r>
            <a:r>
              <a:rPr lang="pt-BR" altLang="pt-BR" dirty="0"/>
              <a:t> </a:t>
            </a:r>
          </a:p>
          <a:p>
            <a:pPr algn="just">
              <a:buFontTx/>
              <a:buChar char="-"/>
            </a:pPr>
            <a:r>
              <a:rPr lang="pt-BR" altLang="pt-BR" sz="2600" dirty="0">
                <a:cs typeface="Times New Roman" panose="02020603050405020304" pitchFamily="18" charset="0"/>
              </a:rPr>
              <a:t>De acordo com os estudos realizados no Havaí, a cana-planta e a cana-soca necessitaram de 0,9 e 1,3 kg de N por tonelada de cana, respectivamente</a:t>
            </a:r>
            <a:r>
              <a:rPr lang="pt-BR" altLang="pt-BR" dirty="0"/>
              <a:t> (</a:t>
            </a:r>
            <a:r>
              <a:rPr lang="pt-BR" altLang="pt-BR" sz="2600" dirty="0">
                <a:cs typeface="Times New Roman" panose="02020603050405020304" pitchFamily="18" charset="0"/>
              </a:rPr>
              <a:t>DILLEWIJN 1952)</a:t>
            </a:r>
          </a:p>
        </p:txBody>
      </p:sp>
    </p:spTree>
    <p:extLst>
      <p:ext uri="{BB962C8B-B14F-4D97-AF65-F5344CB8AC3E}">
        <p14:creationId xmlns:p14="http://schemas.microsoft.com/office/powerpoint/2010/main" val="181442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marL="800100" indent="-800100" eaLnBrk="1" hangingPunct="1"/>
            <a:r>
              <a:rPr lang="pt-BR" dirty="0"/>
              <a:t>NUTRIÇÃO</a:t>
            </a:r>
            <a:endParaRPr lang="en-US" sz="2400" dirty="0"/>
          </a:p>
        </p:txBody>
      </p:sp>
      <p:sp>
        <p:nvSpPr>
          <p:cNvPr id="44035" name="Rectangle 3"/>
          <p:cNvSpPr>
            <a:spLocks noGrp="1" noChangeArrowheads="1"/>
          </p:cNvSpPr>
          <p:nvPr>
            <p:ph type="body" idx="1"/>
          </p:nvPr>
        </p:nvSpPr>
        <p:spPr/>
        <p:txBody>
          <a:bodyPr/>
          <a:lstStyle/>
          <a:p>
            <a:pPr eaLnBrk="1" hangingPunct="1"/>
            <a:r>
              <a:rPr lang="pt-BR"/>
              <a:t>Nutrição de plantas</a:t>
            </a:r>
          </a:p>
          <a:p>
            <a:pPr lvl="1" eaLnBrk="1" hangingPunct="1"/>
            <a:r>
              <a:rPr lang="pt-BR"/>
              <a:t>Noções gerais</a:t>
            </a:r>
          </a:p>
          <a:p>
            <a:pPr lvl="2" eaLnBrk="1" hangingPunct="1"/>
            <a:r>
              <a:rPr lang="pt-BR"/>
              <a:t>Fornecimento de nutrientes essenciais ao desenvolvimento completo das plantas</a:t>
            </a:r>
          </a:p>
          <a:p>
            <a:pPr lvl="2" eaLnBrk="1" hangingPunct="1"/>
            <a:r>
              <a:rPr lang="pt-BR"/>
              <a:t>Macronutrientes</a:t>
            </a:r>
          </a:p>
          <a:p>
            <a:pPr lvl="3" eaLnBrk="1" hangingPunct="1"/>
            <a:r>
              <a:rPr lang="pt-BR"/>
              <a:t>Primários: N, P, K</a:t>
            </a:r>
          </a:p>
          <a:p>
            <a:pPr lvl="3" eaLnBrk="1" hangingPunct="1"/>
            <a:r>
              <a:rPr lang="pt-BR"/>
              <a:t>Secundários: Ca, Mg, S</a:t>
            </a:r>
          </a:p>
          <a:p>
            <a:pPr lvl="2" eaLnBrk="1" hangingPunct="1"/>
            <a:r>
              <a:rPr lang="pt-BR"/>
              <a:t>Micronutrientes</a:t>
            </a:r>
          </a:p>
          <a:p>
            <a:pPr lvl="3" eaLnBrk="1" hangingPunct="1"/>
            <a:r>
              <a:rPr lang="pt-BR"/>
              <a:t>B, Cl, Cu, Fe, Mn, Mo, Zn</a:t>
            </a:r>
          </a:p>
          <a:p>
            <a:pPr lvl="2" eaLnBrk="1" hangingPunct="1"/>
            <a:r>
              <a:rPr lang="pt-BR"/>
              <a:t>Úteis</a:t>
            </a:r>
          </a:p>
          <a:p>
            <a:pPr lvl="3" eaLnBrk="1" hangingPunct="1"/>
            <a:r>
              <a:rPr lang="pt-BR"/>
              <a:t>Na, Si, Ni, Co</a:t>
            </a:r>
            <a:endParaRPr lang="en-US"/>
          </a:p>
        </p:txBody>
      </p:sp>
    </p:spTree>
    <p:extLst>
      <p:ext uri="{BB962C8B-B14F-4D97-AF65-F5344CB8AC3E}">
        <p14:creationId xmlns:p14="http://schemas.microsoft.com/office/powerpoint/2010/main" val="10102977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971600" y="1556792"/>
            <a:ext cx="7772400" cy="54938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buFontTx/>
              <a:buChar char="-"/>
            </a:pPr>
            <a:r>
              <a:rPr lang="pt-BR" altLang="pt-BR" sz="2600" dirty="0">
                <a:cs typeface="Times New Roman" panose="02020603050405020304" pitchFamily="18" charset="0"/>
              </a:rPr>
              <a:t>MACHADO (1976) concluiu que a pré-fertilização nitrogenada na brotação e no desenvolvimento inicial de mudas de cana-de-açúcar não contribuiu para o aumento da percentagem e da velocidade de emergência das mudas</a:t>
            </a:r>
          </a:p>
          <a:p>
            <a:pPr algn="just">
              <a:lnSpc>
                <a:spcPct val="150000"/>
              </a:lnSpc>
              <a:buFontTx/>
              <a:buChar char="-"/>
            </a:pPr>
            <a:r>
              <a:rPr lang="pt-BR" altLang="pt-BR" sz="2600" dirty="0">
                <a:cs typeface="Times New Roman" panose="02020603050405020304" pitchFamily="18" charset="0"/>
              </a:rPr>
              <a:t>A presença de </a:t>
            </a:r>
            <a:r>
              <a:rPr lang="pt-BR" altLang="pt-BR" sz="2600" dirty="0" err="1">
                <a:cs typeface="Times New Roman" panose="02020603050405020304" pitchFamily="18" charset="0"/>
              </a:rPr>
              <a:t>microorganismos</a:t>
            </a:r>
            <a:r>
              <a:rPr lang="pt-BR" altLang="pt-BR" sz="2600" dirty="0">
                <a:cs typeface="Times New Roman" panose="02020603050405020304" pitchFamily="18" charset="0"/>
              </a:rPr>
              <a:t> é uma indicação de que a fixação biológica deve desempenhar importante papel na </a:t>
            </a:r>
            <a:r>
              <a:rPr lang="pt-BR" altLang="pt-BR" sz="2600" dirty="0" err="1">
                <a:cs typeface="Times New Roman" panose="02020603050405020304" pitchFamily="18" charset="0"/>
              </a:rPr>
              <a:t>auto-suficiência</a:t>
            </a:r>
            <a:r>
              <a:rPr lang="pt-BR" altLang="pt-BR" sz="2600" dirty="0">
                <a:cs typeface="Times New Roman" panose="02020603050405020304" pitchFamily="18" charset="0"/>
              </a:rPr>
              <a:t> em nitrogênio, por parte dessa cultura</a:t>
            </a:r>
            <a:r>
              <a:rPr lang="pt-BR" altLang="pt-BR" sz="2600" dirty="0"/>
              <a:t> (MACHADO, 1976) </a:t>
            </a:r>
          </a:p>
        </p:txBody>
      </p:sp>
      <p:sp>
        <p:nvSpPr>
          <p:cNvPr id="2" name="Retângulo 1"/>
          <p:cNvSpPr/>
          <p:nvPr/>
        </p:nvSpPr>
        <p:spPr>
          <a:xfrm>
            <a:off x="827584" y="174457"/>
            <a:ext cx="8064896" cy="1384995"/>
          </a:xfrm>
          <a:prstGeom prst="rect">
            <a:avLst/>
          </a:prstGeom>
        </p:spPr>
        <p:txBody>
          <a:bodyPr wrap="square">
            <a:spAutoFit/>
          </a:bodyPr>
          <a:lstStyle/>
          <a:p>
            <a:pPr algn="just"/>
            <a:r>
              <a:rPr lang="pt-BR" altLang="pt-BR" dirty="0">
                <a:cs typeface="Arial" panose="020B0604020202020204" pitchFamily="34" charset="0"/>
              </a:rPr>
              <a:t>Resposta da cana-de-açúcar à adubação nitrogenada</a:t>
            </a:r>
            <a:endParaRPr lang="pt-BR" altLang="pt-BR" dirty="0"/>
          </a:p>
        </p:txBody>
      </p:sp>
    </p:spTree>
    <p:extLst>
      <p:ext uri="{BB962C8B-B14F-4D97-AF65-F5344CB8AC3E}">
        <p14:creationId xmlns:p14="http://schemas.microsoft.com/office/powerpoint/2010/main" val="842270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971600" y="1772816"/>
            <a:ext cx="7696200" cy="46628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pPr>
            <a:r>
              <a:rPr lang="pt-BR" altLang="pt-BR" sz="2600" dirty="0">
                <a:cs typeface="Times New Roman" panose="02020603050405020304" pitchFamily="18" charset="0"/>
              </a:rPr>
              <a:t>- A resposta da cana-de-açúcar à aplicação de fertilizantes nitrogenados, segundo SILVEIRA (1985), deve estar relacionada com a taxa de crescimento que, por sua vez depende do material genético e dos fatores ambientais, todos </a:t>
            </a:r>
            <a:r>
              <a:rPr lang="pt-BR" altLang="pt-BR" sz="2600" dirty="0" err="1">
                <a:cs typeface="Times New Roman" panose="02020603050405020304" pitchFamily="18" charset="0"/>
              </a:rPr>
              <a:t>interrelacionados</a:t>
            </a:r>
            <a:r>
              <a:rPr lang="pt-BR" altLang="pt-BR" sz="2600" dirty="0">
                <a:cs typeface="Times New Roman" panose="02020603050405020304" pitchFamily="18" charset="0"/>
              </a:rPr>
              <a:t> com características fisiológicas em termos de eficiência do uso do nitrogênio</a:t>
            </a:r>
            <a:r>
              <a:rPr lang="pt-BR" altLang="pt-BR" dirty="0"/>
              <a:t> </a:t>
            </a:r>
          </a:p>
        </p:txBody>
      </p:sp>
      <p:sp>
        <p:nvSpPr>
          <p:cNvPr id="2" name="Retângulo 1"/>
          <p:cNvSpPr/>
          <p:nvPr/>
        </p:nvSpPr>
        <p:spPr>
          <a:xfrm>
            <a:off x="755576" y="0"/>
            <a:ext cx="7912224" cy="1384995"/>
          </a:xfrm>
          <a:prstGeom prst="rect">
            <a:avLst/>
          </a:prstGeom>
        </p:spPr>
        <p:txBody>
          <a:bodyPr wrap="square">
            <a:spAutoFit/>
          </a:bodyPr>
          <a:lstStyle/>
          <a:p>
            <a:pPr algn="just"/>
            <a:r>
              <a:rPr lang="pt-BR" altLang="pt-BR" dirty="0">
                <a:cs typeface="Arial" panose="020B0604020202020204" pitchFamily="34" charset="0"/>
              </a:rPr>
              <a:t>Resposta da cana-de-açúcar à adubação nitrogenada</a:t>
            </a:r>
            <a:endParaRPr lang="pt-BR" altLang="pt-BR" dirty="0"/>
          </a:p>
        </p:txBody>
      </p:sp>
    </p:spTree>
    <p:extLst>
      <p:ext uri="{BB962C8B-B14F-4D97-AF65-F5344CB8AC3E}">
        <p14:creationId xmlns:p14="http://schemas.microsoft.com/office/powerpoint/2010/main" val="2193794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827584" y="1700808"/>
            <a:ext cx="8001000" cy="4259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pPr>
            <a:r>
              <a:rPr lang="en-US" altLang="pt-BR" sz="2600" dirty="0">
                <a:cs typeface="Times New Roman" panose="02020603050405020304" pitchFamily="18" charset="0"/>
              </a:rPr>
              <a:t>- BITTENCOURT et al. </a:t>
            </a:r>
            <a:r>
              <a:rPr lang="pt-BR" altLang="pt-BR" sz="2600" dirty="0">
                <a:cs typeface="Times New Roman" panose="02020603050405020304" pitchFamily="18" charset="0"/>
              </a:rPr>
              <a:t>(1986), com base em seus trabalhos com 15</a:t>
            </a:r>
            <a:r>
              <a:rPr lang="pt-BR" altLang="pt-BR" sz="2600" baseline="-30000" dirty="0">
                <a:cs typeface="Times New Roman" panose="02020603050405020304" pitchFamily="18" charset="0"/>
              </a:rPr>
              <a:t>N</a:t>
            </a:r>
            <a:r>
              <a:rPr lang="pt-BR" altLang="pt-BR" sz="2600" dirty="0">
                <a:cs typeface="Times New Roman" panose="02020603050405020304" pitchFamily="18" charset="0"/>
              </a:rPr>
              <a:t>, que apresentaram eficiência baixíssima de utilização do fertilizante nitrogenado, afirmam que a cana-de-açúcar poderia receber nitrogênio de “outras fontes”. Essa “outras fontes” seriam o nitrogênio residual no solo e a fixação biológica do nitrogênio. </a:t>
            </a:r>
          </a:p>
        </p:txBody>
      </p:sp>
      <p:sp>
        <p:nvSpPr>
          <p:cNvPr id="2" name="Retângulo 1"/>
          <p:cNvSpPr/>
          <p:nvPr/>
        </p:nvSpPr>
        <p:spPr>
          <a:xfrm>
            <a:off x="827584" y="25087"/>
            <a:ext cx="7848872" cy="1384995"/>
          </a:xfrm>
          <a:prstGeom prst="rect">
            <a:avLst/>
          </a:prstGeom>
        </p:spPr>
        <p:txBody>
          <a:bodyPr wrap="square">
            <a:spAutoFit/>
          </a:bodyPr>
          <a:lstStyle/>
          <a:p>
            <a:pPr algn="just"/>
            <a:r>
              <a:rPr lang="pt-BR" altLang="pt-BR" dirty="0">
                <a:cs typeface="Arial" panose="020B0604020202020204" pitchFamily="34" charset="0"/>
              </a:rPr>
              <a:t>Resposta da cana-de-açúcar à adubação nitrogenada</a:t>
            </a:r>
            <a:endParaRPr lang="pt-BR" altLang="pt-BR" dirty="0"/>
          </a:p>
        </p:txBody>
      </p:sp>
    </p:spTree>
    <p:extLst>
      <p:ext uri="{BB962C8B-B14F-4D97-AF65-F5344CB8AC3E}">
        <p14:creationId xmlns:p14="http://schemas.microsoft.com/office/powerpoint/2010/main" val="5080689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611560" y="6239"/>
            <a:ext cx="7315200" cy="13849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b="1" dirty="0">
                <a:cs typeface="Times New Roman" panose="02020603050405020304" pitchFamily="18" charset="0"/>
              </a:rPr>
              <a:t>Fixação biológica de nitrogênio  </a:t>
            </a:r>
          </a:p>
        </p:txBody>
      </p:sp>
      <p:sp>
        <p:nvSpPr>
          <p:cNvPr id="84995" name="Text Box 3"/>
          <p:cNvSpPr txBox="1">
            <a:spLocks noChangeArrowheads="1"/>
          </p:cNvSpPr>
          <p:nvPr/>
        </p:nvSpPr>
        <p:spPr bwMode="auto">
          <a:xfrm>
            <a:off x="762000" y="1828800"/>
            <a:ext cx="7620000" cy="3693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buFontTx/>
              <a:buChar char="-"/>
            </a:pPr>
            <a:r>
              <a:rPr lang="pt-BR" altLang="pt-BR" sz="2600" dirty="0">
                <a:cs typeface="Times New Roman" panose="02020603050405020304" pitchFamily="18" charset="0"/>
              </a:rPr>
              <a:t> Estirpes pertencentes às espécies de bactérias associativas (</a:t>
            </a:r>
            <a:r>
              <a:rPr lang="pt-BR" altLang="pt-BR" sz="2600" dirty="0" err="1">
                <a:cs typeface="Times New Roman" panose="02020603050405020304" pitchFamily="18" charset="0"/>
              </a:rPr>
              <a:t>Azospirillum</a:t>
            </a:r>
            <a:r>
              <a:rPr lang="pt-BR" altLang="pt-BR" sz="2600" dirty="0">
                <a:cs typeface="Times New Roman" panose="02020603050405020304" pitchFamily="18" charset="0"/>
              </a:rPr>
              <a:t> </a:t>
            </a:r>
            <a:r>
              <a:rPr lang="pt-BR" altLang="pt-BR" sz="2600" dirty="0" err="1">
                <a:cs typeface="Times New Roman" panose="02020603050405020304" pitchFamily="18" charset="0"/>
              </a:rPr>
              <a:t>lipoferum</a:t>
            </a:r>
            <a:r>
              <a:rPr lang="pt-BR" altLang="pt-BR" sz="2600" dirty="0">
                <a:cs typeface="Times New Roman" panose="02020603050405020304" pitchFamily="18" charset="0"/>
              </a:rPr>
              <a:t>, A. brasilense, A. amazonense)</a:t>
            </a:r>
            <a:r>
              <a:rPr lang="pt-BR" altLang="pt-BR" sz="2600" dirty="0"/>
              <a:t> </a:t>
            </a:r>
          </a:p>
          <a:p>
            <a:pPr algn="just">
              <a:lnSpc>
                <a:spcPct val="150000"/>
              </a:lnSpc>
              <a:buFontTx/>
              <a:buChar char="-"/>
            </a:pPr>
            <a:r>
              <a:rPr lang="pt-BR" altLang="pt-BR" sz="2600" dirty="0">
                <a:cs typeface="Times New Roman" panose="02020603050405020304" pitchFamily="18" charset="0"/>
              </a:rPr>
              <a:t> </a:t>
            </a:r>
            <a:r>
              <a:rPr lang="pt-BR" altLang="pt-BR" sz="2600" dirty="0" err="1">
                <a:cs typeface="Times New Roman" panose="02020603050405020304" pitchFamily="18" charset="0"/>
              </a:rPr>
              <a:t>Endofíticas</a:t>
            </a:r>
            <a:r>
              <a:rPr lang="pt-BR" altLang="pt-BR" sz="2600" dirty="0">
                <a:cs typeface="Times New Roman" panose="02020603050405020304" pitchFamily="18" charset="0"/>
              </a:rPr>
              <a:t> (</a:t>
            </a:r>
            <a:r>
              <a:rPr lang="pt-BR" altLang="pt-BR" sz="2600" dirty="0" err="1">
                <a:cs typeface="Times New Roman" panose="02020603050405020304" pitchFamily="18" charset="0"/>
              </a:rPr>
              <a:t>Gluconacetobacter</a:t>
            </a:r>
            <a:r>
              <a:rPr lang="pt-BR" altLang="pt-BR" sz="2600" dirty="0">
                <a:cs typeface="Times New Roman" panose="02020603050405020304" pitchFamily="18" charset="0"/>
              </a:rPr>
              <a:t> </a:t>
            </a:r>
            <a:r>
              <a:rPr lang="pt-BR" altLang="pt-BR" sz="2600" dirty="0" err="1">
                <a:cs typeface="Times New Roman" panose="02020603050405020304" pitchFamily="18" charset="0"/>
              </a:rPr>
              <a:t>diazotrophicus</a:t>
            </a:r>
            <a:r>
              <a:rPr lang="pt-BR" altLang="pt-BR" sz="2600" dirty="0">
                <a:cs typeface="Times New Roman" panose="02020603050405020304" pitchFamily="18" charset="0"/>
              </a:rPr>
              <a:t>, </a:t>
            </a:r>
            <a:r>
              <a:rPr lang="pt-BR" altLang="pt-BR" sz="2600" dirty="0" err="1">
                <a:cs typeface="Times New Roman" panose="02020603050405020304" pitchFamily="18" charset="0"/>
              </a:rPr>
              <a:t>Herbaspirillum</a:t>
            </a:r>
            <a:r>
              <a:rPr lang="pt-BR" altLang="pt-BR" sz="2600" dirty="0">
                <a:cs typeface="Times New Roman" panose="02020603050405020304" pitchFamily="18" charset="0"/>
              </a:rPr>
              <a:t> </a:t>
            </a:r>
            <a:r>
              <a:rPr lang="pt-BR" altLang="pt-BR" sz="2600" dirty="0" err="1">
                <a:cs typeface="Times New Roman" panose="02020603050405020304" pitchFamily="18" charset="0"/>
              </a:rPr>
              <a:t>seropedicae</a:t>
            </a:r>
            <a:r>
              <a:rPr lang="pt-BR" altLang="pt-BR" sz="2600" dirty="0">
                <a:cs typeface="Times New Roman" panose="02020603050405020304" pitchFamily="18" charset="0"/>
              </a:rPr>
              <a:t>, H. </a:t>
            </a:r>
            <a:r>
              <a:rPr lang="pt-BR" altLang="pt-BR" sz="2600" dirty="0" err="1">
                <a:cs typeface="Times New Roman" panose="02020603050405020304" pitchFamily="18" charset="0"/>
              </a:rPr>
              <a:t>rubrisubalbicans</a:t>
            </a:r>
            <a:r>
              <a:rPr lang="pt-BR" altLang="pt-BR" sz="2600" dirty="0">
                <a:cs typeface="Times New Roman" panose="02020603050405020304" pitchFamily="18" charset="0"/>
              </a:rPr>
              <a:t>, </a:t>
            </a:r>
            <a:r>
              <a:rPr lang="pt-BR" altLang="pt-BR" sz="2600" dirty="0" err="1">
                <a:cs typeface="Times New Roman" panose="02020603050405020304" pitchFamily="18" charset="0"/>
              </a:rPr>
              <a:t>Burkholderia</a:t>
            </a:r>
            <a:r>
              <a:rPr lang="pt-BR" altLang="pt-BR" sz="2600" dirty="0">
                <a:cs typeface="Times New Roman" panose="02020603050405020304" pitchFamily="18" charset="0"/>
              </a:rPr>
              <a:t> </a:t>
            </a:r>
            <a:r>
              <a:rPr lang="pt-BR" altLang="pt-BR" sz="2600" dirty="0" err="1">
                <a:cs typeface="Times New Roman" panose="02020603050405020304" pitchFamily="18" charset="0"/>
              </a:rPr>
              <a:t>brasilensis</a:t>
            </a:r>
            <a:r>
              <a:rPr lang="pt-BR" altLang="pt-BR" sz="2600" dirty="0">
                <a:cs typeface="Times New Roman" panose="02020603050405020304" pitchFamily="18" charset="0"/>
              </a:rPr>
              <a:t> e B. </a:t>
            </a:r>
            <a:r>
              <a:rPr lang="pt-BR" altLang="pt-BR" sz="2600" dirty="0" err="1">
                <a:cs typeface="Times New Roman" panose="02020603050405020304" pitchFamily="18" charset="0"/>
              </a:rPr>
              <a:t>tropicalis</a:t>
            </a:r>
            <a:r>
              <a:rPr lang="pt-BR" altLang="pt-BR" sz="2600" dirty="0">
                <a:cs typeface="Times New Roman" panose="02020603050405020304" pitchFamily="18" charset="0"/>
              </a:rPr>
              <a:t>)</a:t>
            </a:r>
            <a:r>
              <a:rPr lang="pt-BR" altLang="pt-BR" sz="2600" dirty="0"/>
              <a:t> </a:t>
            </a:r>
          </a:p>
        </p:txBody>
      </p:sp>
    </p:spTree>
    <p:extLst>
      <p:ext uri="{BB962C8B-B14F-4D97-AF65-F5344CB8AC3E}">
        <p14:creationId xmlns:p14="http://schemas.microsoft.com/office/powerpoint/2010/main" val="2209766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899592" y="2276872"/>
            <a:ext cx="7696200" cy="3663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pPr>
            <a:r>
              <a:rPr lang="pt-BR" altLang="pt-BR" sz="2600" b="1" dirty="0">
                <a:cs typeface="Times New Roman" panose="02020603050405020304" pitchFamily="18" charset="0"/>
              </a:rPr>
              <a:t>A Embrapa Agrobiologia tem sido pioneira no mundo em demonstrar a importância da FBN em não leguminosas, especialmente na cultura de cana-de-açúcar onde contribuições de até 150 Kg de nitrogênio por hectare foram observados</a:t>
            </a:r>
            <a:r>
              <a:rPr lang="pt-BR" altLang="pt-BR" sz="2600" b="1" dirty="0"/>
              <a:t> </a:t>
            </a:r>
          </a:p>
        </p:txBody>
      </p:sp>
      <p:sp>
        <p:nvSpPr>
          <p:cNvPr id="2" name="Retângulo 1"/>
          <p:cNvSpPr/>
          <p:nvPr/>
        </p:nvSpPr>
        <p:spPr>
          <a:xfrm>
            <a:off x="899592" y="188640"/>
            <a:ext cx="7524360" cy="1384995"/>
          </a:xfrm>
          <a:prstGeom prst="rect">
            <a:avLst/>
          </a:prstGeom>
        </p:spPr>
        <p:txBody>
          <a:bodyPr wrap="square">
            <a:spAutoFit/>
          </a:bodyPr>
          <a:lstStyle/>
          <a:p>
            <a:r>
              <a:rPr lang="pt-BR" altLang="pt-BR" b="1" dirty="0">
                <a:cs typeface="Times New Roman" panose="02020603050405020304" pitchFamily="18" charset="0"/>
              </a:rPr>
              <a:t>Fixação biológica de nitrogênio  </a:t>
            </a:r>
          </a:p>
        </p:txBody>
      </p:sp>
    </p:spTree>
    <p:extLst>
      <p:ext uri="{BB962C8B-B14F-4D97-AF65-F5344CB8AC3E}">
        <p14:creationId xmlns:p14="http://schemas.microsoft.com/office/powerpoint/2010/main" val="3041777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276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1548C-B47D-48B7-83D4-FE3CDE4E63B5}"/>
              </a:ext>
            </a:extLst>
          </p:cNvPr>
          <p:cNvSpPr>
            <a:spLocks noGrp="1"/>
          </p:cNvSpPr>
          <p:nvPr>
            <p:ph type="title"/>
          </p:nvPr>
        </p:nvSpPr>
        <p:spPr/>
        <p:txBody>
          <a:bodyPr/>
          <a:lstStyle/>
          <a:p>
            <a:r>
              <a:rPr lang="pt-BR" dirty="0"/>
              <a:t>IMOBILIZAÇÃO DO N</a:t>
            </a:r>
          </a:p>
        </p:txBody>
      </p:sp>
      <p:pic>
        <p:nvPicPr>
          <p:cNvPr id="4" name="Picture 2">
            <a:extLst>
              <a:ext uri="{FF2B5EF4-FFF2-40B4-BE49-F238E27FC236}">
                <a16:creationId xmlns:a16="http://schemas.microsoft.com/office/drawing/2014/main" id="{19D31C1C-74BA-494E-9736-A9C5CE11DB14}"/>
              </a:ext>
            </a:extLst>
          </p:cNvPr>
          <p:cNvPicPr>
            <a:picLocks noGrp="1" noChangeAspect="1" noChangeArrowheads="1"/>
          </p:cNvPicPr>
          <p:nvPr>
            <p:ph idx="1"/>
          </p:nvPr>
        </p:nvPicPr>
        <p:blipFill>
          <a:blip r:embed="rId2" cstate="print"/>
          <a:srcRect l="8830" t="12502" r="8176" b="15742"/>
          <a:stretch>
            <a:fillRect/>
          </a:stretch>
        </p:blipFill>
        <p:spPr bwMode="auto">
          <a:xfrm>
            <a:off x="681135" y="1600200"/>
            <a:ext cx="8005665" cy="4889076"/>
          </a:xfrm>
          <a:prstGeom prst="rect">
            <a:avLst/>
          </a:prstGeom>
          <a:noFill/>
          <a:ln w="9525">
            <a:noFill/>
            <a:miter lim="800000"/>
            <a:headEnd/>
            <a:tailEnd/>
          </a:ln>
        </p:spPr>
      </p:pic>
    </p:spTree>
    <p:extLst>
      <p:ext uri="{BB962C8B-B14F-4D97-AF65-F5344CB8AC3E}">
        <p14:creationId xmlns:p14="http://schemas.microsoft.com/office/powerpoint/2010/main" val="12115959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CICLO DO CARBONO</a:t>
            </a:r>
          </a:p>
        </p:txBody>
      </p:sp>
      <p:pic>
        <p:nvPicPr>
          <p:cNvPr id="6" name="Espaço Reservado para Conteú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700808"/>
            <a:ext cx="7772400" cy="5015787"/>
          </a:xfrm>
        </p:spPr>
      </p:pic>
    </p:spTree>
    <p:extLst>
      <p:ext uri="{BB962C8B-B14F-4D97-AF65-F5344CB8AC3E}">
        <p14:creationId xmlns:p14="http://schemas.microsoft.com/office/powerpoint/2010/main" val="3787775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a:t>Ácidos húmicos</a:t>
            </a:r>
          </a:p>
        </p:txBody>
      </p:sp>
      <p:pic>
        <p:nvPicPr>
          <p:cNvPr id="25602" name="Picture 3" descr="SH Schulten Schn"/>
          <p:cNvPicPr>
            <a:picLocks noGrp="1" noChangeAspect="1" noChangeArrowheads="1"/>
          </p:cNvPicPr>
          <p:nvPr>
            <p:ph idx="1"/>
          </p:nvPr>
        </p:nvPicPr>
        <p:blipFill>
          <a:blip r:embed="rId2" cstate="print">
            <a:lum contrast="6000"/>
          </a:blip>
          <a:srcRect/>
          <a:stretch>
            <a:fillRect/>
          </a:stretch>
        </p:blipFill>
        <p:spPr>
          <a:xfrm>
            <a:off x="755650" y="1412875"/>
            <a:ext cx="7561263" cy="4968875"/>
          </a:xfrm>
        </p:spPr>
      </p:pic>
    </p:spTree>
    <p:extLst>
      <p:ext uri="{BB962C8B-B14F-4D97-AF65-F5344CB8AC3E}">
        <p14:creationId xmlns:p14="http://schemas.microsoft.com/office/powerpoint/2010/main" val="14120532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a:t>Ácidos húmicos - prerrogativas</a:t>
            </a:r>
          </a:p>
        </p:txBody>
      </p:sp>
      <p:sp>
        <p:nvSpPr>
          <p:cNvPr id="26626" name="Espaço Reservado para Conteúdo 6"/>
          <p:cNvSpPr>
            <a:spLocks noGrp="1"/>
          </p:cNvSpPr>
          <p:nvPr>
            <p:ph idx="1"/>
          </p:nvPr>
        </p:nvSpPr>
        <p:spPr/>
        <p:txBody>
          <a:bodyPr/>
          <a:lstStyle/>
          <a:p>
            <a:pPr>
              <a:lnSpc>
                <a:spcPct val="80000"/>
              </a:lnSpc>
            </a:pPr>
            <a:r>
              <a:rPr lang="pt-BR"/>
              <a:t>Sistema cíclico com pelo menos </a:t>
            </a:r>
            <a:r>
              <a:rPr lang="pt-BR" b="1"/>
              <a:t>UMA</a:t>
            </a:r>
            <a:r>
              <a:rPr lang="pt-BR"/>
              <a:t> dupla ligação no anel</a:t>
            </a:r>
          </a:p>
          <a:p>
            <a:pPr>
              <a:lnSpc>
                <a:spcPct val="80000"/>
              </a:lnSpc>
            </a:pPr>
            <a:r>
              <a:rPr lang="pt-BR"/>
              <a:t>Cadeia lateral com grupamento carboxílico (-COOH) ou grupamento convertido a carbonilo (-COON)</a:t>
            </a:r>
          </a:p>
          <a:p>
            <a:pPr>
              <a:lnSpc>
                <a:spcPct val="80000"/>
              </a:lnSpc>
            </a:pPr>
            <a:r>
              <a:rPr lang="pt-BR"/>
              <a:t>Pelo menos </a:t>
            </a:r>
            <a:r>
              <a:rPr lang="pt-BR" b="1"/>
              <a:t>UM</a:t>
            </a:r>
            <a:r>
              <a:rPr lang="pt-BR"/>
              <a:t> C entre carboxílico e anel</a:t>
            </a:r>
          </a:p>
          <a:p>
            <a:pPr>
              <a:lnSpc>
                <a:spcPct val="80000"/>
              </a:lnSpc>
            </a:pPr>
            <a:r>
              <a:rPr lang="pt-BR"/>
              <a:t>Relação espacial entre grupo carboxílico e anel</a:t>
            </a:r>
          </a:p>
          <a:p>
            <a:pPr>
              <a:lnSpc>
                <a:spcPct val="80000"/>
              </a:lnSpc>
            </a:pPr>
            <a:r>
              <a:rPr lang="pt-BR"/>
              <a:t>Forte carga negativa à 5,5 angstroms  e fraca carga positiva</a:t>
            </a:r>
          </a:p>
          <a:p>
            <a:pPr>
              <a:lnSpc>
                <a:spcPct val="80000"/>
              </a:lnSpc>
              <a:buFont typeface="Wingdings 2" pitchFamily="18" charset="2"/>
              <a:buNone/>
            </a:pPr>
            <a:r>
              <a:rPr lang="pt-BR"/>
              <a:t>Fonte: CASTRO et al. 2005 </a:t>
            </a:r>
          </a:p>
          <a:p>
            <a:pPr>
              <a:lnSpc>
                <a:spcPct val="80000"/>
              </a:lnSpc>
            </a:pPr>
            <a:endParaRPr lang="en-US"/>
          </a:p>
          <a:p>
            <a:endParaRPr lang="pt-BR"/>
          </a:p>
        </p:txBody>
      </p:sp>
    </p:spTree>
    <p:extLst>
      <p:ext uri="{BB962C8B-B14F-4D97-AF65-F5344CB8AC3E}">
        <p14:creationId xmlns:p14="http://schemas.microsoft.com/office/powerpoint/2010/main" val="1547590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marL="800100" indent="-800100" eaLnBrk="1" hangingPunct="1"/>
            <a:r>
              <a:rPr lang="pt-BR" dirty="0"/>
              <a:t>NUTRIÇÃO</a:t>
            </a:r>
            <a:endParaRPr lang="en-US" sz="2400" dirty="0"/>
          </a:p>
        </p:txBody>
      </p:sp>
      <p:sp>
        <p:nvSpPr>
          <p:cNvPr id="49155" name="Rectangle 3"/>
          <p:cNvSpPr>
            <a:spLocks noGrp="1" noChangeArrowheads="1"/>
          </p:cNvSpPr>
          <p:nvPr>
            <p:ph type="body" idx="1"/>
          </p:nvPr>
        </p:nvSpPr>
        <p:spPr/>
        <p:txBody>
          <a:bodyPr/>
          <a:lstStyle/>
          <a:p>
            <a:pPr eaLnBrk="1" hangingPunct="1">
              <a:lnSpc>
                <a:spcPct val="80000"/>
              </a:lnSpc>
            </a:pPr>
            <a:r>
              <a:rPr lang="pt-BR" sz="2400" dirty="0"/>
              <a:t>Nutrição</a:t>
            </a:r>
          </a:p>
          <a:p>
            <a:pPr lvl="1" eaLnBrk="1" hangingPunct="1">
              <a:lnSpc>
                <a:spcPct val="80000"/>
              </a:lnSpc>
            </a:pPr>
            <a:r>
              <a:rPr lang="pt-BR" sz="2200" dirty="0"/>
              <a:t>N</a:t>
            </a:r>
          </a:p>
          <a:p>
            <a:pPr lvl="2" eaLnBrk="1" hangingPunct="1">
              <a:lnSpc>
                <a:spcPct val="80000"/>
              </a:lnSpc>
            </a:pPr>
            <a:r>
              <a:rPr lang="pt-BR" sz="2100" dirty="0"/>
              <a:t>Ciclo de crescimento</a:t>
            </a:r>
          </a:p>
          <a:p>
            <a:pPr lvl="2" eaLnBrk="1" hangingPunct="1">
              <a:lnSpc>
                <a:spcPct val="80000"/>
              </a:lnSpc>
            </a:pPr>
            <a:r>
              <a:rPr lang="pt-BR" sz="2100" dirty="0"/>
              <a:t>Sistema radicular profundo (5-6 m)</a:t>
            </a:r>
          </a:p>
          <a:p>
            <a:pPr lvl="2" eaLnBrk="1" hangingPunct="1">
              <a:lnSpc>
                <a:spcPct val="80000"/>
              </a:lnSpc>
            </a:pPr>
            <a:r>
              <a:rPr lang="pt-BR" sz="2100" dirty="0"/>
              <a:t>Fixação de N: vida livre</a:t>
            </a:r>
          </a:p>
          <a:p>
            <a:pPr lvl="2" eaLnBrk="1" hangingPunct="1">
              <a:lnSpc>
                <a:spcPct val="80000"/>
              </a:lnSpc>
            </a:pPr>
            <a:r>
              <a:rPr lang="pt-BR" sz="2100" dirty="0"/>
              <a:t>Renovação sistema radicular – relação C/N alta</a:t>
            </a:r>
          </a:p>
          <a:p>
            <a:pPr lvl="1" eaLnBrk="1" hangingPunct="1">
              <a:lnSpc>
                <a:spcPct val="80000"/>
              </a:lnSpc>
            </a:pPr>
            <a:r>
              <a:rPr lang="pt-BR" sz="2200" dirty="0"/>
              <a:t>P</a:t>
            </a:r>
            <a:r>
              <a:rPr lang="pt-BR" sz="1600" dirty="0"/>
              <a:t>2</a:t>
            </a:r>
            <a:r>
              <a:rPr lang="pt-BR" sz="2200" dirty="0"/>
              <a:t>O</a:t>
            </a:r>
            <a:r>
              <a:rPr lang="pt-BR" sz="1600" dirty="0"/>
              <a:t>5</a:t>
            </a:r>
          </a:p>
          <a:p>
            <a:pPr lvl="2" eaLnBrk="1" hangingPunct="1">
              <a:lnSpc>
                <a:spcPct val="80000"/>
              </a:lnSpc>
            </a:pPr>
            <a:r>
              <a:rPr lang="pt-BR" sz="2100" dirty="0"/>
              <a:t>Suprir necessidades dos sítios de fixação de P no solo. </a:t>
            </a:r>
          </a:p>
          <a:p>
            <a:pPr lvl="2" eaLnBrk="1" hangingPunct="1">
              <a:lnSpc>
                <a:spcPct val="80000"/>
              </a:lnSpc>
            </a:pPr>
            <a:r>
              <a:rPr lang="pt-BR" sz="2100" dirty="0"/>
              <a:t>Aplicação localizada</a:t>
            </a:r>
          </a:p>
          <a:p>
            <a:pPr lvl="1" eaLnBrk="1" hangingPunct="1">
              <a:lnSpc>
                <a:spcPct val="80000"/>
              </a:lnSpc>
            </a:pPr>
            <a:r>
              <a:rPr lang="pt-BR" sz="2200" dirty="0"/>
              <a:t>K</a:t>
            </a:r>
            <a:r>
              <a:rPr lang="pt-BR" sz="1600" dirty="0"/>
              <a:t>2</a:t>
            </a:r>
            <a:r>
              <a:rPr lang="pt-BR" sz="2200" dirty="0"/>
              <a:t>O</a:t>
            </a:r>
          </a:p>
          <a:p>
            <a:pPr lvl="2" eaLnBrk="1" hangingPunct="1">
              <a:lnSpc>
                <a:spcPct val="80000"/>
              </a:lnSpc>
            </a:pPr>
            <a:r>
              <a:rPr lang="pt-BR" sz="2100" dirty="0"/>
              <a:t>Elemento importante, mais exportado pela cultura</a:t>
            </a:r>
          </a:p>
          <a:p>
            <a:pPr lvl="2" eaLnBrk="1" hangingPunct="1">
              <a:lnSpc>
                <a:spcPct val="80000"/>
              </a:lnSpc>
            </a:pPr>
            <a:r>
              <a:rPr lang="pt-BR" sz="2100" dirty="0"/>
              <a:t>Fundamental no metabolismo dos açúcares</a:t>
            </a:r>
          </a:p>
          <a:p>
            <a:pPr lvl="1" eaLnBrk="1" hangingPunct="1">
              <a:lnSpc>
                <a:spcPct val="80000"/>
              </a:lnSpc>
            </a:pPr>
            <a:endParaRPr lang="en-US" sz="2200" dirty="0"/>
          </a:p>
        </p:txBody>
      </p:sp>
    </p:spTree>
    <p:extLst>
      <p:ext uri="{BB962C8B-B14F-4D97-AF65-F5344CB8AC3E}">
        <p14:creationId xmlns:p14="http://schemas.microsoft.com/office/powerpoint/2010/main" val="857682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6858000"/>
          </a:xfrm>
          <a:prstGeom prst="rect">
            <a:avLst/>
          </a:prstGeom>
          <a:solidFill>
            <a:schemeClr val="accent1"/>
          </a:solidFill>
          <a:ln w="9525">
            <a:solidFill>
              <a:schemeClr val="tx1"/>
            </a:solidFill>
            <a:miter lim="800000"/>
            <a:headEnd/>
            <a:tailEnd/>
          </a:ln>
        </p:spPr>
        <p:txBody>
          <a:bodyPr wrap="none" anchor="ctr"/>
          <a:lstStyle/>
          <a:p>
            <a:pPr algn="ctr"/>
            <a:endParaRPr lang="pt-BR">
              <a:solidFill>
                <a:srgbClr val="000000"/>
              </a:solidFill>
              <a:latin typeface="Franklin Gothic Book" pitchFamily="34" charset="0"/>
              <a:cs typeface="Times New Roman" pitchFamily="18" charset="0"/>
            </a:endParaRPr>
          </a:p>
        </p:txBody>
      </p:sp>
      <p:pic>
        <p:nvPicPr>
          <p:cNvPr id="24579" name="Picture 3"/>
          <p:cNvPicPr>
            <a:picLocks noChangeAspect="1" noChangeArrowheads="1"/>
          </p:cNvPicPr>
          <p:nvPr/>
        </p:nvPicPr>
        <p:blipFill>
          <a:blip r:embed="rId2" cstate="print"/>
          <a:srcRect/>
          <a:stretch>
            <a:fillRect/>
          </a:stretch>
        </p:blipFill>
        <p:spPr bwMode="auto">
          <a:xfrm>
            <a:off x="684213" y="109538"/>
            <a:ext cx="7488237" cy="5997575"/>
          </a:xfrm>
          <a:prstGeom prst="rect">
            <a:avLst/>
          </a:prstGeom>
          <a:noFill/>
          <a:ln w="9525">
            <a:noFill/>
            <a:miter lim="800000"/>
            <a:headEnd/>
            <a:tailEnd/>
          </a:ln>
        </p:spPr>
      </p:pic>
      <p:sp>
        <p:nvSpPr>
          <p:cNvPr id="24580" name="Text Box 4"/>
          <p:cNvSpPr txBox="1">
            <a:spLocks noChangeArrowheads="1"/>
          </p:cNvSpPr>
          <p:nvPr/>
        </p:nvSpPr>
        <p:spPr bwMode="auto">
          <a:xfrm>
            <a:off x="250825" y="6211888"/>
            <a:ext cx="8893175" cy="307777"/>
          </a:xfrm>
          <a:prstGeom prst="rect">
            <a:avLst/>
          </a:prstGeom>
          <a:gradFill rotWithShape="1">
            <a:gsLst>
              <a:gs pos="0">
                <a:srgbClr val="CCECFF"/>
              </a:gs>
              <a:gs pos="100000">
                <a:schemeClr val="accent1"/>
              </a:gs>
            </a:gsLst>
            <a:lin ang="2700000" scaled="1"/>
          </a:gradFill>
          <a:ln w="9525">
            <a:solidFill>
              <a:srgbClr val="FF0000"/>
            </a:solidFill>
            <a:miter lim="800000"/>
            <a:headEnd/>
            <a:tailEnd/>
          </a:ln>
        </p:spPr>
        <p:txBody>
          <a:bodyPr>
            <a:spAutoFit/>
          </a:bodyPr>
          <a:lstStyle/>
          <a:p>
            <a:r>
              <a:rPr lang="pt-BR" sz="1400" dirty="0">
                <a:solidFill>
                  <a:srgbClr val="000000"/>
                </a:solidFill>
                <a:latin typeface="Verdana" pitchFamily="34" charset="0"/>
                <a:cs typeface="Times New Roman" pitchFamily="18" charset="0"/>
              </a:rPr>
              <a:t>Espectro na região do infravermelho de amostra de ácidos húmicos extraído da turfa</a:t>
            </a:r>
          </a:p>
        </p:txBody>
      </p:sp>
      <p:sp>
        <p:nvSpPr>
          <p:cNvPr id="24581" name="Text Box 5"/>
          <p:cNvSpPr txBox="1">
            <a:spLocks noChangeArrowheads="1"/>
          </p:cNvSpPr>
          <p:nvPr/>
        </p:nvSpPr>
        <p:spPr bwMode="auto">
          <a:xfrm>
            <a:off x="1979613" y="1341438"/>
            <a:ext cx="568489" cy="307777"/>
          </a:xfrm>
          <a:prstGeom prst="rect">
            <a:avLst/>
          </a:prstGeom>
          <a:noFill/>
          <a:ln w="9525">
            <a:solidFill>
              <a:srgbClr val="000000"/>
            </a:solidFill>
            <a:miter lim="800000"/>
            <a:headEnd/>
            <a:tailEnd/>
          </a:ln>
        </p:spPr>
        <p:txBody>
          <a:bodyPr wrap="none">
            <a:spAutoFit/>
          </a:bodyPr>
          <a:lstStyle/>
          <a:p>
            <a:r>
              <a:rPr lang="pt-BR" sz="1400" dirty="0">
                <a:solidFill>
                  <a:srgbClr val="000000"/>
                </a:solidFill>
                <a:latin typeface="Franklin Gothic Book" pitchFamily="34" charset="0"/>
                <a:cs typeface="Times New Roman" pitchFamily="18" charset="0"/>
              </a:rPr>
              <a:t>R-OH</a:t>
            </a:r>
          </a:p>
        </p:txBody>
      </p:sp>
      <p:sp>
        <p:nvSpPr>
          <p:cNvPr id="24582" name="Text Box 6"/>
          <p:cNvSpPr txBox="1">
            <a:spLocks noChangeArrowheads="1"/>
          </p:cNvSpPr>
          <p:nvPr/>
        </p:nvSpPr>
        <p:spPr bwMode="auto">
          <a:xfrm>
            <a:off x="3276600" y="4652963"/>
            <a:ext cx="1547813" cy="523220"/>
          </a:xfrm>
          <a:prstGeom prst="rect">
            <a:avLst/>
          </a:prstGeom>
          <a:noFill/>
          <a:ln w="9525">
            <a:solidFill>
              <a:srgbClr val="000000"/>
            </a:solidFill>
            <a:miter lim="800000"/>
            <a:headEnd/>
            <a:tailEnd/>
          </a:ln>
        </p:spPr>
        <p:txBody>
          <a:bodyPr>
            <a:spAutoFit/>
          </a:bodyPr>
          <a:lstStyle/>
          <a:p>
            <a:r>
              <a:rPr lang="pt-BR" sz="1400" dirty="0">
                <a:solidFill>
                  <a:srgbClr val="000000"/>
                </a:solidFill>
                <a:latin typeface="Franklin Gothic Book" pitchFamily="34" charset="0"/>
                <a:cs typeface="Times New Roman" pitchFamily="18" charset="0"/>
              </a:rPr>
              <a:t>R -C=O de COO</a:t>
            </a:r>
            <a:r>
              <a:rPr lang="pt-BR" sz="1400" baseline="30000" dirty="0">
                <a:solidFill>
                  <a:srgbClr val="000000"/>
                </a:solidFill>
                <a:latin typeface="Franklin Gothic Book" pitchFamily="34" charset="0"/>
                <a:cs typeface="Times New Roman" pitchFamily="18" charset="0"/>
              </a:rPr>
              <a:t>-</a:t>
            </a:r>
          </a:p>
          <a:p>
            <a:r>
              <a:rPr lang="pt-BR" sz="1400" dirty="0">
                <a:solidFill>
                  <a:srgbClr val="000000"/>
                </a:solidFill>
                <a:latin typeface="Franklin Gothic Book" pitchFamily="34" charset="0"/>
                <a:cs typeface="Times New Roman" pitchFamily="18" charset="0"/>
              </a:rPr>
              <a:t>Aromáticos</a:t>
            </a:r>
          </a:p>
        </p:txBody>
      </p:sp>
      <p:sp>
        <p:nvSpPr>
          <p:cNvPr id="24583" name="Text Box 7"/>
          <p:cNvSpPr txBox="1">
            <a:spLocks noChangeArrowheads="1"/>
          </p:cNvSpPr>
          <p:nvPr/>
        </p:nvSpPr>
        <p:spPr bwMode="auto">
          <a:xfrm>
            <a:off x="6035675" y="188913"/>
            <a:ext cx="1902829" cy="307777"/>
          </a:xfrm>
          <a:prstGeom prst="rect">
            <a:avLst/>
          </a:prstGeom>
          <a:noFill/>
          <a:ln w="9525">
            <a:solidFill>
              <a:srgbClr val="000000"/>
            </a:solidFill>
            <a:miter lim="800000"/>
            <a:headEnd/>
            <a:tailEnd/>
          </a:ln>
        </p:spPr>
        <p:txBody>
          <a:bodyPr wrap="none">
            <a:spAutoFit/>
          </a:bodyPr>
          <a:lstStyle/>
          <a:p>
            <a:r>
              <a:rPr lang="pt-BR" sz="1400" dirty="0">
                <a:solidFill>
                  <a:srgbClr val="000000"/>
                </a:solidFill>
                <a:latin typeface="Franklin Gothic Book" pitchFamily="34" charset="0"/>
                <a:cs typeface="Times New Roman" pitchFamily="18" charset="0"/>
              </a:rPr>
              <a:t>R-C=O (Ac. Carboxílico)</a:t>
            </a:r>
          </a:p>
        </p:txBody>
      </p:sp>
      <p:sp>
        <p:nvSpPr>
          <p:cNvPr id="24584" name="Text Box 8"/>
          <p:cNvSpPr txBox="1">
            <a:spLocks noChangeArrowheads="1"/>
          </p:cNvSpPr>
          <p:nvPr/>
        </p:nvSpPr>
        <p:spPr bwMode="auto">
          <a:xfrm>
            <a:off x="7032625" y="858838"/>
            <a:ext cx="2076450" cy="284162"/>
          </a:xfrm>
          <a:prstGeom prst="rect">
            <a:avLst/>
          </a:prstGeom>
          <a:noFill/>
          <a:ln w="9525">
            <a:solidFill>
              <a:srgbClr val="000000"/>
            </a:solidFill>
            <a:miter lim="800000"/>
            <a:headEnd/>
            <a:tailEnd/>
          </a:ln>
        </p:spPr>
        <p:txBody>
          <a:bodyPr wrap="none">
            <a:spAutoFit/>
          </a:bodyPr>
          <a:lstStyle/>
          <a:p>
            <a:r>
              <a:rPr lang="pt-BR" sz="1200">
                <a:solidFill>
                  <a:srgbClr val="000000"/>
                </a:solidFill>
                <a:latin typeface="Franklin Gothic Book" pitchFamily="34" charset="0"/>
                <a:cs typeface="Times New Roman" pitchFamily="18" charset="0"/>
              </a:rPr>
              <a:t>R-C-O (Grupos Fenólicos)</a:t>
            </a:r>
          </a:p>
        </p:txBody>
      </p:sp>
      <p:sp>
        <p:nvSpPr>
          <p:cNvPr id="24585" name="Text Box 9"/>
          <p:cNvSpPr txBox="1">
            <a:spLocks noChangeArrowheads="1"/>
          </p:cNvSpPr>
          <p:nvPr/>
        </p:nvSpPr>
        <p:spPr bwMode="auto">
          <a:xfrm>
            <a:off x="8027988" y="1306513"/>
            <a:ext cx="936625" cy="466725"/>
          </a:xfrm>
          <a:prstGeom prst="rect">
            <a:avLst/>
          </a:prstGeom>
          <a:noFill/>
          <a:ln w="9525">
            <a:solidFill>
              <a:srgbClr val="000000"/>
            </a:solidFill>
            <a:miter lim="800000"/>
            <a:headEnd/>
            <a:tailEnd/>
          </a:ln>
        </p:spPr>
        <p:txBody>
          <a:bodyPr>
            <a:spAutoFit/>
          </a:bodyPr>
          <a:lstStyle/>
          <a:p>
            <a:r>
              <a:rPr lang="pt-BR" sz="1200">
                <a:solidFill>
                  <a:srgbClr val="000000"/>
                </a:solidFill>
                <a:latin typeface="Franklin Gothic Book" pitchFamily="34" charset="0"/>
                <a:cs typeface="Times New Roman" pitchFamily="18" charset="0"/>
              </a:rPr>
              <a:t>Cadeias Alifáticas</a:t>
            </a:r>
          </a:p>
        </p:txBody>
      </p:sp>
      <p:sp>
        <p:nvSpPr>
          <p:cNvPr id="24586" name="Text Box 10"/>
          <p:cNvSpPr txBox="1">
            <a:spLocks noChangeArrowheads="1"/>
          </p:cNvSpPr>
          <p:nvPr/>
        </p:nvSpPr>
        <p:spPr bwMode="auto">
          <a:xfrm>
            <a:off x="3059113" y="1125538"/>
            <a:ext cx="558871" cy="307777"/>
          </a:xfrm>
          <a:prstGeom prst="rect">
            <a:avLst/>
          </a:prstGeom>
          <a:noFill/>
          <a:ln w="9525">
            <a:solidFill>
              <a:srgbClr val="000000"/>
            </a:solidFill>
            <a:miter lim="800000"/>
            <a:headEnd/>
            <a:tailEnd/>
          </a:ln>
        </p:spPr>
        <p:txBody>
          <a:bodyPr wrap="none">
            <a:spAutoFit/>
          </a:bodyPr>
          <a:lstStyle/>
          <a:p>
            <a:r>
              <a:rPr lang="pt-BR" sz="1400" dirty="0">
                <a:solidFill>
                  <a:srgbClr val="000000"/>
                </a:solidFill>
                <a:latin typeface="Franklin Gothic Book" pitchFamily="34" charset="0"/>
                <a:cs typeface="Times New Roman" pitchFamily="18" charset="0"/>
              </a:rPr>
              <a:t>R-CH</a:t>
            </a:r>
          </a:p>
        </p:txBody>
      </p:sp>
      <p:sp>
        <p:nvSpPr>
          <p:cNvPr id="24587" name="Text Box 11"/>
          <p:cNvSpPr txBox="1">
            <a:spLocks noChangeArrowheads="1"/>
          </p:cNvSpPr>
          <p:nvPr/>
        </p:nvSpPr>
        <p:spPr bwMode="auto">
          <a:xfrm>
            <a:off x="6732588" y="4868863"/>
            <a:ext cx="2061526" cy="307777"/>
          </a:xfrm>
          <a:prstGeom prst="rect">
            <a:avLst/>
          </a:prstGeom>
          <a:noFill/>
          <a:ln w="9525">
            <a:solidFill>
              <a:srgbClr val="000000"/>
            </a:solidFill>
            <a:miter lim="800000"/>
            <a:headEnd/>
            <a:tailEnd/>
          </a:ln>
        </p:spPr>
        <p:txBody>
          <a:bodyPr wrap="none">
            <a:spAutoFit/>
          </a:bodyPr>
          <a:lstStyle/>
          <a:p>
            <a:r>
              <a:rPr lang="pt-BR" sz="1400" dirty="0">
                <a:solidFill>
                  <a:srgbClr val="000000"/>
                </a:solidFill>
                <a:latin typeface="Franklin Gothic Book" pitchFamily="34" charset="0"/>
                <a:cs typeface="Times New Roman" pitchFamily="18" charset="0"/>
              </a:rPr>
              <a:t>R-C-O de Polissacarídeos</a:t>
            </a:r>
            <a:endParaRPr lang="pt-BR" sz="1400" baseline="30000" dirty="0">
              <a:solidFill>
                <a:srgbClr val="000000"/>
              </a:solidFill>
              <a:latin typeface="Franklin Gothic Book" pitchFamily="34" charset="0"/>
              <a:cs typeface="Times New Roman" pitchFamily="18" charset="0"/>
            </a:endParaRPr>
          </a:p>
        </p:txBody>
      </p:sp>
    </p:spTree>
    <p:extLst>
      <p:ext uri="{BB962C8B-B14F-4D97-AF65-F5344CB8AC3E}">
        <p14:creationId xmlns:p14="http://schemas.microsoft.com/office/powerpoint/2010/main" val="29917407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a:t>Ácidos orgânicos na vinhaça</a:t>
            </a:r>
          </a:p>
        </p:txBody>
      </p:sp>
      <p:pic>
        <p:nvPicPr>
          <p:cNvPr id="28674" name="Picture 3" descr="Digitalizar0001"/>
          <p:cNvPicPr>
            <a:picLocks noGrp="1" noChangeAspect="1" noChangeArrowheads="1"/>
          </p:cNvPicPr>
          <p:nvPr>
            <p:ph idx="1"/>
          </p:nvPr>
        </p:nvPicPr>
        <p:blipFill>
          <a:blip r:embed="rId2" cstate="print">
            <a:lum bright="-6000" contrast="12000"/>
          </a:blip>
          <a:srcRect l="10545" t="25706" r="11157" b="44002"/>
          <a:stretch>
            <a:fillRect/>
          </a:stretch>
        </p:blipFill>
        <p:spPr>
          <a:xfrm>
            <a:off x="714347" y="1557338"/>
            <a:ext cx="8223277" cy="3887787"/>
          </a:xfrm>
        </p:spPr>
      </p:pic>
      <p:sp>
        <p:nvSpPr>
          <p:cNvPr id="5" name="Retângulo 4"/>
          <p:cNvSpPr/>
          <p:nvPr/>
        </p:nvSpPr>
        <p:spPr>
          <a:xfrm>
            <a:off x="1403350" y="5732463"/>
            <a:ext cx="5976938" cy="775084"/>
          </a:xfrm>
          <a:prstGeom prst="rect">
            <a:avLst/>
          </a:prstGeom>
        </p:spPr>
        <p:txBody>
          <a:bodyPr>
            <a:spAutoFit/>
          </a:bodyPr>
          <a:lstStyle/>
          <a:p>
            <a:pPr marL="1588" algn="just" fontAlgn="auto">
              <a:lnSpc>
                <a:spcPct val="130000"/>
              </a:lnSpc>
              <a:spcBef>
                <a:spcPct val="20000"/>
              </a:spcBef>
              <a:spcAft>
                <a:spcPct val="50000"/>
              </a:spcAft>
              <a:buClr>
                <a:schemeClr val="hlink"/>
              </a:buClr>
              <a:buFont typeface="Wingdings" pitchFamily="2" charset="2"/>
              <a:buNone/>
              <a:defRPr/>
            </a:pPr>
            <a:r>
              <a:rPr lang="pt-BR" sz="1800" dirty="0">
                <a:solidFill>
                  <a:srgbClr val="000000"/>
                </a:solidFill>
                <a:effectLst>
                  <a:outerShdw blurRad="38100" dist="38100" dir="2700000" algn="tl">
                    <a:srgbClr val="FFFFFF"/>
                  </a:outerShdw>
                </a:effectLst>
                <a:latin typeface="+mn-lt"/>
                <a:cs typeface="Times New Roman" pitchFamily="18" charset="0"/>
              </a:rPr>
              <a:t>Cromatograma referente à análise de vinhaça quanto à presença de ácidos orgânicos</a:t>
            </a:r>
            <a:endParaRPr lang="pt-BR" sz="1800" dirty="0">
              <a:solidFill>
                <a:srgbClr val="000000"/>
              </a:solidFill>
              <a:latin typeface="+mn-lt"/>
              <a:cs typeface="Times New Roman" pitchFamily="18" charset="0"/>
            </a:endParaRPr>
          </a:p>
        </p:txBody>
      </p:sp>
    </p:spTree>
    <p:extLst>
      <p:ext uri="{BB962C8B-B14F-4D97-AF65-F5344CB8AC3E}">
        <p14:creationId xmlns:p14="http://schemas.microsoft.com/office/powerpoint/2010/main" val="32179750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a:t>Ação no solo</a:t>
            </a:r>
          </a:p>
        </p:txBody>
      </p:sp>
      <p:sp>
        <p:nvSpPr>
          <p:cNvPr id="29698" name="Espaço Reservado para Conteúdo 2"/>
          <p:cNvSpPr>
            <a:spLocks noGrp="1"/>
          </p:cNvSpPr>
          <p:nvPr>
            <p:ph idx="1"/>
          </p:nvPr>
        </p:nvSpPr>
        <p:spPr/>
        <p:txBody>
          <a:bodyPr/>
          <a:lstStyle/>
          <a:p>
            <a:endParaRPr lang="en-US"/>
          </a:p>
          <a:p>
            <a:endParaRPr lang="en-US"/>
          </a:p>
          <a:p>
            <a:endParaRPr lang="en-US"/>
          </a:p>
          <a:p>
            <a:r>
              <a:rPr lang="en-US"/>
              <a:t>INTIMAMENTE RELACIONADA COM AÇÃO DA </a:t>
            </a:r>
            <a:r>
              <a:rPr lang="en-US" b="1"/>
              <a:t>MATÉRIA ORGÂNICA</a:t>
            </a:r>
            <a:r>
              <a:rPr lang="en-US"/>
              <a:t> NO SOLO</a:t>
            </a:r>
          </a:p>
          <a:p>
            <a:r>
              <a:rPr lang="en-US"/>
              <a:t>INTERAÇÃO COM A MICROBIOTA DO SOLO</a:t>
            </a:r>
            <a:endParaRPr lang="pt-BR"/>
          </a:p>
        </p:txBody>
      </p:sp>
    </p:spTree>
    <p:extLst>
      <p:ext uri="{BB962C8B-B14F-4D97-AF65-F5344CB8AC3E}">
        <p14:creationId xmlns:p14="http://schemas.microsoft.com/office/powerpoint/2010/main" val="651817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a:t>Ação de ácidos orgânicos no solo</a:t>
            </a:r>
          </a:p>
        </p:txBody>
      </p:sp>
      <p:sp>
        <p:nvSpPr>
          <p:cNvPr id="30722" name="Espaço Reservado para Conteúdo 2"/>
          <p:cNvSpPr>
            <a:spLocks noGrp="1"/>
          </p:cNvSpPr>
          <p:nvPr>
            <p:ph idx="1"/>
          </p:nvPr>
        </p:nvSpPr>
        <p:spPr/>
        <p:txBody>
          <a:bodyPr/>
          <a:lstStyle/>
          <a:p>
            <a:r>
              <a:rPr lang="pt-BR"/>
              <a:t>Geração de cargas</a:t>
            </a:r>
          </a:p>
        </p:txBody>
      </p:sp>
      <p:pic>
        <p:nvPicPr>
          <p:cNvPr id="30723" name="Picture 3"/>
          <p:cNvPicPr>
            <a:picLocks noChangeAspect="1" noChangeArrowheads="1"/>
          </p:cNvPicPr>
          <p:nvPr/>
        </p:nvPicPr>
        <p:blipFill>
          <a:blip r:embed="rId2" cstate="print"/>
          <a:srcRect l="6984" t="3130" r="28482" b="51567"/>
          <a:stretch>
            <a:fillRect/>
          </a:stretch>
        </p:blipFill>
        <p:spPr bwMode="auto">
          <a:xfrm>
            <a:off x="2843213" y="2133600"/>
            <a:ext cx="4391025" cy="1951038"/>
          </a:xfrm>
          <a:prstGeom prst="rect">
            <a:avLst/>
          </a:prstGeom>
          <a:noFill/>
          <a:ln w="9525">
            <a:noFill/>
            <a:miter lim="800000"/>
            <a:headEnd/>
            <a:tailEnd/>
          </a:ln>
        </p:spPr>
      </p:pic>
      <p:sp>
        <p:nvSpPr>
          <p:cNvPr id="30724" name="Text Box 9"/>
          <p:cNvSpPr txBox="1">
            <a:spLocks noChangeArrowheads="1"/>
          </p:cNvSpPr>
          <p:nvPr/>
        </p:nvSpPr>
        <p:spPr bwMode="auto">
          <a:xfrm>
            <a:off x="5795963" y="1916113"/>
            <a:ext cx="1544637" cy="314325"/>
          </a:xfrm>
          <a:prstGeom prst="rect">
            <a:avLst/>
          </a:prstGeom>
          <a:solidFill>
            <a:srgbClr val="FFFF00"/>
          </a:solidFill>
          <a:ln w="9525">
            <a:solidFill>
              <a:srgbClr val="FF0000"/>
            </a:solidFill>
            <a:miter lim="800000"/>
            <a:headEnd/>
            <a:tailEnd/>
          </a:ln>
        </p:spPr>
        <p:txBody>
          <a:bodyPr>
            <a:spAutoFit/>
          </a:bodyPr>
          <a:lstStyle/>
          <a:p>
            <a:pPr algn="ctr"/>
            <a:r>
              <a:rPr lang="pt-BR" sz="1400" dirty="0">
                <a:solidFill>
                  <a:srgbClr val="0000FF"/>
                </a:solidFill>
                <a:latin typeface="Franklin Gothic Book" pitchFamily="34" charset="0"/>
                <a:cs typeface="Times New Roman" pitchFamily="18" charset="0"/>
              </a:rPr>
              <a:t>Ca</a:t>
            </a:r>
            <a:r>
              <a:rPr lang="pt-BR" sz="1400" baseline="30000" dirty="0">
                <a:solidFill>
                  <a:srgbClr val="0000FF"/>
                </a:solidFill>
                <a:latin typeface="Franklin Gothic Book" pitchFamily="34" charset="0"/>
                <a:cs typeface="Times New Roman" pitchFamily="18" charset="0"/>
              </a:rPr>
              <a:t>2+</a:t>
            </a:r>
            <a:r>
              <a:rPr lang="pt-BR" sz="1400" dirty="0">
                <a:solidFill>
                  <a:srgbClr val="0000FF"/>
                </a:solidFill>
                <a:latin typeface="Franklin Gothic Book" pitchFamily="34" charset="0"/>
                <a:cs typeface="Times New Roman" pitchFamily="18" charset="0"/>
              </a:rPr>
              <a:t>, Mg</a:t>
            </a:r>
            <a:r>
              <a:rPr lang="pt-BR" sz="1400" baseline="30000" dirty="0">
                <a:solidFill>
                  <a:srgbClr val="0000FF"/>
                </a:solidFill>
                <a:latin typeface="Franklin Gothic Book" pitchFamily="34" charset="0"/>
                <a:cs typeface="Times New Roman" pitchFamily="18" charset="0"/>
              </a:rPr>
              <a:t>2+</a:t>
            </a:r>
            <a:r>
              <a:rPr lang="pt-BR" sz="1400" dirty="0">
                <a:solidFill>
                  <a:srgbClr val="0000FF"/>
                </a:solidFill>
                <a:latin typeface="Franklin Gothic Book" pitchFamily="34" charset="0"/>
                <a:cs typeface="Times New Roman" pitchFamily="18" charset="0"/>
              </a:rPr>
              <a:t> e K</a:t>
            </a:r>
            <a:r>
              <a:rPr lang="pt-BR" sz="1400" baseline="30000" dirty="0">
                <a:solidFill>
                  <a:srgbClr val="0000FF"/>
                </a:solidFill>
                <a:latin typeface="Franklin Gothic Book" pitchFamily="34" charset="0"/>
                <a:cs typeface="Times New Roman" pitchFamily="18" charset="0"/>
              </a:rPr>
              <a:t>+</a:t>
            </a:r>
          </a:p>
        </p:txBody>
      </p:sp>
      <p:pic>
        <p:nvPicPr>
          <p:cNvPr id="30725" name="Picture 32"/>
          <p:cNvPicPr>
            <a:picLocks noChangeAspect="1" noChangeArrowheads="1"/>
          </p:cNvPicPr>
          <p:nvPr/>
        </p:nvPicPr>
        <p:blipFill>
          <a:blip r:embed="rId3" cstate="print"/>
          <a:srcRect/>
          <a:stretch>
            <a:fillRect/>
          </a:stretch>
        </p:blipFill>
        <p:spPr bwMode="auto">
          <a:xfrm>
            <a:off x="1547813" y="4365625"/>
            <a:ext cx="6781800" cy="2193925"/>
          </a:xfrm>
          <a:prstGeom prst="rect">
            <a:avLst/>
          </a:prstGeom>
          <a:noFill/>
          <a:ln w="9525">
            <a:noFill/>
            <a:miter lim="800000"/>
            <a:headEnd/>
            <a:tailEnd/>
          </a:ln>
        </p:spPr>
      </p:pic>
    </p:spTree>
    <p:extLst>
      <p:ext uri="{BB962C8B-B14F-4D97-AF65-F5344CB8AC3E}">
        <p14:creationId xmlns:p14="http://schemas.microsoft.com/office/powerpoint/2010/main" val="2505768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a:t>Ação na dinâmica do N </a:t>
            </a:r>
          </a:p>
        </p:txBody>
      </p:sp>
      <p:sp>
        <p:nvSpPr>
          <p:cNvPr id="3" name="Espaço Reservado para Conteúdo 2"/>
          <p:cNvSpPr>
            <a:spLocks noGrp="1"/>
          </p:cNvSpPr>
          <p:nvPr>
            <p:ph idx="1"/>
          </p:nvPr>
        </p:nvSpPr>
        <p:spPr/>
        <p:txBody>
          <a:bodyPr>
            <a:normAutofit fontScale="92500" lnSpcReduction="10000"/>
          </a:bodyPr>
          <a:lstStyle/>
          <a:p>
            <a:pPr fontAlgn="auto">
              <a:lnSpc>
                <a:spcPct val="90000"/>
              </a:lnSpc>
              <a:spcAft>
                <a:spcPts val="0"/>
              </a:spcAft>
              <a:buFont typeface="Wingdings 2"/>
              <a:buChar char=""/>
              <a:defRPr/>
            </a:pPr>
            <a:r>
              <a:rPr lang="pt-BR" dirty="0"/>
              <a:t>Denitrificação - REDOX</a:t>
            </a:r>
          </a:p>
          <a:p>
            <a:pPr fontAlgn="auto">
              <a:lnSpc>
                <a:spcPct val="90000"/>
              </a:lnSpc>
              <a:spcAft>
                <a:spcPts val="0"/>
              </a:spcAft>
              <a:buFont typeface="Wingdings 2"/>
              <a:buChar char=""/>
              <a:defRPr/>
            </a:pPr>
            <a:endParaRPr lang="pt-BR" dirty="0"/>
          </a:p>
          <a:p>
            <a:pPr fontAlgn="auto">
              <a:lnSpc>
                <a:spcPct val="90000"/>
              </a:lnSpc>
              <a:spcAft>
                <a:spcPts val="0"/>
              </a:spcAft>
              <a:buFont typeface="Wingdings 2"/>
              <a:buChar char=""/>
              <a:defRPr/>
            </a:pPr>
            <a:r>
              <a:rPr lang="pt-BR" b="1" dirty="0"/>
              <a:t>Equilíbrio NH</a:t>
            </a:r>
            <a:r>
              <a:rPr lang="pt-BR" b="1" baseline="-25000" dirty="0"/>
              <a:t>3</a:t>
            </a:r>
            <a:r>
              <a:rPr lang="pt-BR" b="1" dirty="0"/>
              <a:t>/NH</a:t>
            </a:r>
            <a:r>
              <a:rPr lang="pt-BR" b="1" baseline="-25000" dirty="0"/>
              <a:t>4</a:t>
            </a:r>
            <a:r>
              <a:rPr lang="pt-BR" b="1" baseline="30000" dirty="0"/>
              <a:t>+</a:t>
            </a:r>
          </a:p>
          <a:p>
            <a:pPr fontAlgn="auto">
              <a:lnSpc>
                <a:spcPct val="90000"/>
              </a:lnSpc>
              <a:spcAft>
                <a:spcPts val="0"/>
              </a:spcAft>
              <a:buFont typeface="Wingdings 2"/>
              <a:buChar char=""/>
              <a:defRPr/>
            </a:pPr>
            <a:endParaRPr lang="pt-BR" b="1" dirty="0"/>
          </a:p>
          <a:p>
            <a:pPr fontAlgn="auto">
              <a:lnSpc>
                <a:spcPct val="90000"/>
              </a:lnSpc>
              <a:spcAft>
                <a:spcPts val="0"/>
              </a:spcAft>
              <a:buFont typeface="Wingdings 2"/>
              <a:buChar char=""/>
              <a:defRPr/>
            </a:pPr>
            <a:r>
              <a:rPr lang="pt-BR" b="1" dirty="0"/>
              <a:t>NH</a:t>
            </a:r>
            <a:r>
              <a:rPr lang="pt-BR" b="1" baseline="-25000" dirty="0"/>
              <a:t>4</a:t>
            </a:r>
            <a:r>
              <a:rPr lang="pt-BR" b="1" baseline="30000" dirty="0"/>
              <a:t>+</a:t>
            </a:r>
            <a:r>
              <a:rPr lang="pt-BR" b="1" dirty="0"/>
              <a:t> + H</a:t>
            </a:r>
            <a:r>
              <a:rPr lang="pt-BR" b="1" baseline="-25000" dirty="0"/>
              <a:t>2</a:t>
            </a:r>
            <a:r>
              <a:rPr lang="pt-BR" b="1" dirty="0"/>
              <a:t>O </a:t>
            </a:r>
            <a:r>
              <a:rPr lang="pt-BR" b="1" dirty="0">
                <a:sym typeface="Wingdings" pitchFamily="2" charset="2"/>
              </a:rPr>
              <a:t> NH</a:t>
            </a:r>
            <a:r>
              <a:rPr lang="pt-BR" b="1" baseline="-25000" dirty="0">
                <a:sym typeface="Wingdings" pitchFamily="2" charset="2"/>
              </a:rPr>
              <a:t>3</a:t>
            </a:r>
            <a:r>
              <a:rPr lang="pt-BR" b="1" dirty="0">
                <a:sym typeface="Wingdings" pitchFamily="2" charset="2"/>
              </a:rPr>
              <a:t> + H</a:t>
            </a:r>
            <a:r>
              <a:rPr lang="pt-BR" b="1" baseline="-25000" dirty="0">
                <a:sym typeface="Wingdings" pitchFamily="2" charset="2"/>
              </a:rPr>
              <a:t>3</a:t>
            </a:r>
            <a:r>
              <a:rPr lang="pt-BR" b="1" dirty="0">
                <a:sym typeface="Wingdings" pitchFamily="2" charset="2"/>
              </a:rPr>
              <a:t>O</a:t>
            </a:r>
            <a:r>
              <a:rPr lang="pt-BR" b="1" baseline="30000" dirty="0">
                <a:sym typeface="Wingdings" pitchFamily="2" charset="2"/>
              </a:rPr>
              <a:t>+</a:t>
            </a:r>
            <a:endParaRPr lang="pt-BR" b="1" baseline="30000" dirty="0"/>
          </a:p>
          <a:p>
            <a:pPr fontAlgn="auto">
              <a:lnSpc>
                <a:spcPct val="90000"/>
              </a:lnSpc>
              <a:spcAft>
                <a:spcPts val="0"/>
              </a:spcAft>
              <a:buFont typeface="Wingdings 2"/>
              <a:buChar char=""/>
              <a:defRPr/>
            </a:pPr>
            <a:endParaRPr lang="pt-BR" dirty="0"/>
          </a:p>
          <a:p>
            <a:pPr fontAlgn="auto">
              <a:lnSpc>
                <a:spcPct val="90000"/>
              </a:lnSpc>
              <a:spcAft>
                <a:spcPts val="0"/>
              </a:spcAft>
              <a:buFont typeface="Wingdings 2"/>
              <a:buChar char=""/>
              <a:defRPr/>
            </a:pPr>
            <a:r>
              <a:rPr lang="pt-BR" dirty="0"/>
              <a:t>K</a:t>
            </a:r>
            <a:r>
              <a:rPr lang="pt-BR" baseline="-25000" dirty="0"/>
              <a:t>a</a:t>
            </a:r>
            <a:r>
              <a:rPr lang="pt-BR" dirty="0"/>
              <a:t> = 5,6.10</a:t>
            </a:r>
            <a:r>
              <a:rPr lang="pt-BR" baseline="30000" dirty="0"/>
              <a:t>-10 </a:t>
            </a:r>
            <a:r>
              <a:rPr lang="pt-BR" dirty="0"/>
              <a:t>=</a:t>
            </a:r>
            <a:r>
              <a:rPr lang="pt-BR" u="sng" dirty="0"/>
              <a:t>[NH</a:t>
            </a:r>
            <a:r>
              <a:rPr lang="pt-BR" u="sng" baseline="-25000" dirty="0"/>
              <a:t>3</a:t>
            </a:r>
            <a:r>
              <a:rPr lang="pt-BR" u="sng" dirty="0"/>
              <a:t>].[H</a:t>
            </a:r>
            <a:r>
              <a:rPr lang="pt-BR" u="sng" baseline="-25000" dirty="0"/>
              <a:t>3</a:t>
            </a:r>
            <a:r>
              <a:rPr lang="pt-BR" u="sng" dirty="0"/>
              <a:t>O</a:t>
            </a:r>
            <a:r>
              <a:rPr lang="pt-BR" u="sng" baseline="30000" dirty="0"/>
              <a:t>+</a:t>
            </a:r>
            <a:r>
              <a:rPr lang="pt-BR" u="sng" dirty="0"/>
              <a:t>]</a:t>
            </a:r>
            <a:r>
              <a:rPr lang="pt-BR" dirty="0"/>
              <a:t> 					       			   [NH</a:t>
            </a:r>
            <a:r>
              <a:rPr lang="pt-BR" baseline="-25000" dirty="0"/>
              <a:t>4</a:t>
            </a:r>
            <a:r>
              <a:rPr lang="pt-BR" baseline="30000" dirty="0"/>
              <a:t>+</a:t>
            </a:r>
            <a:r>
              <a:rPr lang="pt-BR" dirty="0"/>
              <a:t>] </a:t>
            </a:r>
            <a:endParaRPr lang="pt-BR" b="1" dirty="0"/>
          </a:p>
          <a:p>
            <a:pPr fontAlgn="auto">
              <a:lnSpc>
                <a:spcPct val="90000"/>
              </a:lnSpc>
              <a:spcAft>
                <a:spcPts val="0"/>
              </a:spcAft>
              <a:buFont typeface="Wingdings 2"/>
              <a:buChar char=""/>
              <a:defRPr/>
            </a:pPr>
            <a:endParaRPr lang="pt-BR" dirty="0"/>
          </a:p>
          <a:p>
            <a:pPr fontAlgn="auto">
              <a:lnSpc>
                <a:spcPct val="90000"/>
              </a:lnSpc>
              <a:spcAft>
                <a:spcPts val="0"/>
              </a:spcAft>
              <a:buFont typeface="Wingdings 2"/>
              <a:buChar char=""/>
              <a:defRPr/>
            </a:pPr>
            <a:r>
              <a:rPr lang="pt-BR" dirty="0"/>
              <a:t>Ação específica, desloca equilíbrio no sentido [NH</a:t>
            </a:r>
            <a:r>
              <a:rPr lang="pt-BR" baseline="-25000" dirty="0"/>
              <a:t>4</a:t>
            </a:r>
            <a:r>
              <a:rPr lang="pt-BR" baseline="30000" dirty="0"/>
              <a:t>+</a:t>
            </a:r>
            <a:r>
              <a:rPr lang="pt-BR" dirty="0"/>
              <a:t>] que aumenta, reduzindo [NH</a:t>
            </a:r>
            <a:r>
              <a:rPr lang="pt-BR" baseline="-25000" dirty="0"/>
              <a:t>3</a:t>
            </a:r>
            <a:r>
              <a:rPr lang="pt-BR" dirty="0"/>
              <a:t>] e a perda de N por volatilização. </a:t>
            </a:r>
          </a:p>
          <a:p>
            <a:pPr fontAlgn="auto">
              <a:spcAft>
                <a:spcPts val="0"/>
              </a:spcAft>
              <a:buFont typeface="Wingdings 2"/>
              <a:buChar char=""/>
              <a:defRPr/>
            </a:pPr>
            <a:endParaRPr lang="pt-BR" dirty="0"/>
          </a:p>
        </p:txBody>
      </p:sp>
    </p:spTree>
    <p:extLst>
      <p:ext uri="{BB962C8B-B14F-4D97-AF65-F5344CB8AC3E}">
        <p14:creationId xmlns:p14="http://schemas.microsoft.com/office/powerpoint/2010/main" val="32511975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a:t>Ação na dinâmica do P</a:t>
            </a:r>
          </a:p>
        </p:txBody>
      </p:sp>
      <p:grpSp>
        <p:nvGrpSpPr>
          <p:cNvPr id="3" name="Group 3"/>
          <p:cNvGrpSpPr>
            <a:grpSpLocks/>
          </p:cNvGrpSpPr>
          <p:nvPr/>
        </p:nvGrpSpPr>
        <p:grpSpPr bwMode="auto">
          <a:xfrm>
            <a:off x="684213" y="1484313"/>
            <a:ext cx="8101012" cy="5426075"/>
            <a:chOff x="68" y="135"/>
            <a:chExt cx="5511" cy="4045"/>
          </a:xfrm>
        </p:grpSpPr>
        <p:pic>
          <p:nvPicPr>
            <p:cNvPr id="33796" name="Picture 4"/>
            <p:cNvPicPr>
              <a:picLocks noChangeAspect="1" noChangeArrowheads="1"/>
            </p:cNvPicPr>
            <p:nvPr/>
          </p:nvPicPr>
          <p:blipFill>
            <a:blip r:embed="rId2" cstate="print"/>
            <a:srcRect/>
            <a:stretch>
              <a:fillRect/>
            </a:stretch>
          </p:blipFill>
          <p:spPr bwMode="auto">
            <a:xfrm>
              <a:off x="68" y="135"/>
              <a:ext cx="3432" cy="3522"/>
            </a:xfrm>
            <a:prstGeom prst="rect">
              <a:avLst/>
            </a:prstGeom>
            <a:noFill/>
            <a:ln w="9525">
              <a:noFill/>
              <a:miter lim="800000"/>
              <a:headEnd/>
              <a:tailEnd/>
            </a:ln>
          </p:spPr>
        </p:pic>
        <p:sp>
          <p:nvSpPr>
            <p:cNvPr id="33797" name="Text Box 5"/>
            <p:cNvSpPr txBox="1">
              <a:spLocks noChangeArrowheads="1"/>
            </p:cNvSpPr>
            <p:nvPr/>
          </p:nvSpPr>
          <p:spPr bwMode="auto">
            <a:xfrm>
              <a:off x="68" y="3657"/>
              <a:ext cx="5511" cy="523"/>
            </a:xfrm>
            <a:prstGeom prst="rect">
              <a:avLst/>
            </a:prstGeom>
            <a:noFill/>
            <a:ln w="9525">
              <a:noFill/>
              <a:miter lim="800000"/>
              <a:headEnd/>
              <a:tailEnd/>
            </a:ln>
          </p:spPr>
          <p:txBody>
            <a:bodyPr>
              <a:spAutoFit/>
            </a:bodyPr>
            <a:lstStyle/>
            <a:p>
              <a:pPr indent="19050" algn="just">
                <a:spcBef>
                  <a:spcPct val="20000"/>
                </a:spcBef>
                <a:spcAft>
                  <a:spcPct val="50000"/>
                </a:spcAft>
                <a:buClr>
                  <a:schemeClr val="hlink"/>
                </a:buClr>
                <a:buFont typeface="Wingdings" pitchFamily="2" charset="2"/>
                <a:buNone/>
              </a:pPr>
              <a:r>
                <a:rPr lang="pt-BR" sz="2000">
                  <a:latin typeface="Comic Sans MS" pitchFamily="66" charset="0"/>
                  <a:cs typeface="Times New Roman" pitchFamily="18" charset="0"/>
                </a:rPr>
                <a:t>Competição entre ácidos orgânicos e fósforo, pelos sítios de adsorção no solo (adaptado de Guppy et al., 2005). </a:t>
              </a:r>
            </a:p>
          </p:txBody>
        </p:sp>
      </p:grpSp>
      <p:sp>
        <p:nvSpPr>
          <p:cNvPr id="33795" name="Text Box 6"/>
          <p:cNvSpPr>
            <a:spLocks noGrp="1" noChangeArrowheads="1"/>
          </p:cNvSpPr>
          <p:nvPr>
            <p:ph idx="1"/>
          </p:nvPr>
        </p:nvSpPr>
        <p:spPr>
          <a:xfrm>
            <a:off x="5724525" y="1700213"/>
            <a:ext cx="3419475" cy="3511550"/>
          </a:xfrm>
        </p:spPr>
        <p:txBody>
          <a:bodyPr>
            <a:spAutoFit/>
          </a:bodyPr>
          <a:lstStyle/>
          <a:p>
            <a:pPr marL="361950" indent="-361950">
              <a:spcBef>
                <a:spcPct val="30000"/>
              </a:spcBef>
              <a:spcAft>
                <a:spcPct val="30000"/>
              </a:spcAft>
              <a:buClr>
                <a:schemeClr val="hlink"/>
              </a:buClr>
              <a:buFont typeface="Wingdings" pitchFamily="2" charset="2"/>
              <a:buNone/>
            </a:pPr>
            <a:r>
              <a:rPr lang="pt-BR" sz="2200" b="1">
                <a:latin typeface="Tahoma" pitchFamily="34" charset="0"/>
                <a:cs typeface="Times New Roman" pitchFamily="18" charset="0"/>
              </a:rPr>
              <a:t>Fatores que afetam:</a:t>
            </a:r>
          </a:p>
          <a:p>
            <a:pPr marL="361950" indent="-361950">
              <a:spcAft>
                <a:spcPct val="20000"/>
              </a:spcAft>
              <a:buClr>
                <a:schemeClr val="hlink"/>
              </a:buClr>
              <a:buFont typeface="Wingdings" pitchFamily="2" charset="2"/>
              <a:buAutoNum type="arabicPeriod"/>
            </a:pPr>
            <a:r>
              <a:rPr lang="pt-BR" sz="2200">
                <a:latin typeface="Tahoma" pitchFamily="34" charset="0"/>
                <a:cs typeface="Times New Roman" pitchFamily="18" charset="0"/>
              </a:rPr>
              <a:t>pH do solo. </a:t>
            </a:r>
          </a:p>
          <a:p>
            <a:pPr marL="361950" indent="-361950">
              <a:spcAft>
                <a:spcPct val="20000"/>
              </a:spcAft>
              <a:buClr>
                <a:schemeClr val="hlink"/>
              </a:buClr>
              <a:buFont typeface="Wingdings" pitchFamily="2" charset="2"/>
              <a:buAutoNum type="arabicPeriod"/>
            </a:pPr>
            <a:r>
              <a:rPr lang="pt-BR" sz="2200">
                <a:latin typeface="Tahoma" pitchFamily="34" charset="0"/>
                <a:cs typeface="Times New Roman" pitchFamily="18" charset="0"/>
              </a:rPr>
              <a:t>Concentração e tipo de AO (ác. org.)</a:t>
            </a:r>
          </a:p>
          <a:p>
            <a:pPr marL="361950" indent="-361950">
              <a:spcAft>
                <a:spcPct val="20000"/>
              </a:spcAft>
              <a:buClr>
                <a:schemeClr val="hlink"/>
              </a:buClr>
              <a:buFont typeface="Wingdings" pitchFamily="2" charset="2"/>
              <a:buAutoNum type="arabicPeriod"/>
            </a:pPr>
            <a:r>
              <a:rPr lang="pt-BR" sz="2200">
                <a:latin typeface="Tahoma" pitchFamily="34" charset="0"/>
                <a:cs typeface="Times New Roman" pitchFamily="18" charset="0"/>
              </a:rPr>
              <a:t>Capacidade de adsorção.</a:t>
            </a:r>
          </a:p>
          <a:p>
            <a:pPr marL="361950" indent="-361950">
              <a:spcAft>
                <a:spcPct val="20000"/>
              </a:spcAft>
              <a:buClr>
                <a:schemeClr val="hlink"/>
              </a:buClr>
              <a:buFont typeface="Wingdings" pitchFamily="2" charset="2"/>
              <a:buAutoNum type="arabicPeriod"/>
            </a:pPr>
            <a:r>
              <a:rPr lang="pt-BR" sz="2200">
                <a:latin typeface="Tahoma" pitchFamily="34" charset="0"/>
                <a:cs typeface="Times New Roman" pitchFamily="18" charset="0"/>
              </a:rPr>
              <a:t>Persistência  no solo. </a:t>
            </a:r>
          </a:p>
          <a:p>
            <a:pPr marL="361950" indent="-361950">
              <a:spcAft>
                <a:spcPct val="20000"/>
              </a:spcAft>
              <a:buClr>
                <a:schemeClr val="hlink"/>
              </a:buClr>
              <a:buFont typeface="Wingdings" pitchFamily="2" charset="2"/>
              <a:buAutoNum type="arabicPeriod"/>
            </a:pPr>
            <a:r>
              <a:rPr lang="pt-BR" sz="2200">
                <a:latin typeface="Tahoma" pitchFamily="34" charset="0"/>
                <a:cs typeface="Times New Roman" pitchFamily="18" charset="0"/>
              </a:rPr>
              <a:t>Material adsorvente.</a:t>
            </a:r>
          </a:p>
        </p:txBody>
      </p:sp>
    </p:spTree>
    <p:extLst>
      <p:ext uri="{BB962C8B-B14F-4D97-AF65-F5344CB8AC3E}">
        <p14:creationId xmlns:p14="http://schemas.microsoft.com/office/powerpoint/2010/main" val="33693047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a:t>Interação com P</a:t>
            </a:r>
          </a:p>
        </p:txBody>
      </p:sp>
      <p:pic>
        <p:nvPicPr>
          <p:cNvPr id="34818" name="Picture 3"/>
          <p:cNvPicPr>
            <a:picLocks noGrp="1" noChangeAspect="1" noChangeArrowheads="1"/>
          </p:cNvPicPr>
          <p:nvPr>
            <p:ph idx="1"/>
          </p:nvPr>
        </p:nvPicPr>
        <p:blipFill>
          <a:blip r:embed="rId2" cstate="print"/>
          <a:srcRect/>
          <a:stretch>
            <a:fillRect/>
          </a:stretch>
        </p:blipFill>
        <p:spPr>
          <a:xfrm>
            <a:off x="971550" y="1554163"/>
            <a:ext cx="7345363" cy="4525962"/>
          </a:xfrm>
        </p:spPr>
      </p:pic>
      <p:sp>
        <p:nvSpPr>
          <p:cNvPr id="5" name="Text Box 4"/>
          <p:cNvSpPr txBox="1">
            <a:spLocks noChangeArrowheads="1"/>
          </p:cNvSpPr>
          <p:nvPr/>
        </p:nvSpPr>
        <p:spPr bwMode="auto">
          <a:xfrm>
            <a:off x="323850" y="6165850"/>
            <a:ext cx="8605868" cy="535531"/>
          </a:xfrm>
          <a:prstGeom prst="rect">
            <a:avLst/>
          </a:prstGeom>
          <a:noFill/>
          <a:ln w="9525">
            <a:noFill/>
            <a:miter lim="800000"/>
            <a:headEnd/>
            <a:tailEnd/>
          </a:ln>
          <a:effectLst/>
        </p:spPr>
        <p:txBody>
          <a:bodyPr wrap="square">
            <a:spAutoFit/>
          </a:bodyPr>
          <a:lstStyle/>
          <a:p>
            <a:pPr algn="just" fontAlgn="auto">
              <a:lnSpc>
                <a:spcPct val="60000"/>
              </a:lnSpc>
              <a:spcBef>
                <a:spcPct val="20000"/>
              </a:spcBef>
              <a:spcAft>
                <a:spcPct val="50000"/>
              </a:spcAft>
              <a:buClr>
                <a:schemeClr val="hlink"/>
              </a:buClr>
              <a:buFont typeface="Wingdings" pitchFamily="2" charset="2"/>
              <a:buNone/>
              <a:defRPr/>
            </a:pPr>
            <a:r>
              <a:rPr lang="pt-BR" sz="2400" dirty="0">
                <a:effectLst>
                  <a:outerShdw blurRad="38100" dist="38100" dir="2700000" algn="tl">
                    <a:srgbClr val="FFFFFF"/>
                  </a:outerShdw>
                </a:effectLst>
                <a:latin typeface="Verdana" pitchFamily="34" charset="0"/>
                <a:cs typeface="Times New Roman" pitchFamily="18" charset="0"/>
              </a:rPr>
              <a:t>Isotermas de adsorção de P com e sem adição de </a:t>
            </a:r>
            <a:r>
              <a:rPr lang="pt-BR" sz="2400" dirty="0" err="1">
                <a:effectLst>
                  <a:outerShdw blurRad="38100" dist="38100" dir="2700000" algn="tl">
                    <a:srgbClr val="FFFFFF"/>
                  </a:outerShdw>
                </a:effectLst>
                <a:latin typeface="Verdana" pitchFamily="34" charset="0"/>
                <a:cs typeface="Times New Roman" pitchFamily="18" charset="0"/>
              </a:rPr>
              <a:t>citrato</a:t>
            </a:r>
            <a:r>
              <a:rPr lang="pt-BR" sz="2400" dirty="0">
                <a:effectLst>
                  <a:outerShdw blurRad="38100" dist="38100" dir="2700000" algn="tl">
                    <a:srgbClr val="FFFFFF"/>
                  </a:outerShdw>
                </a:effectLst>
                <a:latin typeface="Verdana" pitchFamily="34" charset="0"/>
                <a:cs typeface="Times New Roman" pitchFamily="18" charset="0"/>
              </a:rPr>
              <a:t>                                        </a:t>
            </a:r>
            <a:r>
              <a:rPr lang="pt-BR" sz="1600" dirty="0">
                <a:solidFill>
                  <a:srgbClr val="FF0000"/>
                </a:solidFill>
                <a:latin typeface="Verdana" pitchFamily="34" charset="0"/>
                <a:cs typeface="Times New Roman" pitchFamily="18" charset="0"/>
              </a:rPr>
              <a:t>Fonte: Geelhoed et al. (1999)</a:t>
            </a:r>
          </a:p>
        </p:txBody>
      </p:sp>
    </p:spTree>
    <p:extLst>
      <p:ext uri="{BB962C8B-B14F-4D97-AF65-F5344CB8AC3E}">
        <p14:creationId xmlns:p14="http://schemas.microsoft.com/office/powerpoint/2010/main" val="11370066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a:t>Interação com K</a:t>
            </a:r>
          </a:p>
        </p:txBody>
      </p:sp>
      <p:pic>
        <p:nvPicPr>
          <p:cNvPr id="35842" name="Picture 4"/>
          <p:cNvPicPr>
            <a:picLocks noGrp="1" noChangeAspect="1" noChangeArrowheads="1"/>
          </p:cNvPicPr>
          <p:nvPr>
            <p:ph idx="1"/>
          </p:nvPr>
        </p:nvPicPr>
        <p:blipFill>
          <a:blip r:embed="rId2" cstate="print"/>
          <a:srcRect/>
          <a:stretch>
            <a:fillRect/>
          </a:stretch>
        </p:blipFill>
        <p:spPr>
          <a:xfrm>
            <a:off x="582613" y="1628775"/>
            <a:ext cx="7696200" cy="4824413"/>
          </a:xfrm>
        </p:spPr>
      </p:pic>
    </p:spTree>
    <p:extLst>
      <p:ext uri="{BB962C8B-B14F-4D97-AF65-F5344CB8AC3E}">
        <p14:creationId xmlns:p14="http://schemas.microsoft.com/office/powerpoint/2010/main" val="22910936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fontAlgn="auto">
              <a:spcAft>
                <a:spcPts val="0"/>
              </a:spcAft>
              <a:defRPr/>
            </a:pPr>
            <a:r>
              <a:rPr lang="pt-BR" dirty="0"/>
              <a:t>RESUMO DA AÇÃO NO SOLO: N &amp; P</a:t>
            </a:r>
          </a:p>
        </p:txBody>
      </p:sp>
      <p:sp>
        <p:nvSpPr>
          <p:cNvPr id="36866" name="Text Box 3"/>
          <p:cNvSpPr txBox="1">
            <a:spLocks noChangeArrowheads="1"/>
          </p:cNvSpPr>
          <p:nvPr/>
        </p:nvSpPr>
        <p:spPr bwMode="auto">
          <a:xfrm>
            <a:off x="1117600" y="1916113"/>
            <a:ext cx="7991475" cy="641350"/>
          </a:xfrm>
          <a:prstGeom prst="rect">
            <a:avLst/>
          </a:prstGeom>
          <a:noFill/>
          <a:ln w="9525">
            <a:noFill/>
            <a:miter lim="800000"/>
            <a:headEnd/>
            <a:tailEnd/>
          </a:ln>
        </p:spPr>
        <p:txBody>
          <a:bodyPr>
            <a:spAutoFit/>
          </a:bodyPr>
          <a:lstStyle/>
          <a:p>
            <a:r>
              <a:rPr lang="pt-BR" sz="3600" b="1">
                <a:latin typeface="Franklin Gothic Book" pitchFamily="34" charset="0"/>
              </a:rPr>
              <a:t>NH</a:t>
            </a:r>
            <a:r>
              <a:rPr lang="pt-BR" sz="3600" b="1" baseline="-25000">
                <a:latin typeface="Franklin Gothic Book" pitchFamily="34" charset="0"/>
              </a:rPr>
              <a:t>4</a:t>
            </a:r>
            <a:r>
              <a:rPr lang="pt-BR" sz="3600" baseline="30000">
                <a:latin typeface="Franklin Gothic Book" pitchFamily="34" charset="0"/>
              </a:rPr>
              <a:t>+</a:t>
            </a:r>
            <a:r>
              <a:rPr lang="pt-BR" sz="3600" b="1" baseline="30000">
                <a:latin typeface="Franklin Gothic Book" pitchFamily="34" charset="0"/>
              </a:rPr>
              <a:t>   </a:t>
            </a:r>
            <a:r>
              <a:rPr lang="pt-BR" sz="3600" b="1">
                <a:latin typeface="Franklin Gothic Book" pitchFamily="34" charset="0"/>
              </a:rPr>
              <a:t>+  H</a:t>
            </a:r>
            <a:r>
              <a:rPr lang="pt-BR" sz="3600" b="1" baseline="-25000">
                <a:latin typeface="Franklin Gothic Book" pitchFamily="34" charset="0"/>
              </a:rPr>
              <a:t>2</a:t>
            </a:r>
            <a:r>
              <a:rPr lang="pt-BR" sz="3600" b="1">
                <a:latin typeface="Franklin Gothic Book" pitchFamily="34" charset="0"/>
              </a:rPr>
              <a:t>O                NH</a:t>
            </a:r>
            <a:r>
              <a:rPr lang="pt-BR" sz="3600" b="1" baseline="-25000">
                <a:latin typeface="Franklin Gothic Book" pitchFamily="34" charset="0"/>
              </a:rPr>
              <a:t>3</a:t>
            </a:r>
            <a:r>
              <a:rPr lang="pt-BR" sz="3600" b="1">
                <a:latin typeface="Franklin Gothic Book" pitchFamily="34" charset="0"/>
              </a:rPr>
              <a:t>  +  H</a:t>
            </a:r>
            <a:r>
              <a:rPr lang="pt-BR" sz="3600" b="1" baseline="-25000">
                <a:latin typeface="Franklin Gothic Book" pitchFamily="34" charset="0"/>
              </a:rPr>
              <a:t>3</a:t>
            </a:r>
            <a:r>
              <a:rPr lang="pt-BR" sz="3600" b="1">
                <a:latin typeface="Franklin Gothic Book" pitchFamily="34" charset="0"/>
              </a:rPr>
              <a:t>O</a:t>
            </a:r>
            <a:r>
              <a:rPr lang="pt-BR" sz="3600" baseline="30000">
                <a:latin typeface="Franklin Gothic Book" pitchFamily="34" charset="0"/>
              </a:rPr>
              <a:t>+</a:t>
            </a:r>
          </a:p>
        </p:txBody>
      </p:sp>
      <p:grpSp>
        <p:nvGrpSpPr>
          <p:cNvPr id="2" name="Group 4"/>
          <p:cNvGrpSpPr>
            <a:grpSpLocks/>
          </p:cNvGrpSpPr>
          <p:nvPr/>
        </p:nvGrpSpPr>
        <p:grpSpPr bwMode="auto">
          <a:xfrm>
            <a:off x="4546600" y="2066925"/>
            <a:ext cx="723900" cy="387350"/>
            <a:chOff x="2517" y="1100"/>
            <a:chExt cx="456" cy="244"/>
          </a:xfrm>
        </p:grpSpPr>
        <p:grpSp>
          <p:nvGrpSpPr>
            <p:cNvPr id="3" name="Group 5"/>
            <p:cNvGrpSpPr>
              <a:grpSpLocks/>
            </p:cNvGrpSpPr>
            <p:nvPr/>
          </p:nvGrpSpPr>
          <p:grpSpPr bwMode="auto">
            <a:xfrm>
              <a:off x="2520" y="1100"/>
              <a:ext cx="453" cy="91"/>
              <a:chOff x="1429" y="2659"/>
              <a:chExt cx="453" cy="91"/>
            </a:xfrm>
          </p:grpSpPr>
          <p:sp>
            <p:nvSpPr>
              <p:cNvPr id="36909" name="Line 6"/>
              <p:cNvSpPr>
                <a:spLocks noChangeShapeType="1"/>
              </p:cNvSpPr>
              <p:nvPr/>
            </p:nvSpPr>
            <p:spPr bwMode="auto">
              <a:xfrm>
                <a:off x="1429" y="2750"/>
                <a:ext cx="453" cy="0"/>
              </a:xfrm>
              <a:prstGeom prst="line">
                <a:avLst/>
              </a:prstGeom>
              <a:noFill/>
              <a:ln w="38100">
                <a:solidFill>
                  <a:schemeClr val="tx1"/>
                </a:solidFill>
                <a:round/>
                <a:headEnd/>
                <a:tailEnd/>
              </a:ln>
            </p:spPr>
            <p:txBody>
              <a:bodyPr/>
              <a:lstStyle/>
              <a:p>
                <a:endParaRPr lang="pt-BR"/>
              </a:p>
            </p:txBody>
          </p:sp>
          <p:sp>
            <p:nvSpPr>
              <p:cNvPr id="36910" name="Line 7"/>
              <p:cNvSpPr>
                <a:spLocks noChangeShapeType="1"/>
              </p:cNvSpPr>
              <p:nvPr/>
            </p:nvSpPr>
            <p:spPr bwMode="auto">
              <a:xfrm>
                <a:off x="1738" y="2659"/>
                <a:ext cx="136" cy="91"/>
              </a:xfrm>
              <a:prstGeom prst="line">
                <a:avLst/>
              </a:prstGeom>
              <a:noFill/>
              <a:ln w="38100">
                <a:solidFill>
                  <a:schemeClr val="tx1"/>
                </a:solidFill>
                <a:round/>
                <a:headEnd/>
                <a:tailEnd/>
              </a:ln>
            </p:spPr>
            <p:txBody>
              <a:bodyPr/>
              <a:lstStyle/>
              <a:p>
                <a:endParaRPr lang="pt-BR"/>
              </a:p>
            </p:txBody>
          </p:sp>
        </p:grpSp>
        <p:grpSp>
          <p:nvGrpSpPr>
            <p:cNvPr id="4" name="Group 8"/>
            <p:cNvGrpSpPr>
              <a:grpSpLocks/>
            </p:cNvGrpSpPr>
            <p:nvPr/>
          </p:nvGrpSpPr>
          <p:grpSpPr bwMode="auto">
            <a:xfrm rot="10800000">
              <a:off x="2517" y="1253"/>
              <a:ext cx="453" cy="91"/>
              <a:chOff x="1429" y="2659"/>
              <a:chExt cx="453" cy="91"/>
            </a:xfrm>
          </p:grpSpPr>
          <p:sp>
            <p:nvSpPr>
              <p:cNvPr id="36907" name="Line 9"/>
              <p:cNvSpPr>
                <a:spLocks noChangeShapeType="1"/>
              </p:cNvSpPr>
              <p:nvPr/>
            </p:nvSpPr>
            <p:spPr bwMode="auto">
              <a:xfrm>
                <a:off x="1429" y="2750"/>
                <a:ext cx="453" cy="0"/>
              </a:xfrm>
              <a:prstGeom prst="line">
                <a:avLst/>
              </a:prstGeom>
              <a:noFill/>
              <a:ln w="38100">
                <a:solidFill>
                  <a:schemeClr val="tx1"/>
                </a:solidFill>
                <a:round/>
                <a:headEnd/>
                <a:tailEnd/>
              </a:ln>
            </p:spPr>
            <p:txBody>
              <a:bodyPr/>
              <a:lstStyle/>
              <a:p>
                <a:endParaRPr lang="pt-BR"/>
              </a:p>
            </p:txBody>
          </p:sp>
          <p:sp>
            <p:nvSpPr>
              <p:cNvPr id="36908" name="Line 10"/>
              <p:cNvSpPr>
                <a:spLocks noChangeShapeType="1"/>
              </p:cNvSpPr>
              <p:nvPr/>
            </p:nvSpPr>
            <p:spPr bwMode="auto">
              <a:xfrm>
                <a:off x="1738" y="2659"/>
                <a:ext cx="136" cy="91"/>
              </a:xfrm>
              <a:prstGeom prst="line">
                <a:avLst/>
              </a:prstGeom>
              <a:noFill/>
              <a:ln w="38100">
                <a:solidFill>
                  <a:schemeClr val="tx1"/>
                </a:solidFill>
                <a:round/>
                <a:headEnd/>
                <a:tailEnd/>
              </a:ln>
            </p:spPr>
            <p:txBody>
              <a:bodyPr/>
              <a:lstStyle/>
              <a:p>
                <a:endParaRPr lang="pt-BR"/>
              </a:p>
            </p:txBody>
          </p:sp>
        </p:grpSp>
      </p:grpSp>
      <p:sp>
        <p:nvSpPr>
          <p:cNvPr id="38923" name="Text Box 11"/>
          <p:cNvSpPr txBox="1">
            <a:spLocks noChangeArrowheads="1"/>
          </p:cNvSpPr>
          <p:nvPr/>
        </p:nvSpPr>
        <p:spPr bwMode="auto">
          <a:xfrm>
            <a:off x="1044575" y="3067050"/>
            <a:ext cx="7991475" cy="641350"/>
          </a:xfrm>
          <a:prstGeom prst="rect">
            <a:avLst/>
          </a:prstGeom>
          <a:noFill/>
          <a:ln w="9525">
            <a:noFill/>
            <a:miter lim="800000"/>
            <a:headEnd/>
            <a:tailEnd/>
          </a:ln>
        </p:spPr>
        <p:txBody>
          <a:bodyPr>
            <a:spAutoFit/>
          </a:bodyPr>
          <a:lstStyle/>
          <a:p>
            <a:r>
              <a:rPr lang="pt-BR" sz="3600" b="1">
                <a:latin typeface="Franklin Gothic Book" pitchFamily="34" charset="0"/>
              </a:rPr>
              <a:t> R – H </a:t>
            </a:r>
            <a:r>
              <a:rPr lang="pt-BR" sz="3600" b="1" baseline="30000">
                <a:latin typeface="Franklin Gothic Book" pitchFamily="34" charset="0"/>
              </a:rPr>
              <a:t>   </a:t>
            </a:r>
            <a:r>
              <a:rPr lang="pt-BR" sz="3600" b="1">
                <a:latin typeface="Franklin Gothic Book" pitchFamily="34" charset="0"/>
              </a:rPr>
              <a:t>+  H</a:t>
            </a:r>
            <a:r>
              <a:rPr lang="pt-BR" sz="3600" b="1" baseline="-25000">
                <a:latin typeface="Franklin Gothic Book" pitchFamily="34" charset="0"/>
              </a:rPr>
              <a:t>2</a:t>
            </a:r>
            <a:r>
              <a:rPr lang="pt-BR" sz="3600" b="1">
                <a:latin typeface="Franklin Gothic Book" pitchFamily="34" charset="0"/>
              </a:rPr>
              <a:t>O               R</a:t>
            </a:r>
            <a:r>
              <a:rPr lang="pt-BR" sz="3600" b="1" baseline="30000">
                <a:latin typeface="Franklin Gothic Book" pitchFamily="34" charset="0"/>
              </a:rPr>
              <a:t>-</a:t>
            </a:r>
            <a:r>
              <a:rPr lang="pt-BR" sz="3600" b="1">
                <a:latin typeface="Franklin Gothic Book" pitchFamily="34" charset="0"/>
              </a:rPr>
              <a:t>  +  H</a:t>
            </a:r>
            <a:r>
              <a:rPr lang="pt-BR" sz="3600" b="1" baseline="-25000">
                <a:latin typeface="Franklin Gothic Book" pitchFamily="34" charset="0"/>
              </a:rPr>
              <a:t>3</a:t>
            </a:r>
            <a:r>
              <a:rPr lang="pt-BR" sz="3600" b="1">
                <a:latin typeface="Franklin Gothic Book" pitchFamily="34" charset="0"/>
              </a:rPr>
              <a:t>O</a:t>
            </a:r>
            <a:r>
              <a:rPr lang="pt-BR" sz="3600" baseline="30000">
                <a:latin typeface="Franklin Gothic Book" pitchFamily="34" charset="0"/>
              </a:rPr>
              <a:t>+</a:t>
            </a:r>
          </a:p>
        </p:txBody>
      </p:sp>
      <p:grpSp>
        <p:nvGrpSpPr>
          <p:cNvPr id="5" name="Group 12"/>
          <p:cNvGrpSpPr>
            <a:grpSpLocks/>
          </p:cNvGrpSpPr>
          <p:nvPr/>
        </p:nvGrpSpPr>
        <p:grpSpPr bwMode="auto">
          <a:xfrm>
            <a:off x="4546600" y="3217863"/>
            <a:ext cx="723900" cy="387350"/>
            <a:chOff x="2517" y="1100"/>
            <a:chExt cx="456" cy="244"/>
          </a:xfrm>
        </p:grpSpPr>
        <p:grpSp>
          <p:nvGrpSpPr>
            <p:cNvPr id="6" name="Group 13"/>
            <p:cNvGrpSpPr>
              <a:grpSpLocks/>
            </p:cNvGrpSpPr>
            <p:nvPr/>
          </p:nvGrpSpPr>
          <p:grpSpPr bwMode="auto">
            <a:xfrm>
              <a:off x="2520" y="1100"/>
              <a:ext cx="453" cy="91"/>
              <a:chOff x="1429" y="2659"/>
              <a:chExt cx="453" cy="91"/>
            </a:xfrm>
          </p:grpSpPr>
          <p:sp>
            <p:nvSpPr>
              <p:cNvPr id="36903" name="Line 14"/>
              <p:cNvSpPr>
                <a:spLocks noChangeShapeType="1"/>
              </p:cNvSpPr>
              <p:nvPr/>
            </p:nvSpPr>
            <p:spPr bwMode="auto">
              <a:xfrm>
                <a:off x="1429" y="2750"/>
                <a:ext cx="453" cy="0"/>
              </a:xfrm>
              <a:prstGeom prst="line">
                <a:avLst/>
              </a:prstGeom>
              <a:noFill/>
              <a:ln w="38100">
                <a:solidFill>
                  <a:schemeClr val="tx1"/>
                </a:solidFill>
                <a:round/>
                <a:headEnd/>
                <a:tailEnd/>
              </a:ln>
            </p:spPr>
            <p:txBody>
              <a:bodyPr/>
              <a:lstStyle/>
              <a:p>
                <a:endParaRPr lang="pt-BR"/>
              </a:p>
            </p:txBody>
          </p:sp>
          <p:sp>
            <p:nvSpPr>
              <p:cNvPr id="36904" name="Line 15"/>
              <p:cNvSpPr>
                <a:spLocks noChangeShapeType="1"/>
              </p:cNvSpPr>
              <p:nvPr/>
            </p:nvSpPr>
            <p:spPr bwMode="auto">
              <a:xfrm>
                <a:off x="1738" y="2659"/>
                <a:ext cx="136" cy="91"/>
              </a:xfrm>
              <a:prstGeom prst="line">
                <a:avLst/>
              </a:prstGeom>
              <a:noFill/>
              <a:ln w="38100">
                <a:solidFill>
                  <a:schemeClr val="tx1"/>
                </a:solidFill>
                <a:round/>
                <a:headEnd/>
                <a:tailEnd/>
              </a:ln>
            </p:spPr>
            <p:txBody>
              <a:bodyPr/>
              <a:lstStyle/>
              <a:p>
                <a:endParaRPr lang="pt-BR"/>
              </a:p>
            </p:txBody>
          </p:sp>
        </p:grpSp>
        <p:grpSp>
          <p:nvGrpSpPr>
            <p:cNvPr id="7" name="Group 16"/>
            <p:cNvGrpSpPr>
              <a:grpSpLocks/>
            </p:cNvGrpSpPr>
            <p:nvPr/>
          </p:nvGrpSpPr>
          <p:grpSpPr bwMode="auto">
            <a:xfrm rot="10800000">
              <a:off x="2517" y="1253"/>
              <a:ext cx="453" cy="91"/>
              <a:chOff x="1429" y="2659"/>
              <a:chExt cx="453" cy="91"/>
            </a:xfrm>
          </p:grpSpPr>
          <p:sp>
            <p:nvSpPr>
              <p:cNvPr id="36901" name="Line 17"/>
              <p:cNvSpPr>
                <a:spLocks noChangeShapeType="1"/>
              </p:cNvSpPr>
              <p:nvPr/>
            </p:nvSpPr>
            <p:spPr bwMode="auto">
              <a:xfrm>
                <a:off x="1429" y="2750"/>
                <a:ext cx="453" cy="0"/>
              </a:xfrm>
              <a:prstGeom prst="line">
                <a:avLst/>
              </a:prstGeom>
              <a:noFill/>
              <a:ln w="38100">
                <a:solidFill>
                  <a:schemeClr val="tx1"/>
                </a:solidFill>
                <a:round/>
                <a:headEnd/>
                <a:tailEnd/>
              </a:ln>
            </p:spPr>
            <p:txBody>
              <a:bodyPr/>
              <a:lstStyle/>
              <a:p>
                <a:endParaRPr lang="pt-BR"/>
              </a:p>
            </p:txBody>
          </p:sp>
          <p:sp>
            <p:nvSpPr>
              <p:cNvPr id="36902" name="Line 18"/>
              <p:cNvSpPr>
                <a:spLocks noChangeShapeType="1"/>
              </p:cNvSpPr>
              <p:nvPr/>
            </p:nvSpPr>
            <p:spPr bwMode="auto">
              <a:xfrm>
                <a:off x="1738" y="2659"/>
                <a:ext cx="136" cy="91"/>
              </a:xfrm>
              <a:prstGeom prst="line">
                <a:avLst/>
              </a:prstGeom>
              <a:noFill/>
              <a:ln w="38100">
                <a:solidFill>
                  <a:schemeClr val="tx1"/>
                </a:solidFill>
                <a:round/>
                <a:headEnd/>
                <a:tailEnd/>
              </a:ln>
            </p:spPr>
            <p:txBody>
              <a:bodyPr/>
              <a:lstStyle/>
              <a:p>
                <a:endParaRPr lang="pt-BR"/>
              </a:p>
            </p:txBody>
          </p:sp>
        </p:grpSp>
      </p:grpSp>
      <p:sp>
        <p:nvSpPr>
          <p:cNvPr id="38931" name="Text Box 19"/>
          <p:cNvSpPr txBox="1">
            <a:spLocks noChangeArrowheads="1"/>
          </p:cNvSpPr>
          <p:nvPr/>
        </p:nvSpPr>
        <p:spPr bwMode="auto">
          <a:xfrm>
            <a:off x="1201738" y="4076700"/>
            <a:ext cx="1858962" cy="519113"/>
          </a:xfrm>
          <a:prstGeom prst="rect">
            <a:avLst/>
          </a:prstGeom>
          <a:noFill/>
          <a:ln w="9525">
            <a:noFill/>
            <a:miter lim="800000"/>
            <a:headEnd/>
            <a:tailEnd/>
          </a:ln>
        </p:spPr>
        <p:txBody>
          <a:bodyPr>
            <a:spAutoFit/>
          </a:bodyPr>
          <a:lstStyle/>
          <a:p>
            <a:r>
              <a:rPr lang="pt-BR" sz="2800" b="1">
                <a:latin typeface="Franklin Gothic Book" pitchFamily="34" charset="0"/>
              </a:rPr>
              <a:t>RNH</a:t>
            </a:r>
            <a:r>
              <a:rPr lang="pt-BR" sz="2800" b="1" baseline="-25000">
                <a:latin typeface="Franklin Gothic Book" pitchFamily="34" charset="0"/>
              </a:rPr>
              <a:t>4</a:t>
            </a:r>
            <a:endParaRPr lang="pt-BR" sz="2800" baseline="30000">
              <a:latin typeface="Franklin Gothic Book" pitchFamily="34" charset="0"/>
            </a:endParaRPr>
          </a:p>
        </p:txBody>
      </p:sp>
      <p:sp>
        <p:nvSpPr>
          <p:cNvPr id="38932" name="Text Box 20"/>
          <p:cNvSpPr txBox="1">
            <a:spLocks noChangeArrowheads="1"/>
          </p:cNvSpPr>
          <p:nvPr/>
        </p:nvSpPr>
        <p:spPr bwMode="auto">
          <a:xfrm>
            <a:off x="1128713" y="5380038"/>
            <a:ext cx="563562" cy="641350"/>
          </a:xfrm>
          <a:prstGeom prst="rect">
            <a:avLst/>
          </a:prstGeom>
          <a:noFill/>
          <a:ln w="9525">
            <a:noFill/>
            <a:miter lim="800000"/>
            <a:headEnd/>
            <a:tailEnd/>
          </a:ln>
        </p:spPr>
        <p:txBody>
          <a:bodyPr>
            <a:spAutoFit/>
          </a:bodyPr>
          <a:lstStyle/>
          <a:p>
            <a:r>
              <a:rPr lang="pt-BR" sz="3600" b="1">
                <a:latin typeface="Franklin Gothic Book" pitchFamily="34" charset="0"/>
              </a:rPr>
              <a:t>P</a:t>
            </a:r>
            <a:endParaRPr lang="pt-BR" sz="3600" baseline="30000">
              <a:latin typeface="Franklin Gothic Book" pitchFamily="34" charset="0"/>
            </a:endParaRPr>
          </a:p>
        </p:txBody>
      </p:sp>
      <p:sp>
        <p:nvSpPr>
          <p:cNvPr id="38933" name="Text Box 21"/>
          <p:cNvSpPr txBox="1">
            <a:spLocks noChangeArrowheads="1"/>
          </p:cNvSpPr>
          <p:nvPr/>
        </p:nvSpPr>
        <p:spPr bwMode="auto">
          <a:xfrm>
            <a:off x="4368800" y="5392738"/>
            <a:ext cx="3659188" cy="641350"/>
          </a:xfrm>
          <a:prstGeom prst="rect">
            <a:avLst/>
          </a:prstGeom>
          <a:noFill/>
          <a:ln w="9525">
            <a:noFill/>
            <a:miter lim="800000"/>
            <a:headEnd/>
            <a:tailEnd/>
          </a:ln>
        </p:spPr>
        <p:txBody>
          <a:bodyPr>
            <a:spAutoFit/>
          </a:bodyPr>
          <a:lstStyle/>
          <a:p>
            <a:r>
              <a:rPr lang="pt-BR" sz="3600" b="1">
                <a:latin typeface="Franklin Gothic Book" pitchFamily="34" charset="0"/>
              </a:rPr>
              <a:t>R – NH</a:t>
            </a:r>
            <a:r>
              <a:rPr lang="pt-BR" sz="3600" b="1" baseline="-25000">
                <a:latin typeface="Franklin Gothic Book" pitchFamily="34" charset="0"/>
              </a:rPr>
              <a:t>4</a:t>
            </a:r>
            <a:r>
              <a:rPr lang="pt-BR" sz="3600" b="1">
                <a:latin typeface="Franklin Gothic Book" pitchFamily="34" charset="0"/>
              </a:rPr>
              <a:t> </a:t>
            </a:r>
            <a:endParaRPr lang="pt-BR" sz="3600" baseline="30000">
              <a:latin typeface="Franklin Gothic Book" pitchFamily="34" charset="0"/>
            </a:endParaRPr>
          </a:p>
        </p:txBody>
      </p:sp>
      <p:sp>
        <p:nvSpPr>
          <p:cNvPr id="38934" name="Text Box 22"/>
          <p:cNvSpPr txBox="1">
            <a:spLocks noChangeArrowheads="1"/>
          </p:cNvSpPr>
          <p:nvPr/>
        </p:nvSpPr>
        <p:spPr bwMode="auto">
          <a:xfrm>
            <a:off x="2195513" y="6172200"/>
            <a:ext cx="2736850" cy="641350"/>
          </a:xfrm>
          <a:prstGeom prst="rect">
            <a:avLst/>
          </a:prstGeom>
          <a:noFill/>
          <a:ln w="9525">
            <a:noFill/>
            <a:miter lim="800000"/>
            <a:headEnd/>
            <a:tailEnd/>
          </a:ln>
        </p:spPr>
        <p:txBody>
          <a:bodyPr>
            <a:spAutoFit/>
          </a:bodyPr>
          <a:lstStyle/>
          <a:p>
            <a:r>
              <a:rPr lang="pt-BR" sz="3600" b="1">
                <a:latin typeface="Franklin Gothic Book" pitchFamily="34" charset="0"/>
              </a:rPr>
              <a:t>P</a:t>
            </a:r>
            <a:r>
              <a:rPr lang="pt-BR" sz="3600" b="1" baseline="-25000">
                <a:latin typeface="Franklin Gothic Book" pitchFamily="34" charset="0"/>
              </a:rPr>
              <a:t>solúvel</a:t>
            </a:r>
            <a:endParaRPr lang="pt-BR" sz="3600" baseline="-25000">
              <a:latin typeface="Franklin Gothic Book" pitchFamily="34" charset="0"/>
            </a:endParaRPr>
          </a:p>
        </p:txBody>
      </p:sp>
      <p:grpSp>
        <p:nvGrpSpPr>
          <p:cNvPr id="8" name="Group 23"/>
          <p:cNvGrpSpPr>
            <a:grpSpLocks/>
          </p:cNvGrpSpPr>
          <p:nvPr/>
        </p:nvGrpSpPr>
        <p:grpSpPr bwMode="auto">
          <a:xfrm>
            <a:off x="828675" y="4987925"/>
            <a:ext cx="325438" cy="1439863"/>
            <a:chOff x="295" y="2235"/>
            <a:chExt cx="205" cy="907"/>
          </a:xfrm>
        </p:grpSpPr>
        <p:sp>
          <p:nvSpPr>
            <p:cNvPr id="36896" name="AutoShape 24"/>
            <p:cNvSpPr>
              <a:spLocks/>
            </p:cNvSpPr>
            <p:nvPr/>
          </p:nvSpPr>
          <p:spPr bwMode="auto">
            <a:xfrm>
              <a:off x="295" y="2235"/>
              <a:ext cx="136" cy="907"/>
            </a:xfrm>
            <a:prstGeom prst="rightBracket">
              <a:avLst>
                <a:gd name="adj" fmla="val 55576"/>
              </a:avLst>
            </a:prstGeom>
            <a:noFill/>
            <a:ln w="38100">
              <a:solidFill>
                <a:schemeClr val="tx1"/>
              </a:solidFill>
              <a:round/>
              <a:headEnd/>
              <a:tailEnd/>
            </a:ln>
          </p:spPr>
          <p:txBody>
            <a:bodyPr wrap="none" anchor="ctr"/>
            <a:lstStyle/>
            <a:p>
              <a:endParaRPr lang="pt-BR">
                <a:latin typeface="Franklin Gothic Book" pitchFamily="34" charset="0"/>
              </a:endParaRPr>
            </a:p>
          </p:txBody>
        </p:sp>
        <p:sp>
          <p:nvSpPr>
            <p:cNvPr id="36897" name="Line 25"/>
            <p:cNvSpPr>
              <a:spLocks noChangeShapeType="1"/>
            </p:cNvSpPr>
            <p:nvPr/>
          </p:nvSpPr>
          <p:spPr bwMode="auto">
            <a:xfrm>
              <a:off x="332" y="2440"/>
              <a:ext cx="168" cy="106"/>
            </a:xfrm>
            <a:prstGeom prst="line">
              <a:avLst/>
            </a:prstGeom>
            <a:noFill/>
            <a:ln w="28575">
              <a:solidFill>
                <a:schemeClr val="tx1"/>
              </a:solidFill>
              <a:round/>
              <a:headEnd/>
              <a:tailEnd/>
            </a:ln>
          </p:spPr>
          <p:txBody>
            <a:bodyPr/>
            <a:lstStyle/>
            <a:p>
              <a:endParaRPr lang="pt-BR"/>
            </a:p>
          </p:txBody>
        </p:sp>
        <p:sp>
          <p:nvSpPr>
            <p:cNvPr id="36898" name="Line 26"/>
            <p:cNvSpPr>
              <a:spLocks noChangeShapeType="1"/>
            </p:cNvSpPr>
            <p:nvPr/>
          </p:nvSpPr>
          <p:spPr bwMode="auto">
            <a:xfrm flipV="1">
              <a:off x="361" y="2832"/>
              <a:ext cx="136" cy="136"/>
            </a:xfrm>
            <a:prstGeom prst="line">
              <a:avLst/>
            </a:prstGeom>
            <a:noFill/>
            <a:ln w="28575">
              <a:solidFill>
                <a:schemeClr val="tx1"/>
              </a:solidFill>
              <a:round/>
              <a:headEnd/>
              <a:tailEnd/>
            </a:ln>
          </p:spPr>
          <p:txBody>
            <a:bodyPr/>
            <a:lstStyle/>
            <a:p>
              <a:endParaRPr lang="pt-BR"/>
            </a:p>
          </p:txBody>
        </p:sp>
      </p:grpSp>
      <p:grpSp>
        <p:nvGrpSpPr>
          <p:cNvPr id="9" name="Group 27"/>
          <p:cNvGrpSpPr>
            <a:grpSpLocks/>
          </p:cNvGrpSpPr>
          <p:nvPr/>
        </p:nvGrpSpPr>
        <p:grpSpPr bwMode="auto">
          <a:xfrm>
            <a:off x="4076700" y="4995863"/>
            <a:ext cx="325438" cy="1439862"/>
            <a:chOff x="295" y="2235"/>
            <a:chExt cx="205" cy="907"/>
          </a:xfrm>
        </p:grpSpPr>
        <p:sp>
          <p:nvSpPr>
            <p:cNvPr id="36893" name="AutoShape 28"/>
            <p:cNvSpPr>
              <a:spLocks/>
            </p:cNvSpPr>
            <p:nvPr/>
          </p:nvSpPr>
          <p:spPr bwMode="auto">
            <a:xfrm>
              <a:off x="295" y="2235"/>
              <a:ext cx="136" cy="907"/>
            </a:xfrm>
            <a:prstGeom prst="rightBracket">
              <a:avLst>
                <a:gd name="adj" fmla="val 55576"/>
              </a:avLst>
            </a:prstGeom>
            <a:noFill/>
            <a:ln w="38100">
              <a:solidFill>
                <a:schemeClr val="tx1"/>
              </a:solidFill>
              <a:round/>
              <a:headEnd/>
              <a:tailEnd/>
            </a:ln>
          </p:spPr>
          <p:txBody>
            <a:bodyPr wrap="none" anchor="ctr"/>
            <a:lstStyle/>
            <a:p>
              <a:endParaRPr lang="pt-BR">
                <a:latin typeface="Franklin Gothic Book" pitchFamily="34" charset="0"/>
              </a:endParaRPr>
            </a:p>
          </p:txBody>
        </p:sp>
        <p:sp>
          <p:nvSpPr>
            <p:cNvPr id="36894" name="Line 29"/>
            <p:cNvSpPr>
              <a:spLocks noChangeShapeType="1"/>
            </p:cNvSpPr>
            <p:nvPr/>
          </p:nvSpPr>
          <p:spPr bwMode="auto">
            <a:xfrm>
              <a:off x="332" y="2440"/>
              <a:ext cx="168" cy="106"/>
            </a:xfrm>
            <a:prstGeom prst="line">
              <a:avLst/>
            </a:prstGeom>
            <a:noFill/>
            <a:ln w="28575">
              <a:solidFill>
                <a:schemeClr val="tx1"/>
              </a:solidFill>
              <a:round/>
              <a:headEnd/>
              <a:tailEnd/>
            </a:ln>
          </p:spPr>
          <p:txBody>
            <a:bodyPr/>
            <a:lstStyle/>
            <a:p>
              <a:endParaRPr lang="pt-BR"/>
            </a:p>
          </p:txBody>
        </p:sp>
        <p:sp>
          <p:nvSpPr>
            <p:cNvPr id="36895" name="Line 30"/>
            <p:cNvSpPr>
              <a:spLocks noChangeShapeType="1"/>
            </p:cNvSpPr>
            <p:nvPr/>
          </p:nvSpPr>
          <p:spPr bwMode="auto">
            <a:xfrm flipV="1">
              <a:off x="361" y="2832"/>
              <a:ext cx="136" cy="136"/>
            </a:xfrm>
            <a:prstGeom prst="line">
              <a:avLst/>
            </a:prstGeom>
            <a:noFill/>
            <a:ln w="28575">
              <a:solidFill>
                <a:schemeClr val="tx1"/>
              </a:solidFill>
              <a:round/>
              <a:headEnd/>
              <a:tailEnd/>
            </a:ln>
          </p:spPr>
          <p:txBody>
            <a:bodyPr/>
            <a:lstStyle/>
            <a:p>
              <a:endParaRPr lang="pt-BR"/>
            </a:p>
          </p:txBody>
        </p:sp>
      </p:grpSp>
      <p:sp>
        <p:nvSpPr>
          <p:cNvPr id="38943" name="Freeform 31"/>
          <p:cNvSpPr>
            <a:spLocks/>
          </p:cNvSpPr>
          <p:nvPr/>
        </p:nvSpPr>
        <p:spPr bwMode="auto">
          <a:xfrm>
            <a:off x="1282700" y="6062663"/>
            <a:ext cx="769938" cy="534987"/>
          </a:xfrm>
          <a:custGeom>
            <a:avLst/>
            <a:gdLst>
              <a:gd name="T0" fmla="*/ 23 w 212"/>
              <a:gd name="T1" fmla="*/ 0 h 441"/>
              <a:gd name="T2" fmla="*/ 31 w 212"/>
              <a:gd name="T3" fmla="*/ 331 h 441"/>
              <a:gd name="T4" fmla="*/ 212 w 212"/>
              <a:gd name="T5" fmla="*/ 441 h 441"/>
              <a:gd name="T6" fmla="*/ 0 60000 65536"/>
              <a:gd name="T7" fmla="*/ 0 60000 65536"/>
              <a:gd name="T8" fmla="*/ 0 60000 65536"/>
              <a:gd name="T9" fmla="*/ 0 w 212"/>
              <a:gd name="T10" fmla="*/ 0 h 441"/>
              <a:gd name="T11" fmla="*/ 212 w 212"/>
              <a:gd name="T12" fmla="*/ 441 h 441"/>
            </a:gdLst>
            <a:ahLst/>
            <a:cxnLst>
              <a:cxn ang="T6">
                <a:pos x="T0" y="T1"/>
              </a:cxn>
              <a:cxn ang="T7">
                <a:pos x="T2" y="T3"/>
              </a:cxn>
              <a:cxn ang="T8">
                <a:pos x="T4" y="T5"/>
              </a:cxn>
            </a:cxnLst>
            <a:rect l="T9" t="T10" r="T11" b="T12"/>
            <a:pathLst>
              <a:path w="212" h="441">
                <a:moveTo>
                  <a:pt x="23" y="0"/>
                </a:moveTo>
                <a:cubicBezTo>
                  <a:pt x="24" y="55"/>
                  <a:pt x="0" y="258"/>
                  <a:pt x="31" y="331"/>
                </a:cubicBezTo>
                <a:cubicBezTo>
                  <a:pt x="62" y="404"/>
                  <a:pt x="174" y="418"/>
                  <a:pt x="212" y="441"/>
                </a:cubicBezTo>
              </a:path>
            </a:pathLst>
          </a:custGeom>
          <a:noFill/>
          <a:ln w="19050" cmpd="sng">
            <a:solidFill>
              <a:srgbClr val="0000FF"/>
            </a:solidFill>
            <a:round/>
            <a:headEnd/>
            <a:tailEnd/>
          </a:ln>
        </p:spPr>
        <p:txBody>
          <a:bodyPr/>
          <a:lstStyle/>
          <a:p>
            <a:endParaRPr lang="pt-BR"/>
          </a:p>
        </p:txBody>
      </p:sp>
      <p:grpSp>
        <p:nvGrpSpPr>
          <p:cNvPr id="10" name="Group 32"/>
          <p:cNvGrpSpPr>
            <a:grpSpLocks/>
          </p:cNvGrpSpPr>
          <p:nvPr/>
        </p:nvGrpSpPr>
        <p:grpSpPr bwMode="auto">
          <a:xfrm>
            <a:off x="1181100" y="4508500"/>
            <a:ext cx="534988" cy="930275"/>
            <a:chOff x="517" y="2250"/>
            <a:chExt cx="337" cy="586"/>
          </a:xfrm>
        </p:grpSpPr>
        <p:sp>
          <p:nvSpPr>
            <p:cNvPr id="36891" name="Freeform 33"/>
            <p:cNvSpPr>
              <a:spLocks/>
            </p:cNvSpPr>
            <p:nvPr/>
          </p:nvSpPr>
          <p:spPr bwMode="auto">
            <a:xfrm>
              <a:off x="517" y="2250"/>
              <a:ext cx="337" cy="552"/>
            </a:xfrm>
            <a:custGeom>
              <a:avLst/>
              <a:gdLst>
                <a:gd name="T0" fmla="*/ 43 w 337"/>
                <a:gd name="T1" fmla="*/ 0 h 552"/>
                <a:gd name="T2" fmla="*/ 43 w 337"/>
                <a:gd name="T3" fmla="*/ 134 h 552"/>
                <a:gd name="T4" fmla="*/ 304 w 337"/>
                <a:gd name="T5" fmla="*/ 347 h 552"/>
                <a:gd name="T6" fmla="*/ 240 w 337"/>
                <a:gd name="T7" fmla="*/ 552 h 552"/>
                <a:gd name="T8" fmla="*/ 0 60000 65536"/>
                <a:gd name="T9" fmla="*/ 0 60000 65536"/>
                <a:gd name="T10" fmla="*/ 0 60000 65536"/>
                <a:gd name="T11" fmla="*/ 0 60000 65536"/>
                <a:gd name="T12" fmla="*/ 0 w 337"/>
                <a:gd name="T13" fmla="*/ 0 h 552"/>
                <a:gd name="T14" fmla="*/ 337 w 337"/>
                <a:gd name="T15" fmla="*/ 552 h 552"/>
              </a:gdLst>
              <a:ahLst/>
              <a:cxnLst>
                <a:cxn ang="T8">
                  <a:pos x="T0" y="T1"/>
                </a:cxn>
                <a:cxn ang="T9">
                  <a:pos x="T2" y="T3"/>
                </a:cxn>
                <a:cxn ang="T10">
                  <a:pos x="T4" y="T5"/>
                </a:cxn>
                <a:cxn ang="T11">
                  <a:pos x="T6" y="T7"/>
                </a:cxn>
              </a:cxnLst>
              <a:rect l="T12" t="T13" r="T14" b="T15"/>
              <a:pathLst>
                <a:path w="337" h="552">
                  <a:moveTo>
                    <a:pt x="43" y="0"/>
                  </a:moveTo>
                  <a:cubicBezTo>
                    <a:pt x="43" y="22"/>
                    <a:pt x="0" y="76"/>
                    <a:pt x="43" y="134"/>
                  </a:cubicBezTo>
                  <a:cubicBezTo>
                    <a:pt x="86" y="192"/>
                    <a:pt x="271" y="277"/>
                    <a:pt x="304" y="347"/>
                  </a:cubicBezTo>
                  <a:cubicBezTo>
                    <a:pt x="337" y="417"/>
                    <a:pt x="253" y="509"/>
                    <a:pt x="240" y="552"/>
                  </a:cubicBezTo>
                </a:path>
              </a:pathLst>
            </a:custGeom>
            <a:noFill/>
            <a:ln w="19050" cmpd="sng">
              <a:solidFill>
                <a:srgbClr val="0000FF"/>
              </a:solidFill>
              <a:round/>
              <a:headEnd/>
              <a:tailEnd/>
            </a:ln>
          </p:spPr>
          <p:txBody>
            <a:bodyPr/>
            <a:lstStyle/>
            <a:p>
              <a:endParaRPr lang="pt-BR"/>
            </a:p>
          </p:txBody>
        </p:sp>
        <p:sp>
          <p:nvSpPr>
            <p:cNvPr id="36892" name="Freeform 34"/>
            <p:cNvSpPr>
              <a:spLocks/>
            </p:cNvSpPr>
            <p:nvPr/>
          </p:nvSpPr>
          <p:spPr bwMode="auto">
            <a:xfrm rot="-9155389">
              <a:off x="711" y="2755"/>
              <a:ext cx="88" cy="81"/>
            </a:xfrm>
            <a:custGeom>
              <a:avLst/>
              <a:gdLst>
                <a:gd name="T0" fmla="*/ 0 w 88"/>
                <a:gd name="T1" fmla="*/ 81 h 81"/>
                <a:gd name="T2" fmla="*/ 31 w 88"/>
                <a:gd name="T3" fmla="*/ 2 h 81"/>
                <a:gd name="T4" fmla="*/ 88 w 88"/>
                <a:gd name="T5" fmla="*/ 71 h 81"/>
                <a:gd name="T6" fmla="*/ 0 60000 65536"/>
                <a:gd name="T7" fmla="*/ 0 60000 65536"/>
                <a:gd name="T8" fmla="*/ 0 60000 65536"/>
                <a:gd name="T9" fmla="*/ 0 w 88"/>
                <a:gd name="T10" fmla="*/ 0 h 81"/>
                <a:gd name="T11" fmla="*/ 88 w 88"/>
                <a:gd name="T12" fmla="*/ 81 h 81"/>
              </a:gdLst>
              <a:ahLst/>
              <a:cxnLst>
                <a:cxn ang="T6">
                  <a:pos x="T0" y="T1"/>
                </a:cxn>
                <a:cxn ang="T7">
                  <a:pos x="T2" y="T3"/>
                </a:cxn>
                <a:cxn ang="T8">
                  <a:pos x="T4" y="T5"/>
                </a:cxn>
              </a:cxnLst>
              <a:rect l="T9" t="T10" r="T11" b="T12"/>
              <a:pathLst>
                <a:path w="88" h="81">
                  <a:moveTo>
                    <a:pt x="0" y="81"/>
                  </a:moveTo>
                  <a:cubicBezTo>
                    <a:pt x="6" y="68"/>
                    <a:pt x="16" y="4"/>
                    <a:pt x="31" y="2"/>
                  </a:cubicBezTo>
                  <a:cubicBezTo>
                    <a:pt x="46" y="0"/>
                    <a:pt x="76" y="56"/>
                    <a:pt x="88" y="71"/>
                  </a:cubicBezTo>
                </a:path>
              </a:pathLst>
            </a:custGeom>
            <a:noFill/>
            <a:ln w="19050" cmpd="sng">
              <a:solidFill>
                <a:srgbClr val="0000FF"/>
              </a:solidFill>
              <a:round/>
              <a:headEnd/>
              <a:tailEnd/>
            </a:ln>
          </p:spPr>
          <p:txBody>
            <a:bodyPr/>
            <a:lstStyle/>
            <a:p>
              <a:endParaRPr lang="pt-BR"/>
            </a:p>
          </p:txBody>
        </p:sp>
      </p:grpSp>
      <p:sp>
        <p:nvSpPr>
          <p:cNvPr id="38947" name="Freeform 35"/>
          <p:cNvSpPr>
            <a:spLocks/>
          </p:cNvSpPr>
          <p:nvPr/>
        </p:nvSpPr>
        <p:spPr bwMode="auto">
          <a:xfrm rot="6926808">
            <a:off x="1989932" y="6549231"/>
            <a:ext cx="139700" cy="128587"/>
          </a:xfrm>
          <a:custGeom>
            <a:avLst/>
            <a:gdLst>
              <a:gd name="T0" fmla="*/ 0 w 88"/>
              <a:gd name="T1" fmla="*/ 81 h 81"/>
              <a:gd name="T2" fmla="*/ 31 w 88"/>
              <a:gd name="T3" fmla="*/ 2 h 81"/>
              <a:gd name="T4" fmla="*/ 88 w 88"/>
              <a:gd name="T5" fmla="*/ 71 h 81"/>
              <a:gd name="T6" fmla="*/ 0 60000 65536"/>
              <a:gd name="T7" fmla="*/ 0 60000 65536"/>
              <a:gd name="T8" fmla="*/ 0 60000 65536"/>
              <a:gd name="T9" fmla="*/ 0 w 88"/>
              <a:gd name="T10" fmla="*/ 0 h 81"/>
              <a:gd name="T11" fmla="*/ 88 w 88"/>
              <a:gd name="T12" fmla="*/ 81 h 81"/>
            </a:gdLst>
            <a:ahLst/>
            <a:cxnLst>
              <a:cxn ang="T6">
                <a:pos x="T0" y="T1"/>
              </a:cxn>
              <a:cxn ang="T7">
                <a:pos x="T2" y="T3"/>
              </a:cxn>
              <a:cxn ang="T8">
                <a:pos x="T4" y="T5"/>
              </a:cxn>
            </a:cxnLst>
            <a:rect l="T9" t="T10" r="T11" b="T12"/>
            <a:pathLst>
              <a:path w="88" h="81">
                <a:moveTo>
                  <a:pt x="0" y="81"/>
                </a:moveTo>
                <a:cubicBezTo>
                  <a:pt x="6" y="68"/>
                  <a:pt x="16" y="4"/>
                  <a:pt x="31" y="2"/>
                </a:cubicBezTo>
                <a:cubicBezTo>
                  <a:pt x="46" y="0"/>
                  <a:pt x="76" y="56"/>
                  <a:pt x="88" y="71"/>
                </a:cubicBezTo>
              </a:path>
            </a:pathLst>
          </a:custGeom>
          <a:noFill/>
          <a:ln w="19050" cmpd="sng">
            <a:solidFill>
              <a:srgbClr val="0000FF"/>
            </a:solidFill>
            <a:round/>
            <a:headEnd/>
            <a:tailEnd/>
          </a:ln>
        </p:spPr>
        <p:txBody>
          <a:bodyPr/>
          <a:lstStyle/>
          <a:p>
            <a:endParaRPr lang="pt-BR"/>
          </a:p>
        </p:txBody>
      </p:sp>
      <p:grpSp>
        <p:nvGrpSpPr>
          <p:cNvPr id="11" name="Group 36"/>
          <p:cNvGrpSpPr>
            <a:grpSpLocks/>
          </p:cNvGrpSpPr>
          <p:nvPr/>
        </p:nvGrpSpPr>
        <p:grpSpPr bwMode="auto">
          <a:xfrm>
            <a:off x="855663" y="2582863"/>
            <a:ext cx="404812" cy="1493837"/>
            <a:chOff x="312" y="901"/>
            <a:chExt cx="256" cy="1076"/>
          </a:xfrm>
        </p:grpSpPr>
        <p:sp>
          <p:nvSpPr>
            <p:cNvPr id="36889" name="Freeform 37"/>
            <p:cNvSpPr>
              <a:spLocks/>
            </p:cNvSpPr>
            <p:nvPr/>
          </p:nvSpPr>
          <p:spPr bwMode="auto">
            <a:xfrm>
              <a:off x="312" y="901"/>
              <a:ext cx="256" cy="1035"/>
            </a:xfrm>
            <a:custGeom>
              <a:avLst/>
              <a:gdLst>
                <a:gd name="T0" fmla="*/ 256 w 256"/>
                <a:gd name="T1" fmla="*/ 0 h 1035"/>
                <a:gd name="T2" fmla="*/ 12 w 256"/>
                <a:gd name="T3" fmla="*/ 497 h 1035"/>
                <a:gd name="T4" fmla="*/ 185 w 256"/>
                <a:gd name="T5" fmla="*/ 1035 h 1035"/>
                <a:gd name="T6" fmla="*/ 0 60000 65536"/>
                <a:gd name="T7" fmla="*/ 0 60000 65536"/>
                <a:gd name="T8" fmla="*/ 0 60000 65536"/>
                <a:gd name="T9" fmla="*/ 0 w 256"/>
                <a:gd name="T10" fmla="*/ 0 h 1035"/>
                <a:gd name="T11" fmla="*/ 256 w 256"/>
                <a:gd name="T12" fmla="*/ 1035 h 1035"/>
              </a:gdLst>
              <a:ahLst/>
              <a:cxnLst>
                <a:cxn ang="T6">
                  <a:pos x="T0" y="T1"/>
                </a:cxn>
                <a:cxn ang="T7">
                  <a:pos x="T2" y="T3"/>
                </a:cxn>
                <a:cxn ang="T8">
                  <a:pos x="T4" y="T5"/>
                </a:cxn>
              </a:cxnLst>
              <a:rect l="T9" t="T10" r="T11" b="T12"/>
              <a:pathLst>
                <a:path w="256" h="1035">
                  <a:moveTo>
                    <a:pt x="256" y="0"/>
                  </a:moveTo>
                  <a:cubicBezTo>
                    <a:pt x="214" y="83"/>
                    <a:pt x="24" y="325"/>
                    <a:pt x="12" y="497"/>
                  </a:cubicBezTo>
                  <a:cubicBezTo>
                    <a:pt x="0" y="669"/>
                    <a:pt x="149" y="923"/>
                    <a:pt x="185" y="1035"/>
                  </a:cubicBezTo>
                </a:path>
              </a:pathLst>
            </a:custGeom>
            <a:noFill/>
            <a:ln w="19050" cmpd="sng">
              <a:solidFill>
                <a:srgbClr val="0000FF"/>
              </a:solidFill>
              <a:round/>
              <a:headEnd/>
              <a:tailEnd/>
            </a:ln>
          </p:spPr>
          <p:txBody>
            <a:bodyPr/>
            <a:lstStyle/>
            <a:p>
              <a:endParaRPr lang="pt-BR"/>
            </a:p>
          </p:txBody>
        </p:sp>
        <p:sp>
          <p:nvSpPr>
            <p:cNvPr id="36890" name="Freeform 38"/>
            <p:cNvSpPr>
              <a:spLocks/>
            </p:cNvSpPr>
            <p:nvPr/>
          </p:nvSpPr>
          <p:spPr bwMode="auto">
            <a:xfrm rot="9346084">
              <a:off x="455" y="1896"/>
              <a:ext cx="88" cy="81"/>
            </a:xfrm>
            <a:custGeom>
              <a:avLst/>
              <a:gdLst>
                <a:gd name="T0" fmla="*/ 0 w 88"/>
                <a:gd name="T1" fmla="*/ 81 h 81"/>
                <a:gd name="T2" fmla="*/ 31 w 88"/>
                <a:gd name="T3" fmla="*/ 2 h 81"/>
                <a:gd name="T4" fmla="*/ 88 w 88"/>
                <a:gd name="T5" fmla="*/ 71 h 81"/>
                <a:gd name="T6" fmla="*/ 0 60000 65536"/>
                <a:gd name="T7" fmla="*/ 0 60000 65536"/>
                <a:gd name="T8" fmla="*/ 0 60000 65536"/>
                <a:gd name="T9" fmla="*/ 0 w 88"/>
                <a:gd name="T10" fmla="*/ 0 h 81"/>
                <a:gd name="T11" fmla="*/ 88 w 88"/>
                <a:gd name="T12" fmla="*/ 81 h 81"/>
              </a:gdLst>
              <a:ahLst/>
              <a:cxnLst>
                <a:cxn ang="T6">
                  <a:pos x="T0" y="T1"/>
                </a:cxn>
                <a:cxn ang="T7">
                  <a:pos x="T2" y="T3"/>
                </a:cxn>
                <a:cxn ang="T8">
                  <a:pos x="T4" y="T5"/>
                </a:cxn>
              </a:cxnLst>
              <a:rect l="T9" t="T10" r="T11" b="T12"/>
              <a:pathLst>
                <a:path w="88" h="81">
                  <a:moveTo>
                    <a:pt x="0" y="81"/>
                  </a:moveTo>
                  <a:cubicBezTo>
                    <a:pt x="6" y="68"/>
                    <a:pt x="16" y="4"/>
                    <a:pt x="31" y="2"/>
                  </a:cubicBezTo>
                  <a:cubicBezTo>
                    <a:pt x="46" y="0"/>
                    <a:pt x="76" y="56"/>
                    <a:pt x="88" y="71"/>
                  </a:cubicBezTo>
                </a:path>
              </a:pathLst>
            </a:custGeom>
            <a:noFill/>
            <a:ln w="19050" cmpd="sng">
              <a:solidFill>
                <a:srgbClr val="0000FF"/>
              </a:solidFill>
              <a:round/>
              <a:headEnd/>
              <a:tailEnd/>
            </a:ln>
          </p:spPr>
          <p:txBody>
            <a:bodyPr/>
            <a:lstStyle/>
            <a:p>
              <a:endParaRPr lang="pt-BR"/>
            </a:p>
          </p:txBody>
        </p:sp>
      </p:grpSp>
      <p:grpSp>
        <p:nvGrpSpPr>
          <p:cNvPr id="12" name="Group 39"/>
          <p:cNvGrpSpPr>
            <a:grpSpLocks/>
          </p:cNvGrpSpPr>
          <p:nvPr/>
        </p:nvGrpSpPr>
        <p:grpSpPr bwMode="auto">
          <a:xfrm>
            <a:off x="6510338" y="1268413"/>
            <a:ext cx="615950" cy="647700"/>
            <a:chOff x="3874" y="73"/>
            <a:chExt cx="388" cy="408"/>
          </a:xfrm>
        </p:grpSpPr>
        <p:sp>
          <p:nvSpPr>
            <p:cNvPr id="36887" name="Freeform 40"/>
            <p:cNvSpPr>
              <a:spLocks/>
            </p:cNvSpPr>
            <p:nvPr/>
          </p:nvSpPr>
          <p:spPr bwMode="auto">
            <a:xfrm>
              <a:off x="3874" y="110"/>
              <a:ext cx="339" cy="371"/>
            </a:xfrm>
            <a:custGeom>
              <a:avLst/>
              <a:gdLst>
                <a:gd name="T0" fmla="*/ 339 w 339"/>
                <a:gd name="T1" fmla="*/ 0 h 371"/>
                <a:gd name="T2" fmla="*/ 205 w 339"/>
                <a:gd name="T3" fmla="*/ 182 h 371"/>
                <a:gd name="T4" fmla="*/ 0 w 339"/>
                <a:gd name="T5" fmla="*/ 371 h 371"/>
                <a:gd name="T6" fmla="*/ 0 60000 65536"/>
                <a:gd name="T7" fmla="*/ 0 60000 65536"/>
                <a:gd name="T8" fmla="*/ 0 60000 65536"/>
                <a:gd name="T9" fmla="*/ 0 w 339"/>
                <a:gd name="T10" fmla="*/ 0 h 371"/>
                <a:gd name="T11" fmla="*/ 339 w 339"/>
                <a:gd name="T12" fmla="*/ 371 h 371"/>
              </a:gdLst>
              <a:ahLst/>
              <a:cxnLst>
                <a:cxn ang="T6">
                  <a:pos x="T0" y="T1"/>
                </a:cxn>
                <a:cxn ang="T7">
                  <a:pos x="T2" y="T3"/>
                </a:cxn>
                <a:cxn ang="T8">
                  <a:pos x="T4" y="T5"/>
                </a:cxn>
              </a:cxnLst>
              <a:rect l="T9" t="T10" r="T11" b="T12"/>
              <a:pathLst>
                <a:path w="339" h="371">
                  <a:moveTo>
                    <a:pt x="339" y="0"/>
                  </a:moveTo>
                  <a:cubicBezTo>
                    <a:pt x="318" y="30"/>
                    <a:pt x="261" y="120"/>
                    <a:pt x="205" y="182"/>
                  </a:cubicBezTo>
                  <a:cubicBezTo>
                    <a:pt x="149" y="244"/>
                    <a:pt x="43" y="332"/>
                    <a:pt x="0" y="371"/>
                  </a:cubicBezTo>
                </a:path>
              </a:pathLst>
            </a:custGeom>
            <a:noFill/>
            <a:ln w="19050" cmpd="sng">
              <a:solidFill>
                <a:srgbClr val="0000FF"/>
              </a:solidFill>
              <a:round/>
              <a:headEnd/>
              <a:tailEnd/>
            </a:ln>
          </p:spPr>
          <p:txBody>
            <a:bodyPr/>
            <a:lstStyle/>
            <a:p>
              <a:endParaRPr lang="pt-BR"/>
            </a:p>
          </p:txBody>
        </p:sp>
        <p:sp>
          <p:nvSpPr>
            <p:cNvPr id="36888" name="Freeform 41"/>
            <p:cNvSpPr>
              <a:spLocks/>
            </p:cNvSpPr>
            <p:nvPr/>
          </p:nvSpPr>
          <p:spPr bwMode="auto">
            <a:xfrm rot="1929472">
              <a:off x="4174" y="73"/>
              <a:ext cx="88" cy="81"/>
            </a:xfrm>
            <a:custGeom>
              <a:avLst/>
              <a:gdLst>
                <a:gd name="T0" fmla="*/ 0 w 88"/>
                <a:gd name="T1" fmla="*/ 81 h 81"/>
                <a:gd name="T2" fmla="*/ 31 w 88"/>
                <a:gd name="T3" fmla="*/ 2 h 81"/>
                <a:gd name="T4" fmla="*/ 88 w 88"/>
                <a:gd name="T5" fmla="*/ 71 h 81"/>
                <a:gd name="T6" fmla="*/ 0 60000 65536"/>
                <a:gd name="T7" fmla="*/ 0 60000 65536"/>
                <a:gd name="T8" fmla="*/ 0 60000 65536"/>
                <a:gd name="T9" fmla="*/ 0 w 88"/>
                <a:gd name="T10" fmla="*/ 0 h 81"/>
                <a:gd name="T11" fmla="*/ 88 w 88"/>
                <a:gd name="T12" fmla="*/ 81 h 81"/>
              </a:gdLst>
              <a:ahLst/>
              <a:cxnLst>
                <a:cxn ang="T6">
                  <a:pos x="T0" y="T1"/>
                </a:cxn>
                <a:cxn ang="T7">
                  <a:pos x="T2" y="T3"/>
                </a:cxn>
                <a:cxn ang="T8">
                  <a:pos x="T4" y="T5"/>
                </a:cxn>
              </a:cxnLst>
              <a:rect l="T9" t="T10" r="T11" b="T12"/>
              <a:pathLst>
                <a:path w="88" h="81">
                  <a:moveTo>
                    <a:pt x="0" y="81"/>
                  </a:moveTo>
                  <a:cubicBezTo>
                    <a:pt x="6" y="68"/>
                    <a:pt x="16" y="4"/>
                    <a:pt x="31" y="2"/>
                  </a:cubicBezTo>
                  <a:cubicBezTo>
                    <a:pt x="46" y="0"/>
                    <a:pt x="76" y="56"/>
                    <a:pt x="88" y="71"/>
                  </a:cubicBezTo>
                </a:path>
              </a:pathLst>
            </a:custGeom>
            <a:noFill/>
            <a:ln w="19050" cmpd="sng">
              <a:solidFill>
                <a:srgbClr val="0000FF"/>
              </a:solidFill>
              <a:round/>
              <a:headEnd/>
              <a:tailEnd/>
            </a:ln>
          </p:spPr>
          <p:txBody>
            <a:bodyPr/>
            <a:lstStyle/>
            <a:p>
              <a:endParaRPr lang="pt-BR"/>
            </a:p>
          </p:txBody>
        </p:sp>
      </p:grpSp>
      <p:grpSp>
        <p:nvGrpSpPr>
          <p:cNvPr id="13" name="Group 42"/>
          <p:cNvGrpSpPr>
            <a:grpSpLocks/>
          </p:cNvGrpSpPr>
          <p:nvPr/>
        </p:nvGrpSpPr>
        <p:grpSpPr bwMode="auto">
          <a:xfrm>
            <a:off x="1619250" y="2546350"/>
            <a:ext cx="4332288" cy="525463"/>
            <a:chOff x="793" y="878"/>
            <a:chExt cx="2729" cy="331"/>
          </a:xfrm>
        </p:grpSpPr>
        <p:sp>
          <p:nvSpPr>
            <p:cNvPr id="36885" name="Freeform 43"/>
            <p:cNvSpPr>
              <a:spLocks/>
            </p:cNvSpPr>
            <p:nvPr/>
          </p:nvSpPr>
          <p:spPr bwMode="auto">
            <a:xfrm>
              <a:off x="839" y="932"/>
              <a:ext cx="2683" cy="277"/>
            </a:xfrm>
            <a:custGeom>
              <a:avLst/>
              <a:gdLst>
                <a:gd name="T0" fmla="*/ 0 w 2683"/>
                <a:gd name="T1" fmla="*/ 0 h 277"/>
                <a:gd name="T2" fmla="*/ 379 w 2683"/>
                <a:gd name="T3" fmla="*/ 182 h 277"/>
                <a:gd name="T4" fmla="*/ 2257 w 2683"/>
                <a:gd name="T5" fmla="*/ 206 h 277"/>
                <a:gd name="T6" fmla="*/ 2683 w 2683"/>
                <a:gd name="T7" fmla="*/ 277 h 277"/>
                <a:gd name="T8" fmla="*/ 0 60000 65536"/>
                <a:gd name="T9" fmla="*/ 0 60000 65536"/>
                <a:gd name="T10" fmla="*/ 0 60000 65536"/>
                <a:gd name="T11" fmla="*/ 0 60000 65536"/>
                <a:gd name="T12" fmla="*/ 0 w 2683"/>
                <a:gd name="T13" fmla="*/ 0 h 277"/>
                <a:gd name="T14" fmla="*/ 2683 w 2683"/>
                <a:gd name="T15" fmla="*/ 277 h 277"/>
              </a:gdLst>
              <a:ahLst/>
              <a:cxnLst>
                <a:cxn ang="T8">
                  <a:pos x="T0" y="T1"/>
                </a:cxn>
                <a:cxn ang="T9">
                  <a:pos x="T2" y="T3"/>
                </a:cxn>
                <a:cxn ang="T10">
                  <a:pos x="T4" y="T5"/>
                </a:cxn>
                <a:cxn ang="T11">
                  <a:pos x="T6" y="T7"/>
                </a:cxn>
              </a:cxnLst>
              <a:rect l="T12" t="T13" r="T14" b="T15"/>
              <a:pathLst>
                <a:path w="2683" h="277">
                  <a:moveTo>
                    <a:pt x="0" y="0"/>
                  </a:moveTo>
                  <a:cubicBezTo>
                    <a:pt x="64" y="30"/>
                    <a:pt x="3" y="148"/>
                    <a:pt x="379" y="182"/>
                  </a:cubicBezTo>
                  <a:cubicBezTo>
                    <a:pt x="755" y="216"/>
                    <a:pt x="1873" y="190"/>
                    <a:pt x="2257" y="206"/>
                  </a:cubicBezTo>
                  <a:cubicBezTo>
                    <a:pt x="2641" y="222"/>
                    <a:pt x="2594" y="262"/>
                    <a:pt x="2683" y="277"/>
                  </a:cubicBezTo>
                </a:path>
              </a:pathLst>
            </a:custGeom>
            <a:noFill/>
            <a:ln w="19050" cmpd="sng">
              <a:solidFill>
                <a:srgbClr val="0000FF"/>
              </a:solidFill>
              <a:round/>
              <a:headEnd/>
              <a:tailEnd/>
            </a:ln>
          </p:spPr>
          <p:txBody>
            <a:bodyPr/>
            <a:lstStyle/>
            <a:p>
              <a:endParaRPr lang="pt-BR"/>
            </a:p>
          </p:txBody>
        </p:sp>
        <p:sp>
          <p:nvSpPr>
            <p:cNvPr id="36886" name="Freeform 44"/>
            <p:cNvSpPr>
              <a:spLocks/>
            </p:cNvSpPr>
            <p:nvPr/>
          </p:nvSpPr>
          <p:spPr bwMode="auto">
            <a:xfrm rot="-1759351">
              <a:off x="793" y="878"/>
              <a:ext cx="88" cy="81"/>
            </a:xfrm>
            <a:custGeom>
              <a:avLst/>
              <a:gdLst>
                <a:gd name="T0" fmla="*/ 0 w 88"/>
                <a:gd name="T1" fmla="*/ 81 h 81"/>
                <a:gd name="T2" fmla="*/ 31 w 88"/>
                <a:gd name="T3" fmla="*/ 2 h 81"/>
                <a:gd name="T4" fmla="*/ 88 w 88"/>
                <a:gd name="T5" fmla="*/ 71 h 81"/>
                <a:gd name="T6" fmla="*/ 0 60000 65536"/>
                <a:gd name="T7" fmla="*/ 0 60000 65536"/>
                <a:gd name="T8" fmla="*/ 0 60000 65536"/>
                <a:gd name="T9" fmla="*/ 0 w 88"/>
                <a:gd name="T10" fmla="*/ 0 h 81"/>
                <a:gd name="T11" fmla="*/ 88 w 88"/>
                <a:gd name="T12" fmla="*/ 81 h 81"/>
              </a:gdLst>
              <a:ahLst/>
              <a:cxnLst>
                <a:cxn ang="T6">
                  <a:pos x="T0" y="T1"/>
                </a:cxn>
                <a:cxn ang="T7">
                  <a:pos x="T2" y="T3"/>
                </a:cxn>
                <a:cxn ang="T8">
                  <a:pos x="T4" y="T5"/>
                </a:cxn>
              </a:cxnLst>
              <a:rect l="T9" t="T10" r="T11" b="T12"/>
              <a:pathLst>
                <a:path w="88" h="81">
                  <a:moveTo>
                    <a:pt x="0" y="81"/>
                  </a:moveTo>
                  <a:cubicBezTo>
                    <a:pt x="6" y="68"/>
                    <a:pt x="16" y="4"/>
                    <a:pt x="31" y="2"/>
                  </a:cubicBezTo>
                  <a:cubicBezTo>
                    <a:pt x="46" y="0"/>
                    <a:pt x="76" y="56"/>
                    <a:pt x="88" y="71"/>
                  </a:cubicBezTo>
                </a:path>
              </a:pathLst>
            </a:custGeom>
            <a:noFill/>
            <a:ln w="19050" cmpd="sng">
              <a:solidFill>
                <a:srgbClr val="0000FF"/>
              </a:solidFill>
              <a:round/>
              <a:headEnd/>
              <a:tailEnd/>
            </a:ln>
          </p:spPr>
          <p:txBody>
            <a:bodyPr/>
            <a:lstStyle/>
            <a:p>
              <a:endParaRPr lang="pt-BR"/>
            </a:p>
          </p:txBody>
        </p:sp>
      </p:grpSp>
      <p:sp>
        <p:nvSpPr>
          <p:cNvPr id="38957" name="Oval 45"/>
          <p:cNvSpPr>
            <a:spLocks noChangeArrowheads="1"/>
          </p:cNvSpPr>
          <p:nvPr/>
        </p:nvSpPr>
        <p:spPr bwMode="auto">
          <a:xfrm>
            <a:off x="5724525" y="1701800"/>
            <a:ext cx="1079500" cy="1079500"/>
          </a:xfrm>
          <a:prstGeom prst="ellipse">
            <a:avLst/>
          </a:prstGeom>
          <a:noFill/>
          <a:ln w="19050">
            <a:solidFill>
              <a:srgbClr val="FF1111"/>
            </a:solidFill>
            <a:prstDash val="dash"/>
            <a:round/>
            <a:headEnd/>
            <a:tailEnd/>
          </a:ln>
        </p:spPr>
        <p:txBody>
          <a:bodyPr wrap="none" anchor="ctr"/>
          <a:lstStyle/>
          <a:p>
            <a:endParaRPr lang="pt-BR">
              <a:latin typeface="Franklin Gothic Book" pitchFamily="34" charset="0"/>
            </a:endParaRPr>
          </a:p>
        </p:txBody>
      </p:sp>
      <p:sp>
        <p:nvSpPr>
          <p:cNvPr id="38958" name="Oval 46"/>
          <p:cNvSpPr>
            <a:spLocks noChangeArrowheads="1"/>
          </p:cNvSpPr>
          <p:nvPr/>
        </p:nvSpPr>
        <p:spPr bwMode="auto">
          <a:xfrm>
            <a:off x="5840413" y="2955925"/>
            <a:ext cx="841375" cy="904875"/>
          </a:xfrm>
          <a:prstGeom prst="ellipse">
            <a:avLst/>
          </a:prstGeom>
          <a:noFill/>
          <a:ln w="19050">
            <a:solidFill>
              <a:srgbClr val="FF1111"/>
            </a:solidFill>
            <a:prstDash val="dash"/>
            <a:round/>
            <a:headEnd/>
            <a:tailEnd/>
          </a:ln>
        </p:spPr>
        <p:txBody>
          <a:bodyPr wrap="none" anchor="ctr"/>
          <a:lstStyle/>
          <a:p>
            <a:endParaRPr lang="pt-BR">
              <a:latin typeface="Franklin Gothic Book" pitchFamily="34" charset="0"/>
            </a:endParaRPr>
          </a:p>
        </p:txBody>
      </p:sp>
      <p:sp>
        <p:nvSpPr>
          <p:cNvPr id="38959" name="Oval 47"/>
          <p:cNvSpPr>
            <a:spLocks noChangeArrowheads="1"/>
          </p:cNvSpPr>
          <p:nvPr/>
        </p:nvSpPr>
        <p:spPr bwMode="auto">
          <a:xfrm>
            <a:off x="1135063" y="1663700"/>
            <a:ext cx="1141412" cy="1141413"/>
          </a:xfrm>
          <a:prstGeom prst="ellipse">
            <a:avLst/>
          </a:prstGeom>
          <a:noFill/>
          <a:ln w="19050">
            <a:solidFill>
              <a:srgbClr val="FF1111"/>
            </a:solidFill>
            <a:prstDash val="dash"/>
            <a:round/>
            <a:headEnd/>
            <a:tailEnd/>
          </a:ln>
        </p:spPr>
        <p:txBody>
          <a:bodyPr wrap="none" anchor="ctr"/>
          <a:lstStyle/>
          <a:p>
            <a:endParaRPr lang="pt-BR">
              <a:latin typeface="Franklin Gothic Book" pitchFamily="34" charset="0"/>
            </a:endParaRPr>
          </a:p>
        </p:txBody>
      </p:sp>
    </p:spTree>
    <p:extLst>
      <p:ext uri="{BB962C8B-B14F-4D97-AF65-F5344CB8AC3E}">
        <p14:creationId xmlns:p14="http://schemas.microsoft.com/office/powerpoint/2010/main" val="262620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8923"/>
                                        </p:tgtEl>
                                        <p:attrNameLst>
                                          <p:attrName>style.visibility</p:attrName>
                                        </p:attrNameLst>
                                      </p:cBhvr>
                                      <p:to>
                                        <p:strVal val="visible"/>
                                      </p:to>
                                    </p:set>
                                    <p:animEffect transition="in" filter="wipe(left)">
                                      <p:cBhvr>
                                        <p:cTn id="15" dur="1000"/>
                                        <p:tgtEl>
                                          <p:spTgt spid="38923"/>
                                        </p:tgtEl>
                                      </p:cBhvr>
                                    </p:animEffect>
                                  </p:childTnLst>
                                </p:cTn>
                              </p:par>
                              <p:par>
                                <p:cTn id="16" presetID="2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9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9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9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9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9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9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3" grpId="0"/>
      <p:bldP spid="38931" grpId="0"/>
      <p:bldP spid="38932" grpId="0"/>
      <p:bldP spid="38933" grpId="0"/>
      <p:bldP spid="38934" grpId="0"/>
      <p:bldP spid="38943" grpId="0" animBg="1"/>
      <p:bldP spid="38947" grpId="0" animBg="1"/>
      <p:bldP spid="38957" grpId="0" animBg="1"/>
      <p:bldP spid="38958" grpId="0" animBg="1"/>
      <p:bldP spid="3895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en-US" dirty="0"/>
              <a:t>INTERAÇÃO COM OUTROS NUTRIENTES</a:t>
            </a:r>
            <a:endParaRPr lang="pt-BR" dirty="0"/>
          </a:p>
        </p:txBody>
      </p:sp>
      <p:sp>
        <p:nvSpPr>
          <p:cNvPr id="37890" name="Espaço Reservado para Conteúdo 2"/>
          <p:cNvSpPr>
            <a:spLocks noGrp="1"/>
          </p:cNvSpPr>
          <p:nvPr>
            <p:ph idx="1"/>
          </p:nvPr>
        </p:nvSpPr>
        <p:spPr/>
        <p:txBody>
          <a:bodyPr/>
          <a:lstStyle/>
          <a:p>
            <a:r>
              <a:rPr lang="pt-BR"/>
              <a:t>Formação de complexos e quelatos de grande estabilidade, proporcional ao tamanho da cadeia carbônica.</a:t>
            </a:r>
          </a:p>
          <a:p>
            <a:pPr lvl="1"/>
            <a:r>
              <a:rPr lang="pt-BR"/>
              <a:t>Ordem de estabilidade</a:t>
            </a:r>
          </a:p>
          <a:p>
            <a:pPr lvl="1"/>
            <a:r>
              <a:rPr lang="pt-BR">
                <a:solidFill>
                  <a:srgbClr val="FF0000"/>
                </a:solidFill>
                <a:latin typeface="Times New Roman" pitchFamily="18" charset="0"/>
              </a:rPr>
              <a:t>Cu</a:t>
            </a:r>
            <a:r>
              <a:rPr lang="pt-BR">
                <a:solidFill>
                  <a:srgbClr val="990000"/>
                </a:solidFill>
                <a:latin typeface="Times New Roman" pitchFamily="18" charset="0"/>
              </a:rPr>
              <a:t> </a:t>
            </a:r>
            <a:r>
              <a:rPr lang="pt-BR">
                <a:solidFill>
                  <a:schemeClr val="bg2"/>
                </a:solidFill>
                <a:latin typeface="Times New Roman" pitchFamily="18" charset="0"/>
              </a:rPr>
              <a:t> </a:t>
            </a:r>
            <a:r>
              <a:rPr lang="pt-BR">
                <a:latin typeface="Times New Roman" pitchFamily="18" charset="0"/>
              </a:rPr>
              <a:t>&gt;  Fe  &gt;  Co  &gt;  Zn  &gt;  Mn</a:t>
            </a:r>
            <a:endParaRPr lang="pt-BR"/>
          </a:p>
          <a:p>
            <a:r>
              <a:rPr lang="pt-BR"/>
              <a:t>Efeito sobre o pH e a solubilidade dos diferentes nutrientes.</a:t>
            </a:r>
          </a:p>
          <a:p>
            <a:r>
              <a:rPr lang="pt-BR"/>
              <a:t>Solubilização e disponibilização de nutrientes</a:t>
            </a:r>
          </a:p>
          <a:p>
            <a:endParaRPr lang="pt-BR"/>
          </a:p>
        </p:txBody>
      </p:sp>
    </p:spTree>
    <p:extLst>
      <p:ext uri="{BB962C8B-B14F-4D97-AF65-F5344CB8AC3E}">
        <p14:creationId xmlns:p14="http://schemas.microsoft.com/office/powerpoint/2010/main" val="155194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marL="800100" indent="-800100" eaLnBrk="1" hangingPunct="1"/>
            <a:r>
              <a:rPr lang="pt-BR" dirty="0"/>
              <a:t>NUTRIÇÃO</a:t>
            </a:r>
            <a:endParaRPr lang="en-US" sz="2400" dirty="0"/>
          </a:p>
        </p:txBody>
      </p:sp>
      <p:sp>
        <p:nvSpPr>
          <p:cNvPr id="50179" name="Rectangle 3"/>
          <p:cNvSpPr>
            <a:spLocks noGrp="1" noChangeArrowheads="1"/>
          </p:cNvSpPr>
          <p:nvPr>
            <p:ph type="body" idx="1"/>
          </p:nvPr>
        </p:nvSpPr>
        <p:spPr/>
        <p:txBody>
          <a:bodyPr/>
          <a:lstStyle/>
          <a:p>
            <a:pPr eaLnBrk="1" hangingPunct="1">
              <a:lnSpc>
                <a:spcPct val="80000"/>
              </a:lnSpc>
            </a:pPr>
            <a:r>
              <a:rPr lang="pt-BR" sz="2000" dirty="0"/>
              <a:t>Nutrição</a:t>
            </a:r>
          </a:p>
          <a:p>
            <a:pPr lvl="1" eaLnBrk="1" hangingPunct="1">
              <a:lnSpc>
                <a:spcPct val="80000"/>
              </a:lnSpc>
            </a:pPr>
            <a:r>
              <a:rPr lang="pt-BR" sz="2000" dirty="0" err="1"/>
              <a:t>CaO</a:t>
            </a:r>
            <a:r>
              <a:rPr lang="pt-BR" sz="2000" dirty="0"/>
              <a:t> (imóvel)</a:t>
            </a:r>
          </a:p>
          <a:p>
            <a:pPr lvl="2" eaLnBrk="1" hangingPunct="1">
              <a:lnSpc>
                <a:spcPct val="80000"/>
              </a:lnSpc>
            </a:pPr>
            <a:r>
              <a:rPr lang="pt-BR" sz="1800" dirty="0"/>
              <a:t>Bastante exportado</a:t>
            </a:r>
          </a:p>
          <a:p>
            <a:pPr lvl="2" eaLnBrk="1" hangingPunct="1">
              <a:lnSpc>
                <a:spcPct val="80000"/>
              </a:lnSpc>
            </a:pPr>
            <a:r>
              <a:rPr lang="pt-BR" sz="1800" dirty="0"/>
              <a:t>Fontes calcário, gesso e adubos orgânicos</a:t>
            </a:r>
          </a:p>
          <a:p>
            <a:pPr lvl="2" eaLnBrk="1" hangingPunct="1">
              <a:lnSpc>
                <a:spcPct val="80000"/>
              </a:lnSpc>
            </a:pPr>
            <a:r>
              <a:rPr lang="pt-BR" sz="1800" dirty="0"/>
              <a:t>Fundamental ao sistema radicular</a:t>
            </a:r>
          </a:p>
          <a:p>
            <a:pPr lvl="1" eaLnBrk="1" hangingPunct="1">
              <a:lnSpc>
                <a:spcPct val="80000"/>
              </a:lnSpc>
            </a:pPr>
            <a:r>
              <a:rPr lang="pt-BR" sz="2000" dirty="0" err="1"/>
              <a:t>MgO</a:t>
            </a:r>
            <a:endParaRPr lang="pt-BR" sz="1500" dirty="0"/>
          </a:p>
          <a:p>
            <a:pPr lvl="2" eaLnBrk="1" hangingPunct="1">
              <a:lnSpc>
                <a:spcPct val="80000"/>
              </a:lnSpc>
            </a:pPr>
            <a:r>
              <a:rPr lang="pt-BR" sz="1800" dirty="0"/>
              <a:t>Fontes: calcários dolomíticos e magnesianos; termofosfatos magnesianos; </a:t>
            </a:r>
            <a:r>
              <a:rPr lang="pt-BR" sz="1800" dirty="0" err="1"/>
              <a:t>fosmag</a:t>
            </a:r>
            <a:r>
              <a:rPr lang="pt-BR" sz="1800" dirty="0"/>
              <a:t>; adubos orgânicos.</a:t>
            </a:r>
          </a:p>
          <a:p>
            <a:pPr lvl="2" eaLnBrk="1" hangingPunct="1">
              <a:lnSpc>
                <a:spcPct val="80000"/>
              </a:lnSpc>
            </a:pPr>
            <a:r>
              <a:rPr lang="pt-BR" sz="1800" dirty="0"/>
              <a:t>Relações importantes com P</a:t>
            </a:r>
          </a:p>
          <a:p>
            <a:pPr lvl="1" eaLnBrk="1" hangingPunct="1">
              <a:lnSpc>
                <a:spcPct val="80000"/>
              </a:lnSpc>
            </a:pPr>
            <a:r>
              <a:rPr lang="pt-BR" sz="2000" dirty="0"/>
              <a:t>SO</a:t>
            </a:r>
            <a:r>
              <a:rPr lang="pt-BR" sz="1500" dirty="0"/>
              <a:t>4 (imóvel)</a:t>
            </a:r>
          </a:p>
          <a:p>
            <a:pPr lvl="2" eaLnBrk="1" hangingPunct="1">
              <a:lnSpc>
                <a:spcPct val="80000"/>
              </a:lnSpc>
            </a:pPr>
            <a:r>
              <a:rPr lang="pt-BR" sz="1800" dirty="0"/>
              <a:t>Fontes gesso, super simples e adubos orgânicos</a:t>
            </a:r>
          </a:p>
          <a:p>
            <a:pPr lvl="1" eaLnBrk="1" hangingPunct="1">
              <a:lnSpc>
                <a:spcPct val="80000"/>
              </a:lnSpc>
            </a:pPr>
            <a:r>
              <a:rPr lang="pt-BR" sz="2000" dirty="0"/>
              <a:t>Micro</a:t>
            </a:r>
          </a:p>
          <a:p>
            <a:pPr lvl="2" eaLnBrk="1" hangingPunct="1">
              <a:lnSpc>
                <a:spcPct val="80000"/>
              </a:lnSpc>
            </a:pPr>
            <a:r>
              <a:rPr lang="pt-BR" sz="1800" dirty="0"/>
              <a:t>Mais importantes: Cu (tabuleiros) e Zn (cerrado)</a:t>
            </a:r>
          </a:p>
          <a:p>
            <a:pPr lvl="2" eaLnBrk="1" hangingPunct="1">
              <a:lnSpc>
                <a:spcPct val="80000"/>
              </a:lnSpc>
            </a:pPr>
            <a:r>
              <a:rPr lang="pt-BR" sz="1800" dirty="0" err="1"/>
              <a:t>Mo</a:t>
            </a:r>
            <a:r>
              <a:rPr lang="pt-BR" sz="1800" dirty="0"/>
              <a:t> pode ser importante na fixação de N por organismos de vida livre</a:t>
            </a:r>
          </a:p>
          <a:p>
            <a:pPr lvl="2" eaLnBrk="1" hangingPunct="1">
              <a:lnSpc>
                <a:spcPct val="80000"/>
              </a:lnSpc>
            </a:pPr>
            <a:r>
              <a:rPr lang="pt-BR" sz="1800" dirty="0"/>
              <a:t>Bo tem recebido mais atenção</a:t>
            </a:r>
            <a:endParaRPr lang="en-US" sz="1800" dirty="0"/>
          </a:p>
        </p:txBody>
      </p:sp>
    </p:spTree>
    <p:extLst>
      <p:ext uri="{BB962C8B-B14F-4D97-AF65-F5344CB8AC3E}">
        <p14:creationId xmlns:p14="http://schemas.microsoft.com/office/powerpoint/2010/main" val="36500857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a:t>Ação na planta</a:t>
            </a:r>
          </a:p>
        </p:txBody>
      </p:sp>
      <p:sp>
        <p:nvSpPr>
          <p:cNvPr id="38914" name="Espaço Reservado para Conteúdo 2"/>
          <p:cNvSpPr>
            <a:spLocks noGrp="1"/>
          </p:cNvSpPr>
          <p:nvPr>
            <p:ph idx="1"/>
          </p:nvPr>
        </p:nvSpPr>
        <p:spPr/>
        <p:txBody>
          <a:bodyPr/>
          <a:lstStyle/>
          <a:p>
            <a:r>
              <a:rPr lang="pt-BR"/>
              <a:t>Os resultados consistentemente indicam uma melhoria do “estado geral” da planta.</a:t>
            </a:r>
          </a:p>
          <a:p>
            <a:r>
              <a:rPr lang="pt-BR"/>
              <a:t>A planta com vigor é menos suscetível a patógenos</a:t>
            </a:r>
          </a:p>
          <a:p>
            <a:r>
              <a:rPr lang="pt-BR"/>
              <a:t>Diferentes mecanismos atuando conjuntamente com grande interação</a:t>
            </a:r>
          </a:p>
          <a:p>
            <a:r>
              <a:rPr lang="pt-BR"/>
              <a:t>Atuam no transporte de açúcares</a:t>
            </a:r>
          </a:p>
          <a:p>
            <a:r>
              <a:rPr lang="pt-BR"/>
              <a:t>Expressão gênica</a:t>
            </a:r>
          </a:p>
        </p:txBody>
      </p:sp>
    </p:spTree>
    <p:extLst>
      <p:ext uri="{BB962C8B-B14F-4D97-AF65-F5344CB8AC3E}">
        <p14:creationId xmlns:p14="http://schemas.microsoft.com/office/powerpoint/2010/main" val="14710189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pPr fontAlgn="auto">
              <a:spcAft>
                <a:spcPts val="0"/>
              </a:spcAft>
              <a:defRPr/>
            </a:pPr>
            <a:r>
              <a:rPr lang="pt-BR" sz="3800" dirty="0"/>
              <a:t>AÇÃO BIORREGULADOR E BIOESTIMULANTE</a:t>
            </a:r>
          </a:p>
        </p:txBody>
      </p:sp>
      <p:sp>
        <p:nvSpPr>
          <p:cNvPr id="52227" name="Rectangle 3"/>
          <p:cNvSpPr>
            <a:spLocks noGrp="1" noChangeArrowheads="1"/>
          </p:cNvSpPr>
          <p:nvPr>
            <p:ph type="body" idx="1"/>
          </p:nvPr>
        </p:nvSpPr>
        <p:spPr/>
        <p:txBody>
          <a:bodyPr>
            <a:normAutofit/>
          </a:bodyPr>
          <a:lstStyle/>
          <a:p>
            <a:pPr fontAlgn="auto">
              <a:lnSpc>
                <a:spcPct val="90000"/>
              </a:lnSpc>
              <a:spcAft>
                <a:spcPts val="0"/>
              </a:spcAft>
              <a:buFont typeface="Wingdings 2"/>
              <a:buChar char=""/>
              <a:defRPr/>
            </a:pPr>
            <a:r>
              <a:rPr lang="pt-BR" dirty="0"/>
              <a:t>Biorregulador é um composto orgânico, não nutriente, aplicado na planta, que a baixas concentrações promove, inibe ou modifica processos morfológicos e fisiológicos do vegetal. (CASTRO, 2006)</a:t>
            </a:r>
          </a:p>
          <a:p>
            <a:pPr fontAlgn="auto">
              <a:lnSpc>
                <a:spcPct val="90000"/>
              </a:lnSpc>
              <a:spcAft>
                <a:spcPts val="0"/>
              </a:spcAft>
              <a:buFont typeface="Wingdings 2"/>
              <a:buChar char=""/>
              <a:defRPr/>
            </a:pPr>
            <a:r>
              <a:rPr lang="pt-BR" dirty="0"/>
              <a:t>Bioestimulantes podem ser definidos como misturas de biorreguladores ou mistura de um ou mais biorreguladores com outros compostos de natureza química diferente (aminoácidos, vitaminas, ác. orgânicos, etc.). (CASTRO, 2006)</a:t>
            </a:r>
          </a:p>
        </p:txBody>
      </p:sp>
    </p:spTree>
    <p:extLst>
      <p:ext uri="{BB962C8B-B14F-4D97-AF65-F5344CB8AC3E}">
        <p14:creationId xmlns:p14="http://schemas.microsoft.com/office/powerpoint/2010/main" val="32392398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fontAlgn="auto">
              <a:spcAft>
                <a:spcPts val="0"/>
              </a:spcAft>
              <a:defRPr/>
            </a:pPr>
            <a:r>
              <a:rPr lang="pt-BR" b="1" dirty="0"/>
              <a:t>AÇÃO BIOATIVADORA</a:t>
            </a:r>
          </a:p>
        </p:txBody>
      </p:sp>
      <p:sp>
        <p:nvSpPr>
          <p:cNvPr id="48131" name="Rectangle 3"/>
          <p:cNvSpPr>
            <a:spLocks noGrp="1" noChangeArrowheads="1"/>
          </p:cNvSpPr>
          <p:nvPr>
            <p:ph type="body" idx="1"/>
          </p:nvPr>
        </p:nvSpPr>
        <p:spPr>
          <a:xfrm>
            <a:off x="914400" y="1600200"/>
            <a:ext cx="7772400" cy="4924425"/>
          </a:xfrm>
        </p:spPr>
        <p:txBody>
          <a:bodyPr>
            <a:normAutofit/>
          </a:bodyPr>
          <a:lstStyle/>
          <a:p>
            <a:pPr fontAlgn="auto">
              <a:lnSpc>
                <a:spcPct val="90000"/>
              </a:lnSpc>
              <a:spcAft>
                <a:spcPts val="0"/>
              </a:spcAft>
              <a:buFont typeface="Wingdings 2"/>
              <a:buChar char=""/>
              <a:defRPr/>
            </a:pPr>
            <a:r>
              <a:rPr lang="pt-BR" u="sng" dirty="0"/>
              <a:t>Bioativadores</a:t>
            </a:r>
            <a:r>
              <a:rPr lang="pt-BR" dirty="0"/>
              <a:t> são substâncias orgânicas complexas modificadoras do crescimento capazes de atuar em fatores de transcrição da planta e na expressão gênica, em proteínas de membrana alternando o transporte iônico e em enzimas metabólicas capazes de afetar o metabolismo secundário, de modo a </a:t>
            </a:r>
            <a:r>
              <a:rPr lang="pt-BR" u="sng" dirty="0"/>
              <a:t>modificar a nutrição mineral</a:t>
            </a:r>
            <a:r>
              <a:rPr lang="pt-BR" dirty="0"/>
              <a:t>, </a:t>
            </a:r>
            <a:r>
              <a:rPr lang="pt-BR" u="sng" dirty="0"/>
              <a:t>produzir precursores de hormônios vegetais</a:t>
            </a:r>
            <a:r>
              <a:rPr lang="pt-BR" dirty="0"/>
              <a:t>, levando a </a:t>
            </a:r>
            <a:r>
              <a:rPr lang="pt-BR" u="sng" dirty="0"/>
              <a:t>síntese hormonal</a:t>
            </a:r>
            <a:r>
              <a:rPr lang="pt-BR" dirty="0"/>
              <a:t> e a </a:t>
            </a:r>
            <a:r>
              <a:rPr lang="pt-BR" u="sng" dirty="0"/>
              <a:t>resposta da planta a nutrientes e hormônios</a:t>
            </a:r>
            <a:r>
              <a:rPr lang="pt-BR" dirty="0"/>
              <a:t> (CASTRO, 2006).</a:t>
            </a:r>
          </a:p>
        </p:txBody>
      </p:sp>
    </p:spTree>
    <p:extLst>
      <p:ext uri="{BB962C8B-B14F-4D97-AF65-F5344CB8AC3E}">
        <p14:creationId xmlns:p14="http://schemas.microsoft.com/office/powerpoint/2010/main" val="35952965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4"/>
          <p:cNvSpPr txBox="1">
            <a:spLocks noChangeArrowheads="1"/>
          </p:cNvSpPr>
          <p:nvPr/>
        </p:nvSpPr>
        <p:spPr bwMode="auto">
          <a:xfrm>
            <a:off x="3779838" y="188913"/>
            <a:ext cx="1563826" cy="338554"/>
          </a:xfrm>
          <a:prstGeom prst="rect">
            <a:avLst/>
          </a:prstGeom>
          <a:solidFill>
            <a:srgbClr val="009900"/>
          </a:solidFill>
          <a:ln w="9525">
            <a:noFill/>
            <a:miter lim="800000"/>
            <a:headEnd/>
            <a:tailEnd/>
          </a:ln>
        </p:spPr>
        <p:txBody>
          <a:bodyPr wrap="none">
            <a:spAutoFit/>
          </a:bodyPr>
          <a:lstStyle/>
          <a:p>
            <a:r>
              <a:rPr lang="pt-BR" sz="1600" dirty="0">
                <a:latin typeface="Franklin Gothic Book" pitchFamily="34" charset="0"/>
                <a:cs typeface="Arial" charset="0"/>
              </a:rPr>
              <a:t>BIOATIVADORES</a:t>
            </a:r>
          </a:p>
        </p:txBody>
      </p:sp>
      <p:sp>
        <p:nvSpPr>
          <p:cNvPr id="41986" name="Text Box 5"/>
          <p:cNvSpPr txBox="1">
            <a:spLocks noChangeArrowheads="1"/>
          </p:cNvSpPr>
          <p:nvPr/>
        </p:nvSpPr>
        <p:spPr bwMode="auto">
          <a:xfrm>
            <a:off x="3662666" y="901700"/>
            <a:ext cx="2117118" cy="338554"/>
          </a:xfrm>
          <a:prstGeom prst="rect">
            <a:avLst/>
          </a:prstGeom>
          <a:noFill/>
          <a:ln w="9525">
            <a:solidFill>
              <a:schemeClr val="tx1"/>
            </a:solidFill>
            <a:miter lim="800000"/>
            <a:headEnd/>
            <a:tailEnd/>
          </a:ln>
        </p:spPr>
        <p:txBody>
          <a:bodyPr wrap="none">
            <a:spAutoFit/>
          </a:bodyPr>
          <a:lstStyle/>
          <a:p>
            <a:pPr algn="ctr"/>
            <a:r>
              <a:rPr lang="pt-BR" sz="1600" dirty="0">
                <a:latin typeface="Franklin Gothic Book" pitchFamily="34" charset="0"/>
                <a:cs typeface="Arial" charset="0"/>
              </a:rPr>
              <a:t>Fatores de transcrição</a:t>
            </a:r>
          </a:p>
        </p:txBody>
      </p:sp>
      <p:sp>
        <p:nvSpPr>
          <p:cNvPr id="41987" name="Text Box 6"/>
          <p:cNvSpPr txBox="1">
            <a:spLocks noChangeArrowheads="1"/>
          </p:cNvSpPr>
          <p:nvPr/>
        </p:nvSpPr>
        <p:spPr bwMode="auto">
          <a:xfrm>
            <a:off x="3861178" y="1628775"/>
            <a:ext cx="1694695" cy="338554"/>
          </a:xfrm>
          <a:prstGeom prst="rect">
            <a:avLst/>
          </a:prstGeom>
          <a:noFill/>
          <a:ln w="9525">
            <a:solidFill>
              <a:schemeClr val="tx1"/>
            </a:solidFill>
            <a:miter lim="800000"/>
            <a:headEnd/>
            <a:tailEnd/>
          </a:ln>
        </p:spPr>
        <p:txBody>
          <a:bodyPr wrap="none">
            <a:spAutoFit/>
          </a:bodyPr>
          <a:lstStyle/>
          <a:p>
            <a:pPr algn="ctr"/>
            <a:r>
              <a:rPr lang="pt-BR" sz="1600" dirty="0">
                <a:latin typeface="Franklin Gothic Book" pitchFamily="34" charset="0"/>
                <a:cs typeface="Arial" charset="0"/>
              </a:rPr>
              <a:t>Expressão gênica</a:t>
            </a:r>
          </a:p>
        </p:txBody>
      </p:sp>
      <p:sp>
        <p:nvSpPr>
          <p:cNvPr id="36871" name="Oval 7"/>
          <p:cNvSpPr>
            <a:spLocks noChangeArrowheads="1"/>
          </p:cNvSpPr>
          <p:nvPr/>
        </p:nvSpPr>
        <p:spPr bwMode="auto">
          <a:xfrm>
            <a:off x="800100" y="2290763"/>
            <a:ext cx="3501108" cy="476071"/>
          </a:xfrm>
          <a:prstGeom prst="ellipse">
            <a:avLst/>
          </a:prstGeom>
          <a:gradFill rotWithShape="1">
            <a:gsLst>
              <a:gs pos="0">
                <a:schemeClr val="folHlink">
                  <a:alpha val="80000"/>
                </a:schemeClr>
              </a:gs>
              <a:gs pos="100000">
                <a:schemeClr val="folHlink">
                  <a:gamma/>
                  <a:tint val="66667"/>
                  <a:invGamma/>
                  <a:alpha val="80000"/>
                </a:schemeClr>
              </a:gs>
            </a:gsLst>
            <a:lin ang="5400000" scaled="1"/>
          </a:gradFill>
          <a:ln w="9525">
            <a:noFill/>
            <a:round/>
            <a:headEnd/>
            <a:tailEnd/>
          </a:ln>
          <a:effectLst/>
        </p:spPr>
        <p:txBody>
          <a:bodyPr wrap="none">
            <a:spAutoFit/>
          </a:bodyPr>
          <a:lstStyle/>
          <a:p>
            <a:pPr fontAlgn="auto">
              <a:spcBef>
                <a:spcPts val="0"/>
              </a:spcBef>
              <a:spcAft>
                <a:spcPts val="0"/>
              </a:spcAft>
              <a:defRPr/>
            </a:pPr>
            <a:r>
              <a:rPr lang="pt-BR" sz="1600" dirty="0">
                <a:latin typeface="+mn-lt"/>
                <a:cs typeface="Arial" charset="0"/>
              </a:rPr>
              <a:t>Proteínas de membranas</a:t>
            </a:r>
          </a:p>
        </p:txBody>
      </p:sp>
      <p:sp>
        <p:nvSpPr>
          <p:cNvPr id="36872" name="Oval 8"/>
          <p:cNvSpPr>
            <a:spLocks noChangeArrowheads="1"/>
          </p:cNvSpPr>
          <p:nvPr/>
        </p:nvSpPr>
        <p:spPr bwMode="auto">
          <a:xfrm>
            <a:off x="1243013" y="4730750"/>
            <a:ext cx="2358267" cy="476071"/>
          </a:xfrm>
          <a:prstGeom prst="ellipse">
            <a:avLst/>
          </a:prstGeom>
          <a:gradFill rotWithShape="1">
            <a:gsLst>
              <a:gs pos="0">
                <a:schemeClr val="folHlink">
                  <a:alpha val="80000"/>
                </a:schemeClr>
              </a:gs>
              <a:gs pos="100000">
                <a:schemeClr val="folHlink">
                  <a:gamma/>
                  <a:tint val="66667"/>
                  <a:invGamma/>
                  <a:alpha val="80000"/>
                </a:schemeClr>
              </a:gs>
            </a:gsLst>
            <a:lin ang="5400000" scaled="1"/>
          </a:gradFill>
          <a:ln w="9525">
            <a:noFill/>
            <a:round/>
            <a:headEnd/>
            <a:tailEnd/>
          </a:ln>
          <a:effectLst/>
        </p:spPr>
        <p:txBody>
          <a:bodyPr wrap="none">
            <a:spAutoFit/>
          </a:bodyPr>
          <a:lstStyle/>
          <a:p>
            <a:pPr fontAlgn="auto">
              <a:spcBef>
                <a:spcPts val="0"/>
              </a:spcBef>
              <a:spcAft>
                <a:spcPts val="0"/>
              </a:spcAft>
              <a:defRPr/>
            </a:pPr>
            <a:r>
              <a:rPr lang="pt-BR" sz="1600" dirty="0">
                <a:latin typeface="+mn-lt"/>
                <a:cs typeface="Arial" charset="0"/>
              </a:rPr>
              <a:t>Nutrição mineral</a:t>
            </a:r>
          </a:p>
        </p:txBody>
      </p:sp>
      <p:sp>
        <p:nvSpPr>
          <p:cNvPr id="36873" name="Oval 9"/>
          <p:cNvSpPr>
            <a:spLocks noChangeArrowheads="1"/>
          </p:cNvSpPr>
          <p:nvPr/>
        </p:nvSpPr>
        <p:spPr bwMode="auto">
          <a:xfrm>
            <a:off x="1169988" y="3429000"/>
            <a:ext cx="2476023" cy="476071"/>
          </a:xfrm>
          <a:prstGeom prst="ellipse">
            <a:avLst/>
          </a:prstGeom>
          <a:gradFill rotWithShape="1">
            <a:gsLst>
              <a:gs pos="0">
                <a:schemeClr val="folHlink">
                  <a:alpha val="80000"/>
                </a:schemeClr>
              </a:gs>
              <a:gs pos="100000">
                <a:schemeClr val="folHlink">
                  <a:gamma/>
                  <a:tint val="66667"/>
                  <a:invGamma/>
                  <a:alpha val="80000"/>
                </a:schemeClr>
              </a:gs>
            </a:gsLst>
            <a:lin ang="5400000" scaled="1"/>
          </a:gradFill>
          <a:ln w="9525">
            <a:noFill/>
            <a:round/>
            <a:headEnd/>
            <a:tailEnd/>
          </a:ln>
          <a:effectLst/>
        </p:spPr>
        <p:txBody>
          <a:bodyPr wrap="none">
            <a:spAutoFit/>
          </a:bodyPr>
          <a:lstStyle/>
          <a:p>
            <a:pPr fontAlgn="auto">
              <a:spcBef>
                <a:spcPts val="0"/>
              </a:spcBef>
              <a:spcAft>
                <a:spcPts val="0"/>
              </a:spcAft>
              <a:defRPr/>
            </a:pPr>
            <a:r>
              <a:rPr lang="pt-BR" sz="1600" dirty="0">
                <a:latin typeface="+mn-lt"/>
                <a:cs typeface="Arial" charset="0"/>
              </a:rPr>
              <a:t>Transporte iônico</a:t>
            </a:r>
          </a:p>
        </p:txBody>
      </p:sp>
      <p:sp>
        <p:nvSpPr>
          <p:cNvPr id="41991" name="Text Box 10"/>
          <p:cNvSpPr txBox="1">
            <a:spLocks noChangeArrowheads="1"/>
          </p:cNvSpPr>
          <p:nvPr/>
        </p:nvSpPr>
        <p:spPr bwMode="auto">
          <a:xfrm>
            <a:off x="2916238" y="6375400"/>
            <a:ext cx="2447337" cy="338554"/>
          </a:xfrm>
          <a:prstGeom prst="rect">
            <a:avLst/>
          </a:prstGeom>
          <a:solidFill>
            <a:srgbClr val="009900"/>
          </a:solidFill>
          <a:ln w="9525">
            <a:noFill/>
            <a:miter lim="800000"/>
            <a:headEnd/>
            <a:tailEnd/>
          </a:ln>
        </p:spPr>
        <p:txBody>
          <a:bodyPr wrap="none">
            <a:spAutoFit/>
          </a:bodyPr>
          <a:lstStyle/>
          <a:p>
            <a:r>
              <a:rPr lang="pt-BR" sz="1600" dirty="0">
                <a:latin typeface="Franklin Gothic Book" pitchFamily="34" charset="0"/>
                <a:cs typeface="Arial" charset="0"/>
              </a:rPr>
              <a:t>RESPOSTAS DAS PLANTAS</a:t>
            </a:r>
          </a:p>
        </p:txBody>
      </p:sp>
      <p:sp>
        <p:nvSpPr>
          <p:cNvPr id="36875" name="Oval 11"/>
          <p:cNvSpPr>
            <a:spLocks noChangeArrowheads="1"/>
          </p:cNvSpPr>
          <p:nvPr/>
        </p:nvSpPr>
        <p:spPr bwMode="auto">
          <a:xfrm>
            <a:off x="5303838" y="2282825"/>
            <a:ext cx="2982659" cy="476071"/>
          </a:xfrm>
          <a:prstGeom prst="ellipse">
            <a:avLst/>
          </a:prstGeom>
          <a:gradFill rotWithShape="1">
            <a:gsLst>
              <a:gs pos="0">
                <a:schemeClr val="folHlink">
                  <a:alpha val="80000"/>
                </a:schemeClr>
              </a:gs>
              <a:gs pos="100000">
                <a:schemeClr val="folHlink">
                  <a:gamma/>
                  <a:tint val="66667"/>
                  <a:invGamma/>
                  <a:alpha val="80000"/>
                </a:schemeClr>
              </a:gs>
            </a:gsLst>
            <a:lin ang="5400000" scaled="1"/>
          </a:gradFill>
          <a:ln w="9525">
            <a:noFill/>
            <a:round/>
            <a:headEnd/>
            <a:tailEnd/>
          </a:ln>
          <a:effectLst/>
        </p:spPr>
        <p:txBody>
          <a:bodyPr wrap="none">
            <a:spAutoFit/>
          </a:bodyPr>
          <a:lstStyle/>
          <a:p>
            <a:pPr fontAlgn="auto">
              <a:spcBef>
                <a:spcPts val="0"/>
              </a:spcBef>
              <a:spcAft>
                <a:spcPts val="0"/>
              </a:spcAft>
              <a:defRPr/>
            </a:pPr>
            <a:r>
              <a:rPr lang="pt-BR" sz="1600" dirty="0">
                <a:latin typeface="+mn-lt"/>
                <a:cs typeface="Arial" charset="0"/>
              </a:rPr>
              <a:t>Enzimas metabólicas</a:t>
            </a:r>
          </a:p>
        </p:txBody>
      </p:sp>
      <p:sp>
        <p:nvSpPr>
          <p:cNvPr id="36876" name="Oval 12"/>
          <p:cNvSpPr>
            <a:spLocks noChangeArrowheads="1"/>
          </p:cNvSpPr>
          <p:nvPr/>
        </p:nvSpPr>
        <p:spPr bwMode="auto">
          <a:xfrm>
            <a:off x="5045075" y="4298950"/>
            <a:ext cx="3753571" cy="822305"/>
          </a:xfrm>
          <a:prstGeom prst="ellipse">
            <a:avLst/>
          </a:prstGeom>
          <a:gradFill rotWithShape="1">
            <a:gsLst>
              <a:gs pos="0">
                <a:schemeClr val="folHlink">
                  <a:alpha val="80000"/>
                </a:schemeClr>
              </a:gs>
              <a:gs pos="100000">
                <a:schemeClr val="folHlink">
                  <a:gamma/>
                  <a:tint val="66667"/>
                  <a:invGamma/>
                  <a:alpha val="80000"/>
                </a:schemeClr>
              </a:gs>
            </a:gsLst>
            <a:lin ang="5400000" scaled="1"/>
          </a:gradFill>
          <a:ln w="9525">
            <a:noFill/>
            <a:round/>
            <a:headEnd/>
            <a:tailEnd/>
          </a:ln>
          <a:effectLst/>
        </p:spPr>
        <p:txBody>
          <a:bodyPr wrap="none">
            <a:spAutoFit/>
          </a:bodyPr>
          <a:lstStyle/>
          <a:p>
            <a:pPr fontAlgn="auto">
              <a:spcBef>
                <a:spcPts val="0"/>
              </a:spcBef>
              <a:spcAft>
                <a:spcPts val="0"/>
              </a:spcAft>
              <a:defRPr/>
            </a:pPr>
            <a:r>
              <a:rPr lang="pt-BR" sz="1600" dirty="0">
                <a:latin typeface="+mn-lt"/>
                <a:cs typeface="Arial" charset="0"/>
              </a:rPr>
              <a:t>Aminoácidos e precursores</a:t>
            </a:r>
          </a:p>
          <a:p>
            <a:pPr fontAlgn="auto">
              <a:spcBef>
                <a:spcPts val="0"/>
              </a:spcBef>
              <a:spcAft>
                <a:spcPts val="0"/>
              </a:spcAft>
              <a:defRPr/>
            </a:pPr>
            <a:r>
              <a:rPr lang="pt-BR" sz="1600" dirty="0">
                <a:latin typeface="+mn-lt"/>
                <a:cs typeface="Arial" charset="0"/>
              </a:rPr>
              <a:t>de hormônios vegetais</a:t>
            </a:r>
          </a:p>
        </p:txBody>
      </p:sp>
      <p:sp>
        <p:nvSpPr>
          <p:cNvPr id="36877" name="Oval 13"/>
          <p:cNvSpPr>
            <a:spLocks noChangeArrowheads="1"/>
          </p:cNvSpPr>
          <p:nvPr/>
        </p:nvSpPr>
        <p:spPr bwMode="auto">
          <a:xfrm>
            <a:off x="5303838" y="3070225"/>
            <a:ext cx="3016472" cy="822305"/>
          </a:xfrm>
          <a:prstGeom prst="ellipse">
            <a:avLst/>
          </a:prstGeom>
          <a:gradFill rotWithShape="1">
            <a:gsLst>
              <a:gs pos="0">
                <a:schemeClr val="folHlink">
                  <a:alpha val="80000"/>
                </a:schemeClr>
              </a:gs>
              <a:gs pos="100000">
                <a:schemeClr val="folHlink">
                  <a:gamma/>
                  <a:tint val="66667"/>
                  <a:invGamma/>
                  <a:alpha val="80000"/>
                </a:schemeClr>
              </a:gs>
            </a:gsLst>
            <a:lin ang="5400000" scaled="1"/>
          </a:gradFill>
          <a:ln w="9525">
            <a:noFill/>
            <a:round/>
            <a:headEnd/>
            <a:tailEnd/>
          </a:ln>
          <a:effectLst/>
        </p:spPr>
        <p:txBody>
          <a:bodyPr wrap="none">
            <a:spAutoFit/>
          </a:bodyPr>
          <a:lstStyle/>
          <a:p>
            <a:pPr fontAlgn="auto">
              <a:spcBef>
                <a:spcPts val="0"/>
              </a:spcBef>
              <a:spcAft>
                <a:spcPts val="0"/>
              </a:spcAft>
              <a:defRPr/>
            </a:pPr>
            <a:r>
              <a:rPr lang="pt-BR" sz="1600" dirty="0">
                <a:latin typeface="+mn-lt"/>
                <a:cs typeface="Arial" charset="0"/>
              </a:rPr>
              <a:t>Metabolismo primário</a:t>
            </a:r>
          </a:p>
          <a:p>
            <a:pPr fontAlgn="auto">
              <a:spcBef>
                <a:spcPts val="0"/>
              </a:spcBef>
              <a:spcAft>
                <a:spcPts val="0"/>
              </a:spcAft>
              <a:defRPr/>
            </a:pPr>
            <a:r>
              <a:rPr lang="pt-BR" sz="1600" dirty="0">
                <a:latin typeface="+mn-lt"/>
                <a:cs typeface="Arial" charset="0"/>
              </a:rPr>
              <a:t>e secundário</a:t>
            </a:r>
          </a:p>
        </p:txBody>
      </p:sp>
      <p:sp>
        <p:nvSpPr>
          <p:cNvPr id="36878" name="Oval 14"/>
          <p:cNvSpPr>
            <a:spLocks noChangeArrowheads="1"/>
          </p:cNvSpPr>
          <p:nvPr/>
        </p:nvSpPr>
        <p:spPr bwMode="auto">
          <a:xfrm>
            <a:off x="5292725" y="5522913"/>
            <a:ext cx="2806838" cy="476071"/>
          </a:xfrm>
          <a:prstGeom prst="ellipse">
            <a:avLst/>
          </a:prstGeom>
          <a:gradFill rotWithShape="1">
            <a:gsLst>
              <a:gs pos="0">
                <a:schemeClr val="folHlink">
                  <a:alpha val="80000"/>
                </a:schemeClr>
              </a:gs>
              <a:gs pos="100000">
                <a:schemeClr val="folHlink">
                  <a:gamma/>
                  <a:tint val="66667"/>
                  <a:invGamma/>
                  <a:alpha val="80000"/>
                </a:schemeClr>
              </a:gs>
            </a:gsLst>
            <a:lin ang="5400000" scaled="1"/>
          </a:gradFill>
          <a:ln w="9525">
            <a:noFill/>
            <a:round/>
            <a:headEnd/>
            <a:tailEnd/>
          </a:ln>
          <a:effectLst/>
        </p:spPr>
        <p:txBody>
          <a:bodyPr wrap="none">
            <a:spAutoFit/>
          </a:bodyPr>
          <a:lstStyle/>
          <a:p>
            <a:pPr fontAlgn="auto">
              <a:spcBef>
                <a:spcPts val="0"/>
              </a:spcBef>
              <a:spcAft>
                <a:spcPts val="0"/>
              </a:spcAft>
              <a:defRPr/>
            </a:pPr>
            <a:r>
              <a:rPr lang="pt-BR" sz="1600" dirty="0">
                <a:latin typeface="+mn-lt"/>
                <a:cs typeface="Arial" charset="0"/>
              </a:rPr>
              <a:t>Hormônios vegetais</a:t>
            </a:r>
          </a:p>
        </p:txBody>
      </p:sp>
      <p:sp>
        <p:nvSpPr>
          <p:cNvPr id="41996" name="Line 15"/>
          <p:cNvSpPr>
            <a:spLocks noChangeShapeType="1"/>
          </p:cNvSpPr>
          <p:nvPr/>
        </p:nvSpPr>
        <p:spPr bwMode="auto">
          <a:xfrm>
            <a:off x="4643438" y="620713"/>
            <a:ext cx="0" cy="360362"/>
          </a:xfrm>
          <a:prstGeom prst="line">
            <a:avLst/>
          </a:prstGeom>
          <a:noFill/>
          <a:ln w="38100">
            <a:solidFill>
              <a:schemeClr val="tx1"/>
            </a:solidFill>
            <a:round/>
            <a:headEnd/>
            <a:tailEnd type="arrow" w="med" len="med"/>
          </a:ln>
        </p:spPr>
        <p:txBody>
          <a:bodyPr/>
          <a:lstStyle/>
          <a:p>
            <a:endParaRPr lang="pt-BR"/>
          </a:p>
        </p:txBody>
      </p:sp>
      <p:sp>
        <p:nvSpPr>
          <p:cNvPr id="41997" name="Line 16"/>
          <p:cNvSpPr>
            <a:spLocks noChangeShapeType="1"/>
          </p:cNvSpPr>
          <p:nvPr/>
        </p:nvSpPr>
        <p:spPr bwMode="auto">
          <a:xfrm>
            <a:off x="4643438" y="1268413"/>
            <a:ext cx="0" cy="360362"/>
          </a:xfrm>
          <a:prstGeom prst="line">
            <a:avLst/>
          </a:prstGeom>
          <a:noFill/>
          <a:ln w="38100">
            <a:solidFill>
              <a:schemeClr val="tx1"/>
            </a:solidFill>
            <a:round/>
            <a:headEnd/>
            <a:tailEnd type="arrow" w="med" len="med"/>
          </a:ln>
        </p:spPr>
        <p:txBody>
          <a:bodyPr/>
          <a:lstStyle/>
          <a:p>
            <a:endParaRPr lang="pt-BR"/>
          </a:p>
        </p:txBody>
      </p:sp>
      <p:sp>
        <p:nvSpPr>
          <p:cNvPr id="41998" name="Line 17"/>
          <p:cNvSpPr>
            <a:spLocks noChangeShapeType="1"/>
          </p:cNvSpPr>
          <p:nvPr/>
        </p:nvSpPr>
        <p:spPr bwMode="auto">
          <a:xfrm>
            <a:off x="6877050" y="2781300"/>
            <a:ext cx="0" cy="360363"/>
          </a:xfrm>
          <a:prstGeom prst="line">
            <a:avLst/>
          </a:prstGeom>
          <a:noFill/>
          <a:ln w="38100">
            <a:solidFill>
              <a:schemeClr val="tx1"/>
            </a:solidFill>
            <a:round/>
            <a:headEnd/>
            <a:tailEnd type="arrow" w="med" len="med"/>
          </a:ln>
        </p:spPr>
        <p:txBody>
          <a:bodyPr/>
          <a:lstStyle/>
          <a:p>
            <a:endParaRPr lang="pt-BR"/>
          </a:p>
        </p:txBody>
      </p:sp>
      <p:sp>
        <p:nvSpPr>
          <p:cNvPr id="41999" name="Line 18"/>
          <p:cNvSpPr>
            <a:spLocks noChangeShapeType="1"/>
          </p:cNvSpPr>
          <p:nvPr/>
        </p:nvSpPr>
        <p:spPr bwMode="auto">
          <a:xfrm>
            <a:off x="6877050" y="3932238"/>
            <a:ext cx="0" cy="360362"/>
          </a:xfrm>
          <a:prstGeom prst="line">
            <a:avLst/>
          </a:prstGeom>
          <a:noFill/>
          <a:ln w="38100">
            <a:solidFill>
              <a:schemeClr val="tx1"/>
            </a:solidFill>
            <a:round/>
            <a:headEnd/>
            <a:tailEnd type="arrow" w="med" len="med"/>
          </a:ln>
        </p:spPr>
        <p:txBody>
          <a:bodyPr/>
          <a:lstStyle/>
          <a:p>
            <a:endParaRPr lang="pt-BR"/>
          </a:p>
        </p:txBody>
      </p:sp>
      <p:sp>
        <p:nvSpPr>
          <p:cNvPr id="42000" name="Line 19"/>
          <p:cNvSpPr>
            <a:spLocks noChangeShapeType="1"/>
          </p:cNvSpPr>
          <p:nvPr/>
        </p:nvSpPr>
        <p:spPr bwMode="auto">
          <a:xfrm>
            <a:off x="6877050" y="5157788"/>
            <a:ext cx="0" cy="360362"/>
          </a:xfrm>
          <a:prstGeom prst="line">
            <a:avLst/>
          </a:prstGeom>
          <a:noFill/>
          <a:ln w="38100">
            <a:solidFill>
              <a:schemeClr val="tx1"/>
            </a:solidFill>
            <a:round/>
            <a:headEnd/>
            <a:tailEnd type="arrow" w="med" len="med"/>
          </a:ln>
        </p:spPr>
        <p:txBody>
          <a:bodyPr/>
          <a:lstStyle/>
          <a:p>
            <a:endParaRPr lang="pt-BR"/>
          </a:p>
        </p:txBody>
      </p:sp>
      <p:sp>
        <p:nvSpPr>
          <p:cNvPr id="42001" name="Line 20"/>
          <p:cNvSpPr>
            <a:spLocks noChangeShapeType="1"/>
          </p:cNvSpPr>
          <p:nvPr/>
        </p:nvSpPr>
        <p:spPr bwMode="auto">
          <a:xfrm>
            <a:off x="2411413" y="2924175"/>
            <a:ext cx="0" cy="360363"/>
          </a:xfrm>
          <a:prstGeom prst="line">
            <a:avLst/>
          </a:prstGeom>
          <a:noFill/>
          <a:ln w="38100">
            <a:solidFill>
              <a:schemeClr val="tx1"/>
            </a:solidFill>
            <a:round/>
            <a:headEnd/>
            <a:tailEnd type="arrow" w="med" len="med"/>
          </a:ln>
        </p:spPr>
        <p:txBody>
          <a:bodyPr/>
          <a:lstStyle/>
          <a:p>
            <a:endParaRPr lang="pt-BR"/>
          </a:p>
        </p:txBody>
      </p:sp>
      <p:sp>
        <p:nvSpPr>
          <p:cNvPr id="42002" name="Line 21"/>
          <p:cNvSpPr>
            <a:spLocks noChangeShapeType="1"/>
          </p:cNvSpPr>
          <p:nvPr/>
        </p:nvSpPr>
        <p:spPr bwMode="auto">
          <a:xfrm>
            <a:off x="2411413" y="4149725"/>
            <a:ext cx="0" cy="360363"/>
          </a:xfrm>
          <a:prstGeom prst="line">
            <a:avLst/>
          </a:prstGeom>
          <a:noFill/>
          <a:ln w="38100">
            <a:solidFill>
              <a:schemeClr val="tx1"/>
            </a:solidFill>
            <a:round/>
            <a:headEnd/>
            <a:tailEnd type="arrow" w="med" len="med"/>
          </a:ln>
        </p:spPr>
        <p:txBody>
          <a:bodyPr/>
          <a:lstStyle/>
          <a:p>
            <a:endParaRPr lang="pt-BR"/>
          </a:p>
        </p:txBody>
      </p:sp>
      <p:sp>
        <p:nvSpPr>
          <p:cNvPr id="42003" name="Line 22"/>
          <p:cNvSpPr>
            <a:spLocks noChangeShapeType="1"/>
          </p:cNvSpPr>
          <p:nvPr/>
        </p:nvSpPr>
        <p:spPr bwMode="auto">
          <a:xfrm flipH="1">
            <a:off x="3059113" y="1916113"/>
            <a:ext cx="576262" cy="288925"/>
          </a:xfrm>
          <a:prstGeom prst="line">
            <a:avLst/>
          </a:prstGeom>
          <a:noFill/>
          <a:ln w="38100">
            <a:solidFill>
              <a:schemeClr val="tx1"/>
            </a:solidFill>
            <a:round/>
            <a:headEnd/>
            <a:tailEnd type="triangle" w="med" len="med"/>
          </a:ln>
        </p:spPr>
        <p:txBody>
          <a:bodyPr/>
          <a:lstStyle/>
          <a:p>
            <a:endParaRPr lang="pt-BR"/>
          </a:p>
        </p:txBody>
      </p:sp>
      <p:sp>
        <p:nvSpPr>
          <p:cNvPr id="42004" name="Line 23"/>
          <p:cNvSpPr>
            <a:spLocks noChangeShapeType="1"/>
          </p:cNvSpPr>
          <p:nvPr/>
        </p:nvSpPr>
        <p:spPr bwMode="auto">
          <a:xfrm flipH="1">
            <a:off x="6156325" y="6021388"/>
            <a:ext cx="576263" cy="288925"/>
          </a:xfrm>
          <a:prstGeom prst="line">
            <a:avLst/>
          </a:prstGeom>
          <a:noFill/>
          <a:ln w="38100">
            <a:solidFill>
              <a:schemeClr val="tx1"/>
            </a:solidFill>
            <a:round/>
            <a:headEnd/>
            <a:tailEnd type="triangle" w="med" len="med"/>
          </a:ln>
        </p:spPr>
        <p:txBody>
          <a:bodyPr/>
          <a:lstStyle/>
          <a:p>
            <a:endParaRPr lang="pt-BR"/>
          </a:p>
        </p:txBody>
      </p:sp>
      <p:sp>
        <p:nvSpPr>
          <p:cNvPr id="42005" name="Line 24"/>
          <p:cNvSpPr>
            <a:spLocks noChangeShapeType="1"/>
          </p:cNvSpPr>
          <p:nvPr/>
        </p:nvSpPr>
        <p:spPr bwMode="auto">
          <a:xfrm>
            <a:off x="5724525" y="1916113"/>
            <a:ext cx="576263" cy="288925"/>
          </a:xfrm>
          <a:prstGeom prst="line">
            <a:avLst/>
          </a:prstGeom>
          <a:noFill/>
          <a:ln w="38100">
            <a:solidFill>
              <a:schemeClr val="tx1"/>
            </a:solidFill>
            <a:round/>
            <a:headEnd/>
            <a:tailEnd type="triangle" w="med" len="med"/>
          </a:ln>
        </p:spPr>
        <p:txBody>
          <a:bodyPr/>
          <a:lstStyle/>
          <a:p>
            <a:endParaRPr lang="pt-BR"/>
          </a:p>
        </p:txBody>
      </p:sp>
      <p:sp>
        <p:nvSpPr>
          <p:cNvPr id="42006" name="Line 25"/>
          <p:cNvSpPr>
            <a:spLocks noChangeShapeType="1"/>
          </p:cNvSpPr>
          <p:nvPr/>
        </p:nvSpPr>
        <p:spPr bwMode="auto">
          <a:xfrm>
            <a:off x="2339975" y="5300663"/>
            <a:ext cx="576263" cy="865187"/>
          </a:xfrm>
          <a:prstGeom prst="line">
            <a:avLst/>
          </a:prstGeom>
          <a:noFill/>
          <a:ln w="38100">
            <a:solidFill>
              <a:schemeClr val="tx1"/>
            </a:solidFill>
            <a:round/>
            <a:headEnd/>
            <a:tailEnd type="triangle" w="med" len="med"/>
          </a:ln>
        </p:spPr>
        <p:txBody>
          <a:bodyPr/>
          <a:lstStyle/>
          <a:p>
            <a:endParaRPr lang="pt-BR"/>
          </a:p>
        </p:txBody>
      </p:sp>
    </p:spTree>
    <p:extLst>
      <p:ext uri="{BB962C8B-B14F-4D97-AF65-F5344CB8AC3E}">
        <p14:creationId xmlns:p14="http://schemas.microsoft.com/office/powerpoint/2010/main" val="15336386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cstate="print"/>
          <a:srcRect l="30327" t="15617" r="24535" b="13931"/>
          <a:stretch>
            <a:fillRect/>
          </a:stretch>
        </p:blipFill>
        <p:spPr bwMode="auto">
          <a:xfrm>
            <a:off x="684213" y="34925"/>
            <a:ext cx="8459787" cy="5268913"/>
          </a:xfrm>
          <a:prstGeom prst="rect">
            <a:avLst/>
          </a:prstGeom>
          <a:noFill/>
          <a:ln w="9525">
            <a:noFill/>
            <a:miter lim="800000"/>
            <a:headEnd/>
            <a:tailEnd/>
          </a:ln>
        </p:spPr>
      </p:pic>
      <p:sp>
        <p:nvSpPr>
          <p:cNvPr id="43010" name="Rectangle 3"/>
          <p:cNvSpPr>
            <a:spLocks noChangeArrowheads="1"/>
          </p:cNvSpPr>
          <p:nvPr/>
        </p:nvSpPr>
        <p:spPr bwMode="auto">
          <a:xfrm>
            <a:off x="34925" y="5300663"/>
            <a:ext cx="9109075" cy="1558925"/>
          </a:xfrm>
          <a:prstGeom prst="rect">
            <a:avLst/>
          </a:prstGeom>
          <a:noFill/>
          <a:ln w="9525">
            <a:noFill/>
            <a:miter lim="800000"/>
            <a:headEnd/>
            <a:tailEnd/>
          </a:ln>
        </p:spPr>
        <p:txBody>
          <a:bodyPr>
            <a:spAutoFit/>
          </a:bodyPr>
          <a:lstStyle/>
          <a:p>
            <a:pPr marL="812800" indent="-812800" algn="just">
              <a:spcBef>
                <a:spcPct val="20000"/>
              </a:spcBef>
              <a:spcAft>
                <a:spcPct val="50000"/>
              </a:spcAft>
              <a:buClr>
                <a:schemeClr val="hlink"/>
              </a:buClr>
              <a:buFont typeface="Wingdings" pitchFamily="2" charset="2"/>
              <a:buNone/>
            </a:pPr>
            <a:r>
              <a:rPr lang="pt-BR" sz="1600" b="1">
                <a:latin typeface="Comic Sans MS" pitchFamily="66" charset="0"/>
                <a:cs typeface="Times New Roman" pitchFamily="18" charset="0"/>
              </a:rPr>
              <a:t>Figura. </a:t>
            </a:r>
            <a:r>
              <a:rPr lang="pt-BR" sz="1600" i="1">
                <a:latin typeface="Comic Sans MS" pitchFamily="66" charset="0"/>
                <a:cs typeface="Times New Roman" pitchFamily="18" charset="0"/>
              </a:rPr>
              <a:t>Interação de moléculas bioativas derivadas de ácidos húmicos (AH) com atividade auxínicas sobre a célula vegetal: O arranjamento supra-estrutural dos AH pode ser rompido pelos ácidos orgânicos exsudados pelas raízes. Pequenas unidades estruturais portadoras de atividade hormonal como, por exemplo, substâncias do tipo auxinas, já foi observado que uma série de compostos orgânicos apresenta atividade similar à das auxinas. Fonte: </a:t>
            </a:r>
            <a:r>
              <a:rPr lang="pt-BR" sz="1600">
                <a:latin typeface="Comic Sans MS" pitchFamily="66" charset="0"/>
                <a:cs typeface="Times New Roman" pitchFamily="18" charset="0"/>
              </a:rPr>
              <a:t>Canellas (2005).</a:t>
            </a:r>
          </a:p>
        </p:txBody>
      </p:sp>
    </p:spTree>
    <p:extLst>
      <p:ext uri="{BB962C8B-B14F-4D97-AF65-F5344CB8AC3E}">
        <p14:creationId xmlns:p14="http://schemas.microsoft.com/office/powerpoint/2010/main" val="194097638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a:t>Metabolismo de açúcares</a:t>
            </a:r>
          </a:p>
        </p:txBody>
      </p:sp>
      <p:sp>
        <p:nvSpPr>
          <p:cNvPr id="44034" name="Espaço Reservado para Conteúdo 2"/>
          <p:cNvSpPr>
            <a:spLocks noGrp="1"/>
          </p:cNvSpPr>
          <p:nvPr>
            <p:ph idx="1"/>
          </p:nvPr>
        </p:nvSpPr>
        <p:spPr/>
        <p:txBody>
          <a:bodyPr/>
          <a:lstStyle/>
          <a:p>
            <a:r>
              <a:rPr lang="pt-BR"/>
              <a:t>Transporte de açúcar na planta envolve ativação de enzimas com forte interação com aminoácidos e K+</a:t>
            </a:r>
          </a:p>
          <a:p>
            <a:r>
              <a:rPr lang="pt-BR"/>
              <a:t>Processos envolvendo partição para vias metabólicas são afetados diretamente pelas atividades enzimáticas das redutases catalisadas pelo K+</a:t>
            </a:r>
          </a:p>
        </p:txBody>
      </p:sp>
    </p:spTree>
    <p:extLst>
      <p:ext uri="{BB962C8B-B14F-4D97-AF65-F5344CB8AC3E}">
        <p14:creationId xmlns:p14="http://schemas.microsoft.com/office/powerpoint/2010/main" val="7392843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ChangeArrowheads="1"/>
          </p:cNvSpPr>
          <p:nvPr/>
        </p:nvSpPr>
        <p:spPr bwMode="auto">
          <a:xfrm>
            <a:off x="2195513" y="430213"/>
            <a:ext cx="4105275" cy="838200"/>
          </a:xfrm>
          <a:prstGeom prst="rect">
            <a:avLst/>
          </a:prstGeom>
          <a:gradFill rotWithShape="0">
            <a:gsLst>
              <a:gs pos="0">
                <a:srgbClr val="006666">
                  <a:gamma/>
                  <a:shade val="46275"/>
                  <a:invGamma/>
                </a:srgbClr>
              </a:gs>
              <a:gs pos="50000">
                <a:srgbClr val="006666"/>
              </a:gs>
              <a:gs pos="100000">
                <a:srgbClr val="006666">
                  <a:gamma/>
                  <a:shade val="46275"/>
                  <a:invGamma/>
                </a:srgbClr>
              </a:gs>
            </a:gsLst>
            <a:lin ang="5400000" scaled="1"/>
          </a:gradFill>
          <a:ln w="9525">
            <a:solidFill>
              <a:schemeClr val="tx1"/>
            </a:solidFill>
            <a:miter lim="800000"/>
            <a:headEnd/>
            <a:tailEnd/>
          </a:ln>
          <a:effectLst>
            <a:outerShdw dist="74053" dir="1857825" algn="ctr" rotWithShape="0">
              <a:schemeClr val="bg2"/>
            </a:outerShdw>
          </a:effectLst>
        </p:spPr>
        <p:txBody>
          <a:bodyPr wrap="none" anchor="ctr"/>
          <a:lstStyle/>
          <a:p>
            <a:pPr algn="ctr" fontAlgn="auto">
              <a:spcBef>
                <a:spcPts val="0"/>
              </a:spcBef>
              <a:spcAft>
                <a:spcPts val="0"/>
              </a:spcAft>
              <a:defRPr/>
            </a:pPr>
            <a:r>
              <a:rPr lang="pt-BR" sz="3600" b="1">
                <a:solidFill>
                  <a:schemeClr val="bg1"/>
                </a:solidFill>
                <a:effectLst>
                  <a:outerShdw blurRad="38100" dist="38100" dir="2700000" algn="tl">
                    <a:srgbClr val="000000"/>
                  </a:outerShdw>
                </a:effectLst>
                <a:latin typeface="Times New Roman" pitchFamily="18" charset="0"/>
              </a:rPr>
              <a:t>Aminoácidos</a:t>
            </a:r>
          </a:p>
        </p:txBody>
      </p:sp>
      <p:graphicFrame>
        <p:nvGraphicFramePr>
          <p:cNvPr id="3074" name="Object 2"/>
          <p:cNvGraphicFramePr>
            <a:graphicFrameLocks noChangeAspect="1"/>
          </p:cNvGraphicFramePr>
          <p:nvPr/>
        </p:nvGraphicFramePr>
        <p:xfrm>
          <a:off x="8316913" y="115888"/>
          <a:ext cx="792162" cy="679450"/>
        </p:xfrm>
        <a:graphic>
          <a:graphicData uri="http://schemas.openxmlformats.org/presentationml/2006/ole">
            <mc:AlternateContent xmlns:mc="http://schemas.openxmlformats.org/markup-compatibility/2006">
              <mc:Choice xmlns:v="urn:schemas-microsoft-com:vml" Requires="v">
                <p:oleObj spid="_x0000_s1071" name="CorelDRAW" r:id="rId3" imgW="6211800" imgH="5335200" progId="">
                  <p:embed/>
                </p:oleObj>
              </mc:Choice>
              <mc:Fallback>
                <p:oleObj name="CorelDRAW" r:id="rId3" imgW="6211800" imgH="53352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115888"/>
                        <a:ext cx="792162"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Rectangle 5"/>
          <p:cNvSpPr>
            <a:spLocks noChangeArrowheads="1"/>
          </p:cNvSpPr>
          <p:nvPr/>
        </p:nvSpPr>
        <p:spPr bwMode="auto">
          <a:xfrm>
            <a:off x="755650" y="1628775"/>
            <a:ext cx="7632700" cy="3743325"/>
          </a:xfrm>
          <a:prstGeom prst="rect">
            <a:avLst/>
          </a:prstGeom>
          <a:noFill/>
          <a:ln w="12700">
            <a:noFill/>
            <a:miter lim="800000"/>
            <a:headEnd type="none" w="sm" len="sm"/>
            <a:tailEnd type="none" w="sm" len="sm"/>
          </a:ln>
        </p:spPr>
        <p:txBody>
          <a:bodyPr>
            <a:spAutoFit/>
          </a:bodyPr>
          <a:lstStyle/>
          <a:p>
            <a:r>
              <a:rPr lang="pt-BR" sz="2400" b="1">
                <a:latin typeface="Franklin Gothic Book" pitchFamily="34" charset="0"/>
              </a:rPr>
              <a:t>Característica dos Aminoácidos:</a:t>
            </a:r>
          </a:p>
          <a:p>
            <a:pPr>
              <a:buClr>
                <a:srgbClr val="FF9900"/>
              </a:buClr>
              <a:buFont typeface="Wingdings" pitchFamily="2" charset="2"/>
              <a:buChar char="§"/>
            </a:pPr>
            <a:r>
              <a:rPr lang="pt-BR" sz="2400">
                <a:latin typeface="Franklin Gothic Book" pitchFamily="34" charset="0"/>
              </a:rPr>
              <a:t>Regula abertura estomática</a:t>
            </a:r>
          </a:p>
          <a:p>
            <a:pPr>
              <a:buClr>
                <a:srgbClr val="FF9900"/>
              </a:buClr>
              <a:buFont typeface="Wingdings" pitchFamily="2" charset="2"/>
              <a:buChar char="§"/>
            </a:pPr>
            <a:r>
              <a:rPr lang="pt-BR" sz="2400">
                <a:latin typeface="Franklin Gothic Book" pitchFamily="34" charset="0"/>
              </a:rPr>
              <a:t>Aumenta a taxa de transpiração</a:t>
            </a:r>
          </a:p>
          <a:p>
            <a:pPr>
              <a:buClr>
                <a:srgbClr val="FF9900"/>
              </a:buClr>
              <a:buFont typeface="Wingdings" pitchFamily="2" charset="2"/>
              <a:buChar char="§"/>
            </a:pPr>
            <a:r>
              <a:rPr lang="pt-BR" sz="2400">
                <a:latin typeface="Franklin Gothic Book" pitchFamily="34" charset="0"/>
              </a:rPr>
              <a:t>Incrementa a atividade fotossintética</a:t>
            </a:r>
          </a:p>
          <a:p>
            <a:pPr>
              <a:buClr>
                <a:srgbClr val="FF9900"/>
              </a:buClr>
              <a:buFont typeface="Wingdings" pitchFamily="2" charset="2"/>
              <a:buChar char="§"/>
            </a:pPr>
            <a:r>
              <a:rPr lang="pt-BR" sz="2400">
                <a:latin typeface="Franklin Gothic Book" pitchFamily="34" charset="0"/>
              </a:rPr>
              <a:t>Favorece a polinização e frutificação</a:t>
            </a:r>
          </a:p>
          <a:p>
            <a:pPr>
              <a:buClr>
                <a:srgbClr val="FF9900"/>
              </a:buClr>
              <a:buFont typeface="Wingdings" pitchFamily="2" charset="2"/>
              <a:buChar char="§"/>
            </a:pPr>
            <a:r>
              <a:rPr lang="pt-BR" sz="2400" b="1">
                <a:solidFill>
                  <a:srgbClr val="FF0000"/>
                </a:solidFill>
                <a:latin typeface="Franklin Gothic Book" pitchFamily="34" charset="0"/>
              </a:rPr>
              <a:t>Favorece a absorção e transporte de substâncias</a:t>
            </a:r>
          </a:p>
          <a:p>
            <a:pPr>
              <a:buClr>
                <a:srgbClr val="FF9900"/>
              </a:buClr>
              <a:buFont typeface="Wingdings" pitchFamily="2" charset="2"/>
              <a:buChar char="§"/>
            </a:pPr>
            <a:r>
              <a:rPr lang="pt-BR" sz="2400" b="1">
                <a:solidFill>
                  <a:srgbClr val="FF0000"/>
                </a:solidFill>
                <a:latin typeface="Franklin Gothic Book" pitchFamily="34" charset="0"/>
              </a:rPr>
              <a:t>Potencializa o efeito de agroquímicos </a:t>
            </a:r>
          </a:p>
          <a:p>
            <a:pPr>
              <a:buClr>
                <a:srgbClr val="FF9900"/>
              </a:buClr>
              <a:buFont typeface="Wingdings" pitchFamily="2" charset="2"/>
              <a:buChar char="§"/>
            </a:pPr>
            <a:r>
              <a:rPr lang="pt-BR" sz="2400">
                <a:latin typeface="Franklin Gothic Book" pitchFamily="34" charset="0"/>
              </a:rPr>
              <a:t>Melhora a qualidade dos frutos</a:t>
            </a:r>
          </a:p>
          <a:p>
            <a:pPr>
              <a:buClr>
                <a:srgbClr val="FF9900"/>
              </a:buClr>
              <a:buFont typeface="Wingdings" pitchFamily="2" charset="2"/>
              <a:buChar char="§"/>
            </a:pPr>
            <a:r>
              <a:rPr lang="pt-BR" sz="2400">
                <a:latin typeface="Franklin Gothic Book" pitchFamily="34" charset="0"/>
              </a:rPr>
              <a:t>Melhora calibre e homogeniedade dos frutos</a:t>
            </a:r>
          </a:p>
          <a:p>
            <a:pPr>
              <a:buClr>
                <a:srgbClr val="FF9900"/>
              </a:buClr>
              <a:buFont typeface="Wingdings" pitchFamily="2" charset="2"/>
              <a:buChar char="§"/>
            </a:pPr>
            <a:r>
              <a:rPr lang="pt-BR" sz="2400">
                <a:latin typeface="Franklin Gothic Book" pitchFamily="34" charset="0"/>
              </a:rPr>
              <a:t>Favorece equilíbrio nutricional</a:t>
            </a:r>
          </a:p>
        </p:txBody>
      </p:sp>
    </p:spTree>
    <p:extLst>
      <p:ext uri="{BB962C8B-B14F-4D97-AF65-F5344CB8AC3E}">
        <p14:creationId xmlns:p14="http://schemas.microsoft.com/office/powerpoint/2010/main" val="2303800552"/>
      </p:ext>
    </p:extLst>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a:xfrm>
            <a:off x="990600" y="0"/>
            <a:ext cx="7561263" cy="1800225"/>
          </a:xfrm>
        </p:spPr>
        <p:txBody>
          <a:bodyPr/>
          <a:lstStyle/>
          <a:p>
            <a:pPr fontAlgn="auto">
              <a:spcAft>
                <a:spcPts val="0"/>
              </a:spcAft>
              <a:defRPr/>
            </a:pPr>
            <a:r>
              <a:rPr lang="es-MX" sz="2800" b="1" dirty="0">
                <a:solidFill>
                  <a:schemeClr val="tx1"/>
                </a:solidFill>
                <a:effectLst>
                  <a:outerShdw blurRad="38100" dist="38100" dir="2700000" algn="tl">
                    <a:srgbClr val="C0C0C0"/>
                  </a:outerShdw>
                </a:effectLst>
                <a:latin typeface="MS Reference Sans Serif" pitchFamily="34" charset="0"/>
              </a:rPr>
              <a:t>FORMAM QUELATOS NATURAIS  BIOLOGICAMENTE ATIVOS</a:t>
            </a:r>
          </a:p>
        </p:txBody>
      </p:sp>
      <p:graphicFrame>
        <p:nvGraphicFramePr>
          <p:cNvPr id="4098" name="Object 2"/>
          <p:cNvGraphicFramePr>
            <a:graphicFrameLocks noChangeAspect="1"/>
          </p:cNvGraphicFramePr>
          <p:nvPr/>
        </p:nvGraphicFramePr>
        <p:xfrm>
          <a:off x="609600" y="1628775"/>
          <a:ext cx="7848600" cy="5029200"/>
        </p:xfrm>
        <a:graphic>
          <a:graphicData uri="http://schemas.openxmlformats.org/presentationml/2006/ole">
            <mc:AlternateContent xmlns:mc="http://schemas.openxmlformats.org/markup-compatibility/2006">
              <mc:Choice xmlns:v="urn:schemas-microsoft-com:vml" Requires="v">
                <p:oleObj spid="_x0000_s2095" name="Imagen de mapa de bits" r:id="rId3" imgW="6200000" imgH="2285714" progId="PBrush">
                  <p:embed/>
                </p:oleObj>
              </mc:Choice>
              <mc:Fallback>
                <p:oleObj name="Imagen de mapa de bits" r:id="rId3" imgW="6200000" imgH="2285714"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28775"/>
                        <a:ext cx="7848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8188303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FOSFATADOS</a:t>
            </a:r>
          </a:p>
        </p:txBody>
      </p:sp>
      <p:sp>
        <p:nvSpPr>
          <p:cNvPr id="3" name="Espaço Reservado para Conteúdo 2"/>
          <p:cNvSpPr>
            <a:spLocks noGrp="1"/>
          </p:cNvSpPr>
          <p:nvPr>
            <p:ph idx="1"/>
          </p:nvPr>
        </p:nvSpPr>
        <p:spPr>
          <a:xfrm>
            <a:off x="914400" y="1484784"/>
            <a:ext cx="7772400" cy="5373216"/>
          </a:xfrm>
        </p:spPr>
        <p:txBody>
          <a:bodyPr/>
          <a:lstStyle/>
          <a:p>
            <a:r>
              <a:rPr lang="pt-BR" dirty="0"/>
              <a:t>Sulco </a:t>
            </a:r>
          </a:p>
          <a:p>
            <a:pPr lvl="1"/>
            <a:r>
              <a:rPr lang="pt-BR" dirty="0"/>
              <a:t>Baseia-se na baixa mobilidade do elemento no solo</a:t>
            </a:r>
          </a:p>
          <a:p>
            <a:pPr lvl="1"/>
            <a:r>
              <a:rPr lang="pt-BR" dirty="0"/>
              <a:t>Economia de fertilizantes devido à baixa eficiência agronômica</a:t>
            </a:r>
          </a:p>
          <a:p>
            <a:pPr lvl="1"/>
            <a:r>
              <a:rPr lang="pt-BR" dirty="0"/>
              <a:t>Fosfatos solúveis ou prontamente assimiláveis pela cultura de interesse</a:t>
            </a:r>
          </a:p>
          <a:p>
            <a:r>
              <a:rPr lang="pt-BR" dirty="0"/>
              <a:t>Área total</a:t>
            </a:r>
          </a:p>
          <a:p>
            <a:pPr lvl="1"/>
            <a:r>
              <a:rPr lang="pt-BR" dirty="0"/>
              <a:t>Busca uma maior exploração do sistema radicular</a:t>
            </a:r>
          </a:p>
          <a:p>
            <a:pPr lvl="1"/>
            <a:r>
              <a:rPr lang="pt-BR" dirty="0"/>
              <a:t>Preenchimento dos sítios de adsorção do solo </a:t>
            </a:r>
          </a:p>
          <a:p>
            <a:r>
              <a:rPr lang="pt-BR" dirty="0"/>
              <a:t>MOBILIDADE NA PLANTA E SOLO</a:t>
            </a:r>
          </a:p>
        </p:txBody>
      </p:sp>
    </p:spTree>
    <p:extLst>
      <p:ext uri="{BB962C8B-B14F-4D97-AF65-F5344CB8AC3E}">
        <p14:creationId xmlns:p14="http://schemas.microsoft.com/office/powerpoint/2010/main" val="18138542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POTÁSSIO</a:t>
            </a:r>
          </a:p>
        </p:txBody>
      </p:sp>
      <p:sp>
        <p:nvSpPr>
          <p:cNvPr id="3" name="Espaço Reservado para Conteúdo 2"/>
          <p:cNvSpPr>
            <a:spLocks noGrp="1"/>
          </p:cNvSpPr>
          <p:nvPr>
            <p:ph idx="1"/>
          </p:nvPr>
        </p:nvSpPr>
        <p:spPr/>
        <p:txBody>
          <a:bodyPr/>
          <a:lstStyle/>
          <a:p>
            <a:r>
              <a:rPr lang="pt-BR" dirty="0"/>
              <a:t>Elemento mais exportado e aplicado em maiores quantidades</a:t>
            </a:r>
          </a:p>
          <a:p>
            <a:endParaRPr lang="pt-BR" dirty="0"/>
          </a:p>
          <a:p>
            <a:r>
              <a:rPr lang="pt-BR" dirty="0"/>
              <a:t>Fundamental no metabolismo e transporte de açúcares</a:t>
            </a:r>
          </a:p>
          <a:p>
            <a:endParaRPr lang="pt-BR" dirty="0"/>
          </a:p>
          <a:p>
            <a:r>
              <a:rPr lang="pt-BR" dirty="0"/>
              <a:t>Presente nos restos culturais e resíduos industriais - RECICLAGEM</a:t>
            </a:r>
          </a:p>
        </p:txBody>
      </p:sp>
    </p:spTree>
    <p:extLst>
      <p:ext uri="{BB962C8B-B14F-4D97-AF65-F5344CB8AC3E}">
        <p14:creationId xmlns:p14="http://schemas.microsoft.com/office/powerpoint/2010/main" val="1249465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marL="800100" indent="-800100" eaLnBrk="1" hangingPunct="1"/>
            <a:r>
              <a:rPr lang="pt-BR" dirty="0"/>
              <a:t>CALAGEM</a:t>
            </a:r>
            <a:endParaRPr lang="en-US" sz="2400" dirty="0"/>
          </a:p>
        </p:txBody>
      </p:sp>
      <p:sp>
        <p:nvSpPr>
          <p:cNvPr id="45059" name="Rectangle 3"/>
          <p:cNvSpPr>
            <a:spLocks noGrp="1" noChangeArrowheads="1"/>
          </p:cNvSpPr>
          <p:nvPr>
            <p:ph type="body" idx="1"/>
          </p:nvPr>
        </p:nvSpPr>
        <p:spPr>
          <a:xfrm>
            <a:off x="914400" y="1600200"/>
            <a:ext cx="7772400" cy="5069160"/>
          </a:xfrm>
        </p:spPr>
        <p:txBody>
          <a:bodyPr/>
          <a:lstStyle/>
          <a:p>
            <a:pPr eaLnBrk="1" hangingPunct="1">
              <a:lnSpc>
                <a:spcPct val="80000"/>
              </a:lnSpc>
            </a:pPr>
            <a:r>
              <a:rPr lang="pt-BR" sz="2400" dirty="0"/>
              <a:t>Nutrição</a:t>
            </a:r>
          </a:p>
          <a:p>
            <a:pPr lvl="1" eaLnBrk="1" hangingPunct="1">
              <a:lnSpc>
                <a:spcPct val="80000"/>
              </a:lnSpc>
            </a:pPr>
            <a:r>
              <a:rPr lang="pt-BR" sz="2200" dirty="0"/>
              <a:t>Correção do solo, calagem, corretivos</a:t>
            </a:r>
          </a:p>
          <a:p>
            <a:pPr lvl="2" eaLnBrk="1" hangingPunct="1">
              <a:lnSpc>
                <a:spcPct val="80000"/>
              </a:lnSpc>
            </a:pPr>
            <a:r>
              <a:rPr lang="pt-BR" sz="2100" dirty="0"/>
              <a:t>Sistemas diferentes de recomendação</a:t>
            </a:r>
          </a:p>
          <a:p>
            <a:pPr lvl="2" eaLnBrk="1" hangingPunct="1">
              <a:lnSpc>
                <a:spcPct val="80000"/>
              </a:lnSpc>
            </a:pPr>
            <a:r>
              <a:rPr lang="pt-BR" sz="2100" dirty="0"/>
              <a:t>CTC</a:t>
            </a:r>
          </a:p>
          <a:p>
            <a:pPr lvl="3" eaLnBrk="1" hangingPunct="1">
              <a:lnSpc>
                <a:spcPct val="80000"/>
              </a:lnSpc>
            </a:pPr>
            <a:r>
              <a:rPr lang="pt-BR" sz="1800" dirty="0"/>
              <a:t>NC = 3 – (Ca + Mg) * f</a:t>
            </a:r>
          </a:p>
          <a:p>
            <a:pPr lvl="2" eaLnBrk="1" hangingPunct="1">
              <a:lnSpc>
                <a:spcPct val="80000"/>
              </a:lnSpc>
            </a:pPr>
            <a:r>
              <a:rPr lang="pt-BR" sz="2100" dirty="0"/>
              <a:t>IAC</a:t>
            </a:r>
          </a:p>
          <a:p>
            <a:pPr lvl="3" eaLnBrk="1" hangingPunct="1">
              <a:lnSpc>
                <a:spcPct val="80000"/>
              </a:lnSpc>
            </a:pPr>
            <a:r>
              <a:rPr lang="pt-BR" sz="1800" dirty="0"/>
              <a:t>Saturação de bases (elevar a 60%)</a:t>
            </a:r>
          </a:p>
          <a:p>
            <a:pPr lvl="3" eaLnBrk="1" hangingPunct="1">
              <a:lnSpc>
                <a:spcPct val="80000"/>
              </a:lnSpc>
            </a:pPr>
            <a:endParaRPr lang="pt-BR" sz="1800" dirty="0"/>
          </a:p>
          <a:p>
            <a:pPr lvl="1" eaLnBrk="1" hangingPunct="1">
              <a:lnSpc>
                <a:spcPct val="80000"/>
              </a:lnSpc>
            </a:pPr>
            <a:r>
              <a:rPr lang="pt-BR" sz="2400" dirty="0"/>
              <a:t>Critérios devem considerar</a:t>
            </a:r>
          </a:p>
          <a:p>
            <a:pPr lvl="2" eaLnBrk="1" hangingPunct="1">
              <a:lnSpc>
                <a:spcPct val="80000"/>
              </a:lnSpc>
            </a:pPr>
            <a:r>
              <a:rPr lang="pt-BR" sz="2100" dirty="0"/>
              <a:t>Calcário tem baixa solubilidade (</a:t>
            </a:r>
            <a:r>
              <a:rPr lang="pt-BR" sz="2100" dirty="0" err="1"/>
              <a:t>Ks</a:t>
            </a:r>
            <a:r>
              <a:rPr lang="pt-BR" sz="2100" dirty="0"/>
              <a:t> = 10 </a:t>
            </a:r>
            <a:r>
              <a:rPr lang="pt-BR" sz="2100" baseline="30000" dirty="0"/>
              <a:t>-13</a:t>
            </a:r>
            <a:r>
              <a:rPr lang="pt-BR" sz="2100" dirty="0"/>
              <a:t>)</a:t>
            </a:r>
          </a:p>
          <a:p>
            <a:pPr lvl="2" eaLnBrk="1" hangingPunct="1">
              <a:lnSpc>
                <a:spcPct val="80000"/>
              </a:lnSpc>
            </a:pPr>
            <a:r>
              <a:rPr lang="pt-BR" sz="2100" dirty="0"/>
              <a:t>CTC das análises de rotina não é efetiva e sim calculada</a:t>
            </a:r>
          </a:p>
          <a:p>
            <a:pPr lvl="2" eaLnBrk="1" hangingPunct="1">
              <a:lnSpc>
                <a:spcPct val="80000"/>
              </a:lnSpc>
            </a:pPr>
            <a:r>
              <a:rPr lang="pt-BR" sz="2100" dirty="0"/>
              <a:t>Solos com alta CTC tem diferente especiação química da representada nas análises de rotina</a:t>
            </a:r>
          </a:p>
          <a:p>
            <a:pPr lvl="2" eaLnBrk="1" hangingPunct="1">
              <a:lnSpc>
                <a:spcPct val="80000"/>
              </a:lnSpc>
            </a:pPr>
            <a:r>
              <a:rPr lang="pt-BR" sz="2100" dirty="0"/>
              <a:t>Doses anuais superiores à 3 t / ha pouco eficientes</a:t>
            </a:r>
          </a:p>
          <a:p>
            <a:pPr lvl="2" eaLnBrk="1" hangingPunct="1">
              <a:lnSpc>
                <a:spcPct val="80000"/>
              </a:lnSpc>
            </a:pPr>
            <a:r>
              <a:rPr lang="pt-BR" sz="2100" dirty="0"/>
              <a:t>Necessidade de Ca e Mg pela cultura</a:t>
            </a:r>
            <a:endParaRPr lang="en-US" sz="21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FA1B8-B695-4798-81E8-7DD190AF2C56}"/>
              </a:ext>
            </a:extLst>
          </p:cNvPr>
          <p:cNvSpPr>
            <a:spLocks noGrp="1"/>
          </p:cNvSpPr>
          <p:nvPr>
            <p:ph type="title"/>
          </p:nvPr>
        </p:nvSpPr>
        <p:spPr/>
        <p:txBody>
          <a:bodyPr/>
          <a:lstStyle/>
          <a:p>
            <a:r>
              <a:rPr lang="pt-BR" dirty="0"/>
              <a:t>RESÍDUOS AGROINDUSTRIAIS</a:t>
            </a:r>
          </a:p>
        </p:txBody>
      </p:sp>
      <p:sp>
        <p:nvSpPr>
          <p:cNvPr id="3" name="Espaço Reservado para Conteúdo 2">
            <a:extLst>
              <a:ext uri="{FF2B5EF4-FFF2-40B4-BE49-F238E27FC236}">
                <a16:creationId xmlns:a16="http://schemas.microsoft.com/office/drawing/2014/main" id="{2B642766-D499-4A65-A2B9-E8DA21FE078B}"/>
              </a:ext>
            </a:extLst>
          </p:cNvPr>
          <p:cNvSpPr>
            <a:spLocks noGrp="1"/>
          </p:cNvSpPr>
          <p:nvPr>
            <p:ph idx="1"/>
          </p:nvPr>
        </p:nvSpPr>
        <p:spPr>
          <a:xfrm>
            <a:off x="914400" y="1600200"/>
            <a:ext cx="7772400" cy="5257800"/>
          </a:xfrm>
        </p:spPr>
        <p:txBody>
          <a:bodyPr/>
          <a:lstStyle/>
          <a:p>
            <a:r>
              <a:rPr lang="pt-BR" dirty="0"/>
              <a:t>Torta de filtro</a:t>
            </a:r>
          </a:p>
          <a:p>
            <a:pPr lvl="1"/>
            <a:r>
              <a:rPr lang="pt-BR" dirty="0"/>
              <a:t>Resíduo da decantação e filtragem do caldo</a:t>
            </a:r>
          </a:p>
          <a:p>
            <a:r>
              <a:rPr lang="pt-BR" dirty="0"/>
              <a:t>Vinhaça</a:t>
            </a:r>
          </a:p>
          <a:p>
            <a:pPr lvl="1"/>
            <a:r>
              <a:rPr lang="pt-BR" dirty="0"/>
              <a:t>Resíduo da destilação do caldo fermentado (vinho)</a:t>
            </a:r>
          </a:p>
          <a:p>
            <a:r>
              <a:rPr lang="pt-BR" dirty="0"/>
              <a:t>Bagaço</a:t>
            </a:r>
          </a:p>
          <a:p>
            <a:pPr lvl="1"/>
            <a:r>
              <a:rPr lang="pt-BR" dirty="0"/>
              <a:t>Resíduo da operação de extração do caldo</a:t>
            </a:r>
          </a:p>
          <a:p>
            <a:r>
              <a:rPr lang="pt-BR" dirty="0"/>
              <a:t>Cinzas e fuligem</a:t>
            </a:r>
          </a:p>
          <a:p>
            <a:pPr lvl="1"/>
            <a:r>
              <a:rPr lang="pt-BR" dirty="0"/>
              <a:t>Resíduo da geração de vapor e energia</a:t>
            </a:r>
          </a:p>
          <a:p>
            <a:r>
              <a:rPr lang="pt-BR" dirty="0"/>
              <a:t>Águas residuárias</a:t>
            </a:r>
          </a:p>
          <a:p>
            <a:pPr lvl="1"/>
            <a:r>
              <a:rPr lang="pt-BR" dirty="0"/>
              <a:t>Resíduo do processo de fabricação de açúcar</a:t>
            </a:r>
          </a:p>
        </p:txBody>
      </p:sp>
    </p:spTree>
    <p:extLst>
      <p:ext uri="{BB962C8B-B14F-4D97-AF65-F5344CB8AC3E}">
        <p14:creationId xmlns:p14="http://schemas.microsoft.com/office/powerpoint/2010/main" val="10370443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marL="800100" indent="-800100" eaLnBrk="1" hangingPunct="1"/>
            <a:r>
              <a:rPr lang="pt-BR" dirty="0"/>
              <a:t>TORTA DE FILTRO</a:t>
            </a:r>
            <a:endParaRPr lang="en-US" sz="2400" dirty="0"/>
          </a:p>
        </p:txBody>
      </p:sp>
      <p:sp>
        <p:nvSpPr>
          <p:cNvPr id="52227" name="Rectangle 3"/>
          <p:cNvSpPr>
            <a:spLocks noGrp="1" noChangeArrowheads="1"/>
          </p:cNvSpPr>
          <p:nvPr>
            <p:ph type="body" idx="1"/>
          </p:nvPr>
        </p:nvSpPr>
        <p:spPr>
          <a:xfrm>
            <a:off x="914400" y="1600200"/>
            <a:ext cx="7772400" cy="5257800"/>
          </a:xfrm>
        </p:spPr>
        <p:txBody>
          <a:bodyPr/>
          <a:lstStyle/>
          <a:p>
            <a:pPr eaLnBrk="1" hangingPunct="1"/>
            <a:r>
              <a:rPr lang="pt-BR" dirty="0"/>
              <a:t>Dosagem de 4 a 12 t MS /ha</a:t>
            </a:r>
          </a:p>
          <a:p>
            <a:pPr lvl="1" eaLnBrk="1" hangingPunct="1"/>
            <a:r>
              <a:rPr lang="pt-BR" dirty="0"/>
              <a:t>Área total antes / durante preparo</a:t>
            </a:r>
          </a:p>
          <a:p>
            <a:pPr lvl="1" eaLnBrk="1" hangingPunct="1"/>
            <a:r>
              <a:rPr lang="pt-BR" dirty="0"/>
              <a:t>Plantio - localizado</a:t>
            </a:r>
          </a:p>
          <a:p>
            <a:pPr lvl="1" eaLnBrk="1" hangingPunct="1"/>
            <a:r>
              <a:rPr lang="pt-BR" dirty="0"/>
              <a:t>Entrelinha da soqueira</a:t>
            </a:r>
          </a:p>
          <a:p>
            <a:pPr eaLnBrk="1" hangingPunct="1"/>
            <a:r>
              <a:rPr lang="pt-BR" dirty="0"/>
              <a:t>Compostagem com outros materiais</a:t>
            </a:r>
          </a:p>
          <a:p>
            <a:pPr lvl="1" eaLnBrk="1" hangingPunct="1"/>
            <a:r>
              <a:rPr lang="pt-BR" dirty="0"/>
              <a:t>Redução umidade</a:t>
            </a:r>
          </a:p>
          <a:p>
            <a:pPr lvl="1" eaLnBrk="1" hangingPunct="1"/>
            <a:r>
              <a:rPr lang="pt-BR" dirty="0"/>
              <a:t>Aumento do volume total</a:t>
            </a:r>
          </a:p>
          <a:p>
            <a:pPr lvl="1" eaLnBrk="1" hangingPunct="1"/>
            <a:r>
              <a:rPr lang="pt-BR" dirty="0"/>
              <a:t>Complementação de nutrientes</a:t>
            </a:r>
          </a:p>
          <a:p>
            <a:pPr lvl="1" eaLnBrk="1" hangingPunct="1"/>
            <a:r>
              <a:rPr lang="pt-BR" dirty="0"/>
              <a:t>Custos fixos (investimento)</a:t>
            </a:r>
          </a:p>
          <a:p>
            <a:pPr lvl="2" eaLnBrk="1" hangingPunct="1"/>
            <a:r>
              <a:rPr lang="pt-BR" dirty="0"/>
              <a:t>Pátio</a:t>
            </a:r>
          </a:p>
          <a:p>
            <a:pPr lvl="1" eaLnBrk="1" hangingPunct="1"/>
            <a:r>
              <a:rPr lang="pt-BR" dirty="0"/>
              <a:t>Uso de cinzas e fuligem</a:t>
            </a:r>
            <a:endParaRPr lang="en-US" dirty="0"/>
          </a:p>
        </p:txBody>
      </p:sp>
    </p:spTree>
    <p:extLst>
      <p:ext uri="{BB962C8B-B14F-4D97-AF65-F5344CB8AC3E}">
        <p14:creationId xmlns:p14="http://schemas.microsoft.com/office/powerpoint/2010/main" val="826761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marL="800100" indent="-800100" eaLnBrk="1" hangingPunct="1"/>
            <a:r>
              <a:rPr lang="pt-BR" dirty="0"/>
              <a:t>TORTA DE FILTRO</a:t>
            </a:r>
            <a:endParaRPr lang="en-US" sz="2400" dirty="0"/>
          </a:p>
        </p:txBody>
      </p:sp>
      <p:sp>
        <p:nvSpPr>
          <p:cNvPr id="51203" name="Rectangle 3"/>
          <p:cNvSpPr>
            <a:spLocks noGrp="1" noChangeArrowheads="1"/>
          </p:cNvSpPr>
          <p:nvPr>
            <p:ph type="body" sz="half" idx="1"/>
          </p:nvPr>
        </p:nvSpPr>
        <p:spPr>
          <a:xfrm>
            <a:off x="914400" y="1600200"/>
            <a:ext cx="8050213" cy="5257800"/>
          </a:xfrm>
        </p:spPr>
        <p:txBody>
          <a:bodyPr/>
          <a:lstStyle/>
          <a:p>
            <a:pPr eaLnBrk="1" hangingPunct="1"/>
            <a:r>
              <a:rPr lang="pt-BR" sz="2400" dirty="0"/>
              <a:t>Composição</a:t>
            </a:r>
          </a:p>
          <a:p>
            <a:pPr lvl="1" eaLnBrk="1" hangingPunct="1"/>
            <a:endParaRPr lang="en-US" sz="2200" dirty="0"/>
          </a:p>
        </p:txBody>
      </p:sp>
      <p:graphicFrame>
        <p:nvGraphicFramePr>
          <p:cNvPr id="190584" name="Group 120"/>
          <p:cNvGraphicFramePr>
            <a:graphicFrameLocks noGrp="1"/>
          </p:cNvGraphicFramePr>
          <p:nvPr>
            <p:ph sz="half" idx="2"/>
            <p:extLst/>
          </p:nvPr>
        </p:nvGraphicFramePr>
        <p:xfrm>
          <a:off x="914401" y="2060849"/>
          <a:ext cx="7772399" cy="4608246"/>
        </p:xfrm>
        <a:graphic>
          <a:graphicData uri="http://schemas.openxmlformats.org/drawingml/2006/table">
            <a:tbl>
              <a:tblPr/>
              <a:tblGrid>
                <a:gridCol w="2198429">
                  <a:extLst>
                    <a:ext uri="{9D8B030D-6E8A-4147-A177-3AD203B41FA5}">
                      <a16:colId xmlns:a16="http://schemas.microsoft.com/office/drawing/2014/main" val="20000"/>
                    </a:ext>
                  </a:extLst>
                </a:gridCol>
                <a:gridCol w="1963007">
                  <a:extLst>
                    <a:ext uri="{9D8B030D-6E8A-4147-A177-3AD203B41FA5}">
                      <a16:colId xmlns:a16="http://schemas.microsoft.com/office/drawing/2014/main" val="20001"/>
                    </a:ext>
                  </a:extLst>
                </a:gridCol>
                <a:gridCol w="1963007">
                  <a:extLst>
                    <a:ext uri="{9D8B030D-6E8A-4147-A177-3AD203B41FA5}">
                      <a16:colId xmlns:a16="http://schemas.microsoft.com/office/drawing/2014/main" val="20002"/>
                    </a:ext>
                  </a:extLst>
                </a:gridCol>
                <a:gridCol w="1647956">
                  <a:extLst>
                    <a:ext uri="{9D8B030D-6E8A-4147-A177-3AD203B41FA5}">
                      <a16:colId xmlns:a16="http://schemas.microsoft.com/office/drawing/2014/main" val="20003"/>
                    </a:ext>
                  </a:extLst>
                </a:gridCol>
              </a:tblGrid>
              <a:tr h="30651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dirty="0">
                          <a:ln>
                            <a:noFill/>
                          </a:ln>
                          <a:solidFill>
                            <a:schemeClr val="tx1"/>
                          </a:solidFill>
                          <a:effectLst/>
                          <a:latin typeface="Arial" charset="0"/>
                        </a:rPr>
                        <a:t>ELEMENTO (unidade)</a:t>
                      </a:r>
                      <a:endParaRPr kumimoji="0" lang="en-US" sz="12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Copersucar</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Planalsucar</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ESALQ</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82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accent2"/>
                          </a:solidFill>
                          <a:effectLst/>
                          <a:latin typeface="Arial" charset="0"/>
                        </a:rPr>
                        <a:t>N</a:t>
                      </a:r>
                      <a:r>
                        <a:rPr kumimoji="0" lang="pt-BR" sz="1200" b="0" i="0" u="none" strike="noStrike" cap="none" normalizeH="0" baseline="0">
                          <a:ln>
                            <a:noFill/>
                          </a:ln>
                          <a:solidFill>
                            <a:schemeClr val="tx1"/>
                          </a:solidFill>
                          <a:effectLst/>
                          <a:latin typeface="Arial" charset="0"/>
                        </a:rPr>
                        <a:t>            (%MS)</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1,41</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0,87</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1,26</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6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accent2"/>
                          </a:solidFill>
                          <a:effectLst/>
                          <a:latin typeface="Arial" charset="0"/>
                        </a:rPr>
                        <a:t>P</a:t>
                      </a:r>
                      <a:r>
                        <a:rPr kumimoji="0" lang="pt-BR" sz="900" b="1" i="0" u="none" strike="noStrike" cap="none" normalizeH="0" baseline="0">
                          <a:ln>
                            <a:noFill/>
                          </a:ln>
                          <a:solidFill>
                            <a:schemeClr val="accent2"/>
                          </a:solidFill>
                          <a:effectLst/>
                          <a:latin typeface="Arial" charset="0"/>
                        </a:rPr>
                        <a:t>2</a:t>
                      </a:r>
                      <a:r>
                        <a:rPr kumimoji="0" lang="pt-BR" sz="1200" b="1" i="0" u="none" strike="noStrike" cap="none" normalizeH="0" baseline="0">
                          <a:ln>
                            <a:noFill/>
                          </a:ln>
                          <a:solidFill>
                            <a:schemeClr val="accent2"/>
                          </a:solidFill>
                          <a:effectLst/>
                          <a:latin typeface="Arial" charset="0"/>
                        </a:rPr>
                        <a:t>O</a:t>
                      </a:r>
                      <a:r>
                        <a:rPr kumimoji="0" lang="pt-BR" sz="900" b="1" i="0" u="none" strike="noStrike" cap="none" normalizeH="0" baseline="0">
                          <a:ln>
                            <a:noFill/>
                          </a:ln>
                          <a:solidFill>
                            <a:schemeClr val="accent2"/>
                          </a:solidFill>
                          <a:effectLst/>
                          <a:latin typeface="Arial" charset="0"/>
                        </a:rPr>
                        <a:t>5</a:t>
                      </a:r>
                      <a:r>
                        <a:rPr kumimoji="0" lang="pt-BR" sz="1200" b="0" i="0" u="none" strike="noStrike" cap="none" normalizeH="0" baseline="0">
                          <a:ln>
                            <a:noFill/>
                          </a:ln>
                          <a:solidFill>
                            <a:schemeClr val="tx1"/>
                          </a:solidFill>
                          <a:effectLst/>
                          <a:latin typeface="Arial" charset="0"/>
                        </a:rPr>
                        <a:t>       (%MS)</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1,94</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1,35</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2,61</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82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K</a:t>
                      </a:r>
                      <a:r>
                        <a:rPr kumimoji="0" lang="pt-BR" sz="900" b="1" i="0" u="none" strike="noStrike" cap="none" normalizeH="0" baseline="0">
                          <a:ln>
                            <a:noFill/>
                          </a:ln>
                          <a:solidFill>
                            <a:schemeClr val="tx1"/>
                          </a:solidFill>
                          <a:effectLst/>
                          <a:latin typeface="Arial" charset="0"/>
                        </a:rPr>
                        <a:t>2</a:t>
                      </a:r>
                      <a:r>
                        <a:rPr kumimoji="0" lang="pt-BR" sz="1200" b="1" i="0" u="none" strike="noStrike" cap="none" normalizeH="0" baseline="0">
                          <a:ln>
                            <a:noFill/>
                          </a:ln>
                          <a:solidFill>
                            <a:schemeClr val="tx1"/>
                          </a:solidFill>
                          <a:effectLst/>
                          <a:latin typeface="Arial" charset="0"/>
                        </a:rPr>
                        <a:t>O</a:t>
                      </a:r>
                      <a:r>
                        <a:rPr kumimoji="0" lang="pt-BR" sz="1200" b="0" i="0" u="none" strike="noStrike" cap="none" normalizeH="0" baseline="0">
                          <a:ln>
                            <a:noFill/>
                          </a:ln>
                          <a:solidFill>
                            <a:schemeClr val="tx1"/>
                          </a:solidFill>
                          <a:effectLst/>
                          <a:latin typeface="Arial" charset="0"/>
                        </a:rPr>
                        <a:t>        (%MS)</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dirty="0">
                          <a:ln>
                            <a:noFill/>
                          </a:ln>
                          <a:solidFill>
                            <a:schemeClr val="tx1"/>
                          </a:solidFill>
                          <a:effectLst/>
                          <a:latin typeface="Arial" charset="0"/>
                        </a:rPr>
                        <a:t>0,39</a:t>
                      </a: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0,28</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0,27</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6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accent2"/>
                          </a:solidFill>
                          <a:effectLst/>
                          <a:latin typeface="Arial" charset="0"/>
                        </a:rPr>
                        <a:t>CaO</a:t>
                      </a:r>
                      <a:r>
                        <a:rPr kumimoji="0" lang="pt-BR" sz="1200" b="0" i="0" u="none" strike="noStrike" cap="none" normalizeH="0" baseline="0">
                          <a:ln>
                            <a:noFill/>
                          </a:ln>
                          <a:solidFill>
                            <a:schemeClr val="tx1"/>
                          </a:solidFill>
                          <a:effectLst/>
                          <a:latin typeface="Arial" charset="0"/>
                        </a:rPr>
                        <a:t>       (%MS)</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2,10</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2,18</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5,04</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82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MgO</a:t>
                      </a:r>
                      <a:r>
                        <a:rPr kumimoji="0" lang="pt-BR" sz="1200" b="0" i="0" u="none" strike="noStrike" cap="none" normalizeH="0" baseline="0">
                          <a:ln>
                            <a:noFill/>
                          </a:ln>
                          <a:solidFill>
                            <a:schemeClr val="tx1"/>
                          </a:solidFill>
                          <a:effectLst/>
                          <a:latin typeface="Arial" charset="0"/>
                        </a:rPr>
                        <a:t>      (%MS)</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0,89</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0,24</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0,54</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6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accent2"/>
                          </a:solidFill>
                          <a:effectLst/>
                          <a:latin typeface="Arial" charset="0"/>
                        </a:rPr>
                        <a:t>SO</a:t>
                      </a:r>
                      <a:r>
                        <a:rPr kumimoji="0" lang="pt-BR" sz="900" b="1" i="0" u="none" strike="noStrike" cap="none" normalizeH="0" baseline="0">
                          <a:ln>
                            <a:noFill/>
                          </a:ln>
                          <a:solidFill>
                            <a:schemeClr val="accent2"/>
                          </a:solidFill>
                          <a:effectLst/>
                          <a:latin typeface="Arial" charset="0"/>
                        </a:rPr>
                        <a:t>4</a:t>
                      </a:r>
                      <a:r>
                        <a:rPr kumimoji="0" lang="pt-BR" sz="1200" b="0" i="0" u="none" strike="noStrike" cap="none" normalizeH="0" baseline="0">
                          <a:ln>
                            <a:noFill/>
                          </a:ln>
                          <a:solidFill>
                            <a:schemeClr val="accent2"/>
                          </a:solidFill>
                          <a:effectLst/>
                          <a:latin typeface="Arial" charset="0"/>
                        </a:rPr>
                        <a:t>  </a:t>
                      </a:r>
                      <a:r>
                        <a:rPr kumimoji="0" lang="pt-BR" sz="1200" b="0" i="0" u="none" strike="noStrike" cap="none" normalizeH="0" baseline="0">
                          <a:ln>
                            <a:noFill/>
                          </a:ln>
                          <a:solidFill>
                            <a:schemeClr val="tx1"/>
                          </a:solidFill>
                          <a:effectLst/>
                          <a:latin typeface="Arial" charset="0"/>
                        </a:rPr>
                        <a:t>     (%MS)</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3,55</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6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dirty="0">
                          <a:ln>
                            <a:noFill/>
                          </a:ln>
                          <a:solidFill>
                            <a:schemeClr val="tx1"/>
                          </a:solidFill>
                          <a:effectLst/>
                          <a:latin typeface="Arial" charset="0"/>
                        </a:rPr>
                        <a:t>SiO</a:t>
                      </a:r>
                      <a:r>
                        <a:rPr kumimoji="0" lang="pt-BR" sz="900" b="1" i="0" u="none" strike="noStrike" cap="none" normalizeH="0" baseline="0" dirty="0">
                          <a:ln>
                            <a:noFill/>
                          </a:ln>
                          <a:solidFill>
                            <a:schemeClr val="tx1"/>
                          </a:solidFill>
                          <a:effectLst/>
                          <a:latin typeface="Arial" charset="0"/>
                        </a:rPr>
                        <a:t>2</a:t>
                      </a:r>
                      <a:r>
                        <a:rPr kumimoji="0" lang="pt-BR" sz="1200" b="0" i="0" u="none" strike="noStrike" cap="none" normalizeH="0" baseline="0" dirty="0">
                          <a:ln>
                            <a:noFill/>
                          </a:ln>
                          <a:solidFill>
                            <a:schemeClr val="tx1"/>
                          </a:solidFill>
                          <a:effectLst/>
                          <a:latin typeface="Arial" charset="0"/>
                        </a:rPr>
                        <a:t>      (%MS)</a:t>
                      </a:r>
                      <a:endParaRPr kumimoji="0" lang="en-US" sz="12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dirty="0">
                          <a:ln>
                            <a:noFill/>
                          </a:ln>
                          <a:solidFill>
                            <a:schemeClr val="accent2"/>
                          </a:solidFill>
                          <a:effectLst/>
                          <a:latin typeface="Arial" charset="0"/>
                        </a:rPr>
                        <a:t>14,06</a:t>
                      </a:r>
                      <a:endParaRPr kumimoji="0" lang="en-US" sz="1200" b="0" i="0" u="none" strike="noStrike" cap="none" normalizeH="0" baseline="0" dirty="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6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accent2"/>
                          </a:solidFill>
                          <a:effectLst/>
                          <a:latin typeface="Arial" charset="0"/>
                        </a:rPr>
                        <a:t>C</a:t>
                      </a:r>
                      <a:r>
                        <a:rPr kumimoji="0" lang="pt-BR" sz="1200" b="0" i="0" u="none" strike="noStrike" cap="none" normalizeH="0" baseline="0">
                          <a:ln>
                            <a:noFill/>
                          </a:ln>
                          <a:solidFill>
                            <a:schemeClr val="tx1"/>
                          </a:solidFill>
                          <a:effectLst/>
                          <a:latin typeface="Arial" charset="0"/>
                        </a:rPr>
                        <a:t>           (%MS)</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39,60</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31,20</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36,20</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82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Fe</a:t>
                      </a:r>
                      <a:r>
                        <a:rPr kumimoji="0" lang="pt-BR" sz="1200" b="0" i="0" u="none" strike="noStrike" cap="none" normalizeH="0" baseline="0">
                          <a:ln>
                            <a:noFill/>
                          </a:ln>
                          <a:solidFill>
                            <a:schemeClr val="tx1"/>
                          </a:solidFill>
                          <a:effectLst/>
                          <a:latin typeface="Arial" charset="0"/>
                        </a:rPr>
                        <a:t>          (ppm)</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34.870</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25.100</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6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Mn</a:t>
                      </a:r>
                      <a:r>
                        <a:rPr kumimoji="0" lang="pt-BR" sz="1200" b="0" i="0" u="none" strike="noStrike" cap="none" normalizeH="0" baseline="0">
                          <a:ln>
                            <a:noFill/>
                          </a:ln>
                          <a:solidFill>
                            <a:schemeClr val="tx1"/>
                          </a:solidFill>
                          <a:effectLst/>
                          <a:latin typeface="Arial" charset="0"/>
                        </a:rPr>
                        <a:t>         (ppm)</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590</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624</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82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Cu</a:t>
                      </a:r>
                      <a:r>
                        <a:rPr kumimoji="0" lang="pt-BR" sz="1200" b="0" i="0" u="none" strike="noStrike" cap="none" normalizeH="0" baseline="0">
                          <a:ln>
                            <a:noFill/>
                          </a:ln>
                          <a:solidFill>
                            <a:schemeClr val="tx1"/>
                          </a:solidFill>
                          <a:effectLst/>
                          <a:latin typeface="Arial" charset="0"/>
                        </a:rPr>
                        <a:t>         (ppm)</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51</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65</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6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Zn</a:t>
                      </a:r>
                      <a:r>
                        <a:rPr kumimoji="0" lang="pt-BR" sz="1200" b="0" i="0" u="none" strike="noStrike" cap="none" normalizeH="0" baseline="0">
                          <a:ln>
                            <a:noFill/>
                          </a:ln>
                          <a:solidFill>
                            <a:schemeClr val="tx1"/>
                          </a:solidFill>
                          <a:effectLst/>
                          <a:latin typeface="Arial" charset="0"/>
                        </a:rPr>
                        <a:t>         (ppm)</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83</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89</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82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Mo</a:t>
                      </a:r>
                      <a:r>
                        <a:rPr kumimoji="0" lang="pt-BR" sz="1200" b="0" i="0" u="none" strike="noStrike" cap="none" normalizeH="0" baseline="0">
                          <a:ln>
                            <a:noFill/>
                          </a:ln>
                          <a:solidFill>
                            <a:schemeClr val="tx1"/>
                          </a:solidFill>
                          <a:effectLst/>
                          <a:latin typeface="Arial" charset="0"/>
                        </a:rPr>
                        <a:t>        (ppm)</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0,6</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6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Umidade</a:t>
                      </a:r>
                      <a:r>
                        <a:rPr kumimoji="0" lang="pt-BR" sz="1200" b="0" i="0" u="none" strike="noStrike" cap="none" normalizeH="0" baseline="0">
                          <a:ln>
                            <a:noFill/>
                          </a:ln>
                          <a:solidFill>
                            <a:schemeClr val="tx1"/>
                          </a:solidFill>
                          <a:effectLst/>
                          <a:latin typeface="Arial" charset="0"/>
                        </a:rPr>
                        <a:t>    (%)</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79,41</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74,77</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dirty="0">
                          <a:ln>
                            <a:noFill/>
                          </a:ln>
                          <a:solidFill>
                            <a:schemeClr val="tx1"/>
                          </a:solidFill>
                          <a:effectLst/>
                          <a:latin typeface="Arial" charset="0"/>
                        </a:rPr>
                        <a:t>77,77</a:t>
                      </a: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50180A4-786E-4414-B525-61E79A4F4BB2}"/>
              </a:ext>
            </a:extLst>
          </p:cNvPr>
          <p:cNvSpPr>
            <a:spLocks noGrp="1"/>
          </p:cNvSpPr>
          <p:nvPr>
            <p:ph type="title"/>
          </p:nvPr>
        </p:nvSpPr>
        <p:spPr/>
        <p:txBody>
          <a:bodyPr/>
          <a:lstStyle/>
          <a:p>
            <a:r>
              <a:rPr lang="pt-BR" dirty="0"/>
              <a:t>TORTA DE FILTRO</a:t>
            </a:r>
          </a:p>
        </p:txBody>
      </p:sp>
      <p:pic>
        <p:nvPicPr>
          <p:cNvPr id="7" name="Imagem 6">
            <a:extLst>
              <a:ext uri="{FF2B5EF4-FFF2-40B4-BE49-F238E27FC236}">
                <a16:creationId xmlns:a16="http://schemas.microsoft.com/office/drawing/2014/main" id="{B6AB74B2-D7A2-4ACC-93F4-AA6D283FB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714500"/>
            <a:ext cx="7859216" cy="5076564"/>
          </a:xfrm>
          <a:prstGeom prst="rect">
            <a:avLst/>
          </a:prstGeom>
        </p:spPr>
      </p:pic>
    </p:spTree>
    <p:extLst>
      <p:ext uri="{BB962C8B-B14F-4D97-AF65-F5344CB8AC3E}">
        <p14:creationId xmlns:p14="http://schemas.microsoft.com/office/powerpoint/2010/main" val="39753397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534ED6C-19AC-448D-9B2B-7C98A863A810}"/>
              </a:ext>
            </a:extLst>
          </p:cNvPr>
          <p:cNvSpPr>
            <a:spLocks noGrp="1"/>
          </p:cNvSpPr>
          <p:nvPr>
            <p:ph type="title"/>
          </p:nvPr>
        </p:nvSpPr>
        <p:spPr/>
        <p:txBody>
          <a:bodyPr/>
          <a:lstStyle/>
          <a:p>
            <a:r>
              <a:rPr lang="pt-BR" dirty="0"/>
              <a:t>VINHAÇA</a:t>
            </a:r>
          </a:p>
        </p:txBody>
      </p:sp>
      <p:sp>
        <p:nvSpPr>
          <p:cNvPr id="6" name="Espaço Reservado para Conteúdo 5">
            <a:extLst>
              <a:ext uri="{FF2B5EF4-FFF2-40B4-BE49-F238E27FC236}">
                <a16:creationId xmlns:a16="http://schemas.microsoft.com/office/drawing/2014/main" id="{0C574C41-CEF7-4AE9-80A2-AFADCA2A5EF1}"/>
              </a:ext>
            </a:extLst>
          </p:cNvPr>
          <p:cNvSpPr>
            <a:spLocks noGrp="1"/>
          </p:cNvSpPr>
          <p:nvPr>
            <p:ph idx="1"/>
          </p:nvPr>
        </p:nvSpPr>
        <p:spPr>
          <a:xfrm>
            <a:off x="914400" y="1600200"/>
            <a:ext cx="7772400" cy="5257800"/>
          </a:xfrm>
        </p:spPr>
        <p:txBody>
          <a:bodyPr/>
          <a:lstStyle/>
          <a:p>
            <a:r>
              <a:rPr lang="pt-BR" dirty="0"/>
              <a:t>Recurso importante na safra e estiagem</a:t>
            </a:r>
          </a:p>
          <a:p>
            <a:pPr eaLnBrk="1" hangingPunct="1"/>
            <a:r>
              <a:rPr lang="pt-BR" dirty="0"/>
              <a:t>Dosagem em função K</a:t>
            </a:r>
            <a:r>
              <a:rPr lang="pt-BR" sz="1900" dirty="0"/>
              <a:t>2</a:t>
            </a:r>
            <a:r>
              <a:rPr lang="pt-BR" dirty="0"/>
              <a:t>O – 100 a 300 m</a:t>
            </a:r>
            <a:r>
              <a:rPr lang="pt-BR" baseline="30000" dirty="0"/>
              <a:t>3</a:t>
            </a:r>
            <a:r>
              <a:rPr lang="pt-BR" dirty="0"/>
              <a:t> / ha</a:t>
            </a:r>
          </a:p>
          <a:p>
            <a:pPr algn="just" eaLnBrk="1" hangingPunct="1"/>
            <a:r>
              <a:rPr lang="pt-BR" dirty="0"/>
              <a:t>Aplicação limitada pelas distâncias, topografias, distribuição de áreas, sistemas de aplicação, etc. </a:t>
            </a:r>
          </a:p>
          <a:p>
            <a:pPr eaLnBrk="1" hangingPunct="1"/>
            <a:r>
              <a:rPr lang="pt-BR" dirty="0"/>
              <a:t>Fertirrigação – uso de águas servidas</a:t>
            </a:r>
          </a:p>
          <a:p>
            <a:pPr eaLnBrk="1" hangingPunct="1"/>
            <a:r>
              <a:rPr lang="pt-BR" dirty="0"/>
              <a:t>Uso de diferentes sistemas de aplicação</a:t>
            </a:r>
          </a:p>
          <a:p>
            <a:pPr eaLnBrk="1" hangingPunct="1"/>
            <a:r>
              <a:rPr lang="pt-BR" dirty="0"/>
              <a:t>Melhora a brotação da soqueira</a:t>
            </a:r>
          </a:p>
          <a:p>
            <a:pPr eaLnBrk="1" hangingPunct="1"/>
            <a:r>
              <a:rPr lang="pt-BR" dirty="0"/>
              <a:t>Aumenta a atividade microbiana solo</a:t>
            </a:r>
          </a:p>
          <a:p>
            <a:pPr eaLnBrk="1" hangingPunct="1"/>
            <a:r>
              <a:rPr lang="pt-BR" dirty="0"/>
              <a:t>Concentração permite transporte à longas distâncias</a:t>
            </a:r>
          </a:p>
        </p:txBody>
      </p:sp>
    </p:spTree>
    <p:extLst>
      <p:ext uri="{BB962C8B-B14F-4D97-AF65-F5344CB8AC3E}">
        <p14:creationId xmlns:p14="http://schemas.microsoft.com/office/powerpoint/2010/main" val="6558264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152419-4546-4AE6-9671-6F9DA861E375}"/>
              </a:ext>
            </a:extLst>
          </p:cNvPr>
          <p:cNvSpPr>
            <a:spLocks noGrp="1"/>
          </p:cNvSpPr>
          <p:nvPr>
            <p:ph type="title"/>
          </p:nvPr>
        </p:nvSpPr>
        <p:spPr/>
        <p:txBody>
          <a:bodyPr/>
          <a:lstStyle/>
          <a:p>
            <a:r>
              <a:rPr lang="pt-BR" dirty="0"/>
              <a:t>ÁCIDOS ORGÂNICOS NA VINHAÇA</a:t>
            </a:r>
          </a:p>
        </p:txBody>
      </p:sp>
      <p:pic>
        <p:nvPicPr>
          <p:cNvPr id="4" name="Picture 3" descr="Digitalizar0001">
            <a:extLst>
              <a:ext uri="{FF2B5EF4-FFF2-40B4-BE49-F238E27FC236}">
                <a16:creationId xmlns:a16="http://schemas.microsoft.com/office/drawing/2014/main" id="{B6C4C2C9-7211-4871-841A-3941D57F5EAC}"/>
              </a:ext>
            </a:extLst>
          </p:cNvPr>
          <p:cNvPicPr>
            <a:picLocks noGrp="1" noChangeAspect="1" noChangeArrowheads="1"/>
          </p:cNvPicPr>
          <p:nvPr>
            <p:ph idx="1"/>
          </p:nvPr>
        </p:nvPicPr>
        <p:blipFill>
          <a:blip r:embed="rId2" cstate="print">
            <a:lum bright="-6000" contrast="12000"/>
          </a:blip>
          <a:srcRect l="10545" t="25706" r="11157" b="44002"/>
          <a:stretch>
            <a:fillRect/>
          </a:stretch>
        </p:blipFill>
        <p:spPr>
          <a:xfrm>
            <a:off x="755576" y="1700809"/>
            <a:ext cx="7931224" cy="4879378"/>
          </a:xfrm>
        </p:spPr>
      </p:pic>
    </p:spTree>
    <p:extLst>
      <p:ext uri="{BB962C8B-B14F-4D97-AF65-F5344CB8AC3E}">
        <p14:creationId xmlns:p14="http://schemas.microsoft.com/office/powerpoint/2010/main" val="31400556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110127-FC96-4568-A253-1429ECF2978D}"/>
              </a:ext>
            </a:extLst>
          </p:cNvPr>
          <p:cNvSpPr>
            <a:spLocks noGrp="1"/>
          </p:cNvSpPr>
          <p:nvPr>
            <p:ph type="title"/>
          </p:nvPr>
        </p:nvSpPr>
        <p:spPr/>
        <p:txBody>
          <a:bodyPr/>
          <a:lstStyle/>
          <a:p>
            <a:r>
              <a:rPr lang="pt-BR" dirty="0"/>
              <a:t>APLICAÇÃO DE VINHAÇA</a:t>
            </a:r>
          </a:p>
        </p:txBody>
      </p:sp>
      <p:pic>
        <p:nvPicPr>
          <p:cNvPr id="4" name="Picture 3" descr="Palestra STAB FEICANA 018">
            <a:extLst>
              <a:ext uri="{FF2B5EF4-FFF2-40B4-BE49-F238E27FC236}">
                <a16:creationId xmlns:a16="http://schemas.microsoft.com/office/drawing/2014/main" id="{170AC95D-5D54-4660-824D-AADD25242E07}"/>
              </a:ext>
            </a:extLst>
          </p:cNvPr>
          <p:cNvPicPr>
            <a:picLocks noGrp="1" noChangeAspect="1" noChangeArrowheads="1"/>
          </p:cNvPicPr>
          <p:nvPr>
            <p:ph idx="1"/>
          </p:nvPr>
        </p:nvPicPr>
        <p:blipFill>
          <a:blip r:embed="rId2" cstate="print"/>
          <a:srcRect/>
          <a:stretch>
            <a:fillRect/>
          </a:stretch>
        </p:blipFill>
        <p:spPr bwMode="auto">
          <a:xfrm>
            <a:off x="662988" y="1628800"/>
            <a:ext cx="8023812" cy="5208264"/>
          </a:xfrm>
          <a:prstGeom prst="rect">
            <a:avLst/>
          </a:prstGeom>
          <a:noFill/>
          <a:ln w="9525">
            <a:noFill/>
            <a:miter lim="800000"/>
            <a:headEnd/>
            <a:tailEnd/>
          </a:ln>
        </p:spPr>
      </p:pic>
    </p:spTree>
    <p:extLst>
      <p:ext uri="{BB962C8B-B14F-4D97-AF65-F5344CB8AC3E}">
        <p14:creationId xmlns:p14="http://schemas.microsoft.com/office/powerpoint/2010/main" val="15830609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800100" indent="-800100" eaLnBrk="1" hangingPunct="1"/>
            <a:r>
              <a:rPr lang="pt-BR" dirty="0"/>
              <a:t>VINHAÇA</a:t>
            </a:r>
            <a:endParaRPr lang="en-US" sz="2400" dirty="0"/>
          </a:p>
        </p:txBody>
      </p:sp>
      <p:sp>
        <p:nvSpPr>
          <p:cNvPr id="53251" name="Rectangle 3"/>
          <p:cNvSpPr>
            <a:spLocks noGrp="1" noChangeArrowheads="1"/>
          </p:cNvSpPr>
          <p:nvPr>
            <p:ph type="body" sz="half" idx="1"/>
          </p:nvPr>
        </p:nvSpPr>
        <p:spPr>
          <a:xfrm>
            <a:off x="914400" y="1600200"/>
            <a:ext cx="7905750" cy="4997450"/>
          </a:xfrm>
        </p:spPr>
        <p:txBody>
          <a:bodyPr/>
          <a:lstStyle/>
          <a:p>
            <a:pPr eaLnBrk="1" hangingPunct="1"/>
            <a:r>
              <a:rPr lang="pt-BR" sz="2400" dirty="0"/>
              <a:t>Composição</a:t>
            </a:r>
          </a:p>
          <a:p>
            <a:pPr lvl="1" eaLnBrk="1" hangingPunct="1"/>
            <a:endParaRPr lang="en-US" sz="2200" dirty="0"/>
          </a:p>
        </p:txBody>
      </p:sp>
      <p:graphicFrame>
        <p:nvGraphicFramePr>
          <p:cNvPr id="203858" name="Group 82"/>
          <p:cNvGraphicFramePr>
            <a:graphicFrameLocks noGrp="1"/>
          </p:cNvGraphicFramePr>
          <p:nvPr>
            <p:ph sz="half" idx="2"/>
            <p:extLst/>
          </p:nvPr>
        </p:nvGraphicFramePr>
        <p:xfrm>
          <a:off x="781051" y="1988839"/>
          <a:ext cx="7905751" cy="4788200"/>
        </p:xfrm>
        <a:graphic>
          <a:graphicData uri="http://schemas.openxmlformats.org/drawingml/2006/table">
            <a:tbl>
              <a:tblPr/>
              <a:tblGrid>
                <a:gridCol w="1976035">
                  <a:extLst>
                    <a:ext uri="{9D8B030D-6E8A-4147-A177-3AD203B41FA5}">
                      <a16:colId xmlns:a16="http://schemas.microsoft.com/office/drawing/2014/main" val="20000"/>
                    </a:ext>
                  </a:extLst>
                </a:gridCol>
                <a:gridCol w="1977646">
                  <a:extLst>
                    <a:ext uri="{9D8B030D-6E8A-4147-A177-3AD203B41FA5}">
                      <a16:colId xmlns:a16="http://schemas.microsoft.com/office/drawing/2014/main" val="20001"/>
                    </a:ext>
                  </a:extLst>
                </a:gridCol>
                <a:gridCol w="1976035">
                  <a:extLst>
                    <a:ext uri="{9D8B030D-6E8A-4147-A177-3AD203B41FA5}">
                      <a16:colId xmlns:a16="http://schemas.microsoft.com/office/drawing/2014/main" val="20002"/>
                    </a:ext>
                  </a:extLst>
                </a:gridCol>
                <a:gridCol w="1976035">
                  <a:extLst>
                    <a:ext uri="{9D8B030D-6E8A-4147-A177-3AD203B41FA5}">
                      <a16:colId xmlns:a16="http://schemas.microsoft.com/office/drawing/2014/main" val="20003"/>
                    </a:ext>
                  </a:extLst>
                </a:gridCol>
              </a:tblGrid>
              <a:tr h="36846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ELEMENTO (unidade)</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dirty="0">
                          <a:ln>
                            <a:noFill/>
                          </a:ln>
                          <a:solidFill>
                            <a:schemeClr val="tx1"/>
                          </a:solidFill>
                          <a:effectLst/>
                          <a:latin typeface="Arial" charset="0"/>
                        </a:rPr>
                        <a:t>MOSTO DE MELAÇO</a:t>
                      </a: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MOSTO MISTO</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MOSTO DE CALDO</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84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N</a:t>
                      </a:r>
                      <a:r>
                        <a:rPr kumimoji="0" lang="pt-BR" sz="1200" b="0" i="0" u="none" strike="noStrike" cap="none" normalizeH="0" baseline="0">
                          <a:ln>
                            <a:noFill/>
                          </a:ln>
                          <a:solidFill>
                            <a:schemeClr val="tx1"/>
                          </a:solidFill>
                          <a:effectLst/>
                          <a:latin typeface="Arial" charset="0"/>
                        </a:rPr>
                        <a:t>          (kg / m3)</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0,665</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0,400</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0,285</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4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P</a:t>
                      </a:r>
                      <a:r>
                        <a:rPr kumimoji="0" lang="pt-BR" sz="900" b="1" i="0" u="none" strike="noStrike" cap="none" normalizeH="0" baseline="0">
                          <a:ln>
                            <a:noFill/>
                          </a:ln>
                          <a:solidFill>
                            <a:schemeClr val="tx1"/>
                          </a:solidFill>
                          <a:effectLst/>
                          <a:latin typeface="Arial" charset="0"/>
                        </a:rPr>
                        <a:t>2</a:t>
                      </a:r>
                      <a:r>
                        <a:rPr kumimoji="0" lang="pt-BR" sz="1200" b="1" i="0" u="none" strike="noStrike" cap="none" normalizeH="0" baseline="0">
                          <a:ln>
                            <a:noFill/>
                          </a:ln>
                          <a:solidFill>
                            <a:schemeClr val="tx1"/>
                          </a:solidFill>
                          <a:effectLst/>
                          <a:latin typeface="Arial" charset="0"/>
                        </a:rPr>
                        <a:t>O</a:t>
                      </a:r>
                      <a:r>
                        <a:rPr kumimoji="0" lang="pt-BR" sz="900" b="1" i="0" u="none" strike="noStrike" cap="none" normalizeH="0" baseline="0">
                          <a:ln>
                            <a:noFill/>
                          </a:ln>
                          <a:solidFill>
                            <a:schemeClr val="tx1"/>
                          </a:solidFill>
                          <a:effectLst/>
                          <a:latin typeface="Arial" charset="0"/>
                        </a:rPr>
                        <a:t>5</a:t>
                      </a:r>
                      <a:r>
                        <a:rPr kumimoji="0" lang="pt-BR" sz="1200" b="0" i="0" u="none" strike="noStrike" cap="none" normalizeH="0" baseline="0">
                          <a:ln>
                            <a:noFill/>
                          </a:ln>
                          <a:solidFill>
                            <a:schemeClr val="tx1"/>
                          </a:solidFill>
                          <a:effectLst/>
                          <a:latin typeface="Arial" charset="0"/>
                        </a:rPr>
                        <a:t>    (kg / m3)</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0,200</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0,270</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0,218</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84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accent2"/>
                          </a:solidFill>
                          <a:effectLst/>
                          <a:latin typeface="Arial" charset="0"/>
                        </a:rPr>
                        <a:t>K</a:t>
                      </a:r>
                      <a:r>
                        <a:rPr kumimoji="0" lang="pt-BR" sz="900" b="1" i="0" u="none" strike="noStrike" cap="none" normalizeH="0" baseline="0">
                          <a:ln>
                            <a:noFill/>
                          </a:ln>
                          <a:solidFill>
                            <a:schemeClr val="accent2"/>
                          </a:solidFill>
                          <a:effectLst/>
                          <a:latin typeface="Arial" charset="0"/>
                        </a:rPr>
                        <a:t>2</a:t>
                      </a:r>
                      <a:r>
                        <a:rPr kumimoji="0" lang="pt-BR" sz="1200" b="1" i="0" u="none" strike="noStrike" cap="none" normalizeH="0" baseline="0">
                          <a:ln>
                            <a:noFill/>
                          </a:ln>
                          <a:solidFill>
                            <a:schemeClr val="accent2"/>
                          </a:solidFill>
                          <a:effectLst/>
                          <a:latin typeface="Arial" charset="0"/>
                        </a:rPr>
                        <a:t>O</a:t>
                      </a:r>
                      <a:r>
                        <a:rPr kumimoji="0" lang="pt-BR" sz="1200" b="1" i="0" u="none" strike="noStrike" cap="none" normalizeH="0" baseline="0">
                          <a:ln>
                            <a:noFill/>
                          </a:ln>
                          <a:solidFill>
                            <a:schemeClr val="tx1"/>
                          </a:solidFill>
                          <a:effectLst/>
                          <a:latin typeface="Arial" charset="0"/>
                        </a:rPr>
                        <a:t>      (kg / m3)</a:t>
                      </a:r>
                      <a:endParaRPr kumimoji="0" lang="en-US" sz="12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5,455</a:t>
                      </a:r>
                      <a:endParaRPr kumimoji="0" lang="en-US" sz="12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2,680</a:t>
                      </a:r>
                      <a:endParaRPr kumimoji="0" lang="en-US" sz="12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1,525</a:t>
                      </a:r>
                      <a:endParaRPr kumimoji="0" lang="en-US" sz="12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4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CaO</a:t>
                      </a:r>
                      <a:r>
                        <a:rPr kumimoji="0" lang="pt-BR" sz="1200" b="0" i="0" u="none" strike="noStrike" cap="none" normalizeH="0" baseline="0">
                          <a:ln>
                            <a:noFill/>
                          </a:ln>
                          <a:solidFill>
                            <a:schemeClr val="tx1"/>
                          </a:solidFill>
                          <a:effectLst/>
                          <a:latin typeface="Arial" charset="0"/>
                        </a:rPr>
                        <a:t>      (kg / m3)</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2,153</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1,050</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0,405</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4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MgO</a:t>
                      </a:r>
                      <a:r>
                        <a:rPr kumimoji="0" lang="pt-BR" sz="1200" b="0" i="0" u="none" strike="noStrike" cap="none" normalizeH="0" baseline="0">
                          <a:ln>
                            <a:noFill/>
                          </a:ln>
                          <a:solidFill>
                            <a:schemeClr val="tx1"/>
                          </a:solidFill>
                          <a:effectLst/>
                          <a:latin typeface="Arial" charset="0"/>
                        </a:rPr>
                        <a:t>      (kg / m3)</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1,060</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0,493</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0,313</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659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SO</a:t>
                      </a:r>
                      <a:r>
                        <a:rPr kumimoji="0" lang="pt-BR" sz="900" b="1" i="0" u="none" strike="noStrike" cap="none" normalizeH="0" baseline="0">
                          <a:ln>
                            <a:noFill/>
                          </a:ln>
                          <a:solidFill>
                            <a:schemeClr val="tx1"/>
                          </a:solidFill>
                          <a:effectLst/>
                          <a:latin typeface="Arial" charset="0"/>
                        </a:rPr>
                        <a:t>4</a:t>
                      </a:r>
                      <a:r>
                        <a:rPr kumimoji="0" lang="pt-BR" sz="1200" b="0" i="0" u="none" strike="noStrike" cap="none" normalizeH="0" baseline="0">
                          <a:ln>
                            <a:noFill/>
                          </a:ln>
                          <a:solidFill>
                            <a:schemeClr val="tx1"/>
                          </a:solidFill>
                          <a:effectLst/>
                          <a:latin typeface="Arial" charset="0"/>
                        </a:rPr>
                        <a:t>       (kg / m3)</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1,050</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1,600</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2,030</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84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accent2"/>
                          </a:solidFill>
                          <a:effectLst/>
                          <a:latin typeface="Arial" charset="0"/>
                        </a:rPr>
                        <a:t>Mat. orgânica</a:t>
                      </a:r>
                      <a:r>
                        <a:rPr kumimoji="0" lang="pt-BR" sz="1200" b="0" i="0" u="none" strike="noStrike" cap="none" normalizeH="0" baseline="0">
                          <a:ln>
                            <a:noFill/>
                          </a:ln>
                          <a:solidFill>
                            <a:schemeClr val="tx1"/>
                          </a:solidFill>
                          <a:effectLst/>
                          <a:latin typeface="Arial" charset="0"/>
                        </a:rPr>
                        <a:t> (kg / m3)</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49,07</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31,21</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24,39</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84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Fe</a:t>
                      </a:r>
                      <a:r>
                        <a:rPr kumimoji="0" lang="pt-BR" sz="1200" b="0" i="0" u="none" strike="noStrike" cap="none" normalizeH="0" baseline="0">
                          <a:ln>
                            <a:noFill/>
                          </a:ln>
                          <a:solidFill>
                            <a:schemeClr val="tx1"/>
                          </a:solidFill>
                          <a:effectLst/>
                          <a:latin typeface="Arial" charset="0"/>
                        </a:rPr>
                        <a:t>         (ppm)</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79,67</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78,00</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68,67</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4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Cu</a:t>
                      </a:r>
                      <a:r>
                        <a:rPr kumimoji="0" lang="pt-BR" sz="1200" b="0" i="0" u="none" strike="noStrike" cap="none" normalizeH="0" baseline="0">
                          <a:ln>
                            <a:noFill/>
                          </a:ln>
                          <a:solidFill>
                            <a:schemeClr val="tx1"/>
                          </a:solidFill>
                          <a:effectLst/>
                          <a:latin typeface="Arial" charset="0"/>
                        </a:rPr>
                        <a:t>         (ppm)</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5,0</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3,9</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1,6</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84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Zn</a:t>
                      </a:r>
                      <a:r>
                        <a:rPr kumimoji="0" lang="pt-BR" sz="1200" b="0" i="0" u="none" strike="noStrike" cap="none" normalizeH="0" baseline="0">
                          <a:ln>
                            <a:noFill/>
                          </a:ln>
                          <a:solidFill>
                            <a:schemeClr val="tx1"/>
                          </a:solidFill>
                          <a:effectLst/>
                          <a:latin typeface="Arial" charset="0"/>
                        </a:rPr>
                        <a:t>         (ppm)</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3,3</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3,0</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2,3</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84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Mn</a:t>
                      </a:r>
                      <a:r>
                        <a:rPr kumimoji="0" lang="pt-BR" sz="1200" b="0" i="0" u="none" strike="noStrike" cap="none" normalizeH="0" baseline="0">
                          <a:ln>
                            <a:noFill/>
                          </a:ln>
                          <a:solidFill>
                            <a:schemeClr val="tx1"/>
                          </a:solidFill>
                          <a:effectLst/>
                          <a:latin typeface="Arial" charset="0"/>
                        </a:rPr>
                        <a:t>        (ppm)</a:t>
                      </a: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8,0</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7,5</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7,0</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84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1" i="0" u="none" strike="noStrike" cap="none" normalizeH="0" baseline="0">
                          <a:ln>
                            <a:noFill/>
                          </a:ln>
                          <a:solidFill>
                            <a:schemeClr val="tx1"/>
                          </a:solidFill>
                          <a:effectLst/>
                          <a:latin typeface="Arial" charset="0"/>
                        </a:rPr>
                        <a:t>pH</a:t>
                      </a:r>
                      <a:endParaRPr kumimoji="0" lang="en-US" sz="12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4,25</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a:ln>
                            <a:noFill/>
                          </a:ln>
                          <a:solidFill>
                            <a:schemeClr val="tx1"/>
                          </a:solidFill>
                          <a:effectLst/>
                          <a:latin typeface="Arial" charset="0"/>
                        </a:rPr>
                        <a:t>3,95</a:t>
                      </a: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t-BR" sz="1200" b="0" i="0" u="none" strike="noStrike" cap="none" normalizeH="0" baseline="0" dirty="0">
                          <a:ln>
                            <a:noFill/>
                          </a:ln>
                          <a:solidFill>
                            <a:schemeClr val="tx1"/>
                          </a:solidFill>
                          <a:effectLst/>
                          <a:latin typeface="Arial" charset="0"/>
                        </a:rPr>
                        <a:t>3,60</a:t>
                      </a: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68B2275-1267-4934-94A7-5206FF09BB4A}"/>
              </a:ext>
            </a:extLst>
          </p:cNvPr>
          <p:cNvSpPr>
            <a:spLocks noGrp="1"/>
          </p:cNvSpPr>
          <p:nvPr>
            <p:ph type="title"/>
          </p:nvPr>
        </p:nvSpPr>
        <p:spPr/>
        <p:txBody>
          <a:bodyPr/>
          <a:lstStyle/>
          <a:p>
            <a:r>
              <a:rPr lang="pt-BR" dirty="0"/>
              <a:t>AÇÃO NO SOLO E NA PLANTA</a:t>
            </a:r>
          </a:p>
        </p:txBody>
      </p:sp>
      <p:sp>
        <p:nvSpPr>
          <p:cNvPr id="6" name="Espaço Reservado para Conteúdo 5">
            <a:extLst>
              <a:ext uri="{FF2B5EF4-FFF2-40B4-BE49-F238E27FC236}">
                <a16:creationId xmlns:a16="http://schemas.microsoft.com/office/drawing/2014/main" id="{208A453B-490F-45F3-87C9-5E0E07CB42B4}"/>
              </a:ext>
            </a:extLst>
          </p:cNvPr>
          <p:cNvSpPr>
            <a:spLocks noGrp="1"/>
          </p:cNvSpPr>
          <p:nvPr>
            <p:ph idx="1"/>
          </p:nvPr>
        </p:nvSpPr>
        <p:spPr/>
        <p:txBody>
          <a:bodyPr/>
          <a:lstStyle/>
          <a:p>
            <a:pPr algn="just"/>
            <a:r>
              <a:rPr lang="pt-BR" dirty="0"/>
              <a:t>Provoca reações como matéria orgânica no solo, atuando positivamente nas propriedades físicas, químicas e biológicas do solo</a:t>
            </a:r>
          </a:p>
          <a:p>
            <a:pPr algn="just"/>
            <a:r>
              <a:rPr lang="pt-BR" dirty="0"/>
              <a:t>Suspeitas que poderia reduzir o pH do solo mostraram-se infundadas, já que a acidez dos ácidos orgânicos ajudam a manter o poder tampão do solo.</a:t>
            </a:r>
          </a:p>
          <a:p>
            <a:pPr algn="just"/>
            <a:r>
              <a:rPr lang="pt-BR" dirty="0"/>
              <a:t>Fornece água e nutrientes essenciais à cultura</a:t>
            </a:r>
          </a:p>
        </p:txBody>
      </p:sp>
    </p:spTree>
    <p:extLst>
      <p:ext uri="{BB962C8B-B14F-4D97-AF65-F5344CB8AC3E}">
        <p14:creationId xmlns:p14="http://schemas.microsoft.com/office/powerpoint/2010/main" val="26651416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OUTROS RESÍDUOS</a:t>
            </a:r>
          </a:p>
        </p:txBody>
      </p:sp>
      <p:sp>
        <p:nvSpPr>
          <p:cNvPr id="3" name="Espaço Reservado para Conteúdo 2"/>
          <p:cNvSpPr>
            <a:spLocks noGrp="1"/>
          </p:cNvSpPr>
          <p:nvPr>
            <p:ph idx="1"/>
          </p:nvPr>
        </p:nvSpPr>
        <p:spPr/>
        <p:txBody>
          <a:bodyPr/>
          <a:lstStyle/>
          <a:p>
            <a:r>
              <a:rPr lang="pt-BR" dirty="0"/>
              <a:t>Bagaço</a:t>
            </a:r>
          </a:p>
          <a:p>
            <a:pPr lvl="1" algn="just"/>
            <a:r>
              <a:rPr lang="pt-BR" dirty="0"/>
              <a:t>Hoje é importante insumo para geração de energia e não esta mais disponível para uso agrícola</a:t>
            </a:r>
          </a:p>
          <a:p>
            <a:r>
              <a:rPr lang="pt-BR" dirty="0"/>
              <a:t>Cinzas </a:t>
            </a:r>
          </a:p>
          <a:p>
            <a:pPr lvl="1" algn="just"/>
            <a:r>
              <a:rPr lang="pt-BR" dirty="0"/>
              <a:t>Alto teor de sílica em altas temperaturas podem indisponibilizar outros minerais</a:t>
            </a:r>
          </a:p>
          <a:p>
            <a:r>
              <a:rPr lang="pt-BR" dirty="0"/>
              <a:t>Fuligem</a:t>
            </a:r>
          </a:p>
          <a:p>
            <a:pPr lvl="1"/>
            <a:r>
              <a:rPr lang="pt-BR" dirty="0"/>
              <a:t>Alto teor de carbono e potássio</a:t>
            </a:r>
          </a:p>
          <a:p>
            <a:r>
              <a:rPr lang="pt-BR" dirty="0"/>
              <a:t>Águas residuárias</a:t>
            </a:r>
          </a:p>
        </p:txBody>
      </p:sp>
    </p:spTree>
    <p:extLst>
      <p:ext uri="{BB962C8B-B14F-4D97-AF65-F5344CB8AC3E}">
        <p14:creationId xmlns:p14="http://schemas.microsoft.com/office/powerpoint/2010/main" val="2409882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457200" y="44450"/>
            <a:ext cx="8385175" cy="936625"/>
          </a:xfrm>
        </p:spPr>
        <p:txBody>
          <a:bodyPr/>
          <a:lstStyle/>
          <a:p>
            <a:r>
              <a:rPr lang="pt-BR" sz="3200" b="1" dirty="0"/>
              <a:t>Histórico</a:t>
            </a:r>
          </a:p>
        </p:txBody>
      </p:sp>
      <p:sp>
        <p:nvSpPr>
          <p:cNvPr id="8195" name="Rectangle 3"/>
          <p:cNvSpPr>
            <a:spLocks noGrp="1" noRot="1" noChangeArrowheads="1"/>
          </p:cNvSpPr>
          <p:nvPr>
            <p:ph idx="1"/>
          </p:nvPr>
        </p:nvSpPr>
        <p:spPr>
          <a:xfrm>
            <a:off x="838200" y="1052513"/>
            <a:ext cx="8007350" cy="5805487"/>
          </a:xfrm>
        </p:spPr>
        <p:txBody>
          <a:bodyPr/>
          <a:lstStyle/>
          <a:p>
            <a:pPr>
              <a:lnSpc>
                <a:spcPct val="80000"/>
              </a:lnSpc>
            </a:pPr>
            <a:r>
              <a:rPr lang="pt-BR" sz="2800" b="1" dirty="0"/>
              <a:t>Calagem</a:t>
            </a:r>
          </a:p>
          <a:p>
            <a:pPr>
              <a:lnSpc>
                <a:spcPct val="80000"/>
              </a:lnSpc>
              <a:buFont typeface="Wingdings" pitchFamily="2" charset="2"/>
              <a:buNone/>
            </a:pPr>
            <a:endParaRPr lang="pt-BR" sz="2800" b="1" dirty="0"/>
          </a:p>
          <a:p>
            <a:pPr algn="just">
              <a:lnSpc>
                <a:spcPct val="80000"/>
              </a:lnSpc>
              <a:spcAft>
                <a:spcPct val="30000"/>
              </a:spcAft>
              <a:buClr>
                <a:schemeClr val="tx1"/>
              </a:buClr>
              <a:buFont typeface="Wingdings" pitchFamily="2" charset="2"/>
              <a:buChar char="û"/>
            </a:pPr>
            <a:r>
              <a:rPr lang="pt-BR" sz="2100" dirty="0"/>
              <a:t>Primeiros critérios de recomendação fundamentadas na análise de solo final do século XIX.</a:t>
            </a:r>
          </a:p>
          <a:p>
            <a:pPr lvl="1" algn="just">
              <a:lnSpc>
                <a:spcPct val="80000"/>
              </a:lnSpc>
              <a:spcAft>
                <a:spcPct val="30000"/>
              </a:spcAft>
              <a:buClr>
                <a:schemeClr val="tx1"/>
              </a:buClr>
              <a:buFont typeface="Wingdings" pitchFamily="2" charset="2"/>
              <a:buChar char="û"/>
            </a:pPr>
            <a:r>
              <a:rPr lang="pt-BR" sz="1700" dirty="0"/>
              <a:t>Todo solo que tornava o papel de tornassol azul era considerado ácido.</a:t>
            </a:r>
          </a:p>
          <a:p>
            <a:pPr algn="just">
              <a:lnSpc>
                <a:spcPct val="80000"/>
              </a:lnSpc>
              <a:spcAft>
                <a:spcPct val="30000"/>
              </a:spcAft>
              <a:buClr>
                <a:schemeClr val="tx1"/>
              </a:buClr>
              <a:buFont typeface="Wingdings" pitchFamily="2" charset="2"/>
              <a:buChar char="û"/>
            </a:pPr>
            <a:r>
              <a:rPr lang="pt-BR" sz="2100" dirty="0"/>
              <a:t>1.900 primeiro método quantitativo: determinação de ac. húmicos (extração com NH</a:t>
            </a:r>
            <a:r>
              <a:rPr lang="pt-BR" sz="2100" baseline="-25000" dirty="0"/>
              <a:t>4</a:t>
            </a:r>
            <a:r>
              <a:rPr lang="pt-BR" sz="2100" dirty="0"/>
              <a:t>OH e precipitado com </a:t>
            </a:r>
            <a:r>
              <a:rPr lang="pt-BR" sz="2100" dirty="0" err="1"/>
              <a:t>HCl</a:t>
            </a:r>
            <a:r>
              <a:rPr lang="pt-BR" sz="2100" dirty="0"/>
              <a:t>).</a:t>
            </a:r>
          </a:p>
          <a:p>
            <a:pPr algn="just">
              <a:lnSpc>
                <a:spcPct val="80000"/>
              </a:lnSpc>
              <a:spcAft>
                <a:spcPct val="30000"/>
              </a:spcAft>
              <a:buClr>
                <a:schemeClr val="tx1"/>
              </a:buClr>
              <a:buFont typeface="Wingdings" pitchFamily="2" charset="2"/>
              <a:buNone/>
            </a:pPr>
            <a:r>
              <a:rPr lang="pt-BR" sz="2100" b="1" dirty="0">
                <a:solidFill>
                  <a:srgbClr val="FF0000"/>
                </a:solidFill>
                <a:sym typeface="Wingdings" pitchFamily="2" charset="2"/>
              </a:rPr>
              <a:t> acidez atribuída a fração orgânica e sendo o H o único íon responsável.</a:t>
            </a:r>
          </a:p>
          <a:p>
            <a:pPr algn="just">
              <a:lnSpc>
                <a:spcPct val="80000"/>
              </a:lnSpc>
              <a:spcAft>
                <a:spcPct val="30000"/>
              </a:spcAft>
              <a:buClr>
                <a:schemeClr val="tx1"/>
              </a:buClr>
              <a:buFont typeface="Wingdings" pitchFamily="2" charset="2"/>
              <a:buChar char="û"/>
            </a:pPr>
            <a:r>
              <a:rPr lang="pt-BR" sz="2100" dirty="0">
                <a:sym typeface="Wingdings" pitchFamily="2" charset="2"/>
              </a:rPr>
              <a:t>1904 (</a:t>
            </a:r>
            <a:r>
              <a:rPr lang="pt-BR" sz="2100" dirty="0" err="1">
                <a:sym typeface="Wingdings" pitchFamily="2" charset="2"/>
              </a:rPr>
              <a:t>Vertch</a:t>
            </a:r>
            <a:r>
              <a:rPr lang="pt-BR" sz="2100" dirty="0">
                <a:sym typeface="Wingdings" pitchFamily="2" charset="2"/>
              </a:rPr>
              <a:t>) em extratos obtidos com lavagens sucessivas de </a:t>
            </a:r>
            <a:r>
              <a:rPr lang="pt-BR" sz="2100" dirty="0" err="1">
                <a:sym typeface="Wingdings" pitchFamily="2" charset="2"/>
              </a:rPr>
              <a:t>NaCl</a:t>
            </a:r>
            <a:r>
              <a:rPr lang="pt-BR" sz="2100" dirty="0">
                <a:sym typeface="Wingdings" pitchFamily="2" charset="2"/>
              </a:rPr>
              <a:t>, observou a presença de Al (troca Na</a:t>
            </a:r>
            <a:r>
              <a:rPr lang="pt-BR" sz="2100" dirty="0">
                <a:cs typeface="Arial" pitchFamily="34" charset="0"/>
                <a:sym typeface="Wingdings" pitchFamily="2" charset="2"/>
              </a:rPr>
              <a:t>→Al)</a:t>
            </a:r>
          </a:p>
          <a:p>
            <a:pPr algn="just">
              <a:lnSpc>
                <a:spcPct val="80000"/>
              </a:lnSpc>
              <a:spcAft>
                <a:spcPct val="30000"/>
              </a:spcAft>
              <a:buClr>
                <a:schemeClr val="tx1"/>
              </a:buClr>
              <a:buFont typeface="Wingdings" pitchFamily="2" charset="2"/>
              <a:buChar char="ð"/>
            </a:pPr>
            <a:r>
              <a:rPr lang="pt-BR" sz="2100" b="1" dirty="0">
                <a:solidFill>
                  <a:srgbClr val="FF0000"/>
                </a:solidFill>
                <a:cs typeface="Arial" pitchFamily="34" charset="0"/>
                <a:sym typeface="Wingdings" pitchFamily="2" charset="2"/>
              </a:rPr>
              <a:t>1º vez que acidez é atribuída a fração mineral</a:t>
            </a:r>
          </a:p>
          <a:p>
            <a:pPr algn="just">
              <a:lnSpc>
                <a:spcPct val="80000"/>
              </a:lnSpc>
              <a:spcAft>
                <a:spcPct val="30000"/>
              </a:spcAft>
              <a:buClr>
                <a:schemeClr val="tx1"/>
              </a:buClr>
              <a:buFont typeface="Wingdings" pitchFamily="2" charset="2"/>
              <a:buChar char="û"/>
            </a:pPr>
            <a:r>
              <a:rPr lang="pt-BR" sz="2100" dirty="0">
                <a:cs typeface="Arial" pitchFamily="34" charset="0"/>
                <a:sym typeface="Wingdings" pitchFamily="2" charset="2"/>
              </a:rPr>
              <a:t>Dados contestados pela comunidade cientifica dos EUA até 1953</a:t>
            </a:r>
          </a:p>
          <a:p>
            <a:pPr algn="just">
              <a:lnSpc>
                <a:spcPct val="80000"/>
              </a:lnSpc>
              <a:buClr>
                <a:schemeClr val="tx1"/>
              </a:buClr>
              <a:buFont typeface="Wingdings" pitchFamily="2" charset="2"/>
              <a:buNone/>
            </a:pPr>
            <a:r>
              <a:rPr lang="pt-BR" sz="1900" dirty="0">
                <a:solidFill>
                  <a:schemeClr val="folHlink"/>
                </a:solidFill>
              </a:rPr>
              <a:t> </a:t>
            </a:r>
          </a:p>
          <a:p>
            <a:pPr>
              <a:lnSpc>
                <a:spcPct val="80000"/>
              </a:lnSpc>
              <a:buClr>
                <a:schemeClr val="tx1"/>
              </a:buClr>
              <a:buFont typeface="Wingdings" pitchFamily="2" charset="2"/>
              <a:buNone/>
            </a:pPr>
            <a:endParaRPr lang="pt-BR" sz="1900" dirty="0">
              <a:solidFill>
                <a:schemeClr val="folHlink"/>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21" name="Rectangle 137"/>
          <p:cNvSpPr>
            <a:spLocks noGrp="1" noChangeArrowheads="1"/>
          </p:cNvSpPr>
          <p:nvPr>
            <p:ph type="title"/>
          </p:nvPr>
        </p:nvSpPr>
        <p:spPr>
          <a:xfrm>
            <a:off x="683568" y="260648"/>
            <a:ext cx="8229600" cy="1143000"/>
          </a:xfrm>
        </p:spPr>
        <p:txBody>
          <a:bodyPr/>
          <a:lstStyle/>
          <a:p>
            <a:r>
              <a:rPr lang="pt-BR" altLang="pt-BR" sz="4000" b="1" dirty="0">
                <a:solidFill>
                  <a:schemeClr val="tx1"/>
                </a:solidFill>
              </a:rPr>
              <a:t>Composição Química da Cinza de Caldeira</a:t>
            </a:r>
          </a:p>
        </p:txBody>
      </p:sp>
      <p:graphicFrame>
        <p:nvGraphicFramePr>
          <p:cNvPr id="93325" name="Group 141"/>
          <p:cNvGraphicFramePr>
            <a:graphicFrameLocks noGrp="1"/>
          </p:cNvGraphicFramePr>
          <p:nvPr>
            <p:ph idx="1"/>
            <p:extLst/>
          </p:nvPr>
        </p:nvGraphicFramePr>
        <p:xfrm>
          <a:off x="679037" y="1628800"/>
          <a:ext cx="8229600" cy="502920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111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dirty="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Elemento</a:t>
                      </a:r>
                      <a:endParaRPr kumimoji="0" lang="pt-BR" altLang="pt-BR"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Resultado (ppm)</a:t>
                      </a:r>
                      <a:endParaRPr kumimoji="0" lang="pt-BR" altLang="pt-BR"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4111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Cobre total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1275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Ferro total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111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Manganês total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270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111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Zinco total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9</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r h="4111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Boro total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4111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Sódio total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6"/>
                  </a:ext>
                </a:extLst>
              </a:tr>
              <a:tr h="4111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Cobalto total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7"/>
                  </a:ext>
                </a:extLst>
              </a:tr>
              <a:tr h="41275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Alumínio total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8"/>
                  </a:ext>
                </a:extLst>
              </a:tr>
              <a:tr h="4111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Molibdênio total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9"/>
                  </a:ext>
                </a:extLst>
              </a:tr>
              <a:tr h="4111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Níquel total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solidFill>
                      <a:srgbClr val="FFFF99"/>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749895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MICRONUTRIENTES</a:t>
            </a:r>
          </a:p>
        </p:txBody>
      </p:sp>
      <p:sp>
        <p:nvSpPr>
          <p:cNvPr id="3" name="Espaço Reservado para Conteúdo 2"/>
          <p:cNvSpPr>
            <a:spLocks noGrp="1"/>
          </p:cNvSpPr>
          <p:nvPr>
            <p:ph idx="1"/>
          </p:nvPr>
        </p:nvSpPr>
        <p:spPr>
          <a:xfrm>
            <a:off x="914400" y="1600200"/>
            <a:ext cx="8229600" cy="6797352"/>
          </a:xfrm>
        </p:spPr>
        <p:txBody>
          <a:bodyPr/>
          <a:lstStyle/>
          <a:p>
            <a:r>
              <a:rPr lang="pt-BR" altLang="pt-BR" sz="2400" b="1" dirty="0"/>
              <a:t>Poucos experimentos demonstram respostas positivas à aplicação de micro nutrientes na cana-de-açúcar;</a:t>
            </a:r>
          </a:p>
          <a:p>
            <a:r>
              <a:rPr lang="pt-BR" altLang="pt-BR" sz="2400" b="1" dirty="0"/>
              <a:t>A área de expansão da cana de açúcar está ocorrendo em solos de baixa fertilidade;</a:t>
            </a:r>
          </a:p>
          <a:p>
            <a:r>
              <a:rPr lang="pt-BR" altLang="pt-BR" sz="2400" b="1" dirty="0"/>
              <a:t> Excesso de calagem pode induzir deficiência de micro nutrientes;</a:t>
            </a:r>
          </a:p>
          <a:p>
            <a:r>
              <a:rPr lang="pt-BR" altLang="pt-BR" sz="2400" b="1" dirty="0"/>
              <a:t>Intensificação da produção em área tradicionais em solo de maior fertilidade;</a:t>
            </a:r>
          </a:p>
          <a:p>
            <a:r>
              <a:rPr lang="pt-BR" altLang="pt-BR" sz="2400" b="1" dirty="0"/>
              <a:t>As respostas positivas recentes levaram em conta os resultados de análise de solo;</a:t>
            </a:r>
          </a:p>
          <a:p>
            <a:r>
              <a:rPr lang="pt-BR" altLang="pt-BR" sz="2400" b="1" dirty="0"/>
              <a:t>Pode estar ocorrendo “Fome Oculta” nos canaviais</a:t>
            </a:r>
          </a:p>
          <a:p>
            <a:pPr marL="0" indent="0">
              <a:buNone/>
            </a:pPr>
            <a:r>
              <a:rPr lang="pt-BR" altLang="pt-BR" sz="2400" b="1" dirty="0"/>
              <a:t>			Orlando Filho, J. et al. (2001)</a:t>
            </a:r>
          </a:p>
          <a:p>
            <a:endParaRPr lang="pt-BR" sz="2400" dirty="0"/>
          </a:p>
        </p:txBody>
      </p:sp>
    </p:spTree>
    <p:extLst>
      <p:ext uri="{BB962C8B-B14F-4D97-AF65-F5344CB8AC3E}">
        <p14:creationId xmlns:p14="http://schemas.microsoft.com/office/powerpoint/2010/main" val="30256832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6" name="Rectangle 244"/>
          <p:cNvSpPr>
            <a:spLocks noGrp="1" noChangeArrowheads="1"/>
          </p:cNvSpPr>
          <p:nvPr>
            <p:ph type="title"/>
          </p:nvPr>
        </p:nvSpPr>
        <p:spPr>
          <a:xfrm>
            <a:off x="590550" y="260648"/>
            <a:ext cx="8229600" cy="1143000"/>
          </a:xfrm>
        </p:spPr>
        <p:txBody>
          <a:bodyPr/>
          <a:lstStyle/>
          <a:p>
            <a:pPr>
              <a:lnSpc>
                <a:spcPct val="90000"/>
              </a:lnSpc>
            </a:pPr>
            <a:r>
              <a:rPr lang="pt-BR" altLang="pt-BR" sz="3200" dirty="0">
                <a:solidFill>
                  <a:schemeClr val="tx1"/>
                </a:solidFill>
              </a:rPr>
              <a:t>Exportação de Micronutrientes em Cana Planta e Cana Soca </a:t>
            </a:r>
            <a:r>
              <a:rPr lang="pt-BR" altLang="pt-BR" sz="2800" dirty="0">
                <a:solidFill>
                  <a:schemeClr val="tx1"/>
                </a:solidFill>
              </a:rPr>
              <a:t>(Fe&gt;Mn&gt;Cu&gt;B&gt;</a:t>
            </a:r>
            <a:r>
              <a:rPr lang="pt-BR" altLang="pt-BR" sz="2800" dirty="0" err="1">
                <a:solidFill>
                  <a:schemeClr val="tx1"/>
                </a:solidFill>
              </a:rPr>
              <a:t>Mo</a:t>
            </a:r>
            <a:r>
              <a:rPr lang="pt-BR" altLang="pt-BR" sz="2800" dirty="0">
                <a:solidFill>
                  <a:schemeClr val="tx1"/>
                </a:solidFill>
              </a:rPr>
              <a:t>)</a:t>
            </a:r>
            <a:endParaRPr lang="en-US" altLang="pt-BR" sz="2800" dirty="0">
              <a:solidFill>
                <a:schemeClr val="tx1"/>
              </a:solidFill>
            </a:endParaRPr>
          </a:p>
        </p:txBody>
      </p:sp>
      <p:graphicFrame>
        <p:nvGraphicFramePr>
          <p:cNvPr id="3323" name="Group 251"/>
          <p:cNvGraphicFramePr>
            <a:graphicFrameLocks noGrp="1"/>
          </p:cNvGraphicFramePr>
          <p:nvPr>
            <p:ph idx="1"/>
            <p:extLst>
              <p:ext uri="{D42A27DB-BD31-4B8C-83A1-F6EECF244321}">
                <p14:modId xmlns:p14="http://schemas.microsoft.com/office/powerpoint/2010/main" val="1813509718"/>
              </p:ext>
            </p:extLst>
          </p:nvPr>
        </p:nvGraphicFramePr>
        <p:xfrm>
          <a:off x="755576" y="1600200"/>
          <a:ext cx="7931224" cy="4781127"/>
        </p:xfrm>
        <a:graphic>
          <a:graphicData uri="http://schemas.openxmlformats.org/drawingml/2006/table">
            <a:tbl>
              <a:tblPr/>
              <a:tblGrid>
                <a:gridCol w="2161810">
                  <a:extLst>
                    <a:ext uri="{9D8B030D-6E8A-4147-A177-3AD203B41FA5}">
                      <a16:colId xmlns:a16="http://schemas.microsoft.com/office/drawing/2014/main" val="20000"/>
                    </a:ext>
                  </a:extLst>
                </a:gridCol>
                <a:gridCol w="1321871">
                  <a:extLst>
                    <a:ext uri="{9D8B030D-6E8A-4147-A177-3AD203B41FA5}">
                      <a16:colId xmlns:a16="http://schemas.microsoft.com/office/drawing/2014/main" val="20001"/>
                    </a:ext>
                  </a:extLst>
                </a:gridCol>
                <a:gridCol w="175943">
                  <a:extLst>
                    <a:ext uri="{9D8B030D-6E8A-4147-A177-3AD203B41FA5}">
                      <a16:colId xmlns:a16="http://schemas.microsoft.com/office/drawing/2014/main" val="20002"/>
                    </a:ext>
                  </a:extLst>
                </a:gridCol>
                <a:gridCol w="1435086">
                  <a:extLst>
                    <a:ext uri="{9D8B030D-6E8A-4147-A177-3AD203B41FA5}">
                      <a16:colId xmlns:a16="http://schemas.microsoft.com/office/drawing/2014/main" val="20003"/>
                    </a:ext>
                  </a:extLst>
                </a:gridCol>
                <a:gridCol w="1369299">
                  <a:extLst>
                    <a:ext uri="{9D8B030D-6E8A-4147-A177-3AD203B41FA5}">
                      <a16:colId xmlns:a16="http://schemas.microsoft.com/office/drawing/2014/main" val="20004"/>
                    </a:ext>
                  </a:extLst>
                </a:gridCol>
                <a:gridCol w="1467215">
                  <a:extLst>
                    <a:ext uri="{9D8B030D-6E8A-4147-A177-3AD203B41FA5}">
                      <a16:colId xmlns:a16="http://schemas.microsoft.com/office/drawing/2014/main" val="20005"/>
                    </a:ext>
                  </a:extLst>
                </a:gridCol>
              </a:tblGrid>
              <a:tr h="601887">
                <a:tc rowSpan="2">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altLang="pt-BR" sz="24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pt-BR" sz="24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Micronutriente</a:t>
                      </a:r>
                      <a:endParaRPr kumimoji="0" lang="en-US" altLang="pt-BR"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Cana-planta</a:t>
                      </a:r>
                      <a:endParaRPr kumimoji="0" lang="en-US" altLang="pt-BR"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gridSpan="2">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Cana-</a:t>
                      </a:r>
                      <a:r>
                        <a:rPr kumimoji="0" lang="en-US" altLang="pt-BR" sz="24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Soca</a:t>
                      </a:r>
                      <a:endParaRPr kumimoji="0" lang="en-US" altLang="pt-BR"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extLst>
                  <a:ext uri="{0D108BD9-81ED-4DB2-BD59-A6C34878D82A}">
                    <a16:rowId xmlns:a16="http://schemas.microsoft.com/office/drawing/2014/main" val="10000"/>
                  </a:ext>
                </a:extLst>
              </a:tr>
              <a:tr h="603773">
                <a:tc vMerge="1">
                  <a:txBody>
                    <a:bodyPr/>
                    <a:lstStyle/>
                    <a:p>
                      <a:endParaRPr lang="pt-BR"/>
                    </a:p>
                  </a:txBody>
                  <a:tcPr/>
                </a:tc>
                <a:tc gridSpan="2">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Colmos</a:t>
                      </a:r>
                      <a:endParaRPr kumimoji="0" lang="en-US" altLang="pt-BR"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Folhas</a:t>
                      </a:r>
                      <a:endParaRPr kumimoji="0" lang="en-US" altLang="pt-BR"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Colmos</a:t>
                      </a:r>
                      <a:endParaRPr kumimoji="0" lang="en-US" altLang="pt-BR"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Folhas</a:t>
                      </a:r>
                      <a:endParaRPr kumimoji="0" lang="en-US" altLang="pt-BR"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339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altLang="pt-B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g/100t </a:t>
                      </a:r>
                      <a:r>
                        <a:rPr kumimoji="0" lang="en-US" altLang="pt-BR" sz="24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colmos</a:t>
                      </a:r>
                      <a:r>
                        <a:rPr kumimoji="0" lang="en-US" altLang="pt-BR" sz="24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pt-BR"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2"/>
                  </a:ext>
                </a:extLst>
              </a:tr>
              <a:tr h="607546">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pt-BR" sz="2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Boro</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1"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195</a:t>
                      </a:r>
                      <a:endParaRPr kumimoji="0" lang="en-US" altLang="pt-BR" sz="2400" b="0" i="1"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1" u="none" strike="noStrike" cap="none" normalizeH="0" baseline="0">
                          <a:ln>
                            <a:noFill/>
                          </a:ln>
                          <a:solidFill>
                            <a:schemeClr val="tx1"/>
                          </a:solidFill>
                          <a:effectLst/>
                          <a:latin typeface="Arial" panose="020B0604020202020204" pitchFamily="34" charset="0"/>
                          <a:cs typeface="Times New Roman" panose="02020603050405020304" pitchFamily="18" charset="0"/>
                        </a:rPr>
                        <a:t>116</a:t>
                      </a:r>
                      <a:endParaRPr kumimoji="0" lang="en-US" altLang="pt-BR" sz="24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1" u="none" strike="noStrike" cap="none" normalizeH="0" baseline="0">
                          <a:ln>
                            <a:noFill/>
                          </a:ln>
                          <a:solidFill>
                            <a:schemeClr val="tx1"/>
                          </a:solidFill>
                          <a:effectLst/>
                          <a:latin typeface="Arial" panose="020B0604020202020204" pitchFamily="34" charset="0"/>
                          <a:cs typeface="Times New Roman" panose="02020603050405020304" pitchFamily="18" charset="0"/>
                        </a:rPr>
                        <a:t>102</a:t>
                      </a:r>
                      <a:endParaRPr kumimoji="0" lang="en-US" altLang="pt-BR" sz="24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1"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55</a:t>
                      </a:r>
                      <a:endParaRPr kumimoji="0" lang="en-US" altLang="pt-BR" sz="2400" b="0" i="1"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566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pt-BR" sz="2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Cobre</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1"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194</a:t>
                      </a:r>
                      <a:endParaRPr kumimoji="0" lang="en-US" altLang="pt-BR" sz="2400" b="0" i="1"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1" u="none" strike="noStrike" cap="none" normalizeH="0" baseline="0">
                          <a:ln>
                            <a:noFill/>
                          </a:ln>
                          <a:solidFill>
                            <a:schemeClr val="tx1"/>
                          </a:solidFill>
                          <a:effectLst/>
                          <a:latin typeface="Arial" panose="020B0604020202020204" pitchFamily="34" charset="0"/>
                          <a:cs typeface="Times New Roman" panose="02020603050405020304" pitchFamily="18" charset="0"/>
                        </a:rPr>
                        <a:t>93</a:t>
                      </a:r>
                      <a:endParaRPr kumimoji="0" lang="en-US" altLang="pt-BR" sz="24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1" u="none" strike="noStrike" cap="none" normalizeH="0" baseline="0">
                          <a:ln>
                            <a:noFill/>
                          </a:ln>
                          <a:solidFill>
                            <a:schemeClr val="tx1"/>
                          </a:solidFill>
                          <a:effectLst/>
                          <a:latin typeface="Arial" panose="020B0604020202020204" pitchFamily="34" charset="0"/>
                          <a:cs typeface="Times New Roman" panose="02020603050405020304" pitchFamily="18" charset="0"/>
                        </a:rPr>
                        <a:t>273</a:t>
                      </a:r>
                      <a:endParaRPr kumimoji="0" lang="en-US" altLang="pt-BR" sz="24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1"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116</a:t>
                      </a:r>
                      <a:endParaRPr kumimoji="0" lang="en-US" altLang="pt-BR" sz="2400" b="0" i="1"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566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pt-BR" sz="2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Ferro</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1"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2378</a:t>
                      </a:r>
                      <a:endParaRPr kumimoji="0" lang="en-US" altLang="pt-BR" sz="2400" b="0" i="1"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1" u="none" strike="noStrike" cap="none" normalizeH="0" baseline="0">
                          <a:ln>
                            <a:noFill/>
                          </a:ln>
                          <a:solidFill>
                            <a:schemeClr val="tx1"/>
                          </a:solidFill>
                          <a:effectLst/>
                          <a:latin typeface="Arial" panose="020B0604020202020204" pitchFamily="34" charset="0"/>
                          <a:cs typeface="Times New Roman" panose="02020603050405020304" pitchFamily="18" charset="0"/>
                        </a:rPr>
                        <a:t>6512</a:t>
                      </a:r>
                      <a:endParaRPr kumimoji="0" lang="en-US" altLang="pt-BR" sz="24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1" u="none" strike="noStrike" cap="none" normalizeH="0" baseline="0">
                          <a:ln>
                            <a:noFill/>
                          </a:ln>
                          <a:solidFill>
                            <a:schemeClr val="tx1"/>
                          </a:solidFill>
                          <a:effectLst/>
                          <a:latin typeface="Arial" panose="020B0604020202020204" pitchFamily="34" charset="0"/>
                          <a:cs typeface="Times New Roman" panose="02020603050405020304" pitchFamily="18" charset="0"/>
                        </a:rPr>
                        <a:t>1207</a:t>
                      </a:r>
                      <a:endParaRPr kumimoji="0" lang="en-US" altLang="pt-BR" sz="24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1"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4538</a:t>
                      </a:r>
                      <a:endParaRPr kumimoji="0" lang="en-US" altLang="pt-BR" sz="2400" b="0" i="1"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7546">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pt-BR" sz="2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Manganês</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1"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1188</a:t>
                      </a:r>
                      <a:endParaRPr kumimoji="0" lang="en-US" altLang="pt-BR" sz="2400" b="0" i="1"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1" u="none" strike="noStrike" cap="none" normalizeH="0" baseline="0">
                          <a:ln>
                            <a:noFill/>
                          </a:ln>
                          <a:solidFill>
                            <a:schemeClr val="tx1"/>
                          </a:solidFill>
                          <a:effectLst/>
                          <a:latin typeface="Arial" panose="020B0604020202020204" pitchFamily="34" charset="0"/>
                          <a:cs typeface="Times New Roman" panose="02020603050405020304" pitchFamily="18" charset="0"/>
                        </a:rPr>
                        <a:t>1651</a:t>
                      </a:r>
                      <a:endParaRPr kumimoji="0" lang="en-US" altLang="pt-BR" sz="24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1" u="none" strike="noStrike" cap="none" normalizeH="0" baseline="0">
                          <a:ln>
                            <a:noFill/>
                          </a:ln>
                          <a:solidFill>
                            <a:schemeClr val="tx1"/>
                          </a:solidFill>
                          <a:effectLst/>
                          <a:latin typeface="Arial" panose="020B0604020202020204" pitchFamily="34" charset="0"/>
                          <a:cs typeface="Times New Roman" panose="02020603050405020304" pitchFamily="18" charset="0"/>
                        </a:rPr>
                        <a:t>916</a:t>
                      </a:r>
                      <a:endParaRPr kumimoji="0" lang="en-US" altLang="pt-BR" sz="24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1"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1189</a:t>
                      </a:r>
                      <a:endParaRPr kumimoji="0" lang="en-US" altLang="pt-BR" sz="2400" b="0" i="1"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566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pt-BR" sz="2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Zinco</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1"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440</a:t>
                      </a:r>
                      <a:endParaRPr kumimoji="0" lang="en-US" altLang="pt-BR" sz="2400" b="0" i="1"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1"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282</a:t>
                      </a:r>
                      <a:endParaRPr kumimoji="0" lang="en-US" altLang="pt-BR" sz="2400" b="0" i="1"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1"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298</a:t>
                      </a:r>
                      <a:endParaRPr kumimoji="0" lang="en-US" altLang="pt-BR" sz="2400" b="0" i="1"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pt-BR" sz="2400" b="0" i="1"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561</a:t>
                      </a:r>
                      <a:endParaRPr kumimoji="0" lang="en-US" altLang="pt-BR" sz="2400" b="0" i="1"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325" name="Text Box 253"/>
          <p:cNvSpPr txBox="1">
            <a:spLocks noChangeArrowheads="1"/>
          </p:cNvSpPr>
          <p:nvPr/>
        </p:nvSpPr>
        <p:spPr bwMode="auto">
          <a:xfrm>
            <a:off x="6426200" y="5870575"/>
            <a:ext cx="2393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solidFill>
                  <a:schemeClr val="bg1"/>
                </a:solidFill>
              </a:rPr>
              <a:t>Orlando Filho (1993)</a:t>
            </a:r>
            <a:endParaRPr lang="en-US" altLang="pt-BR" b="1">
              <a:solidFill>
                <a:schemeClr val="bg1"/>
              </a:solidFill>
            </a:endParaRPr>
          </a:p>
        </p:txBody>
      </p:sp>
    </p:spTree>
    <p:extLst>
      <p:ext uri="{BB962C8B-B14F-4D97-AF65-F5344CB8AC3E}">
        <p14:creationId xmlns:p14="http://schemas.microsoft.com/office/powerpoint/2010/main" val="1517037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pt-BR" altLang="pt-BR" sz="4000" b="1" dirty="0">
                <a:solidFill>
                  <a:schemeClr val="tx1"/>
                </a:solidFill>
              </a:rPr>
              <a:t>Interpretação de análise de solo para micronutrientes</a:t>
            </a:r>
          </a:p>
        </p:txBody>
      </p:sp>
      <p:sp>
        <p:nvSpPr>
          <p:cNvPr id="26694" name="Line 70"/>
          <p:cNvSpPr>
            <a:spLocks noChangeShapeType="1"/>
          </p:cNvSpPr>
          <p:nvPr/>
        </p:nvSpPr>
        <p:spPr bwMode="auto">
          <a:xfrm>
            <a:off x="3621088" y="29733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aphicFrame>
        <p:nvGraphicFramePr>
          <p:cNvPr id="26824" name="Group 200"/>
          <p:cNvGraphicFramePr>
            <a:graphicFrameLocks noGrp="1"/>
          </p:cNvGraphicFramePr>
          <p:nvPr>
            <p:extLst>
              <p:ext uri="{D42A27DB-BD31-4B8C-83A1-F6EECF244321}">
                <p14:modId xmlns:p14="http://schemas.microsoft.com/office/powerpoint/2010/main" val="1711833091"/>
              </p:ext>
            </p:extLst>
          </p:nvPr>
        </p:nvGraphicFramePr>
        <p:xfrm>
          <a:off x="611560" y="1772816"/>
          <a:ext cx="8353053" cy="4392489"/>
        </p:xfrm>
        <a:graphic>
          <a:graphicData uri="http://schemas.openxmlformats.org/drawingml/2006/table">
            <a:tbl>
              <a:tblPr/>
              <a:tblGrid>
                <a:gridCol w="2065826">
                  <a:extLst>
                    <a:ext uri="{9D8B030D-6E8A-4147-A177-3AD203B41FA5}">
                      <a16:colId xmlns:a16="http://schemas.microsoft.com/office/drawing/2014/main" val="20000"/>
                    </a:ext>
                  </a:extLst>
                </a:gridCol>
                <a:gridCol w="1369479">
                  <a:extLst>
                    <a:ext uri="{9D8B030D-6E8A-4147-A177-3AD203B41FA5}">
                      <a16:colId xmlns:a16="http://schemas.microsoft.com/office/drawing/2014/main" val="20001"/>
                    </a:ext>
                  </a:extLst>
                </a:gridCol>
                <a:gridCol w="1369480">
                  <a:extLst>
                    <a:ext uri="{9D8B030D-6E8A-4147-A177-3AD203B41FA5}">
                      <a16:colId xmlns:a16="http://schemas.microsoft.com/office/drawing/2014/main" val="20002"/>
                    </a:ext>
                  </a:extLst>
                </a:gridCol>
                <a:gridCol w="945482">
                  <a:extLst>
                    <a:ext uri="{9D8B030D-6E8A-4147-A177-3AD203B41FA5}">
                      <a16:colId xmlns:a16="http://schemas.microsoft.com/office/drawing/2014/main" val="20003"/>
                    </a:ext>
                  </a:extLst>
                </a:gridCol>
                <a:gridCol w="1262707">
                  <a:extLst>
                    <a:ext uri="{9D8B030D-6E8A-4147-A177-3AD203B41FA5}">
                      <a16:colId xmlns:a16="http://schemas.microsoft.com/office/drawing/2014/main" val="20004"/>
                    </a:ext>
                  </a:extLst>
                </a:gridCol>
                <a:gridCol w="1340079">
                  <a:extLst>
                    <a:ext uri="{9D8B030D-6E8A-4147-A177-3AD203B41FA5}">
                      <a16:colId xmlns:a16="http://schemas.microsoft.com/office/drawing/2014/main" val="20005"/>
                    </a:ext>
                  </a:extLst>
                </a:gridCol>
              </a:tblGrid>
              <a:tr h="879289">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30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Classes de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pt-BR" sz="30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teores</a:t>
                      </a:r>
                      <a:endParaRPr kumimoji="0" lang="en-US" altLang="pt-BR" sz="3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30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B</a:t>
                      </a:r>
                      <a:endParaRPr kumimoji="0" lang="en-US" altLang="pt-BR" sz="3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30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Cu</a:t>
                      </a:r>
                      <a:endParaRPr kumimoji="0" lang="en-US" altLang="pt-BR" sz="3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30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Fe</a:t>
                      </a:r>
                      <a:endParaRPr kumimoji="0" lang="en-US" altLang="pt-BR" sz="3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30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Mn</a:t>
                      </a:r>
                      <a:endParaRPr kumimoji="0" lang="en-US" altLang="pt-BR" sz="3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30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Zn</a:t>
                      </a:r>
                      <a:endParaRPr kumimoji="0" lang="en-US" altLang="pt-BR" sz="3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7311">
                <a:tc vMerge="1">
                  <a:txBody>
                    <a:bodyPr/>
                    <a:lstStyle/>
                    <a:p>
                      <a:endParaRPr lang="pt-BR"/>
                    </a:p>
                  </a:txBody>
                  <a:tcPr/>
                </a:tc>
                <a:tc gridSpan="5">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30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mg dm</a:t>
                      </a:r>
                      <a:r>
                        <a:rPr kumimoji="0" lang="en-US" altLang="pt-BR" sz="3000" b="0" i="0" u="none" strike="noStrike" cap="none" normalizeH="0" baseline="30000" dirty="0">
                          <a:ln>
                            <a:noFill/>
                          </a:ln>
                          <a:solidFill>
                            <a:schemeClr val="tx1"/>
                          </a:solidFill>
                          <a:effectLst/>
                          <a:latin typeface="Arial" panose="020B0604020202020204" pitchFamily="34" charset="0"/>
                          <a:cs typeface="Times New Roman" panose="02020603050405020304" pitchFamily="18" charset="0"/>
                        </a:rPr>
                        <a:t>-3</a:t>
                      </a:r>
                      <a:r>
                        <a:rPr kumimoji="0" lang="en-US" altLang="pt-BR" sz="30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pt-BR" sz="3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87928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30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Baixo</a:t>
                      </a:r>
                      <a:endParaRPr kumimoji="0" lang="en-US" altLang="pt-BR" sz="3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2800" b="0" i="1" u="none" strike="noStrike" cap="none" normalizeH="0" baseline="0">
                          <a:ln>
                            <a:noFill/>
                          </a:ln>
                          <a:solidFill>
                            <a:schemeClr val="tx1"/>
                          </a:solidFill>
                          <a:effectLst/>
                          <a:latin typeface="Arial" panose="020B0604020202020204" pitchFamily="34" charset="0"/>
                          <a:cs typeface="Times New Roman" panose="02020603050405020304" pitchFamily="18" charset="0"/>
                        </a:rPr>
                        <a:t>&lt; 0,20</a:t>
                      </a:r>
                      <a:endParaRPr kumimoji="0" lang="en-US" altLang="pt-BR" sz="28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2800" b="0" i="1" u="none" strike="noStrike" cap="none" normalizeH="0" baseline="0">
                          <a:ln>
                            <a:noFill/>
                          </a:ln>
                          <a:solidFill>
                            <a:schemeClr val="tx1"/>
                          </a:solidFill>
                          <a:effectLst/>
                          <a:latin typeface="Arial" panose="020B0604020202020204" pitchFamily="34" charset="0"/>
                          <a:cs typeface="Times New Roman" panose="02020603050405020304" pitchFamily="18" charset="0"/>
                        </a:rPr>
                        <a:t>&lt; 0,3</a:t>
                      </a:r>
                      <a:endParaRPr kumimoji="0" lang="en-US" altLang="pt-BR" sz="28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2800" b="0" i="1" u="none" strike="noStrike" cap="none" normalizeH="0" baseline="0">
                          <a:ln>
                            <a:noFill/>
                          </a:ln>
                          <a:solidFill>
                            <a:schemeClr val="tx1"/>
                          </a:solidFill>
                          <a:effectLst/>
                          <a:latin typeface="Arial" panose="020B0604020202020204" pitchFamily="34" charset="0"/>
                          <a:cs typeface="Times New Roman" panose="02020603050405020304" pitchFamily="18" charset="0"/>
                        </a:rPr>
                        <a:t>&lt; 5</a:t>
                      </a:r>
                      <a:endParaRPr kumimoji="0" lang="en-US" altLang="pt-BR" sz="28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2800" b="0" i="1" u="none" strike="noStrike" cap="none" normalizeH="0" baseline="0">
                          <a:ln>
                            <a:noFill/>
                          </a:ln>
                          <a:solidFill>
                            <a:schemeClr val="tx1"/>
                          </a:solidFill>
                          <a:effectLst/>
                          <a:latin typeface="Arial" panose="020B0604020202020204" pitchFamily="34" charset="0"/>
                          <a:cs typeface="Times New Roman" panose="02020603050405020304" pitchFamily="18" charset="0"/>
                        </a:rPr>
                        <a:t>&lt; 1,5</a:t>
                      </a:r>
                      <a:endParaRPr kumimoji="0" lang="en-US" altLang="pt-BR" sz="28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2800" b="0" i="1"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&lt; 0,7</a:t>
                      </a:r>
                      <a:endParaRPr kumimoji="0" lang="en-US" altLang="pt-BR" sz="2800" b="0" i="1"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731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30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Médio</a:t>
                      </a:r>
                      <a:endParaRPr kumimoji="0" lang="en-US" altLang="pt-BR" sz="3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2800" b="0" i="1" u="none" strike="noStrike" cap="none" normalizeH="0" baseline="0">
                          <a:ln>
                            <a:noFill/>
                          </a:ln>
                          <a:solidFill>
                            <a:schemeClr val="tx1"/>
                          </a:solidFill>
                          <a:effectLst/>
                          <a:latin typeface="Arial" panose="020B0604020202020204" pitchFamily="34" charset="0"/>
                          <a:cs typeface="Times New Roman" panose="02020603050405020304" pitchFamily="18" charset="0"/>
                        </a:rPr>
                        <a:t>0,2-0,6</a:t>
                      </a:r>
                      <a:endParaRPr kumimoji="0" lang="en-US" altLang="pt-BR" sz="28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2800" b="0" i="1" u="none" strike="noStrike" cap="none" normalizeH="0" baseline="0">
                          <a:ln>
                            <a:noFill/>
                          </a:ln>
                          <a:solidFill>
                            <a:schemeClr val="tx1"/>
                          </a:solidFill>
                          <a:effectLst/>
                          <a:latin typeface="Arial" panose="020B0604020202020204" pitchFamily="34" charset="0"/>
                          <a:cs typeface="Times New Roman" panose="02020603050405020304" pitchFamily="18" charset="0"/>
                        </a:rPr>
                        <a:t>0,3-1,0</a:t>
                      </a:r>
                      <a:endParaRPr kumimoji="0" lang="en-US" altLang="pt-BR" sz="28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2800" b="0" i="1" u="none" strike="noStrike" cap="none" normalizeH="0" baseline="0">
                          <a:ln>
                            <a:noFill/>
                          </a:ln>
                          <a:solidFill>
                            <a:schemeClr val="tx1"/>
                          </a:solidFill>
                          <a:effectLst/>
                          <a:latin typeface="Arial" panose="020B0604020202020204" pitchFamily="34" charset="0"/>
                          <a:cs typeface="Times New Roman" panose="02020603050405020304" pitchFamily="18" charset="0"/>
                        </a:rPr>
                        <a:t>5-12</a:t>
                      </a:r>
                      <a:endParaRPr kumimoji="0" lang="en-US" altLang="pt-BR" sz="28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2800" b="0" i="1" u="none" strike="noStrike" cap="none" normalizeH="0" baseline="0">
                          <a:ln>
                            <a:noFill/>
                          </a:ln>
                          <a:solidFill>
                            <a:schemeClr val="tx1"/>
                          </a:solidFill>
                          <a:effectLst/>
                          <a:latin typeface="Arial" panose="020B0604020202020204" pitchFamily="34" charset="0"/>
                          <a:cs typeface="Times New Roman" panose="02020603050405020304" pitchFamily="18" charset="0"/>
                        </a:rPr>
                        <a:t>1,5-15</a:t>
                      </a:r>
                      <a:endParaRPr kumimoji="0" lang="en-US" altLang="pt-BR" sz="28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2800" b="0" i="1"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0,7-1,5</a:t>
                      </a:r>
                      <a:endParaRPr kumimoji="0" lang="en-US" altLang="pt-BR" sz="2800" b="0" i="1"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7928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30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Alto</a:t>
                      </a:r>
                      <a:endParaRPr kumimoji="0" lang="en-US" altLang="pt-BR" sz="3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2800" b="0" i="1" u="none" strike="noStrike" cap="none" normalizeH="0" baseline="0">
                          <a:ln>
                            <a:noFill/>
                          </a:ln>
                          <a:solidFill>
                            <a:schemeClr val="tx1"/>
                          </a:solidFill>
                          <a:effectLst/>
                          <a:latin typeface="Arial" panose="020B0604020202020204" pitchFamily="34" charset="0"/>
                          <a:cs typeface="Times New Roman" panose="02020603050405020304" pitchFamily="18" charset="0"/>
                        </a:rPr>
                        <a:t>&gt;0,6</a:t>
                      </a:r>
                      <a:endParaRPr kumimoji="0" lang="en-US" altLang="pt-BR" sz="28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2800" b="0" i="1" u="none" strike="noStrike" cap="none" normalizeH="0" baseline="0">
                          <a:ln>
                            <a:noFill/>
                          </a:ln>
                          <a:solidFill>
                            <a:schemeClr val="tx1"/>
                          </a:solidFill>
                          <a:effectLst/>
                          <a:latin typeface="Arial" panose="020B0604020202020204" pitchFamily="34" charset="0"/>
                          <a:cs typeface="Times New Roman" panose="02020603050405020304" pitchFamily="18" charset="0"/>
                        </a:rPr>
                        <a:t>&gt;1,0</a:t>
                      </a:r>
                      <a:endParaRPr kumimoji="0" lang="en-US" altLang="pt-BR" sz="28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2800" b="0" i="1" u="none" strike="noStrike" cap="none" normalizeH="0" baseline="0">
                          <a:ln>
                            <a:noFill/>
                          </a:ln>
                          <a:solidFill>
                            <a:schemeClr val="tx1"/>
                          </a:solidFill>
                          <a:effectLst/>
                          <a:latin typeface="Arial" panose="020B0604020202020204" pitchFamily="34" charset="0"/>
                          <a:cs typeface="Times New Roman" panose="02020603050405020304" pitchFamily="18" charset="0"/>
                        </a:rPr>
                        <a:t>&gt;12</a:t>
                      </a:r>
                      <a:endParaRPr kumimoji="0" lang="en-US" altLang="pt-BR" sz="28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2800" b="0" i="1" u="none" strike="noStrike" cap="none" normalizeH="0" baseline="0">
                          <a:ln>
                            <a:noFill/>
                          </a:ln>
                          <a:solidFill>
                            <a:schemeClr val="tx1"/>
                          </a:solidFill>
                          <a:effectLst/>
                          <a:latin typeface="Arial" panose="020B0604020202020204" pitchFamily="34" charset="0"/>
                          <a:cs typeface="Times New Roman" panose="02020603050405020304" pitchFamily="18" charset="0"/>
                        </a:rPr>
                        <a:t>&gt;15</a:t>
                      </a:r>
                      <a:endParaRPr kumimoji="0" lang="en-US" altLang="pt-BR" sz="28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2800" b="0" i="1"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&gt;1,5</a:t>
                      </a:r>
                      <a:endParaRPr kumimoji="0" lang="en-US" altLang="pt-BR" sz="2800" b="0" i="1"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6825" name="Text Box 201"/>
          <p:cNvSpPr txBox="1">
            <a:spLocks noChangeArrowheads="1"/>
          </p:cNvSpPr>
          <p:nvPr/>
        </p:nvSpPr>
        <p:spPr bwMode="auto">
          <a:xfrm>
            <a:off x="6865938" y="5984875"/>
            <a:ext cx="2098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a:solidFill>
                  <a:schemeClr val="bg1"/>
                </a:solidFill>
              </a:rPr>
              <a:t>Raij et al. (1996)</a:t>
            </a:r>
          </a:p>
        </p:txBody>
      </p:sp>
    </p:spTree>
    <p:extLst>
      <p:ext uri="{BB962C8B-B14F-4D97-AF65-F5344CB8AC3E}">
        <p14:creationId xmlns:p14="http://schemas.microsoft.com/office/powerpoint/2010/main" val="7380087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260648"/>
            <a:ext cx="8785225" cy="1143000"/>
          </a:xfrm>
        </p:spPr>
        <p:txBody>
          <a:bodyPr/>
          <a:lstStyle/>
          <a:p>
            <a:r>
              <a:rPr lang="pt-BR" altLang="pt-BR" sz="3200" b="1" dirty="0">
                <a:solidFill>
                  <a:schemeClr val="tx1"/>
                </a:solidFill>
              </a:rPr>
              <a:t>Deficiência de Boro:</a:t>
            </a:r>
            <a:br>
              <a:rPr lang="pt-BR" altLang="pt-BR" sz="3200" b="1" dirty="0">
                <a:solidFill>
                  <a:schemeClr val="tx1"/>
                </a:solidFill>
              </a:rPr>
            </a:br>
            <a:r>
              <a:rPr lang="pt-BR" altLang="pt-BR" sz="3200" b="1" dirty="0">
                <a:solidFill>
                  <a:schemeClr val="tx1"/>
                </a:solidFill>
              </a:rPr>
              <a:t>Folhas quebradiças e excesso de perfilhamento</a:t>
            </a:r>
            <a:endParaRPr lang="en-US" altLang="pt-BR" sz="3200" b="1" dirty="0">
              <a:solidFill>
                <a:schemeClr val="tx1"/>
              </a:solidFill>
            </a:endParaRPr>
          </a:p>
        </p:txBody>
      </p:sp>
      <p:sp>
        <p:nvSpPr>
          <p:cNvPr id="6149" name="Rectangle 5"/>
          <p:cNvSpPr>
            <a:spLocks noChangeArrowheads="1"/>
          </p:cNvSpPr>
          <p:nvPr/>
        </p:nvSpPr>
        <p:spPr bwMode="auto">
          <a:xfrm>
            <a:off x="-46038" y="2925763"/>
            <a:ext cx="9207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pic>
        <p:nvPicPr>
          <p:cNvPr id="6148" name="Picture 4" descr="http://www.potafos.org/ppiweb/gbrazil.nsf/$webindex/AF95B5CC923BDC6583256D82004F8D73/$file/foto%2007.jpg">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00113" y="2276475"/>
            <a:ext cx="3671887" cy="3706813"/>
          </a:xfrm>
          <a:prstGeom prst="rect">
            <a:avLst/>
          </a:prstGeom>
          <a:noFill/>
          <a:extLst>
            <a:ext uri="{909E8E84-426E-40DD-AFC4-6F175D3DCCD1}">
              <a14:hiddenFill xmlns:a14="http://schemas.microsoft.com/office/drawing/2010/main">
                <a:solidFill>
                  <a:srgbClr val="FFFFFF"/>
                </a:solidFill>
              </a14:hiddenFill>
            </a:ext>
          </a:extLst>
        </p:spPr>
      </p:pic>
      <p:pic>
        <p:nvPicPr>
          <p:cNvPr id="6172"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2276475"/>
            <a:ext cx="3656012"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3"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6021388"/>
            <a:ext cx="28479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4"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9700" y="5949950"/>
            <a:ext cx="2828925"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599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ircle(in)">
                                      <p:cBhvr>
                                        <p:cTn id="7" dur="20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173"/>
                                        </p:tgtEl>
                                        <p:attrNameLst>
                                          <p:attrName>style.visibility</p:attrName>
                                        </p:attrNameLst>
                                      </p:cBhvr>
                                      <p:to>
                                        <p:strVal val="visible"/>
                                      </p:to>
                                    </p:set>
                                    <p:animEffect transition="in" filter="checkerboard(across)">
                                      <p:cBhvr>
                                        <p:cTn id="12" dur="500"/>
                                        <p:tgtEl>
                                          <p:spTgt spid="6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172"/>
                                        </p:tgtEl>
                                        <p:attrNameLst>
                                          <p:attrName>style.visibility</p:attrName>
                                        </p:attrNameLst>
                                      </p:cBhvr>
                                      <p:to>
                                        <p:strVal val="visible"/>
                                      </p:to>
                                    </p:set>
                                    <p:anim calcmode="lin" valueType="num">
                                      <p:cBhvr additive="base">
                                        <p:cTn id="17" dur="500" fill="hold"/>
                                        <p:tgtEl>
                                          <p:spTgt spid="6172"/>
                                        </p:tgtEl>
                                        <p:attrNameLst>
                                          <p:attrName>ppt_x</p:attrName>
                                        </p:attrNameLst>
                                      </p:cBhvr>
                                      <p:tavLst>
                                        <p:tav tm="0">
                                          <p:val>
                                            <p:strVal val="#ppt_x"/>
                                          </p:val>
                                        </p:tav>
                                        <p:tav tm="100000">
                                          <p:val>
                                            <p:strVal val="#ppt_x"/>
                                          </p:val>
                                        </p:tav>
                                      </p:tavLst>
                                    </p:anim>
                                    <p:anim calcmode="lin" valueType="num">
                                      <p:cBhvr additive="base">
                                        <p:cTn id="18" dur="500" fill="hold"/>
                                        <p:tgtEl>
                                          <p:spTgt spid="617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6174"/>
                                        </p:tgtEl>
                                        <p:attrNameLst>
                                          <p:attrName>style.visibility</p:attrName>
                                        </p:attrNameLst>
                                      </p:cBhvr>
                                      <p:to>
                                        <p:strVal val="visible"/>
                                      </p:to>
                                    </p:set>
                                    <p:animEffect transition="in" filter="strips(downLeft)">
                                      <p:cBhvr>
                                        <p:cTn id="23" dur="500"/>
                                        <p:tgtEl>
                                          <p:spTgt spid="6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http://www.potafos.org/ppiweb/gbrazil.nsf/$webindex/AF95B5CC923BDC6583256D82004F8D73/$file/foto%2007.jpg">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8" name="Rectangle 6"/>
          <p:cNvSpPr>
            <a:spLocks noChangeArrowheads="1"/>
          </p:cNvSpPr>
          <p:nvPr/>
        </p:nvSpPr>
        <p:spPr bwMode="auto">
          <a:xfrm>
            <a:off x="676275" y="333375"/>
            <a:ext cx="8467725" cy="735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buFontTx/>
              <a:buChar char="-"/>
            </a:pPr>
            <a:r>
              <a:rPr lang="pt-BR" altLang="pt-BR" sz="2000" b="1" dirty="0">
                <a:solidFill>
                  <a:schemeClr val="bg1"/>
                </a:solidFill>
              </a:rPr>
              <a:t> Folhas torcidas;</a:t>
            </a:r>
          </a:p>
          <a:p>
            <a:pPr>
              <a:lnSpc>
                <a:spcPct val="140000"/>
              </a:lnSpc>
              <a:buFontTx/>
              <a:buChar char="-"/>
            </a:pPr>
            <a:r>
              <a:rPr lang="pt-BR" altLang="pt-BR" sz="2000" b="1" dirty="0">
                <a:solidFill>
                  <a:schemeClr val="bg1"/>
                </a:solidFill>
              </a:rPr>
              <a:t> Lesões translúcidas ou em forma de "sacos de água" entre as </a:t>
            </a:r>
          </a:p>
          <a:p>
            <a:pPr>
              <a:lnSpc>
                <a:spcPct val="140000"/>
              </a:lnSpc>
            </a:pPr>
            <a:r>
              <a:rPr lang="pt-BR" altLang="pt-BR" sz="2000" b="1" dirty="0">
                <a:solidFill>
                  <a:schemeClr val="bg1"/>
                </a:solidFill>
              </a:rPr>
              <a:t>   nervuras; </a:t>
            </a:r>
          </a:p>
          <a:p>
            <a:pPr>
              <a:lnSpc>
                <a:spcPct val="140000"/>
              </a:lnSpc>
              <a:buFontTx/>
              <a:buChar char="-"/>
            </a:pPr>
            <a:r>
              <a:rPr lang="pt-BR" altLang="pt-BR" sz="2000" b="1" dirty="0">
                <a:solidFill>
                  <a:schemeClr val="bg1"/>
                </a:solidFill>
              </a:rPr>
              <a:t> Plantas novas com muitos perfilhos; </a:t>
            </a:r>
          </a:p>
          <a:p>
            <a:pPr>
              <a:lnSpc>
                <a:spcPct val="140000"/>
              </a:lnSpc>
              <a:buFontTx/>
              <a:buChar char="-"/>
            </a:pPr>
            <a:r>
              <a:rPr lang="pt-BR" altLang="pt-BR" sz="2000" b="1" dirty="0">
                <a:solidFill>
                  <a:schemeClr val="bg1"/>
                </a:solidFill>
              </a:rPr>
              <a:t> Folhas tendem a ficar quebradiças; </a:t>
            </a:r>
          </a:p>
          <a:p>
            <a:pPr>
              <a:lnSpc>
                <a:spcPct val="140000"/>
              </a:lnSpc>
              <a:buFontTx/>
              <a:buChar char="-"/>
            </a:pPr>
            <a:r>
              <a:rPr lang="pt-BR" altLang="pt-BR" sz="2000" b="1" dirty="0">
                <a:solidFill>
                  <a:schemeClr val="bg1"/>
                </a:solidFill>
              </a:rPr>
              <a:t> Folhas do cartucho podem ficar cloróticas e mais tarde  </a:t>
            </a:r>
          </a:p>
          <a:p>
            <a:pPr>
              <a:lnSpc>
                <a:spcPct val="140000"/>
              </a:lnSpc>
            </a:pPr>
            <a:r>
              <a:rPr lang="pt-BR" altLang="pt-BR" sz="2000" b="1" dirty="0">
                <a:solidFill>
                  <a:schemeClr val="bg1"/>
                </a:solidFill>
              </a:rPr>
              <a:t>  necróticas; </a:t>
            </a:r>
          </a:p>
          <a:p>
            <a:pPr>
              <a:lnSpc>
                <a:spcPct val="140000"/>
              </a:lnSpc>
              <a:buFontTx/>
              <a:buChar char="-"/>
            </a:pPr>
            <a:r>
              <a:rPr lang="pt-BR" altLang="pt-BR" sz="2000" b="1" dirty="0">
                <a:solidFill>
                  <a:schemeClr val="bg1"/>
                </a:solidFill>
              </a:rPr>
              <a:t> </a:t>
            </a:r>
            <a:r>
              <a:rPr lang="pt-BR" altLang="pt-BR" sz="2000" b="1" dirty="0" err="1">
                <a:solidFill>
                  <a:schemeClr val="bg1"/>
                </a:solidFill>
              </a:rPr>
              <a:t>Freqüentemente</a:t>
            </a:r>
            <a:r>
              <a:rPr lang="pt-BR" altLang="pt-BR" sz="2000" b="1" dirty="0">
                <a:solidFill>
                  <a:schemeClr val="bg1"/>
                </a:solidFill>
              </a:rPr>
              <a:t> chamada de doença do falso "</a:t>
            </a:r>
            <a:r>
              <a:rPr lang="pt-BR" altLang="pt-BR" sz="2000" b="1" dirty="0" err="1">
                <a:solidFill>
                  <a:schemeClr val="bg1"/>
                </a:solidFill>
              </a:rPr>
              <a:t>Pokkah</a:t>
            </a:r>
            <a:r>
              <a:rPr lang="pt-BR" altLang="pt-BR" sz="2000" b="1" dirty="0">
                <a:solidFill>
                  <a:schemeClr val="bg1"/>
                </a:solidFill>
              </a:rPr>
              <a:t> </a:t>
            </a:r>
            <a:r>
              <a:rPr lang="pt-BR" altLang="pt-BR" sz="2000" b="1" dirty="0" err="1">
                <a:solidFill>
                  <a:schemeClr val="bg1"/>
                </a:solidFill>
              </a:rPr>
              <a:t>boeng</a:t>
            </a:r>
            <a:r>
              <a:rPr lang="pt-BR" altLang="pt-BR" sz="2000" b="1" dirty="0">
                <a:solidFill>
                  <a:schemeClr val="bg1"/>
                </a:solidFill>
              </a:rPr>
              <a:t>"; </a:t>
            </a:r>
          </a:p>
          <a:p>
            <a:pPr>
              <a:lnSpc>
                <a:spcPct val="140000"/>
              </a:lnSpc>
            </a:pPr>
            <a:r>
              <a:rPr lang="pt-BR" altLang="pt-BR" sz="2000" b="1" dirty="0">
                <a:solidFill>
                  <a:schemeClr val="bg1"/>
                </a:solidFill>
              </a:rPr>
              <a:t>  causada pelo fungo </a:t>
            </a:r>
            <a:r>
              <a:rPr lang="pt-BR" altLang="pt-BR" sz="2000" b="1" i="1" dirty="0" err="1">
                <a:solidFill>
                  <a:schemeClr val="bg1"/>
                </a:solidFill>
              </a:rPr>
              <a:t>Fusarium</a:t>
            </a:r>
            <a:r>
              <a:rPr lang="pt-BR" altLang="pt-BR" sz="2000" b="1" i="1" dirty="0">
                <a:solidFill>
                  <a:schemeClr val="bg1"/>
                </a:solidFill>
              </a:rPr>
              <a:t> moniliforme;</a:t>
            </a:r>
            <a:endParaRPr lang="pt-BR" altLang="pt-BR" sz="2000" b="1" dirty="0">
              <a:solidFill>
                <a:schemeClr val="bg1"/>
              </a:solidFill>
            </a:endParaRPr>
          </a:p>
          <a:p>
            <a:pPr>
              <a:lnSpc>
                <a:spcPct val="140000"/>
              </a:lnSpc>
            </a:pPr>
            <a:r>
              <a:rPr lang="pt-BR" altLang="pt-BR" sz="2000" b="1" dirty="0">
                <a:solidFill>
                  <a:schemeClr val="bg1"/>
                </a:solidFill>
              </a:rPr>
              <a:t>- Também semelhante ao dano causado por alguns herbicidas; </a:t>
            </a:r>
          </a:p>
          <a:p>
            <a:pPr>
              <a:lnSpc>
                <a:spcPct val="140000"/>
              </a:lnSpc>
              <a:buFontTx/>
              <a:buChar char="-"/>
            </a:pPr>
            <a:r>
              <a:rPr lang="pt-BR" altLang="pt-BR" sz="2000" b="1" dirty="0">
                <a:solidFill>
                  <a:schemeClr val="bg1"/>
                </a:solidFill>
              </a:rPr>
              <a:t> </a:t>
            </a:r>
            <a:r>
              <a:rPr lang="pt-BR" altLang="pt-BR" sz="2000" b="1" dirty="0" err="1">
                <a:solidFill>
                  <a:schemeClr val="bg1"/>
                </a:solidFill>
              </a:rPr>
              <a:t>Clorose</a:t>
            </a:r>
            <a:r>
              <a:rPr lang="pt-BR" altLang="pt-BR" sz="2000" b="1" dirty="0">
                <a:solidFill>
                  <a:schemeClr val="bg1"/>
                </a:solidFill>
              </a:rPr>
              <a:t> nas pontas e margens das folhas novas progredindo   </a:t>
            </a:r>
          </a:p>
          <a:p>
            <a:pPr>
              <a:lnSpc>
                <a:spcPct val="140000"/>
              </a:lnSpc>
            </a:pPr>
            <a:r>
              <a:rPr lang="pt-BR" altLang="pt-BR" sz="2000" b="1" dirty="0">
                <a:solidFill>
                  <a:schemeClr val="bg1"/>
                </a:solidFill>
              </a:rPr>
              <a:t>  da base para a ponta da lâmina foliar; </a:t>
            </a:r>
          </a:p>
          <a:p>
            <a:pPr>
              <a:lnSpc>
                <a:spcPct val="140000"/>
              </a:lnSpc>
              <a:buFontTx/>
              <a:buChar char="-"/>
            </a:pPr>
            <a:r>
              <a:rPr lang="pt-BR" altLang="pt-BR" sz="2000" b="1" dirty="0">
                <a:solidFill>
                  <a:schemeClr val="bg1"/>
                </a:solidFill>
              </a:rPr>
              <a:t> Por último, a </a:t>
            </a:r>
            <a:r>
              <a:rPr lang="pt-BR" altLang="pt-BR" sz="2000" b="1" dirty="0" err="1">
                <a:solidFill>
                  <a:schemeClr val="bg1"/>
                </a:solidFill>
              </a:rPr>
              <a:t>clorose</a:t>
            </a:r>
            <a:r>
              <a:rPr lang="pt-BR" altLang="pt-BR" sz="2000" b="1" dirty="0">
                <a:solidFill>
                  <a:schemeClr val="bg1"/>
                </a:solidFill>
              </a:rPr>
              <a:t> estende-se às folhas mais </a:t>
            </a:r>
            <a:r>
              <a:rPr lang="pt-BR" altLang="pt-BR" sz="2000" b="1" dirty="0" err="1">
                <a:solidFill>
                  <a:schemeClr val="bg1"/>
                </a:solidFill>
              </a:rPr>
              <a:t>velhas;tecido</a:t>
            </a:r>
            <a:r>
              <a:rPr lang="pt-BR" altLang="pt-BR" sz="2000" b="1" dirty="0">
                <a:solidFill>
                  <a:schemeClr val="bg1"/>
                </a:solidFill>
              </a:rPr>
              <a:t> </a:t>
            </a:r>
          </a:p>
          <a:p>
            <a:pPr>
              <a:lnSpc>
                <a:spcPct val="140000"/>
              </a:lnSpc>
            </a:pPr>
            <a:r>
              <a:rPr lang="pt-BR" altLang="pt-BR" sz="2000" b="1" dirty="0">
                <a:solidFill>
                  <a:schemeClr val="bg1"/>
                </a:solidFill>
              </a:rPr>
              <a:t>  clorótico rapidamente torna-se necrótico; </a:t>
            </a:r>
          </a:p>
          <a:p>
            <a:pPr>
              <a:lnSpc>
                <a:spcPct val="140000"/>
              </a:lnSpc>
              <a:buFontTx/>
              <a:buChar char="-"/>
            </a:pPr>
            <a:r>
              <a:rPr lang="pt-BR" altLang="pt-BR" sz="2000" b="1" dirty="0">
                <a:solidFill>
                  <a:schemeClr val="bg1"/>
                </a:solidFill>
              </a:rPr>
              <a:t> Pontas das folhas podem ficar severamente queimadas.</a:t>
            </a:r>
          </a:p>
          <a:p>
            <a:pPr>
              <a:lnSpc>
                <a:spcPct val="140000"/>
              </a:lnSpc>
              <a:buFontTx/>
              <a:buChar char="-"/>
            </a:pPr>
            <a:endParaRPr lang="pt-BR" altLang="pt-BR" sz="2000" b="1" dirty="0">
              <a:solidFill>
                <a:schemeClr val="bg1"/>
              </a:solidFill>
            </a:endParaRPr>
          </a:p>
          <a:p>
            <a:pPr>
              <a:lnSpc>
                <a:spcPct val="140000"/>
              </a:lnSpc>
            </a:pPr>
            <a:endParaRPr lang="pt-BR" altLang="pt-BR" sz="2000" b="1" dirty="0">
              <a:solidFill>
                <a:schemeClr val="bg1"/>
              </a:solidFill>
            </a:endParaRPr>
          </a:p>
        </p:txBody>
      </p:sp>
      <p:sp>
        <p:nvSpPr>
          <p:cNvPr id="2" name="Título 1"/>
          <p:cNvSpPr>
            <a:spLocks noGrp="1"/>
          </p:cNvSpPr>
          <p:nvPr>
            <p:ph type="title"/>
          </p:nvPr>
        </p:nvSpPr>
        <p:spPr>
          <a:xfrm>
            <a:off x="8028384" y="1484784"/>
            <a:ext cx="72008" cy="72008"/>
          </a:xfrm>
        </p:spPr>
        <p:txBody>
          <a:bodyPr/>
          <a:lstStyle/>
          <a:p>
            <a:endParaRPr lang="pt-BR" dirty="0"/>
          </a:p>
        </p:txBody>
      </p:sp>
    </p:spTree>
    <p:extLst>
      <p:ext uri="{BB962C8B-B14F-4D97-AF65-F5344CB8AC3E}">
        <p14:creationId xmlns:p14="http://schemas.microsoft.com/office/powerpoint/2010/main" val="3993696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Effect transition="in" filter="dissolve">
                                      <p:cBhvr>
                                        <p:cTn id="7" dur="500"/>
                                        <p:tgtEl>
                                          <p:spTgt spid="81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198">
                                            <p:txEl>
                                              <p:pRg st="1" end="1"/>
                                            </p:txEl>
                                          </p:spTgt>
                                        </p:tgtEl>
                                        <p:attrNameLst>
                                          <p:attrName>style.visibility</p:attrName>
                                        </p:attrNameLst>
                                      </p:cBhvr>
                                      <p:to>
                                        <p:strVal val="visible"/>
                                      </p:to>
                                    </p:set>
                                    <p:animEffect transition="in" filter="wipe(down)">
                                      <p:cBhvr>
                                        <p:cTn id="12" dur="500"/>
                                        <p:tgtEl>
                                          <p:spTgt spid="8198">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198">
                                            <p:txEl>
                                              <p:pRg st="2" end="2"/>
                                            </p:txEl>
                                          </p:spTgt>
                                        </p:tgtEl>
                                        <p:attrNameLst>
                                          <p:attrName>style.visibility</p:attrName>
                                        </p:attrNameLst>
                                      </p:cBhvr>
                                      <p:to>
                                        <p:strVal val="visible"/>
                                      </p:to>
                                    </p:set>
                                    <p:animEffect transition="in" filter="wipe(down)">
                                      <p:cBhvr>
                                        <p:cTn id="15" dur="500"/>
                                        <p:tgtEl>
                                          <p:spTgt spid="8198">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8198">
                                            <p:txEl>
                                              <p:pRg st="3" end="3"/>
                                            </p:txEl>
                                          </p:spTgt>
                                        </p:tgtEl>
                                        <p:attrNameLst>
                                          <p:attrName>style.visibility</p:attrName>
                                        </p:attrNameLst>
                                      </p:cBhvr>
                                      <p:to>
                                        <p:strVal val="visible"/>
                                      </p:to>
                                    </p:set>
                                    <p:animEffect transition="in" filter="circle(in)">
                                      <p:cBhvr>
                                        <p:cTn id="20" dur="2000"/>
                                        <p:tgtEl>
                                          <p:spTgt spid="8198">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8198">
                                            <p:txEl>
                                              <p:pRg st="4" end="4"/>
                                            </p:txEl>
                                          </p:spTgt>
                                        </p:tgtEl>
                                        <p:attrNameLst>
                                          <p:attrName>style.visibility</p:attrName>
                                        </p:attrNameLst>
                                      </p:cBhvr>
                                      <p:to>
                                        <p:strVal val="visible"/>
                                      </p:to>
                                    </p:set>
                                    <p:animEffect transition="in" filter="checkerboard(across)">
                                      <p:cBhvr>
                                        <p:cTn id="25" dur="500"/>
                                        <p:tgtEl>
                                          <p:spTgt spid="8198">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8198">
                                            <p:txEl>
                                              <p:pRg st="5" end="5"/>
                                            </p:txEl>
                                          </p:spTgt>
                                        </p:tgtEl>
                                        <p:attrNameLst>
                                          <p:attrName>style.visibility</p:attrName>
                                        </p:attrNameLst>
                                      </p:cBhvr>
                                      <p:to>
                                        <p:strVal val="visible"/>
                                      </p:to>
                                    </p:set>
                                    <p:animEffect transition="in" filter="wipe(down)">
                                      <p:cBhvr>
                                        <p:cTn id="30" dur="500"/>
                                        <p:tgtEl>
                                          <p:spTgt spid="8198">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198">
                                            <p:txEl>
                                              <p:pRg st="6" end="6"/>
                                            </p:txEl>
                                          </p:spTgt>
                                        </p:tgtEl>
                                        <p:attrNameLst>
                                          <p:attrName>style.visibility</p:attrName>
                                        </p:attrNameLst>
                                      </p:cBhvr>
                                      <p:to>
                                        <p:strVal val="visible"/>
                                      </p:to>
                                    </p:set>
                                    <p:animEffect transition="in" filter="wipe(down)">
                                      <p:cBhvr>
                                        <p:cTn id="33" dur="500"/>
                                        <p:tgtEl>
                                          <p:spTgt spid="8198">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8198">
                                            <p:txEl>
                                              <p:pRg st="7" end="7"/>
                                            </p:txEl>
                                          </p:spTgt>
                                        </p:tgtEl>
                                        <p:attrNameLst>
                                          <p:attrName>style.visibility</p:attrName>
                                        </p:attrNameLst>
                                      </p:cBhvr>
                                      <p:to>
                                        <p:strVal val="visible"/>
                                      </p:to>
                                    </p:set>
                                    <p:animEffect transition="in" filter="wipe(down)">
                                      <p:cBhvr>
                                        <p:cTn id="38" dur="500"/>
                                        <p:tgtEl>
                                          <p:spTgt spid="8198">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8198">
                                            <p:txEl>
                                              <p:pRg st="8" end="8"/>
                                            </p:txEl>
                                          </p:spTgt>
                                        </p:tgtEl>
                                        <p:attrNameLst>
                                          <p:attrName>style.visibility</p:attrName>
                                        </p:attrNameLst>
                                      </p:cBhvr>
                                      <p:to>
                                        <p:strVal val="visible"/>
                                      </p:to>
                                    </p:set>
                                    <p:animEffect transition="in" filter="wipe(down)">
                                      <p:cBhvr>
                                        <p:cTn id="43" dur="500"/>
                                        <p:tgtEl>
                                          <p:spTgt spid="8198">
                                            <p:txEl>
                                              <p:pRg st="8" end="8"/>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4" fill="hold" nodeType="clickEffect">
                                  <p:stCondLst>
                                    <p:cond delay="0"/>
                                  </p:stCondLst>
                                  <p:childTnLst>
                                    <p:set>
                                      <p:cBhvr>
                                        <p:cTn id="47" dur="1" fill="hold">
                                          <p:stCondLst>
                                            <p:cond delay="0"/>
                                          </p:stCondLst>
                                        </p:cTn>
                                        <p:tgtEl>
                                          <p:spTgt spid="8198">
                                            <p:txEl>
                                              <p:pRg st="9" end="9"/>
                                            </p:txEl>
                                          </p:spTgt>
                                        </p:tgtEl>
                                        <p:attrNameLst>
                                          <p:attrName>style.visibility</p:attrName>
                                        </p:attrNameLst>
                                      </p:cBhvr>
                                      <p:to>
                                        <p:strVal val="visible"/>
                                      </p:to>
                                    </p:set>
                                    <p:animEffect transition="in" filter="wheel(4)">
                                      <p:cBhvr>
                                        <p:cTn id="48" dur="2000"/>
                                        <p:tgtEl>
                                          <p:spTgt spid="8198">
                                            <p:txEl>
                                              <p:pRg st="9" end="9"/>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ntr" presetSubtype="16" fill="hold" nodeType="clickEffect">
                                  <p:stCondLst>
                                    <p:cond delay="0"/>
                                  </p:stCondLst>
                                  <p:childTnLst>
                                    <p:set>
                                      <p:cBhvr>
                                        <p:cTn id="52" dur="1" fill="hold">
                                          <p:stCondLst>
                                            <p:cond delay="0"/>
                                          </p:stCondLst>
                                        </p:cTn>
                                        <p:tgtEl>
                                          <p:spTgt spid="8198">
                                            <p:txEl>
                                              <p:pRg st="10" end="10"/>
                                            </p:txEl>
                                          </p:spTgt>
                                        </p:tgtEl>
                                        <p:attrNameLst>
                                          <p:attrName>style.visibility</p:attrName>
                                        </p:attrNameLst>
                                      </p:cBhvr>
                                      <p:to>
                                        <p:strVal val="visible"/>
                                      </p:to>
                                    </p:set>
                                    <p:animEffect transition="in" filter="diamond(in)">
                                      <p:cBhvr>
                                        <p:cTn id="53" dur="2000"/>
                                        <p:tgtEl>
                                          <p:spTgt spid="8198">
                                            <p:txEl>
                                              <p:pRg st="10" end="10"/>
                                            </p:txEl>
                                          </p:spTgt>
                                        </p:tgtEl>
                                      </p:cBhvr>
                                    </p:animEffect>
                                  </p:childTnLst>
                                </p:cTn>
                              </p:par>
                              <p:par>
                                <p:cTn id="54" presetID="8" presetClass="entr" presetSubtype="16" fill="hold" nodeType="withEffect">
                                  <p:stCondLst>
                                    <p:cond delay="0"/>
                                  </p:stCondLst>
                                  <p:childTnLst>
                                    <p:set>
                                      <p:cBhvr>
                                        <p:cTn id="55" dur="1" fill="hold">
                                          <p:stCondLst>
                                            <p:cond delay="0"/>
                                          </p:stCondLst>
                                        </p:cTn>
                                        <p:tgtEl>
                                          <p:spTgt spid="8198">
                                            <p:txEl>
                                              <p:pRg st="11" end="11"/>
                                            </p:txEl>
                                          </p:spTgt>
                                        </p:tgtEl>
                                        <p:attrNameLst>
                                          <p:attrName>style.visibility</p:attrName>
                                        </p:attrNameLst>
                                      </p:cBhvr>
                                      <p:to>
                                        <p:strVal val="visible"/>
                                      </p:to>
                                    </p:set>
                                    <p:animEffect transition="in" filter="diamond(in)">
                                      <p:cBhvr>
                                        <p:cTn id="56" dur="2000"/>
                                        <p:tgtEl>
                                          <p:spTgt spid="8198">
                                            <p:txEl>
                                              <p:pRg st="11" end="11"/>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1" presetClass="entr" presetSubtype="4" fill="hold" nodeType="clickEffect">
                                  <p:stCondLst>
                                    <p:cond delay="0"/>
                                  </p:stCondLst>
                                  <p:childTnLst>
                                    <p:set>
                                      <p:cBhvr>
                                        <p:cTn id="60" dur="1" fill="hold">
                                          <p:stCondLst>
                                            <p:cond delay="0"/>
                                          </p:stCondLst>
                                        </p:cTn>
                                        <p:tgtEl>
                                          <p:spTgt spid="8198">
                                            <p:txEl>
                                              <p:pRg st="12" end="12"/>
                                            </p:txEl>
                                          </p:spTgt>
                                        </p:tgtEl>
                                        <p:attrNameLst>
                                          <p:attrName>style.visibility</p:attrName>
                                        </p:attrNameLst>
                                      </p:cBhvr>
                                      <p:to>
                                        <p:strVal val="visible"/>
                                      </p:to>
                                    </p:set>
                                    <p:animEffect transition="in" filter="wheel(4)">
                                      <p:cBhvr>
                                        <p:cTn id="61" dur="2000"/>
                                        <p:tgtEl>
                                          <p:spTgt spid="8198">
                                            <p:txEl>
                                              <p:pRg st="12" end="12"/>
                                            </p:txEl>
                                          </p:spTgt>
                                        </p:tgtEl>
                                      </p:cBhvr>
                                    </p:animEffect>
                                  </p:childTnLst>
                                </p:cTn>
                              </p:par>
                              <p:par>
                                <p:cTn id="62" presetID="21" presetClass="entr" presetSubtype="4" fill="hold" nodeType="withEffect">
                                  <p:stCondLst>
                                    <p:cond delay="0"/>
                                  </p:stCondLst>
                                  <p:childTnLst>
                                    <p:set>
                                      <p:cBhvr>
                                        <p:cTn id="63" dur="1" fill="hold">
                                          <p:stCondLst>
                                            <p:cond delay="0"/>
                                          </p:stCondLst>
                                        </p:cTn>
                                        <p:tgtEl>
                                          <p:spTgt spid="8198">
                                            <p:txEl>
                                              <p:pRg st="13" end="13"/>
                                            </p:txEl>
                                          </p:spTgt>
                                        </p:tgtEl>
                                        <p:attrNameLst>
                                          <p:attrName>style.visibility</p:attrName>
                                        </p:attrNameLst>
                                      </p:cBhvr>
                                      <p:to>
                                        <p:strVal val="visible"/>
                                      </p:to>
                                    </p:set>
                                    <p:animEffect transition="in" filter="wheel(4)">
                                      <p:cBhvr>
                                        <p:cTn id="64" dur="2000"/>
                                        <p:tgtEl>
                                          <p:spTgt spid="8198">
                                            <p:txEl>
                                              <p:pRg st="13" end="13"/>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nodeType="clickEffect">
                                  <p:stCondLst>
                                    <p:cond delay="0"/>
                                  </p:stCondLst>
                                  <p:childTnLst>
                                    <p:set>
                                      <p:cBhvr>
                                        <p:cTn id="68" dur="1" fill="hold">
                                          <p:stCondLst>
                                            <p:cond delay="0"/>
                                          </p:stCondLst>
                                        </p:cTn>
                                        <p:tgtEl>
                                          <p:spTgt spid="8198">
                                            <p:txEl>
                                              <p:pRg st="14" end="14"/>
                                            </p:txEl>
                                          </p:spTgt>
                                        </p:tgtEl>
                                        <p:attrNameLst>
                                          <p:attrName>style.visibility</p:attrName>
                                        </p:attrNameLst>
                                      </p:cBhvr>
                                      <p:to>
                                        <p:strVal val="visible"/>
                                      </p:to>
                                    </p:set>
                                    <p:animEffect transition="in" filter="dissolve">
                                      <p:cBhvr>
                                        <p:cTn id="69" dur="500"/>
                                        <p:tgtEl>
                                          <p:spTgt spid="819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foto%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78466"/>
            <a:ext cx="3744912" cy="3527425"/>
          </a:xfrm>
          <a:prstGeom prst="rect">
            <a:avLst/>
          </a:prstGeom>
          <a:noFill/>
          <a:extLst>
            <a:ext uri="{909E8E84-426E-40DD-AFC4-6F175D3DCCD1}">
              <a14:hiddenFill xmlns:a14="http://schemas.microsoft.com/office/drawing/2010/main">
                <a:solidFill>
                  <a:srgbClr val="FFFFFF"/>
                </a:solidFill>
              </a14:hiddenFill>
            </a:ext>
          </a:extLst>
        </p:spPr>
      </p:pic>
      <p:sp>
        <p:nvSpPr>
          <p:cNvPr id="7175" name="Rectangle 7"/>
          <p:cNvSpPr>
            <a:spLocks noChangeArrowheads="1"/>
          </p:cNvSpPr>
          <p:nvPr/>
        </p:nvSpPr>
        <p:spPr bwMode="auto">
          <a:xfrm>
            <a:off x="482600" y="12675"/>
            <a:ext cx="8661400" cy="137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60000"/>
              </a:lnSpc>
            </a:pPr>
            <a:r>
              <a:rPr lang="pt-BR" altLang="pt-BR" sz="2800" b="1" dirty="0"/>
              <a:t>Deficiência de Cobre:</a:t>
            </a:r>
          </a:p>
          <a:p>
            <a:pPr algn="ctr">
              <a:lnSpc>
                <a:spcPct val="160000"/>
              </a:lnSpc>
            </a:pPr>
            <a:r>
              <a:rPr lang="pt-BR" altLang="pt-BR" sz="2400" dirty="0"/>
              <a:t>As folhas se curvam e a touceira parece ter sido amassada</a:t>
            </a:r>
          </a:p>
        </p:txBody>
      </p:sp>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649" y="1978467"/>
            <a:ext cx="3887788"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649" y="5786438"/>
            <a:ext cx="3887788"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5786438"/>
            <a:ext cx="3671887"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396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checkerboard(across)">
                                      <p:cBhvr>
                                        <p:cTn id="7" dur="500"/>
                                        <p:tgtEl>
                                          <p:spTgt spid="71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7178"/>
                                        </p:tgtEl>
                                        <p:attrNameLst>
                                          <p:attrName>style.visibility</p:attrName>
                                        </p:attrNameLst>
                                      </p:cBhvr>
                                      <p:to>
                                        <p:strVal val="visible"/>
                                      </p:to>
                                    </p:set>
                                    <p:animEffect transition="in" filter="strips(downLeft)">
                                      <p:cBhvr>
                                        <p:cTn id="12" dur="500"/>
                                        <p:tgtEl>
                                          <p:spTgt spid="71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blinds(horizontal)">
                                      <p:cBhvr>
                                        <p:cTn id="17" dur="500"/>
                                        <p:tgtEl>
                                          <p:spTgt spid="71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7177"/>
                                        </p:tgtEl>
                                        <p:attrNameLst>
                                          <p:attrName>style.visibility</p:attrName>
                                        </p:attrNameLst>
                                      </p:cBhvr>
                                      <p:to>
                                        <p:strVal val="visible"/>
                                      </p:to>
                                    </p:set>
                                    <p:animEffect transition="in" filter="diamond(in)">
                                      <p:cBhvr>
                                        <p:cTn id="22" dur="20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foto%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22" name="Rectangle 6"/>
          <p:cNvSpPr>
            <a:spLocks noChangeArrowheads="1"/>
          </p:cNvSpPr>
          <p:nvPr/>
        </p:nvSpPr>
        <p:spPr bwMode="auto">
          <a:xfrm>
            <a:off x="0" y="620713"/>
            <a:ext cx="9144000" cy="560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30000"/>
              </a:lnSpc>
            </a:pPr>
            <a:r>
              <a:rPr lang="pt-BR" altLang="pt-BR" sz="2400" b="1">
                <a:solidFill>
                  <a:schemeClr val="bg1"/>
                </a:solidFill>
              </a:rPr>
              <a:t>- Manchas verdes ("ilhas"); </a:t>
            </a:r>
          </a:p>
          <a:p>
            <a:pPr>
              <a:lnSpc>
                <a:spcPct val="130000"/>
              </a:lnSpc>
              <a:buFontTx/>
              <a:buChar char="-"/>
            </a:pPr>
            <a:r>
              <a:rPr lang="pt-BR" altLang="pt-BR" sz="2400" b="1">
                <a:solidFill>
                  <a:schemeClr val="bg1"/>
                </a:solidFill>
              </a:rPr>
              <a:t> Folhas eventualmente descoloridas que tornam- se finas  </a:t>
            </a:r>
          </a:p>
          <a:p>
            <a:pPr>
              <a:lnSpc>
                <a:spcPct val="130000"/>
              </a:lnSpc>
            </a:pPr>
            <a:r>
              <a:rPr lang="pt-BR" altLang="pt-BR" sz="2400" b="1">
                <a:solidFill>
                  <a:schemeClr val="bg1"/>
                </a:solidFill>
              </a:rPr>
              <a:t>  como papel e enroladas quando a  deficiência é severa; </a:t>
            </a:r>
          </a:p>
          <a:p>
            <a:pPr>
              <a:lnSpc>
                <a:spcPct val="130000"/>
              </a:lnSpc>
              <a:buFontTx/>
              <a:buChar char="-"/>
            </a:pPr>
            <a:r>
              <a:rPr lang="pt-BR" altLang="pt-BR" sz="2400" b="1">
                <a:solidFill>
                  <a:schemeClr val="bg1"/>
                </a:solidFill>
              </a:rPr>
              <a:t> Colmos e meristemas perdem a turgidez  (doença do </a:t>
            </a:r>
          </a:p>
          <a:p>
            <a:pPr>
              <a:lnSpc>
                <a:spcPct val="130000"/>
              </a:lnSpc>
            </a:pPr>
            <a:r>
              <a:rPr lang="pt-BR" altLang="pt-BR" sz="2400" b="1">
                <a:solidFill>
                  <a:schemeClr val="bg1"/>
                </a:solidFill>
              </a:rPr>
              <a:t>   "topo caído") e adquirem aparência semelhante à borra-   </a:t>
            </a:r>
          </a:p>
          <a:p>
            <a:pPr>
              <a:lnSpc>
                <a:spcPct val="130000"/>
              </a:lnSpc>
            </a:pPr>
            <a:r>
              <a:rPr lang="pt-BR" altLang="pt-BR" sz="2400" b="1">
                <a:solidFill>
                  <a:schemeClr val="bg1"/>
                </a:solidFill>
              </a:rPr>
              <a:t>    cha; </a:t>
            </a:r>
          </a:p>
          <a:p>
            <a:pPr>
              <a:lnSpc>
                <a:spcPct val="130000"/>
              </a:lnSpc>
              <a:buFontTx/>
              <a:buChar char="-"/>
            </a:pPr>
            <a:r>
              <a:rPr lang="pt-BR" altLang="pt-BR" sz="2400" b="1">
                <a:solidFill>
                  <a:schemeClr val="bg1"/>
                </a:solidFill>
              </a:rPr>
              <a:t> Perfilhamento reduzido;</a:t>
            </a:r>
          </a:p>
          <a:p>
            <a:pPr>
              <a:lnSpc>
                <a:spcPct val="120000"/>
              </a:lnSpc>
              <a:buFontTx/>
              <a:buChar char="-"/>
            </a:pPr>
            <a:r>
              <a:rPr lang="en-US" altLang="pt-BR" sz="2400" b="1">
                <a:solidFill>
                  <a:schemeClr val="bg1"/>
                </a:solidFill>
              </a:rPr>
              <a:t> Aparece rotineiramente em solos do tabuleiro do NE e </a:t>
            </a:r>
          </a:p>
          <a:p>
            <a:pPr>
              <a:lnSpc>
                <a:spcPct val="120000"/>
              </a:lnSpc>
            </a:pPr>
            <a:r>
              <a:rPr lang="en-US" altLang="pt-BR" sz="2400" b="1">
                <a:solidFill>
                  <a:schemeClr val="bg1"/>
                </a:solidFill>
              </a:rPr>
              <a:t>  em solos recém desbra  vados na região de Campos RJ;</a:t>
            </a:r>
          </a:p>
          <a:p>
            <a:pPr>
              <a:lnSpc>
                <a:spcPct val="120000"/>
              </a:lnSpc>
              <a:buFontTx/>
              <a:buChar char="-"/>
            </a:pPr>
            <a:r>
              <a:rPr lang="en-US" altLang="pt-BR" sz="2400" b="1">
                <a:solidFill>
                  <a:schemeClr val="bg1"/>
                </a:solidFill>
              </a:rPr>
              <a:t> Normalmente o ataque exagerado de Antraquinose ma- </a:t>
            </a:r>
          </a:p>
          <a:p>
            <a:pPr>
              <a:lnSpc>
                <a:spcPct val="120000"/>
              </a:lnSpc>
            </a:pPr>
            <a:r>
              <a:rPr lang="en-US" altLang="pt-BR" sz="2400" b="1">
                <a:solidFill>
                  <a:schemeClr val="bg1"/>
                </a:solidFill>
              </a:rPr>
              <a:t>  culata (</a:t>
            </a:r>
            <a:r>
              <a:rPr lang="en-US" altLang="pt-BR" sz="2400" b="1" i="1">
                <a:solidFill>
                  <a:schemeClr val="bg1"/>
                </a:solidFill>
              </a:rPr>
              <a:t>Elsinoe sacchari) </a:t>
            </a:r>
            <a:r>
              <a:rPr lang="en-US" altLang="pt-BR" sz="2400" b="1">
                <a:solidFill>
                  <a:schemeClr val="bg1"/>
                </a:solidFill>
              </a:rPr>
              <a:t>está associado à deficiência de</a:t>
            </a:r>
          </a:p>
          <a:p>
            <a:pPr>
              <a:lnSpc>
                <a:spcPct val="120000"/>
              </a:lnSpc>
            </a:pPr>
            <a:r>
              <a:rPr lang="en-US" altLang="pt-BR" sz="2400" b="1">
                <a:solidFill>
                  <a:schemeClr val="bg1"/>
                </a:solidFill>
              </a:rPr>
              <a:t>  Cobre.</a:t>
            </a:r>
          </a:p>
        </p:txBody>
      </p:sp>
    </p:spTree>
    <p:extLst>
      <p:ext uri="{BB962C8B-B14F-4D97-AF65-F5344CB8AC3E}">
        <p14:creationId xmlns:p14="http://schemas.microsoft.com/office/powerpoint/2010/main" val="50016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checkerboard(across)">
                                      <p:cBhvr>
                                        <p:cTn id="7" dur="500"/>
                                        <p:tgtEl>
                                          <p:spTgt spid="9222">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222">
                                            <p:txEl>
                                              <p:pRg st="1" end="1"/>
                                            </p:txEl>
                                          </p:spTgt>
                                        </p:tgtEl>
                                        <p:attrNameLst>
                                          <p:attrName>style.visibility</p:attrName>
                                        </p:attrNameLst>
                                      </p:cBhvr>
                                      <p:to>
                                        <p:strVal val="visible"/>
                                      </p:to>
                                    </p:set>
                                    <p:animEffect transition="in" filter="checkerboard(across)">
                                      <p:cBhvr>
                                        <p:cTn id="10" dur="500"/>
                                        <p:tgtEl>
                                          <p:spTgt spid="9222">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222">
                                            <p:txEl>
                                              <p:pRg st="2" end="2"/>
                                            </p:txEl>
                                          </p:spTgt>
                                        </p:tgtEl>
                                        <p:attrNameLst>
                                          <p:attrName>style.visibility</p:attrName>
                                        </p:attrNameLst>
                                      </p:cBhvr>
                                      <p:to>
                                        <p:strVal val="visible"/>
                                      </p:to>
                                    </p:set>
                                    <p:animEffect transition="in" filter="checkerboard(across)">
                                      <p:cBhvr>
                                        <p:cTn id="13" dur="500"/>
                                        <p:tgtEl>
                                          <p:spTgt spid="9222">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222">
                                            <p:txEl>
                                              <p:pRg st="3" end="3"/>
                                            </p:txEl>
                                          </p:spTgt>
                                        </p:tgtEl>
                                        <p:attrNameLst>
                                          <p:attrName>style.visibility</p:attrName>
                                        </p:attrNameLst>
                                      </p:cBhvr>
                                      <p:to>
                                        <p:strVal val="visible"/>
                                      </p:to>
                                    </p:set>
                                    <p:animEffect transition="in" filter="checkerboard(across)">
                                      <p:cBhvr>
                                        <p:cTn id="16" dur="500"/>
                                        <p:tgtEl>
                                          <p:spTgt spid="9222">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9222">
                                            <p:txEl>
                                              <p:pRg st="4" end="4"/>
                                            </p:txEl>
                                          </p:spTgt>
                                        </p:tgtEl>
                                        <p:attrNameLst>
                                          <p:attrName>style.visibility</p:attrName>
                                        </p:attrNameLst>
                                      </p:cBhvr>
                                      <p:to>
                                        <p:strVal val="visible"/>
                                      </p:to>
                                    </p:set>
                                    <p:animEffect transition="in" filter="checkerboard(across)">
                                      <p:cBhvr>
                                        <p:cTn id="19" dur="500"/>
                                        <p:tgtEl>
                                          <p:spTgt spid="9222">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9222">
                                            <p:txEl>
                                              <p:pRg st="5" end="5"/>
                                            </p:txEl>
                                          </p:spTgt>
                                        </p:tgtEl>
                                        <p:attrNameLst>
                                          <p:attrName>style.visibility</p:attrName>
                                        </p:attrNameLst>
                                      </p:cBhvr>
                                      <p:to>
                                        <p:strVal val="visible"/>
                                      </p:to>
                                    </p:set>
                                    <p:animEffect transition="in" filter="checkerboard(across)">
                                      <p:cBhvr>
                                        <p:cTn id="22" dur="500"/>
                                        <p:tgtEl>
                                          <p:spTgt spid="9222">
                                            <p:txEl>
                                              <p:pRg st="5" end="5"/>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222">
                                            <p:txEl>
                                              <p:pRg st="6" end="6"/>
                                            </p:txEl>
                                          </p:spTgt>
                                        </p:tgtEl>
                                        <p:attrNameLst>
                                          <p:attrName>style.visibility</p:attrName>
                                        </p:attrNameLst>
                                      </p:cBhvr>
                                      <p:to>
                                        <p:strVal val="visible"/>
                                      </p:to>
                                    </p:set>
                                    <p:animEffect transition="in" filter="checkerboard(across)">
                                      <p:cBhvr>
                                        <p:cTn id="25" dur="500"/>
                                        <p:tgtEl>
                                          <p:spTgt spid="9222">
                                            <p:txEl>
                                              <p:pRg st="6" end="6"/>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9222">
                                            <p:txEl>
                                              <p:pRg st="7" end="7"/>
                                            </p:txEl>
                                          </p:spTgt>
                                        </p:tgtEl>
                                        <p:attrNameLst>
                                          <p:attrName>style.visibility</p:attrName>
                                        </p:attrNameLst>
                                      </p:cBhvr>
                                      <p:to>
                                        <p:strVal val="visible"/>
                                      </p:to>
                                    </p:set>
                                    <p:animEffect transition="in" filter="checkerboard(across)">
                                      <p:cBhvr>
                                        <p:cTn id="28" dur="500"/>
                                        <p:tgtEl>
                                          <p:spTgt spid="9222">
                                            <p:txEl>
                                              <p:pRg st="7" end="7"/>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9222">
                                            <p:txEl>
                                              <p:pRg st="8" end="8"/>
                                            </p:txEl>
                                          </p:spTgt>
                                        </p:tgtEl>
                                        <p:attrNameLst>
                                          <p:attrName>style.visibility</p:attrName>
                                        </p:attrNameLst>
                                      </p:cBhvr>
                                      <p:to>
                                        <p:strVal val="visible"/>
                                      </p:to>
                                    </p:set>
                                    <p:animEffect transition="in" filter="checkerboard(across)">
                                      <p:cBhvr>
                                        <p:cTn id="31" dur="500"/>
                                        <p:tgtEl>
                                          <p:spTgt spid="9222">
                                            <p:txEl>
                                              <p:pRg st="8" end="8"/>
                                            </p:txEl>
                                          </p:spTgt>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9222">
                                            <p:txEl>
                                              <p:pRg st="9" end="9"/>
                                            </p:txEl>
                                          </p:spTgt>
                                        </p:tgtEl>
                                        <p:attrNameLst>
                                          <p:attrName>style.visibility</p:attrName>
                                        </p:attrNameLst>
                                      </p:cBhvr>
                                      <p:to>
                                        <p:strVal val="visible"/>
                                      </p:to>
                                    </p:set>
                                    <p:animEffect transition="in" filter="checkerboard(across)">
                                      <p:cBhvr>
                                        <p:cTn id="34" dur="500"/>
                                        <p:tgtEl>
                                          <p:spTgt spid="9222">
                                            <p:txEl>
                                              <p:pRg st="9" end="9"/>
                                            </p:txEl>
                                          </p:spTgt>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9222">
                                            <p:txEl>
                                              <p:pRg st="10" end="10"/>
                                            </p:txEl>
                                          </p:spTgt>
                                        </p:tgtEl>
                                        <p:attrNameLst>
                                          <p:attrName>style.visibility</p:attrName>
                                        </p:attrNameLst>
                                      </p:cBhvr>
                                      <p:to>
                                        <p:strVal val="visible"/>
                                      </p:to>
                                    </p:set>
                                    <p:animEffect transition="in" filter="checkerboard(across)">
                                      <p:cBhvr>
                                        <p:cTn id="37" dur="500"/>
                                        <p:tgtEl>
                                          <p:spTgt spid="9222">
                                            <p:txEl>
                                              <p:pRg st="10" end="10"/>
                                            </p:txEl>
                                          </p:spTgt>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9222">
                                            <p:txEl>
                                              <p:pRg st="11" end="11"/>
                                            </p:txEl>
                                          </p:spTgt>
                                        </p:tgtEl>
                                        <p:attrNameLst>
                                          <p:attrName>style.visibility</p:attrName>
                                        </p:attrNameLst>
                                      </p:cBhvr>
                                      <p:to>
                                        <p:strVal val="visible"/>
                                      </p:to>
                                    </p:set>
                                    <p:animEffect transition="in" filter="checkerboard(across)">
                                      <p:cBhvr>
                                        <p:cTn id="40" dur="500"/>
                                        <p:tgtEl>
                                          <p:spTgt spid="922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allAtOnce"/>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pt-BR" altLang="pt-BR" dirty="0"/>
              <a:t>DEFICIÊNCIA DE FERRO</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34" y="1616075"/>
            <a:ext cx="8207375" cy="443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062" y="5961652"/>
            <a:ext cx="453707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Text Box 6"/>
          <p:cNvSpPr txBox="1">
            <a:spLocks noChangeArrowheads="1"/>
          </p:cNvSpPr>
          <p:nvPr/>
        </p:nvSpPr>
        <p:spPr bwMode="auto">
          <a:xfrm>
            <a:off x="755650" y="1916113"/>
            <a:ext cx="777716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400" b="1">
                <a:solidFill>
                  <a:srgbClr val="FFFF00"/>
                </a:solidFill>
              </a:rPr>
              <a:t>- Pode haver problema de toxidez em solos enchar- </a:t>
            </a:r>
          </a:p>
          <a:p>
            <a:r>
              <a:rPr lang="pt-BR" altLang="pt-BR" sz="2400" b="1">
                <a:solidFill>
                  <a:srgbClr val="FFFF00"/>
                </a:solidFill>
              </a:rPr>
              <a:t>  cados, quando há redução de Fe+3 para Fe+2;</a:t>
            </a:r>
          </a:p>
          <a:p>
            <a:endParaRPr lang="pt-BR" altLang="pt-BR" sz="2400" b="1">
              <a:solidFill>
                <a:srgbClr val="FFFF00"/>
              </a:solidFill>
            </a:endParaRPr>
          </a:p>
          <a:p>
            <a:pPr>
              <a:buFontTx/>
              <a:buChar char="-"/>
            </a:pPr>
            <a:r>
              <a:rPr lang="pt-BR" altLang="pt-BR" sz="2400" b="1">
                <a:solidFill>
                  <a:srgbClr val="FFFF00"/>
                </a:solidFill>
              </a:rPr>
              <a:t> O excesso de Fe pode ser ocasionado em virtude </a:t>
            </a:r>
          </a:p>
          <a:p>
            <a:r>
              <a:rPr lang="pt-BR" altLang="pt-BR" sz="2400" b="1">
                <a:solidFill>
                  <a:srgbClr val="FFFF00"/>
                </a:solidFill>
              </a:rPr>
              <a:t>  da deficiência de potássio.</a:t>
            </a:r>
          </a:p>
        </p:txBody>
      </p:sp>
    </p:spTree>
    <p:extLst>
      <p:ext uri="{BB962C8B-B14F-4D97-AF65-F5344CB8AC3E}">
        <p14:creationId xmlns:p14="http://schemas.microsoft.com/office/powerpoint/2010/main" val="2123233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animEffect transition="in" filter="checkerboard(across)">
                                      <p:cBhvr>
                                        <p:cTn id="7" dur="500"/>
                                        <p:tgtEl>
                                          <p:spTgt spid="1843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8438">
                                            <p:txEl>
                                              <p:pRg st="1" end="1"/>
                                            </p:txEl>
                                          </p:spTgt>
                                        </p:tgtEl>
                                        <p:attrNameLst>
                                          <p:attrName>style.visibility</p:attrName>
                                        </p:attrNameLst>
                                      </p:cBhvr>
                                      <p:to>
                                        <p:strVal val="visible"/>
                                      </p:to>
                                    </p:set>
                                    <p:animEffect transition="in" filter="checkerboard(across)">
                                      <p:cBhvr>
                                        <p:cTn id="10" dur="500"/>
                                        <p:tgtEl>
                                          <p:spTgt spid="1843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8438">
                                            <p:txEl>
                                              <p:pRg st="3" end="3"/>
                                            </p:txEl>
                                          </p:spTgt>
                                        </p:tgtEl>
                                        <p:attrNameLst>
                                          <p:attrName>style.visibility</p:attrName>
                                        </p:attrNameLst>
                                      </p:cBhvr>
                                      <p:to>
                                        <p:strVal val="visible"/>
                                      </p:to>
                                    </p:set>
                                    <p:animEffect transition="in" filter="blinds(horizontal)">
                                      <p:cBhvr>
                                        <p:cTn id="15" dur="500"/>
                                        <p:tgtEl>
                                          <p:spTgt spid="18438">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8438">
                                            <p:txEl>
                                              <p:pRg st="4" end="4"/>
                                            </p:txEl>
                                          </p:spTgt>
                                        </p:tgtEl>
                                        <p:attrNameLst>
                                          <p:attrName>style.visibility</p:attrName>
                                        </p:attrNameLst>
                                      </p:cBhvr>
                                      <p:to>
                                        <p:strVal val="visible"/>
                                      </p:to>
                                    </p:set>
                                    <p:animEffect transition="in" filter="blinds(horizontal)">
                                      <p:cBhvr>
                                        <p:cTn id="18" dur="500"/>
                                        <p:tgtEl>
                                          <p:spTgt spid="184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99306" y="116632"/>
            <a:ext cx="8229600" cy="1354137"/>
          </a:xfrm>
        </p:spPr>
        <p:txBody>
          <a:bodyPr/>
          <a:lstStyle/>
          <a:p>
            <a:r>
              <a:rPr lang="pt-BR" altLang="pt-BR" sz="4000" b="1" dirty="0">
                <a:solidFill>
                  <a:schemeClr val="tx1"/>
                </a:solidFill>
              </a:rPr>
              <a:t>Deficiência severa de ferro:</a:t>
            </a:r>
            <a:br>
              <a:rPr lang="pt-BR" altLang="pt-BR" sz="4000" b="1" dirty="0">
                <a:solidFill>
                  <a:schemeClr val="tx1"/>
                </a:solidFill>
              </a:rPr>
            </a:br>
            <a:r>
              <a:rPr lang="pt-BR" altLang="pt-BR" sz="4000" b="1" dirty="0">
                <a:solidFill>
                  <a:schemeClr val="tx1"/>
                </a:solidFill>
              </a:rPr>
              <a:t>Planta clorótica esbranquiçada</a:t>
            </a:r>
          </a:p>
        </p:txBody>
      </p:sp>
      <p:sp>
        <p:nvSpPr>
          <p:cNvPr id="12293" name="Rectangle 5"/>
          <p:cNvSpPr>
            <a:spLocks noChangeArrowheads="1"/>
          </p:cNvSpPr>
          <p:nvPr/>
        </p:nvSpPr>
        <p:spPr bwMode="auto">
          <a:xfrm>
            <a:off x="684212" y="2174091"/>
            <a:ext cx="845978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457200" indent="-457200">
              <a:lnSpc>
                <a:spcPct val="120000"/>
              </a:lnSpc>
              <a:buFont typeface="Arial" panose="020B0604020202020204" pitchFamily="34" charset="0"/>
              <a:buChar char="•"/>
            </a:pPr>
            <a:r>
              <a:rPr lang="pt-BR" altLang="pt-BR" sz="3000" b="1" dirty="0" err="1"/>
              <a:t>Clorose</a:t>
            </a:r>
            <a:r>
              <a:rPr lang="pt-BR" altLang="pt-BR" sz="3000" b="1" dirty="0"/>
              <a:t> </a:t>
            </a:r>
            <a:r>
              <a:rPr lang="pt-BR" altLang="pt-BR" sz="3000" b="1" dirty="0" err="1"/>
              <a:t>internerval</a:t>
            </a:r>
            <a:r>
              <a:rPr lang="pt-BR" altLang="pt-BR" sz="3000" b="1" dirty="0"/>
              <a:t> da ponta para a base das folhas;</a:t>
            </a:r>
          </a:p>
          <a:p>
            <a:pPr marL="457200" indent="-457200">
              <a:lnSpc>
                <a:spcPct val="120000"/>
              </a:lnSpc>
              <a:buFont typeface="Arial" panose="020B0604020202020204" pitchFamily="34" charset="0"/>
              <a:buChar char="•"/>
            </a:pPr>
            <a:r>
              <a:rPr lang="pt-BR" altLang="pt-BR" sz="3000" b="1" dirty="0"/>
              <a:t>A planta inteira pode tornar-se clorótica ou branca quando a  deficiência for severa;</a:t>
            </a:r>
          </a:p>
          <a:p>
            <a:pPr marL="457200" indent="-457200">
              <a:lnSpc>
                <a:spcPct val="120000"/>
              </a:lnSpc>
              <a:buFont typeface="Arial" panose="020B0604020202020204" pitchFamily="34" charset="0"/>
              <a:buChar char="•"/>
            </a:pPr>
            <a:r>
              <a:rPr lang="pt-BR" altLang="pt-BR" sz="3000" b="1" dirty="0"/>
              <a:t>A planta pode ficar mais susceptível ao ataque de fungo </a:t>
            </a:r>
            <a:r>
              <a:rPr lang="pt-BR" altLang="pt-BR" sz="3000" b="1" i="1" dirty="0" err="1"/>
              <a:t>Cercospora</a:t>
            </a:r>
            <a:r>
              <a:rPr lang="pt-BR" altLang="pt-BR" sz="3000" b="1" i="1" dirty="0"/>
              <a:t> sp.</a:t>
            </a:r>
            <a:endParaRPr lang="pt-BR" altLang="pt-BR" sz="3000" b="1" dirty="0"/>
          </a:p>
          <a:p>
            <a:pPr>
              <a:lnSpc>
                <a:spcPct val="120000"/>
              </a:lnSpc>
            </a:pPr>
            <a:endParaRPr lang="en-US" altLang="pt-BR" sz="3000" b="1" dirty="0"/>
          </a:p>
        </p:txBody>
      </p:sp>
    </p:spTree>
    <p:extLst>
      <p:ext uri="{BB962C8B-B14F-4D97-AF65-F5344CB8AC3E}">
        <p14:creationId xmlns:p14="http://schemas.microsoft.com/office/powerpoint/2010/main" val="2517204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checkerboard(across)">
                                      <p:cBhvr>
                                        <p:cTn id="7" dur="500"/>
                                        <p:tgtEl>
                                          <p:spTgt spid="122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2293">
                                            <p:txEl>
                                              <p:pRg st="1" end="1"/>
                                            </p:txEl>
                                          </p:spTgt>
                                        </p:tgtEl>
                                        <p:attrNameLst>
                                          <p:attrName>style.visibility</p:attrName>
                                        </p:attrNameLst>
                                      </p:cBhvr>
                                      <p:to>
                                        <p:strVal val="visible"/>
                                      </p:to>
                                    </p:set>
                                    <p:animEffect transition="in" filter="strips(downLeft)">
                                      <p:cBhvr>
                                        <p:cTn id="12" dur="500"/>
                                        <p:tgtEl>
                                          <p:spTgt spid="12293">
                                            <p:txEl>
                                              <p:pRg st="1" end="1"/>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12293">
                                            <p:txEl>
                                              <p:pRg st="2" end="2"/>
                                            </p:txEl>
                                          </p:spTgt>
                                        </p:tgtEl>
                                        <p:attrNameLst>
                                          <p:attrName>style.visibility</p:attrName>
                                        </p:attrNameLst>
                                      </p:cBhvr>
                                      <p:to>
                                        <p:strVal val="visible"/>
                                      </p:to>
                                    </p:set>
                                    <p:animEffect transition="in" filter="strips(downLeft)">
                                      <p:cBhvr>
                                        <p:cTn id="15" dur="500"/>
                                        <p:tgtEl>
                                          <p:spTgt spid="122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madas">
  <a:themeElements>
    <a:clrScheme name="Camad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Camadas">
      <a:majorFont>
        <a:latin typeface="Times New Roman"/>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mada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Camada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Camada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Camada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Camada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Camad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Camada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mada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Camada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mada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Camadas</Template>
  <TotalTime>2552</TotalTime>
  <Words>5634</Words>
  <Application>Microsoft Office PowerPoint</Application>
  <PresentationFormat>Apresentação na tela (4:3)</PresentationFormat>
  <Paragraphs>924</Paragraphs>
  <Slides>109</Slides>
  <Notes>0</Notes>
  <HiddenSlides>0</HiddenSlides>
  <MMClips>0</MMClips>
  <ScaleCrop>false</ScaleCrop>
  <HeadingPairs>
    <vt:vector size="8" baseType="variant">
      <vt:variant>
        <vt:lpstr>Fontes usadas</vt:lpstr>
      </vt:variant>
      <vt:variant>
        <vt:i4>11</vt:i4>
      </vt:variant>
      <vt:variant>
        <vt:lpstr>Tema</vt:lpstr>
      </vt:variant>
      <vt:variant>
        <vt:i4>1</vt:i4>
      </vt:variant>
      <vt:variant>
        <vt:lpstr>Servidores OLE inseridos</vt:lpstr>
      </vt:variant>
      <vt:variant>
        <vt:i4>3</vt:i4>
      </vt:variant>
      <vt:variant>
        <vt:lpstr>Títulos de slides</vt:lpstr>
      </vt:variant>
      <vt:variant>
        <vt:i4>109</vt:i4>
      </vt:variant>
    </vt:vector>
  </HeadingPairs>
  <TitlesOfParts>
    <vt:vector size="124" baseType="lpstr">
      <vt:lpstr>Arial</vt:lpstr>
      <vt:lpstr>Arial Black</vt:lpstr>
      <vt:lpstr>Calibri</vt:lpstr>
      <vt:lpstr>Comic Sans MS</vt:lpstr>
      <vt:lpstr>Franklin Gothic Book</vt:lpstr>
      <vt:lpstr>MS Reference Sans Serif</vt:lpstr>
      <vt:lpstr>Tahoma</vt:lpstr>
      <vt:lpstr>Times New Roman</vt:lpstr>
      <vt:lpstr>Verdana</vt:lpstr>
      <vt:lpstr>Wingdings</vt:lpstr>
      <vt:lpstr>Wingdings 2</vt:lpstr>
      <vt:lpstr>Camadas</vt:lpstr>
      <vt:lpstr>Equation</vt:lpstr>
      <vt:lpstr>CorelDRAW</vt:lpstr>
      <vt:lpstr>Imagen de mapa de bits</vt:lpstr>
      <vt:lpstr>CONCEITOS GERAIS – ADUBAÇÃO E CALAGEM</vt:lpstr>
      <vt:lpstr>Cana-de-açúcar 1.1. Botânica</vt:lpstr>
      <vt:lpstr>Apresentação do PowerPoint</vt:lpstr>
      <vt:lpstr>Apresentação do PowerPoint</vt:lpstr>
      <vt:lpstr>NUTRIÇÃO</vt:lpstr>
      <vt:lpstr>NUTRIÇÃO</vt:lpstr>
      <vt:lpstr>NUTRIÇÃO</vt:lpstr>
      <vt:lpstr>CALAGEM</vt:lpstr>
      <vt:lpstr>Histórico</vt:lpstr>
      <vt:lpstr>Apresentação do PowerPoint</vt:lpstr>
      <vt:lpstr>Apresentação do PowerPoint</vt:lpstr>
      <vt:lpstr>Origem da Acidez</vt:lpstr>
      <vt:lpstr>Apresentação do PowerPoint</vt:lpstr>
      <vt:lpstr>Apresentação do PowerPoint</vt:lpstr>
      <vt:lpstr>Componentes da Acidez</vt:lpstr>
      <vt:lpstr>Esquema Representativo</vt:lpstr>
      <vt:lpstr>Reação de Neutralização</vt:lpstr>
      <vt:lpstr>Critérios de Calagem</vt:lpstr>
      <vt:lpstr>Apresentação do PowerPoint</vt:lpstr>
      <vt:lpstr>Método do Al e Ca + Mg</vt:lpstr>
      <vt:lpstr>Método do Tampão SMP</vt:lpstr>
      <vt:lpstr>Método da Saturação de Bases</vt:lpstr>
      <vt:lpstr>Apresentação do PowerPoint</vt:lpstr>
      <vt:lpstr>Método Copersucar </vt:lpstr>
      <vt:lpstr>Apresentação do PowerPoint</vt:lpstr>
      <vt:lpstr>Apresentação do PowerPoint</vt:lpstr>
      <vt:lpstr>CONDICIONADORES</vt:lpstr>
      <vt:lpstr>ADUBAÇÃO</vt:lpstr>
      <vt:lpstr>Balanço de nutrientes - 105 t/ha</vt:lpstr>
      <vt:lpstr>Exportação de nutrientes kg/t cana</vt:lpstr>
      <vt:lpstr>BALANÇO TOTAL DE NUTRIENTES DA BIOMASSA E RESÍDUOS DA CANA</vt:lpstr>
      <vt:lpstr>Apresentação do PowerPoint</vt:lpstr>
      <vt:lpstr>Ganhos de N no sistema: (Input)</vt:lpstr>
      <vt:lpstr>Perdas de N do sistema: (Output)</vt:lpstr>
      <vt:lpstr>Resultados da pesquisa:</vt:lpstr>
      <vt:lpstr>ADUBAÇÃO - EFICIÊNCIA</vt:lpstr>
      <vt:lpstr>NITROGENADOS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IMOBILIZAÇÃO DO N</vt:lpstr>
      <vt:lpstr>CICLO DO CARBONO</vt:lpstr>
      <vt:lpstr>Ácidos húmicos</vt:lpstr>
      <vt:lpstr>Ácidos húmicos - prerrogativas</vt:lpstr>
      <vt:lpstr>Apresentação do PowerPoint</vt:lpstr>
      <vt:lpstr>Ácidos orgânicos na vinhaça</vt:lpstr>
      <vt:lpstr>Ação no solo</vt:lpstr>
      <vt:lpstr>Ação de ácidos orgânicos no solo</vt:lpstr>
      <vt:lpstr>Ação na dinâmica do N </vt:lpstr>
      <vt:lpstr>Ação na dinâmica do P</vt:lpstr>
      <vt:lpstr>Interação com P</vt:lpstr>
      <vt:lpstr>Interação com K</vt:lpstr>
      <vt:lpstr>RESUMO DA AÇÃO NO SOLO: N &amp; P</vt:lpstr>
      <vt:lpstr>INTERAÇÃO COM OUTROS NUTRIENTES</vt:lpstr>
      <vt:lpstr>Ação na planta</vt:lpstr>
      <vt:lpstr>AÇÃO BIORREGULADOR E BIOESTIMULANTE</vt:lpstr>
      <vt:lpstr>AÇÃO BIOATIVADORA</vt:lpstr>
      <vt:lpstr>Apresentação do PowerPoint</vt:lpstr>
      <vt:lpstr>Apresentação do PowerPoint</vt:lpstr>
      <vt:lpstr>Metabolismo de açúcares</vt:lpstr>
      <vt:lpstr>Apresentação do PowerPoint</vt:lpstr>
      <vt:lpstr>FORMAM QUELATOS NATURAIS  BIOLOGICAMENTE ATIVOS</vt:lpstr>
      <vt:lpstr>FOSFATADOS</vt:lpstr>
      <vt:lpstr>POTÁSSIO</vt:lpstr>
      <vt:lpstr>RESÍDUOS AGROINDUSTRIAIS</vt:lpstr>
      <vt:lpstr>TORTA DE FILTRO</vt:lpstr>
      <vt:lpstr>TORTA DE FILTRO</vt:lpstr>
      <vt:lpstr>TORTA DE FILTRO</vt:lpstr>
      <vt:lpstr>VINHAÇA</vt:lpstr>
      <vt:lpstr>ÁCIDOS ORGÂNICOS NA VINHAÇA</vt:lpstr>
      <vt:lpstr>APLICAÇÃO DE VINHAÇA</vt:lpstr>
      <vt:lpstr>VINHAÇA</vt:lpstr>
      <vt:lpstr>AÇÃO NO SOLO E NA PLANTA</vt:lpstr>
      <vt:lpstr>OUTROS RESÍDUOS</vt:lpstr>
      <vt:lpstr>Composição Química da Cinza de Caldeira</vt:lpstr>
      <vt:lpstr>MICRONUTRIENTES</vt:lpstr>
      <vt:lpstr>Exportação de Micronutrientes em Cana Planta e Cana Soca (Fe&gt;Mn&gt;Cu&gt;B&gt;Mo)</vt:lpstr>
      <vt:lpstr>Interpretação de análise de solo para micronutrientes</vt:lpstr>
      <vt:lpstr>Deficiência de Boro: Folhas quebradiças e excesso de perfilhamento</vt:lpstr>
      <vt:lpstr>Apresentação do PowerPoint</vt:lpstr>
      <vt:lpstr>Apresentação do PowerPoint</vt:lpstr>
      <vt:lpstr>Apresentação do PowerPoint</vt:lpstr>
      <vt:lpstr>DEFICIÊNCIA DE FERRO</vt:lpstr>
      <vt:lpstr>Deficiência severa de ferro: Planta clorótica esbranquiçada</vt:lpstr>
      <vt:lpstr>MANGANÊS</vt:lpstr>
      <vt:lpstr>Deficiência de Manganês</vt:lpstr>
      <vt:lpstr>Deficiência de Zinco</vt:lpstr>
      <vt:lpstr>ZINCO</vt:lpstr>
      <vt:lpstr>Apresentação do PowerPoint</vt:lpstr>
      <vt:lpstr>Apresentação do PowerPoint</vt:lpstr>
      <vt:lpstr>Deficiência de Molibdênio</vt:lpstr>
      <vt:lpstr>Apresentação do PowerPoint</vt:lpstr>
      <vt:lpstr>Aumento da produtividade agrícola</vt:lpstr>
      <vt:lpstr>CONSIDERAÇÕES FINAIS</vt:lpstr>
    </vt:vector>
  </TitlesOfParts>
  <Company>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CANA-DE-AÇÚCAR</dc:title>
  <dc:creator>usuario</dc:creator>
  <cp:lastModifiedBy>Edgar Gomes Ferreira de Beauclair</cp:lastModifiedBy>
  <cp:revision>128</cp:revision>
  <dcterms:created xsi:type="dcterms:W3CDTF">2006-09-29T12:00:59Z</dcterms:created>
  <dcterms:modified xsi:type="dcterms:W3CDTF">2018-09-11T12:11:19Z</dcterms:modified>
</cp:coreProperties>
</file>