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5FA1-10C6-4A64-AE24-FB6FE223861B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AFEC-ADE7-4600-B12F-6370340451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5FA1-10C6-4A64-AE24-FB6FE223861B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AFEC-ADE7-4600-B12F-6370340451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5FA1-10C6-4A64-AE24-FB6FE223861B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AFEC-ADE7-4600-B12F-6370340451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5FA1-10C6-4A64-AE24-FB6FE223861B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AFEC-ADE7-4600-B12F-6370340451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5FA1-10C6-4A64-AE24-FB6FE223861B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AFEC-ADE7-4600-B12F-6370340451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5FA1-10C6-4A64-AE24-FB6FE223861B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AFEC-ADE7-4600-B12F-6370340451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5FA1-10C6-4A64-AE24-FB6FE223861B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AFEC-ADE7-4600-B12F-6370340451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5FA1-10C6-4A64-AE24-FB6FE223861B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AFEC-ADE7-4600-B12F-6370340451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5FA1-10C6-4A64-AE24-FB6FE223861B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AFEC-ADE7-4600-B12F-6370340451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5FA1-10C6-4A64-AE24-FB6FE223861B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AFEC-ADE7-4600-B12F-6370340451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5FA1-10C6-4A64-AE24-FB6FE223861B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AFEC-ADE7-4600-B12F-6370340451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05FA1-10C6-4A64-AE24-FB6FE223861B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8AFEC-ADE7-4600-B12F-63703404510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6786610" cy="1470025"/>
          </a:xfrm>
        </p:spPr>
        <p:txBody>
          <a:bodyPr/>
          <a:lstStyle/>
          <a:p>
            <a:pPr algn="l"/>
            <a:r>
              <a:rPr lang="pt-BR" dirty="0" smtClean="0"/>
              <a:t>Laboratório de Eletricidade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1538" y="2071678"/>
            <a:ext cx="6400800" cy="1752600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Prática 2 : Princípio da Superposição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71736" y="4714884"/>
            <a:ext cx="421484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Prof.</a:t>
            </a:r>
            <a:r>
              <a:rPr kumimoji="0" lang="pt-B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Menegatti</a:t>
            </a:r>
            <a:endParaRPr kumimoji="0" lang="pt-B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0332"/>
            <a:ext cx="7143768" cy="648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37921" t="33398" r="23645" b="31445"/>
          <a:stretch>
            <a:fillRect/>
          </a:stretch>
        </p:blipFill>
        <p:spPr bwMode="auto">
          <a:xfrm>
            <a:off x="4786314" y="1142984"/>
            <a:ext cx="40283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Mesmo relatório que é feito em sala de aula;</a:t>
            </a:r>
          </a:p>
          <a:p>
            <a:r>
              <a:rPr lang="pt-BR" dirty="0" smtClean="0"/>
              <a:t>Enviar para o monitor (Tomas) em </a:t>
            </a:r>
            <a:r>
              <a:rPr lang="pt-BR" dirty="0" err="1" smtClean="0"/>
              <a:t>word</a:t>
            </a:r>
            <a:r>
              <a:rPr lang="pt-BR" dirty="0" smtClean="0"/>
              <a:t> ou </a:t>
            </a:r>
            <a:r>
              <a:rPr lang="pt-BR" dirty="0" err="1" smtClean="0"/>
              <a:t>pdf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Demonstrar o Princípio da Superposição;</a:t>
            </a:r>
          </a:p>
          <a:p>
            <a:endParaRPr lang="pt-BR" dirty="0"/>
          </a:p>
          <a:p>
            <a:r>
              <a:rPr lang="pt-BR" dirty="0" smtClean="0"/>
              <a:t>Montagem de circuitos de duas malhas com duas fontes de tensão.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pt-BR" dirty="0" smtClean="0"/>
              <a:t>Procedimentos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7921" t="33398" r="23645" b="31445"/>
          <a:stretch>
            <a:fillRect/>
          </a:stretch>
        </p:blipFill>
        <p:spPr bwMode="auto">
          <a:xfrm>
            <a:off x="1571604" y="1000108"/>
            <a:ext cx="5786478" cy="297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32943" t="50781" r="18740" b="22851"/>
          <a:stretch>
            <a:fillRect/>
          </a:stretch>
        </p:blipFill>
        <p:spPr bwMode="auto">
          <a:xfrm>
            <a:off x="1714480" y="4786322"/>
            <a:ext cx="62865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49451" t="44141" r="33528" b="48047"/>
          <a:stretch>
            <a:fillRect/>
          </a:stretch>
        </p:blipFill>
        <p:spPr bwMode="auto">
          <a:xfrm>
            <a:off x="2786050" y="3786190"/>
            <a:ext cx="3857653" cy="99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Procedimentos – Medindo Resistores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714488"/>
            <a:ext cx="2766169" cy="49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1000100" y="2428868"/>
            <a:ext cx="24288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R1 = 100,2</a:t>
            </a:r>
            <a:r>
              <a:rPr lang="el-GR" sz="2800" dirty="0" smtClean="0"/>
              <a:t> Ω</a:t>
            </a:r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R2 = 47,8 </a:t>
            </a:r>
            <a:r>
              <a:rPr lang="el-GR" sz="2800" dirty="0" smtClean="0"/>
              <a:t>Ω</a:t>
            </a:r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R3 = 99,5 </a:t>
            </a:r>
            <a:r>
              <a:rPr lang="el-GR" sz="2800" dirty="0" smtClean="0"/>
              <a:t>Ω</a:t>
            </a:r>
            <a:r>
              <a:rPr lang="pt-BR" sz="2800" dirty="0" smtClean="0"/>
              <a:t> </a:t>
            </a:r>
            <a:endParaRPr lang="pt-BR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Procedimentos – montagem circuito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0000" r="-4444" b="18750"/>
          <a:stretch>
            <a:fillRect/>
          </a:stretch>
        </p:blipFill>
        <p:spPr bwMode="auto">
          <a:xfrm>
            <a:off x="4857752" y="1857364"/>
            <a:ext cx="3929090" cy="476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37921" t="33398" r="23645" b="31445"/>
          <a:stretch>
            <a:fillRect/>
          </a:stretch>
        </p:blipFill>
        <p:spPr bwMode="auto">
          <a:xfrm>
            <a:off x="428596" y="1714488"/>
            <a:ext cx="38894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1222" b="780"/>
          <a:stretch>
            <a:fillRect/>
          </a:stretch>
        </p:blipFill>
        <p:spPr bwMode="auto">
          <a:xfrm>
            <a:off x="5786446" y="1285860"/>
            <a:ext cx="3071834" cy="548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Procedimentos – montagem circuito</a:t>
            </a:r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37921" t="33398" r="23645" b="31445"/>
          <a:stretch>
            <a:fillRect/>
          </a:stretch>
        </p:blipFill>
        <p:spPr bwMode="auto">
          <a:xfrm>
            <a:off x="214282" y="1785926"/>
            <a:ext cx="45839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642910" y="5214950"/>
            <a:ext cx="4605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/>
              <a:t>Montagem da primeira malha </a:t>
            </a:r>
            <a:endParaRPr lang="pt-BR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Procedimentos – montagem circuito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397110" y="-182588"/>
            <a:ext cx="4143404" cy="736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2428860" y="5857892"/>
            <a:ext cx="42468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 smtClean="0"/>
              <a:t>V2 = Tensão da pilha = </a:t>
            </a:r>
            <a:r>
              <a:rPr lang="pt-BR" sz="2800" b="1" dirty="0" smtClean="0">
                <a:solidFill>
                  <a:schemeClr val="tx2"/>
                </a:solidFill>
              </a:rPr>
              <a:t>1,5 V</a:t>
            </a:r>
          </a:p>
          <a:p>
            <a:pPr algn="ctr"/>
            <a:r>
              <a:rPr lang="pt-BR" sz="2800" dirty="0" smtClean="0"/>
              <a:t>Este valor será constante!</a:t>
            </a:r>
            <a:endParaRPr lang="pt-BR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Procedimentos – montagem circuito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996" y="2357430"/>
            <a:ext cx="6908004" cy="38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2143108" y="6143644"/>
            <a:ext cx="4599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/>
              <a:t>Montagem da segunda malha </a:t>
            </a:r>
            <a:endParaRPr lang="pt-BR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37921" t="33398" r="23645" b="31445"/>
          <a:stretch>
            <a:fillRect/>
          </a:stretch>
        </p:blipFill>
        <p:spPr bwMode="auto">
          <a:xfrm>
            <a:off x="0" y="1357298"/>
            <a:ext cx="36115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Procedimentos – montagem circuito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r="4749" b="16656"/>
          <a:stretch>
            <a:fillRect/>
          </a:stretch>
        </p:blipFill>
        <p:spPr bwMode="auto">
          <a:xfrm>
            <a:off x="5286380" y="1000108"/>
            <a:ext cx="3643338" cy="566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357158" y="2214554"/>
            <a:ext cx="4892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/>
              <a:t>Medindo V</a:t>
            </a:r>
            <a:r>
              <a:rPr lang="pt-BR" sz="2800" baseline="-25000" dirty="0" smtClean="0"/>
              <a:t>AB</a:t>
            </a:r>
            <a:r>
              <a:rPr lang="pt-BR" sz="2800" dirty="0" smtClean="0"/>
              <a:t> com o multímetro</a:t>
            </a:r>
            <a:endParaRPr lang="pt-BR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37921" t="33398" r="23645" b="31445"/>
          <a:stretch>
            <a:fillRect/>
          </a:stretch>
        </p:blipFill>
        <p:spPr bwMode="auto">
          <a:xfrm>
            <a:off x="0" y="3714752"/>
            <a:ext cx="45839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118</Words>
  <Application>Microsoft Office PowerPoint</Application>
  <PresentationFormat>Apresentação na tela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Laboratório de Eletricidade</vt:lpstr>
      <vt:lpstr>Objetivos</vt:lpstr>
      <vt:lpstr>Procedimentos</vt:lpstr>
      <vt:lpstr>Procedimentos – Medindo Resistores</vt:lpstr>
      <vt:lpstr>Procedimentos – montagem circuito</vt:lpstr>
      <vt:lpstr>Procedimentos – montagem circuito</vt:lpstr>
      <vt:lpstr>Procedimentos – montagem circuito</vt:lpstr>
      <vt:lpstr>Procedimentos – montagem circuito</vt:lpstr>
      <vt:lpstr>Procedimentos – montagem circuito</vt:lpstr>
      <vt:lpstr>Resultados</vt:lpstr>
      <vt:lpstr>Trabalho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Laboratório de Eletricidade</dc:title>
  <dc:creator>Usuário do Windows</dc:creator>
  <cp:lastModifiedBy>Usuário do Windows</cp:lastModifiedBy>
  <cp:revision>14</cp:revision>
  <dcterms:created xsi:type="dcterms:W3CDTF">2020-04-07T12:46:03Z</dcterms:created>
  <dcterms:modified xsi:type="dcterms:W3CDTF">2020-04-07T13:08:53Z</dcterms:modified>
</cp:coreProperties>
</file>