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82F76-9361-47C9-9F8A-663891AB3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1033" y="3428998"/>
            <a:ext cx="7759084" cy="2268559"/>
          </a:xfrm>
        </p:spPr>
        <p:txBody>
          <a:bodyPr>
            <a:normAutofit/>
          </a:bodyPr>
          <a:lstStyle/>
          <a:p>
            <a:r>
              <a:rPr lang="pt-BR" dirty="0"/>
              <a:t>Modelo de banco de dados</a:t>
            </a:r>
            <a:br>
              <a:rPr lang="pt-BR" dirty="0"/>
            </a:br>
            <a:r>
              <a:rPr lang="pt-BR" sz="3600" dirty="0"/>
              <a:t>2/9/21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356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0960D-A6EA-44AC-8F7E-8C781AAF6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que usar o modelo de dados?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605D58-E2E3-4ECF-BD33-84A68F2E9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901" y="2052116"/>
            <a:ext cx="8821238" cy="4464094"/>
          </a:xfrm>
        </p:spPr>
        <p:txBody>
          <a:bodyPr/>
          <a:lstStyle/>
          <a:p>
            <a:r>
              <a:rPr lang="pt-BR" dirty="0"/>
              <a:t>Preciso representar a realidade</a:t>
            </a:r>
          </a:p>
          <a:p>
            <a:r>
              <a:rPr lang="pt-BR" dirty="0"/>
              <a:t>Ajuda no projeto</a:t>
            </a:r>
          </a:p>
          <a:p>
            <a:r>
              <a:rPr lang="pt-BR" dirty="0"/>
              <a:t>Mostra uma forma visual que facilita também para usuário final</a:t>
            </a:r>
          </a:p>
          <a:p>
            <a:r>
              <a:rPr lang="pt-BR" dirty="0"/>
              <a:t>Ajuda a descobrir algo que está faltando</a:t>
            </a:r>
          </a:p>
        </p:txBody>
      </p:sp>
    </p:spTree>
    <p:extLst>
      <p:ext uri="{BB962C8B-B14F-4D97-AF65-F5344CB8AC3E}">
        <p14:creationId xmlns:p14="http://schemas.microsoft.com/office/powerpoint/2010/main" val="325046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3A83C-8882-45C6-B390-1BC1EB4B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Conceitual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8DB0F5-D26F-4347-8D22-8AB2A86C6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WHAT</a:t>
            </a:r>
          </a:p>
          <a:p>
            <a:r>
              <a:rPr lang="pt-BR" dirty="0"/>
              <a:t>Entidades, atributos e relacionamentos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122494C-45A8-4AD1-BD54-5146EE0FA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249" y="4705050"/>
            <a:ext cx="5772956" cy="21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630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238B4-A65E-4848-8E0C-B3A736353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lógico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425058-D8AD-464D-AAC0-CD695FA71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WHAT</a:t>
            </a:r>
          </a:p>
          <a:p>
            <a:r>
              <a:rPr lang="pt-BR" dirty="0"/>
              <a:t>Estrutura dos elementos de dados (atributos)</a:t>
            </a:r>
          </a:p>
          <a:p>
            <a:r>
              <a:rPr lang="pt-BR" dirty="0"/>
              <a:t>Independe do SGBD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4957B51-68FA-49CE-9C1F-A06B822029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196" y="4933681"/>
            <a:ext cx="5068007" cy="1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2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987AC-1B05-423C-97DC-75B31B08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Modelo físico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CE04C8-AF89-4621-9F33-C8EE8EDCD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HOW</a:t>
            </a:r>
          </a:p>
          <a:p>
            <a:r>
              <a:rPr lang="pt-BR" dirty="0"/>
              <a:t>Implementação específica de um SGBD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A3AE40B-CCAA-425A-B75A-5678A036F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832" y="4800313"/>
            <a:ext cx="4896533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06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E8F08-C9AC-479E-8473-6B7616B68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Hardware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E99C37-8F45-42B6-AFBD-57355AA14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Software: Access</a:t>
            </a:r>
          </a:p>
          <a:p>
            <a:r>
              <a:rPr lang="pt-BR" dirty="0"/>
              <a:t>Software: </a:t>
            </a:r>
          </a:p>
        </p:txBody>
      </p:sp>
    </p:spTree>
    <p:extLst>
      <p:ext uri="{BB962C8B-B14F-4D97-AF65-F5344CB8AC3E}">
        <p14:creationId xmlns:p14="http://schemas.microsoft.com/office/powerpoint/2010/main" val="3915550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{79F80C0C-8505-46CF-BB5D-3FB98E20E7F4}tf16401375</Template>
  <TotalTime>6</TotalTime>
  <Words>75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Modelo de banco de dados 2/9/21</vt:lpstr>
      <vt:lpstr>Para que usar o modelo de dados?</vt:lpstr>
      <vt:lpstr>Modelo Conceitual</vt:lpstr>
      <vt:lpstr>Modelo lógico</vt:lpstr>
      <vt:lpstr>Modelo físico</vt:lpstr>
      <vt:lpstr>Hardware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banco de dados 2/9/21</dc:title>
  <dc:creator>jose dutra</dc:creator>
  <cp:lastModifiedBy>jose dutra</cp:lastModifiedBy>
  <cp:revision>1</cp:revision>
  <dcterms:created xsi:type="dcterms:W3CDTF">2021-09-02T17:31:30Z</dcterms:created>
  <dcterms:modified xsi:type="dcterms:W3CDTF">2021-09-02T17:37:38Z</dcterms:modified>
</cp:coreProperties>
</file>