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056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108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164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217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272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328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380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4436" algn="l" defTabSz="20880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5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E5B77"/>
    <a:srgbClr val="B0B1B0"/>
    <a:srgbClr val="2C75AF"/>
    <a:srgbClr val="51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5501" autoAdjust="0"/>
  </p:normalViewPr>
  <p:slideViewPr>
    <p:cSldViewPr snapToGrid="0" snapToObjects="1">
      <p:cViewPr>
        <p:scale>
          <a:sx n="30" d="100"/>
          <a:sy n="30" d="100"/>
        </p:scale>
        <p:origin x="1072" y="-1112"/>
      </p:cViewPr>
      <p:guideLst>
        <p:guide orient="horz" pos="1348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AA92-9D3B-FB43-AF58-D8ADAD6D8AB6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5F2F9-80C6-194B-B785-DCC0806B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88056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76108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264164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352217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440272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528328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616380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704436" algn="l" defTabSz="208805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13299379"/>
            <a:ext cx="25733930" cy="917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4" y="24259966"/>
            <a:ext cx="21192650" cy="109407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6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660347" y="3785664"/>
            <a:ext cx="7957756" cy="80549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1316" y="3785664"/>
            <a:ext cx="23384447" cy="805494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0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4" y="27510485"/>
            <a:ext cx="25733930" cy="8502880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4" y="18145428"/>
            <a:ext cx="25733930" cy="936505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5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0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16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22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4027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832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63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443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1316" y="22030190"/>
            <a:ext cx="15668473" cy="62304896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44373" y="22030190"/>
            <a:ext cx="15673730" cy="62304896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1" cy="71352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3087"/>
            <a:ext cx="13376809" cy="399377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6" indent="0">
              <a:buNone/>
              <a:defRPr sz="9100" b="1"/>
            </a:lvl2pPr>
            <a:lvl3pPr marL="4176108" indent="0">
              <a:buNone/>
              <a:defRPr sz="8200" b="1"/>
            </a:lvl3pPr>
            <a:lvl4pPr marL="6264164" indent="0">
              <a:buNone/>
              <a:defRPr sz="7400" b="1"/>
            </a:lvl4pPr>
            <a:lvl5pPr marL="8352217" indent="0">
              <a:buNone/>
              <a:defRPr sz="7400" b="1"/>
            </a:lvl5pPr>
            <a:lvl6pPr marL="10440272" indent="0">
              <a:buNone/>
              <a:defRPr sz="7400" b="1"/>
            </a:lvl6pPr>
            <a:lvl7pPr marL="12528328" indent="0">
              <a:buNone/>
              <a:defRPr sz="7400" b="1"/>
            </a:lvl7pPr>
            <a:lvl8pPr marL="14616380" indent="0">
              <a:buNone/>
              <a:defRPr sz="7400" b="1"/>
            </a:lvl8pPr>
            <a:lvl9pPr marL="1670443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6859"/>
            <a:ext cx="13376809" cy="246662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7"/>
            <a:ext cx="13382063" cy="399377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6" indent="0">
              <a:buNone/>
              <a:defRPr sz="9100" b="1"/>
            </a:lvl2pPr>
            <a:lvl3pPr marL="4176108" indent="0">
              <a:buNone/>
              <a:defRPr sz="8200" b="1"/>
            </a:lvl3pPr>
            <a:lvl4pPr marL="6264164" indent="0">
              <a:buNone/>
              <a:defRPr sz="7400" b="1"/>
            </a:lvl4pPr>
            <a:lvl5pPr marL="8352217" indent="0">
              <a:buNone/>
              <a:defRPr sz="7400" b="1"/>
            </a:lvl5pPr>
            <a:lvl6pPr marL="10440272" indent="0">
              <a:buNone/>
              <a:defRPr sz="7400" b="1"/>
            </a:lvl6pPr>
            <a:lvl7pPr marL="12528328" indent="0">
              <a:buNone/>
              <a:defRPr sz="7400" b="1"/>
            </a:lvl7pPr>
            <a:lvl8pPr marL="14616380" indent="0">
              <a:buNone/>
              <a:defRPr sz="7400" b="1"/>
            </a:lvl8pPr>
            <a:lvl9pPr marL="1670443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3" cy="246662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7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4" y="1704542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6" y="1704545"/>
            <a:ext cx="16924686" cy="36538599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4" y="8958750"/>
            <a:ext cx="9960336" cy="29284397"/>
          </a:xfrm>
        </p:spPr>
        <p:txBody>
          <a:bodyPr/>
          <a:lstStyle>
            <a:lvl1pPr marL="0" indent="0">
              <a:buNone/>
              <a:defRPr sz="6500"/>
            </a:lvl1pPr>
            <a:lvl2pPr marL="2088056" indent="0">
              <a:buNone/>
              <a:defRPr sz="5400"/>
            </a:lvl2pPr>
            <a:lvl3pPr marL="4176108" indent="0">
              <a:buNone/>
              <a:defRPr sz="4500"/>
            </a:lvl3pPr>
            <a:lvl4pPr marL="6264164" indent="0">
              <a:buNone/>
              <a:defRPr sz="4200"/>
            </a:lvl4pPr>
            <a:lvl5pPr marL="8352217" indent="0">
              <a:buNone/>
              <a:defRPr sz="4200"/>
            </a:lvl5pPr>
            <a:lvl6pPr marL="10440272" indent="0">
              <a:buNone/>
              <a:defRPr sz="4200"/>
            </a:lvl6pPr>
            <a:lvl7pPr marL="12528328" indent="0">
              <a:buNone/>
              <a:defRPr sz="4200"/>
            </a:lvl7pPr>
            <a:lvl8pPr marL="14616380" indent="0">
              <a:buNone/>
              <a:defRPr sz="4200"/>
            </a:lvl8pPr>
            <a:lvl9pPr marL="1670443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6" y="29968191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6" y="3825303"/>
            <a:ext cx="18165128" cy="25687021"/>
          </a:xfrm>
        </p:spPr>
        <p:txBody>
          <a:bodyPr/>
          <a:lstStyle>
            <a:lvl1pPr marL="0" indent="0">
              <a:buNone/>
              <a:defRPr sz="14700"/>
            </a:lvl1pPr>
            <a:lvl2pPr marL="2088056" indent="0">
              <a:buNone/>
              <a:defRPr sz="12700"/>
            </a:lvl2pPr>
            <a:lvl3pPr marL="4176108" indent="0">
              <a:buNone/>
              <a:defRPr sz="11000"/>
            </a:lvl3pPr>
            <a:lvl4pPr marL="6264164" indent="0">
              <a:buNone/>
              <a:defRPr sz="9100"/>
            </a:lvl4pPr>
            <a:lvl5pPr marL="8352217" indent="0">
              <a:buNone/>
              <a:defRPr sz="9100"/>
            </a:lvl5pPr>
            <a:lvl6pPr marL="10440272" indent="0">
              <a:buNone/>
              <a:defRPr sz="9100"/>
            </a:lvl6pPr>
            <a:lvl7pPr marL="12528328" indent="0">
              <a:buNone/>
              <a:defRPr sz="9100"/>
            </a:lvl7pPr>
            <a:lvl8pPr marL="14616380" indent="0">
              <a:buNone/>
              <a:defRPr sz="9100"/>
            </a:lvl8pPr>
            <a:lvl9pPr marL="16704436" indent="0">
              <a:buNone/>
              <a:defRPr sz="91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6" y="33506104"/>
            <a:ext cx="18165128" cy="5024427"/>
          </a:xfrm>
        </p:spPr>
        <p:txBody>
          <a:bodyPr/>
          <a:lstStyle>
            <a:lvl1pPr marL="0" indent="0">
              <a:buNone/>
              <a:defRPr sz="6500"/>
            </a:lvl1pPr>
            <a:lvl2pPr marL="2088056" indent="0">
              <a:buNone/>
              <a:defRPr sz="5400"/>
            </a:lvl2pPr>
            <a:lvl3pPr marL="4176108" indent="0">
              <a:buNone/>
              <a:defRPr sz="4500"/>
            </a:lvl3pPr>
            <a:lvl4pPr marL="6264164" indent="0">
              <a:buNone/>
              <a:defRPr sz="4200"/>
            </a:lvl4pPr>
            <a:lvl5pPr marL="8352217" indent="0">
              <a:buNone/>
              <a:defRPr sz="4200"/>
            </a:lvl5pPr>
            <a:lvl6pPr marL="10440272" indent="0">
              <a:buNone/>
              <a:defRPr sz="4200"/>
            </a:lvl6pPr>
            <a:lvl7pPr marL="12528328" indent="0">
              <a:buNone/>
              <a:defRPr sz="4200"/>
            </a:lvl7pPr>
            <a:lvl8pPr marL="14616380" indent="0">
              <a:buNone/>
              <a:defRPr sz="4200"/>
            </a:lvl8pPr>
            <a:lvl9pPr marL="1670443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9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1" cy="7135285"/>
          </a:xfrm>
          <a:prstGeom prst="rect">
            <a:avLst/>
          </a:prstGeom>
        </p:spPr>
        <p:txBody>
          <a:bodyPr vert="horz" lIns="417612" tIns="208804" rIns="417612" bIns="2088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2"/>
            <a:ext cx="27247691" cy="28253742"/>
          </a:xfrm>
          <a:prstGeom prst="rect">
            <a:avLst/>
          </a:prstGeom>
        </p:spPr>
        <p:txBody>
          <a:bodyPr vert="horz" lIns="417612" tIns="208804" rIns="417612" bIns="2088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7"/>
            <a:ext cx="7064218" cy="2279327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A2B9-3AEB-3B41-9EE3-E57E026A7D08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4" y="39680107"/>
            <a:ext cx="9587150" cy="2279327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4" y="39680107"/>
            <a:ext cx="7064218" cy="2279327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05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42" indent="-1566042" algn="l" defTabSz="2088056" rtl="0" eaLnBrk="1" latinLnBrk="0" hangingPunct="1">
        <a:spcBef>
          <a:spcPct val="20000"/>
        </a:spcBef>
        <a:buFont typeface="Arial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087" indent="-1305035" algn="l" defTabSz="2088056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36" indent="-1044028" algn="l" defTabSz="2088056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192" indent="-1044028" algn="l" defTabSz="2088056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44" indent="-1044028" algn="l" defTabSz="2088056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300" indent="-1044028" algn="l" defTabSz="2088056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353" indent="-1044028" algn="l" defTabSz="2088056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408" indent="-1044028" algn="l" defTabSz="2088056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464" indent="-1044028" algn="l" defTabSz="2088056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56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08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64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17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272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28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380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436" algn="l" defTabSz="20880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7880" y="5835067"/>
            <a:ext cx="16590806" cy="1246317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6400" dirty="0" smtClean="0">
                <a:solidFill>
                  <a:srgbClr val="0E5B77"/>
                </a:solidFill>
                <a:latin typeface="Eau Sans Bold Lining"/>
              </a:rPr>
              <a:t>TÍTULO DO TRABALHO</a:t>
            </a:r>
            <a:endParaRPr lang="en-US" sz="6400" dirty="0">
              <a:solidFill>
                <a:srgbClr val="0E5B77"/>
              </a:solidFill>
              <a:latin typeface="Eau Sans Bold Lining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69188" y="5058918"/>
            <a:ext cx="647472" cy="3860528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37879" y="7411402"/>
            <a:ext cx="16590807" cy="753875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3200" i="1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Subt</a:t>
            </a:r>
            <a:r>
              <a:rPr lang="en-US" sz="3200" i="1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ítulo</a:t>
            </a:r>
            <a:endParaRPr lang="en-US" sz="2800" i="1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57513" y="10014604"/>
            <a:ext cx="9303846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1</a:t>
            </a:r>
            <a:endParaRPr lang="en-US" sz="4800" dirty="0">
              <a:solidFill>
                <a:srgbClr val="0E5B77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512" y="11373959"/>
            <a:ext cx="11073640" cy="63554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risus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sapien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maximus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scelerisque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vehicula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interdum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fringilla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sodales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commodo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porttitor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libero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vel.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Fusce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enim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volutpat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dui. Nam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blandit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  <a:p>
            <a:endParaRPr lang="en-US" sz="2200" dirty="0">
              <a:solidFill>
                <a:srgbClr val="515150"/>
              </a:solidFill>
              <a:latin typeface="Eau Sans Book"/>
              <a:cs typeface="Eau Sans Book"/>
            </a:endParaRPr>
          </a:p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mollis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vehicula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ex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sollicitudin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dapibus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orci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maximus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Etiam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eget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tempor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nulla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ac tempus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convallis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ligula ligula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cursus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erat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vitae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Etiam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vitae,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nibh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Curabitur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tempor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magna.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ligula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pharetra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eros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eleifend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id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faucibus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iaculis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nunc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lacinia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  <a:endParaRPr lang="en-US" sz="22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182974" y="10014604"/>
            <a:ext cx="9391651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2</a:t>
            </a:r>
            <a:endParaRPr lang="en-US" sz="4800" dirty="0">
              <a:solidFill>
                <a:srgbClr val="0E5B7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79698" y="11373959"/>
            <a:ext cx="11352457" cy="269286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tempus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ornare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molestie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molestie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ligula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Nam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mauris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ante.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mi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pulvinar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Integer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pulvinar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ullamcorper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fringilla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tortor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tempus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erat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Etiam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commodo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vitae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posuere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Suspendisse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cursus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interdum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tortor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lacinia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Cras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luctus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urna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Integer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pharetra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Cras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non quam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lacinia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auctor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sapien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eget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dui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placerat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fermentum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  <a:endParaRPr lang="en-US" sz="2400" dirty="0"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16394650" y="11115395"/>
            <a:ext cx="10785809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214064" y="14029614"/>
            <a:ext cx="3788602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1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: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14063" y="15333481"/>
            <a:ext cx="3788603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2 </a:t>
            </a:r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:</a:t>
            </a:r>
            <a:r>
              <a:rPr lang="en-US" sz="1400" dirty="0">
                <a:solidFill>
                  <a:srgbClr val="2C75AF"/>
                </a:solidFill>
                <a:latin typeface="Eau Sans Bold Lining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400334" y="15199607"/>
            <a:ext cx="3602332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3226972" y="16609548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Fig.1 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8662" y="23049595"/>
            <a:ext cx="11417320" cy="1615649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libero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vel.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Fusce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enim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volutpat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dui. Nam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blandit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243995" y="18866998"/>
            <a:ext cx="5288160" cy="5678299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interdum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fringilla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sodales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commodo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porttitor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libero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vel.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Fusce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enim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volutpat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dui. Nam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blandit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mattis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  <a:endParaRPr lang="en-US" sz="22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179699" y="26586522"/>
            <a:ext cx="6323521" cy="466263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risus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sapien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maximus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scelerisque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vehicula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interdum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fringilla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sodales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commodo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porttitor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libero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vel.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57512" y="33420259"/>
            <a:ext cx="9901263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7</a:t>
            </a:r>
            <a:endParaRPr lang="en-US" sz="4800" dirty="0">
              <a:solidFill>
                <a:srgbClr val="0E5B77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flipV="1">
            <a:off x="3369188" y="34482475"/>
            <a:ext cx="10785809" cy="55320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6182974" y="33802560"/>
            <a:ext cx="6061021" cy="723097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3000" dirty="0" smtClean="0">
                <a:solidFill>
                  <a:srgbClr val="0E5B77"/>
                </a:solidFill>
                <a:latin typeface="Eau Sans Bold Lining"/>
              </a:rPr>
              <a:t>References</a:t>
            </a:r>
            <a:endParaRPr lang="en-US" sz="3000" dirty="0">
              <a:solidFill>
                <a:srgbClr val="0E5B77"/>
              </a:solidFill>
              <a:latin typeface="Eau Sans Bold Lining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179699" y="34675803"/>
            <a:ext cx="6833984" cy="1338650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Curabitur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tempor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magna.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ligula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pharetra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eros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eleifend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in.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id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faucibus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iaculis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nunc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porttitor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3348351" y="33802560"/>
            <a:ext cx="6061021" cy="723097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3000" dirty="0">
                <a:solidFill>
                  <a:srgbClr val="0E5B77"/>
                </a:solidFill>
                <a:latin typeface="Eau Sans Bold Lining"/>
              </a:rPr>
              <a:t>Financial Support </a:t>
            </a:r>
          </a:p>
        </p:txBody>
      </p:sp>
      <p:sp>
        <p:nvSpPr>
          <p:cNvPr id="86" name="Rectangle 85"/>
          <p:cNvSpPr/>
          <p:nvPr/>
        </p:nvSpPr>
        <p:spPr>
          <a:xfrm flipV="1">
            <a:off x="23560028" y="34489536"/>
            <a:ext cx="3620431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flipV="1">
            <a:off x="16419280" y="34489535"/>
            <a:ext cx="6338386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pic>
        <p:nvPicPr>
          <p:cNvPr id="88" name="Picture 87" descr="CNP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220" y="34787839"/>
            <a:ext cx="1776907" cy="723201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102113" y="22496519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.2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724679" y="22496519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.3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190689" y="23814653"/>
            <a:ext cx="3788602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1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:</a:t>
            </a:r>
            <a:r>
              <a:rPr lang="en-US" sz="1400" dirty="0" smtClean="0">
                <a:solidFill>
                  <a:srgbClr val="2C75AF"/>
                </a:solidFill>
                <a:latin typeface="Eau Sans Bold Lining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6194040" y="23109177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.4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57512" y="26586522"/>
            <a:ext cx="11073640" cy="2292758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Etiam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diam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vitae,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suscipit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nibh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Curabitur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tempor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magna.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ligula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pharetra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eros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eleifend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id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faucibus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iaculis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nunc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lacinia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  <a:endParaRPr lang="en-US" sz="22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102113" y="31794433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.5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571100" y="30993006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.6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6177981" y="31554788"/>
            <a:ext cx="3788602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1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:</a:t>
            </a:r>
            <a:r>
              <a:rPr lang="en-US" sz="1400" dirty="0" smtClean="0">
                <a:solidFill>
                  <a:srgbClr val="2C75AF"/>
                </a:solidFill>
                <a:latin typeface="Eau Sans Bold Lining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9864731" y="31577466"/>
            <a:ext cx="3788603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2 </a:t>
            </a:r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:</a:t>
            </a:r>
            <a:r>
              <a:rPr lang="en-US" sz="1400" dirty="0">
                <a:solidFill>
                  <a:srgbClr val="2C75AF"/>
                </a:solidFill>
                <a:latin typeface="Eau Sans Bold Lining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107" name="Rectangle 106"/>
          <p:cNvSpPr/>
          <p:nvPr/>
        </p:nvSpPr>
        <p:spPr>
          <a:xfrm flipH="1">
            <a:off x="19798591" y="31554788"/>
            <a:ext cx="45719" cy="1123207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 flipH="1">
            <a:off x="23622987" y="31554788"/>
            <a:ext cx="45719" cy="1123207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23674328" y="31579121"/>
            <a:ext cx="3788603" cy="1123207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3 </a:t>
            </a:r>
            <a:r>
              <a:rPr lang="en-US" sz="1400" dirty="0" err="1" smtClean="0">
                <a:solidFill>
                  <a:srgbClr val="0E5B77"/>
                </a:solidFill>
                <a:latin typeface="Eau Sans Bold Lining"/>
              </a:rPr>
              <a:t>descrição</a:t>
            </a:r>
            <a:r>
              <a:rPr lang="en-US" sz="14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1400" dirty="0" err="1">
                <a:solidFill>
                  <a:srgbClr val="0E5B77"/>
                </a:solidFill>
                <a:latin typeface="Eau Sans Bold Lining"/>
              </a:rPr>
              <a:t>imagem</a:t>
            </a:r>
            <a:r>
              <a:rPr lang="en-US" sz="1400" dirty="0">
                <a:solidFill>
                  <a:srgbClr val="0E5B77"/>
                </a:solidFill>
                <a:latin typeface="Eau Sans Bold Lining"/>
              </a:rPr>
              <a:t>: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14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1400" dirty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76621" y="36051657"/>
            <a:ext cx="2563835" cy="476876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.7 </a:t>
            </a:r>
            <a:r>
              <a:rPr lang="en-US" sz="1400" dirty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–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Descrição</a:t>
            </a:r>
            <a:r>
              <a:rPr lang="en-US" sz="1400" dirty="0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 </a:t>
            </a:r>
            <a:r>
              <a:rPr lang="en-US" sz="1400" dirty="0" err="1" smtClean="0">
                <a:solidFill>
                  <a:srgbClr val="515150"/>
                </a:solidFill>
                <a:latin typeface="Eau Sans Book Lining Oblique"/>
                <a:cs typeface="Eau Sans Book Lining Oblique"/>
              </a:rPr>
              <a:t>figura</a:t>
            </a:r>
            <a:endParaRPr lang="en-US" sz="1400" dirty="0">
              <a:solidFill>
                <a:srgbClr val="515150"/>
              </a:solidFill>
              <a:latin typeface="Eau Sans Book Lining Oblique"/>
              <a:cs typeface="Eau Sans Book Lining Oblique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57512" y="34758718"/>
            <a:ext cx="11073640" cy="1277095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ligula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pharetra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eros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eleifend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Vestibulum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turpis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id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faucibus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feugiat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iaculis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nunc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lacinia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justo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 smtClean="0">
                <a:solidFill>
                  <a:srgbClr val="515150"/>
                </a:solidFill>
                <a:latin typeface="Eau Sans Book"/>
                <a:cs typeface="Eau Sans Book"/>
              </a:rPr>
              <a:t>.</a:t>
            </a:r>
            <a:endParaRPr lang="en-US" sz="22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pic>
        <p:nvPicPr>
          <p:cNvPr id="13" name="Picture 12" descr="logo alternativo hepic br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46" y="40734530"/>
            <a:ext cx="13245706" cy="1175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3133" y="-15862"/>
            <a:ext cx="4791456" cy="40203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98235"/>
            <a:ext cx="30275214" cy="1685342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6419280" y="14066826"/>
            <a:ext cx="6594403" cy="2915153"/>
            <a:chOff x="16419280" y="14066826"/>
            <a:chExt cx="6594403" cy="2915153"/>
          </a:xfrm>
        </p:grpSpPr>
        <p:sp>
          <p:nvSpPr>
            <p:cNvPr id="6" name="Rectangle 5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 flipV="1">
            <a:off x="3445343" y="11115395"/>
            <a:ext cx="10785809" cy="55320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157513" y="17988257"/>
            <a:ext cx="9303846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3</a:t>
            </a:r>
            <a:endParaRPr lang="en-US" sz="4800" dirty="0">
              <a:solidFill>
                <a:srgbClr val="0E5B77"/>
              </a:solidFill>
              <a:effectLst/>
            </a:endParaRPr>
          </a:p>
        </p:txBody>
      </p:sp>
      <p:sp>
        <p:nvSpPr>
          <p:cNvPr id="72" name="Rectangle 71"/>
          <p:cNvSpPr/>
          <p:nvPr/>
        </p:nvSpPr>
        <p:spPr>
          <a:xfrm flipV="1">
            <a:off x="3445343" y="19089048"/>
            <a:ext cx="10785809" cy="55320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6182974" y="17444604"/>
            <a:ext cx="9391651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4</a:t>
            </a:r>
            <a:endParaRPr lang="en-US" sz="4800" dirty="0">
              <a:solidFill>
                <a:srgbClr val="0E5B77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flipV="1">
            <a:off x="16394650" y="18545395"/>
            <a:ext cx="10785809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16419280" y="18975818"/>
            <a:ext cx="5519885" cy="4133359"/>
            <a:chOff x="16419280" y="14066826"/>
            <a:chExt cx="6594403" cy="2915153"/>
          </a:xfrm>
        </p:grpSpPr>
        <p:sp>
          <p:nvSpPr>
            <p:cNvPr id="90" name="Rectangle 89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369188" y="19546588"/>
            <a:ext cx="5155111" cy="2934088"/>
            <a:chOff x="16419280" y="14066826"/>
            <a:chExt cx="6594403" cy="2915153"/>
          </a:xfrm>
        </p:grpSpPr>
        <p:sp>
          <p:nvSpPr>
            <p:cNvPr id="116" name="Rectangle 115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8999886" y="19546588"/>
            <a:ext cx="5155111" cy="2934088"/>
            <a:chOff x="16419280" y="14066826"/>
            <a:chExt cx="6594403" cy="2915153"/>
          </a:xfrm>
        </p:grpSpPr>
        <p:sp>
          <p:nvSpPr>
            <p:cNvPr id="120" name="Rectangle 119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Rectangle 124"/>
          <p:cNvSpPr/>
          <p:nvPr/>
        </p:nvSpPr>
        <p:spPr>
          <a:xfrm>
            <a:off x="3157513" y="25275577"/>
            <a:ext cx="9303846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 smtClean="0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5</a:t>
            </a:r>
            <a:endParaRPr lang="en-US" sz="4800" dirty="0">
              <a:solidFill>
                <a:srgbClr val="0E5B77"/>
              </a:solidFill>
              <a:effectLst/>
            </a:endParaRPr>
          </a:p>
        </p:txBody>
      </p:sp>
      <p:sp>
        <p:nvSpPr>
          <p:cNvPr id="126" name="Rectangle 125"/>
          <p:cNvSpPr/>
          <p:nvPr/>
        </p:nvSpPr>
        <p:spPr>
          <a:xfrm flipV="1">
            <a:off x="3445343" y="26376368"/>
            <a:ext cx="10785809" cy="55320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6182974" y="25275577"/>
            <a:ext cx="9391651" cy="1000096"/>
          </a:xfrm>
          <a:prstGeom prst="rect">
            <a:avLst/>
          </a:prstGeom>
        </p:spPr>
        <p:txBody>
          <a:bodyPr wrap="square" lIns="258903" tIns="129452" rIns="258903" bIns="129452">
            <a:spAutoFit/>
          </a:bodyPr>
          <a:lstStyle/>
          <a:p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Título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da </a:t>
            </a:r>
            <a:r>
              <a:rPr lang="en-US" sz="4800" dirty="0" err="1">
                <a:solidFill>
                  <a:srgbClr val="0E5B77"/>
                </a:solidFill>
                <a:latin typeface="Eau Sans Bold Lining"/>
              </a:rPr>
              <a:t>Seção</a:t>
            </a:r>
            <a:r>
              <a:rPr lang="en-US" sz="4800" dirty="0">
                <a:solidFill>
                  <a:srgbClr val="0E5B77"/>
                </a:solidFill>
                <a:latin typeface="Eau Sans Bold Lining"/>
              </a:rPr>
              <a:t> </a:t>
            </a:r>
            <a:r>
              <a:rPr lang="en-US" sz="4800" dirty="0" smtClean="0">
                <a:solidFill>
                  <a:srgbClr val="0E5B77"/>
                </a:solidFill>
                <a:latin typeface="Eau Sans Bold Lining"/>
              </a:rPr>
              <a:t>6</a:t>
            </a:r>
            <a:endParaRPr lang="en-US" sz="4800" dirty="0">
              <a:solidFill>
                <a:srgbClr val="0E5B77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 flipV="1">
            <a:off x="16394650" y="26376368"/>
            <a:ext cx="10785809" cy="45719"/>
          </a:xfrm>
          <a:prstGeom prst="rect">
            <a:avLst/>
          </a:prstGeom>
          <a:solidFill>
            <a:srgbClr val="0E5B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8903" tIns="129452" rIns="258903" bIns="129452"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6150815" y="36084031"/>
            <a:ext cx="13227342" cy="2292758"/>
          </a:xfrm>
          <a:prstGeom prst="rect">
            <a:avLst/>
          </a:prstGeom>
          <a:noFill/>
        </p:spPr>
        <p:txBody>
          <a:bodyPr wrap="square" lIns="258903" tIns="129452" rIns="258903" bIns="129452" rtlCol="0">
            <a:spAutoFit/>
          </a:bodyPr>
          <a:lstStyle/>
          <a:p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aliquet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ante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ultrices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risus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sapien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lobortis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maximus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scelerisque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vehicula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tristique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a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interdum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fringilla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Quisque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sodales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commodo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condimentum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nisl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non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lacus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metus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Aenean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lectus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Praesent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elementum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porttitor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dolor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sed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Morbi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viverra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arcu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varius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in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diam.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Donec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odio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Pellentesque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congue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massa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, et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venenatis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libero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2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2200" dirty="0">
                <a:solidFill>
                  <a:srgbClr val="515150"/>
                </a:solidFill>
                <a:latin typeface="Eau Sans Book"/>
                <a:cs typeface="Eau Sans Book"/>
              </a:rPr>
              <a:t> vel. 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363565" y="28852833"/>
            <a:ext cx="10783299" cy="2957444"/>
            <a:chOff x="16419280" y="14066826"/>
            <a:chExt cx="6594403" cy="2915153"/>
          </a:xfrm>
        </p:grpSpPr>
        <p:sp>
          <p:nvSpPr>
            <p:cNvPr id="138" name="Rectangle 137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22757666" y="26779957"/>
            <a:ext cx="4444913" cy="4224517"/>
            <a:chOff x="16419280" y="14066826"/>
            <a:chExt cx="6594403" cy="2915153"/>
          </a:xfrm>
        </p:grpSpPr>
        <p:sp>
          <p:nvSpPr>
            <p:cNvPr id="146" name="Rectangle 145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3369188" y="36204054"/>
            <a:ext cx="4175169" cy="1998373"/>
            <a:chOff x="16419280" y="14066826"/>
            <a:chExt cx="6594403" cy="2915153"/>
          </a:xfrm>
        </p:grpSpPr>
        <p:sp>
          <p:nvSpPr>
            <p:cNvPr id="154" name="Rectangle 153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00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cartaz a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cartaz a3.potx</Template>
  <TotalTime>386</TotalTime>
  <Words>1013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Eau Sans Bold Lining</vt:lpstr>
      <vt:lpstr>Eau Sans Book</vt:lpstr>
      <vt:lpstr>Eau Sans Book Lining Oblique</vt:lpstr>
      <vt:lpstr>Arial</vt:lpstr>
      <vt:lpstr>modelo cartaz a3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34</cp:revision>
  <dcterms:created xsi:type="dcterms:W3CDTF">2016-02-06T18:49:21Z</dcterms:created>
  <dcterms:modified xsi:type="dcterms:W3CDTF">2017-02-28T16:10:32Z</dcterms:modified>
</cp:coreProperties>
</file>