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287" r:id="rId4"/>
    <p:sldId id="286" r:id="rId5"/>
    <p:sldId id="288" r:id="rId6"/>
    <p:sldId id="289" r:id="rId7"/>
    <p:sldId id="290" r:id="rId8"/>
    <p:sldId id="285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–Estabilidade </a:t>
            </a:r>
            <a:r>
              <a:rPr lang="pt-BR" sz="3600">
                <a:latin typeface="Arial Black" panose="020B0A04020102020204" pitchFamily="34" charset="0"/>
              </a:rPr>
              <a:t>e Bifurcações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02/12/2021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9AA2C-1873-4E7A-B5E5-F1A44D2A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normais para campos de vetores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289F20-5513-4CAF-BA8C-2631B0922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39" y="2184450"/>
            <a:ext cx="9148360" cy="22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5ABE-05D4-4749-9E2A-173EC344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normais para campos de vetores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8D51618-58AD-48D0-A2E8-3E325BF8D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37" y="2450939"/>
            <a:ext cx="9678443" cy="17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552DF-3E01-4F09-9130-1943D7CA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Procurando a ordem adequada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837C177-F16D-4B3B-B0F2-0D18E435C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392" y="2155784"/>
            <a:ext cx="9005908" cy="44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5F75A-8E62-446E-86E9-CCA61198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Procurando a ordem adequada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98D028D-8880-4438-9E67-55DF662C2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989" y="2193935"/>
            <a:ext cx="9572014" cy="28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8A59D-583E-4AD0-8313-C7E8A89A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Procurando a ordem adequada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C920D53-FB79-4C2E-824B-28FD4B7B5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312" y="2309360"/>
            <a:ext cx="9631536" cy="29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18B84-6C89-4B26-A05B-69845D3F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90B67D-ACC1-477F-9930-5E9EACEDC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389" y="2313701"/>
            <a:ext cx="9963011" cy="25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C4F69-E912-4313-BCD2-A951C306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4DFB31B-FD6A-4558-8278-DBF167B62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826" y="2503025"/>
            <a:ext cx="9251486" cy="18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B7E7F-4694-4D44-8B40-9A5837AD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 passo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D86D226-5316-4E69-A149-6B6545E0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38" y="2191684"/>
            <a:ext cx="9495592" cy="35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0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16644-816E-40F7-A7E2-788DFA2E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20DA53B-B462-4B1B-B5DB-6334ABD7E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348776"/>
            <a:ext cx="9855522" cy="21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6F340-407B-437D-B209-4994E10F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Segundo passo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D03A8EE-A652-47A7-809F-388B87BD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613" y="2349660"/>
            <a:ext cx="8978252" cy="35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2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Bifurcações típicas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Formas Normais (Métodos)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693C6-D1EA-4474-86F3-F7C539BF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Terceiro passo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959557-E632-4AE5-A102-7F3A27932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81" y="2362892"/>
            <a:ext cx="9136980" cy="32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A6E9B-3ED7-4EFB-8220-B3164710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Terceiro passo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F4F8986-48D4-4D32-9056-7CB175DC4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25" y="2391830"/>
            <a:ext cx="9729525" cy="17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B2A78-233D-4804-9F2B-8C25F1F0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Quarto passo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320E1F5-5590-43FB-BCD1-24CAA2DD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278172"/>
            <a:ext cx="9955633" cy="30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10AB9-369A-4E66-ACFD-92CBF92E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Quarto passo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1440698-FBC9-4578-8D34-32979ED8C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40" y="2279087"/>
            <a:ext cx="9244497" cy="36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AC22B-29E0-415D-88C7-F43CA9A0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Bifurcação do equilíbrio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EC7DC3B-39B4-4714-A3DB-22D654A39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405" y="2350354"/>
            <a:ext cx="9358776" cy="31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CE11A-3715-4C42-833C-891F1725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bifurcação típica (I)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6EC20462-FA3D-4435-859F-29B5D98A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432" y="2196025"/>
            <a:ext cx="9609509" cy="34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CE11A-3715-4C42-833C-891F1725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bifurcação típica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B85601-0FE8-445F-96BF-D40AEBDCA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932" y="2267563"/>
            <a:ext cx="9445004" cy="26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CE11A-3715-4C42-833C-891F1725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bifurcação típica (III)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2306F604-8A2F-467A-BFA2-6FEF5C86B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3949700"/>
            <a:ext cx="4869579" cy="23928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71CA0F1-A5CF-4A29-98EB-B33218303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336873"/>
            <a:ext cx="9676956" cy="16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3A13C-7DE0-4DCE-BE2F-53F891F8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adicionais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77DBC51-6918-4CF8-90D6-FB1829497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76" y="2329134"/>
            <a:ext cx="9778212" cy="32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5F370-D29D-4BE5-A6C0-41679F99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Iniciais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54A7F0A-4567-46FD-8815-4C8C0BCA3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141849"/>
            <a:ext cx="9696724" cy="36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9764B-FE13-496F-B732-816E88EC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normais para campos de vetores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CF929B9-EC39-469A-A19B-65AE52C86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176412"/>
            <a:ext cx="10028811" cy="32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567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474</TotalTime>
  <Words>125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Trebuchet MS</vt:lpstr>
      <vt:lpstr>Berlim</vt:lpstr>
      <vt:lpstr>PEF 6004 –Estabilidade e Bifurcações Aula de 02/12/2021</vt:lpstr>
      <vt:lpstr>Formas Normais</vt:lpstr>
      <vt:lpstr>Bifurcação do equilíbrio</vt:lpstr>
      <vt:lpstr>Exemplo de bifurcação típica (I)</vt:lpstr>
      <vt:lpstr>Exemplo de bifurcação típica (II)</vt:lpstr>
      <vt:lpstr>Exemplo de bifurcação típica (III)</vt:lpstr>
      <vt:lpstr>Exemplos adicionais</vt:lpstr>
      <vt:lpstr>Considerações Iniciais</vt:lpstr>
      <vt:lpstr>Formas normais para campos de vetores</vt:lpstr>
      <vt:lpstr>Formas normais para campos de vetores (II)</vt:lpstr>
      <vt:lpstr>Formas normais para campos de vetores (III)</vt:lpstr>
      <vt:lpstr>Procurando a ordem adequada</vt:lpstr>
      <vt:lpstr>Procurando a ordem adequada (II)</vt:lpstr>
      <vt:lpstr>Procurando a ordem adequada (III)</vt:lpstr>
      <vt:lpstr>Observação</vt:lpstr>
      <vt:lpstr>Método</vt:lpstr>
      <vt:lpstr>Primeiro passo</vt:lpstr>
      <vt:lpstr>Exemplo</vt:lpstr>
      <vt:lpstr>Segundo passo</vt:lpstr>
      <vt:lpstr>Terceiro passo</vt:lpstr>
      <vt:lpstr>Terceiro passo (cont)</vt:lpstr>
      <vt:lpstr>Quarto passo</vt:lpstr>
      <vt:lpstr>Quarto passo (continuação)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Lenovo</cp:lastModifiedBy>
  <cp:revision>57</cp:revision>
  <dcterms:created xsi:type="dcterms:W3CDTF">2019-06-28T19:51:26Z</dcterms:created>
  <dcterms:modified xsi:type="dcterms:W3CDTF">2021-11-19T02:10:55Z</dcterms:modified>
</cp:coreProperties>
</file>