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313" r:id="rId3"/>
    <p:sldId id="314" r:id="rId4"/>
    <p:sldId id="315" r:id="rId5"/>
    <p:sldId id="316" r:id="rId6"/>
    <p:sldId id="290" r:id="rId7"/>
    <p:sldId id="299" r:id="rId8"/>
    <p:sldId id="298" r:id="rId9"/>
    <p:sldId id="297" r:id="rId10"/>
    <p:sldId id="300" r:id="rId11"/>
    <p:sldId id="302" r:id="rId12"/>
    <p:sldId id="301" r:id="rId13"/>
    <p:sldId id="303" r:id="rId14"/>
    <p:sldId id="304" r:id="rId15"/>
    <p:sldId id="307" r:id="rId16"/>
    <p:sldId id="305" r:id="rId17"/>
    <p:sldId id="306" r:id="rId18"/>
    <p:sldId id="308" r:id="rId19"/>
    <p:sldId id="309" r:id="rId20"/>
    <p:sldId id="310" r:id="rId21"/>
    <p:sldId id="311" r:id="rId22"/>
    <p:sldId id="289" r:id="rId2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9338D8-31B1-4C7C-8539-BDF32B4CA9CC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ADB430-6ADB-4F61-9CEA-A74F44F37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0CD478-1FC9-43A0-834D-D54908853A38}" type="datetimeFigureOut">
              <a:rPr lang="pt-BR" smtClean="0"/>
              <a:t>25/03/2015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412776"/>
            <a:ext cx="7770440" cy="1524000"/>
          </a:xfrm>
        </p:spPr>
        <p:txBody>
          <a:bodyPr/>
          <a:lstStyle/>
          <a:p>
            <a:r>
              <a:rPr lang="pt-BR" dirty="0" err="1" smtClean="0"/>
              <a:t>Sound</a:t>
            </a:r>
            <a:r>
              <a:rPr lang="pt-BR" dirty="0" smtClean="0"/>
              <a:t> &amp; </a:t>
            </a:r>
            <a:r>
              <a:rPr lang="pt-BR" dirty="0" err="1" smtClean="0"/>
              <a:t>Structure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1224136"/>
          </a:xfrm>
        </p:spPr>
        <p:txBody>
          <a:bodyPr>
            <a:normAutofit fontScale="40000" lnSpcReduction="20000"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r>
              <a:rPr lang="pt-BR" sz="11000" dirty="0" smtClean="0">
                <a:solidFill>
                  <a:schemeClr val="tx1"/>
                </a:solidFill>
              </a:rPr>
              <a:t>John </a:t>
            </a:r>
            <a:r>
              <a:rPr lang="pt-BR" sz="11000" dirty="0" err="1">
                <a:solidFill>
                  <a:schemeClr val="tx1"/>
                </a:solidFill>
              </a:rPr>
              <a:t>Paynter</a:t>
            </a:r>
            <a:r>
              <a:rPr lang="pt-BR" sz="11000" dirty="0">
                <a:solidFill>
                  <a:schemeClr val="tx1"/>
                </a:solidFill>
              </a:rPr>
              <a:t> </a:t>
            </a:r>
          </a:p>
          <a:p>
            <a:endParaRPr lang="pt-BR" sz="4800" dirty="0" smtClean="0">
              <a:solidFill>
                <a:schemeClr val="tx1"/>
              </a:solidFill>
            </a:endParaRPr>
          </a:p>
          <a:p>
            <a:endParaRPr lang="pt-BR" sz="4800" dirty="0">
              <a:solidFill>
                <a:schemeClr val="tx1"/>
              </a:solidFill>
            </a:endParaRPr>
          </a:p>
          <a:p>
            <a:pPr algn="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501317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Prof. Dr. Marcos Câmara de Castro</a:t>
            </a:r>
          </a:p>
          <a:p>
            <a:pPr algn="r"/>
            <a:r>
              <a:rPr lang="pt-BR" sz="2000" dirty="0" smtClean="0"/>
              <a:t>Monitora: Adriana Moraes  - MEMES I, 2015.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7383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1.Construir uma textura </a:t>
            </a:r>
            <a:r>
              <a:rPr lang="pt-BR" dirty="0"/>
              <a:t>complexa gradualmente (figura por figura, instrumento por instrumento, camada por camada, pedras angulares em primeiro lugar, em seguida, preencha o resto da camada) 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2. </a:t>
            </a:r>
            <a:r>
              <a:rPr lang="pt-BR" dirty="0" smtClean="0"/>
              <a:t>Usar </a:t>
            </a:r>
            <a:r>
              <a:rPr lang="pt-BR" dirty="0"/>
              <a:t>os instrumentos, com a mesma figura ou diferentes versões do mesmo, todos juntos para que </a:t>
            </a:r>
            <a:r>
              <a:rPr lang="pt-BR" dirty="0" smtClean="0"/>
              <a:t>a estrutura </a:t>
            </a:r>
            <a:r>
              <a:rPr lang="pt-BR" dirty="0" smtClean="0"/>
              <a:t>criada simplesmente permaneça lá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23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/>
          <a:lstStyle/>
          <a:p>
            <a:r>
              <a:rPr lang="pt-BR" dirty="0" smtClean="0"/>
              <a:t>Tarefa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561492"/>
            <a:ext cx="6196405" cy="3603812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Fig. 2: Formação Geológica do Arizona. </a:t>
            </a:r>
          </a:p>
          <a:p>
            <a:pPr marL="0" indent="0" algn="ctr">
              <a:buNone/>
            </a:pPr>
            <a:r>
              <a:rPr lang="pt-BR" dirty="0" smtClean="0"/>
              <a:t>Foto: </a:t>
            </a:r>
            <a:r>
              <a:rPr lang="pt-BR" dirty="0" err="1" smtClean="0"/>
              <a:t>Creative</a:t>
            </a:r>
            <a:r>
              <a:rPr lang="pt-BR" dirty="0" smtClean="0"/>
              <a:t> </a:t>
            </a:r>
            <a:r>
              <a:rPr lang="pt-BR" dirty="0" err="1" smtClean="0"/>
              <a:t>Commons</a:t>
            </a:r>
            <a:r>
              <a:rPr lang="pt-BR" dirty="0" smtClean="0"/>
              <a:t> (Internet).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700808"/>
            <a:ext cx="5057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3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Encontrar </a:t>
            </a:r>
            <a:r>
              <a:rPr lang="pt-BR" dirty="0"/>
              <a:t>uma maneira de fazer "camadas" de sons musicais que se comportam juntos como esta formação geológica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Como a ideia da pirâmide, existem outras possibilidades.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1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/>
          <a:lstStyle/>
          <a:p>
            <a:r>
              <a:rPr lang="pt-BR" dirty="0" smtClean="0"/>
              <a:t>Tarefa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2031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sz="2200" dirty="0" smtClean="0"/>
              <a:t>Fig. 3: Vulcão </a:t>
            </a:r>
            <a:r>
              <a:rPr lang="pt-BR" sz="2000" dirty="0" err="1" smtClean="0"/>
              <a:t>Kilauea</a:t>
            </a:r>
            <a:r>
              <a:rPr lang="pt-BR" sz="2000" dirty="0"/>
              <a:t>, do </a:t>
            </a:r>
            <a:r>
              <a:rPr lang="pt-BR" sz="2000" dirty="0" smtClean="0"/>
              <a:t>Havaí. (Internet)</a:t>
            </a:r>
          </a:p>
          <a:p>
            <a:pPr marL="0" indent="0" algn="ctr">
              <a:buNone/>
            </a:pPr>
            <a:endParaRPr lang="pt-BR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639416"/>
            <a:ext cx="5648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7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3603812"/>
          </a:xfrm>
        </p:spPr>
        <p:txBody>
          <a:bodyPr>
            <a:normAutofit/>
          </a:bodyPr>
          <a:lstStyle/>
          <a:p>
            <a:r>
              <a:rPr lang="pt-BR" dirty="0"/>
              <a:t>Não é uma peça sobre um vulcão </a:t>
            </a:r>
            <a:r>
              <a:rPr lang="pt-BR" dirty="0" smtClean="0"/>
              <a:t>(não deve </a:t>
            </a:r>
            <a:r>
              <a:rPr lang="pt-BR" dirty="0"/>
              <a:t>tentar imitar o som de um vulcão), mas uma maneira de fazer sons </a:t>
            </a:r>
            <a:r>
              <a:rPr lang="pt-BR" dirty="0" smtClean="0"/>
              <a:t>musicais, como na Tarefa 2.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/>
              <a:t>recurso que </a:t>
            </a:r>
            <a:r>
              <a:rPr lang="pt-BR" dirty="0" smtClean="0"/>
              <a:t>primeiro trabalha com sons sobrepostos, e posteriormente através </a:t>
            </a:r>
            <a:r>
              <a:rPr lang="pt-BR" dirty="0"/>
              <a:t>da </a:t>
            </a:r>
            <a:r>
              <a:rPr lang="pt-BR" dirty="0" smtClean="0"/>
              <a:t>textura dominar </a:t>
            </a:r>
            <a:r>
              <a:rPr lang="pt-BR" dirty="0"/>
              <a:t>o conjunto.</a:t>
            </a:r>
          </a:p>
        </p:txBody>
      </p:sp>
    </p:spTree>
    <p:extLst>
      <p:ext uri="{BB962C8B-B14F-4D97-AF65-F5344CB8AC3E}">
        <p14:creationId xmlns:p14="http://schemas.microsoft.com/office/powerpoint/2010/main" val="261698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4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787" y="2305050"/>
            <a:ext cx="41624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07704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Fig. 4: Delta Rio Nilo. (Internet)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03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Utilizar a forma de um </a:t>
            </a:r>
            <a:r>
              <a:rPr lang="pt-BR" dirty="0" smtClean="0"/>
              <a:t>*delta como ideia para uma composição musical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Quando </a:t>
            </a:r>
            <a:r>
              <a:rPr lang="pt-BR" dirty="0"/>
              <a:t>tiver decidido como sua música vai funcionar, inventar uma </a:t>
            </a:r>
            <a:r>
              <a:rPr lang="pt-BR" dirty="0" smtClean="0"/>
              <a:t>ideia </a:t>
            </a:r>
            <a:r>
              <a:rPr lang="pt-BR" dirty="0"/>
              <a:t>musical adequada para ser tratada </a:t>
            </a:r>
            <a:r>
              <a:rPr lang="pt-BR" dirty="0" smtClean="0"/>
              <a:t>como uma forma de delta.</a:t>
            </a:r>
          </a:p>
          <a:p>
            <a:endParaRPr lang="pt-BR" dirty="0"/>
          </a:p>
          <a:p>
            <a:r>
              <a:rPr lang="pt-BR" dirty="0" smtClean="0"/>
              <a:t>*Delta: </a:t>
            </a:r>
            <a:r>
              <a:rPr lang="pt-BR" dirty="0"/>
              <a:t>Zona de acumulação de terras de forma triangular nas embocaduras dos rios: delta do Nilo</a:t>
            </a:r>
            <a:r>
              <a:rPr lang="pt-BR" dirty="0" smtClean="0"/>
              <a:t>. (Aurélio, </a:t>
            </a:r>
            <a:r>
              <a:rPr lang="pt-BR" dirty="0" err="1" smtClean="0"/>
              <a:t>on</a:t>
            </a:r>
            <a:r>
              <a:rPr lang="pt-BR" dirty="0" smtClean="0"/>
              <a:t>–</a:t>
            </a:r>
            <a:r>
              <a:rPr lang="pt-BR" dirty="0" err="1" smtClean="0"/>
              <a:t>line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2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Dentro de um carro </a:t>
            </a:r>
            <a:r>
              <a:rPr lang="pt-BR" dirty="0" smtClean="0"/>
              <a:t>isolado </a:t>
            </a:r>
            <a:r>
              <a:rPr lang="pt-BR" dirty="0"/>
              <a:t>do resto do mundo. </a:t>
            </a:r>
            <a:r>
              <a:rPr lang="pt-BR" dirty="0" smtClean="0"/>
              <a:t>Todos </a:t>
            </a:r>
            <a:r>
              <a:rPr lang="pt-BR" dirty="0"/>
              <a:t>os tipos de coisas extraordinárias poderia estar acontecendo ao seu redor, </a:t>
            </a:r>
            <a:r>
              <a:rPr lang="pt-BR" dirty="0" smtClean="0"/>
              <a:t>você </a:t>
            </a:r>
            <a:r>
              <a:rPr lang="pt-BR" dirty="0"/>
              <a:t>pode ir em frente </a:t>
            </a:r>
            <a:r>
              <a:rPr lang="pt-BR" dirty="0" smtClean="0"/>
              <a:t>ou ficar a </a:t>
            </a:r>
            <a:r>
              <a:rPr lang="pt-BR" dirty="0"/>
              <a:t>sós com seus pensamentos.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Isso sugere uma </a:t>
            </a:r>
            <a:r>
              <a:rPr lang="pt-BR" dirty="0" smtClean="0"/>
              <a:t>ideia para compor uma música?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816424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composição com o título de 100 *</a:t>
            </a:r>
            <a:r>
              <a:rPr lang="pt-BR" dirty="0" err="1" smtClean="0"/>
              <a:t>mph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título sugere alguma ideia?</a:t>
            </a:r>
          </a:p>
          <a:p>
            <a:endParaRPr lang="pt-BR" dirty="0"/>
          </a:p>
          <a:p>
            <a:r>
              <a:rPr lang="pt-BR" dirty="0" smtClean="0"/>
              <a:t>Invente um material musical a partir do título.</a:t>
            </a:r>
          </a:p>
          <a:p>
            <a:endParaRPr lang="pt-BR" dirty="0"/>
          </a:p>
          <a:p>
            <a:r>
              <a:rPr lang="pt-BR" sz="1700" dirty="0" smtClean="0"/>
              <a:t>*</a:t>
            </a:r>
            <a:r>
              <a:rPr lang="pt-BR" sz="1700" dirty="0" err="1"/>
              <a:t>Mph</a:t>
            </a:r>
            <a:r>
              <a:rPr lang="pt-BR" sz="1700" dirty="0"/>
              <a:t> é uma unidade de medida da velocidade de um corpo qualquer que define quantas milhas um corpo conseguirá percorrer se mantiver a velocidade atual por mais uma hora, ou seja, </a:t>
            </a:r>
            <a:r>
              <a:rPr lang="pt-BR" sz="1700" dirty="0" err="1"/>
              <a:t>Mph</a:t>
            </a:r>
            <a:r>
              <a:rPr lang="pt-BR" sz="1700" dirty="0"/>
              <a:t> é a sigla para "Milhas por </a:t>
            </a:r>
            <a:r>
              <a:rPr lang="pt-BR" sz="1700" dirty="0" smtClean="0"/>
              <a:t>Hora”. (Dicionário on-line)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416113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202485"/>
          </a:xfrm>
        </p:spPr>
        <p:txBody>
          <a:bodyPr/>
          <a:lstStyle/>
          <a:p>
            <a:r>
              <a:rPr lang="pt-BR" dirty="0" smtClean="0"/>
              <a:t>Tarefa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68052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Uma obra musical usa para um solo instrumental as  seguintes notas: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2000" dirty="0" smtClean="0"/>
              <a:t>Um pequeno grupo de instrumentos contrastantes  acompanha o solista com as seguintes notas: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Faça uma composição com extensão similar, mas escolha sua sequência!</a:t>
            </a:r>
            <a:endParaRPr lang="pt-BR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149080"/>
            <a:ext cx="4392487" cy="9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4077617" cy="10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2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2442539"/>
            <a:ext cx="7509425" cy="120248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Projeto 6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Uma loja comum de melodia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</a:t>
            </a:r>
            <a:r>
              <a:rPr lang="pt-BR" dirty="0" err="1" smtClean="0"/>
              <a:t>haiku</a:t>
            </a:r>
            <a:r>
              <a:rPr lang="pt-BR" dirty="0" smtClean="0"/>
              <a:t> é um tipo de poema curto inventado pelos japoneses na metade do século XVI.</a:t>
            </a:r>
          </a:p>
          <a:p>
            <a:endParaRPr lang="pt-BR" dirty="0" smtClean="0"/>
          </a:p>
          <a:p>
            <a:r>
              <a:rPr lang="pt-BR" dirty="0" smtClean="0"/>
              <a:t>Geralmente contém 17 sílabas (pode ser menos).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objetivo é atentar para o assunto a ser tratado no poema: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“Right </a:t>
            </a:r>
            <a:r>
              <a:rPr lang="en-US" dirty="0"/>
              <a:t>at my feet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when did you get here, Snail</a:t>
            </a:r>
            <a:r>
              <a:rPr lang="en-US" dirty="0" smtClean="0"/>
              <a:t>?” (</a:t>
            </a:r>
            <a:r>
              <a:rPr lang="en-US" dirty="0" err="1" smtClean="0"/>
              <a:t>Issa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57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 smtClean="0"/>
              <a:t>partir da estrutura rítmica dada, criar  melodia(s) para cantar o poema.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8695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4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PAYNTER, J. </a:t>
            </a:r>
            <a:r>
              <a:rPr lang="pt-BR" i="1" dirty="0" err="1" smtClean="0"/>
              <a:t>Sound</a:t>
            </a:r>
            <a:r>
              <a:rPr lang="pt-BR" i="1" dirty="0" smtClean="0"/>
              <a:t> &amp; </a:t>
            </a:r>
            <a:r>
              <a:rPr lang="pt-BR" i="1" dirty="0" err="1" smtClean="0"/>
              <a:t>Structure</a:t>
            </a:r>
            <a:r>
              <a:rPr lang="pt-BR" dirty="0" smtClean="0"/>
              <a:t>. Cambridge </a:t>
            </a:r>
            <a:r>
              <a:rPr lang="pt-BR" dirty="0" err="1" smtClean="0"/>
              <a:t>University</a:t>
            </a:r>
            <a:r>
              <a:rPr lang="pt-BR" dirty="0" smtClean="0"/>
              <a:t> Press, </a:t>
            </a:r>
            <a:r>
              <a:rPr lang="pt-BR" dirty="0" err="1" smtClean="0"/>
              <a:t>Great</a:t>
            </a:r>
            <a:r>
              <a:rPr lang="pt-BR" dirty="0" smtClean="0"/>
              <a:t> </a:t>
            </a:r>
            <a:r>
              <a:rPr lang="pt-BR" dirty="0" err="1" smtClean="0"/>
              <a:t>Britain</a:t>
            </a:r>
            <a:r>
              <a:rPr lang="pt-BR" dirty="0" smtClean="0"/>
              <a:t>, 1992.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10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Tarefa 1 :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algn="ctr"/>
            <a:r>
              <a:rPr lang="pt-BR" sz="4000" dirty="0" smtClean="0"/>
              <a:t>Cantar os versos.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23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800" cy="5067562"/>
          </a:xfrm>
        </p:spPr>
        <p:txBody>
          <a:bodyPr>
            <a:normAutofit fontScale="62500" lnSpcReduction="20000"/>
          </a:bodyPr>
          <a:lstStyle/>
          <a:p>
            <a:endParaRPr lang="pt-BR" b="1" i="1" dirty="0" smtClean="0"/>
          </a:p>
          <a:p>
            <a:endParaRPr lang="pt-BR" dirty="0"/>
          </a:p>
          <a:p>
            <a:r>
              <a:rPr lang="pt-BR" sz="2900" dirty="0"/>
              <a:t>Tens, às vezes, o fogo soberano</a:t>
            </a:r>
            <a:br>
              <a:rPr lang="pt-BR" sz="2900" dirty="0"/>
            </a:br>
            <a:r>
              <a:rPr lang="pt-BR" sz="2900" dirty="0"/>
              <a:t>Do amor: encerras na cadência, acesa</a:t>
            </a:r>
            <a:br>
              <a:rPr lang="pt-BR" sz="2900" dirty="0"/>
            </a:br>
            <a:r>
              <a:rPr lang="pt-BR" sz="2900" dirty="0"/>
              <a:t>Em requebros e encantos de impureza,</a:t>
            </a:r>
            <a:br>
              <a:rPr lang="pt-BR" sz="2900" dirty="0"/>
            </a:br>
            <a:r>
              <a:rPr lang="pt-BR" sz="2900" dirty="0"/>
              <a:t>Todo o feitiço do pecado humano</a:t>
            </a:r>
            <a:r>
              <a:rPr lang="pt-BR" sz="2900" dirty="0" smtClean="0"/>
              <a:t>.</a:t>
            </a:r>
          </a:p>
          <a:p>
            <a:endParaRPr lang="pt-BR" sz="2900" dirty="0"/>
          </a:p>
          <a:p>
            <a:r>
              <a:rPr lang="pt-BR" sz="2900" dirty="0"/>
              <a:t>Mas, sobre essa volúpia, erra a tristeza</a:t>
            </a:r>
            <a:br>
              <a:rPr lang="pt-BR" sz="2900" dirty="0"/>
            </a:br>
            <a:r>
              <a:rPr lang="pt-BR" sz="2900" dirty="0"/>
              <a:t>Dos desertos, das matas e do oceano:</a:t>
            </a:r>
            <a:br>
              <a:rPr lang="pt-BR" sz="2900" dirty="0"/>
            </a:br>
            <a:r>
              <a:rPr lang="pt-BR" sz="2900" dirty="0"/>
              <a:t>Bárbara </a:t>
            </a:r>
            <a:r>
              <a:rPr lang="pt-BR" sz="2900" dirty="0" err="1"/>
              <a:t>poracé</a:t>
            </a:r>
            <a:r>
              <a:rPr lang="pt-BR" sz="2900" dirty="0"/>
              <a:t>, banzo africano,</a:t>
            </a:r>
            <a:br>
              <a:rPr lang="pt-BR" sz="2900" dirty="0"/>
            </a:br>
            <a:r>
              <a:rPr lang="pt-BR" sz="2900" dirty="0"/>
              <a:t>E soluços de trova portuguesa</a:t>
            </a:r>
            <a:r>
              <a:rPr lang="pt-BR" sz="2900" dirty="0" smtClean="0"/>
              <a:t>.</a:t>
            </a:r>
          </a:p>
          <a:p>
            <a:endParaRPr lang="pt-BR" sz="2900" dirty="0"/>
          </a:p>
          <a:p>
            <a:r>
              <a:rPr lang="pt-BR" sz="2900" dirty="0"/>
              <a:t>És samba e jongo, xiba e fado, cujos</a:t>
            </a:r>
            <a:br>
              <a:rPr lang="pt-BR" sz="2900" dirty="0"/>
            </a:br>
            <a:r>
              <a:rPr lang="pt-BR" sz="2900" dirty="0"/>
              <a:t>Acordes são desejos e orfandades</a:t>
            </a:r>
            <a:br>
              <a:rPr lang="pt-BR" sz="2900" dirty="0"/>
            </a:br>
            <a:r>
              <a:rPr lang="pt-BR" sz="2900" dirty="0"/>
              <a:t>De selvagens, cativos e marujos</a:t>
            </a:r>
            <a:r>
              <a:rPr lang="pt-BR" sz="2900" dirty="0" smtClean="0"/>
              <a:t>:</a:t>
            </a:r>
          </a:p>
          <a:p>
            <a:endParaRPr lang="pt-BR" sz="2900" dirty="0"/>
          </a:p>
          <a:p>
            <a:r>
              <a:rPr lang="pt-BR" sz="2900" dirty="0"/>
              <a:t>E em nostalgias e paixões consistes,</a:t>
            </a:r>
            <a:br>
              <a:rPr lang="pt-BR" sz="2900" dirty="0"/>
            </a:br>
            <a:r>
              <a:rPr lang="pt-BR" sz="2900" dirty="0"/>
              <a:t>Lasciva dor, beijo de três saudades,</a:t>
            </a:r>
            <a:br>
              <a:rPr lang="pt-BR" sz="2900" dirty="0"/>
            </a:br>
            <a:r>
              <a:rPr lang="pt-BR" sz="2900" dirty="0"/>
              <a:t>Flor amorosa de três raças </a:t>
            </a:r>
            <a:r>
              <a:rPr lang="pt-BR" sz="2900" dirty="0" smtClean="0"/>
              <a:t>tristes.</a:t>
            </a:r>
            <a:endParaRPr lang="pt-BR" sz="2900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43808" y="40466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/>
              <a:t>Música brasileira</a:t>
            </a:r>
            <a:endParaRPr lang="pt-BR" sz="2800" dirty="0"/>
          </a:p>
          <a:p>
            <a:pPr algn="ctr"/>
            <a:r>
              <a:rPr lang="pt-BR" sz="2800" dirty="0"/>
              <a:t>Olavo </a:t>
            </a:r>
            <a:r>
              <a:rPr lang="pt-BR" sz="2800" dirty="0" smtClean="0"/>
              <a:t>Bilac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7109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200" dirty="0" smtClean="0"/>
              <a:t>Fazer acompanhamento para o canto.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/>
              <a:t>Defina o tipo de compasso  (2, 3 ou 4 tempos) e estruturar o canto e o acompanhamento a partir do tipo de compasso escolhido.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1984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Projeto 8</a:t>
            </a:r>
            <a:br>
              <a:rPr lang="pt-BR" dirty="0" smtClean="0"/>
            </a:br>
            <a:r>
              <a:rPr lang="pt-BR" dirty="0" smtClean="0"/>
              <a:t>Reinventando a gramática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203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Não basta  inventar </a:t>
            </a:r>
            <a:r>
              <a:rPr lang="pt-BR" dirty="0"/>
              <a:t>uma ideia musical, </a:t>
            </a:r>
            <a:r>
              <a:rPr lang="pt-BR" dirty="0" smtClean="0"/>
              <a:t>a ideia deve se transformar em uma obra.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ideia musical é uma alternativa para iniciar uma composição musical, no entanto, pode-se começar tendo uma visão geral da forma musical.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62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489484"/>
            <a:ext cx="6196405" cy="360381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/>
              <a:t>Fig. 1: Pirâmide de </a:t>
            </a:r>
            <a:r>
              <a:rPr lang="pt-BR" sz="2000" dirty="0" err="1" smtClean="0"/>
              <a:t>Miquerinos</a:t>
            </a:r>
            <a:r>
              <a:rPr lang="pt-BR" sz="2000" dirty="0" smtClean="0"/>
              <a:t>. (Internet)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333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5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Encontrar uma maneira de fazer uma </a:t>
            </a:r>
            <a:r>
              <a:rPr lang="pt-BR" dirty="0" smtClean="0"/>
              <a:t>composição musical como </a:t>
            </a:r>
            <a:r>
              <a:rPr lang="pt-BR" dirty="0"/>
              <a:t>uma pirâmide, não uma peça sobre as pirâmides, mas um modo de colocar sons musicais em conjunto que se assemelha o mais próximo possível da forma como as pedras foram colocadas </a:t>
            </a:r>
            <a:r>
              <a:rPr lang="pt-BR" dirty="0" smtClean="0"/>
              <a:t>nas antigas </a:t>
            </a:r>
            <a:r>
              <a:rPr lang="pt-BR" dirty="0"/>
              <a:t>pirâmides egípcias.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Pensar sobre a estrutura: construção de blocos individuais, a base com quatro cantos e a área mais ampla. À medida que cresce mais elevado, a área de cada camada </a:t>
            </a:r>
            <a:r>
              <a:rPr lang="pt-BR" dirty="0" smtClean="0"/>
              <a:t>diminui </a:t>
            </a:r>
            <a:r>
              <a:rPr lang="pt-BR" dirty="0"/>
              <a:t>até que haja apenas uma pedra no topo. Ao mesmo tempo, todas as camadas inferiores permanecem no lugar.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39" y="172616"/>
            <a:ext cx="1647825" cy="14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Ao encontrar modos de trabalhar essa ideia, experimente encontrar sons </a:t>
            </a:r>
            <a:r>
              <a:rPr lang="pt-BR" dirty="0"/>
              <a:t>musicais mais adequados para serem usados ​​como blocos de construção para sua pirâmide musical.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Usando os sons que você escolheu, inventar um motivo musical </a:t>
            </a:r>
            <a:r>
              <a:rPr lang="pt-BR" dirty="0" smtClean="0"/>
              <a:t>curto.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32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969</TotalTime>
  <Words>780</Words>
  <Application>Microsoft Office PowerPoint</Application>
  <PresentationFormat>Apresentação na tela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Brilho</vt:lpstr>
      <vt:lpstr>Sound &amp; Structure</vt:lpstr>
      <vt:lpstr>Projeto 6   Uma loja comum de melodia</vt:lpstr>
      <vt:lpstr>Tarefa 1 :  </vt:lpstr>
      <vt:lpstr>Apresentação do PowerPoint</vt:lpstr>
      <vt:lpstr>Apresentação do PowerPoint</vt:lpstr>
      <vt:lpstr>Projeto 8 Reinventando a gramática </vt:lpstr>
      <vt:lpstr>Tarefa 1</vt:lpstr>
      <vt:lpstr>Tarefa 1</vt:lpstr>
      <vt:lpstr>Apresentação do PowerPoint</vt:lpstr>
      <vt:lpstr>Possibilidades</vt:lpstr>
      <vt:lpstr>Tarefa 2</vt:lpstr>
      <vt:lpstr>Apresentação do PowerPoint</vt:lpstr>
      <vt:lpstr>Tarefa 3</vt:lpstr>
      <vt:lpstr>Apresentação do PowerPoint</vt:lpstr>
      <vt:lpstr>Tarefa 4</vt:lpstr>
      <vt:lpstr>Apresentação do PowerPoint</vt:lpstr>
      <vt:lpstr>Tarefa 5</vt:lpstr>
      <vt:lpstr>Tarefa 6</vt:lpstr>
      <vt:lpstr>Tarefa 7</vt:lpstr>
      <vt:lpstr>Tarefa 8</vt:lpstr>
      <vt:lpstr>Apresentação do PowerPoint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&amp; Structure</dc:title>
  <dc:creator>dri</dc:creator>
  <cp:lastModifiedBy>dri</cp:lastModifiedBy>
  <cp:revision>202</cp:revision>
  <cp:lastPrinted>2014-08-21T14:45:07Z</cp:lastPrinted>
  <dcterms:created xsi:type="dcterms:W3CDTF">2014-08-04T21:40:22Z</dcterms:created>
  <dcterms:modified xsi:type="dcterms:W3CDTF">2015-03-26T01:04:22Z</dcterms:modified>
</cp:coreProperties>
</file>