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34" r:id="rId2"/>
    <p:sldId id="256" r:id="rId3"/>
    <p:sldId id="257" r:id="rId4"/>
    <p:sldId id="282" r:id="rId5"/>
    <p:sldId id="488" r:id="rId6"/>
    <p:sldId id="551" r:id="rId7"/>
    <p:sldId id="533" r:id="rId8"/>
    <p:sldId id="552" r:id="rId9"/>
    <p:sldId id="535" r:id="rId10"/>
    <p:sldId id="553" r:id="rId11"/>
    <p:sldId id="538" r:id="rId12"/>
    <p:sldId id="539" r:id="rId13"/>
    <p:sldId id="554" r:id="rId14"/>
    <p:sldId id="536" r:id="rId15"/>
    <p:sldId id="542" r:id="rId16"/>
    <p:sldId id="544" r:id="rId17"/>
    <p:sldId id="543" r:id="rId18"/>
    <p:sldId id="545" r:id="rId19"/>
    <p:sldId id="555" r:id="rId20"/>
    <p:sldId id="546" r:id="rId21"/>
    <p:sldId id="557" r:id="rId22"/>
    <p:sldId id="558" r:id="rId23"/>
    <p:sldId id="547" r:id="rId24"/>
    <p:sldId id="556" r:id="rId25"/>
    <p:sldId id="548" r:id="rId26"/>
    <p:sldId id="559" r:id="rId27"/>
    <p:sldId id="549" r:id="rId28"/>
    <p:sldId id="560" r:id="rId29"/>
    <p:sldId id="550" r:id="rId30"/>
    <p:sldId id="561"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5CC86-6026-4CD5-B22A-B7B4EFAED103}" v="6" dt="2019-06-03T17:28:28.672"/>
    <p1510:client id="{D2A593E8-9D21-4507-97A9-BA3F6511B672}" v="4" dt="2019-06-03T22:14:08.057"/>
    <p1510:client id="{F90C0C5E-9461-4D53-B968-C16B8EF8CBF3}" v="46" dt="2019-06-03T19:02:50.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Robes Loureiro" userId="d72262b9fc01168e" providerId="Windows Live" clId="Web-{D2A593E8-9D21-4507-97A9-BA3F6511B672}"/>
    <pc:docChg chg="addSld delSld modSld sldOrd">
      <pc:chgData name="Samuel Robes Loureiro" userId="d72262b9fc01168e" providerId="Windows Live" clId="Web-{D2A593E8-9D21-4507-97A9-BA3F6511B672}" dt="2019-06-03T22:27:19.027" v="1031" actId="20577"/>
      <pc:docMkLst>
        <pc:docMk/>
      </pc:docMkLst>
      <pc:sldChg chg="modSp">
        <pc:chgData name="Samuel Robes Loureiro" userId="d72262b9fc01168e" providerId="Windows Live" clId="Web-{D2A593E8-9D21-4507-97A9-BA3F6511B672}" dt="2019-06-03T21:18:17.250" v="99" actId="20577"/>
        <pc:sldMkLst>
          <pc:docMk/>
          <pc:sldMk cId="406801794" sldId="533"/>
        </pc:sldMkLst>
        <pc:spChg chg="mod">
          <ac:chgData name="Samuel Robes Loureiro" userId="d72262b9fc01168e" providerId="Windows Live" clId="Web-{D2A593E8-9D21-4507-97A9-BA3F6511B672}" dt="2019-06-03T21:18:17.250" v="99" actId="20577"/>
          <ac:spMkLst>
            <pc:docMk/>
            <pc:sldMk cId="406801794" sldId="533"/>
            <ac:spMk id="7" creationId="{5CD86282-6E81-42E1-AAF8-DEAC8E207966}"/>
          </ac:spMkLst>
        </pc:spChg>
      </pc:sldChg>
      <pc:sldChg chg="modSp">
        <pc:chgData name="Samuel Robes Loureiro" userId="d72262b9fc01168e" providerId="Windows Live" clId="Web-{D2A593E8-9D21-4507-97A9-BA3F6511B672}" dt="2019-06-03T21:29:06.483" v="123" actId="20577"/>
        <pc:sldMkLst>
          <pc:docMk/>
          <pc:sldMk cId="3732976689" sldId="535"/>
        </pc:sldMkLst>
        <pc:spChg chg="mod">
          <ac:chgData name="Samuel Robes Loureiro" userId="d72262b9fc01168e" providerId="Windows Live" clId="Web-{D2A593E8-9D21-4507-97A9-BA3F6511B672}" dt="2019-06-03T21:29:06.483" v="123" actId="20577"/>
          <ac:spMkLst>
            <pc:docMk/>
            <pc:sldMk cId="3732976689" sldId="535"/>
            <ac:spMk id="7" creationId="{5CD86282-6E81-42E1-AAF8-DEAC8E207966}"/>
          </ac:spMkLst>
        </pc:spChg>
      </pc:sldChg>
      <pc:sldChg chg="modSp">
        <pc:chgData name="Samuel Robes Loureiro" userId="d72262b9fc01168e" providerId="Windows Live" clId="Web-{D2A593E8-9D21-4507-97A9-BA3F6511B672}" dt="2019-06-03T22:08:18.205" v="833" actId="20577"/>
        <pc:sldMkLst>
          <pc:docMk/>
          <pc:sldMk cId="1895010826" sldId="536"/>
        </pc:sldMkLst>
        <pc:spChg chg="mod">
          <ac:chgData name="Samuel Robes Loureiro" userId="d72262b9fc01168e" providerId="Windows Live" clId="Web-{D2A593E8-9D21-4507-97A9-BA3F6511B672}" dt="2019-06-03T22:08:18.205" v="833" actId="20577"/>
          <ac:spMkLst>
            <pc:docMk/>
            <pc:sldMk cId="1895010826" sldId="536"/>
            <ac:spMk id="7" creationId="{5CD86282-6E81-42E1-AAF8-DEAC8E207966}"/>
          </ac:spMkLst>
        </pc:spChg>
      </pc:sldChg>
      <pc:sldChg chg="del">
        <pc:chgData name="Samuel Robes Loureiro" userId="d72262b9fc01168e" providerId="Windows Live" clId="Web-{D2A593E8-9D21-4507-97A9-BA3F6511B672}" dt="2019-06-03T21:28:18.560" v="108"/>
        <pc:sldMkLst>
          <pc:docMk/>
          <pc:sldMk cId="422287275" sldId="537"/>
        </pc:sldMkLst>
      </pc:sldChg>
      <pc:sldChg chg="addSp delSp modSp">
        <pc:chgData name="Samuel Robes Loureiro" userId="d72262b9fc01168e" providerId="Windows Live" clId="Web-{D2A593E8-9D21-4507-97A9-BA3F6511B672}" dt="2019-06-03T21:38:22.776" v="245" actId="1076"/>
        <pc:sldMkLst>
          <pc:docMk/>
          <pc:sldMk cId="685822395" sldId="538"/>
        </pc:sldMkLst>
        <pc:spChg chg="mod">
          <ac:chgData name="Samuel Robes Loureiro" userId="d72262b9fc01168e" providerId="Windows Live" clId="Web-{D2A593E8-9D21-4507-97A9-BA3F6511B672}" dt="2019-06-03T21:38:17.323" v="244" actId="20577"/>
          <ac:spMkLst>
            <pc:docMk/>
            <pc:sldMk cId="685822395" sldId="538"/>
            <ac:spMk id="7" creationId="{5CD86282-6E81-42E1-AAF8-DEAC8E207966}"/>
          </ac:spMkLst>
        </pc:spChg>
        <pc:picChg chg="add del mod">
          <ac:chgData name="Samuel Robes Loureiro" userId="d72262b9fc01168e" providerId="Windows Live" clId="Web-{D2A593E8-9D21-4507-97A9-BA3F6511B672}" dt="2019-06-03T21:37:51.822" v="236"/>
          <ac:picMkLst>
            <pc:docMk/>
            <pc:sldMk cId="685822395" sldId="538"/>
            <ac:picMk id="3" creationId="{320AD8E2-D6D3-4BB8-8611-5E198A51663B}"/>
          </ac:picMkLst>
        </pc:picChg>
        <pc:picChg chg="add mod">
          <ac:chgData name="Samuel Robes Loureiro" userId="d72262b9fc01168e" providerId="Windows Live" clId="Web-{D2A593E8-9D21-4507-97A9-BA3F6511B672}" dt="2019-06-03T21:38:22.776" v="245" actId="1076"/>
          <ac:picMkLst>
            <pc:docMk/>
            <pc:sldMk cId="685822395" sldId="538"/>
            <ac:picMk id="5" creationId="{8E68BB07-5BD1-4FDA-9BB8-4753D4496FB3}"/>
          </ac:picMkLst>
        </pc:picChg>
      </pc:sldChg>
      <pc:sldChg chg="modSp">
        <pc:chgData name="Samuel Robes Loureiro" userId="d72262b9fc01168e" providerId="Windows Live" clId="Web-{D2A593E8-9D21-4507-97A9-BA3F6511B672}" dt="2019-06-03T21:47:10.428" v="278" actId="20577"/>
        <pc:sldMkLst>
          <pc:docMk/>
          <pc:sldMk cId="976680563" sldId="539"/>
        </pc:sldMkLst>
        <pc:spChg chg="mod">
          <ac:chgData name="Samuel Robes Loureiro" userId="d72262b9fc01168e" providerId="Windows Live" clId="Web-{D2A593E8-9D21-4507-97A9-BA3F6511B672}" dt="2019-06-03T21:47:10.428" v="278" actId="20577"/>
          <ac:spMkLst>
            <pc:docMk/>
            <pc:sldMk cId="976680563" sldId="539"/>
            <ac:spMk id="7" creationId="{5CD86282-6E81-42E1-AAF8-DEAC8E207966}"/>
          </ac:spMkLst>
        </pc:spChg>
      </pc:sldChg>
      <pc:sldChg chg="modSp del">
        <pc:chgData name="Samuel Robes Loureiro" userId="d72262b9fc01168e" providerId="Windows Live" clId="Web-{D2A593E8-9D21-4507-97A9-BA3F6511B672}" dt="2019-06-03T22:08:19.190" v="834"/>
        <pc:sldMkLst>
          <pc:docMk/>
          <pc:sldMk cId="2580922298" sldId="540"/>
        </pc:sldMkLst>
        <pc:spChg chg="mod">
          <ac:chgData name="Samuel Robes Loureiro" userId="d72262b9fc01168e" providerId="Windows Live" clId="Web-{D2A593E8-9D21-4507-97A9-BA3F6511B672}" dt="2019-06-03T22:08:12.580" v="830" actId="20577"/>
          <ac:spMkLst>
            <pc:docMk/>
            <pc:sldMk cId="2580922298" sldId="540"/>
            <ac:spMk id="7" creationId="{5CD86282-6E81-42E1-AAF8-DEAC8E207966}"/>
          </ac:spMkLst>
        </pc:spChg>
      </pc:sldChg>
      <pc:sldChg chg="del">
        <pc:chgData name="Samuel Robes Loureiro" userId="d72262b9fc01168e" providerId="Windows Live" clId="Web-{D2A593E8-9D21-4507-97A9-BA3F6511B672}" dt="2019-06-03T22:08:22.659" v="835"/>
        <pc:sldMkLst>
          <pc:docMk/>
          <pc:sldMk cId="527593222" sldId="541"/>
        </pc:sldMkLst>
      </pc:sldChg>
      <pc:sldChg chg="modSp">
        <pc:chgData name="Samuel Robes Loureiro" userId="d72262b9fc01168e" providerId="Windows Live" clId="Web-{D2A593E8-9D21-4507-97A9-BA3F6511B672}" dt="2019-06-03T22:11:50.117" v="838" actId="20577"/>
        <pc:sldMkLst>
          <pc:docMk/>
          <pc:sldMk cId="2779734791" sldId="543"/>
        </pc:sldMkLst>
        <pc:spChg chg="mod">
          <ac:chgData name="Samuel Robes Loureiro" userId="d72262b9fc01168e" providerId="Windows Live" clId="Web-{D2A593E8-9D21-4507-97A9-BA3F6511B672}" dt="2019-06-03T22:11:50.117" v="838" actId="20577"/>
          <ac:spMkLst>
            <pc:docMk/>
            <pc:sldMk cId="2779734791" sldId="543"/>
            <ac:spMk id="7" creationId="{5CD86282-6E81-42E1-AAF8-DEAC8E207966}"/>
          </ac:spMkLst>
        </pc:spChg>
      </pc:sldChg>
      <pc:sldChg chg="modSp">
        <pc:chgData name="Samuel Robes Loureiro" userId="d72262b9fc01168e" providerId="Windows Live" clId="Web-{D2A593E8-9D21-4507-97A9-BA3F6511B672}" dt="2019-06-03T22:21:08.409" v="993" actId="20577"/>
        <pc:sldMkLst>
          <pc:docMk/>
          <pc:sldMk cId="4266229562" sldId="544"/>
        </pc:sldMkLst>
        <pc:spChg chg="mod">
          <ac:chgData name="Samuel Robes Loureiro" userId="d72262b9fc01168e" providerId="Windows Live" clId="Web-{D2A593E8-9D21-4507-97A9-BA3F6511B672}" dt="2019-06-03T22:21:08.409" v="993" actId="20577"/>
          <ac:spMkLst>
            <pc:docMk/>
            <pc:sldMk cId="4266229562" sldId="544"/>
            <ac:spMk id="3" creationId="{23741DF6-7607-4200-B7E6-03986C8FEFF9}"/>
          </ac:spMkLst>
        </pc:spChg>
      </pc:sldChg>
      <pc:sldChg chg="addSp delSp modSp">
        <pc:chgData name="Samuel Robes Loureiro" userId="d72262b9fc01168e" providerId="Windows Live" clId="Web-{D2A593E8-9D21-4507-97A9-BA3F6511B672}" dt="2019-06-03T22:13:34.947" v="852"/>
        <pc:sldMkLst>
          <pc:docMk/>
          <pc:sldMk cId="1194480825" sldId="545"/>
        </pc:sldMkLst>
        <pc:spChg chg="mod">
          <ac:chgData name="Samuel Robes Loureiro" userId="d72262b9fc01168e" providerId="Windows Live" clId="Web-{D2A593E8-9D21-4507-97A9-BA3F6511B672}" dt="2019-06-03T22:12:18.398" v="839" actId="20577"/>
          <ac:spMkLst>
            <pc:docMk/>
            <pc:sldMk cId="1194480825" sldId="545"/>
            <ac:spMk id="7" creationId="{5CD86282-6E81-42E1-AAF8-DEAC8E207966}"/>
          </ac:spMkLst>
        </pc:spChg>
        <pc:picChg chg="add del mod">
          <ac:chgData name="Samuel Robes Loureiro" userId="d72262b9fc01168e" providerId="Windows Live" clId="Web-{D2A593E8-9D21-4507-97A9-BA3F6511B672}" dt="2019-06-03T22:13:34.947" v="852"/>
          <ac:picMkLst>
            <pc:docMk/>
            <pc:sldMk cId="1194480825" sldId="545"/>
            <ac:picMk id="3" creationId="{6BFBF722-F875-4927-AD89-A2E8AC4D022D}"/>
          </ac:picMkLst>
        </pc:picChg>
      </pc:sldChg>
      <pc:sldChg chg="modSp">
        <pc:chgData name="Samuel Robes Loureiro" userId="d72262b9fc01168e" providerId="Windows Live" clId="Web-{D2A593E8-9D21-4507-97A9-BA3F6511B672}" dt="2019-06-03T22:20:08.814" v="971" actId="20577"/>
        <pc:sldMkLst>
          <pc:docMk/>
          <pc:sldMk cId="4027666589" sldId="546"/>
        </pc:sldMkLst>
        <pc:spChg chg="mod">
          <ac:chgData name="Samuel Robes Loureiro" userId="d72262b9fc01168e" providerId="Windows Live" clId="Web-{D2A593E8-9D21-4507-97A9-BA3F6511B672}" dt="2019-06-03T22:14:05.182" v="867" actId="20577"/>
          <ac:spMkLst>
            <pc:docMk/>
            <pc:sldMk cId="4027666589" sldId="546"/>
            <ac:spMk id="2" creationId="{D8C6E22E-5830-4BB7-AC4B-2942F5B10C25}"/>
          </ac:spMkLst>
        </pc:spChg>
        <pc:spChg chg="mod">
          <ac:chgData name="Samuel Robes Loureiro" userId="d72262b9fc01168e" providerId="Windows Live" clId="Web-{D2A593E8-9D21-4507-97A9-BA3F6511B672}" dt="2019-06-03T22:20:08.814" v="971" actId="20577"/>
          <ac:spMkLst>
            <pc:docMk/>
            <pc:sldMk cId="4027666589" sldId="546"/>
            <ac:spMk id="7" creationId="{5CD86282-6E81-42E1-AAF8-DEAC8E207966}"/>
          </ac:spMkLst>
        </pc:spChg>
      </pc:sldChg>
      <pc:sldChg chg="addSp modSp">
        <pc:chgData name="Samuel Robes Loureiro" userId="d72262b9fc01168e" providerId="Windows Live" clId="Web-{D2A593E8-9D21-4507-97A9-BA3F6511B672}" dt="2019-06-03T22:23:04.990" v="1014" actId="14100"/>
        <pc:sldMkLst>
          <pc:docMk/>
          <pc:sldMk cId="941184220" sldId="547"/>
        </pc:sldMkLst>
        <pc:spChg chg="mod">
          <ac:chgData name="Samuel Robes Loureiro" userId="d72262b9fc01168e" providerId="Windows Live" clId="Web-{D2A593E8-9D21-4507-97A9-BA3F6511B672}" dt="2019-06-03T22:22:53.209" v="1011" actId="20577"/>
          <ac:spMkLst>
            <pc:docMk/>
            <pc:sldMk cId="941184220" sldId="547"/>
            <ac:spMk id="7" creationId="{5CD86282-6E81-42E1-AAF8-DEAC8E207966}"/>
          </ac:spMkLst>
        </pc:spChg>
        <pc:picChg chg="add mod">
          <ac:chgData name="Samuel Robes Loureiro" userId="d72262b9fc01168e" providerId="Windows Live" clId="Web-{D2A593E8-9D21-4507-97A9-BA3F6511B672}" dt="2019-06-03T22:23:04.990" v="1014" actId="14100"/>
          <ac:picMkLst>
            <pc:docMk/>
            <pc:sldMk cId="941184220" sldId="547"/>
            <ac:picMk id="3" creationId="{E7C15E24-E138-4B4B-9729-A41395A5CFF6}"/>
          </ac:picMkLst>
        </pc:picChg>
      </pc:sldChg>
      <pc:sldChg chg="addSp modSp">
        <pc:chgData name="Samuel Robes Loureiro" userId="d72262b9fc01168e" providerId="Windows Live" clId="Web-{D2A593E8-9D21-4507-97A9-BA3F6511B672}" dt="2019-06-03T22:23:42.413" v="1020" actId="14100"/>
        <pc:sldMkLst>
          <pc:docMk/>
          <pc:sldMk cId="3176098124" sldId="548"/>
        </pc:sldMkLst>
        <pc:spChg chg="mod">
          <ac:chgData name="Samuel Robes Loureiro" userId="d72262b9fc01168e" providerId="Windows Live" clId="Web-{D2A593E8-9D21-4507-97A9-BA3F6511B672}" dt="2019-06-03T22:23:31.147" v="1015" actId="20577"/>
          <ac:spMkLst>
            <pc:docMk/>
            <pc:sldMk cId="3176098124" sldId="548"/>
            <ac:spMk id="7" creationId="{5CD86282-6E81-42E1-AAF8-DEAC8E207966}"/>
          </ac:spMkLst>
        </pc:spChg>
        <pc:picChg chg="add mod">
          <ac:chgData name="Samuel Robes Loureiro" userId="d72262b9fc01168e" providerId="Windows Live" clId="Web-{D2A593E8-9D21-4507-97A9-BA3F6511B672}" dt="2019-06-03T22:23:42.413" v="1020" actId="14100"/>
          <ac:picMkLst>
            <pc:docMk/>
            <pc:sldMk cId="3176098124" sldId="548"/>
            <ac:picMk id="3" creationId="{28BC2D6E-51B2-4C15-B8BF-C32BEC7C1FEC}"/>
          </ac:picMkLst>
        </pc:picChg>
      </pc:sldChg>
      <pc:sldChg chg="addSp modSp">
        <pc:chgData name="Samuel Robes Loureiro" userId="d72262b9fc01168e" providerId="Windows Live" clId="Web-{D2A593E8-9D21-4507-97A9-BA3F6511B672}" dt="2019-06-03T22:24:11.023" v="1024" actId="14100"/>
        <pc:sldMkLst>
          <pc:docMk/>
          <pc:sldMk cId="221155316" sldId="549"/>
        </pc:sldMkLst>
        <pc:spChg chg="mod">
          <ac:chgData name="Samuel Robes Loureiro" userId="d72262b9fc01168e" providerId="Windows Live" clId="Web-{D2A593E8-9D21-4507-97A9-BA3F6511B672}" dt="2019-06-03T22:24:03.679" v="1021" actId="20577"/>
          <ac:spMkLst>
            <pc:docMk/>
            <pc:sldMk cId="221155316" sldId="549"/>
            <ac:spMk id="7" creationId="{5CD86282-6E81-42E1-AAF8-DEAC8E207966}"/>
          </ac:spMkLst>
        </pc:spChg>
        <pc:picChg chg="add mod">
          <ac:chgData name="Samuel Robes Loureiro" userId="d72262b9fc01168e" providerId="Windows Live" clId="Web-{D2A593E8-9D21-4507-97A9-BA3F6511B672}" dt="2019-06-03T22:24:11.023" v="1024" actId="14100"/>
          <ac:picMkLst>
            <pc:docMk/>
            <pc:sldMk cId="221155316" sldId="549"/>
            <ac:picMk id="3" creationId="{2B08B689-5542-454B-8C28-6603371997EC}"/>
          </ac:picMkLst>
        </pc:picChg>
      </pc:sldChg>
      <pc:sldChg chg="addSp modSp">
        <pc:chgData name="Samuel Robes Loureiro" userId="d72262b9fc01168e" providerId="Windows Live" clId="Web-{D2A593E8-9D21-4507-97A9-BA3F6511B672}" dt="2019-06-03T22:24:41.336" v="1028" actId="14100"/>
        <pc:sldMkLst>
          <pc:docMk/>
          <pc:sldMk cId="3033302813" sldId="550"/>
        </pc:sldMkLst>
        <pc:spChg chg="mod">
          <ac:chgData name="Samuel Robes Loureiro" userId="d72262b9fc01168e" providerId="Windows Live" clId="Web-{D2A593E8-9D21-4507-97A9-BA3F6511B672}" dt="2019-06-03T22:24:34.852" v="1025" actId="20577"/>
          <ac:spMkLst>
            <pc:docMk/>
            <pc:sldMk cId="3033302813" sldId="550"/>
            <ac:spMk id="7" creationId="{5CD86282-6E81-42E1-AAF8-DEAC8E207966}"/>
          </ac:spMkLst>
        </pc:spChg>
        <pc:picChg chg="add mod">
          <ac:chgData name="Samuel Robes Loureiro" userId="d72262b9fc01168e" providerId="Windows Live" clId="Web-{D2A593E8-9D21-4507-97A9-BA3F6511B672}" dt="2019-06-03T22:24:41.336" v="1028" actId="14100"/>
          <ac:picMkLst>
            <pc:docMk/>
            <pc:sldMk cId="3033302813" sldId="550"/>
            <ac:picMk id="3" creationId="{EA266C71-1C26-4593-B3E9-FF883B4C5E93}"/>
          </ac:picMkLst>
        </pc:picChg>
      </pc:sldChg>
      <pc:sldChg chg="modSp add ord replId">
        <pc:chgData name="Samuel Robes Loureiro" userId="d72262b9fc01168e" providerId="Windows Live" clId="Web-{D2A593E8-9D21-4507-97A9-BA3F6511B672}" dt="2019-06-03T21:17:22.671" v="82"/>
        <pc:sldMkLst>
          <pc:docMk/>
          <pc:sldMk cId="2928688576" sldId="551"/>
        </pc:sldMkLst>
        <pc:spChg chg="mod">
          <ac:chgData name="Samuel Robes Loureiro" userId="d72262b9fc01168e" providerId="Windows Live" clId="Web-{D2A593E8-9D21-4507-97A9-BA3F6511B672}" dt="2019-06-03T21:17:19.421" v="81" actId="20577"/>
          <ac:spMkLst>
            <pc:docMk/>
            <pc:sldMk cId="2928688576" sldId="551"/>
            <ac:spMk id="7" creationId="{5CD86282-6E81-42E1-AAF8-DEAC8E207966}"/>
          </ac:spMkLst>
        </pc:spChg>
      </pc:sldChg>
      <pc:sldChg chg="modSp add replId">
        <pc:chgData name="Samuel Robes Loureiro" userId="d72262b9fc01168e" providerId="Windows Live" clId="Web-{D2A593E8-9D21-4507-97A9-BA3F6511B672}" dt="2019-06-03T21:18:46.672" v="107" actId="20577"/>
        <pc:sldMkLst>
          <pc:docMk/>
          <pc:sldMk cId="476191916" sldId="552"/>
        </pc:sldMkLst>
        <pc:spChg chg="mod">
          <ac:chgData name="Samuel Robes Loureiro" userId="d72262b9fc01168e" providerId="Windows Live" clId="Web-{D2A593E8-9D21-4507-97A9-BA3F6511B672}" dt="2019-06-03T21:18:46.672" v="107" actId="20577"/>
          <ac:spMkLst>
            <pc:docMk/>
            <pc:sldMk cId="476191916" sldId="552"/>
            <ac:spMk id="7" creationId="{5CD86282-6E81-42E1-AAF8-DEAC8E207966}"/>
          </ac:spMkLst>
        </pc:spChg>
      </pc:sldChg>
      <pc:sldChg chg="add del replId">
        <pc:chgData name="Samuel Robes Loureiro" userId="d72262b9fc01168e" providerId="Windows Live" clId="Web-{D2A593E8-9D21-4507-97A9-BA3F6511B672}" dt="2019-06-03T21:28:31.154" v="113"/>
        <pc:sldMkLst>
          <pc:docMk/>
          <pc:sldMk cId="718360533" sldId="553"/>
        </pc:sldMkLst>
      </pc:sldChg>
      <pc:sldChg chg="modSp add replId">
        <pc:chgData name="Samuel Robes Loureiro" userId="d72262b9fc01168e" providerId="Windows Live" clId="Web-{D2A593E8-9D21-4507-97A9-BA3F6511B672}" dt="2019-06-03T21:34:54.834" v="128" actId="20577"/>
        <pc:sldMkLst>
          <pc:docMk/>
          <pc:sldMk cId="2723367008" sldId="553"/>
        </pc:sldMkLst>
        <pc:spChg chg="mod">
          <ac:chgData name="Samuel Robes Loureiro" userId="d72262b9fc01168e" providerId="Windows Live" clId="Web-{D2A593E8-9D21-4507-97A9-BA3F6511B672}" dt="2019-06-03T21:34:54.834" v="128" actId="20577"/>
          <ac:spMkLst>
            <pc:docMk/>
            <pc:sldMk cId="2723367008" sldId="553"/>
            <ac:spMk id="7" creationId="{5CD86282-6E81-42E1-AAF8-DEAC8E207966}"/>
          </ac:spMkLst>
        </pc:spChg>
      </pc:sldChg>
      <pc:sldChg chg="modSp add replId">
        <pc:chgData name="Samuel Robes Loureiro" userId="d72262b9fc01168e" providerId="Windows Live" clId="Web-{D2A593E8-9D21-4507-97A9-BA3F6511B672}" dt="2019-06-03T22:01:06.571" v="819" actId="20577"/>
        <pc:sldMkLst>
          <pc:docMk/>
          <pc:sldMk cId="1171248313" sldId="554"/>
        </pc:sldMkLst>
        <pc:spChg chg="mod">
          <ac:chgData name="Samuel Robes Loureiro" userId="d72262b9fc01168e" providerId="Windows Live" clId="Web-{D2A593E8-9D21-4507-97A9-BA3F6511B672}" dt="2019-06-03T22:01:06.571" v="819" actId="20577"/>
          <ac:spMkLst>
            <pc:docMk/>
            <pc:sldMk cId="1171248313" sldId="554"/>
            <ac:spMk id="7" creationId="{5CD86282-6E81-42E1-AAF8-DEAC8E207966}"/>
          </ac:spMkLst>
        </pc:spChg>
      </pc:sldChg>
      <pc:sldChg chg="add ord replId">
        <pc:chgData name="Samuel Robes Loureiro" userId="d72262b9fc01168e" providerId="Windows Live" clId="Web-{D2A593E8-9D21-4507-97A9-BA3F6511B672}" dt="2019-06-03T22:13:48.884" v="854"/>
        <pc:sldMkLst>
          <pc:docMk/>
          <pc:sldMk cId="1278752604" sldId="555"/>
        </pc:sldMkLst>
      </pc:sldChg>
      <pc:sldChg chg="addSp delSp add del replId">
        <pc:chgData name="Samuel Robes Loureiro" userId="d72262b9fc01168e" providerId="Windows Live" clId="Web-{D2A593E8-9D21-4507-97A9-BA3F6511B672}" dt="2019-06-03T22:13:25.821" v="848"/>
        <pc:sldMkLst>
          <pc:docMk/>
          <pc:sldMk cId="2192632043" sldId="555"/>
        </pc:sldMkLst>
        <pc:picChg chg="add del">
          <ac:chgData name="Samuel Robes Loureiro" userId="d72262b9fc01168e" providerId="Windows Live" clId="Web-{D2A593E8-9D21-4507-97A9-BA3F6511B672}" dt="2019-06-03T22:13:24.274" v="847"/>
          <ac:picMkLst>
            <pc:docMk/>
            <pc:sldMk cId="2192632043" sldId="555"/>
            <ac:picMk id="3" creationId="{6BFBF722-F875-4927-AD89-A2E8AC4D022D}"/>
          </ac:picMkLst>
        </pc:picChg>
      </pc:sldChg>
      <pc:sldChg chg="add replId">
        <pc:chgData name="Samuel Robes Loureiro" userId="d72262b9fc01168e" providerId="Windows Live" clId="Web-{D2A593E8-9D21-4507-97A9-BA3F6511B672}" dt="2019-06-03T22:20:10.205" v="972"/>
        <pc:sldMkLst>
          <pc:docMk/>
          <pc:sldMk cId="2834655256" sldId="556"/>
        </pc:sldMkLst>
      </pc:sldChg>
      <pc:sldChg chg="addSp modSp add replId">
        <pc:chgData name="Samuel Robes Loureiro" userId="d72262b9fc01168e" providerId="Windows Live" clId="Web-{D2A593E8-9D21-4507-97A9-BA3F6511B672}" dt="2019-06-03T22:22:34.364" v="1010" actId="14100"/>
        <pc:sldMkLst>
          <pc:docMk/>
          <pc:sldMk cId="720947699" sldId="557"/>
        </pc:sldMkLst>
        <pc:spChg chg="mod">
          <ac:chgData name="Samuel Robes Loureiro" userId="d72262b9fc01168e" providerId="Windows Live" clId="Web-{D2A593E8-9D21-4507-97A9-BA3F6511B672}" dt="2019-06-03T22:21:37.098" v="1001" actId="20577"/>
          <ac:spMkLst>
            <pc:docMk/>
            <pc:sldMk cId="720947699" sldId="557"/>
            <ac:spMk id="2" creationId="{D8C6E22E-5830-4BB7-AC4B-2942F5B10C25}"/>
          </ac:spMkLst>
        </pc:spChg>
        <pc:spChg chg="mod">
          <ac:chgData name="Samuel Robes Loureiro" userId="d72262b9fc01168e" providerId="Windows Live" clId="Web-{D2A593E8-9D21-4507-97A9-BA3F6511B672}" dt="2019-06-03T22:22:24.099" v="1007" actId="20577"/>
          <ac:spMkLst>
            <pc:docMk/>
            <pc:sldMk cId="720947699" sldId="557"/>
            <ac:spMk id="7" creationId="{5CD86282-6E81-42E1-AAF8-DEAC8E207966}"/>
          </ac:spMkLst>
        </pc:spChg>
        <pc:picChg chg="add mod">
          <ac:chgData name="Samuel Robes Loureiro" userId="d72262b9fc01168e" providerId="Windows Live" clId="Web-{D2A593E8-9D21-4507-97A9-BA3F6511B672}" dt="2019-06-03T22:22:34.364" v="1010" actId="14100"/>
          <ac:picMkLst>
            <pc:docMk/>
            <pc:sldMk cId="720947699" sldId="557"/>
            <ac:picMk id="3" creationId="{B3940A2F-B62E-4EF2-8471-697B912E62DA}"/>
          </ac:picMkLst>
        </pc:picChg>
      </pc:sldChg>
      <pc:sldChg chg="add del replId">
        <pc:chgData name="Samuel Robes Loureiro" userId="d72262b9fc01168e" providerId="Windows Live" clId="Web-{D2A593E8-9D21-4507-97A9-BA3F6511B672}" dt="2019-06-03T22:20:31.378" v="976"/>
        <pc:sldMkLst>
          <pc:docMk/>
          <pc:sldMk cId="1693265426" sldId="557"/>
        </pc:sldMkLst>
      </pc:sldChg>
      <pc:sldChg chg="modSp add replId">
        <pc:chgData name="Samuel Robes Loureiro" userId="d72262b9fc01168e" providerId="Windows Live" clId="Web-{D2A593E8-9D21-4507-97A9-BA3F6511B672}" dt="2019-06-03T22:27:19.027" v="1031" actId="20577"/>
        <pc:sldMkLst>
          <pc:docMk/>
          <pc:sldMk cId="860018147" sldId="558"/>
        </pc:sldMkLst>
        <pc:spChg chg="mod">
          <ac:chgData name="Samuel Robes Loureiro" userId="d72262b9fc01168e" providerId="Windows Live" clId="Web-{D2A593E8-9D21-4507-97A9-BA3F6511B672}" dt="2019-06-03T22:27:19.027" v="1031" actId="20577"/>
          <ac:spMkLst>
            <pc:docMk/>
            <pc:sldMk cId="860018147" sldId="558"/>
            <ac:spMk id="7" creationId="{5CD86282-6E81-42E1-AAF8-DEAC8E207966}"/>
          </ac:spMkLst>
        </pc:spChg>
      </pc:sldChg>
      <pc:sldChg chg="add del replId">
        <pc:chgData name="Samuel Robes Loureiro" userId="d72262b9fc01168e" providerId="Windows Live" clId="Web-{D2A593E8-9D21-4507-97A9-BA3F6511B672}" dt="2019-06-03T22:20:28.846" v="975"/>
        <pc:sldMkLst>
          <pc:docMk/>
          <pc:sldMk cId="4141336604" sldId="558"/>
        </pc:sldMkLst>
      </pc:sldChg>
      <pc:sldChg chg="add replId">
        <pc:chgData name="Samuel Robes Loureiro" userId="d72262b9fc01168e" providerId="Windows Live" clId="Web-{D2A593E8-9D21-4507-97A9-BA3F6511B672}" dt="2019-06-03T22:21:49.879" v="1004"/>
        <pc:sldMkLst>
          <pc:docMk/>
          <pc:sldMk cId="1036477994" sldId="559"/>
        </pc:sldMkLst>
      </pc:sldChg>
      <pc:sldChg chg="add replId">
        <pc:chgData name="Samuel Robes Loureiro" userId="d72262b9fc01168e" providerId="Windows Live" clId="Web-{D2A593E8-9D21-4507-97A9-BA3F6511B672}" dt="2019-06-03T22:21:55.520" v="1005"/>
        <pc:sldMkLst>
          <pc:docMk/>
          <pc:sldMk cId="3459323216" sldId="560"/>
        </pc:sldMkLst>
      </pc:sldChg>
      <pc:sldChg chg="add replId">
        <pc:chgData name="Samuel Robes Loureiro" userId="d72262b9fc01168e" providerId="Windows Live" clId="Web-{D2A593E8-9D21-4507-97A9-BA3F6511B672}" dt="2019-06-03T22:22:00.457" v="1006"/>
        <pc:sldMkLst>
          <pc:docMk/>
          <pc:sldMk cId="1508507563" sldId="561"/>
        </pc:sldMkLst>
      </pc:sldChg>
    </pc:docChg>
  </pc:docChgLst>
  <pc:docChgLst>
    <pc:chgData name="Samuel Robes Loureiro" userId="d72262b9fc01168e" providerId="LiveId" clId="{F90C0C5E-9461-4D53-B968-C16B8EF8CBF3}"/>
    <pc:docChg chg="undo custSel addSld delSld modSld">
      <pc:chgData name="Samuel Robes Loureiro" userId="d72262b9fc01168e" providerId="LiveId" clId="{F90C0C5E-9461-4D53-B968-C16B8EF8CBF3}" dt="2019-06-04T17:19:23.845" v="3025" actId="20577"/>
      <pc:docMkLst>
        <pc:docMk/>
      </pc:docMkLst>
      <pc:sldChg chg="modSp">
        <pc:chgData name="Samuel Robes Loureiro" userId="d72262b9fc01168e" providerId="LiveId" clId="{F90C0C5E-9461-4D53-B968-C16B8EF8CBF3}" dt="2019-06-03T18:52:20.498" v="208" actId="115"/>
        <pc:sldMkLst>
          <pc:docMk/>
          <pc:sldMk cId="1692608540" sldId="256"/>
        </pc:sldMkLst>
        <pc:spChg chg="mod">
          <ac:chgData name="Samuel Robes Loureiro" userId="d72262b9fc01168e" providerId="LiveId" clId="{F90C0C5E-9461-4D53-B968-C16B8EF8CBF3}" dt="2019-06-03T18:52:20.498" v="208" actId="115"/>
          <ac:spMkLst>
            <pc:docMk/>
            <pc:sldMk cId="1692608540" sldId="256"/>
            <ac:spMk id="2" creationId="{AB68CEC0-64F0-4BA5-9615-AB681D3CD992}"/>
          </ac:spMkLst>
        </pc:spChg>
      </pc:sldChg>
      <pc:sldChg chg="addSp modSp">
        <pc:chgData name="Samuel Robes Loureiro" userId="d72262b9fc01168e" providerId="LiveId" clId="{F90C0C5E-9461-4D53-B968-C16B8EF8CBF3}" dt="2019-06-03T19:02:38.887" v="274" actId="115"/>
        <pc:sldMkLst>
          <pc:docMk/>
          <pc:sldMk cId="2031055565" sldId="257"/>
        </pc:sldMkLst>
        <pc:spChg chg="mod">
          <ac:chgData name="Samuel Robes Loureiro" userId="d72262b9fc01168e" providerId="LiveId" clId="{F90C0C5E-9461-4D53-B968-C16B8EF8CBF3}" dt="2019-06-03T19:02:38.887" v="274" actId="115"/>
          <ac:spMkLst>
            <pc:docMk/>
            <pc:sldMk cId="2031055565" sldId="257"/>
            <ac:spMk id="2" creationId="{274E528A-E435-42ED-A304-2D9CDF607FA3}"/>
          </ac:spMkLst>
        </pc:spChg>
        <pc:spChg chg="mod">
          <ac:chgData name="Samuel Robes Loureiro" userId="d72262b9fc01168e" providerId="LiveId" clId="{F90C0C5E-9461-4D53-B968-C16B8EF8CBF3}" dt="2019-06-03T17:36:32.046" v="90" actId="6549"/>
          <ac:spMkLst>
            <pc:docMk/>
            <pc:sldMk cId="2031055565" sldId="257"/>
            <ac:spMk id="4" creationId="{33B98F6A-9D90-473E-B02E-DDC4E40A5D63}"/>
          </ac:spMkLst>
        </pc:spChg>
        <pc:picChg chg="add mod">
          <ac:chgData name="Samuel Robes Loureiro" userId="d72262b9fc01168e" providerId="LiveId" clId="{F90C0C5E-9461-4D53-B968-C16B8EF8CBF3}" dt="2019-06-03T17:36:40.841" v="94" actId="14100"/>
          <ac:picMkLst>
            <pc:docMk/>
            <pc:sldMk cId="2031055565" sldId="257"/>
            <ac:picMk id="3" creationId="{28D07944-2D5A-4B97-B2D8-55BACCF078AF}"/>
          </ac:picMkLst>
        </pc:picChg>
        <pc:picChg chg="add mod">
          <ac:chgData name="Samuel Robes Loureiro" userId="d72262b9fc01168e" providerId="LiveId" clId="{F90C0C5E-9461-4D53-B968-C16B8EF8CBF3}" dt="2019-06-03T17:36:45.277" v="96" actId="14100"/>
          <ac:picMkLst>
            <pc:docMk/>
            <pc:sldMk cId="2031055565" sldId="257"/>
            <ac:picMk id="5" creationId="{25B3A843-E4C2-4A70-8B21-4962D6DE7D98}"/>
          </ac:picMkLst>
        </pc:picChg>
      </pc:sldChg>
      <pc:sldChg chg="modSp">
        <pc:chgData name="Samuel Robes Loureiro" userId="d72262b9fc01168e" providerId="LiveId" clId="{F90C0C5E-9461-4D53-B968-C16B8EF8CBF3}" dt="2019-06-03T18:55:51.189" v="231" actId="20577"/>
        <pc:sldMkLst>
          <pc:docMk/>
          <pc:sldMk cId="1059076006" sldId="282"/>
        </pc:sldMkLst>
        <pc:spChg chg="mod">
          <ac:chgData name="Samuel Robes Loureiro" userId="d72262b9fc01168e" providerId="LiveId" clId="{F90C0C5E-9461-4D53-B968-C16B8EF8CBF3}" dt="2019-06-03T18:55:51.189" v="231" actId="20577"/>
          <ac:spMkLst>
            <pc:docMk/>
            <pc:sldMk cId="1059076006" sldId="282"/>
            <ac:spMk id="3" creationId="{41CCAFED-D40E-46CB-8BA3-4AC8D4594B74}"/>
          </ac:spMkLst>
        </pc:spChg>
      </pc:sldChg>
      <pc:sldChg chg="delSp modSp">
        <pc:chgData name="Samuel Robes Loureiro" userId="d72262b9fc01168e" providerId="LiveId" clId="{F90C0C5E-9461-4D53-B968-C16B8EF8CBF3}" dt="2019-06-03T17:55:43.912" v="133" actId="20577"/>
        <pc:sldMkLst>
          <pc:docMk/>
          <pc:sldMk cId="699887576" sldId="488"/>
        </pc:sldMkLst>
        <pc:spChg chg="mod">
          <ac:chgData name="Samuel Robes Loureiro" userId="d72262b9fc01168e" providerId="LiveId" clId="{F90C0C5E-9461-4D53-B968-C16B8EF8CBF3}" dt="2019-06-03T17:55:43.912" v="133" actId="20577"/>
          <ac:spMkLst>
            <pc:docMk/>
            <pc:sldMk cId="699887576" sldId="488"/>
            <ac:spMk id="3" creationId="{23741DF6-7607-4200-B7E6-03986C8FEFF9}"/>
          </ac:spMkLst>
        </pc:spChg>
        <pc:spChg chg="del mod">
          <ac:chgData name="Samuel Robes Loureiro" userId="d72262b9fc01168e" providerId="LiveId" clId="{F90C0C5E-9461-4D53-B968-C16B8EF8CBF3}" dt="2019-06-03T17:37:44.417" v="108" actId="478"/>
          <ac:spMkLst>
            <pc:docMk/>
            <pc:sldMk cId="699887576" sldId="488"/>
            <ac:spMk id="8" creationId="{D775072F-7CF0-4CCB-A1C3-84F939284410}"/>
          </ac:spMkLst>
        </pc:spChg>
      </pc:sldChg>
      <pc:sldChg chg="modSp">
        <pc:chgData name="Samuel Robes Loureiro" userId="d72262b9fc01168e" providerId="LiveId" clId="{F90C0C5E-9461-4D53-B968-C16B8EF8CBF3}" dt="2019-06-03T18:18:02.636" v="193" actId="313"/>
        <pc:sldMkLst>
          <pc:docMk/>
          <pc:sldMk cId="406801794" sldId="533"/>
        </pc:sldMkLst>
        <pc:spChg chg="mod">
          <ac:chgData name="Samuel Robes Loureiro" userId="d72262b9fc01168e" providerId="LiveId" clId="{F90C0C5E-9461-4D53-B968-C16B8EF8CBF3}" dt="2019-06-03T17:56:20.995" v="156"/>
          <ac:spMkLst>
            <pc:docMk/>
            <pc:sldMk cId="406801794" sldId="533"/>
            <ac:spMk id="2" creationId="{D8C6E22E-5830-4BB7-AC4B-2942F5B10C25}"/>
          </ac:spMkLst>
        </pc:spChg>
        <pc:spChg chg="mod">
          <ac:chgData name="Samuel Robes Loureiro" userId="d72262b9fc01168e" providerId="LiveId" clId="{F90C0C5E-9461-4D53-B968-C16B8EF8CBF3}" dt="2019-06-03T18:18:02.636" v="193" actId="313"/>
          <ac:spMkLst>
            <pc:docMk/>
            <pc:sldMk cId="406801794" sldId="533"/>
            <ac:spMk id="7" creationId="{5CD86282-6E81-42E1-AAF8-DEAC8E207966}"/>
          </ac:spMkLst>
        </pc:spChg>
      </pc:sldChg>
      <pc:sldChg chg="del">
        <pc:chgData name="Samuel Robes Loureiro" userId="d72262b9fc01168e" providerId="LiveId" clId="{F90C0C5E-9461-4D53-B968-C16B8EF8CBF3}" dt="2019-06-03T17:55:55.134" v="135" actId="2696"/>
        <pc:sldMkLst>
          <pc:docMk/>
          <pc:sldMk cId="2437672286" sldId="535"/>
        </pc:sldMkLst>
      </pc:sldChg>
      <pc:sldChg chg="modSp add">
        <pc:chgData name="Samuel Robes Loureiro" userId="d72262b9fc01168e" providerId="LiveId" clId="{F90C0C5E-9461-4D53-B968-C16B8EF8CBF3}" dt="2019-06-03T18:17:09.839" v="178" actId="20577"/>
        <pc:sldMkLst>
          <pc:docMk/>
          <pc:sldMk cId="3732976689" sldId="535"/>
        </pc:sldMkLst>
        <pc:spChg chg="mod">
          <ac:chgData name="Samuel Robes Loureiro" userId="d72262b9fc01168e" providerId="LiveId" clId="{F90C0C5E-9461-4D53-B968-C16B8EF8CBF3}" dt="2019-06-03T17:56:40.069" v="162" actId="27636"/>
          <ac:spMkLst>
            <pc:docMk/>
            <pc:sldMk cId="3732976689" sldId="535"/>
            <ac:spMk id="2" creationId="{D8C6E22E-5830-4BB7-AC4B-2942F5B10C25}"/>
          </ac:spMkLst>
        </pc:spChg>
        <pc:spChg chg="mod">
          <ac:chgData name="Samuel Robes Loureiro" userId="d72262b9fc01168e" providerId="LiveId" clId="{F90C0C5E-9461-4D53-B968-C16B8EF8CBF3}" dt="2019-06-03T18:17:09.839" v="178" actId="20577"/>
          <ac:spMkLst>
            <pc:docMk/>
            <pc:sldMk cId="3732976689" sldId="535"/>
            <ac:spMk id="7" creationId="{5CD86282-6E81-42E1-AAF8-DEAC8E207966}"/>
          </ac:spMkLst>
        </pc:spChg>
      </pc:sldChg>
      <pc:sldChg chg="modSp add">
        <pc:chgData name="Samuel Robes Loureiro" userId="d72262b9fc01168e" providerId="LiveId" clId="{F90C0C5E-9461-4D53-B968-C16B8EF8CBF3}" dt="2019-06-03T18:17:48.093" v="189" actId="20577"/>
        <pc:sldMkLst>
          <pc:docMk/>
          <pc:sldMk cId="1895010826" sldId="536"/>
        </pc:sldMkLst>
        <pc:spChg chg="mod">
          <ac:chgData name="Samuel Robes Loureiro" userId="d72262b9fc01168e" providerId="LiveId" clId="{F90C0C5E-9461-4D53-B968-C16B8EF8CBF3}" dt="2019-06-03T17:57:02.452" v="166" actId="14100"/>
          <ac:spMkLst>
            <pc:docMk/>
            <pc:sldMk cId="1895010826" sldId="536"/>
            <ac:spMk id="2" creationId="{D8C6E22E-5830-4BB7-AC4B-2942F5B10C25}"/>
          </ac:spMkLst>
        </pc:spChg>
        <pc:spChg chg="mod">
          <ac:chgData name="Samuel Robes Loureiro" userId="d72262b9fc01168e" providerId="LiveId" clId="{F90C0C5E-9461-4D53-B968-C16B8EF8CBF3}" dt="2019-06-03T18:17:48.093" v="189" actId="20577"/>
          <ac:spMkLst>
            <pc:docMk/>
            <pc:sldMk cId="1895010826" sldId="536"/>
            <ac:spMk id="7" creationId="{5CD86282-6E81-42E1-AAF8-DEAC8E207966}"/>
          </ac:spMkLst>
        </pc:spChg>
      </pc:sldChg>
      <pc:sldChg chg="del">
        <pc:chgData name="Samuel Robes Loureiro" userId="d72262b9fc01168e" providerId="LiveId" clId="{F90C0C5E-9461-4D53-B968-C16B8EF8CBF3}" dt="2019-06-03T17:55:55.789" v="136" actId="2696"/>
        <pc:sldMkLst>
          <pc:docMk/>
          <pc:sldMk cId="3225972870" sldId="536"/>
        </pc:sldMkLst>
      </pc:sldChg>
      <pc:sldChg chg="del">
        <pc:chgData name="Samuel Robes Loureiro" userId="d72262b9fc01168e" providerId="LiveId" clId="{F90C0C5E-9461-4D53-B968-C16B8EF8CBF3}" dt="2019-06-03T17:55:56.322" v="137" actId="2696"/>
        <pc:sldMkLst>
          <pc:docMk/>
          <pc:sldMk cId="45378584" sldId="537"/>
        </pc:sldMkLst>
      </pc:sldChg>
      <pc:sldChg chg="modSp add">
        <pc:chgData name="Samuel Robes Loureiro" userId="d72262b9fc01168e" providerId="LiveId" clId="{F90C0C5E-9461-4D53-B968-C16B8EF8CBF3}" dt="2019-06-03T18:17:02.827" v="175" actId="20577"/>
        <pc:sldMkLst>
          <pc:docMk/>
          <pc:sldMk cId="422287275" sldId="537"/>
        </pc:sldMkLst>
        <pc:spChg chg="mod">
          <ac:chgData name="Samuel Robes Loureiro" userId="d72262b9fc01168e" providerId="LiveId" clId="{F90C0C5E-9461-4D53-B968-C16B8EF8CBF3}" dt="2019-06-03T18:17:02.827" v="175" actId="20577"/>
          <ac:spMkLst>
            <pc:docMk/>
            <pc:sldMk cId="422287275" sldId="537"/>
            <ac:spMk id="7" creationId="{5CD86282-6E81-42E1-AAF8-DEAC8E207966}"/>
          </ac:spMkLst>
        </pc:spChg>
      </pc:sldChg>
      <pc:sldChg chg="modSp add">
        <pc:chgData name="Samuel Robes Loureiro" userId="d72262b9fc01168e" providerId="LiveId" clId="{F90C0C5E-9461-4D53-B968-C16B8EF8CBF3}" dt="2019-06-03T18:17:23.703" v="182" actId="20577"/>
        <pc:sldMkLst>
          <pc:docMk/>
          <pc:sldMk cId="685822395" sldId="538"/>
        </pc:sldMkLst>
        <pc:spChg chg="mod">
          <ac:chgData name="Samuel Robes Loureiro" userId="d72262b9fc01168e" providerId="LiveId" clId="{F90C0C5E-9461-4D53-B968-C16B8EF8CBF3}" dt="2019-06-03T18:17:23.703" v="182" actId="20577"/>
          <ac:spMkLst>
            <pc:docMk/>
            <pc:sldMk cId="685822395" sldId="538"/>
            <ac:spMk id="7" creationId="{5CD86282-6E81-42E1-AAF8-DEAC8E207966}"/>
          </ac:spMkLst>
        </pc:spChg>
      </pc:sldChg>
      <pc:sldChg chg="del">
        <pc:chgData name="Samuel Robes Loureiro" userId="d72262b9fc01168e" providerId="LiveId" clId="{F90C0C5E-9461-4D53-B968-C16B8EF8CBF3}" dt="2019-06-03T17:55:56.777" v="138" actId="2696"/>
        <pc:sldMkLst>
          <pc:docMk/>
          <pc:sldMk cId="737622587" sldId="538"/>
        </pc:sldMkLst>
      </pc:sldChg>
      <pc:sldChg chg="del">
        <pc:chgData name="Samuel Robes Loureiro" userId="d72262b9fc01168e" providerId="LiveId" clId="{F90C0C5E-9461-4D53-B968-C16B8EF8CBF3}" dt="2019-06-03T17:55:57.295" v="139" actId="2696"/>
        <pc:sldMkLst>
          <pc:docMk/>
          <pc:sldMk cId="439894813" sldId="539"/>
        </pc:sldMkLst>
      </pc:sldChg>
      <pc:sldChg chg="modSp add">
        <pc:chgData name="Samuel Robes Loureiro" userId="d72262b9fc01168e" providerId="LiveId" clId="{F90C0C5E-9461-4D53-B968-C16B8EF8CBF3}" dt="2019-06-03T18:17:32.513" v="184" actId="20577"/>
        <pc:sldMkLst>
          <pc:docMk/>
          <pc:sldMk cId="976680563" sldId="539"/>
        </pc:sldMkLst>
        <pc:spChg chg="mod">
          <ac:chgData name="Samuel Robes Loureiro" userId="d72262b9fc01168e" providerId="LiveId" clId="{F90C0C5E-9461-4D53-B968-C16B8EF8CBF3}" dt="2019-06-03T18:17:32.513" v="184" actId="20577"/>
          <ac:spMkLst>
            <pc:docMk/>
            <pc:sldMk cId="976680563" sldId="539"/>
            <ac:spMk id="7" creationId="{5CD86282-6E81-42E1-AAF8-DEAC8E207966}"/>
          </ac:spMkLst>
        </pc:spChg>
      </pc:sldChg>
      <pc:sldChg chg="del">
        <pc:chgData name="Samuel Robes Loureiro" userId="d72262b9fc01168e" providerId="LiveId" clId="{F90C0C5E-9461-4D53-B968-C16B8EF8CBF3}" dt="2019-06-03T17:55:57.780" v="140" actId="2696"/>
        <pc:sldMkLst>
          <pc:docMk/>
          <pc:sldMk cId="2215219373" sldId="540"/>
        </pc:sldMkLst>
      </pc:sldChg>
      <pc:sldChg chg="modSp add">
        <pc:chgData name="Samuel Robes Loureiro" userId="d72262b9fc01168e" providerId="LiveId" clId="{F90C0C5E-9461-4D53-B968-C16B8EF8CBF3}" dt="2019-06-03T18:17:38.808" v="186" actId="20577"/>
        <pc:sldMkLst>
          <pc:docMk/>
          <pc:sldMk cId="2580922298" sldId="540"/>
        </pc:sldMkLst>
        <pc:spChg chg="mod">
          <ac:chgData name="Samuel Robes Loureiro" userId="d72262b9fc01168e" providerId="LiveId" clId="{F90C0C5E-9461-4D53-B968-C16B8EF8CBF3}" dt="2019-06-03T18:17:38.808" v="186" actId="20577"/>
          <ac:spMkLst>
            <pc:docMk/>
            <pc:sldMk cId="2580922298" sldId="540"/>
            <ac:spMk id="7" creationId="{5CD86282-6E81-42E1-AAF8-DEAC8E207966}"/>
          </ac:spMkLst>
        </pc:spChg>
      </pc:sldChg>
      <pc:sldChg chg="modSp add">
        <pc:chgData name="Samuel Robes Loureiro" userId="d72262b9fc01168e" providerId="LiveId" clId="{F90C0C5E-9461-4D53-B968-C16B8EF8CBF3}" dt="2019-06-03T18:17:52.795" v="191" actId="20577"/>
        <pc:sldMkLst>
          <pc:docMk/>
          <pc:sldMk cId="527593222" sldId="541"/>
        </pc:sldMkLst>
        <pc:spChg chg="mod">
          <ac:chgData name="Samuel Robes Loureiro" userId="d72262b9fc01168e" providerId="LiveId" clId="{F90C0C5E-9461-4D53-B968-C16B8EF8CBF3}" dt="2019-06-03T18:17:52.795" v="191" actId="20577"/>
          <ac:spMkLst>
            <pc:docMk/>
            <pc:sldMk cId="527593222" sldId="541"/>
            <ac:spMk id="7" creationId="{5CD86282-6E81-42E1-AAF8-DEAC8E207966}"/>
          </ac:spMkLst>
        </pc:spChg>
      </pc:sldChg>
      <pc:sldChg chg="del">
        <pc:chgData name="Samuel Robes Loureiro" userId="d72262b9fc01168e" providerId="LiveId" clId="{F90C0C5E-9461-4D53-B968-C16B8EF8CBF3}" dt="2019-06-03T17:55:58.249" v="141" actId="2696"/>
        <pc:sldMkLst>
          <pc:docMk/>
          <pc:sldMk cId="3841781859" sldId="541"/>
        </pc:sldMkLst>
      </pc:sldChg>
      <pc:sldChg chg="addSp delSp modSp add">
        <pc:chgData name="Samuel Robes Loureiro" userId="d72262b9fc01168e" providerId="LiveId" clId="{F90C0C5E-9461-4D53-B968-C16B8EF8CBF3}" dt="2019-06-03T19:02:53.895" v="277" actId="20577"/>
        <pc:sldMkLst>
          <pc:docMk/>
          <pc:sldMk cId="2474063141" sldId="542"/>
        </pc:sldMkLst>
        <pc:spChg chg="mod">
          <ac:chgData name="Samuel Robes Loureiro" userId="d72262b9fc01168e" providerId="LiveId" clId="{F90C0C5E-9461-4D53-B968-C16B8EF8CBF3}" dt="2019-06-03T19:02:53.895" v="277" actId="20577"/>
          <ac:spMkLst>
            <pc:docMk/>
            <pc:sldMk cId="2474063141" sldId="542"/>
            <ac:spMk id="2" creationId="{274E528A-E435-42ED-A304-2D9CDF607FA3}"/>
          </ac:spMkLst>
        </pc:spChg>
        <pc:spChg chg="mod">
          <ac:chgData name="Samuel Robes Loureiro" userId="d72262b9fc01168e" providerId="LiveId" clId="{F90C0C5E-9461-4D53-B968-C16B8EF8CBF3}" dt="2019-06-03T18:55:23.330" v="229" actId="20577"/>
          <ac:spMkLst>
            <pc:docMk/>
            <pc:sldMk cId="2474063141" sldId="542"/>
            <ac:spMk id="4" creationId="{33B98F6A-9D90-473E-B02E-DDC4E40A5D63}"/>
          </ac:spMkLst>
        </pc:spChg>
        <pc:picChg chg="del">
          <ac:chgData name="Samuel Robes Loureiro" userId="d72262b9fc01168e" providerId="LiveId" clId="{F90C0C5E-9461-4D53-B968-C16B8EF8CBF3}" dt="2019-06-03T18:54:41.148" v="216" actId="478"/>
          <ac:picMkLst>
            <pc:docMk/>
            <pc:sldMk cId="2474063141" sldId="542"/>
            <ac:picMk id="3" creationId="{28D07944-2D5A-4B97-B2D8-55BACCF078AF}"/>
          </ac:picMkLst>
        </pc:picChg>
        <pc:picChg chg="del">
          <ac:chgData name="Samuel Robes Loureiro" userId="d72262b9fc01168e" providerId="LiveId" clId="{F90C0C5E-9461-4D53-B968-C16B8EF8CBF3}" dt="2019-06-03T18:54:43.315" v="217" actId="478"/>
          <ac:picMkLst>
            <pc:docMk/>
            <pc:sldMk cId="2474063141" sldId="542"/>
            <ac:picMk id="5" creationId="{25B3A843-E4C2-4A70-8B21-4962D6DE7D98}"/>
          </ac:picMkLst>
        </pc:picChg>
        <pc:picChg chg="add del">
          <ac:chgData name="Samuel Robes Loureiro" userId="d72262b9fc01168e" providerId="LiveId" clId="{F90C0C5E-9461-4D53-B968-C16B8EF8CBF3}" dt="2019-06-03T18:54:48.826" v="219"/>
          <ac:picMkLst>
            <pc:docMk/>
            <pc:sldMk cId="2474063141" sldId="542"/>
            <ac:picMk id="6" creationId="{0BA64656-0716-44C3-9150-2F52ED3BDA3A}"/>
          </ac:picMkLst>
        </pc:picChg>
        <pc:picChg chg="add mod">
          <ac:chgData name="Samuel Robes Loureiro" userId="d72262b9fc01168e" providerId="LiveId" clId="{F90C0C5E-9461-4D53-B968-C16B8EF8CBF3}" dt="2019-06-03T18:55:13.734" v="222" actId="14100"/>
          <ac:picMkLst>
            <pc:docMk/>
            <pc:sldMk cId="2474063141" sldId="542"/>
            <ac:picMk id="7" creationId="{22FBA5B1-1682-47DE-8071-9B1AB2164530}"/>
          </ac:picMkLst>
        </pc:picChg>
      </pc:sldChg>
      <pc:sldChg chg="del">
        <pc:chgData name="Samuel Robes Loureiro" userId="d72262b9fc01168e" providerId="LiveId" clId="{F90C0C5E-9461-4D53-B968-C16B8EF8CBF3}" dt="2019-06-03T17:55:58.850" v="142" actId="2696"/>
        <pc:sldMkLst>
          <pc:docMk/>
          <pc:sldMk cId="2841029335" sldId="542"/>
        </pc:sldMkLst>
      </pc:sldChg>
      <pc:sldChg chg="modSp add">
        <pc:chgData name="Samuel Robes Loureiro" userId="d72262b9fc01168e" providerId="LiveId" clId="{F90C0C5E-9461-4D53-B968-C16B8EF8CBF3}" dt="2019-06-03T19:00:29.967" v="251" actId="122"/>
        <pc:sldMkLst>
          <pc:docMk/>
          <pc:sldMk cId="2779734791" sldId="543"/>
        </pc:sldMkLst>
        <pc:spChg chg="mod">
          <ac:chgData name="Samuel Robes Loureiro" userId="d72262b9fc01168e" providerId="LiveId" clId="{F90C0C5E-9461-4D53-B968-C16B8EF8CBF3}" dt="2019-06-03T19:00:29.967" v="251" actId="122"/>
          <ac:spMkLst>
            <pc:docMk/>
            <pc:sldMk cId="2779734791" sldId="543"/>
            <ac:spMk id="2" creationId="{D8C6E22E-5830-4BB7-AC4B-2942F5B10C25}"/>
          </ac:spMkLst>
        </pc:spChg>
      </pc:sldChg>
      <pc:sldChg chg="del">
        <pc:chgData name="Samuel Robes Loureiro" userId="d72262b9fc01168e" providerId="LiveId" clId="{F90C0C5E-9461-4D53-B968-C16B8EF8CBF3}" dt="2019-06-03T17:55:59.445" v="143" actId="2696"/>
        <pc:sldMkLst>
          <pc:docMk/>
          <pc:sldMk cId="3183341672" sldId="543"/>
        </pc:sldMkLst>
      </pc:sldChg>
      <pc:sldChg chg="del">
        <pc:chgData name="Samuel Robes Loureiro" userId="d72262b9fc01168e" providerId="LiveId" clId="{F90C0C5E-9461-4D53-B968-C16B8EF8CBF3}" dt="2019-06-03T17:55:59.968" v="144" actId="2696"/>
        <pc:sldMkLst>
          <pc:docMk/>
          <pc:sldMk cId="1514752596" sldId="544"/>
        </pc:sldMkLst>
      </pc:sldChg>
      <pc:sldChg chg="modSp add">
        <pc:chgData name="Samuel Robes Loureiro" userId="d72262b9fc01168e" providerId="LiveId" clId="{F90C0C5E-9461-4D53-B968-C16B8EF8CBF3}" dt="2019-06-03T19:00:09.837" v="248" actId="1076"/>
        <pc:sldMkLst>
          <pc:docMk/>
          <pc:sldMk cId="4266229562" sldId="544"/>
        </pc:sldMkLst>
        <pc:spChg chg="mod">
          <ac:chgData name="Samuel Robes Loureiro" userId="d72262b9fc01168e" providerId="LiveId" clId="{F90C0C5E-9461-4D53-B968-C16B8EF8CBF3}" dt="2019-06-03T19:00:09.837" v="248" actId="1076"/>
          <ac:spMkLst>
            <pc:docMk/>
            <pc:sldMk cId="4266229562" sldId="544"/>
            <ac:spMk id="3" creationId="{23741DF6-7607-4200-B7E6-03986C8FEFF9}"/>
          </ac:spMkLst>
        </pc:spChg>
        <pc:spChg chg="mod">
          <ac:chgData name="Samuel Robes Loureiro" userId="d72262b9fc01168e" providerId="LiveId" clId="{F90C0C5E-9461-4D53-B968-C16B8EF8CBF3}" dt="2019-06-03T19:00:04.549" v="247" actId="1076"/>
          <ac:spMkLst>
            <pc:docMk/>
            <pc:sldMk cId="4266229562" sldId="544"/>
            <ac:spMk id="4" creationId="{72AC5DE2-047D-403B-BC66-E7C4111F11B2}"/>
          </ac:spMkLst>
        </pc:spChg>
      </pc:sldChg>
      <pc:sldChg chg="modSp add">
        <pc:chgData name="Samuel Robes Loureiro" userId="d72262b9fc01168e" providerId="LiveId" clId="{F90C0C5E-9461-4D53-B968-C16B8EF8CBF3}" dt="2019-06-03T19:00:46.599" v="258"/>
        <pc:sldMkLst>
          <pc:docMk/>
          <pc:sldMk cId="1194480825" sldId="545"/>
        </pc:sldMkLst>
        <pc:spChg chg="mod">
          <ac:chgData name="Samuel Robes Loureiro" userId="d72262b9fc01168e" providerId="LiveId" clId="{F90C0C5E-9461-4D53-B968-C16B8EF8CBF3}" dt="2019-06-03T19:00:46.599" v="258"/>
          <ac:spMkLst>
            <pc:docMk/>
            <pc:sldMk cId="1194480825" sldId="545"/>
            <ac:spMk id="2" creationId="{D8C6E22E-5830-4BB7-AC4B-2942F5B10C25}"/>
          </ac:spMkLst>
        </pc:spChg>
      </pc:sldChg>
      <pc:sldChg chg="del">
        <pc:chgData name="Samuel Robes Loureiro" userId="d72262b9fc01168e" providerId="LiveId" clId="{F90C0C5E-9461-4D53-B968-C16B8EF8CBF3}" dt="2019-06-03T17:56:00.470" v="145" actId="2696"/>
        <pc:sldMkLst>
          <pc:docMk/>
          <pc:sldMk cId="3074405840" sldId="545"/>
        </pc:sldMkLst>
      </pc:sldChg>
      <pc:sldChg chg="del">
        <pc:chgData name="Samuel Robes Loureiro" userId="d72262b9fc01168e" providerId="LiveId" clId="{F90C0C5E-9461-4D53-B968-C16B8EF8CBF3}" dt="2019-06-03T17:56:01.002" v="146" actId="2696"/>
        <pc:sldMkLst>
          <pc:docMk/>
          <pc:sldMk cId="1637650928" sldId="546"/>
        </pc:sldMkLst>
      </pc:sldChg>
      <pc:sldChg chg="modSp add">
        <pc:chgData name="Samuel Robes Loureiro" userId="d72262b9fc01168e" providerId="LiveId" clId="{F90C0C5E-9461-4D53-B968-C16B8EF8CBF3}" dt="2019-06-03T19:01:51.518" v="264" actId="313"/>
        <pc:sldMkLst>
          <pc:docMk/>
          <pc:sldMk cId="4027666589" sldId="546"/>
        </pc:sldMkLst>
        <pc:spChg chg="mod">
          <ac:chgData name="Samuel Robes Loureiro" userId="d72262b9fc01168e" providerId="LiveId" clId="{F90C0C5E-9461-4D53-B968-C16B8EF8CBF3}" dt="2019-06-03T19:01:51.518" v="264" actId="313"/>
          <ac:spMkLst>
            <pc:docMk/>
            <pc:sldMk cId="4027666589" sldId="546"/>
            <ac:spMk id="2" creationId="{D8C6E22E-5830-4BB7-AC4B-2942F5B10C25}"/>
          </ac:spMkLst>
        </pc:spChg>
      </pc:sldChg>
      <pc:sldChg chg="modSp add">
        <pc:chgData name="Samuel Robes Loureiro" userId="d72262b9fc01168e" providerId="LiveId" clId="{F90C0C5E-9461-4D53-B968-C16B8EF8CBF3}" dt="2019-06-03T19:01:03.453" v="260"/>
        <pc:sldMkLst>
          <pc:docMk/>
          <pc:sldMk cId="941184220" sldId="547"/>
        </pc:sldMkLst>
        <pc:spChg chg="mod">
          <ac:chgData name="Samuel Robes Loureiro" userId="d72262b9fc01168e" providerId="LiveId" clId="{F90C0C5E-9461-4D53-B968-C16B8EF8CBF3}" dt="2019-06-03T19:01:03.453" v="260"/>
          <ac:spMkLst>
            <pc:docMk/>
            <pc:sldMk cId="941184220" sldId="547"/>
            <ac:spMk id="2" creationId="{D8C6E22E-5830-4BB7-AC4B-2942F5B10C25}"/>
          </ac:spMkLst>
        </pc:spChg>
      </pc:sldChg>
      <pc:sldChg chg="del">
        <pc:chgData name="Samuel Robes Loureiro" userId="d72262b9fc01168e" providerId="LiveId" clId="{F90C0C5E-9461-4D53-B968-C16B8EF8CBF3}" dt="2019-06-03T17:56:01.519" v="147" actId="2696"/>
        <pc:sldMkLst>
          <pc:docMk/>
          <pc:sldMk cId="3086736332" sldId="547"/>
        </pc:sldMkLst>
      </pc:sldChg>
      <pc:sldChg chg="del">
        <pc:chgData name="Samuel Robes Loureiro" userId="d72262b9fc01168e" providerId="LiveId" clId="{F90C0C5E-9461-4D53-B968-C16B8EF8CBF3}" dt="2019-06-03T17:56:02.030" v="148" actId="2696"/>
        <pc:sldMkLst>
          <pc:docMk/>
          <pc:sldMk cId="1990928760" sldId="548"/>
        </pc:sldMkLst>
      </pc:sldChg>
      <pc:sldChg chg="modSp add">
        <pc:chgData name="Samuel Robes Loureiro" userId="d72262b9fc01168e" providerId="LiveId" clId="{F90C0C5E-9461-4D53-B968-C16B8EF8CBF3}" dt="2019-06-03T19:01:13.569" v="261"/>
        <pc:sldMkLst>
          <pc:docMk/>
          <pc:sldMk cId="3176098124" sldId="548"/>
        </pc:sldMkLst>
        <pc:spChg chg="mod">
          <ac:chgData name="Samuel Robes Loureiro" userId="d72262b9fc01168e" providerId="LiveId" clId="{F90C0C5E-9461-4D53-B968-C16B8EF8CBF3}" dt="2019-06-03T19:01:13.569" v="261"/>
          <ac:spMkLst>
            <pc:docMk/>
            <pc:sldMk cId="3176098124" sldId="548"/>
            <ac:spMk id="2" creationId="{D8C6E22E-5830-4BB7-AC4B-2942F5B10C25}"/>
          </ac:spMkLst>
        </pc:spChg>
      </pc:sldChg>
      <pc:sldChg chg="modSp add del">
        <pc:chgData name="Samuel Robes Loureiro" userId="d72262b9fc01168e" providerId="LiveId" clId="{F90C0C5E-9461-4D53-B968-C16B8EF8CBF3}" dt="2019-06-04T17:06:52.433" v="953" actId="2696"/>
        <pc:sldMkLst>
          <pc:docMk/>
          <pc:sldMk cId="221155316" sldId="549"/>
        </pc:sldMkLst>
        <pc:spChg chg="mod">
          <ac:chgData name="Samuel Robes Loureiro" userId="d72262b9fc01168e" providerId="LiveId" clId="{F90C0C5E-9461-4D53-B968-C16B8EF8CBF3}" dt="2019-06-03T19:01:21.888" v="262"/>
          <ac:spMkLst>
            <pc:docMk/>
            <pc:sldMk cId="221155316" sldId="549"/>
            <ac:spMk id="2" creationId="{D8C6E22E-5830-4BB7-AC4B-2942F5B10C25}"/>
          </ac:spMkLst>
        </pc:spChg>
      </pc:sldChg>
      <pc:sldChg chg="del">
        <pc:chgData name="Samuel Robes Loureiro" userId="d72262b9fc01168e" providerId="LiveId" clId="{F90C0C5E-9461-4D53-B968-C16B8EF8CBF3}" dt="2019-06-03T17:56:02.514" v="149" actId="2696"/>
        <pc:sldMkLst>
          <pc:docMk/>
          <pc:sldMk cId="3004043560" sldId="549"/>
        </pc:sldMkLst>
      </pc:sldChg>
      <pc:sldChg chg="modSp add del">
        <pc:chgData name="Samuel Robes Loureiro" userId="d72262b9fc01168e" providerId="LiveId" clId="{F90C0C5E-9461-4D53-B968-C16B8EF8CBF3}" dt="2019-06-04T17:06:50.918" v="951" actId="2696"/>
        <pc:sldMkLst>
          <pc:docMk/>
          <pc:sldMk cId="3033302813" sldId="550"/>
        </pc:sldMkLst>
        <pc:spChg chg="mod">
          <ac:chgData name="Samuel Robes Loureiro" userId="d72262b9fc01168e" providerId="LiveId" clId="{F90C0C5E-9461-4D53-B968-C16B8EF8CBF3}" dt="2019-06-03T19:01:34.442" v="263"/>
          <ac:spMkLst>
            <pc:docMk/>
            <pc:sldMk cId="3033302813" sldId="550"/>
            <ac:spMk id="2" creationId="{D8C6E22E-5830-4BB7-AC4B-2942F5B10C25}"/>
          </ac:spMkLst>
        </pc:spChg>
      </pc:sldChg>
      <pc:sldChg chg="del">
        <pc:chgData name="Samuel Robes Loureiro" userId="d72262b9fc01168e" providerId="LiveId" clId="{F90C0C5E-9461-4D53-B968-C16B8EF8CBF3}" dt="2019-06-03T17:56:02.991" v="150" actId="2696"/>
        <pc:sldMkLst>
          <pc:docMk/>
          <pc:sldMk cId="3304127168" sldId="550"/>
        </pc:sldMkLst>
      </pc:sldChg>
      <pc:sldChg chg="del">
        <pc:chgData name="Samuel Robes Loureiro" userId="d72262b9fc01168e" providerId="LiveId" clId="{F90C0C5E-9461-4D53-B968-C16B8EF8CBF3}" dt="2019-06-03T17:56:03.524" v="151" actId="2696"/>
        <pc:sldMkLst>
          <pc:docMk/>
          <pc:sldMk cId="4202886831" sldId="551"/>
        </pc:sldMkLst>
      </pc:sldChg>
      <pc:sldChg chg="del">
        <pc:chgData name="Samuel Robes Loureiro" userId="d72262b9fc01168e" providerId="LiveId" clId="{F90C0C5E-9461-4D53-B968-C16B8EF8CBF3}" dt="2019-06-03T17:56:04.047" v="152" actId="2696"/>
        <pc:sldMkLst>
          <pc:docMk/>
          <pc:sldMk cId="516468898" sldId="552"/>
        </pc:sldMkLst>
      </pc:sldChg>
      <pc:sldChg chg="del">
        <pc:chgData name="Samuel Robes Loureiro" userId="d72262b9fc01168e" providerId="LiveId" clId="{F90C0C5E-9461-4D53-B968-C16B8EF8CBF3}" dt="2019-06-03T17:56:04.480" v="153" actId="2696"/>
        <pc:sldMkLst>
          <pc:docMk/>
          <pc:sldMk cId="1118260783" sldId="553"/>
        </pc:sldMkLst>
      </pc:sldChg>
      <pc:sldChg chg="del">
        <pc:chgData name="Samuel Robes Loureiro" userId="d72262b9fc01168e" providerId="LiveId" clId="{F90C0C5E-9461-4D53-B968-C16B8EF8CBF3}" dt="2019-06-03T17:56:04.843" v="154" actId="2696"/>
        <pc:sldMkLst>
          <pc:docMk/>
          <pc:sldMk cId="491496391" sldId="554"/>
        </pc:sldMkLst>
      </pc:sldChg>
      <pc:sldChg chg="del">
        <pc:chgData name="Samuel Robes Loureiro" userId="d72262b9fc01168e" providerId="LiveId" clId="{F90C0C5E-9461-4D53-B968-C16B8EF8CBF3}" dt="2019-06-03T17:56:05.250" v="155" actId="2696"/>
        <pc:sldMkLst>
          <pc:docMk/>
          <pc:sldMk cId="2737956394" sldId="555"/>
        </pc:sldMkLst>
      </pc:sldChg>
      <pc:sldChg chg="del">
        <pc:chgData name="Samuel Robes Loureiro" userId="d72262b9fc01168e" providerId="LiveId" clId="{F90C0C5E-9461-4D53-B968-C16B8EF8CBF3}" dt="2019-06-03T17:56:24.838" v="157" actId="2696"/>
        <pc:sldMkLst>
          <pc:docMk/>
          <pc:sldMk cId="256694681" sldId="556"/>
        </pc:sldMkLst>
      </pc:sldChg>
      <pc:sldChg chg="modSp">
        <pc:chgData name="Samuel Robes Loureiro" userId="d72262b9fc01168e" providerId="LiveId" clId="{F90C0C5E-9461-4D53-B968-C16B8EF8CBF3}" dt="2019-06-04T17:05:49.280" v="898" actId="20577"/>
        <pc:sldMkLst>
          <pc:docMk/>
          <pc:sldMk cId="2834655256" sldId="556"/>
        </pc:sldMkLst>
        <pc:spChg chg="mod">
          <ac:chgData name="Samuel Robes Loureiro" userId="d72262b9fc01168e" providerId="LiveId" clId="{F90C0C5E-9461-4D53-B968-C16B8EF8CBF3}" dt="2019-06-04T17:05:49.280" v="898" actId="20577"/>
          <ac:spMkLst>
            <pc:docMk/>
            <pc:sldMk cId="2834655256" sldId="556"/>
            <ac:spMk id="7" creationId="{5CD86282-6E81-42E1-AAF8-DEAC8E207966}"/>
          </ac:spMkLst>
        </pc:spChg>
      </pc:sldChg>
      <pc:sldChg chg="modSp">
        <pc:chgData name="Samuel Robes Loureiro" userId="d72262b9fc01168e" providerId="LiveId" clId="{F90C0C5E-9461-4D53-B968-C16B8EF8CBF3}" dt="2019-06-04T17:02:35.233" v="452" actId="20577"/>
        <pc:sldMkLst>
          <pc:docMk/>
          <pc:sldMk cId="860018147" sldId="558"/>
        </pc:sldMkLst>
        <pc:spChg chg="mod">
          <ac:chgData name="Samuel Robes Loureiro" userId="d72262b9fc01168e" providerId="LiveId" clId="{F90C0C5E-9461-4D53-B968-C16B8EF8CBF3}" dt="2019-06-04T17:02:35.233" v="452" actId="20577"/>
          <ac:spMkLst>
            <pc:docMk/>
            <pc:sldMk cId="860018147" sldId="558"/>
            <ac:spMk id="7" creationId="{5CD86282-6E81-42E1-AAF8-DEAC8E207966}"/>
          </ac:spMkLst>
        </pc:spChg>
      </pc:sldChg>
      <pc:sldChg chg="modSp add del">
        <pc:chgData name="Samuel Robes Loureiro" userId="d72262b9fc01168e" providerId="LiveId" clId="{F90C0C5E-9461-4D53-B968-C16B8EF8CBF3}" dt="2019-06-04T17:12:01.800" v="1787" actId="20577"/>
        <pc:sldMkLst>
          <pc:docMk/>
          <pc:sldMk cId="1036477994" sldId="559"/>
        </pc:sldMkLst>
        <pc:spChg chg="mod">
          <ac:chgData name="Samuel Robes Loureiro" userId="d72262b9fc01168e" providerId="LiveId" clId="{F90C0C5E-9461-4D53-B968-C16B8EF8CBF3}" dt="2019-06-04T17:12:01.800" v="1787" actId="20577"/>
          <ac:spMkLst>
            <pc:docMk/>
            <pc:sldMk cId="1036477994" sldId="559"/>
            <ac:spMk id="7" creationId="{5CD86282-6E81-42E1-AAF8-DEAC8E207966}"/>
          </ac:spMkLst>
        </pc:spChg>
      </pc:sldChg>
      <pc:sldChg chg="modSp add del">
        <pc:chgData name="Samuel Robes Loureiro" userId="d72262b9fc01168e" providerId="LiveId" clId="{F90C0C5E-9461-4D53-B968-C16B8EF8CBF3}" dt="2019-06-04T17:14:16.728" v="2160" actId="20577"/>
        <pc:sldMkLst>
          <pc:docMk/>
          <pc:sldMk cId="3459323216" sldId="560"/>
        </pc:sldMkLst>
        <pc:spChg chg="mod">
          <ac:chgData name="Samuel Robes Loureiro" userId="d72262b9fc01168e" providerId="LiveId" clId="{F90C0C5E-9461-4D53-B968-C16B8EF8CBF3}" dt="2019-06-04T17:14:16.728" v="2160" actId="20577"/>
          <ac:spMkLst>
            <pc:docMk/>
            <pc:sldMk cId="3459323216" sldId="560"/>
            <ac:spMk id="7" creationId="{5CD86282-6E81-42E1-AAF8-DEAC8E207966}"/>
          </ac:spMkLst>
        </pc:spChg>
      </pc:sldChg>
      <pc:sldChg chg="modSp">
        <pc:chgData name="Samuel Robes Loureiro" userId="d72262b9fc01168e" providerId="LiveId" clId="{F90C0C5E-9461-4D53-B968-C16B8EF8CBF3}" dt="2019-06-04T17:19:23.845" v="3025" actId="20577"/>
        <pc:sldMkLst>
          <pc:docMk/>
          <pc:sldMk cId="1508507563" sldId="561"/>
        </pc:sldMkLst>
        <pc:spChg chg="mod">
          <ac:chgData name="Samuel Robes Loureiro" userId="d72262b9fc01168e" providerId="LiveId" clId="{F90C0C5E-9461-4D53-B968-C16B8EF8CBF3}" dt="2019-06-04T17:19:23.845" v="3025" actId="20577"/>
          <ac:spMkLst>
            <pc:docMk/>
            <pc:sldMk cId="1508507563" sldId="561"/>
            <ac:spMk id="7" creationId="{5CD86282-6E81-42E1-AAF8-DEAC8E2079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8EC62-0ECA-4048-A05B-31F1B36697BA}" type="datetimeFigureOut">
              <a:rPr lang="pt-BR" smtClean="0"/>
              <a:t>04/06/2019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A6915-3294-4BE7-A0BA-B4FCFFC41AB7}" type="slidenum">
              <a:rPr lang="pt-BR" smtClean="0"/>
              <a:t>‹nº›</a:t>
            </a:fld>
            <a:endParaRPr lang="pt-BR"/>
          </a:p>
        </p:txBody>
      </p:sp>
    </p:spTree>
    <p:extLst>
      <p:ext uri="{BB962C8B-B14F-4D97-AF65-F5344CB8AC3E}">
        <p14:creationId xmlns:p14="http://schemas.microsoft.com/office/powerpoint/2010/main" val="336871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D1B3-42C9-42F6-9A1C-13C2A01304C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C6EB512-7A3C-40C9-A2AA-40B9BF235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1F49F88-661C-4E14-B49B-37E97408195E}"/>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5B252E1E-1CDD-4658-93AD-61D4956AA1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3C67B5E-C201-4657-A222-1F5FE214E520}"/>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188926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21C03-2850-49BF-9542-4D3E694FC28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C4880EF-CEAB-49FA-8F03-AC797C6C29D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CA6144-AE35-4815-9A5A-10DD45FFD316}"/>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9B7B8484-529F-44A9-A16B-111AA736EA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DF0011B-FEE9-4742-8DD0-DC427FE18B62}"/>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303449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594AA5-4728-4CC1-9AA4-3B214B0000E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362232D-10C8-4922-BEB5-DFE67B6714D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389DC89-7EA9-49E8-A512-B6C2F1607CAE}"/>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C1CC6AE1-F030-4D44-81A6-FF3C50A94F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65C96E4-359B-4FEF-AA47-970D7D301CBA}"/>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377287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CBA75-CE1A-413A-BD5E-571F2FEC8E8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A91598-9069-4045-8950-4922908F5B2E}"/>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1C37EB-8A18-49F6-8EF2-0A45507A774B}"/>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2C0C23CE-4E9A-4500-B7B0-8691C61274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DA3F50-2507-4323-86B0-63AC36CA4280}"/>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327276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37118-BB87-46E6-811B-77E9BF70EEB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77B8AEB-8BF6-4F85-A40F-5134D3107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18B6187-8211-473B-B481-68C34711EE72}"/>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4F21DFB7-72F0-451B-AF29-1A00A2EA685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9AB5A6-7529-47D1-830F-85AB6EC04B20}"/>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23645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0F90D-5812-4EAC-8AAD-0DB37677929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B722367-46D8-43CE-B0D8-901A38B1CE0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3D1BD45-F866-4EEA-BD96-7D2FBD3E87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5E7E7A5-E7A7-4809-BA96-6728C90C774F}"/>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6" name="Espaço Reservado para Rodapé 5">
            <a:extLst>
              <a:ext uri="{FF2B5EF4-FFF2-40B4-BE49-F238E27FC236}">
                <a16:creationId xmlns:a16="http://schemas.microsoft.com/office/drawing/2014/main" id="{FCABFDC9-1322-4979-B76B-A86EC0B8E0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DBB41B-6231-493F-BB58-792217079FC4}"/>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36173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AFB61-4659-4FCC-B2D0-39FED83D4E0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2C43427-728C-45A6-A05B-BFD747EF1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BF1D255-D5A7-4FAB-8C0D-CD102E1C334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9264B6D-375C-46A6-9C27-F12CB31C2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05D43F28-C172-4BF8-86AF-FA55A924D23F}"/>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B56DB5B-C0FD-43B5-8569-C1289161D766}"/>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8" name="Espaço Reservado para Rodapé 7">
            <a:extLst>
              <a:ext uri="{FF2B5EF4-FFF2-40B4-BE49-F238E27FC236}">
                <a16:creationId xmlns:a16="http://schemas.microsoft.com/office/drawing/2014/main" id="{51778499-650F-4784-B56F-F38F8685C47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957BC87-F930-44DE-BB54-A103AB85D2A7}"/>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134182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1C054-47A1-43CD-962F-F664704C307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6A5A852-4997-4C1F-AB1D-31134E18AAA3}"/>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4" name="Espaço Reservado para Rodapé 3">
            <a:extLst>
              <a:ext uri="{FF2B5EF4-FFF2-40B4-BE49-F238E27FC236}">
                <a16:creationId xmlns:a16="http://schemas.microsoft.com/office/drawing/2014/main" id="{A47E5BA2-F068-43B0-91C3-C077D37EBA8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D09216D-60B5-4FE7-9E50-A957093AB76F}"/>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281822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4AC2DFB-4318-426F-901E-2EA538834344}"/>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3" name="Espaço Reservado para Rodapé 2">
            <a:extLst>
              <a:ext uri="{FF2B5EF4-FFF2-40B4-BE49-F238E27FC236}">
                <a16:creationId xmlns:a16="http://schemas.microsoft.com/office/drawing/2014/main" id="{E92452E2-5837-4415-B4F6-EBA834A38B9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620F478-927D-449F-912D-D828400DCD6B}"/>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244360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1993D-D8BC-46DE-BAD7-6BFFEB9C74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4594BEF-2546-4612-977B-4CB19A01B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85245F3-4DDC-4C63-9497-1AD793D95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72D2EC3-FA0A-4792-884F-2F201D6132E7}"/>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6" name="Espaço Reservado para Rodapé 5">
            <a:extLst>
              <a:ext uri="{FF2B5EF4-FFF2-40B4-BE49-F238E27FC236}">
                <a16:creationId xmlns:a16="http://schemas.microsoft.com/office/drawing/2014/main" id="{F3A7B5E6-F73F-4307-9E26-D9B8F11EFD3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ED468B4-DCF0-48D7-977C-C81E63E7D63D}"/>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60333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36AF3-41C2-4B69-90E3-C24B15F38B4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350D53C-C022-4812-B738-778EB35D7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2DB4207-21CE-481C-9608-2E9F61FA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4AC5F16A-8568-4135-A445-FBF1AECCC128}"/>
              </a:ext>
            </a:extLst>
          </p:cNvPr>
          <p:cNvSpPr>
            <a:spLocks noGrp="1"/>
          </p:cNvSpPr>
          <p:nvPr>
            <p:ph type="dt" sz="half" idx="10"/>
          </p:nvPr>
        </p:nvSpPr>
        <p:spPr/>
        <p:txBody>
          <a:bodyPr/>
          <a:lstStyle/>
          <a:p>
            <a:fld id="{D122CE37-3D4F-416A-82EA-78421BE7A98D}" type="datetimeFigureOut">
              <a:rPr lang="pt-BR" smtClean="0"/>
              <a:t>04/06/2019</a:t>
            </a:fld>
            <a:endParaRPr lang="pt-BR"/>
          </a:p>
        </p:txBody>
      </p:sp>
      <p:sp>
        <p:nvSpPr>
          <p:cNvPr id="6" name="Espaço Reservado para Rodapé 5">
            <a:extLst>
              <a:ext uri="{FF2B5EF4-FFF2-40B4-BE49-F238E27FC236}">
                <a16:creationId xmlns:a16="http://schemas.microsoft.com/office/drawing/2014/main" id="{6A0FC802-591D-40CD-8EFF-59A160510FB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C1C2A3B-3E1D-41CB-88B8-E0BA84331724}"/>
              </a:ext>
            </a:extLst>
          </p:cNvPr>
          <p:cNvSpPr>
            <a:spLocks noGrp="1"/>
          </p:cNvSpPr>
          <p:nvPr>
            <p:ph type="sldNum" sz="quarter" idx="12"/>
          </p:nvPr>
        </p:nvSpPr>
        <p:spPr/>
        <p:txBody>
          <a:bodyPr/>
          <a:lstStyle/>
          <a:p>
            <a:fld id="{9437CDC9-146F-443E-8C50-EE7098FE70F3}" type="slidenum">
              <a:rPr lang="pt-BR" smtClean="0"/>
              <a:t>‹nº›</a:t>
            </a:fld>
            <a:endParaRPr lang="pt-BR"/>
          </a:p>
        </p:txBody>
      </p:sp>
    </p:spTree>
    <p:extLst>
      <p:ext uri="{BB962C8B-B14F-4D97-AF65-F5344CB8AC3E}">
        <p14:creationId xmlns:p14="http://schemas.microsoft.com/office/powerpoint/2010/main" val="387804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E3E0CC6-189C-40D7-A0CF-5DFC04948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3FB87F1-011E-408E-8F19-51FF01EB2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5D413C-6DED-462E-A064-C662685A9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2CE37-3D4F-416A-82EA-78421BE7A98D}" type="datetimeFigureOut">
              <a:rPr lang="pt-BR" smtClean="0"/>
              <a:t>04/06/2019</a:t>
            </a:fld>
            <a:endParaRPr lang="pt-BR"/>
          </a:p>
        </p:txBody>
      </p:sp>
      <p:sp>
        <p:nvSpPr>
          <p:cNvPr id="5" name="Espaço Reservado para Rodapé 4">
            <a:extLst>
              <a:ext uri="{FF2B5EF4-FFF2-40B4-BE49-F238E27FC236}">
                <a16:creationId xmlns:a16="http://schemas.microsoft.com/office/drawing/2014/main" id="{FED8BDA7-F246-4014-939D-6B0A513C7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637BB3F-0875-41ED-A354-1963CF93A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7CDC9-146F-443E-8C50-EE7098FE70F3}" type="slidenum">
              <a:rPr lang="pt-BR" smtClean="0"/>
              <a:t>‹nº›</a:t>
            </a:fld>
            <a:endParaRPr lang="pt-BR"/>
          </a:p>
        </p:txBody>
      </p:sp>
    </p:spTree>
    <p:extLst>
      <p:ext uri="{BB962C8B-B14F-4D97-AF65-F5344CB8AC3E}">
        <p14:creationId xmlns:p14="http://schemas.microsoft.com/office/powerpoint/2010/main" val="313080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CE1D-9957-405C-9776-7302B407B172}"/>
              </a:ext>
            </a:extLst>
          </p:cNvPr>
          <p:cNvSpPr>
            <a:spLocks noGrp="1"/>
          </p:cNvSpPr>
          <p:nvPr>
            <p:ph type="ctrTitle"/>
          </p:nvPr>
        </p:nvSpPr>
        <p:spPr/>
        <p:txBody>
          <a:bodyPr/>
          <a:lstStyle/>
          <a:p>
            <a:r>
              <a:rPr lang="pt-BR">
                <a:cs typeface="Calibri Light"/>
              </a:rPr>
              <a:t>Passar a Lista</a:t>
            </a:r>
            <a:endParaRPr lang="pt-BR"/>
          </a:p>
        </p:txBody>
      </p:sp>
    </p:spTree>
    <p:extLst>
      <p:ext uri="{BB962C8B-B14F-4D97-AF65-F5344CB8AC3E}">
        <p14:creationId xmlns:p14="http://schemas.microsoft.com/office/powerpoint/2010/main" val="14720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cs typeface="Calibri"/>
              </a:rPr>
              <a:t>O Princípio de Gestão Democrática do Ensino (p. 65-70)</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4. Dois posições expressas por grupos organizados (p. 66):</a:t>
            </a:r>
            <a:endParaRPr lang="pt-BR" dirty="0"/>
          </a:p>
          <a:p>
            <a:pPr algn="just">
              <a:buNone/>
            </a:pPr>
            <a:r>
              <a:rPr lang="pt-BR" dirty="0">
                <a:ea typeface="+mn-lt"/>
                <a:cs typeface="+mn-lt"/>
              </a:rPr>
              <a:t>4.1. Primeiro: grupo identificado com as posições do Fórum Nacional em Defesa da Escola Pública, que defendia a participação da população usuárias )pais, alunos e comunidade local) na definição das políticas educacionais (p. 66).;</a:t>
            </a:r>
            <a:endParaRPr lang="pt-BR" dirty="0"/>
          </a:p>
          <a:p>
            <a:pPr algn="just">
              <a:buNone/>
            </a:pPr>
            <a:r>
              <a:rPr lang="pt-BR" dirty="0">
                <a:ea typeface="+mn-lt"/>
                <a:cs typeface="+mn-lt"/>
              </a:rPr>
              <a:t>4.2. Segundo: ligado aos interesses privados da educação, formado por representantes das escolas privadas e confessionais. Era contrário à participação das população usuária nas formulações de políticas educacionais, no máximo a comunidade poderia colaborar com a direção ou mantenedoras das escolas (p. 65).</a:t>
            </a: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272336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cs typeface="Calibri"/>
              </a:rPr>
              <a:t>O Princípio de Gestão Democrática do Ensino (p. 65-70)</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5. No anteprojeto da CF1988, a comissão sistematizadora incorporou o conceito de Gestão Democrática do grupo ligado aos Fórum Nacional em Defesa da Escola Pública (p. 67).</a:t>
            </a:r>
            <a:endParaRPr lang="pt-BR" dirty="0">
              <a:cs typeface="Calibri"/>
            </a:endParaRPr>
          </a:p>
          <a:p>
            <a:pPr algn="just">
              <a:buNone/>
            </a:pPr>
            <a:endParaRPr lang="pt-BR" dirty="0">
              <a:ea typeface="+mn-lt"/>
              <a:cs typeface="+mn-lt"/>
            </a:endParaRPr>
          </a:p>
          <a:p>
            <a:pPr algn="just">
              <a:buNone/>
            </a:pPr>
            <a:endParaRPr lang="pt-BR" dirty="0">
              <a:ea typeface="+mn-lt"/>
              <a:cs typeface="+mn-lt"/>
            </a:endParaRPr>
          </a:p>
          <a:p>
            <a:pPr algn="just">
              <a:buNone/>
            </a:pPr>
            <a:r>
              <a:rPr lang="pt-BR" dirty="0">
                <a:ea typeface="+mn-lt"/>
                <a:cs typeface="+mn-lt"/>
              </a:rPr>
              <a:t>6. Houve uma emenda apresentada pelo grupo privatista, apoiada por setores conservadores, que restringiu o caráter democrático da gestão (p. 67).</a:t>
            </a:r>
            <a:endParaRPr lang="pt-BR" dirty="0">
              <a:cs typeface="Calibri"/>
            </a:endParaRPr>
          </a:p>
          <a:p>
            <a:pPr algn="just">
              <a:buNone/>
            </a:pPr>
            <a:r>
              <a:rPr lang="pt-BR" dirty="0">
                <a:ea typeface="+mn-lt"/>
                <a:cs typeface="+mn-lt"/>
              </a:rPr>
              <a:t>6.1. Ensino Público restringe a Gestão democrática somente às escolas públicas, restringindo-a para a escolas privadas (p. 67);</a:t>
            </a:r>
            <a:endParaRPr lang="pt-BR" dirty="0">
              <a:cs typeface="Calibri"/>
            </a:endParaRPr>
          </a:p>
          <a:p>
            <a:pPr algn="just">
              <a:buNone/>
            </a:pPr>
            <a:r>
              <a:rPr lang="pt-BR" dirty="0">
                <a:cs typeface="Calibri"/>
              </a:rPr>
              <a:t>6.2. O Termo "na forma da lei", transferiu a regulamentação da Gestão democrática para a LDB (p. 67) </a:t>
            </a: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algn="just">
              <a:buNone/>
            </a:pPr>
            <a:endParaRPr lang="pt-BR" dirty="0">
              <a:cs typeface="Calibri"/>
            </a:endParaRPr>
          </a:p>
          <a:p>
            <a:pPr marL="0" indent="0" algn="just">
              <a:buNone/>
            </a:pPr>
            <a:endParaRPr lang="pt-BR" sz="2500" dirty="0">
              <a:cs typeface="Calibri"/>
            </a:endParaRPr>
          </a:p>
        </p:txBody>
      </p:sp>
      <p:pic>
        <p:nvPicPr>
          <p:cNvPr id="5" name="Picture 5">
            <a:extLst>
              <a:ext uri="{FF2B5EF4-FFF2-40B4-BE49-F238E27FC236}">
                <a16:creationId xmlns:a16="http://schemas.microsoft.com/office/drawing/2014/main" id="{8E68BB07-5BD1-4FDA-9BB8-4753D4496FB3}"/>
              </a:ext>
            </a:extLst>
          </p:cNvPr>
          <p:cNvPicPr>
            <a:picLocks noChangeAspect="1"/>
          </p:cNvPicPr>
          <p:nvPr/>
        </p:nvPicPr>
        <p:blipFill>
          <a:blip r:embed="rId2"/>
          <a:stretch>
            <a:fillRect/>
          </a:stretch>
        </p:blipFill>
        <p:spPr>
          <a:xfrm>
            <a:off x="526211" y="2445763"/>
            <a:ext cx="10923916" cy="859417"/>
          </a:xfrm>
          <a:prstGeom prst="rect">
            <a:avLst/>
          </a:prstGeom>
        </p:spPr>
      </p:pic>
    </p:spTree>
    <p:extLst>
      <p:ext uri="{BB962C8B-B14F-4D97-AF65-F5344CB8AC3E}">
        <p14:creationId xmlns:p14="http://schemas.microsoft.com/office/powerpoint/2010/main" val="68582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cs typeface="Calibri"/>
              </a:rPr>
              <a:t>O Princípio de Gestão Democrática do Ensino (p. 65-70)</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cs typeface="Calibri"/>
              </a:rPr>
              <a:t>7. Com o texto aprovado, a Gestão Democrática foi uma conquista, mas uma conquista parcial (p. 67);</a:t>
            </a:r>
            <a:endParaRPr lang="pt-BR" dirty="0"/>
          </a:p>
          <a:p>
            <a:pPr algn="just">
              <a:buNone/>
            </a:pPr>
            <a:r>
              <a:rPr lang="pt-BR" dirty="0">
                <a:ea typeface="+mn-lt"/>
                <a:cs typeface="+mn-lt"/>
              </a:rPr>
              <a:t>8. A seguir o texto discute a diferenças entre gestão e administração:</a:t>
            </a:r>
            <a:endParaRPr lang="pt-BR" dirty="0"/>
          </a:p>
          <a:p>
            <a:pPr algn="just">
              <a:buNone/>
            </a:pPr>
            <a:r>
              <a:rPr lang="pt-BR" dirty="0">
                <a:ea typeface="+mn-lt"/>
                <a:cs typeface="+mn-lt"/>
              </a:rPr>
              <a:t>8.1. Administração: centrada no caráter técnico e hierarquizado do termos administração (p. 68)</a:t>
            </a:r>
            <a:endParaRPr lang="pt-BR" dirty="0"/>
          </a:p>
          <a:p>
            <a:pPr algn="just">
              <a:buNone/>
            </a:pPr>
            <a:r>
              <a:rPr lang="pt-BR" dirty="0">
                <a:ea typeface="+mn-lt"/>
                <a:cs typeface="+mn-lt"/>
              </a:rPr>
              <a:t>8.2. Gestão: valoriza os aspecto políticos que envolvem o processo decisório (p. 68)</a:t>
            </a:r>
            <a:endParaRPr lang="pt-BR" dirty="0"/>
          </a:p>
          <a:p>
            <a:pPr algn="just">
              <a:buNone/>
            </a:pPr>
            <a:r>
              <a:rPr lang="pt-BR" dirty="0">
                <a:ea typeface="+mn-lt"/>
                <a:cs typeface="+mn-lt"/>
              </a:rPr>
              <a:t>8.3. Citando João Barroso, o texto apresenta a noção de separação entre a esfera técnica (Gestão) e a esfera política (administração). Dessa forma, a Administração seria o processo decisório - aspectos políticos; e a Gestão (management) os mecanismos de implementação do decidido - aspectos técnicos (p. 68)  </a:t>
            </a:r>
            <a:endParaRPr lang="pt-B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97668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cs typeface="Calibri"/>
              </a:rPr>
              <a:t>O Princípio de Gestão Democrática do Ensino (p. 65-70)</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sz="2600" dirty="0">
                <a:cs typeface="Calibri"/>
              </a:rPr>
              <a:t>9. A separação entre a elaboração de políticas educacionais e suas execuções  despolitiza a administração escolas em nome de uma racionalidade técnica (p. 68 )</a:t>
            </a:r>
            <a:endParaRPr lang="pt-BR" sz="2600">
              <a:cs typeface="Calibri"/>
            </a:endParaRPr>
          </a:p>
          <a:p>
            <a:pPr algn="just">
              <a:buNone/>
            </a:pPr>
            <a:r>
              <a:rPr lang="pt-BR" sz="2600" dirty="0">
                <a:cs typeface="Calibri"/>
              </a:rPr>
              <a:t>10. Os legisladores não definiram explicitamente o que é Democratização, </a:t>
            </a:r>
            <a:r>
              <a:rPr lang="pt-BR" sz="2600" dirty="0">
                <a:ea typeface="+mn-lt"/>
                <a:cs typeface="+mn-lt"/>
              </a:rPr>
              <a:t>mas o termo conta com alguns indicadores, como:</a:t>
            </a:r>
          </a:p>
          <a:p>
            <a:pPr algn="just">
              <a:buNone/>
            </a:pPr>
            <a:r>
              <a:rPr lang="pt-BR" sz="2600" dirty="0">
                <a:cs typeface="Calibri"/>
              </a:rPr>
              <a:t>10.1. </a:t>
            </a:r>
            <a:r>
              <a:rPr lang="pt-BR" sz="2600" dirty="0">
                <a:ea typeface="+mn-lt"/>
                <a:cs typeface="+mn-lt"/>
              </a:rPr>
              <a:t>Normas que favorecem a </a:t>
            </a:r>
            <a:r>
              <a:rPr lang="pt-BR" sz="2600" dirty="0">
                <a:cs typeface="Calibri"/>
              </a:rPr>
              <a:t>participação</a:t>
            </a:r>
            <a:r>
              <a:rPr lang="pt-BR" sz="2600" dirty="0">
                <a:ea typeface="+mn-lt"/>
                <a:cs typeface="+mn-lt"/>
              </a:rPr>
              <a:t> </a:t>
            </a:r>
            <a:r>
              <a:rPr lang="pt-BR" sz="2600" dirty="0">
                <a:cs typeface="Calibri"/>
              </a:rPr>
              <a:t>de representantes de setores específicos em órgãos da Administração </a:t>
            </a:r>
            <a:r>
              <a:rPr lang="pt-BR" sz="2600" dirty="0">
                <a:ea typeface="+mn-lt"/>
                <a:cs typeface="+mn-lt"/>
              </a:rPr>
              <a:t>e o acesso à informação, como os direitos</a:t>
            </a:r>
            <a:r>
              <a:rPr lang="pt-BR" sz="2600" dirty="0">
                <a:cs typeface="Calibri"/>
              </a:rPr>
              <a:t> Individuais e Sociais e as normas sobre a Administração (p. 69)</a:t>
            </a:r>
          </a:p>
          <a:p>
            <a:pPr algn="just">
              <a:buNone/>
            </a:pPr>
            <a:r>
              <a:rPr lang="pt-BR" sz="2600" dirty="0">
                <a:cs typeface="Calibri"/>
              </a:rPr>
              <a:t>10.2. Organizações tradicionais de participação da comunidade na administração escolar (APM e CE). Essas organizações se opõem ou são submetidas à administração profissional da escola.  A ampliação dos CE era vista, mesmo antes da CF1988, como mecanismo de democratização da administração escolar, opondo-se à gestão profissional e limitada pela lei e os objetivos da educação (p. 69-70).</a:t>
            </a: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algn="just">
              <a:buNone/>
            </a:pPr>
            <a:endParaRPr lang="pt-BR" dirty="0">
              <a:cs typeface="Calibri"/>
            </a:endParaRPr>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117124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fontScale="90000"/>
          </a:bodyPr>
          <a:lstStyle/>
          <a:p>
            <a:r>
              <a:rPr lang="pt-BR" sz="3200" b="1" dirty="0">
                <a:cs typeface="Calibri"/>
              </a:rPr>
              <a:t>Democracia e Democratização de Gestão da Escola: Consequências do Princípio (p. 70-71).</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cs typeface="Calibri"/>
              </a:rPr>
              <a:t>1. A Democratização da Gestão de Escola é resultado do clima de redemocratização do país na década de 1980, que além da elaboração da CF1988 trouxe ainda práticas de Gestão Democrática da Educação como os CE com funções deliberativas, na eleição de dirigentes e/ou estímulo à GE. Também trouxe uma aumento da participação de educadores e  usuários na gestão escolar nas redes públicas (p. 70).</a:t>
            </a:r>
            <a:endParaRPr lang="pt-BR" dirty="0">
              <a:ea typeface="+mn-lt"/>
              <a:cs typeface="+mn-lt"/>
            </a:endParaRPr>
          </a:p>
          <a:p>
            <a:pPr algn="just">
              <a:buNone/>
            </a:pPr>
            <a:r>
              <a:rPr lang="pt-BR" dirty="0">
                <a:cs typeface="Calibri"/>
              </a:rPr>
              <a:t>2. A participação da comunidade escolar tende a se restringir à unidades escolares, não avançando nas instâncias decisórias (p. 70).</a:t>
            </a:r>
            <a:endParaRPr lang="pt-BR" dirty="0">
              <a:ea typeface="+mn-lt"/>
              <a:cs typeface="+mn-lt"/>
            </a:endParaRPr>
          </a:p>
          <a:p>
            <a:pPr algn="just">
              <a:buNone/>
            </a:pPr>
            <a:r>
              <a:rPr lang="pt-BR" dirty="0">
                <a:cs typeface="Calibri"/>
              </a:rPr>
              <a:t>3. Os autores responsabilizam a elaboração da lei pelas restrições à ampliação da Gestão Democrática nas Educação, mas concordam que a lei pode ser uma ferramenta indutora de transformações (p. 71). </a:t>
            </a: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189501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E528A-E435-42ED-A304-2D9CDF607FA3}"/>
              </a:ext>
            </a:extLst>
          </p:cNvPr>
          <p:cNvSpPr>
            <a:spLocks noGrp="1"/>
          </p:cNvSpPr>
          <p:nvPr>
            <p:ph type="title"/>
          </p:nvPr>
        </p:nvSpPr>
        <p:spPr>
          <a:xfrm>
            <a:off x="196947" y="56875"/>
            <a:ext cx="11844997" cy="626690"/>
          </a:xfrm>
        </p:spPr>
        <p:txBody>
          <a:bodyPr>
            <a:normAutofit/>
          </a:bodyPr>
          <a:lstStyle/>
          <a:p>
            <a:pPr algn="ctr"/>
            <a:r>
              <a:rPr lang="pt-BR" sz="3200" b="1" u="sng" dirty="0">
                <a:ea typeface="+mj-lt"/>
                <a:cs typeface="+mj-lt"/>
              </a:rPr>
              <a:t>TEXTO 2:</a:t>
            </a:r>
            <a:r>
              <a:rPr lang="pt-BR" sz="3200" b="1" dirty="0">
                <a:ea typeface="+mj-lt"/>
                <a:cs typeface="+mj-lt"/>
              </a:rPr>
              <a:t> O princípio da gestão escolar democrática no contexto da LDB.</a:t>
            </a:r>
            <a:endParaRPr lang="pt-BR" dirty="0"/>
          </a:p>
        </p:txBody>
      </p:sp>
      <p:sp>
        <p:nvSpPr>
          <p:cNvPr id="4" name="Retângulo 3">
            <a:extLst>
              <a:ext uri="{FF2B5EF4-FFF2-40B4-BE49-F238E27FC236}">
                <a16:creationId xmlns:a16="http://schemas.microsoft.com/office/drawing/2014/main" id="{33B98F6A-9D90-473E-B02E-DDC4E40A5D63}"/>
              </a:ext>
            </a:extLst>
          </p:cNvPr>
          <p:cNvSpPr/>
          <p:nvPr/>
        </p:nvSpPr>
        <p:spPr>
          <a:xfrm>
            <a:off x="196947" y="635861"/>
            <a:ext cx="11798106" cy="4154984"/>
          </a:xfrm>
          <a:prstGeom prst="rect">
            <a:avLst/>
          </a:prstGeom>
          <a:ln w="50800">
            <a:solidFill>
              <a:schemeClr val="tx1"/>
            </a:solidFill>
          </a:ln>
        </p:spPr>
        <p:txBody>
          <a:bodyPr wrap="square" anchor="t">
            <a:spAutoFit/>
          </a:bodyPr>
          <a:lstStyle/>
          <a:p>
            <a:pPr algn="just"/>
            <a:r>
              <a:rPr lang="pt-BR" sz="2400" b="1" dirty="0"/>
              <a:t>Dados do autor:</a:t>
            </a:r>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r>
              <a:rPr lang="pt-BR" sz="2400" b="1" dirty="0"/>
              <a:t>Fonte: OLIVEIRA, R. P.; ADRIÃO, T. (Org.). Gestão, Financiamento e Direito à Educação: análise da LDB e da Constituição Federal. 2a.ed. São Paulo: Xamã, 2002, p. 143.</a:t>
            </a:r>
            <a:endParaRPr lang="pt-BR" sz="2400" dirty="0"/>
          </a:p>
        </p:txBody>
      </p:sp>
      <p:pic>
        <p:nvPicPr>
          <p:cNvPr id="7" name="Imagem 6">
            <a:extLst>
              <a:ext uri="{FF2B5EF4-FFF2-40B4-BE49-F238E27FC236}">
                <a16:creationId xmlns:a16="http://schemas.microsoft.com/office/drawing/2014/main" id="{22FBA5B1-1682-47DE-8071-9B1AB2164530}"/>
              </a:ext>
            </a:extLst>
          </p:cNvPr>
          <p:cNvPicPr>
            <a:picLocks noChangeAspect="1"/>
          </p:cNvPicPr>
          <p:nvPr/>
        </p:nvPicPr>
        <p:blipFill>
          <a:blip r:embed="rId2"/>
          <a:stretch>
            <a:fillRect/>
          </a:stretch>
        </p:blipFill>
        <p:spPr>
          <a:xfrm>
            <a:off x="455793" y="1262551"/>
            <a:ext cx="11305243" cy="2335088"/>
          </a:xfrm>
          <a:prstGeom prst="rect">
            <a:avLst/>
          </a:prstGeom>
        </p:spPr>
      </p:pic>
    </p:spTree>
    <p:extLst>
      <p:ext uri="{BB962C8B-B14F-4D97-AF65-F5344CB8AC3E}">
        <p14:creationId xmlns:p14="http://schemas.microsoft.com/office/powerpoint/2010/main" val="247406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2AC5DE2-047D-403B-BC66-E7C4111F11B2}"/>
              </a:ext>
            </a:extLst>
          </p:cNvPr>
          <p:cNvSpPr txBox="1">
            <a:spLocks/>
          </p:cNvSpPr>
          <p:nvPr/>
        </p:nvSpPr>
        <p:spPr>
          <a:xfrm>
            <a:off x="341086" y="2257"/>
            <a:ext cx="11509827" cy="759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a:t>ORGANIZAÇÃO DO ARTIGO</a:t>
            </a:r>
          </a:p>
        </p:txBody>
      </p:sp>
      <p:sp>
        <p:nvSpPr>
          <p:cNvPr id="3" name="Retângulo 2">
            <a:extLst>
              <a:ext uri="{FF2B5EF4-FFF2-40B4-BE49-F238E27FC236}">
                <a16:creationId xmlns:a16="http://schemas.microsoft.com/office/drawing/2014/main" id="{23741DF6-7607-4200-B7E6-03986C8FEFF9}"/>
              </a:ext>
            </a:extLst>
          </p:cNvPr>
          <p:cNvSpPr/>
          <p:nvPr/>
        </p:nvSpPr>
        <p:spPr>
          <a:xfrm>
            <a:off x="220562" y="761912"/>
            <a:ext cx="11630351" cy="5262979"/>
          </a:xfrm>
          <a:prstGeom prst="rect">
            <a:avLst/>
          </a:prstGeom>
          <a:ln w="50800">
            <a:solidFill>
              <a:schemeClr val="tx1"/>
            </a:solidFill>
          </a:ln>
        </p:spPr>
        <p:txBody>
          <a:bodyPr wrap="square" anchor="t">
            <a:spAutoFit/>
          </a:bodyPr>
          <a:lstStyle/>
          <a:p>
            <a:r>
              <a:rPr lang="pt-BR" sz="2800" b="1" dirty="0">
                <a:cs typeface="Calibri"/>
              </a:rPr>
              <a:t>Introdução (p. 73)</a:t>
            </a:r>
            <a:endParaRPr lang="pt-BR" dirty="0">
              <a:cs typeface="Calibri"/>
            </a:endParaRPr>
          </a:p>
          <a:p>
            <a:r>
              <a:rPr lang="pt-BR" sz="2800" b="1" dirty="0">
                <a:cs typeface="Calibri"/>
              </a:rPr>
              <a:t>1. As Normas de Gestão Democrática da Escola (p. 73-75)</a:t>
            </a:r>
            <a:endParaRPr lang="pt-BR" dirty="0">
              <a:cs typeface="Calibri"/>
            </a:endParaRPr>
          </a:p>
          <a:p>
            <a:endParaRPr lang="pt-BR" sz="2800" b="1" dirty="0">
              <a:cs typeface="Calibri"/>
            </a:endParaRPr>
          </a:p>
          <a:p>
            <a:r>
              <a:rPr lang="pt-BR" sz="2800" b="1" dirty="0">
                <a:cs typeface="Calibri"/>
              </a:rPr>
              <a:t>2. Condições de Trabalho na Escola (p, 75-76)</a:t>
            </a:r>
          </a:p>
          <a:p>
            <a:endParaRPr lang="pt-BR" sz="2800" b="1" dirty="0">
              <a:cs typeface="Calibri"/>
            </a:endParaRPr>
          </a:p>
          <a:p>
            <a:r>
              <a:rPr lang="pt-BR" sz="2800" b="1" dirty="0">
                <a:cs typeface="Calibri"/>
              </a:rPr>
              <a:t>3. A Autonomia da Escola (p. 77)</a:t>
            </a:r>
          </a:p>
          <a:p>
            <a:endParaRPr lang="pt-BR" sz="2800" b="1" dirty="0">
              <a:cs typeface="Calibri"/>
            </a:endParaRPr>
          </a:p>
          <a:p>
            <a:r>
              <a:rPr lang="pt-BR" sz="2800" b="1" dirty="0">
                <a:cs typeface="Calibri"/>
              </a:rPr>
              <a:t>4. A Participação da Comunidade na Gestão Escolar (p. 78-79)</a:t>
            </a:r>
          </a:p>
          <a:p>
            <a:endParaRPr lang="pt-BR" sz="2800" b="1" dirty="0">
              <a:cs typeface="Calibri"/>
            </a:endParaRPr>
          </a:p>
          <a:p>
            <a:r>
              <a:rPr lang="pt-BR" sz="2800" b="1" dirty="0">
                <a:cs typeface="Calibri"/>
              </a:rPr>
              <a:t>5. A Formação Profissional dos Dirigentes (p. 79-80)</a:t>
            </a:r>
          </a:p>
          <a:p>
            <a:endParaRPr lang="pt-BR" sz="2800" b="1" dirty="0">
              <a:cs typeface="Calibri"/>
            </a:endParaRPr>
          </a:p>
          <a:p>
            <a:r>
              <a:rPr lang="pt-BR" sz="2800" b="1" dirty="0">
                <a:cs typeface="Calibri"/>
              </a:rPr>
              <a:t>6. A Escolha de Dirigentes Escolares (p. 80-81)</a:t>
            </a:r>
          </a:p>
        </p:txBody>
      </p:sp>
    </p:spTree>
    <p:extLst>
      <p:ext uri="{BB962C8B-B14F-4D97-AF65-F5344CB8AC3E}">
        <p14:creationId xmlns:p14="http://schemas.microsoft.com/office/powerpoint/2010/main" val="426622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Introdução (p. 73)</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1. A atual LDB tem um vasto conjunto de terminações referentes à gestão da educação, mas existem ponto mais relacionados com a gestão democrática da educação. O autor apresenta o que ele considera como temas principais da Gestão Democrática na Educação presentes na LDB (p. 73).</a:t>
            </a: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277973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1. As Normas de Gestão Democrática da Escola (p. 73-75)</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descr="Uma imagem contendo captura de tela, texto&#10;&#10;Descrição gerada com alta confiança">
            <a:extLst>
              <a:ext uri="{FF2B5EF4-FFF2-40B4-BE49-F238E27FC236}">
                <a16:creationId xmlns:a16="http://schemas.microsoft.com/office/drawing/2014/main" id="{6BFBF722-F875-4927-AD89-A2E8AC4D022D}"/>
              </a:ext>
            </a:extLst>
          </p:cNvPr>
          <p:cNvPicPr>
            <a:picLocks noChangeAspect="1"/>
          </p:cNvPicPr>
          <p:nvPr/>
        </p:nvPicPr>
        <p:blipFill>
          <a:blip r:embed="rId2"/>
          <a:stretch>
            <a:fillRect/>
          </a:stretch>
        </p:blipFill>
        <p:spPr>
          <a:xfrm>
            <a:off x="411192" y="1294213"/>
            <a:ext cx="11254596" cy="5146593"/>
          </a:xfrm>
          <a:prstGeom prst="rect">
            <a:avLst/>
          </a:prstGeom>
        </p:spPr>
      </p:pic>
    </p:spTree>
    <p:extLst>
      <p:ext uri="{BB962C8B-B14F-4D97-AF65-F5344CB8AC3E}">
        <p14:creationId xmlns:p14="http://schemas.microsoft.com/office/powerpoint/2010/main" val="119448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1. As Normas de Gestão Democrática da Escola (p. 73-75)</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descr="Uma imagem contendo captura de tela, texto&#10;&#10;Descrição gerada com alta confiança">
            <a:extLst>
              <a:ext uri="{FF2B5EF4-FFF2-40B4-BE49-F238E27FC236}">
                <a16:creationId xmlns:a16="http://schemas.microsoft.com/office/drawing/2014/main" id="{6BFBF722-F875-4927-AD89-A2E8AC4D022D}"/>
              </a:ext>
            </a:extLst>
          </p:cNvPr>
          <p:cNvPicPr>
            <a:picLocks noChangeAspect="1"/>
          </p:cNvPicPr>
          <p:nvPr/>
        </p:nvPicPr>
        <p:blipFill>
          <a:blip r:embed="rId2"/>
          <a:stretch>
            <a:fillRect/>
          </a:stretch>
        </p:blipFill>
        <p:spPr>
          <a:xfrm>
            <a:off x="411192" y="1294213"/>
            <a:ext cx="11254596" cy="5146593"/>
          </a:xfrm>
          <a:prstGeom prst="rect">
            <a:avLst/>
          </a:prstGeom>
        </p:spPr>
      </p:pic>
    </p:spTree>
    <p:extLst>
      <p:ext uri="{BB962C8B-B14F-4D97-AF65-F5344CB8AC3E}">
        <p14:creationId xmlns:p14="http://schemas.microsoft.com/office/powerpoint/2010/main" val="127875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8CEC0-64F0-4BA5-9615-AB681D3CD992}"/>
              </a:ext>
            </a:extLst>
          </p:cNvPr>
          <p:cNvSpPr>
            <a:spLocks noGrp="1"/>
          </p:cNvSpPr>
          <p:nvPr>
            <p:ph type="ctrTitle"/>
          </p:nvPr>
        </p:nvSpPr>
        <p:spPr>
          <a:xfrm>
            <a:off x="179882" y="307439"/>
            <a:ext cx="11842229" cy="4084679"/>
          </a:xfrm>
        </p:spPr>
        <p:txBody>
          <a:bodyPr>
            <a:noAutofit/>
          </a:bodyPr>
          <a:lstStyle/>
          <a:p>
            <a:pPr algn="just"/>
            <a:r>
              <a:rPr lang="pt-BR" sz="2800" b="1" u="sng" dirty="0"/>
              <a:t>TEMA: Gestão dos sistemas de ensino.</a:t>
            </a:r>
            <a:r>
              <a:rPr lang="pt-BR" sz="2800" b="1" dirty="0"/>
              <a:t>	</a:t>
            </a:r>
            <a:br>
              <a:rPr lang="pt-BR" sz="2800" b="1" dirty="0"/>
            </a:br>
            <a:br>
              <a:rPr lang="pt-BR" sz="2800" b="1" dirty="0"/>
            </a:br>
            <a:r>
              <a:rPr lang="pt-BR" sz="2800" b="1" u="sng" dirty="0"/>
              <a:t>TEXTO 1:</a:t>
            </a:r>
            <a:r>
              <a:rPr lang="pt-BR" sz="2800" b="1" dirty="0">
                <a:ea typeface="+mj-lt"/>
                <a:cs typeface="+mj-lt"/>
              </a:rPr>
              <a:t> ADRIÃO, T.; CAMARGO, R. B.. A gestão democrática na CF de 1988. In: OLIVEIRA, R. P.; ADRIÃO, T. (Org.). Gestão, Financiamento e Direito à Educação: análise da LDB e da Constituição Federal. 2a.ed. São Paulo: Xamã, 2002, p. 63 - 71.</a:t>
            </a:r>
            <a:br>
              <a:rPr lang="pt-BR" sz="2800" b="1" dirty="0">
                <a:ea typeface="+mj-lt"/>
                <a:cs typeface="+mj-lt"/>
              </a:rPr>
            </a:br>
            <a:br>
              <a:rPr lang="pt-BR" sz="2800" b="1" dirty="0">
                <a:ea typeface="+mj-lt"/>
                <a:cs typeface="+mj-lt"/>
              </a:rPr>
            </a:br>
            <a:r>
              <a:rPr lang="pt-BR" sz="2800" b="1" u="sng" dirty="0"/>
              <a:t>TEXTO 2:</a:t>
            </a:r>
            <a:r>
              <a:rPr lang="pt-BR" sz="2800" b="1" dirty="0">
                <a:ea typeface="+mj-lt"/>
                <a:cs typeface="+mj-lt"/>
              </a:rPr>
              <a:t> PARO, V. H.. O princípio da gestão escolar democrática no contexto da LDB. In: OLIVEIRA, R. P.; ADRIÃO, T. (Org.). Gestão, Financiamento e Direito à Educação: análise da LDB e da Constituição Federal. 2a.ed. São Paulo: Xamã, 2002,  p. 73 - 81.</a:t>
            </a:r>
            <a:endParaRPr lang="pt-BR" sz="2800" b="1" dirty="0">
              <a:cs typeface="Calibri Light"/>
            </a:endParaRPr>
          </a:p>
        </p:txBody>
      </p:sp>
    </p:spTree>
    <p:extLst>
      <p:ext uri="{BB962C8B-B14F-4D97-AF65-F5344CB8AC3E}">
        <p14:creationId xmlns:p14="http://schemas.microsoft.com/office/powerpoint/2010/main" val="169260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ea typeface="+mj-lt"/>
                <a:cs typeface="+mj-lt"/>
              </a:rPr>
              <a:t>1. As Normas de Gestão Democrática da Escola (p. 73-75)</a:t>
            </a:r>
          </a:p>
          <a:p>
            <a:pPr algn="ctr"/>
            <a:endParaRPr lang="pt-BR" sz="3200" b="1" dirty="0">
              <a:cs typeface="Calibri"/>
            </a:endParaRP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t>1. A Gestão democrática ficou restrita ao ensino Público (p. 74);</a:t>
            </a:r>
            <a:endParaRPr lang="pt-BR" dirty="0">
              <a:cs typeface="Calibri"/>
            </a:endParaRPr>
          </a:p>
          <a:p>
            <a:pPr algn="just">
              <a:buNone/>
            </a:pPr>
            <a:r>
              <a:rPr lang="pt-BR" dirty="0">
                <a:ea typeface="+mn-lt"/>
                <a:cs typeface="+mn-lt"/>
              </a:rPr>
              <a:t>2. Pobreza do dispositivo Legal: A LDB, ao definir que a Gestão Democrática do ensino público  se dará "na forma da lei e da legislação dos sistemas de ensinos", faz supor que o assunto esgotou na esfera federal (p. 74).</a:t>
            </a:r>
            <a:endParaRPr lang="pt-BR" dirty="0"/>
          </a:p>
          <a:p>
            <a:pPr algn="just">
              <a:buNone/>
            </a:pPr>
            <a:r>
              <a:rPr lang="pt-BR" dirty="0">
                <a:cs typeface="Calibri"/>
              </a:rPr>
              <a:t>3. A pobreza da norma contraria os princípios democráticos que nortearam a elaboração da CF1988 (p. 74-75).</a:t>
            </a: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algn="just">
              <a:buNone/>
            </a:pPr>
            <a:endParaRPr lang="pt-BR" dirty="0">
              <a:cs typeface="Calibri"/>
            </a:endParaRPr>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402766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lnSpc>
                <a:spcPct val="100000"/>
              </a:lnSpc>
              <a:spcBef>
                <a:spcPts val="0"/>
              </a:spcBef>
            </a:pPr>
            <a:r>
              <a:rPr lang="pt-BR" sz="3200" b="1" dirty="0">
                <a:ea typeface="+mj-lt"/>
                <a:cs typeface="+mj-lt"/>
              </a:rPr>
              <a:t>2. Condições de Trabalho na Escola (p, 75-76)</a:t>
            </a:r>
            <a:endParaRPr lang="pt-BR" dirty="0">
              <a:ea typeface="+mj-lt"/>
              <a:cs typeface="+mj-lt"/>
            </a:endParaRP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descr="Uma imagem contendo captura de tela, texto&#10;&#10;Descrição gerada com alta confiança">
            <a:extLst>
              <a:ext uri="{FF2B5EF4-FFF2-40B4-BE49-F238E27FC236}">
                <a16:creationId xmlns:a16="http://schemas.microsoft.com/office/drawing/2014/main" id="{B3940A2F-B62E-4EF2-8471-697B912E62DA}"/>
              </a:ext>
            </a:extLst>
          </p:cNvPr>
          <p:cNvPicPr>
            <a:picLocks noChangeAspect="1"/>
          </p:cNvPicPr>
          <p:nvPr/>
        </p:nvPicPr>
        <p:blipFill>
          <a:blip r:embed="rId2"/>
          <a:stretch>
            <a:fillRect/>
          </a:stretch>
        </p:blipFill>
        <p:spPr>
          <a:xfrm>
            <a:off x="483079" y="1288251"/>
            <a:ext cx="11110822" cy="4626553"/>
          </a:xfrm>
          <a:prstGeom prst="rect">
            <a:avLst/>
          </a:prstGeom>
        </p:spPr>
      </p:pic>
    </p:spTree>
    <p:extLst>
      <p:ext uri="{BB962C8B-B14F-4D97-AF65-F5344CB8AC3E}">
        <p14:creationId xmlns:p14="http://schemas.microsoft.com/office/powerpoint/2010/main" val="72094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lnSpc>
                <a:spcPct val="100000"/>
              </a:lnSpc>
              <a:spcBef>
                <a:spcPts val="0"/>
              </a:spcBef>
            </a:pPr>
            <a:r>
              <a:rPr lang="pt-BR" sz="3200" b="1" dirty="0">
                <a:ea typeface="+mj-lt"/>
                <a:cs typeface="+mj-lt"/>
              </a:rPr>
              <a:t>2. Condições de Trabalho na Escola (p, 75-76)</a:t>
            </a:r>
            <a:endParaRPr lang="pt-BR" dirty="0">
              <a:ea typeface="+mj-lt"/>
              <a:cs typeface="+mj-lt"/>
            </a:endParaRP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1. Dispositivos ligados à adequação de recursos e pessoal para dar conta dos objetivos da educação (p. 75)</a:t>
            </a:r>
            <a:endParaRPr lang="pt-BR" dirty="0"/>
          </a:p>
          <a:p>
            <a:pPr algn="just">
              <a:buNone/>
            </a:pPr>
            <a:r>
              <a:rPr lang="pt-BR" dirty="0">
                <a:ea typeface="+mn-lt"/>
                <a:cs typeface="+mn-lt"/>
              </a:rPr>
              <a:t>2. Para o autor esses dispositivos estão relacionados coma "farsa da separação entre qualidade e quantidade" (p. 76)</a:t>
            </a:r>
          </a:p>
          <a:p>
            <a:pPr algn="just">
              <a:buNone/>
            </a:pPr>
            <a:r>
              <a:rPr lang="pt-BR" dirty="0">
                <a:ea typeface="+mn-lt"/>
                <a:cs typeface="+mn-lt"/>
              </a:rPr>
              <a:t>3. No que se refere à Gestão Democrática, o autor a questão dos profissionais da Educação não atuarem na elaboração das propostas orçamentárias para a área de Educação.</a:t>
            </a: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86001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3. A Autonomia da Escola (p. 77)</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a:extLst>
              <a:ext uri="{FF2B5EF4-FFF2-40B4-BE49-F238E27FC236}">
                <a16:creationId xmlns:a16="http://schemas.microsoft.com/office/drawing/2014/main" id="{E7C15E24-E138-4B4B-9729-A41395A5CFF6}"/>
              </a:ext>
            </a:extLst>
          </p:cNvPr>
          <p:cNvPicPr>
            <a:picLocks noChangeAspect="1"/>
          </p:cNvPicPr>
          <p:nvPr/>
        </p:nvPicPr>
        <p:blipFill>
          <a:blip r:embed="rId2"/>
          <a:stretch>
            <a:fillRect/>
          </a:stretch>
        </p:blipFill>
        <p:spPr>
          <a:xfrm>
            <a:off x="569343" y="1376704"/>
            <a:ext cx="10995803" cy="1689195"/>
          </a:xfrm>
          <a:prstGeom prst="rect">
            <a:avLst/>
          </a:prstGeom>
        </p:spPr>
      </p:pic>
    </p:spTree>
    <p:extLst>
      <p:ext uri="{BB962C8B-B14F-4D97-AF65-F5344CB8AC3E}">
        <p14:creationId xmlns:p14="http://schemas.microsoft.com/office/powerpoint/2010/main" val="94118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3. A Autonomia da Escola (p. 77)</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marL="514350" indent="-514350" algn="just">
              <a:buAutoNum type="arabicPeriod"/>
            </a:pPr>
            <a:r>
              <a:rPr lang="pt-BR" dirty="0"/>
              <a:t>O autor destaca que o discurso da autonomia da escola passou a integrar não só o discurso progressista, mas também o conservador.</a:t>
            </a:r>
          </a:p>
          <a:p>
            <a:pPr marL="514350" indent="-514350" algn="just">
              <a:buAutoNum type="arabicPeriod"/>
            </a:pPr>
            <a:r>
              <a:rPr lang="pt-BR" dirty="0"/>
              <a:t>O autor adverte que autonomia não significa abandono e privatização. Não basta apenas descentralizar medida meramente executórias, é necessário que as escolas tenho poder decisório.</a:t>
            </a:r>
          </a:p>
          <a:p>
            <a:pPr marL="514350" indent="-514350" algn="just">
              <a:buAutoNum type="arabicPeriod"/>
            </a:pPr>
            <a:r>
              <a:rPr lang="pt-BR" dirty="0"/>
              <a:t>A autonomia pedagógica deve ter bases mínimas de conteúdos curriculares nacionalmente estabelecidos (BNCC).</a:t>
            </a:r>
          </a:p>
          <a:p>
            <a:pPr marL="514350" indent="-514350" algn="just">
              <a:buAutoNum type="arabicPeriod"/>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283465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4. A Participação da Comunidade na Gestão Escolar (p. 78-79)</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descr="Uma imagem contendo texto&#10;&#10;Descrição gerada com muito alta confiança">
            <a:extLst>
              <a:ext uri="{FF2B5EF4-FFF2-40B4-BE49-F238E27FC236}">
                <a16:creationId xmlns:a16="http://schemas.microsoft.com/office/drawing/2014/main" id="{28BC2D6E-51B2-4C15-B8BF-C32BEC7C1FEC}"/>
              </a:ext>
            </a:extLst>
          </p:cNvPr>
          <p:cNvPicPr>
            <a:picLocks noChangeAspect="1"/>
          </p:cNvPicPr>
          <p:nvPr/>
        </p:nvPicPr>
        <p:blipFill>
          <a:blip r:embed="rId2"/>
          <a:stretch>
            <a:fillRect/>
          </a:stretch>
        </p:blipFill>
        <p:spPr>
          <a:xfrm>
            <a:off x="554966" y="1396900"/>
            <a:ext cx="10967048" cy="4826199"/>
          </a:xfrm>
          <a:prstGeom prst="rect">
            <a:avLst/>
          </a:prstGeom>
        </p:spPr>
      </p:pic>
    </p:spTree>
    <p:extLst>
      <p:ext uri="{BB962C8B-B14F-4D97-AF65-F5344CB8AC3E}">
        <p14:creationId xmlns:p14="http://schemas.microsoft.com/office/powerpoint/2010/main" val="317609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4. A Participação da Comunidade na Gestão Escolar (p. 78-79)</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marL="514350" indent="-514350" algn="just">
              <a:buAutoNum type="arabicPeriod"/>
            </a:pPr>
            <a:r>
              <a:rPr lang="pt-BR" dirty="0"/>
              <a:t>Os cinco primeiros inciso trazem questões relativas ao planejamento e a racionalização das atividades no interior da escola.</a:t>
            </a:r>
          </a:p>
          <a:p>
            <a:pPr marL="514350" indent="-514350" algn="just">
              <a:buAutoNum type="arabicPeriod"/>
            </a:pPr>
            <a:r>
              <a:rPr lang="pt-BR" dirty="0"/>
              <a:t>Os incisos VI e VII trazem mecanismos para integração entre escola e comunidade escolar, trazendo a ideia de Gestão Democrática.</a:t>
            </a:r>
          </a:p>
          <a:p>
            <a:pPr marL="514350" indent="-514350" algn="just">
              <a:buAutoNum type="arabicPeriod"/>
            </a:pPr>
            <a:r>
              <a:rPr lang="pt-BR" dirty="0"/>
              <a:t>O art. 13 da LDB reforça essa ideia ao determinar que os professores devem colaborar com a articulação entre escola e comunidade.</a:t>
            </a:r>
          </a:p>
          <a:p>
            <a:pPr marL="514350" indent="-514350" algn="just">
              <a:buAutoNum type="arabicPeriod"/>
            </a:pPr>
            <a:r>
              <a:rPr lang="pt-BR" dirty="0"/>
              <a:t>A gestão Democrática da escola, além de trazer o controle por parte da comunidade escolar sobre a atuação da escola, ensina é um mecanismo de desenvolvimento de cidadania, um dos objetivos da educação no Brasil.</a:t>
            </a:r>
          </a:p>
          <a:p>
            <a:pPr marL="514350" indent="-514350" algn="just">
              <a:buAutoNum type="arabicPeriod"/>
            </a:pPr>
            <a:r>
              <a:rPr lang="pt-BR" dirty="0"/>
              <a:t>A integração escola comunidade não deveria envolver apenas questões operacionais da escola, mas deveria atuar também no campo decisório.</a:t>
            </a: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1036477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5. A Formação Profissional dos Dirigentes (p. 79-80)</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a:extLst>
              <a:ext uri="{FF2B5EF4-FFF2-40B4-BE49-F238E27FC236}">
                <a16:creationId xmlns:a16="http://schemas.microsoft.com/office/drawing/2014/main" id="{2B08B689-5542-454B-8C28-6603371997EC}"/>
              </a:ext>
            </a:extLst>
          </p:cNvPr>
          <p:cNvPicPr>
            <a:picLocks noChangeAspect="1"/>
          </p:cNvPicPr>
          <p:nvPr/>
        </p:nvPicPr>
        <p:blipFill>
          <a:blip r:embed="rId2"/>
          <a:stretch>
            <a:fillRect/>
          </a:stretch>
        </p:blipFill>
        <p:spPr>
          <a:xfrm>
            <a:off x="583721" y="1399863"/>
            <a:ext cx="10880784" cy="2002312"/>
          </a:xfrm>
          <a:prstGeom prst="rect">
            <a:avLst/>
          </a:prstGeom>
        </p:spPr>
      </p:pic>
    </p:spTree>
    <p:extLst>
      <p:ext uri="{BB962C8B-B14F-4D97-AF65-F5344CB8AC3E}">
        <p14:creationId xmlns:p14="http://schemas.microsoft.com/office/powerpoint/2010/main" val="22115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5. A Formação Profissional dos Dirigentes (p. 79-80)</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marL="514350" indent="-514350" algn="just">
              <a:buAutoNum type="arabicPeriod"/>
            </a:pPr>
            <a:r>
              <a:rPr lang="pt-BR" dirty="0"/>
              <a:t>Ao exigir a formação em pedagogia para os gestores das unidades escolar, a LDB não inovou quando comparada com a legislação anterior, manteve o caráter tecnicista na escolha dos dirigentes de unidades escolares.</a:t>
            </a:r>
          </a:p>
          <a:p>
            <a:pPr marL="514350" indent="-514350" algn="just">
              <a:buAutoNum type="arabicPeriod"/>
            </a:pPr>
            <a:r>
              <a:rPr lang="pt-BR" dirty="0"/>
              <a:t>Essa postura ignorou o caráter político-pedagógico das funções exercidas pelos dirigentes de unidades escolares.</a:t>
            </a:r>
          </a:p>
          <a:p>
            <a:pPr marL="514350" indent="-514350" algn="just">
              <a:buAutoNum type="arabicPeriod"/>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345932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6. A Escolha de Dirigentes Escolares (p. 80-81)</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pic>
        <p:nvPicPr>
          <p:cNvPr id="3" name="Picture 3" descr="Uma imagem contendo captura de tela, interior&#10;&#10;Descrição gerada com alta confiança">
            <a:extLst>
              <a:ext uri="{FF2B5EF4-FFF2-40B4-BE49-F238E27FC236}">
                <a16:creationId xmlns:a16="http://schemas.microsoft.com/office/drawing/2014/main" id="{EA266C71-1C26-4593-B3E9-FF883B4C5E93}"/>
              </a:ext>
            </a:extLst>
          </p:cNvPr>
          <p:cNvPicPr>
            <a:picLocks noChangeAspect="1"/>
          </p:cNvPicPr>
          <p:nvPr/>
        </p:nvPicPr>
        <p:blipFill>
          <a:blip r:embed="rId2"/>
          <a:stretch>
            <a:fillRect/>
          </a:stretch>
        </p:blipFill>
        <p:spPr>
          <a:xfrm>
            <a:off x="526211" y="1506564"/>
            <a:ext cx="10866407" cy="2924720"/>
          </a:xfrm>
          <a:prstGeom prst="rect">
            <a:avLst/>
          </a:prstGeom>
        </p:spPr>
      </p:pic>
    </p:spTree>
    <p:extLst>
      <p:ext uri="{BB962C8B-B14F-4D97-AF65-F5344CB8AC3E}">
        <p14:creationId xmlns:p14="http://schemas.microsoft.com/office/powerpoint/2010/main" val="30333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E528A-E435-42ED-A304-2D9CDF607FA3}"/>
              </a:ext>
            </a:extLst>
          </p:cNvPr>
          <p:cNvSpPr>
            <a:spLocks noGrp="1"/>
          </p:cNvSpPr>
          <p:nvPr>
            <p:ph type="title"/>
          </p:nvPr>
        </p:nvSpPr>
        <p:spPr>
          <a:xfrm>
            <a:off x="196947" y="56875"/>
            <a:ext cx="11844997" cy="626690"/>
          </a:xfrm>
        </p:spPr>
        <p:txBody>
          <a:bodyPr>
            <a:normAutofit/>
          </a:bodyPr>
          <a:lstStyle/>
          <a:p>
            <a:pPr algn="ctr"/>
            <a:r>
              <a:rPr lang="pt-BR" sz="3200" b="1" u="sng" dirty="0">
                <a:ea typeface="+mj-lt"/>
                <a:cs typeface="+mj-lt"/>
              </a:rPr>
              <a:t>TEXTO 1:</a:t>
            </a:r>
            <a:r>
              <a:rPr lang="pt-BR" sz="3200" b="1" dirty="0">
                <a:ea typeface="+mj-lt"/>
                <a:cs typeface="+mj-lt"/>
              </a:rPr>
              <a:t> A gestão democrática na CF de 1988.</a:t>
            </a:r>
            <a:endParaRPr lang="pt-BR" dirty="0"/>
          </a:p>
        </p:txBody>
      </p:sp>
      <p:sp>
        <p:nvSpPr>
          <p:cNvPr id="4" name="Retângulo 3">
            <a:extLst>
              <a:ext uri="{FF2B5EF4-FFF2-40B4-BE49-F238E27FC236}">
                <a16:creationId xmlns:a16="http://schemas.microsoft.com/office/drawing/2014/main" id="{33B98F6A-9D90-473E-B02E-DDC4E40A5D63}"/>
              </a:ext>
            </a:extLst>
          </p:cNvPr>
          <p:cNvSpPr/>
          <p:nvPr/>
        </p:nvSpPr>
        <p:spPr>
          <a:xfrm>
            <a:off x="196947" y="635861"/>
            <a:ext cx="11798106" cy="6001643"/>
          </a:xfrm>
          <a:prstGeom prst="rect">
            <a:avLst/>
          </a:prstGeom>
          <a:ln w="50800">
            <a:solidFill>
              <a:schemeClr val="tx1"/>
            </a:solidFill>
          </a:ln>
        </p:spPr>
        <p:txBody>
          <a:bodyPr wrap="square" anchor="t">
            <a:spAutoFit/>
          </a:bodyPr>
          <a:lstStyle/>
          <a:p>
            <a:pPr algn="just"/>
            <a:r>
              <a:rPr lang="pt-BR" sz="2400" b="1" dirty="0"/>
              <a:t>Dados dos autores:</a:t>
            </a:r>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endParaRPr lang="pt-BR" sz="2400" b="1" dirty="0"/>
          </a:p>
          <a:p>
            <a:pPr algn="just"/>
            <a:r>
              <a:rPr lang="pt-BR" sz="2400" b="1" dirty="0"/>
              <a:t>Fonte: OLIVEIRA, R. P.; ADRIÃO, T. (Org.). Gestão, Financiamento e Direito à Educação: análise da LDB e da Constituição Federal. 2a.ed. São Paulo: Xamã, 2002, p. 143.</a:t>
            </a:r>
            <a:endParaRPr lang="pt-BR" sz="2400" dirty="0"/>
          </a:p>
        </p:txBody>
      </p:sp>
      <p:pic>
        <p:nvPicPr>
          <p:cNvPr id="3" name="Imagem 2">
            <a:extLst>
              <a:ext uri="{FF2B5EF4-FFF2-40B4-BE49-F238E27FC236}">
                <a16:creationId xmlns:a16="http://schemas.microsoft.com/office/drawing/2014/main" id="{28D07944-2D5A-4B97-B2D8-55BACCF078AF}"/>
              </a:ext>
            </a:extLst>
          </p:cNvPr>
          <p:cNvPicPr>
            <a:picLocks noChangeAspect="1"/>
          </p:cNvPicPr>
          <p:nvPr/>
        </p:nvPicPr>
        <p:blipFill>
          <a:blip r:embed="rId2"/>
          <a:stretch>
            <a:fillRect/>
          </a:stretch>
        </p:blipFill>
        <p:spPr>
          <a:xfrm>
            <a:off x="359764" y="1009384"/>
            <a:ext cx="11482465" cy="2440421"/>
          </a:xfrm>
          <a:prstGeom prst="rect">
            <a:avLst/>
          </a:prstGeom>
        </p:spPr>
      </p:pic>
      <p:pic>
        <p:nvPicPr>
          <p:cNvPr id="5" name="Imagem 4">
            <a:extLst>
              <a:ext uri="{FF2B5EF4-FFF2-40B4-BE49-F238E27FC236}">
                <a16:creationId xmlns:a16="http://schemas.microsoft.com/office/drawing/2014/main" id="{25B3A843-E4C2-4A70-8B21-4962D6DE7D98}"/>
              </a:ext>
            </a:extLst>
          </p:cNvPr>
          <p:cNvPicPr>
            <a:picLocks noChangeAspect="1"/>
          </p:cNvPicPr>
          <p:nvPr/>
        </p:nvPicPr>
        <p:blipFill>
          <a:blip r:embed="rId3"/>
          <a:stretch>
            <a:fillRect/>
          </a:stretch>
        </p:blipFill>
        <p:spPr>
          <a:xfrm>
            <a:off x="359764" y="3636682"/>
            <a:ext cx="11482465" cy="2129354"/>
          </a:xfrm>
          <a:prstGeom prst="rect">
            <a:avLst/>
          </a:prstGeom>
        </p:spPr>
      </p:pic>
    </p:spTree>
    <p:extLst>
      <p:ext uri="{BB962C8B-B14F-4D97-AF65-F5344CB8AC3E}">
        <p14:creationId xmlns:p14="http://schemas.microsoft.com/office/powerpoint/2010/main" val="203105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57398"/>
            <a:ext cx="11366694" cy="897680"/>
          </a:xfrm>
        </p:spPr>
        <p:txBody>
          <a:bodyPr>
            <a:normAutofit/>
          </a:bodyPr>
          <a:lstStyle/>
          <a:p>
            <a:pPr algn="ctr"/>
            <a:r>
              <a:rPr lang="pt-BR" sz="3200" b="1" dirty="0">
                <a:cs typeface="Calibri"/>
              </a:rPr>
              <a:t>6. A Escolha de Dirigentes Escolares (p. 80-81)</a:t>
            </a:r>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marL="514350" indent="-514350" algn="just">
              <a:buAutoNum type="arabicPeriod"/>
            </a:pPr>
            <a:r>
              <a:rPr lang="pt-BR" dirty="0"/>
              <a:t>O autor considera benéfica a exigência de que o profissional tenha experiência como professor para tornar-se dirigentes de uma unidade escolar.</a:t>
            </a:r>
          </a:p>
          <a:p>
            <a:pPr marL="514350" indent="-514350" algn="just">
              <a:buAutoNum type="arabicPeriod"/>
            </a:pPr>
            <a:r>
              <a:rPr lang="pt-BR" dirty="0"/>
              <a:t>O autor também considera importante a questão do concurso para provimento de vagas de direção de escolar, mas teme que o pensamento burocrático se sobreponha ao conhecimento pedagógico.</a:t>
            </a:r>
          </a:p>
          <a:p>
            <a:pPr marL="514350" indent="-514350" algn="just">
              <a:buAutoNum type="arabicPeriod"/>
            </a:pPr>
            <a:r>
              <a:rPr lang="pt-BR" dirty="0"/>
              <a:t>Para o autor, a gestão democrática não se reduz à eleição do diretor da escola.</a:t>
            </a:r>
          </a:p>
          <a:p>
            <a:pPr marL="514350" indent="-514350" algn="just">
              <a:buAutoNum type="arabicPeriod"/>
            </a:pPr>
            <a:r>
              <a:rPr lang="pt-BR" dirty="0"/>
              <a:t>Por fim, considera que para implementar a Gestão Democrática da Educação é necessário uma reestruturação da maneira de se distribuir o poder e a autoridade dentro da escola, que deve valorizar mecanismos democráticos (poder emana do povo, em nome dele é exercido pelas </a:t>
            </a:r>
            <a:r>
              <a:rPr lang="pt-BR"/>
              <a:t>autoridades constituídas).</a:t>
            </a: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150850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B45DE-5E15-42E7-8024-2F4154C9B3CF}"/>
              </a:ext>
            </a:extLst>
          </p:cNvPr>
          <p:cNvSpPr>
            <a:spLocks noGrp="1"/>
          </p:cNvSpPr>
          <p:nvPr>
            <p:ph type="title"/>
          </p:nvPr>
        </p:nvSpPr>
        <p:spPr>
          <a:xfrm>
            <a:off x="622299" y="238165"/>
            <a:ext cx="10947400" cy="621846"/>
          </a:xfrm>
        </p:spPr>
        <p:txBody>
          <a:bodyPr>
            <a:normAutofit/>
          </a:bodyPr>
          <a:lstStyle/>
          <a:p>
            <a:pPr algn="ctr"/>
            <a:r>
              <a:rPr lang="pt-BR" sz="3200" b="1"/>
              <a:t>DADOS DOS TEXTOS</a:t>
            </a:r>
          </a:p>
        </p:txBody>
      </p:sp>
      <p:sp>
        <p:nvSpPr>
          <p:cNvPr id="3" name="Espaço Reservado para Conteúdo 2">
            <a:extLst>
              <a:ext uri="{FF2B5EF4-FFF2-40B4-BE49-F238E27FC236}">
                <a16:creationId xmlns:a16="http://schemas.microsoft.com/office/drawing/2014/main" id="{41CCAFED-D40E-46CB-8BA3-4AC8D4594B74}"/>
              </a:ext>
            </a:extLst>
          </p:cNvPr>
          <p:cNvSpPr>
            <a:spLocks noGrp="1"/>
          </p:cNvSpPr>
          <p:nvPr>
            <p:ph idx="1"/>
          </p:nvPr>
        </p:nvSpPr>
        <p:spPr>
          <a:xfrm>
            <a:off x="341086" y="928916"/>
            <a:ext cx="11444514" cy="2653639"/>
          </a:xfrm>
          <a:ln w="50800">
            <a:solidFill>
              <a:schemeClr val="tx1"/>
            </a:solidFill>
          </a:ln>
        </p:spPr>
        <p:txBody>
          <a:bodyPr vert="horz" lIns="91440" tIns="45720" rIns="91440" bIns="45720" rtlCol="0" anchor="t">
            <a:normAutofit/>
          </a:bodyPr>
          <a:lstStyle/>
          <a:p>
            <a:r>
              <a:rPr lang="pt-BR" b="1" dirty="0">
                <a:latin typeface="Calibri"/>
                <a:ea typeface="+mn-lt"/>
                <a:cs typeface="+mn-lt"/>
              </a:rPr>
              <a:t>Capítulos da coletânea </a:t>
            </a:r>
            <a:r>
              <a:rPr lang="pt-BR" b="1" dirty="0">
                <a:latin typeface="Calibri"/>
                <a:ea typeface="+mn-lt"/>
                <a:cs typeface="Calibri Light"/>
              </a:rPr>
              <a:t>OLIVEIRA, R.  P.; ADRIÃO,  T.  (Org.). Gestão, Financiamento e Direito à Educação: análise da LDB e da Constituição Federal. 2a.ed. São Paulo: Xamã, 2002.</a:t>
            </a:r>
            <a:endParaRPr lang="en-US" b="1" dirty="0">
              <a:latin typeface="Calibri"/>
              <a:ea typeface="+mn-lt"/>
              <a:cs typeface="Calibri Light"/>
            </a:endParaRPr>
          </a:p>
          <a:p>
            <a:r>
              <a:rPr lang="pt-BR" b="1" dirty="0">
                <a:latin typeface="Calibri"/>
                <a:ea typeface="+mn-lt"/>
                <a:cs typeface="+mn-lt"/>
              </a:rPr>
              <a:t>Coletânea de texto de professores do Departamento de Administração e Economia da Educação da Faculdade de Educação da Universidade de São Paulo.</a:t>
            </a:r>
            <a:endParaRPr lang="pt-BR" dirty="0">
              <a:latin typeface="Calibri"/>
              <a:cs typeface="Arial"/>
            </a:endParaRPr>
          </a:p>
          <a:p>
            <a:pPr marL="0" indent="0">
              <a:buNone/>
            </a:pPr>
            <a:endParaRPr lang="pt-BR" b="1" dirty="0"/>
          </a:p>
        </p:txBody>
      </p:sp>
    </p:spTree>
    <p:extLst>
      <p:ext uri="{BB962C8B-B14F-4D97-AF65-F5344CB8AC3E}">
        <p14:creationId xmlns:p14="http://schemas.microsoft.com/office/powerpoint/2010/main" val="10590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2AC5DE2-047D-403B-BC66-E7C4111F11B2}"/>
              </a:ext>
            </a:extLst>
          </p:cNvPr>
          <p:cNvSpPr txBox="1">
            <a:spLocks/>
          </p:cNvSpPr>
          <p:nvPr/>
        </p:nvSpPr>
        <p:spPr>
          <a:xfrm>
            <a:off x="341086" y="271271"/>
            <a:ext cx="11509827" cy="759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a:t>ORGANIZAÇÃO DO ARTIGO</a:t>
            </a:r>
          </a:p>
        </p:txBody>
      </p:sp>
      <p:sp>
        <p:nvSpPr>
          <p:cNvPr id="3" name="Retângulo 2">
            <a:extLst>
              <a:ext uri="{FF2B5EF4-FFF2-40B4-BE49-F238E27FC236}">
                <a16:creationId xmlns:a16="http://schemas.microsoft.com/office/drawing/2014/main" id="{23741DF6-7607-4200-B7E6-03986C8FEFF9}"/>
              </a:ext>
            </a:extLst>
          </p:cNvPr>
          <p:cNvSpPr/>
          <p:nvPr/>
        </p:nvSpPr>
        <p:spPr>
          <a:xfrm>
            <a:off x="220562" y="952015"/>
            <a:ext cx="11630351" cy="3108543"/>
          </a:xfrm>
          <a:prstGeom prst="rect">
            <a:avLst/>
          </a:prstGeom>
          <a:ln w="50800">
            <a:solidFill>
              <a:schemeClr val="tx1"/>
            </a:solidFill>
          </a:ln>
        </p:spPr>
        <p:txBody>
          <a:bodyPr wrap="square" anchor="t">
            <a:spAutoFit/>
          </a:bodyPr>
          <a:lstStyle/>
          <a:p>
            <a:r>
              <a:rPr lang="pt-BR" sz="2800" b="1" dirty="0">
                <a:ea typeface="+mn-lt"/>
                <a:cs typeface="+mn-lt"/>
              </a:rPr>
              <a:t>Introdução (p. 63-65).</a:t>
            </a:r>
          </a:p>
          <a:p>
            <a:endParaRPr lang="pt-BR" sz="2800" b="1" dirty="0">
              <a:ea typeface="+mn-lt"/>
              <a:cs typeface="+mn-lt"/>
            </a:endParaRPr>
          </a:p>
          <a:p>
            <a:r>
              <a:rPr lang="pt-BR" sz="2800" b="1" dirty="0">
                <a:cs typeface="Calibri"/>
              </a:rPr>
              <a:t>O Princípio de Gestão Democrática do Ensino (p. 65-70)</a:t>
            </a:r>
          </a:p>
          <a:p>
            <a:endParaRPr lang="pt-BR" sz="2800" b="1" dirty="0">
              <a:cs typeface="Calibri"/>
            </a:endParaRPr>
          </a:p>
          <a:p>
            <a:r>
              <a:rPr lang="pt-BR" sz="2800" b="1" dirty="0">
                <a:cs typeface="Calibri"/>
              </a:rPr>
              <a:t>Democracia e Democratização de Gestão da Escola: Consequências do Princípio (p. 70-71).</a:t>
            </a:r>
          </a:p>
          <a:p>
            <a:endParaRPr lang="pt-BR" sz="2800" b="1" dirty="0">
              <a:cs typeface="Calibri"/>
            </a:endParaRPr>
          </a:p>
        </p:txBody>
      </p:sp>
    </p:spTree>
    <p:extLst>
      <p:ext uri="{BB962C8B-B14F-4D97-AF65-F5344CB8AC3E}">
        <p14:creationId xmlns:p14="http://schemas.microsoft.com/office/powerpoint/2010/main" val="69988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ea typeface="+mn-lt"/>
                <a:cs typeface="+mn-lt"/>
              </a:rPr>
              <a:t>Introdução (p. 63-65)</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t>1. A CF 1988 foi elaborada logo após o período da Ditadura Militar, período de expectativas democráticas (p. 63).</a:t>
            </a:r>
          </a:p>
          <a:p>
            <a:pPr algn="just">
              <a:buNone/>
            </a:pPr>
            <a:r>
              <a:rPr lang="pt-BR" dirty="0"/>
              <a:t>2. As lutas durante a década de 1980, final da Ditadura Militar, trouxeram um clima de maior participação democrática (p. 63).</a:t>
            </a:r>
          </a:p>
          <a:p>
            <a:pPr algn="just">
              <a:buNone/>
            </a:pPr>
            <a:r>
              <a:rPr lang="pt-BR" dirty="0"/>
              <a:t>3. O caráter autoritário e centralizador do Estado foi questionado e defendeu-se uma maior "permeabilidade ao controle público e às demandas sociais", com a "instalação de procedimentos mais transparentes e instâncias de caráter participativo com vistas a gestão de democratização do próprio Estado". Essa perspectiva formou a base dos partidos de oposição à ditadura militar a partir de 1982  (p. 63).</a:t>
            </a:r>
            <a:endParaRPr lang="pt-BR" dirty="0">
              <a:cs typeface="Calibri"/>
            </a:endParaRP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292868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ea typeface="+mn-lt"/>
                <a:cs typeface="+mn-lt"/>
              </a:rPr>
              <a:t>Introdução (p. 63-65)</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marL="0" indent="0" algn="just">
              <a:buNone/>
            </a:pPr>
            <a:r>
              <a:rPr lang="pt-BR" dirty="0"/>
              <a:t>4.</a:t>
            </a:r>
            <a:r>
              <a:rPr lang="pt-BR" dirty="0">
                <a:ea typeface="+mn-lt"/>
                <a:cs typeface="+mn-lt"/>
              </a:rPr>
              <a:t> O processo legislativo expressa as lutas políticas de cada período - "a lei é uma síntese, um produto de embates. Portanto, ainda que represente um avanço formal, a simples existência de um lei não implica na sua execução - eis a contradição do Estado Democrático de Direito no Brasil (p. 63-64).</a:t>
            </a:r>
          </a:p>
          <a:p>
            <a:pPr marL="0" indent="0" algn="just">
              <a:buNone/>
            </a:pPr>
            <a:r>
              <a:rPr lang="pt-BR" dirty="0">
                <a:ea typeface="+mn-lt"/>
                <a:cs typeface="+mn-lt"/>
              </a:rPr>
              <a:t>5. Os discursos democratizantes do período reivindicavam a participação popular no funcionamento do Estado por meio da institucionalização de Conselhos ou similares, compostos por representantes da sociedade civil, para garantir a elaboração de políticas públicas e a fiscalização da ação do Estado (p. 64).</a:t>
            </a:r>
            <a:endParaRPr lang="pt-BR" dirty="0">
              <a:cs typeface="Calibri"/>
            </a:endParaRPr>
          </a:p>
          <a:p>
            <a:pPr algn="just">
              <a:buNone/>
            </a:pPr>
            <a:r>
              <a:rPr lang="pt-BR" dirty="0">
                <a:ea typeface="+mn-lt"/>
                <a:cs typeface="+mn-lt"/>
              </a:rPr>
              <a:t>6. Na CF 1988 encontramos vários dispositivos para garantir a democratização da gestão do Estado (p. 64).</a:t>
            </a: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40680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ea typeface="+mn-lt"/>
                <a:cs typeface="+mn-lt"/>
              </a:rPr>
              <a:t>Introdução (p. 63-65)</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7. A CF 1988 prevê duas formas de participação democrática na gestão pública (p. 65):</a:t>
            </a:r>
            <a:endParaRPr lang="pt-BR" dirty="0"/>
          </a:p>
          <a:p>
            <a:pPr algn="just">
              <a:buNone/>
            </a:pPr>
            <a:r>
              <a:rPr lang="pt-BR" dirty="0">
                <a:ea typeface="+mn-lt"/>
                <a:cs typeface="+mn-lt"/>
              </a:rPr>
              <a:t>7.1. acesso à informação; e</a:t>
            </a:r>
          </a:p>
          <a:p>
            <a:pPr algn="just">
              <a:buNone/>
            </a:pPr>
            <a:r>
              <a:rPr lang="pt-BR" dirty="0">
                <a:ea typeface="+mn-lt"/>
                <a:cs typeface="+mn-lt"/>
              </a:rPr>
              <a:t>7.2. participação de representantes de setores específicos em órgãos da Administração. </a:t>
            </a:r>
            <a:endParaRPr lang="pt-BR"/>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4761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cs typeface="Calibri"/>
              </a:rPr>
              <a:t>O Princípio de Gestão Democrática do Ensino (p. 65-70)</a:t>
            </a:r>
            <a:r>
              <a:rPr lang="pt-BR" sz="3200" b="1" dirty="0">
                <a:ea typeface="+mj-lt"/>
                <a:cs typeface="+mj-lt"/>
              </a:rPr>
              <a:t> </a:t>
            </a:r>
            <a:endParaRPr lang="pt-BR" dirty="0"/>
          </a:p>
        </p:txBody>
      </p:sp>
      <p:sp>
        <p:nvSpPr>
          <p:cNvPr id="7" name="Espaço Reservado para Conteúdo 2">
            <a:extLst>
              <a:ext uri="{FF2B5EF4-FFF2-40B4-BE49-F238E27FC236}">
                <a16:creationId xmlns:a16="http://schemas.microsoft.com/office/drawing/2014/main" id="{5CD86282-6E81-42E1-AAF8-DEAC8E207966}"/>
              </a:ext>
            </a:extLst>
          </p:cNvPr>
          <p:cNvSpPr>
            <a:spLocks noGrp="1"/>
          </p:cNvSpPr>
          <p:nvPr>
            <p:ph idx="1"/>
          </p:nvPr>
        </p:nvSpPr>
        <p:spPr>
          <a:xfrm>
            <a:off x="365761" y="1167617"/>
            <a:ext cx="11366694" cy="5532985"/>
          </a:xfrm>
          <a:ln w="50800">
            <a:solidFill>
              <a:schemeClr val="tx1"/>
            </a:solidFill>
          </a:ln>
        </p:spPr>
        <p:txBody>
          <a:bodyPr vert="horz" lIns="91440" tIns="45720" rIns="91440" bIns="45720" rtlCol="0" anchor="t">
            <a:noAutofit/>
          </a:bodyPr>
          <a:lstStyle/>
          <a:p>
            <a:pPr algn="just">
              <a:buNone/>
            </a:pPr>
            <a:r>
              <a:rPr lang="pt-BR" dirty="0">
                <a:ea typeface="+mn-lt"/>
                <a:cs typeface="+mn-lt"/>
              </a:rPr>
              <a:t>1. A CF 1988 trouxe de inédito a Gestão Democrática como princípio da Educação Nacional (p. 65).</a:t>
            </a:r>
            <a:endParaRPr lang="pt-BR" dirty="0"/>
          </a:p>
          <a:p>
            <a:pPr algn="just">
              <a:buNone/>
            </a:pPr>
            <a:r>
              <a:rPr lang="pt-BR" dirty="0">
                <a:ea typeface="+mn-lt"/>
                <a:cs typeface="+mn-lt"/>
              </a:rPr>
              <a:t>2. Princípio Constitucional: normas gerais no campo da legislação a partir das quais devem decorrer as demais orientações legais (p. 65).</a:t>
            </a:r>
            <a:endParaRPr lang="pt-BR" dirty="0"/>
          </a:p>
          <a:p>
            <a:pPr algn="just">
              <a:buNone/>
            </a:pPr>
            <a:r>
              <a:rPr lang="pt-BR" dirty="0">
                <a:ea typeface="+mn-lt"/>
                <a:cs typeface="+mn-lt"/>
              </a:rPr>
              <a:t>3. A Gestão Democrática da educação gerou conflitos durante o processo constituinte (p. 65-66).</a:t>
            </a:r>
            <a:endParaRPr lang="pt-BR" dirty="0"/>
          </a:p>
          <a:p>
            <a:pPr algn="just">
              <a:buNone/>
            </a:pPr>
            <a:endParaRPr lang="pt-BR" dirty="0"/>
          </a:p>
          <a:p>
            <a:pPr algn="just">
              <a:buNone/>
            </a:pPr>
            <a:endParaRPr lang="pt-BR" dirty="0">
              <a:cs typeface="Calibri"/>
            </a:endParaRPr>
          </a:p>
          <a:p>
            <a:pPr marL="0" indent="0" algn="just">
              <a:buNone/>
            </a:pPr>
            <a:endParaRPr lang="pt-BR" sz="2500" dirty="0">
              <a:cs typeface="Calibri"/>
            </a:endParaRPr>
          </a:p>
        </p:txBody>
      </p:sp>
    </p:spTree>
    <p:extLst>
      <p:ext uri="{BB962C8B-B14F-4D97-AF65-F5344CB8AC3E}">
        <p14:creationId xmlns:p14="http://schemas.microsoft.com/office/powerpoint/2010/main" val="37329766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1779</Words>
  <Application>Microsoft Office PowerPoint</Application>
  <PresentationFormat>Widescreen</PresentationFormat>
  <Paragraphs>265</Paragraphs>
  <Slides>30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Arial</vt:lpstr>
      <vt:lpstr>Calibri</vt:lpstr>
      <vt:lpstr>Calibri Light</vt:lpstr>
      <vt:lpstr>Tema do Office</vt:lpstr>
      <vt:lpstr>Passar a Lista</vt:lpstr>
      <vt:lpstr>TEMA: Gestão dos sistemas de ensino.   TEXTO 1: ADRIÃO, T.; CAMARGO, R. B.. A gestão democrática na CF de 1988. In: OLIVEIRA, R. P.; ADRIÃO, T. (Org.). Gestão, Financiamento e Direito à Educação: análise da LDB e da Constituição Federal. 2a.ed. São Paulo: Xamã, 2002, p. 63 - 71.  TEXTO 2: PARO, V. H.. O princípio da gestão escolar democrática no contexto da LDB. In: OLIVEIRA, R. P.; ADRIÃO, T. (Org.). Gestão, Financiamento e Direito à Educação: análise da LDB e da Constituição Federal. 2a.ed. São Paulo: Xamã, 2002,  p. 73 - 81.</vt:lpstr>
      <vt:lpstr>TEXTO 1: A gestão democrática na CF de 1988.</vt:lpstr>
      <vt:lpstr>DADOS DOS TEXTOS</vt:lpstr>
      <vt:lpstr>Apresentação do PowerPoint</vt:lpstr>
      <vt:lpstr>Introdução (p. 63-65) </vt:lpstr>
      <vt:lpstr>Introdução (p. 63-65) </vt:lpstr>
      <vt:lpstr>Introdução (p. 63-65) </vt:lpstr>
      <vt:lpstr>O Princípio de Gestão Democrática do Ensino (p. 65-70) </vt:lpstr>
      <vt:lpstr>O Princípio de Gestão Democrática do Ensino (p. 65-70) </vt:lpstr>
      <vt:lpstr>O Princípio de Gestão Democrática do Ensino (p. 65-70) </vt:lpstr>
      <vt:lpstr>O Princípio de Gestão Democrática do Ensino (p. 65-70) </vt:lpstr>
      <vt:lpstr>O Princípio de Gestão Democrática do Ensino (p. 65-70) </vt:lpstr>
      <vt:lpstr>Democracia e Democratização de Gestão da Escola: Consequências do Princípio (p. 70-71).</vt:lpstr>
      <vt:lpstr>TEXTO 2: O princípio da gestão escolar democrática no contexto da LDB.</vt:lpstr>
      <vt:lpstr>Apresentação do PowerPoint</vt:lpstr>
      <vt:lpstr>Introdução (p. 73)</vt:lpstr>
      <vt:lpstr>1. As Normas de Gestão Democrática da Escola (p. 73-75)</vt:lpstr>
      <vt:lpstr>1. As Normas de Gestão Democrática da Escola (p. 73-75)</vt:lpstr>
      <vt:lpstr>1. As Normas de Gestão Democrática da Escola (p. 73-75) </vt:lpstr>
      <vt:lpstr>2. Condições de Trabalho na Escola (p, 75-76)</vt:lpstr>
      <vt:lpstr>2. Condições de Trabalho na Escola (p, 75-76)</vt:lpstr>
      <vt:lpstr>3. A Autonomia da Escola (p. 77)</vt:lpstr>
      <vt:lpstr>3. A Autonomia da Escola (p. 77)</vt:lpstr>
      <vt:lpstr>4. A Participação da Comunidade na Gestão Escolar (p. 78-79)</vt:lpstr>
      <vt:lpstr>4. A Participação da Comunidade na Gestão Escolar (p. 78-79)</vt:lpstr>
      <vt:lpstr>5. A Formação Profissional dos Dirigentes (p. 79-80)</vt:lpstr>
      <vt:lpstr>5. A Formação Profissional dos Dirigentes (p. 79-80)</vt:lpstr>
      <vt:lpstr>6. A Escolha de Dirigentes Escolares (p. 80-81)</vt:lpstr>
      <vt:lpstr>6. A Escolha de Dirigentes Escolares (p. 80-81)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à Educação, cidadania, diversidade e direito à diferença   TEXTO: OLIVEIRA, R. P.. O Direito à Educação. In: OLIVEIRA, R. P.; ADRIÃO, T. (Org.). Gestão, Financiamento e Direito à Educação: análise da LDB e da Constituição Federal. 2a.ed. São Paulo: Xamã, 2002, p. 15 – 41.</dc:title>
  <dc:creator>Samuel Robes Loureiro</dc:creator>
  <cp:lastModifiedBy>Samuel Robes Loureiro</cp:lastModifiedBy>
  <cp:revision>297</cp:revision>
  <dcterms:created xsi:type="dcterms:W3CDTF">2019-02-24T22:46:06Z</dcterms:created>
  <dcterms:modified xsi:type="dcterms:W3CDTF">2019-06-04T17:19:25Z</dcterms:modified>
</cp:coreProperties>
</file>