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46" r:id="rId3"/>
  </p:sldMasterIdLst>
  <p:notesMasterIdLst>
    <p:notesMasterId r:id="rId83"/>
  </p:notesMasterIdLst>
  <p:sldIdLst>
    <p:sldId id="823" r:id="rId4"/>
    <p:sldId id="738" r:id="rId5"/>
    <p:sldId id="830" r:id="rId6"/>
    <p:sldId id="529" r:id="rId7"/>
    <p:sldId id="516" r:id="rId8"/>
    <p:sldId id="375" r:id="rId9"/>
    <p:sldId id="457" r:id="rId10"/>
    <p:sldId id="377" r:id="rId11"/>
    <p:sldId id="434" r:id="rId12"/>
    <p:sldId id="668" r:id="rId13"/>
    <p:sldId id="518" r:id="rId14"/>
    <p:sldId id="515" r:id="rId15"/>
    <p:sldId id="855" r:id="rId16"/>
    <p:sldId id="458" r:id="rId17"/>
    <p:sldId id="392" r:id="rId18"/>
    <p:sldId id="533" r:id="rId19"/>
    <p:sldId id="751" r:id="rId20"/>
    <p:sldId id="752" r:id="rId21"/>
    <p:sldId id="750" r:id="rId22"/>
    <p:sldId id="857" r:id="rId23"/>
    <p:sldId id="858" r:id="rId24"/>
    <p:sldId id="822" r:id="rId25"/>
    <p:sldId id="498" r:id="rId26"/>
    <p:sldId id="821" r:id="rId27"/>
    <p:sldId id="854" r:id="rId28"/>
    <p:sldId id="719" r:id="rId29"/>
    <p:sldId id="522" r:id="rId30"/>
    <p:sldId id="721" r:id="rId31"/>
    <p:sldId id="722" r:id="rId32"/>
    <p:sldId id="737" r:id="rId33"/>
    <p:sldId id="771" r:id="rId34"/>
    <p:sldId id="772" r:id="rId35"/>
    <p:sldId id="773" r:id="rId36"/>
    <p:sldId id="774" r:id="rId37"/>
    <p:sldId id="775" r:id="rId38"/>
    <p:sldId id="776" r:id="rId39"/>
    <p:sldId id="777" r:id="rId40"/>
    <p:sldId id="778" r:id="rId41"/>
    <p:sldId id="779" r:id="rId42"/>
    <p:sldId id="780" r:id="rId43"/>
    <p:sldId id="786" r:id="rId44"/>
    <p:sldId id="787" r:id="rId45"/>
    <p:sldId id="788" r:id="rId46"/>
    <p:sldId id="790" r:id="rId47"/>
    <p:sldId id="789" r:id="rId48"/>
    <p:sldId id="537" r:id="rId49"/>
    <p:sldId id="626" r:id="rId50"/>
    <p:sldId id="627" r:id="rId51"/>
    <p:sldId id="459" r:id="rId52"/>
    <p:sldId id="711" r:id="rId53"/>
    <p:sldId id="623" r:id="rId54"/>
    <p:sldId id="624" r:id="rId55"/>
    <p:sldId id="625" r:id="rId56"/>
    <p:sldId id="637" r:id="rId57"/>
    <p:sldId id="282" r:id="rId58"/>
    <p:sldId id="687" r:id="rId59"/>
    <p:sldId id="689" r:id="rId60"/>
    <p:sldId id="691" r:id="rId61"/>
    <p:sldId id="291" r:id="rId62"/>
    <p:sldId id="818" r:id="rId63"/>
    <p:sldId id="819" r:id="rId64"/>
    <p:sldId id="561" r:id="rId65"/>
    <p:sldId id="562" r:id="rId66"/>
    <p:sldId id="469" r:id="rId67"/>
    <p:sldId id="644" r:id="rId68"/>
    <p:sldId id="651" r:id="rId69"/>
    <p:sldId id="655" r:id="rId70"/>
    <p:sldId id="656" r:id="rId71"/>
    <p:sldId id="660" r:id="rId72"/>
    <p:sldId id="853" r:id="rId73"/>
    <p:sldId id="841" r:id="rId74"/>
    <p:sldId id="842" r:id="rId75"/>
    <p:sldId id="843" r:id="rId76"/>
    <p:sldId id="844" r:id="rId77"/>
    <p:sldId id="845" r:id="rId78"/>
    <p:sldId id="847" r:id="rId79"/>
    <p:sldId id="848" r:id="rId80"/>
    <p:sldId id="849" r:id="rId81"/>
    <p:sldId id="856" r:id="rId8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66FF33"/>
    <a:srgbClr val="3C3E8C"/>
    <a:srgbClr val="CCFFFF"/>
    <a:srgbClr val="66FFFF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C101D1-5962-454F-A343-CA583310FC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18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2B154A-74CC-46FC-967F-E6A12CF0D185}" type="slidenum">
              <a:rPr lang="pt-BR" altLang="pt-BR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4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2E3B1-4167-4E7C-B0A8-F36EE76B766A}" type="slidenum">
              <a:rPr lang="pt-BR" altLang="pt-BR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261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290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8C42F0-12B6-48DB-802C-36EC6B178196}" type="slidenum">
              <a:rPr lang="pt-BR" altLang="pt-BR"/>
              <a:pPr>
                <a:spcBef>
                  <a:spcPct val="0"/>
                </a:spcBef>
              </a:pPr>
              <a:t>61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952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821AE5-CAC7-4619-8BE3-4A43788BFF5B}" type="slidenum">
              <a:rPr lang="pt-BR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70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7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FDACA-F9D2-49E3-9CC3-E016D757A8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799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321D-0433-4EED-9A7E-642A79DEC7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583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2AEF-A272-410D-A7E4-65EC37B0E6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347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DB4AEDC-B4A8-4913-827A-89FA650B9E08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E6296C-E833-421B-8EF7-9314C19689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424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9851B-A7B3-49F1-9492-DFE050DD46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746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5D9E-C3F7-4FD9-9F69-32C2FD604B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821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4629-DEA0-4713-95BB-041FC3B6EB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13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E785-3FF1-4BD0-9582-430ECCCC50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947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AA45-B216-4218-83CA-1BF7DE4788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099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8887-C6CD-498E-AF7D-40D684BCF2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3682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6CA37-2167-4627-89C6-50467B3D67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543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71641-185C-46E4-81ED-B11159916C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3738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2" y="272659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4709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9E58-7DA8-4DB1-A7A2-6F82D8D74B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0340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17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C7F8-90C9-4E55-AEE7-E423BBDAA7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822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BD23-077D-4E17-ABA7-439A186645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9754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5041"/>
            <a:ext cx="2057400" cy="585073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5041"/>
            <a:ext cx="5969000" cy="585073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7451B-7CA9-4DBF-BEFA-64CE962017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069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D059-AF62-4416-901B-C0B638BAE173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0320-CDF3-4F9C-8D76-0FBFCBF42D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80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2010-E215-462F-880B-15537A8BF979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4B0C-E3B4-4FF8-BB83-13FF6F288C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810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6A7A-CB1A-41C9-9104-5229E54BB2F3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CE75-436F-4EAE-8B6C-77549C3BE0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4556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5608-8F7C-4C15-B040-2044591981F7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8624-F31D-44A3-92B7-C34A82F1C0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3764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C02E-1FD7-4FEF-A365-1E3F337CF659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5934-3CB5-41DC-B44B-0EAB20B145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2345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3F95-D45D-4913-8862-4C598CDA2193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ACF-41C3-499F-8D0C-E94219849C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6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251D-549A-488C-B9C5-C9510E246A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56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1F94-DB5A-4C8A-B2E6-D050C1D13421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0E9C-129E-439C-85E9-377B3B259F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844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F1F9-BC9F-48BA-889D-8A0190109E78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EC32-9D86-42D2-A193-FD20766637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1254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BF5C-1AE9-440A-A00E-D96A27504539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B65A-BD76-4EA2-881D-B587483210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3734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48F5-92BE-43D7-B461-BE9DE960006D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2C82-CF9C-4C9C-8FC2-7A024AE0EF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3786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9925-4F68-4E1D-844B-82FEF7F13EB9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C7DD-3020-496C-9A1B-99624F0FEC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170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E87B-6B0F-48B6-9E20-EEBE86E6BA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3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909CE-B9FC-42AA-A69C-4A8F151714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1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851C-6A65-4333-8479-07802483C2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08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C32D-70C6-4C78-8C28-44DE9D2E91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750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62" y="27306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3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B5E9B-6FCF-4F52-AA0A-80DD020B11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4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C19E-2857-416C-AC41-D104EB2861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834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F9805D2-1D23-40C9-9AC4-406BE98574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7AD94D7-3245-4898-B27E-116715EA2A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5CC5A6C-FCA9-43CB-9416-C8EEDF9C6B7C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F597C0-E75F-4274-84EC-CB9D226BD4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4.emf"/><Relationship Id="rId3" Type="http://schemas.openxmlformats.org/officeDocument/2006/relationships/image" Target="../media/image21.emf"/><Relationship Id="rId21" Type="http://schemas.openxmlformats.org/officeDocument/2006/relationships/image" Target="../media/image39.emf"/><Relationship Id="rId34" Type="http://schemas.openxmlformats.org/officeDocument/2006/relationships/image" Target="../media/image52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5" Type="http://schemas.openxmlformats.org/officeDocument/2006/relationships/image" Target="../media/image43.emf"/><Relationship Id="rId33" Type="http://schemas.openxmlformats.org/officeDocument/2006/relationships/image" Target="../media/image51.emf"/><Relationship Id="rId2" Type="http://schemas.openxmlformats.org/officeDocument/2006/relationships/image" Target="../media/image20.emf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24" Type="http://schemas.openxmlformats.org/officeDocument/2006/relationships/image" Target="../media/image42.emf"/><Relationship Id="rId32" Type="http://schemas.openxmlformats.org/officeDocument/2006/relationships/image" Target="../media/image50.emf"/><Relationship Id="rId37" Type="http://schemas.openxmlformats.org/officeDocument/2006/relationships/image" Target="../media/image55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23" Type="http://schemas.openxmlformats.org/officeDocument/2006/relationships/image" Target="../media/image41.emf"/><Relationship Id="rId28" Type="http://schemas.openxmlformats.org/officeDocument/2006/relationships/image" Target="../media/image46.emf"/><Relationship Id="rId36" Type="http://schemas.openxmlformats.org/officeDocument/2006/relationships/image" Target="../media/image54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31" Type="http://schemas.openxmlformats.org/officeDocument/2006/relationships/image" Target="../media/image49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45.emf"/><Relationship Id="rId30" Type="http://schemas.openxmlformats.org/officeDocument/2006/relationships/image" Target="../media/image48.emf"/><Relationship Id="rId35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Text Box 26"/>
          <p:cNvSpPr txBox="1">
            <a:spLocks noChangeArrowheads="1"/>
          </p:cNvSpPr>
          <p:nvPr/>
        </p:nvSpPr>
        <p:spPr bwMode="auto">
          <a:xfrm>
            <a:off x="214313" y="785813"/>
            <a:ext cx="7704137" cy="3416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CRESCIMENTO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&amp;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DESENVOLVIMENTO</a:t>
            </a:r>
          </a:p>
        </p:txBody>
      </p:sp>
      <p:sp>
        <p:nvSpPr>
          <p:cNvPr id="44" name="CaixaDeTexto 11"/>
          <p:cNvSpPr txBox="1">
            <a:spLocks noChangeArrowheads="1"/>
          </p:cNvSpPr>
          <p:nvPr/>
        </p:nvSpPr>
        <p:spPr bwMode="auto">
          <a:xfrm>
            <a:off x="4000500" y="6000750"/>
            <a:ext cx="4976813" cy="646113"/>
          </a:xfrm>
          <a:prstGeom prst="rect">
            <a:avLst/>
          </a:prstGeom>
          <a:noFill/>
          <a:ln>
            <a:noFill/>
          </a:ln>
          <a:effectLst>
            <a:outerShdw dist="50800" dir="3299985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Prof.Dr</a:t>
            </a:r>
            <a:r>
              <a:rPr lang="pt-BR" alt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Claudio Leone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Saúde Materno-Infantil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 de Saúde Pública  - USP     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4884" r="17223" b="9160"/>
          <a:stretch>
            <a:fillRect/>
          </a:stretch>
        </p:blipFill>
        <p:spPr bwMode="auto">
          <a:xfrm>
            <a:off x="442913" y="4797152"/>
            <a:ext cx="17081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gradFill rotWithShape="1">
            <a:gsLst>
              <a:gs pos="0">
                <a:srgbClr val="000610"/>
              </a:gs>
              <a:gs pos="50000">
                <a:srgbClr val="0066FF"/>
              </a:gs>
              <a:gs pos="100000">
                <a:srgbClr val="00061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54275" name="Picture 6" descr="PropCo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77597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98550" y="714375"/>
            <a:ext cx="7715250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54277" name="CaixaDeTexto 4"/>
          <p:cNvSpPr txBox="1">
            <a:spLocks noChangeArrowheads="1"/>
          </p:cNvSpPr>
          <p:nvPr/>
        </p:nvSpPr>
        <p:spPr bwMode="auto">
          <a:xfrm>
            <a:off x="1143000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Recém-nascido</a:t>
            </a:r>
          </a:p>
        </p:txBody>
      </p:sp>
      <p:sp>
        <p:nvSpPr>
          <p:cNvPr id="54278" name="CaixaDeTexto 5"/>
          <p:cNvSpPr txBox="1">
            <a:spLocks noChangeArrowheads="1"/>
          </p:cNvSpPr>
          <p:nvPr/>
        </p:nvSpPr>
        <p:spPr bwMode="auto">
          <a:xfrm>
            <a:off x="2571750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2 anos</a:t>
            </a:r>
          </a:p>
        </p:txBody>
      </p:sp>
      <p:sp>
        <p:nvSpPr>
          <p:cNvPr id="54279" name="CaixaDeTexto 6"/>
          <p:cNvSpPr txBox="1">
            <a:spLocks noChangeArrowheads="1"/>
          </p:cNvSpPr>
          <p:nvPr/>
        </p:nvSpPr>
        <p:spPr bwMode="auto">
          <a:xfrm>
            <a:off x="4071938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6 anos</a:t>
            </a:r>
          </a:p>
        </p:txBody>
      </p:sp>
      <p:sp>
        <p:nvSpPr>
          <p:cNvPr id="54280" name="CaixaDeTexto 7"/>
          <p:cNvSpPr txBox="1">
            <a:spLocks noChangeArrowheads="1"/>
          </p:cNvSpPr>
          <p:nvPr/>
        </p:nvSpPr>
        <p:spPr bwMode="auto">
          <a:xfrm>
            <a:off x="5643563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15 anos</a:t>
            </a:r>
          </a:p>
        </p:txBody>
      </p:sp>
      <p:sp>
        <p:nvSpPr>
          <p:cNvPr id="54281" name="CaixaDeTexto 8"/>
          <p:cNvSpPr txBox="1">
            <a:spLocks noChangeArrowheads="1"/>
          </p:cNvSpPr>
          <p:nvPr/>
        </p:nvSpPr>
        <p:spPr bwMode="auto">
          <a:xfrm>
            <a:off x="7215188" y="785813"/>
            <a:ext cx="1571625" cy="2762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20 anos</a:t>
            </a:r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1071563" y="6215063"/>
            <a:ext cx="7696200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Proporções corpóreas segundo a 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Quadrados Dr Le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5943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162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CCFFCC"/>
                </a:solidFill>
              </a:rPr>
              <a:t>HORMÔNIOS TIREOIDIANOS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2667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FFFF66"/>
                </a:solidFill>
              </a:rPr>
              <a:t>T</a:t>
            </a:r>
            <a:r>
              <a:rPr lang="pt-BR" altLang="pt-BR" sz="2800" b="1" baseline="-25000">
                <a:solidFill>
                  <a:srgbClr val="FFFF66"/>
                </a:solidFill>
              </a:rPr>
              <a:t>3</a:t>
            </a:r>
            <a:r>
              <a:rPr lang="pt-BR" altLang="pt-BR" sz="2800" b="1">
                <a:solidFill>
                  <a:srgbClr val="FFFF66"/>
                </a:solidFill>
              </a:rPr>
              <a:t> &amp; T</a:t>
            </a:r>
            <a:r>
              <a:rPr lang="pt-BR" altLang="pt-BR" sz="2800" b="1" baseline="-2500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00200" y="2209800"/>
            <a:ext cx="1371600" cy="0"/>
          </a:xfrm>
          <a:prstGeom prst="line">
            <a:avLst/>
          </a:prstGeom>
          <a:noFill/>
          <a:ln w="57150" cmpd="thinThick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95400" y="2867025"/>
            <a:ext cx="6629400" cy="1200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Síntese de RNA                          Síntese de proteínas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Produção de energia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Síntese do HCH</a:t>
            </a: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1143000" y="2895600"/>
            <a:ext cx="152400" cy="3048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4495800" y="2895600"/>
            <a:ext cx="152400" cy="3048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1143000" y="3332163"/>
            <a:ext cx="152400" cy="3048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1143000" y="3748088"/>
            <a:ext cx="152400" cy="3048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>
            <a:off x="3449638" y="2959100"/>
            <a:ext cx="457200" cy="228600"/>
          </a:xfrm>
          <a:custGeom>
            <a:avLst/>
            <a:gdLst>
              <a:gd name="T0" fmla="*/ 7258050 w 21600"/>
              <a:gd name="T1" fmla="*/ 0 h 21600"/>
              <a:gd name="T2" fmla="*/ 0 w 21600"/>
              <a:gd name="T3" fmla="*/ 1209675 h 21600"/>
              <a:gd name="T4" fmla="*/ 7258050 w 21600"/>
              <a:gd name="T5" fmla="*/ 2419350 h 21600"/>
              <a:gd name="T6" fmla="*/ 9677400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524000" y="5105400"/>
            <a:ext cx="6172200" cy="646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rgbClr val="CCFFCC"/>
                </a:solidFill>
              </a:rPr>
              <a:t>Particularmente importante no período fetal e nos dois primeiros anos de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61443" name="Picture 2" descr="D:\HCH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613"/>
            <a:ext cx="5867400" cy="5919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172200" y="304800"/>
            <a:ext cx="29718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rgbClr val="00FFFF"/>
                </a:solidFill>
              </a:rPr>
              <a:t>Hormônio de Crescimento Humano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477000" y="2590800"/>
            <a:ext cx="22098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191 AAc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pt-BR" altLang="pt-BR" sz="36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22 K </a:t>
            </a:r>
            <a:r>
              <a:rPr lang="pt-BR" altLang="pt-BR" sz="2000" b="1">
                <a:solidFill>
                  <a:srgbClr val="FFFF00"/>
                </a:solidFill>
              </a:rPr>
              <a:t>(quilodaltons)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Quadrados Dr Le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hipóf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9725"/>
            <a:ext cx="1936750" cy="2403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Fig&amp;R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1752600" cy="21748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Test&amp;Ov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267200"/>
            <a:ext cx="1687513" cy="21272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1295400"/>
            <a:ext cx="1371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752600" y="1524000"/>
            <a:ext cx="1447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057400" y="2514600"/>
            <a:ext cx="12192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91000" y="3657600"/>
            <a:ext cx="12192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7086600" y="4953000"/>
            <a:ext cx="990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6324600" y="5715000"/>
            <a:ext cx="16002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057400" y="2362200"/>
            <a:ext cx="1905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800600" y="3962400"/>
            <a:ext cx="1371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895600" y="1066800"/>
            <a:ext cx="19812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</a:rPr>
              <a:t>Hipotálamo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895600" y="1371600"/>
            <a:ext cx="19812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</a:rPr>
              <a:t>Hipófise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581400" y="2133600"/>
            <a:ext cx="19812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</a:rPr>
              <a:t>Tireóide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819400" y="2362200"/>
            <a:ext cx="19812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</a:rPr>
              <a:t>Paratireóides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105400" y="3429000"/>
            <a:ext cx="19812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</a:rPr>
              <a:t>Pâncreas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867400" y="3733800"/>
            <a:ext cx="19812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66"/>
                </a:solidFill>
              </a:rPr>
              <a:t>Adrenais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7696200" y="4724400"/>
            <a:ext cx="9906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66"/>
                </a:solidFill>
              </a:rPr>
              <a:t>Ovários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620000" y="5486400"/>
            <a:ext cx="15240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66"/>
                </a:solidFill>
              </a:rPr>
              <a:t>Testículos</a:t>
            </a: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019800" y="3733800"/>
            <a:ext cx="297180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8991600" y="3733800"/>
            <a:ext cx="0" cy="24384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6248400" y="762000"/>
            <a:ext cx="0" cy="2895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3276600" y="7620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276600" y="457200"/>
            <a:ext cx="29718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</a:rPr>
              <a:t>Proteínas (péptides)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6477000" y="3397250"/>
            <a:ext cx="2438400" cy="33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FF66"/>
                </a:solidFill>
              </a:rPr>
              <a:t>Esteróides</a:t>
            </a:r>
          </a:p>
        </p:txBody>
      </p:sp>
    </p:spTree>
    <p:extLst>
      <p:ext uri="{BB962C8B-B14F-4D97-AF65-F5344CB8AC3E}">
        <p14:creationId xmlns:p14="http://schemas.microsoft.com/office/powerpoint/2010/main" val="4218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Quadrados Dr Le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5943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7086600" cy="5859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FF9900"/>
                </a:solidFill>
                <a:latin typeface="Comic Sans MS" panose="030F0702030302020204" pitchFamily="66" charset="0"/>
              </a:rPr>
              <a:t>CRESCIMENTO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9900"/>
                </a:solidFill>
                <a:latin typeface="Comic Sans MS" panose="030F0702030302020204" pitchFamily="66" charset="0"/>
              </a:rPr>
              <a:t>	</a:t>
            </a:r>
            <a:r>
              <a:rPr lang="pt-BR" altLang="pt-BR" sz="3600" b="1">
                <a:solidFill>
                  <a:srgbClr val="FFFF66"/>
                </a:solidFill>
                <a:latin typeface="Comic Sans MS" panose="030F0702030302020204" pitchFamily="66" charset="0"/>
              </a:rPr>
              <a:t>FATORE EXTRÍNSECOS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FF9900"/>
                </a:solidFill>
                <a:latin typeface="Comic Sans MS" panose="030F0702030302020204" pitchFamily="66" charset="0"/>
              </a:rPr>
              <a:t>		</a:t>
            </a:r>
            <a:r>
              <a:rPr lang="pt-BR" altLang="pt-BR" b="1">
                <a:solidFill>
                  <a:srgbClr val="FFFF66"/>
                </a:solidFill>
                <a:latin typeface="Comic Sans MS" panose="030F0702030302020204" pitchFamily="66" charset="0"/>
              </a:rPr>
              <a:t>.</a:t>
            </a:r>
            <a:r>
              <a:rPr lang="pt-BR" altLang="pt-BR" b="1">
                <a:solidFill>
                  <a:srgbClr val="FF99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b="1">
                <a:solidFill>
                  <a:srgbClr val="FFFFFF"/>
                </a:solidFill>
                <a:latin typeface="Comic Sans MS" panose="030F0702030302020204" pitchFamily="66" charset="0"/>
              </a:rPr>
              <a:t>Nutrição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  <a:latin typeface="Comic Sans MS" panose="030F0702030302020204" pitchFamily="66" charset="0"/>
              </a:rPr>
              <a:t>		. Morbidade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  <a:latin typeface="Comic Sans MS" panose="030F0702030302020204" pitchFamily="66" charset="0"/>
              </a:rPr>
              <a:t>		. Psicossociais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  <a:latin typeface="Comic Sans MS" panose="030F0702030302020204" pitchFamily="66" charset="0"/>
              </a:rPr>
              <a:t>		. Geofísicos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  <a:latin typeface="Comic Sans MS" panose="030F0702030302020204" pitchFamily="66" charset="0"/>
              </a:rPr>
              <a:t>		. Socioeconômicos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t-BR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9635" name="Group 19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0079" name="Rectangle 5"/>
            <p:cNvSpPr>
              <a:spLocks noChangeArrowheads="1"/>
            </p:cNvSpPr>
            <p:nvPr/>
          </p:nvSpPr>
          <p:spPr bwMode="auto">
            <a:xfrm>
              <a:off x="0" y="4275"/>
              <a:ext cx="5760" cy="45"/>
            </a:xfrm>
            <a:prstGeom prst="rect">
              <a:avLst/>
            </a:prstGeom>
            <a:solidFill>
              <a:srgbClr val="032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0" name="Rectangle 6"/>
            <p:cNvSpPr>
              <a:spLocks noChangeArrowheads="1"/>
            </p:cNvSpPr>
            <p:nvPr/>
          </p:nvSpPr>
          <p:spPr bwMode="auto">
            <a:xfrm>
              <a:off x="5700" y="0"/>
              <a:ext cx="60" cy="4275"/>
            </a:xfrm>
            <a:prstGeom prst="rect">
              <a:avLst/>
            </a:prstGeom>
            <a:solidFill>
              <a:srgbClr val="032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1" name="Rectangle 7"/>
            <p:cNvSpPr>
              <a:spLocks noChangeArrowheads="1"/>
            </p:cNvSpPr>
            <p:nvPr/>
          </p:nvSpPr>
          <p:spPr bwMode="auto">
            <a:xfrm>
              <a:off x="0" y="4229"/>
              <a:ext cx="5700" cy="46"/>
            </a:xfrm>
            <a:prstGeom prst="rect">
              <a:avLst/>
            </a:prstGeom>
            <a:solidFill>
              <a:srgbClr val="032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2" name="Rectangle 8"/>
            <p:cNvSpPr>
              <a:spLocks noChangeArrowheads="1"/>
            </p:cNvSpPr>
            <p:nvPr/>
          </p:nvSpPr>
          <p:spPr bwMode="auto">
            <a:xfrm>
              <a:off x="5639" y="0"/>
              <a:ext cx="61" cy="4229"/>
            </a:xfrm>
            <a:prstGeom prst="rect">
              <a:avLst/>
            </a:prstGeom>
            <a:solidFill>
              <a:srgbClr val="032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3" name="Rectangle 9"/>
            <p:cNvSpPr>
              <a:spLocks noChangeArrowheads="1"/>
            </p:cNvSpPr>
            <p:nvPr/>
          </p:nvSpPr>
          <p:spPr bwMode="auto">
            <a:xfrm>
              <a:off x="0" y="4184"/>
              <a:ext cx="5639" cy="45"/>
            </a:xfrm>
            <a:prstGeom prst="rect">
              <a:avLst/>
            </a:prstGeom>
            <a:solidFill>
              <a:srgbClr val="032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4" name="Rectangle 10"/>
            <p:cNvSpPr>
              <a:spLocks noChangeArrowheads="1"/>
            </p:cNvSpPr>
            <p:nvPr/>
          </p:nvSpPr>
          <p:spPr bwMode="auto">
            <a:xfrm>
              <a:off x="5578" y="0"/>
              <a:ext cx="61" cy="4184"/>
            </a:xfrm>
            <a:prstGeom prst="rect">
              <a:avLst/>
            </a:prstGeom>
            <a:solidFill>
              <a:srgbClr val="032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5" name="Rectangle 11"/>
            <p:cNvSpPr>
              <a:spLocks noChangeArrowheads="1"/>
            </p:cNvSpPr>
            <p:nvPr/>
          </p:nvSpPr>
          <p:spPr bwMode="auto">
            <a:xfrm>
              <a:off x="0" y="4137"/>
              <a:ext cx="5578" cy="47"/>
            </a:xfrm>
            <a:prstGeom prst="rect">
              <a:avLst/>
            </a:prstGeom>
            <a:solidFill>
              <a:srgbClr val="032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6" name="Rectangle 12"/>
            <p:cNvSpPr>
              <a:spLocks noChangeArrowheads="1"/>
            </p:cNvSpPr>
            <p:nvPr/>
          </p:nvSpPr>
          <p:spPr bwMode="auto">
            <a:xfrm>
              <a:off x="5517" y="0"/>
              <a:ext cx="61" cy="4137"/>
            </a:xfrm>
            <a:prstGeom prst="rect">
              <a:avLst/>
            </a:prstGeom>
            <a:solidFill>
              <a:srgbClr val="032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7" name="Rectangle 13"/>
            <p:cNvSpPr>
              <a:spLocks noChangeArrowheads="1"/>
            </p:cNvSpPr>
            <p:nvPr/>
          </p:nvSpPr>
          <p:spPr bwMode="auto">
            <a:xfrm>
              <a:off x="0" y="4091"/>
              <a:ext cx="5517" cy="46"/>
            </a:xfrm>
            <a:prstGeom prst="rect">
              <a:avLst/>
            </a:prstGeom>
            <a:solidFill>
              <a:srgbClr val="032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8" name="Rectangle 14"/>
            <p:cNvSpPr>
              <a:spLocks noChangeArrowheads="1"/>
            </p:cNvSpPr>
            <p:nvPr/>
          </p:nvSpPr>
          <p:spPr bwMode="auto">
            <a:xfrm>
              <a:off x="5455" y="0"/>
              <a:ext cx="62" cy="4091"/>
            </a:xfrm>
            <a:prstGeom prst="rect">
              <a:avLst/>
            </a:prstGeom>
            <a:solidFill>
              <a:srgbClr val="032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89" name="Rectangle 15"/>
            <p:cNvSpPr>
              <a:spLocks noChangeArrowheads="1"/>
            </p:cNvSpPr>
            <p:nvPr/>
          </p:nvSpPr>
          <p:spPr bwMode="auto">
            <a:xfrm>
              <a:off x="0" y="4046"/>
              <a:ext cx="5455" cy="45"/>
            </a:xfrm>
            <a:prstGeom prst="rect">
              <a:avLst/>
            </a:prstGeom>
            <a:solidFill>
              <a:srgbClr val="032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0" name="Rectangle 16"/>
            <p:cNvSpPr>
              <a:spLocks noChangeArrowheads="1"/>
            </p:cNvSpPr>
            <p:nvPr/>
          </p:nvSpPr>
          <p:spPr bwMode="auto">
            <a:xfrm>
              <a:off x="5394" y="0"/>
              <a:ext cx="61" cy="4046"/>
            </a:xfrm>
            <a:prstGeom prst="rect">
              <a:avLst/>
            </a:prstGeom>
            <a:solidFill>
              <a:srgbClr val="032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1" name="Rectangle 17"/>
            <p:cNvSpPr>
              <a:spLocks noChangeArrowheads="1"/>
            </p:cNvSpPr>
            <p:nvPr/>
          </p:nvSpPr>
          <p:spPr bwMode="auto">
            <a:xfrm>
              <a:off x="0" y="3999"/>
              <a:ext cx="5394" cy="47"/>
            </a:xfrm>
            <a:prstGeom prst="rect">
              <a:avLst/>
            </a:prstGeom>
            <a:solidFill>
              <a:srgbClr val="032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2" name="Rectangle 18"/>
            <p:cNvSpPr>
              <a:spLocks noChangeArrowheads="1"/>
            </p:cNvSpPr>
            <p:nvPr/>
          </p:nvSpPr>
          <p:spPr bwMode="auto">
            <a:xfrm>
              <a:off x="5333" y="0"/>
              <a:ext cx="61" cy="3999"/>
            </a:xfrm>
            <a:prstGeom prst="rect">
              <a:avLst/>
            </a:prstGeom>
            <a:solidFill>
              <a:srgbClr val="032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3" name="Rectangle 19"/>
            <p:cNvSpPr>
              <a:spLocks noChangeArrowheads="1"/>
            </p:cNvSpPr>
            <p:nvPr/>
          </p:nvSpPr>
          <p:spPr bwMode="auto">
            <a:xfrm>
              <a:off x="0" y="3953"/>
              <a:ext cx="5333" cy="46"/>
            </a:xfrm>
            <a:prstGeom prst="rect">
              <a:avLst/>
            </a:prstGeom>
            <a:solidFill>
              <a:srgbClr val="032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4" name="Rectangle 20"/>
            <p:cNvSpPr>
              <a:spLocks noChangeArrowheads="1"/>
            </p:cNvSpPr>
            <p:nvPr/>
          </p:nvSpPr>
          <p:spPr bwMode="auto">
            <a:xfrm>
              <a:off x="5271" y="0"/>
              <a:ext cx="62" cy="3953"/>
            </a:xfrm>
            <a:prstGeom prst="rect">
              <a:avLst/>
            </a:prstGeom>
            <a:solidFill>
              <a:srgbClr val="032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5" name="Rectangle 21"/>
            <p:cNvSpPr>
              <a:spLocks noChangeArrowheads="1"/>
            </p:cNvSpPr>
            <p:nvPr/>
          </p:nvSpPr>
          <p:spPr bwMode="auto">
            <a:xfrm>
              <a:off x="0" y="3908"/>
              <a:ext cx="5271" cy="45"/>
            </a:xfrm>
            <a:prstGeom prst="rect">
              <a:avLst/>
            </a:prstGeom>
            <a:solidFill>
              <a:srgbClr val="032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6" name="Rectangle 22"/>
            <p:cNvSpPr>
              <a:spLocks noChangeArrowheads="1"/>
            </p:cNvSpPr>
            <p:nvPr/>
          </p:nvSpPr>
          <p:spPr bwMode="auto">
            <a:xfrm>
              <a:off x="5210" y="0"/>
              <a:ext cx="61" cy="3908"/>
            </a:xfrm>
            <a:prstGeom prst="rect">
              <a:avLst/>
            </a:prstGeom>
            <a:solidFill>
              <a:srgbClr val="032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7" name="Rectangle 23"/>
            <p:cNvSpPr>
              <a:spLocks noChangeArrowheads="1"/>
            </p:cNvSpPr>
            <p:nvPr/>
          </p:nvSpPr>
          <p:spPr bwMode="auto">
            <a:xfrm>
              <a:off x="0" y="3861"/>
              <a:ext cx="5210" cy="47"/>
            </a:xfrm>
            <a:prstGeom prst="rect">
              <a:avLst/>
            </a:prstGeom>
            <a:solidFill>
              <a:srgbClr val="032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8" name="Rectangle 24"/>
            <p:cNvSpPr>
              <a:spLocks noChangeArrowheads="1"/>
            </p:cNvSpPr>
            <p:nvPr/>
          </p:nvSpPr>
          <p:spPr bwMode="auto">
            <a:xfrm>
              <a:off x="5149" y="0"/>
              <a:ext cx="61" cy="3861"/>
            </a:xfrm>
            <a:prstGeom prst="rect">
              <a:avLst/>
            </a:prstGeom>
            <a:solidFill>
              <a:srgbClr val="032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099" name="Rectangle 25"/>
            <p:cNvSpPr>
              <a:spLocks noChangeArrowheads="1"/>
            </p:cNvSpPr>
            <p:nvPr/>
          </p:nvSpPr>
          <p:spPr bwMode="auto">
            <a:xfrm>
              <a:off x="0" y="3815"/>
              <a:ext cx="5149" cy="46"/>
            </a:xfrm>
            <a:prstGeom prst="rect">
              <a:avLst/>
            </a:prstGeom>
            <a:solidFill>
              <a:srgbClr val="032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0" name="Rectangle 26"/>
            <p:cNvSpPr>
              <a:spLocks noChangeArrowheads="1"/>
            </p:cNvSpPr>
            <p:nvPr/>
          </p:nvSpPr>
          <p:spPr bwMode="auto">
            <a:xfrm>
              <a:off x="5087" y="0"/>
              <a:ext cx="62" cy="3815"/>
            </a:xfrm>
            <a:prstGeom prst="rect">
              <a:avLst/>
            </a:prstGeom>
            <a:solidFill>
              <a:srgbClr val="032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1" name="Rectangle 27"/>
            <p:cNvSpPr>
              <a:spLocks noChangeArrowheads="1"/>
            </p:cNvSpPr>
            <p:nvPr/>
          </p:nvSpPr>
          <p:spPr bwMode="auto">
            <a:xfrm>
              <a:off x="0" y="3770"/>
              <a:ext cx="5087" cy="45"/>
            </a:xfrm>
            <a:prstGeom prst="rect">
              <a:avLst/>
            </a:prstGeom>
            <a:solidFill>
              <a:srgbClr val="032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2" name="Rectangle 28"/>
            <p:cNvSpPr>
              <a:spLocks noChangeArrowheads="1"/>
            </p:cNvSpPr>
            <p:nvPr/>
          </p:nvSpPr>
          <p:spPr bwMode="auto">
            <a:xfrm>
              <a:off x="5026" y="0"/>
              <a:ext cx="61" cy="3770"/>
            </a:xfrm>
            <a:prstGeom prst="rect">
              <a:avLst/>
            </a:prstGeom>
            <a:solidFill>
              <a:srgbClr val="032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3" name="Rectangle 29"/>
            <p:cNvSpPr>
              <a:spLocks noChangeArrowheads="1"/>
            </p:cNvSpPr>
            <p:nvPr/>
          </p:nvSpPr>
          <p:spPr bwMode="auto">
            <a:xfrm>
              <a:off x="0" y="3723"/>
              <a:ext cx="5026" cy="47"/>
            </a:xfrm>
            <a:prstGeom prst="rect">
              <a:avLst/>
            </a:prstGeom>
            <a:solidFill>
              <a:srgbClr val="032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4" name="Rectangle 30"/>
            <p:cNvSpPr>
              <a:spLocks noChangeArrowheads="1"/>
            </p:cNvSpPr>
            <p:nvPr/>
          </p:nvSpPr>
          <p:spPr bwMode="auto">
            <a:xfrm>
              <a:off x="4965" y="0"/>
              <a:ext cx="61" cy="3723"/>
            </a:xfrm>
            <a:prstGeom prst="rect">
              <a:avLst/>
            </a:prstGeom>
            <a:solidFill>
              <a:srgbClr val="032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5" name="Rectangle 31"/>
            <p:cNvSpPr>
              <a:spLocks noChangeArrowheads="1"/>
            </p:cNvSpPr>
            <p:nvPr/>
          </p:nvSpPr>
          <p:spPr bwMode="auto">
            <a:xfrm>
              <a:off x="0" y="3677"/>
              <a:ext cx="4965" cy="46"/>
            </a:xfrm>
            <a:prstGeom prst="rect">
              <a:avLst/>
            </a:prstGeom>
            <a:solidFill>
              <a:srgbClr val="032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6" name="Rectangle 32"/>
            <p:cNvSpPr>
              <a:spLocks noChangeArrowheads="1"/>
            </p:cNvSpPr>
            <p:nvPr/>
          </p:nvSpPr>
          <p:spPr bwMode="auto">
            <a:xfrm>
              <a:off x="4903" y="0"/>
              <a:ext cx="62" cy="3677"/>
            </a:xfrm>
            <a:prstGeom prst="rect">
              <a:avLst/>
            </a:prstGeom>
            <a:solidFill>
              <a:srgbClr val="032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7" name="Rectangle 33"/>
            <p:cNvSpPr>
              <a:spLocks noChangeArrowheads="1"/>
            </p:cNvSpPr>
            <p:nvPr/>
          </p:nvSpPr>
          <p:spPr bwMode="auto">
            <a:xfrm>
              <a:off x="0" y="3632"/>
              <a:ext cx="4903" cy="45"/>
            </a:xfrm>
            <a:prstGeom prst="rect">
              <a:avLst/>
            </a:prstGeom>
            <a:solidFill>
              <a:srgbClr val="032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8" name="Rectangle 34"/>
            <p:cNvSpPr>
              <a:spLocks noChangeArrowheads="1"/>
            </p:cNvSpPr>
            <p:nvPr/>
          </p:nvSpPr>
          <p:spPr bwMode="auto">
            <a:xfrm>
              <a:off x="4842" y="0"/>
              <a:ext cx="61" cy="3632"/>
            </a:xfrm>
            <a:prstGeom prst="rect">
              <a:avLst/>
            </a:prstGeom>
            <a:solidFill>
              <a:srgbClr val="032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09" name="Rectangle 35"/>
            <p:cNvSpPr>
              <a:spLocks noChangeArrowheads="1"/>
            </p:cNvSpPr>
            <p:nvPr/>
          </p:nvSpPr>
          <p:spPr bwMode="auto">
            <a:xfrm>
              <a:off x="0" y="3585"/>
              <a:ext cx="4842" cy="47"/>
            </a:xfrm>
            <a:prstGeom prst="rect">
              <a:avLst/>
            </a:prstGeom>
            <a:solidFill>
              <a:srgbClr val="032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0" name="Rectangle 36"/>
            <p:cNvSpPr>
              <a:spLocks noChangeArrowheads="1"/>
            </p:cNvSpPr>
            <p:nvPr/>
          </p:nvSpPr>
          <p:spPr bwMode="auto">
            <a:xfrm>
              <a:off x="4781" y="0"/>
              <a:ext cx="61" cy="3585"/>
            </a:xfrm>
            <a:prstGeom prst="rect">
              <a:avLst/>
            </a:prstGeom>
            <a:solidFill>
              <a:srgbClr val="032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1" name="Rectangle 37"/>
            <p:cNvSpPr>
              <a:spLocks noChangeArrowheads="1"/>
            </p:cNvSpPr>
            <p:nvPr/>
          </p:nvSpPr>
          <p:spPr bwMode="auto">
            <a:xfrm>
              <a:off x="0" y="3539"/>
              <a:ext cx="4781" cy="46"/>
            </a:xfrm>
            <a:prstGeom prst="rect">
              <a:avLst/>
            </a:prstGeom>
            <a:solidFill>
              <a:srgbClr val="032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2" name="Rectangle 38"/>
            <p:cNvSpPr>
              <a:spLocks noChangeArrowheads="1"/>
            </p:cNvSpPr>
            <p:nvPr/>
          </p:nvSpPr>
          <p:spPr bwMode="auto">
            <a:xfrm>
              <a:off x="4719" y="0"/>
              <a:ext cx="62" cy="3539"/>
            </a:xfrm>
            <a:prstGeom prst="rect">
              <a:avLst/>
            </a:prstGeom>
            <a:solidFill>
              <a:srgbClr val="032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3" name="Rectangle 39"/>
            <p:cNvSpPr>
              <a:spLocks noChangeArrowheads="1"/>
            </p:cNvSpPr>
            <p:nvPr/>
          </p:nvSpPr>
          <p:spPr bwMode="auto">
            <a:xfrm>
              <a:off x="0" y="3494"/>
              <a:ext cx="4719" cy="45"/>
            </a:xfrm>
            <a:prstGeom prst="rect">
              <a:avLst/>
            </a:prstGeom>
            <a:solidFill>
              <a:srgbClr val="032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4" name="Rectangle 40"/>
            <p:cNvSpPr>
              <a:spLocks noChangeArrowheads="1"/>
            </p:cNvSpPr>
            <p:nvPr/>
          </p:nvSpPr>
          <p:spPr bwMode="auto">
            <a:xfrm>
              <a:off x="4658" y="0"/>
              <a:ext cx="61" cy="3494"/>
            </a:xfrm>
            <a:prstGeom prst="rect">
              <a:avLst/>
            </a:prstGeom>
            <a:solidFill>
              <a:srgbClr val="032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5" name="Rectangle 41"/>
            <p:cNvSpPr>
              <a:spLocks noChangeArrowheads="1"/>
            </p:cNvSpPr>
            <p:nvPr/>
          </p:nvSpPr>
          <p:spPr bwMode="auto">
            <a:xfrm>
              <a:off x="0" y="3447"/>
              <a:ext cx="4658" cy="47"/>
            </a:xfrm>
            <a:prstGeom prst="rect">
              <a:avLst/>
            </a:prstGeom>
            <a:solidFill>
              <a:srgbClr val="032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6" name="Rectangle 42"/>
            <p:cNvSpPr>
              <a:spLocks noChangeArrowheads="1"/>
            </p:cNvSpPr>
            <p:nvPr/>
          </p:nvSpPr>
          <p:spPr bwMode="auto">
            <a:xfrm>
              <a:off x="4597" y="0"/>
              <a:ext cx="61" cy="3447"/>
            </a:xfrm>
            <a:prstGeom prst="rect">
              <a:avLst/>
            </a:prstGeom>
            <a:solidFill>
              <a:srgbClr val="032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7" name="Rectangle 43"/>
            <p:cNvSpPr>
              <a:spLocks noChangeArrowheads="1"/>
            </p:cNvSpPr>
            <p:nvPr/>
          </p:nvSpPr>
          <p:spPr bwMode="auto">
            <a:xfrm>
              <a:off x="0" y="3403"/>
              <a:ext cx="4597" cy="44"/>
            </a:xfrm>
            <a:prstGeom prst="rect">
              <a:avLst/>
            </a:prstGeom>
            <a:solidFill>
              <a:srgbClr val="032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8" name="Rectangle 44"/>
            <p:cNvSpPr>
              <a:spLocks noChangeArrowheads="1"/>
            </p:cNvSpPr>
            <p:nvPr/>
          </p:nvSpPr>
          <p:spPr bwMode="auto">
            <a:xfrm>
              <a:off x="4536" y="0"/>
              <a:ext cx="61" cy="3403"/>
            </a:xfrm>
            <a:prstGeom prst="rect">
              <a:avLst/>
            </a:prstGeom>
            <a:solidFill>
              <a:srgbClr val="032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19" name="Rectangle 45"/>
            <p:cNvSpPr>
              <a:spLocks noChangeArrowheads="1"/>
            </p:cNvSpPr>
            <p:nvPr/>
          </p:nvSpPr>
          <p:spPr bwMode="auto">
            <a:xfrm>
              <a:off x="0" y="3356"/>
              <a:ext cx="4536" cy="47"/>
            </a:xfrm>
            <a:prstGeom prst="rect">
              <a:avLst/>
            </a:prstGeom>
            <a:solidFill>
              <a:srgbClr val="032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0" name="Rectangle 46"/>
            <p:cNvSpPr>
              <a:spLocks noChangeArrowheads="1"/>
            </p:cNvSpPr>
            <p:nvPr/>
          </p:nvSpPr>
          <p:spPr bwMode="auto">
            <a:xfrm>
              <a:off x="4474" y="0"/>
              <a:ext cx="62" cy="3356"/>
            </a:xfrm>
            <a:prstGeom prst="rect">
              <a:avLst/>
            </a:prstGeom>
            <a:solidFill>
              <a:srgbClr val="032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1" name="Rectangle 47"/>
            <p:cNvSpPr>
              <a:spLocks noChangeArrowheads="1"/>
            </p:cNvSpPr>
            <p:nvPr/>
          </p:nvSpPr>
          <p:spPr bwMode="auto">
            <a:xfrm>
              <a:off x="0" y="3309"/>
              <a:ext cx="4474" cy="47"/>
            </a:xfrm>
            <a:prstGeom prst="rect">
              <a:avLst/>
            </a:prstGeom>
            <a:solidFill>
              <a:srgbClr val="032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2" name="Rectangle 48"/>
            <p:cNvSpPr>
              <a:spLocks noChangeArrowheads="1"/>
            </p:cNvSpPr>
            <p:nvPr/>
          </p:nvSpPr>
          <p:spPr bwMode="auto">
            <a:xfrm>
              <a:off x="4413" y="0"/>
              <a:ext cx="61" cy="3309"/>
            </a:xfrm>
            <a:prstGeom prst="rect">
              <a:avLst/>
            </a:prstGeom>
            <a:solidFill>
              <a:srgbClr val="032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3" name="Rectangle 49"/>
            <p:cNvSpPr>
              <a:spLocks noChangeArrowheads="1"/>
            </p:cNvSpPr>
            <p:nvPr/>
          </p:nvSpPr>
          <p:spPr bwMode="auto">
            <a:xfrm>
              <a:off x="0" y="3265"/>
              <a:ext cx="4413" cy="44"/>
            </a:xfrm>
            <a:prstGeom prst="rect">
              <a:avLst/>
            </a:prstGeom>
            <a:solidFill>
              <a:srgbClr val="032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4" name="Rectangle 50"/>
            <p:cNvSpPr>
              <a:spLocks noChangeArrowheads="1"/>
            </p:cNvSpPr>
            <p:nvPr/>
          </p:nvSpPr>
          <p:spPr bwMode="auto">
            <a:xfrm>
              <a:off x="4352" y="0"/>
              <a:ext cx="61" cy="3265"/>
            </a:xfrm>
            <a:prstGeom prst="rect">
              <a:avLst/>
            </a:prstGeom>
            <a:solidFill>
              <a:srgbClr val="032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5" name="Rectangle 51"/>
            <p:cNvSpPr>
              <a:spLocks noChangeArrowheads="1"/>
            </p:cNvSpPr>
            <p:nvPr/>
          </p:nvSpPr>
          <p:spPr bwMode="auto">
            <a:xfrm>
              <a:off x="0" y="3218"/>
              <a:ext cx="4352" cy="47"/>
            </a:xfrm>
            <a:prstGeom prst="rect">
              <a:avLst/>
            </a:prstGeom>
            <a:solidFill>
              <a:srgbClr val="032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6" name="Rectangle 52"/>
            <p:cNvSpPr>
              <a:spLocks noChangeArrowheads="1"/>
            </p:cNvSpPr>
            <p:nvPr/>
          </p:nvSpPr>
          <p:spPr bwMode="auto">
            <a:xfrm>
              <a:off x="4290" y="0"/>
              <a:ext cx="62" cy="3218"/>
            </a:xfrm>
            <a:prstGeom prst="rect">
              <a:avLst/>
            </a:prstGeom>
            <a:solidFill>
              <a:srgbClr val="032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7" name="Rectangle 53"/>
            <p:cNvSpPr>
              <a:spLocks noChangeArrowheads="1"/>
            </p:cNvSpPr>
            <p:nvPr/>
          </p:nvSpPr>
          <p:spPr bwMode="auto">
            <a:xfrm>
              <a:off x="0" y="3172"/>
              <a:ext cx="4290" cy="46"/>
            </a:xfrm>
            <a:prstGeom prst="rect">
              <a:avLst/>
            </a:prstGeom>
            <a:solidFill>
              <a:srgbClr val="032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8" name="Rectangle 54"/>
            <p:cNvSpPr>
              <a:spLocks noChangeArrowheads="1"/>
            </p:cNvSpPr>
            <p:nvPr/>
          </p:nvSpPr>
          <p:spPr bwMode="auto">
            <a:xfrm>
              <a:off x="4229" y="0"/>
              <a:ext cx="61" cy="3172"/>
            </a:xfrm>
            <a:prstGeom prst="rect">
              <a:avLst/>
            </a:prstGeom>
            <a:solidFill>
              <a:srgbClr val="032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29" name="Rectangle 55"/>
            <p:cNvSpPr>
              <a:spLocks noChangeArrowheads="1"/>
            </p:cNvSpPr>
            <p:nvPr/>
          </p:nvSpPr>
          <p:spPr bwMode="auto">
            <a:xfrm>
              <a:off x="0" y="3127"/>
              <a:ext cx="4229" cy="45"/>
            </a:xfrm>
            <a:prstGeom prst="rect">
              <a:avLst/>
            </a:prstGeom>
            <a:solidFill>
              <a:srgbClr val="032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0" name="Rectangle 56"/>
            <p:cNvSpPr>
              <a:spLocks noChangeArrowheads="1"/>
            </p:cNvSpPr>
            <p:nvPr/>
          </p:nvSpPr>
          <p:spPr bwMode="auto">
            <a:xfrm>
              <a:off x="4168" y="0"/>
              <a:ext cx="61" cy="3127"/>
            </a:xfrm>
            <a:prstGeom prst="rect">
              <a:avLst/>
            </a:prstGeom>
            <a:solidFill>
              <a:srgbClr val="032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1" name="Rectangle 57"/>
            <p:cNvSpPr>
              <a:spLocks noChangeArrowheads="1"/>
            </p:cNvSpPr>
            <p:nvPr/>
          </p:nvSpPr>
          <p:spPr bwMode="auto">
            <a:xfrm>
              <a:off x="0" y="3080"/>
              <a:ext cx="4168" cy="47"/>
            </a:xfrm>
            <a:prstGeom prst="rect">
              <a:avLst/>
            </a:prstGeom>
            <a:solidFill>
              <a:srgbClr val="032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2" name="Rectangle 58"/>
            <p:cNvSpPr>
              <a:spLocks noChangeArrowheads="1"/>
            </p:cNvSpPr>
            <p:nvPr/>
          </p:nvSpPr>
          <p:spPr bwMode="auto">
            <a:xfrm>
              <a:off x="4106" y="0"/>
              <a:ext cx="62" cy="3080"/>
            </a:xfrm>
            <a:prstGeom prst="rect">
              <a:avLst/>
            </a:prstGeom>
            <a:solidFill>
              <a:srgbClr val="032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3" name="Rectangle 59"/>
            <p:cNvSpPr>
              <a:spLocks noChangeArrowheads="1"/>
            </p:cNvSpPr>
            <p:nvPr/>
          </p:nvSpPr>
          <p:spPr bwMode="auto">
            <a:xfrm>
              <a:off x="0" y="3034"/>
              <a:ext cx="4106" cy="46"/>
            </a:xfrm>
            <a:prstGeom prst="rect">
              <a:avLst/>
            </a:prstGeom>
            <a:solidFill>
              <a:srgbClr val="032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4" name="Rectangle 60"/>
            <p:cNvSpPr>
              <a:spLocks noChangeArrowheads="1"/>
            </p:cNvSpPr>
            <p:nvPr/>
          </p:nvSpPr>
          <p:spPr bwMode="auto">
            <a:xfrm>
              <a:off x="4045" y="0"/>
              <a:ext cx="61" cy="3034"/>
            </a:xfrm>
            <a:prstGeom prst="rect">
              <a:avLst/>
            </a:prstGeom>
            <a:solidFill>
              <a:srgbClr val="032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5" name="Rectangle 61"/>
            <p:cNvSpPr>
              <a:spLocks noChangeArrowheads="1"/>
            </p:cNvSpPr>
            <p:nvPr/>
          </p:nvSpPr>
          <p:spPr bwMode="auto">
            <a:xfrm>
              <a:off x="0" y="2989"/>
              <a:ext cx="4045" cy="45"/>
            </a:xfrm>
            <a:prstGeom prst="rect">
              <a:avLst/>
            </a:prstGeom>
            <a:solidFill>
              <a:srgbClr val="032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6" name="Rectangle 62"/>
            <p:cNvSpPr>
              <a:spLocks noChangeArrowheads="1"/>
            </p:cNvSpPr>
            <p:nvPr/>
          </p:nvSpPr>
          <p:spPr bwMode="auto">
            <a:xfrm>
              <a:off x="3984" y="0"/>
              <a:ext cx="61" cy="2989"/>
            </a:xfrm>
            <a:prstGeom prst="rect">
              <a:avLst/>
            </a:prstGeom>
            <a:solidFill>
              <a:srgbClr val="032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7" name="Rectangle 63"/>
            <p:cNvSpPr>
              <a:spLocks noChangeArrowheads="1"/>
            </p:cNvSpPr>
            <p:nvPr/>
          </p:nvSpPr>
          <p:spPr bwMode="auto">
            <a:xfrm>
              <a:off x="0" y="2942"/>
              <a:ext cx="3984" cy="47"/>
            </a:xfrm>
            <a:prstGeom prst="rect">
              <a:avLst/>
            </a:prstGeom>
            <a:solidFill>
              <a:srgbClr val="032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8" name="Rectangle 64"/>
            <p:cNvSpPr>
              <a:spLocks noChangeArrowheads="1"/>
            </p:cNvSpPr>
            <p:nvPr/>
          </p:nvSpPr>
          <p:spPr bwMode="auto">
            <a:xfrm>
              <a:off x="3922" y="0"/>
              <a:ext cx="62" cy="2942"/>
            </a:xfrm>
            <a:prstGeom prst="rect">
              <a:avLst/>
            </a:prstGeom>
            <a:solidFill>
              <a:srgbClr val="032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39" name="Rectangle 65"/>
            <p:cNvSpPr>
              <a:spLocks noChangeArrowheads="1"/>
            </p:cNvSpPr>
            <p:nvPr/>
          </p:nvSpPr>
          <p:spPr bwMode="auto">
            <a:xfrm>
              <a:off x="0" y="2896"/>
              <a:ext cx="3922" cy="46"/>
            </a:xfrm>
            <a:prstGeom prst="rect">
              <a:avLst/>
            </a:prstGeom>
            <a:solidFill>
              <a:srgbClr val="032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0" name="Rectangle 66"/>
            <p:cNvSpPr>
              <a:spLocks noChangeArrowheads="1"/>
            </p:cNvSpPr>
            <p:nvPr/>
          </p:nvSpPr>
          <p:spPr bwMode="auto">
            <a:xfrm>
              <a:off x="3861" y="0"/>
              <a:ext cx="61" cy="2896"/>
            </a:xfrm>
            <a:prstGeom prst="rect">
              <a:avLst/>
            </a:prstGeom>
            <a:solidFill>
              <a:srgbClr val="032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1" name="Rectangle 67"/>
            <p:cNvSpPr>
              <a:spLocks noChangeArrowheads="1"/>
            </p:cNvSpPr>
            <p:nvPr/>
          </p:nvSpPr>
          <p:spPr bwMode="auto">
            <a:xfrm>
              <a:off x="0" y="2851"/>
              <a:ext cx="3861" cy="45"/>
            </a:xfrm>
            <a:prstGeom prst="rect">
              <a:avLst/>
            </a:prstGeom>
            <a:solidFill>
              <a:srgbClr val="032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2" name="Rectangle 68"/>
            <p:cNvSpPr>
              <a:spLocks noChangeArrowheads="1"/>
            </p:cNvSpPr>
            <p:nvPr/>
          </p:nvSpPr>
          <p:spPr bwMode="auto">
            <a:xfrm>
              <a:off x="3800" y="0"/>
              <a:ext cx="61" cy="2851"/>
            </a:xfrm>
            <a:prstGeom prst="rect">
              <a:avLst/>
            </a:prstGeom>
            <a:solidFill>
              <a:srgbClr val="032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3" name="Rectangle 69"/>
            <p:cNvSpPr>
              <a:spLocks noChangeArrowheads="1"/>
            </p:cNvSpPr>
            <p:nvPr/>
          </p:nvSpPr>
          <p:spPr bwMode="auto">
            <a:xfrm>
              <a:off x="0" y="2804"/>
              <a:ext cx="3800" cy="47"/>
            </a:xfrm>
            <a:prstGeom prst="rect">
              <a:avLst/>
            </a:prstGeom>
            <a:solidFill>
              <a:srgbClr val="032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4" name="Rectangle 70"/>
            <p:cNvSpPr>
              <a:spLocks noChangeArrowheads="1"/>
            </p:cNvSpPr>
            <p:nvPr/>
          </p:nvSpPr>
          <p:spPr bwMode="auto">
            <a:xfrm>
              <a:off x="3738" y="0"/>
              <a:ext cx="62" cy="2804"/>
            </a:xfrm>
            <a:prstGeom prst="rect">
              <a:avLst/>
            </a:prstGeom>
            <a:solidFill>
              <a:srgbClr val="032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5" name="Rectangle 71"/>
            <p:cNvSpPr>
              <a:spLocks noChangeArrowheads="1"/>
            </p:cNvSpPr>
            <p:nvPr/>
          </p:nvSpPr>
          <p:spPr bwMode="auto">
            <a:xfrm>
              <a:off x="0" y="2758"/>
              <a:ext cx="3738" cy="46"/>
            </a:xfrm>
            <a:prstGeom prst="rect">
              <a:avLst/>
            </a:prstGeom>
            <a:solidFill>
              <a:srgbClr val="042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6" name="Rectangle 72"/>
            <p:cNvSpPr>
              <a:spLocks noChangeArrowheads="1"/>
            </p:cNvSpPr>
            <p:nvPr/>
          </p:nvSpPr>
          <p:spPr bwMode="auto">
            <a:xfrm>
              <a:off x="3677" y="0"/>
              <a:ext cx="61" cy="2758"/>
            </a:xfrm>
            <a:prstGeom prst="rect">
              <a:avLst/>
            </a:prstGeom>
            <a:solidFill>
              <a:srgbClr val="042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7" name="Rectangle 73"/>
            <p:cNvSpPr>
              <a:spLocks noChangeArrowheads="1"/>
            </p:cNvSpPr>
            <p:nvPr/>
          </p:nvSpPr>
          <p:spPr bwMode="auto">
            <a:xfrm>
              <a:off x="0" y="2713"/>
              <a:ext cx="3677" cy="45"/>
            </a:xfrm>
            <a:prstGeom prst="rect">
              <a:avLst/>
            </a:prstGeom>
            <a:solidFill>
              <a:srgbClr val="042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8" name="Rectangle 74"/>
            <p:cNvSpPr>
              <a:spLocks noChangeArrowheads="1"/>
            </p:cNvSpPr>
            <p:nvPr/>
          </p:nvSpPr>
          <p:spPr bwMode="auto">
            <a:xfrm>
              <a:off x="3616" y="0"/>
              <a:ext cx="61" cy="2713"/>
            </a:xfrm>
            <a:prstGeom prst="rect">
              <a:avLst/>
            </a:prstGeom>
            <a:solidFill>
              <a:srgbClr val="042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49" name="Rectangle 75"/>
            <p:cNvSpPr>
              <a:spLocks noChangeArrowheads="1"/>
            </p:cNvSpPr>
            <p:nvPr/>
          </p:nvSpPr>
          <p:spPr bwMode="auto">
            <a:xfrm>
              <a:off x="0" y="2666"/>
              <a:ext cx="3616" cy="47"/>
            </a:xfrm>
            <a:prstGeom prst="rect">
              <a:avLst/>
            </a:prstGeom>
            <a:solidFill>
              <a:srgbClr val="042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0" name="Rectangle 76"/>
            <p:cNvSpPr>
              <a:spLocks noChangeArrowheads="1"/>
            </p:cNvSpPr>
            <p:nvPr/>
          </p:nvSpPr>
          <p:spPr bwMode="auto">
            <a:xfrm>
              <a:off x="3554" y="0"/>
              <a:ext cx="62" cy="2666"/>
            </a:xfrm>
            <a:prstGeom prst="rect">
              <a:avLst/>
            </a:prstGeom>
            <a:solidFill>
              <a:srgbClr val="042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1" name="Rectangle 77"/>
            <p:cNvSpPr>
              <a:spLocks noChangeArrowheads="1"/>
            </p:cNvSpPr>
            <p:nvPr/>
          </p:nvSpPr>
          <p:spPr bwMode="auto">
            <a:xfrm>
              <a:off x="0" y="2620"/>
              <a:ext cx="3554" cy="46"/>
            </a:xfrm>
            <a:prstGeom prst="rect">
              <a:avLst/>
            </a:prstGeom>
            <a:solidFill>
              <a:srgbClr val="042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2" name="Rectangle 78"/>
            <p:cNvSpPr>
              <a:spLocks noChangeArrowheads="1"/>
            </p:cNvSpPr>
            <p:nvPr/>
          </p:nvSpPr>
          <p:spPr bwMode="auto">
            <a:xfrm>
              <a:off x="3493" y="0"/>
              <a:ext cx="61" cy="2620"/>
            </a:xfrm>
            <a:prstGeom prst="rect">
              <a:avLst/>
            </a:prstGeom>
            <a:solidFill>
              <a:srgbClr val="042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3" name="Rectangle 79"/>
            <p:cNvSpPr>
              <a:spLocks noChangeArrowheads="1"/>
            </p:cNvSpPr>
            <p:nvPr/>
          </p:nvSpPr>
          <p:spPr bwMode="auto">
            <a:xfrm>
              <a:off x="0" y="2575"/>
              <a:ext cx="3493" cy="45"/>
            </a:xfrm>
            <a:prstGeom prst="rect">
              <a:avLst/>
            </a:prstGeom>
            <a:solidFill>
              <a:srgbClr val="042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4" name="Rectangle 80"/>
            <p:cNvSpPr>
              <a:spLocks noChangeArrowheads="1"/>
            </p:cNvSpPr>
            <p:nvPr/>
          </p:nvSpPr>
          <p:spPr bwMode="auto">
            <a:xfrm>
              <a:off x="3432" y="0"/>
              <a:ext cx="61" cy="2575"/>
            </a:xfrm>
            <a:prstGeom prst="rect">
              <a:avLst/>
            </a:prstGeom>
            <a:solidFill>
              <a:srgbClr val="042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5" name="Rectangle 81"/>
            <p:cNvSpPr>
              <a:spLocks noChangeArrowheads="1"/>
            </p:cNvSpPr>
            <p:nvPr/>
          </p:nvSpPr>
          <p:spPr bwMode="auto">
            <a:xfrm>
              <a:off x="0" y="2528"/>
              <a:ext cx="3432" cy="47"/>
            </a:xfrm>
            <a:prstGeom prst="rect">
              <a:avLst/>
            </a:prstGeom>
            <a:solidFill>
              <a:srgbClr val="042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6" name="Rectangle 82"/>
            <p:cNvSpPr>
              <a:spLocks noChangeArrowheads="1"/>
            </p:cNvSpPr>
            <p:nvPr/>
          </p:nvSpPr>
          <p:spPr bwMode="auto">
            <a:xfrm>
              <a:off x="3371" y="0"/>
              <a:ext cx="61" cy="2528"/>
            </a:xfrm>
            <a:prstGeom prst="rect">
              <a:avLst/>
            </a:prstGeom>
            <a:solidFill>
              <a:srgbClr val="042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7" name="Rectangle 83"/>
            <p:cNvSpPr>
              <a:spLocks noChangeArrowheads="1"/>
            </p:cNvSpPr>
            <p:nvPr/>
          </p:nvSpPr>
          <p:spPr bwMode="auto">
            <a:xfrm>
              <a:off x="0" y="2484"/>
              <a:ext cx="3371" cy="44"/>
            </a:xfrm>
            <a:prstGeom prst="rect">
              <a:avLst/>
            </a:prstGeom>
            <a:solidFill>
              <a:srgbClr val="042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8" name="Rectangle 84"/>
            <p:cNvSpPr>
              <a:spLocks noChangeArrowheads="1"/>
            </p:cNvSpPr>
            <p:nvPr/>
          </p:nvSpPr>
          <p:spPr bwMode="auto">
            <a:xfrm>
              <a:off x="3309" y="0"/>
              <a:ext cx="62" cy="2484"/>
            </a:xfrm>
            <a:prstGeom prst="rect">
              <a:avLst/>
            </a:prstGeom>
            <a:solidFill>
              <a:srgbClr val="042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59" name="Rectangle 85"/>
            <p:cNvSpPr>
              <a:spLocks noChangeArrowheads="1"/>
            </p:cNvSpPr>
            <p:nvPr/>
          </p:nvSpPr>
          <p:spPr bwMode="auto">
            <a:xfrm>
              <a:off x="0" y="2437"/>
              <a:ext cx="3309" cy="47"/>
            </a:xfrm>
            <a:prstGeom prst="rect">
              <a:avLst/>
            </a:prstGeom>
            <a:solidFill>
              <a:srgbClr val="042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0" name="Rectangle 86"/>
            <p:cNvSpPr>
              <a:spLocks noChangeArrowheads="1"/>
            </p:cNvSpPr>
            <p:nvPr/>
          </p:nvSpPr>
          <p:spPr bwMode="auto">
            <a:xfrm>
              <a:off x="3248" y="0"/>
              <a:ext cx="61" cy="2437"/>
            </a:xfrm>
            <a:prstGeom prst="rect">
              <a:avLst/>
            </a:prstGeom>
            <a:solidFill>
              <a:srgbClr val="042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1" name="Rectangle 87"/>
            <p:cNvSpPr>
              <a:spLocks noChangeArrowheads="1"/>
            </p:cNvSpPr>
            <p:nvPr/>
          </p:nvSpPr>
          <p:spPr bwMode="auto">
            <a:xfrm>
              <a:off x="0" y="2390"/>
              <a:ext cx="3248" cy="47"/>
            </a:xfrm>
            <a:prstGeom prst="rect">
              <a:avLst/>
            </a:prstGeom>
            <a:solidFill>
              <a:srgbClr val="042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2" name="Rectangle 88"/>
            <p:cNvSpPr>
              <a:spLocks noChangeArrowheads="1"/>
            </p:cNvSpPr>
            <p:nvPr/>
          </p:nvSpPr>
          <p:spPr bwMode="auto">
            <a:xfrm>
              <a:off x="3187" y="0"/>
              <a:ext cx="61" cy="2390"/>
            </a:xfrm>
            <a:prstGeom prst="rect">
              <a:avLst/>
            </a:prstGeom>
            <a:solidFill>
              <a:srgbClr val="042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3" name="Rectangle 89"/>
            <p:cNvSpPr>
              <a:spLocks noChangeArrowheads="1"/>
            </p:cNvSpPr>
            <p:nvPr/>
          </p:nvSpPr>
          <p:spPr bwMode="auto">
            <a:xfrm>
              <a:off x="0" y="2346"/>
              <a:ext cx="3187" cy="44"/>
            </a:xfrm>
            <a:prstGeom prst="rect">
              <a:avLst/>
            </a:prstGeom>
            <a:solidFill>
              <a:srgbClr val="043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4" name="Rectangle 90"/>
            <p:cNvSpPr>
              <a:spLocks noChangeArrowheads="1"/>
            </p:cNvSpPr>
            <p:nvPr/>
          </p:nvSpPr>
          <p:spPr bwMode="auto">
            <a:xfrm>
              <a:off x="3125" y="0"/>
              <a:ext cx="62" cy="2346"/>
            </a:xfrm>
            <a:prstGeom prst="rect">
              <a:avLst/>
            </a:prstGeom>
            <a:solidFill>
              <a:srgbClr val="043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5" name="Rectangle 91"/>
            <p:cNvSpPr>
              <a:spLocks noChangeArrowheads="1"/>
            </p:cNvSpPr>
            <p:nvPr/>
          </p:nvSpPr>
          <p:spPr bwMode="auto">
            <a:xfrm>
              <a:off x="0" y="2299"/>
              <a:ext cx="3125" cy="47"/>
            </a:xfrm>
            <a:prstGeom prst="rect">
              <a:avLst/>
            </a:prstGeom>
            <a:solidFill>
              <a:srgbClr val="043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6" name="Rectangle 92"/>
            <p:cNvSpPr>
              <a:spLocks noChangeArrowheads="1"/>
            </p:cNvSpPr>
            <p:nvPr/>
          </p:nvSpPr>
          <p:spPr bwMode="auto">
            <a:xfrm>
              <a:off x="3064" y="0"/>
              <a:ext cx="61" cy="2299"/>
            </a:xfrm>
            <a:prstGeom prst="rect">
              <a:avLst/>
            </a:prstGeom>
            <a:solidFill>
              <a:srgbClr val="043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7" name="Rectangle 93"/>
            <p:cNvSpPr>
              <a:spLocks noChangeArrowheads="1"/>
            </p:cNvSpPr>
            <p:nvPr/>
          </p:nvSpPr>
          <p:spPr bwMode="auto">
            <a:xfrm>
              <a:off x="0" y="2252"/>
              <a:ext cx="3064" cy="47"/>
            </a:xfrm>
            <a:prstGeom prst="rect">
              <a:avLst/>
            </a:prstGeom>
            <a:solidFill>
              <a:srgbClr val="043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8" name="Rectangle 94"/>
            <p:cNvSpPr>
              <a:spLocks noChangeArrowheads="1"/>
            </p:cNvSpPr>
            <p:nvPr/>
          </p:nvSpPr>
          <p:spPr bwMode="auto">
            <a:xfrm>
              <a:off x="3003" y="0"/>
              <a:ext cx="61" cy="2252"/>
            </a:xfrm>
            <a:prstGeom prst="rect">
              <a:avLst/>
            </a:prstGeom>
            <a:solidFill>
              <a:srgbClr val="043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69" name="Rectangle 95"/>
            <p:cNvSpPr>
              <a:spLocks noChangeArrowheads="1"/>
            </p:cNvSpPr>
            <p:nvPr/>
          </p:nvSpPr>
          <p:spPr bwMode="auto">
            <a:xfrm>
              <a:off x="0" y="2208"/>
              <a:ext cx="3003" cy="44"/>
            </a:xfrm>
            <a:prstGeom prst="rect">
              <a:avLst/>
            </a:prstGeom>
            <a:solidFill>
              <a:srgbClr val="043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0" name="Rectangle 96"/>
            <p:cNvSpPr>
              <a:spLocks noChangeArrowheads="1"/>
            </p:cNvSpPr>
            <p:nvPr/>
          </p:nvSpPr>
          <p:spPr bwMode="auto">
            <a:xfrm>
              <a:off x="2941" y="0"/>
              <a:ext cx="62" cy="2208"/>
            </a:xfrm>
            <a:prstGeom prst="rect">
              <a:avLst/>
            </a:prstGeom>
            <a:solidFill>
              <a:srgbClr val="043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1" name="Rectangle 97"/>
            <p:cNvSpPr>
              <a:spLocks noChangeArrowheads="1"/>
            </p:cNvSpPr>
            <p:nvPr/>
          </p:nvSpPr>
          <p:spPr bwMode="auto">
            <a:xfrm>
              <a:off x="0" y="2161"/>
              <a:ext cx="2941" cy="47"/>
            </a:xfrm>
            <a:prstGeom prst="rect">
              <a:avLst/>
            </a:prstGeom>
            <a:solidFill>
              <a:srgbClr val="043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2" name="Rectangle 98"/>
            <p:cNvSpPr>
              <a:spLocks noChangeArrowheads="1"/>
            </p:cNvSpPr>
            <p:nvPr/>
          </p:nvSpPr>
          <p:spPr bwMode="auto">
            <a:xfrm>
              <a:off x="2880" y="0"/>
              <a:ext cx="61" cy="2161"/>
            </a:xfrm>
            <a:prstGeom prst="rect">
              <a:avLst/>
            </a:prstGeom>
            <a:solidFill>
              <a:srgbClr val="043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3" name="Rectangle 99"/>
            <p:cNvSpPr>
              <a:spLocks noChangeArrowheads="1"/>
            </p:cNvSpPr>
            <p:nvPr/>
          </p:nvSpPr>
          <p:spPr bwMode="auto">
            <a:xfrm>
              <a:off x="0" y="2114"/>
              <a:ext cx="2880" cy="47"/>
            </a:xfrm>
            <a:prstGeom prst="rect">
              <a:avLst/>
            </a:prstGeom>
            <a:solidFill>
              <a:srgbClr val="043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4" name="Rectangle 100"/>
            <p:cNvSpPr>
              <a:spLocks noChangeArrowheads="1"/>
            </p:cNvSpPr>
            <p:nvPr/>
          </p:nvSpPr>
          <p:spPr bwMode="auto">
            <a:xfrm>
              <a:off x="2820" y="0"/>
              <a:ext cx="60" cy="2114"/>
            </a:xfrm>
            <a:prstGeom prst="rect">
              <a:avLst/>
            </a:prstGeom>
            <a:solidFill>
              <a:srgbClr val="043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5" name="Rectangle 101"/>
            <p:cNvSpPr>
              <a:spLocks noChangeArrowheads="1"/>
            </p:cNvSpPr>
            <p:nvPr/>
          </p:nvSpPr>
          <p:spPr bwMode="auto">
            <a:xfrm>
              <a:off x="0" y="2070"/>
              <a:ext cx="2820" cy="44"/>
            </a:xfrm>
            <a:prstGeom prst="rect">
              <a:avLst/>
            </a:prstGeom>
            <a:solidFill>
              <a:srgbClr val="043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6" name="Rectangle 102"/>
            <p:cNvSpPr>
              <a:spLocks noChangeArrowheads="1"/>
            </p:cNvSpPr>
            <p:nvPr/>
          </p:nvSpPr>
          <p:spPr bwMode="auto">
            <a:xfrm>
              <a:off x="2759" y="0"/>
              <a:ext cx="61" cy="2070"/>
            </a:xfrm>
            <a:prstGeom prst="rect">
              <a:avLst/>
            </a:prstGeom>
            <a:solidFill>
              <a:srgbClr val="043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7" name="Rectangle 103"/>
            <p:cNvSpPr>
              <a:spLocks noChangeArrowheads="1"/>
            </p:cNvSpPr>
            <p:nvPr/>
          </p:nvSpPr>
          <p:spPr bwMode="auto">
            <a:xfrm>
              <a:off x="0" y="2023"/>
              <a:ext cx="2759" cy="47"/>
            </a:xfrm>
            <a:prstGeom prst="rect">
              <a:avLst/>
            </a:prstGeom>
            <a:solidFill>
              <a:srgbClr val="043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8" name="Rectangle 104"/>
            <p:cNvSpPr>
              <a:spLocks noChangeArrowheads="1"/>
            </p:cNvSpPr>
            <p:nvPr/>
          </p:nvSpPr>
          <p:spPr bwMode="auto">
            <a:xfrm>
              <a:off x="2698" y="0"/>
              <a:ext cx="61" cy="2023"/>
            </a:xfrm>
            <a:prstGeom prst="rect">
              <a:avLst/>
            </a:prstGeom>
            <a:solidFill>
              <a:srgbClr val="043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79" name="Rectangle 105"/>
            <p:cNvSpPr>
              <a:spLocks noChangeArrowheads="1"/>
            </p:cNvSpPr>
            <p:nvPr/>
          </p:nvSpPr>
          <p:spPr bwMode="auto">
            <a:xfrm>
              <a:off x="0" y="1976"/>
              <a:ext cx="2698" cy="47"/>
            </a:xfrm>
            <a:prstGeom prst="rect">
              <a:avLst/>
            </a:prstGeom>
            <a:solidFill>
              <a:srgbClr val="043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0" name="Rectangle 106"/>
            <p:cNvSpPr>
              <a:spLocks noChangeArrowheads="1"/>
            </p:cNvSpPr>
            <p:nvPr/>
          </p:nvSpPr>
          <p:spPr bwMode="auto">
            <a:xfrm>
              <a:off x="2637" y="0"/>
              <a:ext cx="61" cy="1976"/>
            </a:xfrm>
            <a:prstGeom prst="rect">
              <a:avLst/>
            </a:prstGeom>
            <a:solidFill>
              <a:srgbClr val="043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1" name="Rectangle 107"/>
            <p:cNvSpPr>
              <a:spLocks noChangeArrowheads="1"/>
            </p:cNvSpPr>
            <p:nvPr/>
          </p:nvSpPr>
          <p:spPr bwMode="auto">
            <a:xfrm>
              <a:off x="0" y="1932"/>
              <a:ext cx="2637" cy="44"/>
            </a:xfrm>
            <a:prstGeom prst="rect">
              <a:avLst/>
            </a:prstGeom>
            <a:solidFill>
              <a:srgbClr val="043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2" name="Rectangle 108"/>
            <p:cNvSpPr>
              <a:spLocks noChangeArrowheads="1"/>
            </p:cNvSpPr>
            <p:nvPr/>
          </p:nvSpPr>
          <p:spPr bwMode="auto">
            <a:xfrm>
              <a:off x="2575" y="0"/>
              <a:ext cx="62" cy="1932"/>
            </a:xfrm>
            <a:prstGeom prst="rect">
              <a:avLst/>
            </a:prstGeom>
            <a:solidFill>
              <a:srgbClr val="043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3" name="Rectangle 109"/>
            <p:cNvSpPr>
              <a:spLocks noChangeArrowheads="1"/>
            </p:cNvSpPr>
            <p:nvPr/>
          </p:nvSpPr>
          <p:spPr bwMode="auto">
            <a:xfrm>
              <a:off x="0" y="1885"/>
              <a:ext cx="2575" cy="47"/>
            </a:xfrm>
            <a:prstGeom prst="rect">
              <a:avLst/>
            </a:prstGeom>
            <a:solidFill>
              <a:srgbClr val="053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4" name="Rectangle 110"/>
            <p:cNvSpPr>
              <a:spLocks noChangeArrowheads="1"/>
            </p:cNvSpPr>
            <p:nvPr/>
          </p:nvSpPr>
          <p:spPr bwMode="auto">
            <a:xfrm>
              <a:off x="2514" y="0"/>
              <a:ext cx="61" cy="1885"/>
            </a:xfrm>
            <a:prstGeom prst="rect">
              <a:avLst/>
            </a:prstGeom>
            <a:solidFill>
              <a:srgbClr val="053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5" name="Rectangle 111"/>
            <p:cNvSpPr>
              <a:spLocks noChangeArrowheads="1"/>
            </p:cNvSpPr>
            <p:nvPr/>
          </p:nvSpPr>
          <p:spPr bwMode="auto">
            <a:xfrm>
              <a:off x="0" y="1838"/>
              <a:ext cx="2514" cy="47"/>
            </a:xfrm>
            <a:prstGeom prst="rect">
              <a:avLst/>
            </a:prstGeom>
            <a:solidFill>
              <a:srgbClr val="053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6" name="Rectangle 112"/>
            <p:cNvSpPr>
              <a:spLocks noChangeArrowheads="1"/>
            </p:cNvSpPr>
            <p:nvPr/>
          </p:nvSpPr>
          <p:spPr bwMode="auto">
            <a:xfrm>
              <a:off x="2453" y="0"/>
              <a:ext cx="61" cy="1838"/>
            </a:xfrm>
            <a:prstGeom prst="rect">
              <a:avLst/>
            </a:prstGeom>
            <a:solidFill>
              <a:srgbClr val="053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7" name="Rectangle 113"/>
            <p:cNvSpPr>
              <a:spLocks noChangeArrowheads="1"/>
            </p:cNvSpPr>
            <p:nvPr/>
          </p:nvSpPr>
          <p:spPr bwMode="auto">
            <a:xfrm>
              <a:off x="0" y="1794"/>
              <a:ext cx="2453" cy="44"/>
            </a:xfrm>
            <a:prstGeom prst="rect">
              <a:avLst/>
            </a:prstGeom>
            <a:solidFill>
              <a:srgbClr val="053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8" name="Rectangle 114"/>
            <p:cNvSpPr>
              <a:spLocks noChangeArrowheads="1"/>
            </p:cNvSpPr>
            <p:nvPr/>
          </p:nvSpPr>
          <p:spPr bwMode="auto">
            <a:xfrm>
              <a:off x="2391" y="0"/>
              <a:ext cx="62" cy="1794"/>
            </a:xfrm>
            <a:prstGeom prst="rect">
              <a:avLst/>
            </a:prstGeom>
            <a:solidFill>
              <a:srgbClr val="053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89" name="Rectangle 115"/>
            <p:cNvSpPr>
              <a:spLocks noChangeArrowheads="1"/>
            </p:cNvSpPr>
            <p:nvPr/>
          </p:nvSpPr>
          <p:spPr bwMode="auto">
            <a:xfrm>
              <a:off x="0" y="1747"/>
              <a:ext cx="2391" cy="47"/>
            </a:xfrm>
            <a:prstGeom prst="rect">
              <a:avLst/>
            </a:prstGeom>
            <a:solidFill>
              <a:srgbClr val="053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0" name="Rectangle 116"/>
            <p:cNvSpPr>
              <a:spLocks noChangeArrowheads="1"/>
            </p:cNvSpPr>
            <p:nvPr/>
          </p:nvSpPr>
          <p:spPr bwMode="auto">
            <a:xfrm>
              <a:off x="2330" y="0"/>
              <a:ext cx="61" cy="1747"/>
            </a:xfrm>
            <a:prstGeom prst="rect">
              <a:avLst/>
            </a:prstGeom>
            <a:solidFill>
              <a:srgbClr val="053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1" name="Rectangle 117"/>
            <p:cNvSpPr>
              <a:spLocks noChangeArrowheads="1"/>
            </p:cNvSpPr>
            <p:nvPr/>
          </p:nvSpPr>
          <p:spPr bwMode="auto">
            <a:xfrm>
              <a:off x="0" y="1702"/>
              <a:ext cx="2330" cy="45"/>
            </a:xfrm>
            <a:prstGeom prst="rect">
              <a:avLst/>
            </a:prstGeom>
            <a:solidFill>
              <a:srgbClr val="053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2" name="Rectangle 118"/>
            <p:cNvSpPr>
              <a:spLocks noChangeArrowheads="1"/>
            </p:cNvSpPr>
            <p:nvPr/>
          </p:nvSpPr>
          <p:spPr bwMode="auto">
            <a:xfrm>
              <a:off x="2269" y="0"/>
              <a:ext cx="61" cy="1702"/>
            </a:xfrm>
            <a:prstGeom prst="rect">
              <a:avLst/>
            </a:prstGeom>
            <a:solidFill>
              <a:srgbClr val="053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3" name="Rectangle 119"/>
            <p:cNvSpPr>
              <a:spLocks noChangeArrowheads="1"/>
            </p:cNvSpPr>
            <p:nvPr/>
          </p:nvSpPr>
          <p:spPr bwMode="auto">
            <a:xfrm>
              <a:off x="0" y="1656"/>
              <a:ext cx="2269" cy="46"/>
            </a:xfrm>
            <a:prstGeom prst="rect">
              <a:avLst/>
            </a:prstGeom>
            <a:solidFill>
              <a:srgbClr val="053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4" name="Rectangle 120"/>
            <p:cNvSpPr>
              <a:spLocks noChangeArrowheads="1"/>
            </p:cNvSpPr>
            <p:nvPr/>
          </p:nvSpPr>
          <p:spPr bwMode="auto">
            <a:xfrm>
              <a:off x="2207" y="0"/>
              <a:ext cx="62" cy="1656"/>
            </a:xfrm>
            <a:prstGeom prst="rect">
              <a:avLst/>
            </a:prstGeom>
            <a:solidFill>
              <a:srgbClr val="053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5" name="Rectangle 121"/>
            <p:cNvSpPr>
              <a:spLocks noChangeArrowheads="1"/>
            </p:cNvSpPr>
            <p:nvPr/>
          </p:nvSpPr>
          <p:spPr bwMode="auto">
            <a:xfrm>
              <a:off x="0" y="1609"/>
              <a:ext cx="2207" cy="47"/>
            </a:xfrm>
            <a:prstGeom prst="rect">
              <a:avLst/>
            </a:prstGeom>
            <a:solidFill>
              <a:srgbClr val="053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6" name="Rectangle 122"/>
            <p:cNvSpPr>
              <a:spLocks noChangeArrowheads="1"/>
            </p:cNvSpPr>
            <p:nvPr/>
          </p:nvSpPr>
          <p:spPr bwMode="auto">
            <a:xfrm>
              <a:off x="2146" y="0"/>
              <a:ext cx="61" cy="1609"/>
            </a:xfrm>
            <a:prstGeom prst="rect">
              <a:avLst/>
            </a:prstGeom>
            <a:solidFill>
              <a:srgbClr val="053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7" name="Rectangle 123"/>
            <p:cNvSpPr>
              <a:spLocks noChangeArrowheads="1"/>
            </p:cNvSpPr>
            <p:nvPr/>
          </p:nvSpPr>
          <p:spPr bwMode="auto">
            <a:xfrm>
              <a:off x="0" y="1564"/>
              <a:ext cx="2146" cy="45"/>
            </a:xfrm>
            <a:prstGeom prst="rect">
              <a:avLst/>
            </a:prstGeom>
            <a:solidFill>
              <a:srgbClr val="053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8" name="Rectangle 124"/>
            <p:cNvSpPr>
              <a:spLocks noChangeArrowheads="1"/>
            </p:cNvSpPr>
            <p:nvPr/>
          </p:nvSpPr>
          <p:spPr bwMode="auto">
            <a:xfrm>
              <a:off x="2085" y="0"/>
              <a:ext cx="61" cy="1564"/>
            </a:xfrm>
            <a:prstGeom prst="rect">
              <a:avLst/>
            </a:prstGeom>
            <a:solidFill>
              <a:srgbClr val="053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199" name="Rectangle 125"/>
            <p:cNvSpPr>
              <a:spLocks noChangeArrowheads="1"/>
            </p:cNvSpPr>
            <p:nvPr/>
          </p:nvSpPr>
          <p:spPr bwMode="auto">
            <a:xfrm>
              <a:off x="0" y="1518"/>
              <a:ext cx="2085" cy="46"/>
            </a:xfrm>
            <a:prstGeom prst="rect">
              <a:avLst/>
            </a:prstGeom>
            <a:solidFill>
              <a:srgbClr val="053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0" name="Rectangle 126"/>
            <p:cNvSpPr>
              <a:spLocks noChangeArrowheads="1"/>
            </p:cNvSpPr>
            <p:nvPr/>
          </p:nvSpPr>
          <p:spPr bwMode="auto">
            <a:xfrm>
              <a:off x="2023" y="0"/>
              <a:ext cx="62" cy="1518"/>
            </a:xfrm>
            <a:prstGeom prst="rect">
              <a:avLst/>
            </a:prstGeom>
            <a:solidFill>
              <a:srgbClr val="053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1" name="Rectangle 127"/>
            <p:cNvSpPr>
              <a:spLocks noChangeArrowheads="1"/>
            </p:cNvSpPr>
            <p:nvPr/>
          </p:nvSpPr>
          <p:spPr bwMode="auto">
            <a:xfrm>
              <a:off x="0" y="1471"/>
              <a:ext cx="2023" cy="47"/>
            </a:xfrm>
            <a:prstGeom prst="rect">
              <a:avLst/>
            </a:prstGeom>
            <a:solidFill>
              <a:srgbClr val="053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2" name="Rectangle 128"/>
            <p:cNvSpPr>
              <a:spLocks noChangeArrowheads="1"/>
            </p:cNvSpPr>
            <p:nvPr/>
          </p:nvSpPr>
          <p:spPr bwMode="auto">
            <a:xfrm>
              <a:off x="1962" y="0"/>
              <a:ext cx="61" cy="1471"/>
            </a:xfrm>
            <a:prstGeom prst="rect">
              <a:avLst/>
            </a:prstGeom>
            <a:solidFill>
              <a:srgbClr val="053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3" name="Rectangle 129"/>
            <p:cNvSpPr>
              <a:spLocks noChangeArrowheads="1"/>
            </p:cNvSpPr>
            <p:nvPr/>
          </p:nvSpPr>
          <p:spPr bwMode="auto">
            <a:xfrm>
              <a:off x="0" y="1426"/>
              <a:ext cx="1962" cy="45"/>
            </a:xfrm>
            <a:prstGeom prst="rect">
              <a:avLst/>
            </a:prstGeom>
            <a:solidFill>
              <a:srgbClr val="053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4" name="Rectangle 130"/>
            <p:cNvSpPr>
              <a:spLocks noChangeArrowheads="1"/>
            </p:cNvSpPr>
            <p:nvPr/>
          </p:nvSpPr>
          <p:spPr bwMode="auto">
            <a:xfrm>
              <a:off x="1901" y="0"/>
              <a:ext cx="61" cy="1426"/>
            </a:xfrm>
            <a:prstGeom prst="rect">
              <a:avLst/>
            </a:prstGeom>
            <a:solidFill>
              <a:srgbClr val="053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5" name="Rectangle 131"/>
            <p:cNvSpPr>
              <a:spLocks noChangeArrowheads="1"/>
            </p:cNvSpPr>
            <p:nvPr/>
          </p:nvSpPr>
          <p:spPr bwMode="auto">
            <a:xfrm>
              <a:off x="0" y="1380"/>
              <a:ext cx="1901" cy="46"/>
            </a:xfrm>
            <a:prstGeom prst="rect">
              <a:avLst/>
            </a:prstGeom>
            <a:solidFill>
              <a:srgbClr val="053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6" name="Rectangle 132"/>
            <p:cNvSpPr>
              <a:spLocks noChangeArrowheads="1"/>
            </p:cNvSpPr>
            <p:nvPr/>
          </p:nvSpPr>
          <p:spPr bwMode="auto">
            <a:xfrm>
              <a:off x="1839" y="0"/>
              <a:ext cx="62" cy="1380"/>
            </a:xfrm>
            <a:prstGeom prst="rect">
              <a:avLst/>
            </a:prstGeom>
            <a:solidFill>
              <a:srgbClr val="053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7" name="Rectangle 133"/>
            <p:cNvSpPr>
              <a:spLocks noChangeArrowheads="1"/>
            </p:cNvSpPr>
            <p:nvPr/>
          </p:nvSpPr>
          <p:spPr bwMode="auto">
            <a:xfrm>
              <a:off x="0" y="1333"/>
              <a:ext cx="1839" cy="47"/>
            </a:xfrm>
            <a:prstGeom prst="rect">
              <a:avLst/>
            </a:prstGeom>
            <a:solidFill>
              <a:srgbClr val="053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8" name="Rectangle 134"/>
            <p:cNvSpPr>
              <a:spLocks noChangeArrowheads="1"/>
            </p:cNvSpPr>
            <p:nvPr/>
          </p:nvSpPr>
          <p:spPr bwMode="auto">
            <a:xfrm>
              <a:off x="1778" y="0"/>
              <a:ext cx="61" cy="1333"/>
            </a:xfrm>
            <a:prstGeom prst="rect">
              <a:avLst/>
            </a:prstGeom>
            <a:solidFill>
              <a:srgbClr val="053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09" name="Rectangle 135"/>
            <p:cNvSpPr>
              <a:spLocks noChangeArrowheads="1"/>
            </p:cNvSpPr>
            <p:nvPr/>
          </p:nvSpPr>
          <p:spPr bwMode="auto">
            <a:xfrm>
              <a:off x="0" y="1288"/>
              <a:ext cx="1778" cy="45"/>
            </a:xfrm>
            <a:prstGeom prst="rect">
              <a:avLst/>
            </a:prstGeom>
            <a:solidFill>
              <a:srgbClr val="053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0" name="Rectangle 136"/>
            <p:cNvSpPr>
              <a:spLocks noChangeArrowheads="1"/>
            </p:cNvSpPr>
            <p:nvPr/>
          </p:nvSpPr>
          <p:spPr bwMode="auto">
            <a:xfrm>
              <a:off x="1717" y="0"/>
              <a:ext cx="61" cy="1288"/>
            </a:xfrm>
            <a:prstGeom prst="rect">
              <a:avLst/>
            </a:prstGeom>
            <a:solidFill>
              <a:srgbClr val="053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1" name="Rectangle 137"/>
            <p:cNvSpPr>
              <a:spLocks noChangeArrowheads="1"/>
            </p:cNvSpPr>
            <p:nvPr/>
          </p:nvSpPr>
          <p:spPr bwMode="auto">
            <a:xfrm>
              <a:off x="0" y="1242"/>
              <a:ext cx="1717" cy="46"/>
            </a:xfrm>
            <a:prstGeom prst="rect">
              <a:avLst/>
            </a:prstGeom>
            <a:solidFill>
              <a:srgbClr val="053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2" name="Rectangle 138"/>
            <p:cNvSpPr>
              <a:spLocks noChangeArrowheads="1"/>
            </p:cNvSpPr>
            <p:nvPr/>
          </p:nvSpPr>
          <p:spPr bwMode="auto">
            <a:xfrm>
              <a:off x="1656" y="0"/>
              <a:ext cx="61" cy="1242"/>
            </a:xfrm>
            <a:prstGeom prst="rect">
              <a:avLst/>
            </a:prstGeom>
            <a:solidFill>
              <a:srgbClr val="053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3" name="Rectangle 139"/>
            <p:cNvSpPr>
              <a:spLocks noChangeArrowheads="1"/>
            </p:cNvSpPr>
            <p:nvPr/>
          </p:nvSpPr>
          <p:spPr bwMode="auto">
            <a:xfrm>
              <a:off x="0" y="1195"/>
              <a:ext cx="1656" cy="47"/>
            </a:xfrm>
            <a:prstGeom prst="rect">
              <a:avLst/>
            </a:prstGeom>
            <a:solidFill>
              <a:srgbClr val="053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4" name="Rectangle 140"/>
            <p:cNvSpPr>
              <a:spLocks noChangeArrowheads="1"/>
            </p:cNvSpPr>
            <p:nvPr/>
          </p:nvSpPr>
          <p:spPr bwMode="auto">
            <a:xfrm>
              <a:off x="1594" y="0"/>
              <a:ext cx="62" cy="1195"/>
            </a:xfrm>
            <a:prstGeom prst="rect">
              <a:avLst/>
            </a:prstGeom>
            <a:solidFill>
              <a:srgbClr val="053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5" name="Rectangle 141"/>
            <p:cNvSpPr>
              <a:spLocks noChangeArrowheads="1"/>
            </p:cNvSpPr>
            <p:nvPr/>
          </p:nvSpPr>
          <p:spPr bwMode="auto">
            <a:xfrm>
              <a:off x="0" y="1151"/>
              <a:ext cx="1594" cy="44"/>
            </a:xfrm>
            <a:prstGeom prst="rect">
              <a:avLst/>
            </a:prstGeom>
            <a:solidFill>
              <a:srgbClr val="053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6" name="Rectangle 142"/>
            <p:cNvSpPr>
              <a:spLocks noChangeArrowheads="1"/>
            </p:cNvSpPr>
            <p:nvPr/>
          </p:nvSpPr>
          <p:spPr bwMode="auto">
            <a:xfrm>
              <a:off x="1533" y="0"/>
              <a:ext cx="61" cy="1151"/>
            </a:xfrm>
            <a:prstGeom prst="rect">
              <a:avLst/>
            </a:prstGeom>
            <a:solidFill>
              <a:srgbClr val="053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7" name="Rectangle 143"/>
            <p:cNvSpPr>
              <a:spLocks noChangeArrowheads="1"/>
            </p:cNvSpPr>
            <p:nvPr/>
          </p:nvSpPr>
          <p:spPr bwMode="auto">
            <a:xfrm>
              <a:off x="0" y="1104"/>
              <a:ext cx="1533" cy="47"/>
            </a:xfrm>
            <a:prstGeom prst="rect">
              <a:avLst/>
            </a:prstGeom>
            <a:solidFill>
              <a:srgbClr val="053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8" name="Rectangle 144"/>
            <p:cNvSpPr>
              <a:spLocks noChangeArrowheads="1"/>
            </p:cNvSpPr>
            <p:nvPr/>
          </p:nvSpPr>
          <p:spPr bwMode="auto">
            <a:xfrm>
              <a:off x="1472" y="0"/>
              <a:ext cx="61" cy="1104"/>
            </a:xfrm>
            <a:prstGeom prst="rect">
              <a:avLst/>
            </a:prstGeom>
            <a:solidFill>
              <a:srgbClr val="053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19" name="Rectangle 145"/>
            <p:cNvSpPr>
              <a:spLocks noChangeArrowheads="1"/>
            </p:cNvSpPr>
            <p:nvPr/>
          </p:nvSpPr>
          <p:spPr bwMode="auto">
            <a:xfrm>
              <a:off x="0" y="1057"/>
              <a:ext cx="1472" cy="47"/>
            </a:xfrm>
            <a:prstGeom prst="rect">
              <a:avLst/>
            </a:prstGeom>
            <a:solidFill>
              <a:srgbClr val="053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0" name="Rectangle 146"/>
            <p:cNvSpPr>
              <a:spLocks noChangeArrowheads="1"/>
            </p:cNvSpPr>
            <p:nvPr/>
          </p:nvSpPr>
          <p:spPr bwMode="auto">
            <a:xfrm>
              <a:off x="1410" y="0"/>
              <a:ext cx="62" cy="1057"/>
            </a:xfrm>
            <a:prstGeom prst="rect">
              <a:avLst/>
            </a:prstGeom>
            <a:solidFill>
              <a:srgbClr val="053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1" name="Rectangle 147"/>
            <p:cNvSpPr>
              <a:spLocks noChangeArrowheads="1"/>
            </p:cNvSpPr>
            <p:nvPr/>
          </p:nvSpPr>
          <p:spPr bwMode="auto">
            <a:xfrm>
              <a:off x="0" y="1013"/>
              <a:ext cx="1410" cy="44"/>
            </a:xfrm>
            <a:prstGeom prst="rect">
              <a:avLst/>
            </a:prstGeom>
            <a:solidFill>
              <a:srgbClr val="053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2" name="Rectangle 148"/>
            <p:cNvSpPr>
              <a:spLocks noChangeArrowheads="1"/>
            </p:cNvSpPr>
            <p:nvPr/>
          </p:nvSpPr>
          <p:spPr bwMode="auto">
            <a:xfrm>
              <a:off x="1349" y="0"/>
              <a:ext cx="61" cy="1013"/>
            </a:xfrm>
            <a:prstGeom prst="rect">
              <a:avLst/>
            </a:prstGeom>
            <a:solidFill>
              <a:srgbClr val="053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3" name="Rectangle 149"/>
            <p:cNvSpPr>
              <a:spLocks noChangeArrowheads="1"/>
            </p:cNvSpPr>
            <p:nvPr/>
          </p:nvSpPr>
          <p:spPr bwMode="auto">
            <a:xfrm>
              <a:off x="0" y="966"/>
              <a:ext cx="1349" cy="47"/>
            </a:xfrm>
            <a:prstGeom prst="rect">
              <a:avLst/>
            </a:prstGeom>
            <a:solidFill>
              <a:srgbClr val="053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4" name="Rectangle 150"/>
            <p:cNvSpPr>
              <a:spLocks noChangeArrowheads="1"/>
            </p:cNvSpPr>
            <p:nvPr/>
          </p:nvSpPr>
          <p:spPr bwMode="auto">
            <a:xfrm>
              <a:off x="1288" y="0"/>
              <a:ext cx="61" cy="966"/>
            </a:xfrm>
            <a:prstGeom prst="rect">
              <a:avLst/>
            </a:prstGeom>
            <a:solidFill>
              <a:srgbClr val="053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5" name="Rectangle 151"/>
            <p:cNvSpPr>
              <a:spLocks noChangeArrowheads="1"/>
            </p:cNvSpPr>
            <p:nvPr/>
          </p:nvSpPr>
          <p:spPr bwMode="auto">
            <a:xfrm>
              <a:off x="0" y="919"/>
              <a:ext cx="1288" cy="47"/>
            </a:xfrm>
            <a:prstGeom prst="rect">
              <a:avLst/>
            </a:prstGeom>
            <a:solidFill>
              <a:srgbClr val="053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6" name="Rectangle 152"/>
            <p:cNvSpPr>
              <a:spLocks noChangeArrowheads="1"/>
            </p:cNvSpPr>
            <p:nvPr/>
          </p:nvSpPr>
          <p:spPr bwMode="auto">
            <a:xfrm>
              <a:off x="1226" y="0"/>
              <a:ext cx="62" cy="919"/>
            </a:xfrm>
            <a:prstGeom prst="rect">
              <a:avLst/>
            </a:prstGeom>
            <a:solidFill>
              <a:srgbClr val="053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7" name="Rectangle 153"/>
            <p:cNvSpPr>
              <a:spLocks noChangeArrowheads="1"/>
            </p:cNvSpPr>
            <p:nvPr/>
          </p:nvSpPr>
          <p:spPr bwMode="auto">
            <a:xfrm>
              <a:off x="0" y="875"/>
              <a:ext cx="1226" cy="44"/>
            </a:xfrm>
            <a:prstGeom prst="rect">
              <a:avLst/>
            </a:prstGeom>
            <a:solidFill>
              <a:srgbClr val="053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8" name="Rectangle 154"/>
            <p:cNvSpPr>
              <a:spLocks noChangeArrowheads="1"/>
            </p:cNvSpPr>
            <p:nvPr/>
          </p:nvSpPr>
          <p:spPr bwMode="auto">
            <a:xfrm>
              <a:off x="1165" y="0"/>
              <a:ext cx="61" cy="875"/>
            </a:xfrm>
            <a:prstGeom prst="rect">
              <a:avLst/>
            </a:prstGeom>
            <a:solidFill>
              <a:srgbClr val="053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29" name="Rectangle 155"/>
            <p:cNvSpPr>
              <a:spLocks noChangeArrowheads="1"/>
            </p:cNvSpPr>
            <p:nvPr/>
          </p:nvSpPr>
          <p:spPr bwMode="auto">
            <a:xfrm>
              <a:off x="0" y="828"/>
              <a:ext cx="1165" cy="47"/>
            </a:xfrm>
            <a:prstGeom prst="rect">
              <a:avLst/>
            </a:prstGeom>
            <a:solidFill>
              <a:srgbClr val="053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0" name="Rectangle 156"/>
            <p:cNvSpPr>
              <a:spLocks noChangeArrowheads="1"/>
            </p:cNvSpPr>
            <p:nvPr/>
          </p:nvSpPr>
          <p:spPr bwMode="auto">
            <a:xfrm>
              <a:off x="1104" y="0"/>
              <a:ext cx="61" cy="828"/>
            </a:xfrm>
            <a:prstGeom prst="rect">
              <a:avLst/>
            </a:prstGeom>
            <a:solidFill>
              <a:srgbClr val="053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1" name="Rectangle 157"/>
            <p:cNvSpPr>
              <a:spLocks noChangeArrowheads="1"/>
            </p:cNvSpPr>
            <p:nvPr/>
          </p:nvSpPr>
          <p:spPr bwMode="auto">
            <a:xfrm>
              <a:off x="0" y="783"/>
              <a:ext cx="1104" cy="45"/>
            </a:xfrm>
            <a:prstGeom prst="rect">
              <a:avLst/>
            </a:prstGeom>
            <a:solidFill>
              <a:srgbClr val="053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2" name="Rectangle 158"/>
            <p:cNvSpPr>
              <a:spLocks noChangeArrowheads="1"/>
            </p:cNvSpPr>
            <p:nvPr/>
          </p:nvSpPr>
          <p:spPr bwMode="auto">
            <a:xfrm>
              <a:off x="1042" y="0"/>
              <a:ext cx="62" cy="783"/>
            </a:xfrm>
            <a:prstGeom prst="rect">
              <a:avLst/>
            </a:prstGeom>
            <a:solidFill>
              <a:srgbClr val="053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3" name="Rectangle 159"/>
            <p:cNvSpPr>
              <a:spLocks noChangeArrowheads="1"/>
            </p:cNvSpPr>
            <p:nvPr/>
          </p:nvSpPr>
          <p:spPr bwMode="auto">
            <a:xfrm>
              <a:off x="0" y="737"/>
              <a:ext cx="1042" cy="46"/>
            </a:xfrm>
            <a:prstGeom prst="rect">
              <a:avLst/>
            </a:prstGeom>
            <a:solidFill>
              <a:srgbClr val="053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4" name="Rectangle 160"/>
            <p:cNvSpPr>
              <a:spLocks noChangeArrowheads="1"/>
            </p:cNvSpPr>
            <p:nvPr/>
          </p:nvSpPr>
          <p:spPr bwMode="auto">
            <a:xfrm>
              <a:off x="981" y="0"/>
              <a:ext cx="61" cy="737"/>
            </a:xfrm>
            <a:prstGeom prst="rect">
              <a:avLst/>
            </a:prstGeom>
            <a:solidFill>
              <a:srgbClr val="053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5" name="Rectangle 161"/>
            <p:cNvSpPr>
              <a:spLocks noChangeArrowheads="1"/>
            </p:cNvSpPr>
            <p:nvPr/>
          </p:nvSpPr>
          <p:spPr bwMode="auto">
            <a:xfrm>
              <a:off x="0" y="690"/>
              <a:ext cx="981" cy="47"/>
            </a:xfrm>
            <a:prstGeom prst="rect">
              <a:avLst/>
            </a:prstGeom>
            <a:solidFill>
              <a:srgbClr val="053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6" name="Rectangle 162"/>
            <p:cNvSpPr>
              <a:spLocks noChangeArrowheads="1"/>
            </p:cNvSpPr>
            <p:nvPr/>
          </p:nvSpPr>
          <p:spPr bwMode="auto">
            <a:xfrm>
              <a:off x="920" y="0"/>
              <a:ext cx="61" cy="690"/>
            </a:xfrm>
            <a:prstGeom prst="rect">
              <a:avLst/>
            </a:prstGeom>
            <a:solidFill>
              <a:srgbClr val="053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7" name="Rectangle 163"/>
            <p:cNvSpPr>
              <a:spLocks noChangeArrowheads="1"/>
            </p:cNvSpPr>
            <p:nvPr/>
          </p:nvSpPr>
          <p:spPr bwMode="auto">
            <a:xfrm>
              <a:off x="0" y="645"/>
              <a:ext cx="920" cy="45"/>
            </a:xfrm>
            <a:prstGeom prst="rect">
              <a:avLst/>
            </a:prstGeom>
            <a:solidFill>
              <a:srgbClr val="053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8" name="Rectangle 164"/>
            <p:cNvSpPr>
              <a:spLocks noChangeArrowheads="1"/>
            </p:cNvSpPr>
            <p:nvPr/>
          </p:nvSpPr>
          <p:spPr bwMode="auto">
            <a:xfrm>
              <a:off x="858" y="0"/>
              <a:ext cx="62" cy="645"/>
            </a:xfrm>
            <a:prstGeom prst="rect">
              <a:avLst/>
            </a:prstGeom>
            <a:solidFill>
              <a:srgbClr val="053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39" name="Rectangle 165"/>
            <p:cNvSpPr>
              <a:spLocks noChangeArrowheads="1"/>
            </p:cNvSpPr>
            <p:nvPr/>
          </p:nvSpPr>
          <p:spPr bwMode="auto">
            <a:xfrm>
              <a:off x="0" y="599"/>
              <a:ext cx="858" cy="46"/>
            </a:xfrm>
            <a:prstGeom prst="rect">
              <a:avLst/>
            </a:prstGeom>
            <a:solidFill>
              <a:srgbClr val="053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0" name="Rectangle 166"/>
            <p:cNvSpPr>
              <a:spLocks noChangeArrowheads="1"/>
            </p:cNvSpPr>
            <p:nvPr/>
          </p:nvSpPr>
          <p:spPr bwMode="auto">
            <a:xfrm>
              <a:off x="797" y="0"/>
              <a:ext cx="61" cy="599"/>
            </a:xfrm>
            <a:prstGeom prst="rect">
              <a:avLst/>
            </a:prstGeom>
            <a:solidFill>
              <a:srgbClr val="053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1" name="Rectangle 167"/>
            <p:cNvSpPr>
              <a:spLocks noChangeArrowheads="1"/>
            </p:cNvSpPr>
            <p:nvPr/>
          </p:nvSpPr>
          <p:spPr bwMode="auto">
            <a:xfrm>
              <a:off x="0" y="552"/>
              <a:ext cx="797" cy="47"/>
            </a:xfrm>
            <a:prstGeom prst="rect">
              <a:avLst/>
            </a:prstGeom>
            <a:solidFill>
              <a:srgbClr val="053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2" name="Rectangle 168"/>
            <p:cNvSpPr>
              <a:spLocks noChangeArrowheads="1"/>
            </p:cNvSpPr>
            <p:nvPr/>
          </p:nvSpPr>
          <p:spPr bwMode="auto">
            <a:xfrm>
              <a:off x="736" y="0"/>
              <a:ext cx="61" cy="552"/>
            </a:xfrm>
            <a:prstGeom prst="rect">
              <a:avLst/>
            </a:prstGeom>
            <a:solidFill>
              <a:srgbClr val="053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3" name="Rectangle 169"/>
            <p:cNvSpPr>
              <a:spLocks noChangeArrowheads="1"/>
            </p:cNvSpPr>
            <p:nvPr/>
          </p:nvSpPr>
          <p:spPr bwMode="auto">
            <a:xfrm>
              <a:off x="0" y="507"/>
              <a:ext cx="736" cy="45"/>
            </a:xfrm>
            <a:prstGeom prst="rect">
              <a:avLst/>
            </a:prstGeom>
            <a:solidFill>
              <a:srgbClr val="053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4" name="Rectangle 170"/>
            <p:cNvSpPr>
              <a:spLocks noChangeArrowheads="1"/>
            </p:cNvSpPr>
            <p:nvPr/>
          </p:nvSpPr>
          <p:spPr bwMode="auto">
            <a:xfrm>
              <a:off x="674" y="0"/>
              <a:ext cx="62" cy="507"/>
            </a:xfrm>
            <a:prstGeom prst="rect">
              <a:avLst/>
            </a:prstGeom>
            <a:solidFill>
              <a:srgbClr val="053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5" name="Rectangle 171"/>
            <p:cNvSpPr>
              <a:spLocks noChangeArrowheads="1"/>
            </p:cNvSpPr>
            <p:nvPr/>
          </p:nvSpPr>
          <p:spPr bwMode="auto">
            <a:xfrm>
              <a:off x="0" y="461"/>
              <a:ext cx="674" cy="46"/>
            </a:xfrm>
            <a:prstGeom prst="rect">
              <a:avLst/>
            </a:prstGeom>
            <a:solidFill>
              <a:srgbClr val="053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6" name="Rectangle 172"/>
            <p:cNvSpPr>
              <a:spLocks noChangeArrowheads="1"/>
            </p:cNvSpPr>
            <p:nvPr/>
          </p:nvSpPr>
          <p:spPr bwMode="auto">
            <a:xfrm>
              <a:off x="613" y="0"/>
              <a:ext cx="61" cy="461"/>
            </a:xfrm>
            <a:prstGeom prst="rect">
              <a:avLst/>
            </a:prstGeom>
            <a:solidFill>
              <a:srgbClr val="053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7" name="Rectangle 173"/>
            <p:cNvSpPr>
              <a:spLocks noChangeArrowheads="1"/>
            </p:cNvSpPr>
            <p:nvPr/>
          </p:nvSpPr>
          <p:spPr bwMode="auto">
            <a:xfrm>
              <a:off x="0" y="414"/>
              <a:ext cx="613" cy="47"/>
            </a:xfrm>
            <a:prstGeom prst="rect">
              <a:avLst/>
            </a:prstGeom>
            <a:solidFill>
              <a:srgbClr val="053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8" name="Rectangle 174"/>
            <p:cNvSpPr>
              <a:spLocks noChangeArrowheads="1"/>
            </p:cNvSpPr>
            <p:nvPr/>
          </p:nvSpPr>
          <p:spPr bwMode="auto">
            <a:xfrm>
              <a:off x="552" y="0"/>
              <a:ext cx="61" cy="414"/>
            </a:xfrm>
            <a:prstGeom prst="rect">
              <a:avLst/>
            </a:prstGeom>
            <a:solidFill>
              <a:srgbClr val="053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49" name="Rectangle 175"/>
            <p:cNvSpPr>
              <a:spLocks noChangeArrowheads="1"/>
            </p:cNvSpPr>
            <p:nvPr/>
          </p:nvSpPr>
          <p:spPr bwMode="auto">
            <a:xfrm>
              <a:off x="0" y="369"/>
              <a:ext cx="552" cy="45"/>
            </a:xfrm>
            <a:prstGeom prst="rect">
              <a:avLst/>
            </a:prstGeom>
            <a:solidFill>
              <a:srgbClr val="053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0" name="Rectangle 176"/>
            <p:cNvSpPr>
              <a:spLocks noChangeArrowheads="1"/>
            </p:cNvSpPr>
            <p:nvPr/>
          </p:nvSpPr>
          <p:spPr bwMode="auto">
            <a:xfrm>
              <a:off x="491" y="0"/>
              <a:ext cx="61" cy="369"/>
            </a:xfrm>
            <a:prstGeom prst="rect">
              <a:avLst/>
            </a:prstGeom>
            <a:solidFill>
              <a:srgbClr val="053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1" name="Rectangle 177"/>
            <p:cNvSpPr>
              <a:spLocks noChangeArrowheads="1"/>
            </p:cNvSpPr>
            <p:nvPr/>
          </p:nvSpPr>
          <p:spPr bwMode="auto">
            <a:xfrm>
              <a:off x="0" y="323"/>
              <a:ext cx="491" cy="46"/>
            </a:xfrm>
            <a:prstGeom prst="rect">
              <a:avLst/>
            </a:prstGeom>
            <a:solidFill>
              <a:srgbClr val="053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2" name="Rectangle 178"/>
            <p:cNvSpPr>
              <a:spLocks noChangeArrowheads="1"/>
            </p:cNvSpPr>
            <p:nvPr/>
          </p:nvSpPr>
          <p:spPr bwMode="auto">
            <a:xfrm>
              <a:off x="429" y="0"/>
              <a:ext cx="62" cy="323"/>
            </a:xfrm>
            <a:prstGeom prst="rect">
              <a:avLst/>
            </a:prstGeom>
            <a:solidFill>
              <a:srgbClr val="053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3" name="Rectangle 179"/>
            <p:cNvSpPr>
              <a:spLocks noChangeArrowheads="1"/>
            </p:cNvSpPr>
            <p:nvPr/>
          </p:nvSpPr>
          <p:spPr bwMode="auto">
            <a:xfrm>
              <a:off x="0" y="276"/>
              <a:ext cx="429" cy="47"/>
            </a:xfrm>
            <a:prstGeom prst="rect">
              <a:avLst/>
            </a:prstGeom>
            <a:solidFill>
              <a:srgbClr val="053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4" name="Rectangle 180"/>
            <p:cNvSpPr>
              <a:spLocks noChangeArrowheads="1"/>
            </p:cNvSpPr>
            <p:nvPr/>
          </p:nvSpPr>
          <p:spPr bwMode="auto">
            <a:xfrm>
              <a:off x="368" y="0"/>
              <a:ext cx="61" cy="276"/>
            </a:xfrm>
            <a:prstGeom prst="rect">
              <a:avLst/>
            </a:prstGeom>
            <a:solidFill>
              <a:srgbClr val="053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5" name="Rectangle 181"/>
            <p:cNvSpPr>
              <a:spLocks noChangeArrowheads="1"/>
            </p:cNvSpPr>
            <p:nvPr/>
          </p:nvSpPr>
          <p:spPr bwMode="auto">
            <a:xfrm>
              <a:off x="0" y="231"/>
              <a:ext cx="368" cy="45"/>
            </a:xfrm>
            <a:prstGeom prst="rect">
              <a:avLst/>
            </a:prstGeom>
            <a:solidFill>
              <a:srgbClr val="053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6" name="Rectangle 182"/>
            <p:cNvSpPr>
              <a:spLocks noChangeArrowheads="1"/>
            </p:cNvSpPr>
            <p:nvPr/>
          </p:nvSpPr>
          <p:spPr bwMode="auto">
            <a:xfrm>
              <a:off x="307" y="0"/>
              <a:ext cx="61" cy="231"/>
            </a:xfrm>
            <a:prstGeom prst="rect">
              <a:avLst/>
            </a:prstGeom>
            <a:solidFill>
              <a:srgbClr val="053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7" name="Rectangle 183"/>
            <p:cNvSpPr>
              <a:spLocks noChangeArrowheads="1"/>
            </p:cNvSpPr>
            <p:nvPr/>
          </p:nvSpPr>
          <p:spPr bwMode="auto">
            <a:xfrm>
              <a:off x="0" y="185"/>
              <a:ext cx="307" cy="46"/>
            </a:xfrm>
            <a:prstGeom prst="rect">
              <a:avLst/>
            </a:prstGeom>
            <a:solidFill>
              <a:srgbClr val="053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8" name="Rectangle 184"/>
            <p:cNvSpPr>
              <a:spLocks noChangeArrowheads="1"/>
            </p:cNvSpPr>
            <p:nvPr/>
          </p:nvSpPr>
          <p:spPr bwMode="auto">
            <a:xfrm>
              <a:off x="245" y="0"/>
              <a:ext cx="62" cy="185"/>
            </a:xfrm>
            <a:prstGeom prst="rect">
              <a:avLst/>
            </a:prstGeom>
            <a:solidFill>
              <a:srgbClr val="053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59" name="Rectangle 185"/>
            <p:cNvSpPr>
              <a:spLocks noChangeArrowheads="1"/>
            </p:cNvSpPr>
            <p:nvPr/>
          </p:nvSpPr>
          <p:spPr bwMode="auto">
            <a:xfrm>
              <a:off x="0" y="138"/>
              <a:ext cx="245" cy="47"/>
            </a:xfrm>
            <a:prstGeom prst="rect">
              <a:avLst/>
            </a:prstGeom>
            <a:solidFill>
              <a:srgbClr val="053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60" name="Rectangle 186"/>
            <p:cNvSpPr>
              <a:spLocks noChangeArrowheads="1"/>
            </p:cNvSpPr>
            <p:nvPr/>
          </p:nvSpPr>
          <p:spPr bwMode="auto">
            <a:xfrm>
              <a:off x="184" y="0"/>
              <a:ext cx="61" cy="138"/>
            </a:xfrm>
            <a:prstGeom prst="rect">
              <a:avLst/>
            </a:prstGeom>
            <a:solidFill>
              <a:srgbClr val="053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61" name="Rectangle 187"/>
            <p:cNvSpPr>
              <a:spLocks noChangeArrowheads="1"/>
            </p:cNvSpPr>
            <p:nvPr/>
          </p:nvSpPr>
          <p:spPr bwMode="auto">
            <a:xfrm>
              <a:off x="0" y="93"/>
              <a:ext cx="184" cy="45"/>
            </a:xfrm>
            <a:prstGeom prst="rect">
              <a:avLst/>
            </a:prstGeom>
            <a:solidFill>
              <a:srgbClr val="053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62" name="Rectangle 188"/>
            <p:cNvSpPr>
              <a:spLocks noChangeArrowheads="1"/>
            </p:cNvSpPr>
            <p:nvPr/>
          </p:nvSpPr>
          <p:spPr bwMode="auto">
            <a:xfrm>
              <a:off x="123" y="0"/>
              <a:ext cx="61" cy="93"/>
            </a:xfrm>
            <a:prstGeom prst="rect">
              <a:avLst/>
            </a:prstGeom>
            <a:solidFill>
              <a:srgbClr val="053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63" name="Rectangle 189"/>
            <p:cNvSpPr>
              <a:spLocks noChangeArrowheads="1"/>
            </p:cNvSpPr>
            <p:nvPr/>
          </p:nvSpPr>
          <p:spPr bwMode="auto">
            <a:xfrm>
              <a:off x="0" y="47"/>
              <a:ext cx="123" cy="46"/>
            </a:xfrm>
            <a:prstGeom prst="rect">
              <a:avLst/>
            </a:prstGeom>
            <a:solidFill>
              <a:srgbClr val="053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64" name="Rectangle 190"/>
            <p:cNvSpPr>
              <a:spLocks noChangeArrowheads="1"/>
            </p:cNvSpPr>
            <p:nvPr/>
          </p:nvSpPr>
          <p:spPr bwMode="auto">
            <a:xfrm>
              <a:off x="61" y="0"/>
              <a:ext cx="62" cy="47"/>
            </a:xfrm>
            <a:prstGeom prst="rect">
              <a:avLst/>
            </a:prstGeom>
            <a:solidFill>
              <a:srgbClr val="053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70265" name="Rectangle 191"/>
            <p:cNvSpPr>
              <a:spLocks noChangeArrowheads="1"/>
            </p:cNvSpPr>
            <p:nvPr/>
          </p:nvSpPr>
          <p:spPr bwMode="auto">
            <a:xfrm>
              <a:off x="0" y="0"/>
              <a:ext cx="61" cy="47"/>
            </a:xfrm>
            <a:prstGeom prst="rect">
              <a:avLst/>
            </a:pr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69636" name="Group 1770"/>
          <p:cNvGrpSpPr>
            <a:grpSpLocks/>
          </p:cNvGrpSpPr>
          <p:nvPr/>
        </p:nvGrpSpPr>
        <p:grpSpPr bwMode="auto">
          <a:xfrm>
            <a:off x="495300" y="363538"/>
            <a:ext cx="5680075" cy="725487"/>
            <a:chOff x="312" y="229"/>
            <a:chExt cx="3578" cy="457"/>
          </a:xfrm>
        </p:grpSpPr>
        <p:sp>
          <p:nvSpPr>
            <p:cNvPr id="69748" name="Rectangle 1439"/>
            <p:cNvSpPr>
              <a:spLocks noChangeArrowheads="1"/>
            </p:cNvSpPr>
            <p:nvPr/>
          </p:nvSpPr>
          <p:spPr bwMode="auto">
            <a:xfrm>
              <a:off x="312" y="229"/>
              <a:ext cx="3563" cy="441"/>
            </a:xfrm>
            <a:prstGeom prst="rect">
              <a:avLst/>
            </a:prstGeom>
            <a:solidFill>
              <a:srgbClr val="698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69749" name="Rectangle 1440"/>
            <p:cNvSpPr>
              <a:spLocks noChangeArrowheads="1"/>
            </p:cNvSpPr>
            <p:nvPr/>
          </p:nvSpPr>
          <p:spPr bwMode="auto">
            <a:xfrm>
              <a:off x="325" y="246"/>
              <a:ext cx="3565" cy="440"/>
            </a:xfrm>
            <a:prstGeom prst="rect">
              <a:avLst/>
            </a:prstGeom>
            <a:solidFill>
              <a:srgbClr val="032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grpSp>
          <p:nvGrpSpPr>
            <p:cNvPr id="69750" name="Group 1769"/>
            <p:cNvGrpSpPr>
              <a:grpSpLocks/>
            </p:cNvGrpSpPr>
            <p:nvPr/>
          </p:nvGrpSpPr>
          <p:grpSpPr bwMode="auto">
            <a:xfrm>
              <a:off x="317" y="237"/>
              <a:ext cx="3566" cy="441"/>
              <a:chOff x="317" y="237"/>
              <a:chExt cx="3566" cy="441"/>
            </a:xfrm>
          </p:grpSpPr>
          <p:grpSp>
            <p:nvGrpSpPr>
              <p:cNvPr id="69751" name="Group 1641"/>
              <p:cNvGrpSpPr>
                <a:grpSpLocks/>
              </p:cNvGrpSpPr>
              <p:nvPr/>
            </p:nvGrpSpPr>
            <p:grpSpPr bwMode="auto">
              <a:xfrm>
                <a:off x="317" y="237"/>
                <a:ext cx="3566" cy="441"/>
                <a:chOff x="317" y="237"/>
                <a:chExt cx="3566" cy="441"/>
              </a:xfrm>
            </p:grpSpPr>
            <p:sp>
              <p:nvSpPr>
                <p:cNvPr id="69879" name="Rectangle 1441"/>
                <p:cNvSpPr>
                  <a:spLocks noChangeArrowheads="1"/>
                </p:cNvSpPr>
                <p:nvPr/>
              </p:nvSpPr>
              <p:spPr bwMode="auto">
                <a:xfrm>
                  <a:off x="317" y="237"/>
                  <a:ext cx="3566" cy="2"/>
                </a:xfrm>
                <a:prstGeom prst="rect">
                  <a:avLst/>
                </a:prstGeom>
                <a:solidFill>
                  <a:srgbClr val="011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0" name="Rectangle 1442"/>
                <p:cNvSpPr>
                  <a:spLocks noChangeArrowheads="1"/>
                </p:cNvSpPr>
                <p:nvPr/>
              </p:nvSpPr>
              <p:spPr bwMode="auto">
                <a:xfrm>
                  <a:off x="317" y="239"/>
                  <a:ext cx="22" cy="439"/>
                </a:xfrm>
                <a:prstGeom prst="rect">
                  <a:avLst/>
                </a:prstGeom>
                <a:solidFill>
                  <a:srgbClr val="011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1" name="Rectangle 1443"/>
                <p:cNvSpPr>
                  <a:spLocks noChangeArrowheads="1"/>
                </p:cNvSpPr>
                <p:nvPr/>
              </p:nvSpPr>
              <p:spPr bwMode="auto">
                <a:xfrm>
                  <a:off x="339" y="239"/>
                  <a:ext cx="3544" cy="2"/>
                </a:xfrm>
                <a:prstGeom prst="rect">
                  <a:avLst/>
                </a:prstGeom>
                <a:solidFill>
                  <a:srgbClr val="011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2" name="Rectangle 1444"/>
                <p:cNvSpPr>
                  <a:spLocks noChangeArrowheads="1"/>
                </p:cNvSpPr>
                <p:nvPr/>
              </p:nvSpPr>
              <p:spPr bwMode="auto">
                <a:xfrm>
                  <a:off x="339" y="241"/>
                  <a:ext cx="22" cy="437"/>
                </a:xfrm>
                <a:prstGeom prst="rect">
                  <a:avLst/>
                </a:prstGeom>
                <a:solidFill>
                  <a:srgbClr val="011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3" name="Rectangle 1445"/>
                <p:cNvSpPr>
                  <a:spLocks noChangeArrowheads="1"/>
                </p:cNvSpPr>
                <p:nvPr/>
              </p:nvSpPr>
              <p:spPr bwMode="auto">
                <a:xfrm>
                  <a:off x="361" y="241"/>
                  <a:ext cx="3522" cy="2"/>
                </a:xfrm>
                <a:prstGeom prst="rect">
                  <a:avLst/>
                </a:prstGeom>
                <a:solidFill>
                  <a:srgbClr val="011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4" name="Rectangle 1446"/>
                <p:cNvSpPr>
                  <a:spLocks noChangeArrowheads="1"/>
                </p:cNvSpPr>
                <p:nvPr/>
              </p:nvSpPr>
              <p:spPr bwMode="auto">
                <a:xfrm>
                  <a:off x="361" y="243"/>
                  <a:ext cx="21" cy="435"/>
                </a:xfrm>
                <a:prstGeom prst="rect">
                  <a:avLst/>
                </a:prstGeom>
                <a:solidFill>
                  <a:srgbClr val="011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5" name="Rectangle 1447"/>
                <p:cNvSpPr>
                  <a:spLocks noChangeArrowheads="1"/>
                </p:cNvSpPr>
                <p:nvPr/>
              </p:nvSpPr>
              <p:spPr bwMode="auto">
                <a:xfrm>
                  <a:off x="382" y="243"/>
                  <a:ext cx="3501" cy="5"/>
                </a:xfrm>
                <a:prstGeom prst="rect">
                  <a:avLst/>
                </a:prstGeom>
                <a:solidFill>
                  <a:srgbClr val="0112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6" name="Rectangle 1448"/>
                <p:cNvSpPr>
                  <a:spLocks noChangeArrowheads="1"/>
                </p:cNvSpPr>
                <p:nvPr/>
              </p:nvSpPr>
              <p:spPr bwMode="auto">
                <a:xfrm>
                  <a:off x="382" y="248"/>
                  <a:ext cx="22" cy="430"/>
                </a:xfrm>
                <a:prstGeom prst="rect">
                  <a:avLst/>
                </a:prstGeom>
                <a:solidFill>
                  <a:srgbClr val="0112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7" name="Rectangle 1449"/>
                <p:cNvSpPr>
                  <a:spLocks noChangeArrowheads="1"/>
                </p:cNvSpPr>
                <p:nvPr/>
              </p:nvSpPr>
              <p:spPr bwMode="auto">
                <a:xfrm>
                  <a:off x="404" y="248"/>
                  <a:ext cx="3479" cy="2"/>
                </a:xfrm>
                <a:prstGeom prst="rect">
                  <a:avLst/>
                </a:prstGeom>
                <a:solidFill>
                  <a:srgbClr val="011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8" name="Rectangle 1450"/>
                <p:cNvSpPr>
                  <a:spLocks noChangeArrowheads="1"/>
                </p:cNvSpPr>
                <p:nvPr/>
              </p:nvSpPr>
              <p:spPr bwMode="auto">
                <a:xfrm>
                  <a:off x="404" y="250"/>
                  <a:ext cx="22" cy="428"/>
                </a:xfrm>
                <a:prstGeom prst="rect">
                  <a:avLst/>
                </a:prstGeom>
                <a:solidFill>
                  <a:srgbClr val="011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89" name="Rectangle 1451"/>
                <p:cNvSpPr>
                  <a:spLocks noChangeArrowheads="1"/>
                </p:cNvSpPr>
                <p:nvPr/>
              </p:nvSpPr>
              <p:spPr bwMode="auto">
                <a:xfrm>
                  <a:off x="426" y="250"/>
                  <a:ext cx="3457" cy="2"/>
                </a:xfrm>
                <a:prstGeom prst="rect">
                  <a:avLst/>
                </a:prstGeom>
                <a:solidFill>
                  <a:srgbClr val="011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0" name="Rectangle 1452"/>
                <p:cNvSpPr>
                  <a:spLocks noChangeArrowheads="1"/>
                </p:cNvSpPr>
                <p:nvPr/>
              </p:nvSpPr>
              <p:spPr bwMode="auto">
                <a:xfrm>
                  <a:off x="426" y="252"/>
                  <a:ext cx="21" cy="426"/>
                </a:xfrm>
                <a:prstGeom prst="rect">
                  <a:avLst/>
                </a:prstGeom>
                <a:solidFill>
                  <a:srgbClr val="011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1" name="Rectangle 1453"/>
                <p:cNvSpPr>
                  <a:spLocks noChangeArrowheads="1"/>
                </p:cNvSpPr>
                <p:nvPr/>
              </p:nvSpPr>
              <p:spPr bwMode="auto">
                <a:xfrm>
                  <a:off x="447" y="252"/>
                  <a:ext cx="3436" cy="4"/>
                </a:xfrm>
                <a:prstGeom prst="rect">
                  <a:avLst/>
                </a:prstGeom>
                <a:solidFill>
                  <a:srgbClr val="0112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2" name="Rectangle 1454"/>
                <p:cNvSpPr>
                  <a:spLocks noChangeArrowheads="1"/>
                </p:cNvSpPr>
                <p:nvPr/>
              </p:nvSpPr>
              <p:spPr bwMode="auto">
                <a:xfrm>
                  <a:off x="447" y="256"/>
                  <a:ext cx="22" cy="422"/>
                </a:xfrm>
                <a:prstGeom prst="rect">
                  <a:avLst/>
                </a:prstGeom>
                <a:solidFill>
                  <a:srgbClr val="0112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3" name="Rectangle 1455"/>
                <p:cNvSpPr>
                  <a:spLocks noChangeArrowheads="1"/>
                </p:cNvSpPr>
                <p:nvPr/>
              </p:nvSpPr>
              <p:spPr bwMode="auto">
                <a:xfrm>
                  <a:off x="469" y="256"/>
                  <a:ext cx="3414" cy="2"/>
                </a:xfrm>
                <a:prstGeom prst="rect">
                  <a:avLst/>
                </a:prstGeom>
                <a:solidFill>
                  <a:srgbClr val="0113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4" name="Rectangle 1456"/>
                <p:cNvSpPr>
                  <a:spLocks noChangeArrowheads="1"/>
                </p:cNvSpPr>
                <p:nvPr/>
              </p:nvSpPr>
              <p:spPr bwMode="auto">
                <a:xfrm>
                  <a:off x="469" y="258"/>
                  <a:ext cx="22" cy="420"/>
                </a:xfrm>
                <a:prstGeom prst="rect">
                  <a:avLst/>
                </a:prstGeom>
                <a:solidFill>
                  <a:srgbClr val="0113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5" name="Rectangle 1457"/>
                <p:cNvSpPr>
                  <a:spLocks noChangeArrowheads="1"/>
                </p:cNvSpPr>
                <p:nvPr/>
              </p:nvSpPr>
              <p:spPr bwMode="auto">
                <a:xfrm>
                  <a:off x="491" y="258"/>
                  <a:ext cx="3392" cy="2"/>
                </a:xfrm>
                <a:prstGeom prst="rect">
                  <a:avLst/>
                </a:prstGeom>
                <a:solidFill>
                  <a:srgbClr val="0113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6" name="Rectangle 1458"/>
                <p:cNvSpPr>
                  <a:spLocks noChangeArrowheads="1"/>
                </p:cNvSpPr>
                <p:nvPr/>
              </p:nvSpPr>
              <p:spPr bwMode="auto">
                <a:xfrm>
                  <a:off x="491" y="260"/>
                  <a:ext cx="21" cy="418"/>
                </a:xfrm>
                <a:prstGeom prst="rect">
                  <a:avLst/>
                </a:prstGeom>
                <a:solidFill>
                  <a:srgbClr val="0113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7" name="Rectangle 1459"/>
                <p:cNvSpPr>
                  <a:spLocks noChangeArrowheads="1"/>
                </p:cNvSpPr>
                <p:nvPr/>
              </p:nvSpPr>
              <p:spPr bwMode="auto">
                <a:xfrm>
                  <a:off x="512" y="260"/>
                  <a:ext cx="3371" cy="4"/>
                </a:xfrm>
                <a:prstGeom prst="rect">
                  <a:avLst/>
                </a:prstGeom>
                <a:solidFill>
                  <a:srgbClr val="0113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8" name="Rectangle 1460"/>
                <p:cNvSpPr>
                  <a:spLocks noChangeArrowheads="1"/>
                </p:cNvSpPr>
                <p:nvPr/>
              </p:nvSpPr>
              <p:spPr bwMode="auto">
                <a:xfrm>
                  <a:off x="512" y="264"/>
                  <a:ext cx="22" cy="414"/>
                </a:xfrm>
                <a:prstGeom prst="rect">
                  <a:avLst/>
                </a:prstGeom>
                <a:solidFill>
                  <a:srgbClr val="0113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899" name="Rectangle 1461"/>
                <p:cNvSpPr>
                  <a:spLocks noChangeArrowheads="1"/>
                </p:cNvSpPr>
                <p:nvPr/>
              </p:nvSpPr>
              <p:spPr bwMode="auto">
                <a:xfrm>
                  <a:off x="534" y="264"/>
                  <a:ext cx="3349" cy="2"/>
                </a:xfrm>
                <a:prstGeom prst="rect">
                  <a:avLst/>
                </a:prstGeom>
                <a:solidFill>
                  <a:srgbClr val="0113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0" name="Rectangle 1462"/>
                <p:cNvSpPr>
                  <a:spLocks noChangeArrowheads="1"/>
                </p:cNvSpPr>
                <p:nvPr/>
              </p:nvSpPr>
              <p:spPr bwMode="auto">
                <a:xfrm>
                  <a:off x="534" y="266"/>
                  <a:ext cx="21" cy="412"/>
                </a:xfrm>
                <a:prstGeom prst="rect">
                  <a:avLst/>
                </a:prstGeom>
                <a:solidFill>
                  <a:srgbClr val="0113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1" name="Rectangle 1463"/>
                <p:cNvSpPr>
                  <a:spLocks noChangeArrowheads="1"/>
                </p:cNvSpPr>
                <p:nvPr/>
              </p:nvSpPr>
              <p:spPr bwMode="auto">
                <a:xfrm>
                  <a:off x="555" y="266"/>
                  <a:ext cx="3328" cy="2"/>
                </a:xfrm>
                <a:prstGeom prst="rect">
                  <a:avLst/>
                </a:prstGeom>
                <a:solidFill>
                  <a:srgbClr val="0113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2" name="Rectangle 1464"/>
                <p:cNvSpPr>
                  <a:spLocks noChangeArrowheads="1"/>
                </p:cNvSpPr>
                <p:nvPr/>
              </p:nvSpPr>
              <p:spPr bwMode="auto">
                <a:xfrm>
                  <a:off x="555" y="268"/>
                  <a:ext cx="22" cy="410"/>
                </a:xfrm>
                <a:prstGeom prst="rect">
                  <a:avLst/>
                </a:prstGeom>
                <a:solidFill>
                  <a:srgbClr val="0113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3" name="Rectangle 1465"/>
                <p:cNvSpPr>
                  <a:spLocks noChangeArrowheads="1"/>
                </p:cNvSpPr>
                <p:nvPr/>
              </p:nvSpPr>
              <p:spPr bwMode="auto">
                <a:xfrm>
                  <a:off x="577" y="268"/>
                  <a:ext cx="3306" cy="4"/>
                </a:xfrm>
                <a:prstGeom prst="rect">
                  <a:avLst/>
                </a:prstGeom>
                <a:solidFill>
                  <a:srgbClr val="0114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4" name="Rectangle 1466"/>
                <p:cNvSpPr>
                  <a:spLocks noChangeArrowheads="1"/>
                </p:cNvSpPr>
                <p:nvPr/>
              </p:nvSpPr>
              <p:spPr bwMode="auto">
                <a:xfrm>
                  <a:off x="577" y="272"/>
                  <a:ext cx="22" cy="406"/>
                </a:xfrm>
                <a:prstGeom prst="rect">
                  <a:avLst/>
                </a:prstGeom>
                <a:solidFill>
                  <a:srgbClr val="0114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5" name="Rectangle 1467"/>
                <p:cNvSpPr>
                  <a:spLocks noChangeArrowheads="1"/>
                </p:cNvSpPr>
                <p:nvPr/>
              </p:nvSpPr>
              <p:spPr bwMode="auto">
                <a:xfrm>
                  <a:off x="599" y="272"/>
                  <a:ext cx="3284" cy="2"/>
                </a:xfrm>
                <a:prstGeom prst="rect">
                  <a:avLst/>
                </a:prstGeom>
                <a:solidFill>
                  <a:srgbClr val="0114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6" name="Rectangle 1468"/>
                <p:cNvSpPr>
                  <a:spLocks noChangeArrowheads="1"/>
                </p:cNvSpPr>
                <p:nvPr/>
              </p:nvSpPr>
              <p:spPr bwMode="auto">
                <a:xfrm>
                  <a:off x="599" y="274"/>
                  <a:ext cx="21" cy="404"/>
                </a:xfrm>
                <a:prstGeom prst="rect">
                  <a:avLst/>
                </a:prstGeom>
                <a:solidFill>
                  <a:srgbClr val="0114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7" name="Rectangle 1469"/>
                <p:cNvSpPr>
                  <a:spLocks noChangeArrowheads="1"/>
                </p:cNvSpPr>
                <p:nvPr/>
              </p:nvSpPr>
              <p:spPr bwMode="auto">
                <a:xfrm>
                  <a:off x="620" y="274"/>
                  <a:ext cx="3263" cy="2"/>
                </a:xfrm>
                <a:prstGeom prst="rect">
                  <a:avLst/>
                </a:prstGeom>
                <a:solidFill>
                  <a:srgbClr val="0114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8" name="Rectangle 1470"/>
                <p:cNvSpPr>
                  <a:spLocks noChangeArrowheads="1"/>
                </p:cNvSpPr>
                <p:nvPr/>
              </p:nvSpPr>
              <p:spPr bwMode="auto">
                <a:xfrm>
                  <a:off x="620" y="276"/>
                  <a:ext cx="22" cy="402"/>
                </a:xfrm>
                <a:prstGeom prst="rect">
                  <a:avLst/>
                </a:prstGeom>
                <a:solidFill>
                  <a:srgbClr val="0114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09" name="Rectangle 1471"/>
                <p:cNvSpPr>
                  <a:spLocks noChangeArrowheads="1"/>
                </p:cNvSpPr>
                <p:nvPr/>
              </p:nvSpPr>
              <p:spPr bwMode="auto">
                <a:xfrm>
                  <a:off x="642" y="276"/>
                  <a:ext cx="3241" cy="4"/>
                </a:xfrm>
                <a:prstGeom prst="rect">
                  <a:avLst/>
                </a:prstGeom>
                <a:solidFill>
                  <a:srgbClr val="011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0" name="Rectangle 1472"/>
                <p:cNvSpPr>
                  <a:spLocks noChangeArrowheads="1"/>
                </p:cNvSpPr>
                <p:nvPr/>
              </p:nvSpPr>
              <p:spPr bwMode="auto">
                <a:xfrm>
                  <a:off x="642" y="280"/>
                  <a:ext cx="22" cy="398"/>
                </a:xfrm>
                <a:prstGeom prst="rect">
                  <a:avLst/>
                </a:prstGeom>
                <a:solidFill>
                  <a:srgbClr val="011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1" name="Rectangle 1473"/>
                <p:cNvSpPr>
                  <a:spLocks noChangeArrowheads="1"/>
                </p:cNvSpPr>
                <p:nvPr/>
              </p:nvSpPr>
              <p:spPr bwMode="auto">
                <a:xfrm>
                  <a:off x="664" y="280"/>
                  <a:ext cx="3219" cy="2"/>
                </a:xfrm>
                <a:prstGeom prst="rect">
                  <a:avLst/>
                </a:prstGeom>
                <a:solidFill>
                  <a:srgbClr val="011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2" name="Rectangle 1474"/>
                <p:cNvSpPr>
                  <a:spLocks noChangeArrowheads="1"/>
                </p:cNvSpPr>
                <p:nvPr/>
              </p:nvSpPr>
              <p:spPr bwMode="auto">
                <a:xfrm>
                  <a:off x="664" y="282"/>
                  <a:ext cx="21" cy="396"/>
                </a:xfrm>
                <a:prstGeom prst="rect">
                  <a:avLst/>
                </a:prstGeom>
                <a:solidFill>
                  <a:srgbClr val="011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3" name="Rectangle 1475"/>
                <p:cNvSpPr>
                  <a:spLocks noChangeArrowheads="1"/>
                </p:cNvSpPr>
                <p:nvPr/>
              </p:nvSpPr>
              <p:spPr bwMode="auto">
                <a:xfrm>
                  <a:off x="685" y="282"/>
                  <a:ext cx="3198" cy="2"/>
                </a:xfrm>
                <a:prstGeom prst="rect">
                  <a:avLst/>
                </a:prstGeom>
                <a:solidFill>
                  <a:srgbClr val="0115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4" name="Rectangle 1476"/>
                <p:cNvSpPr>
                  <a:spLocks noChangeArrowheads="1"/>
                </p:cNvSpPr>
                <p:nvPr/>
              </p:nvSpPr>
              <p:spPr bwMode="auto">
                <a:xfrm>
                  <a:off x="685" y="284"/>
                  <a:ext cx="22" cy="394"/>
                </a:xfrm>
                <a:prstGeom prst="rect">
                  <a:avLst/>
                </a:prstGeom>
                <a:solidFill>
                  <a:srgbClr val="0115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5" name="Rectangle 1477"/>
                <p:cNvSpPr>
                  <a:spLocks noChangeArrowheads="1"/>
                </p:cNvSpPr>
                <p:nvPr/>
              </p:nvSpPr>
              <p:spPr bwMode="auto">
                <a:xfrm>
                  <a:off x="707" y="284"/>
                  <a:ext cx="3176" cy="4"/>
                </a:xfrm>
                <a:prstGeom prst="rect">
                  <a:avLst/>
                </a:prstGeom>
                <a:solidFill>
                  <a:srgbClr val="011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6" name="Rectangle 1478"/>
                <p:cNvSpPr>
                  <a:spLocks noChangeArrowheads="1"/>
                </p:cNvSpPr>
                <p:nvPr/>
              </p:nvSpPr>
              <p:spPr bwMode="auto">
                <a:xfrm>
                  <a:off x="707" y="288"/>
                  <a:ext cx="23" cy="390"/>
                </a:xfrm>
                <a:prstGeom prst="rect">
                  <a:avLst/>
                </a:prstGeom>
                <a:solidFill>
                  <a:srgbClr val="011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7" name="Rectangle 1479"/>
                <p:cNvSpPr>
                  <a:spLocks noChangeArrowheads="1"/>
                </p:cNvSpPr>
                <p:nvPr/>
              </p:nvSpPr>
              <p:spPr bwMode="auto">
                <a:xfrm>
                  <a:off x="730" y="288"/>
                  <a:ext cx="3153" cy="2"/>
                </a:xfrm>
                <a:prstGeom prst="rect">
                  <a:avLst/>
                </a:prstGeom>
                <a:solidFill>
                  <a:srgbClr val="0115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8" name="Rectangle 1480"/>
                <p:cNvSpPr>
                  <a:spLocks noChangeArrowheads="1"/>
                </p:cNvSpPr>
                <p:nvPr/>
              </p:nvSpPr>
              <p:spPr bwMode="auto">
                <a:xfrm>
                  <a:off x="730" y="290"/>
                  <a:ext cx="22" cy="388"/>
                </a:xfrm>
                <a:prstGeom prst="rect">
                  <a:avLst/>
                </a:prstGeom>
                <a:solidFill>
                  <a:srgbClr val="0115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19" name="Rectangle 1481"/>
                <p:cNvSpPr>
                  <a:spLocks noChangeArrowheads="1"/>
                </p:cNvSpPr>
                <p:nvPr/>
              </p:nvSpPr>
              <p:spPr bwMode="auto">
                <a:xfrm>
                  <a:off x="752" y="290"/>
                  <a:ext cx="3131" cy="2"/>
                </a:xfrm>
                <a:prstGeom prst="rect">
                  <a:avLst/>
                </a:prstGeom>
                <a:solidFill>
                  <a:srgbClr val="0115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0" name="Rectangle 1482"/>
                <p:cNvSpPr>
                  <a:spLocks noChangeArrowheads="1"/>
                </p:cNvSpPr>
                <p:nvPr/>
              </p:nvSpPr>
              <p:spPr bwMode="auto">
                <a:xfrm>
                  <a:off x="752" y="292"/>
                  <a:ext cx="22" cy="386"/>
                </a:xfrm>
                <a:prstGeom prst="rect">
                  <a:avLst/>
                </a:prstGeom>
                <a:solidFill>
                  <a:srgbClr val="0115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1" name="Rectangle 1483"/>
                <p:cNvSpPr>
                  <a:spLocks noChangeArrowheads="1"/>
                </p:cNvSpPr>
                <p:nvPr/>
              </p:nvSpPr>
              <p:spPr bwMode="auto">
                <a:xfrm>
                  <a:off x="774" y="292"/>
                  <a:ext cx="3109" cy="4"/>
                </a:xfrm>
                <a:prstGeom prst="rect">
                  <a:avLst/>
                </a:prstGeom>
                <a:solidFill>
                  <a:srgbClr val="011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2" name="Rectangle 1484"/>
                <p:cNvSpPr>
                  <a:spLocks noChangeArrowheads="1"/>
                </p:cNvSpPr>
                <p:nvPr/>
              </p:nvSpPr>
              <p:spPr bwMode="auto">
                <a:xfrm>
                  <a:off x="774" y="296"/>
                  <a:ext cx="21" cy="382"/>
                </a:xfrm>
                <a:prstGeom prst="rect">
                  <a:avLst/>
                </a:prstGeom>
                <a:solidFill>
                  <a:srgbClr val="011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3" name="Rectangle 1485"/>
                <p:cNvSpPr>
                  <a:spLocks noChangeArrowheads="1"/>
                </p:cNvSpPr>
                <p:nvPr/>
              </p:nvSpPr>
              <p:spPr bwMode="auto">
                <a:xfrm>
                  <a:off x="795" y="296"/>
                  <a:ext cx="3088" cy="2"/>
                </a:xfrm>
                <a:prstGeom prst="rect">
                  <a:avLst/>
                </a:prstGeom>
                <a:solidFill>
                  <a:srgbClr val="011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4" name="Rectangle 1486"/>
                <p:cNvSpPr>
                  <a:spLocks noChangeArrowheads="1"/>
                </p:cNvSpPr>
                <p:nvPr/>
              </p:nvSpPr>
              <p:spPr bwMode="auto">
                <a:xfrm>
                  <a:off x="795" y="298"/>
                  <a:ext cx="22" cy="380"/>
                </a:xfrm>
                <a:prstGeom prst="rect">
                  <a:avLst/>
                </a:prstGeom>
                <a:solidFill>
                  <a:srgbClr val="011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5" name="Rectangle 1487"/>
                <p:cNvSpPr>
                  <a:spLocks noChangeArrowheads="1"/>
                </p:cNvSpPr>
                <p:nvPr/>
              </p:nvSpPr>
              <p:spPr bwMode="auto">
                <a:xfrm>
                  <a:off x="817" y="298"/>
                  <a:ext cx="3066" cy="2"/>
                </a:xfrm>
                <a:prstGeom prst="rect">
                  <a:avLst/>
                </a:prstGeom>
                <a:solidFill>
                  <a:srgbClr val="011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6" name="Rectangle 1488"/>
                <p:cNvSpPr>
                  <a:spLocks noChangeArrowheads="1"/>
                </p:cNvSpPr>
                <p:nvPr/>
              </p:nvSpPr>
              <p:spPr bwMode="auto">
                <a:xfrm>
                  <a:off x="817" y="300"/>
                  <a:ext cx="22" cy="378"/>
                </a:xfrm>
                <a:prstGeom prst="rect">
                  <a:avLst/>
                </a:prstGeom>
                <a:solidFill>
                  <a:srgbClr val="011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7" name="Rectangle 1489"/>
                <p:cNvSpPr>
                  <a:spLocks noChangeArrowheads="1"/>
                </p:cNvSpPr>
                <p:nvPr/>
              </p:nvSpPr>
              <p:spPr bwMode="auto">
                <a:xfrm>
                  <a:off x="839" y="300"/>
                  <a:ext cx="3044" cy="4"/>
                </a:xfrm>
                <a:prstGeom prst="rect">
                  <a:avLst/>
                </a:prstGeom>
                <a:solidFill>
                  <a:srgbClr val="0116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8" name="Rectangle 1490"/>
                <p:cNvSpPr>
                  <a:spLocks noChangeArrowheads="1"/>
                </p:cNvSpPr>
                <p:nvPr/>
              </p:nvSpPr>
              <p:spPr bwMode="auto">
                <a:xfrm>
                  <a:off x="839" y="304"/>
                  <a:ext cx="21" cy="374"/>
                </a:xfrm>
                <a:prstGeom prst="rect">
                  <a:avLst/>
                </a:prstGeom>
                <a:solidFill>
                  <a:srgbClr val="0116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29" name="Rectangle 1491"/>
                <p:cNvSpPr>
                  <a:spLocks noChangeArrowheads="1"/>
                </p:cNvSpPr>
                <p:nvPr/>
              </p:nvSpPr>
              <p:spPr bwMode="auto">
                <a:xfrm>
                  <a:off x="860" y="304"/>
                  <a:ext cx="3023" cy="2"/>
                </a:xfrm>
                <a:prstGeom prst="rect">
                  <a:avLst/>
                </a:prstGeom>
                <a:solidFill>
                  <a:srgbClr val="0117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0" name="Rectangle 1492"/>
                <p:cNvSpPr>
                  <a:spLocks noChangeArrowheads="1"/>
                </p:cNvSpPr>
                <p:nvPr/>
              </p:nvSpPr>
              <p:spPr bwMode="auto">
                <a:xfrm>
                  <a:off x="860" y="306"/>
                  <a:ext cx="22" cy="372"/>
                </a:xfrm>
                <a:prstGeom prst="rect">
                  <a:avLst/>
                </a:prstGeom>
                <a:solidFill>
                  <a:srgbClr val="0117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1" name="Rectangle 1493"/>
                <p:cNvSpPr>
                  <a:spLocks noChangeArrowheads="1"/>
                </p:cNvSpPr>
                <p:nvPr/>
              </p:nvSpPr>
              <p:spPr bwMode="auto">
                <a:xfrm>
                  <a:off x="882" y="306"/>
                  <a:ext cx="3001" cy="2"/>
                </a:xfrm>
                <a:prstGeom prst="rect">
                  <a:avLst/>
                </a:prstGeom>
                <a:solidFill>
                  <a:srgbClr val="011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2" name="Rectangle 1494"/>
                <p:cNvSpPr>
                  <a:spLocks noChangeArrowheads="1"/>
                </p:cNvSpPr>
                <p:nvPr/>
              </p:nvSpPr>
              <p:spPr bwMode="auto">
                <a:xfrm>
                  <a:off x="882" y="308"/>
                  <a:ext cx="21" cy="370"/>
                </a:xfrm>
                <a:prstGeom prst="rect">
                  <a:avLst/>
                </a:prstGeom>
                <a:solidFill>
                  <a:srgbClr val="0117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3" name="Rectangle 1495"/>
                <p:cNvSpPr>
                  <a:spLocks noChangeArrowheads="1"/>
                </p:cNvSpPr>
                <p:nvPr/>
              </p:nvSpPr>
              <p:spPr bwMode="auto">
                <a:xfrm>
                  <a:off x="903" y="308"/>
                  <a:ext cx="2980" cy="4"/>
                </a:xfrm>
                <a:prstGeom prst="rect">
                  <a:avLst/>
                </a:prstGeom>
                <a:solidFill>
                  <a:srgbClr val="0117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4" name="Rectangle 1496"/>
                <p:cNvSpPr>
                  <a:spLocks noChangeArrowheads="1"/>
                </p:cNvSpPr>
                <p:nvPr/>
              </p:nvSpPr>
              <p:spPr bwMode="auto">
                <a:xfrm>
                  <a:off x="903" y="312"/>
                  <a:ext cx="22" cy="366"/>
                </a:xfrm>
                <a:prstGeom prst="rect">
                  <a:avLst/>
                </a:prstGeom>
                <a:solidFill>
                  <a:srgbClr val="0117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5" name="Rectangle 1497"/>
                <p:cNvSpPr>
                  <a:spLocks noChangeArrowheads="1"/>
                </p:cNvSpPr>
                <p:nvPr/>
              </p:nvSpPr>
              <p:spPr bwMode="auto">
                <a:xfrm>
                  <a:off x="925" y="312"/>
                  <a:ext cx="2958" cy="3"/>
                </a:xfrm>
                <a:prstGeom prst="rect">
                  <a:avLst/>
                </a:prstGeom>
                <a:solidFill>
                  <a:srgbClr val="0118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6" name="Rectangle 1498"/>
                <p:cNvSpPr>
                  <a:spLocks noChangeArrowheads="1"/>
                </p:cNvSpPr>
                <p:nvPr/>
              </p:nvSpPr>
              <p:spPr bwMode="auto">
                <a:xfrm>
                  <a:off x="925" y="315"/>
                  <a:ext cx="22" cy="363"/>
                </a:xfrm>
                <a:prstGeom prst="rect">
                  <a:avLst/>
                </a:prstGeom>
                <a:solidFill>
                  <a:srgbClr val="0118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7" name="Rectangle 1499"/>
                <p:cNvSpPr>
                  <a:spLocks noChangeArrowheads="1"/>
                </p:cNvSpPr>
                <p:nvPr/>
              </p:nvSpPr>
              <p:spPr bwMode="auto">
                <a:xfrm>
                  <a:off x="947" y="315"/>
                  <a:ext cx="2936" cy="2"/>
                </a:xfrm>
                <a:prstGeom prst="rect">
                  <a:avLst/>
                </a:prstGeom>
                <a:solidFill>
                  <a:srgbClr val="0118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8" name="Rectangle 1500"/>
                <p:cNvSpPr>
                  <a:spLocks noChangeArrowheads="1"/>
                </p:cNvSpPr>
                <p:nvPr/>
              </p:nvSpPr>
              <p:spPr bwMode="auto">
                <a:xfrm>
                  <a:off x="947" y="317"/>
                  <a:ext cx="21" cy="361"/>
                </a:xfrm>
                <a:prstGeom prst="rect">
                  <a:avLst/>
                </a:prstGeom>
                <a:solidFill>
                  <a:srgbClr val="0118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39" name="Rectangle 1501"/>
                <p:cNvSpPr>
                  <a:spLocks noChangeArrowheads="1"/>
                </p:cNvSpPr>
                <p:nvPr/>
              </p:nvSpPr>
              <p:spPr bwMode="auto">
                <a:xfrm>
                  <a:off x="968" y="317"/>
                  <a:ext cx="2915" cy="4"/>
                </a:xfrm>
                <a:prstGeom prst="rect">
                  <a:avLst/>
                </a:prstGeom>
                <a:solidFill>
                  <a:srgbClr val="0118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0" name="Rectangle 1502"/>
                <p:cNvSpPr>
                  <a:spLocks noChangeArrowheads="1"/>
                </p:cNvSpPr>
                <p:nvPr/>
              </p:nvSpPr>
              <p:spPr bwMode="auto">
                <a:xfrm>
                  <a:off x="968" y="321"/>
                  <a:ext cx="22" cy="357"/>
                </a:xfrm>
                <a:prstGeom prst="rect">
                  <a:avLst/>
                </a:prstGeom>
                <a:solidFill>
                  <a:srgbClr val="0118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1" name="Rectangle 1503"/>
                <p:cNvSpPr>
                  <a:spLocks noChangeArrowheads="1"/>
                </p:cNvSpPr>
                <p:nvPr/>
              </p:nvSpPr>
              <p:spPr bwMode="auto">
                <a:xfrm>
                  <a:off x="990" y="321"/>
                  <a:ext cx="2893" cy="2"/>
                </a:xfrm>
                <a:prstGeom prst="rect">
                  <a:avLst/>
                </a:prstGeom>
                <a:solidFill>
                  <a:srgbClr val="0219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2" name="Rectangle 1504"/>
                <p:cNvSpPr>
                  <a:spLocks noChangeArrowheads="1"/>
                </p:cNvSpPr>
                <p:nvPr/>
              </p:nvSpPr>
              <p:spPr bwMode="auto">
                <a:xfrm>
                  <a:off x="990" y="323"/>
                  <a:ext cx="22" cy="355"/>
                </a:xfrm>
                <a:prstGeom prst="rect">
                  <a:avLst/>
                </a:prstGeom>
                <a:solidFill>
                  <a:srgbClr val="0219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3" name="Rectangle 1505"/>
                <p:cNvSpPr>
                  <a:spLocks noChangeArrowheads="1"/>
                </p:cNvSpPr>
                <p:nvPr/>
              </p:nvSpPr>
              <p:spPr bwMode="auto">
                <a:xfrm>
                  <a:off x="1012" y="323"/>
                  <a:ext cx="2871" cy="2"/>
                </a:xfrm>
                <a:prstGeom prst="rect">
                  <a:avLst/>
                </a:prstGeom>
                <a:solidFill>
                  <a:srgbClr val="021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4" name="Rectangle 1506"/>
                <p:cNvSpPr>
                  <a:spLocks noChangeArrowheads="1"/>
                </p:cNvSpPr>
                <p:nvPr/>
              </p:nvSpPr>
              <p:spPr bwMode="auto">
                <a:xfrm>
                  <a:off x="1012" y="325"/>
                  <a:ext cx="21" cy="353"/>
                </a:xfrm>
                <a:prstGeom prst="rect">
                  <a:avLst/>
                </a:prstGeom>
                <a:solidFill>
                  <a:srgbClr val="021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5" name="Rectangle 1507"/>
                <p:cNvSpPr>
                  <a:spLocks noChangeArrowheads="1"/>
                </p:cNvSpPr>
                <p:nvPr/>
              </p:nvSpPr>
              <p:spPr bwMode="auto">
                <a:xfrm>
                  <a:off x="1033" y="325"/>
                  <a:ext cx="2850" cy="2"/>
                </a:xfrm>
                <a:prstGeom prst="rect">
                  <a:avLst/>
                </a:prstGeom>
                <a:solidFill>
                  <a:srgbClr val="0219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6" name="Rectangle 1508"/>
                <p:cNvSpPr>
                  <a:spLocks noChangeArrowheads="1"/>
                </p:cNvSpPr>
                <p:nvPr/>
              </p:nvSpPr>
              <p:spPr bwMode="auto">
                <a:xfrm>
                  <a:off x="1033" y="327"/>
                  <a:ext cx="22" cy="351"/>
                </a:xfrm>
                <a:prstGeom prst="rect">
                  <a:avLst/>
                </a:prstGeom>
                <a:solidFill>
                  <a:srgbClr val="0219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7" name="Rectangle 1509"/>
                <p:cNvSpPr>
                  <a:spLocks noChangeArrowheads="1"/>
                </p:cNvSpPr>
                <p:nvPr/>
              </p:nvSpPr>
              <p:spPr bwMode="auto">
                <a:xfrm>
                  <a:off x="1055" y="327"/>
                  <a:ext cx="2828" cy="4"/>
                </a:xfrm>
                <a:prstGeom prst="rect">
                  <a:avLst/>
                </a:prstGeom>
                <a:solidFill>
                  <a:srgbClr val="021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8" name="Rectangle 1510"/>
                <p:cNvSpPr>
                  <a:spLocks noChangeArrowheads="1"/>
                </p:cNvSpPr>
                <p:nvPr/>
              </p:nvSpPr>
              <p:spPr bwMode="auto">
                <a:xfrm>
                  <a:off x="1055" y="331"/>
                  <a:ext cx="22" cy="347"/>
                </a:xfrm>
                <a:prstGeom prst="rect">
                  <a:avLst/>
                </a:prstGeom>
                <a:solidFill>
                  <a:srgbClr val="021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49" name="Rectangle 1511"/>
                <p:cNvSpPr>
                  <a:spLocks noChangeArrowheads="1"/>
                </p:cNvSpPr>
                <p:nvPr/>
              </p:nvSpPr>
              <p:spPr bwMode="auto">
                <a:xfrm>
                  <a:off x="1077" y="331"/>
                  <a:ext cx="2806" cy="2"/>
                </a:xfrm>
                <a:prstGeom prst="rect">
                  <a:avLst/>
                </a:prstGeom>
                <a:solidFill>
                  <a:srgbClr val="021A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0" name="Rectangle 1512"/>
                <p:cNvSpPr>
                  <a:spLocks noChangeArrowheads="1"/>
                </p:cNvSpPr>
                <p:nvPr/>
              </p:nvSpPr>
              <p:spPr bwMode="auto">
                <a:xfrm>
                  <a:off x="1077" y="333"/>
                  <a:ext cx="21" cy="345"/>
                </a:xfrm>
                <a:prstGeom prst="rect">
                  <a:avLst/>
                </a:prstGeom>
                <a:solidFill>
                  <a:srgbClr val="021A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1" name="Rectangle 1513"/>
                <p:cNvSpPr>
                  <a:spLocks noChangeArrowheads="1"/>
                </p:cNvSpPr>
                <p:nvPr/>
              </p:nvSpPr>
              <p:spPr bwMode="auto">
                <a:xfrm>
                  <a:off x="1098" y="333"/>
                  <a:ext cx="2785" cy="2"/>
                </a:xfrm>
                <a:prstGeom prst="rect">
                  <a:avLst/>
                </a:prstGeom>
                <a:solidFill>
                  <a:srgbClr val="021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2" name="Rectangle 1514"/>
                <p:cNvSpPr>
                  <a:spLocks noChangeArrowheads="1"/>
                </p:cNvSpPr>
                <p:nvPr/>
              </p:nvSpPr>
              <p:spPr bwMode="auto">
                <a:xfrm>
                  <a:off x="1098" y="335"/>
                  <a:ext cx="24" cy="343"/>
                </a:xfrm>
                <a:prstGeom prst="rect">
                  <a:avLst/>
                </a:prstGeom>
                <a:solidFill>
                  <a:srgbClr val="021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3" name="Rectangle 1515"/>
                <p:cNvSpPr>
                  <a:spLocks noChangeArrowheads="1"/>
                </p:cNvSpPr>
                <p:nvPr/>
              </p:nvSpPr>
              <p:spPr bwMode="auto">
                <a:xfrm>
                  <a:off x="1122" y="335"/>
                  <a:ext cx="2761" cy="4"/>
                </a:xfrm>
                <a:prstGeom prst="rect">
                  <a:avLst/>
                </a:prstGeom>
                <a:solidFill>
                  <a:srgbClr val="021B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4" name="Rectangle 1516"/>
                <p:cNvSpPr>
                  <a:spLocks noChangeArrowheads="1"/>
                </p:cNvSpPr>
                <p:nvPr/>
              </p:nvSpPr>
              <p:spPr bwMode="auto">
                <a:xfrm>
                  <a:off x="1122" y="339"/>
                  <a:ext cx="21" cy="339"/>
                </a:xfrm>
                <a:prstGeom prst="rect">
                  <a:avLst/>
                </a:prstGeom>
                <a:solidFill>
                  <a:srgbClr val="021B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5" name="Rectangle 1517"/>
                <p:cNvSpPr>
                  <a:spLocks noChangeArrowheads="1"/>
                </p:cNvSpPr>
                <p:nvPr/>
              </p:nvSpPr>
              <p:spPr bwMode="auto">
                <a:xfrm>
                  <a:off x="1143" y="339"/>
                  <a:ext cx="2740" cy="2"/>
                </a:xfrm>
                <a:prstGeom prst="rect">
                  <a:avLst/>
                </a:prstGeom>
                <a:solidFill>
                  <a:srgbClr val="021B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6" name="Rectangle 1518"/>
                <p:cNvSpPr>
                  <a:spLocks noChangeArrowheads="1"/>
                </p:cNvSpPr>
                <p:nvPr/>
              </p:nvSpPr>
              <p:spPr bwMode="auto">
                <a:xfrm>
                  <a:off x="1143" y="341"/>
                  <a:ext cx="22" cy="337"/>
                </a:xfrm>
                <a:prstGeom prst="rect">
                  <a:avLst/>
                </a:prstGeom>
                <a:solidFill>
                  <a:srgbClr val="021B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7" name="Rectangle 1519"/>
                <p:cNvSpPr>
                  <a:spLocks noChangeArrowheads="1"/>
                </p:cNvSpPr>
                <p:nvPr/>
              </p:nvSpPr>
              <p:spPr bwMode="auto">
                <a:xfrm>
                  <a:off x="1165" y="341"/>
                  <a:ext cx="2718" cy="2"/>
                </a:xfrm>
                <a:prstGeom prst="rect">
                  <a:avLst/>
                </a:prstGeom>
                <a:solidFill>
                  <a:srgbClr val="021B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8" name="Rectangle 1520"/>
                <p:cNvSpPr>
                  <a:spLocks noChangeArrowheads="1"/>
                </p:cNvSpPr>
                <p:nvPr/>
              </p:nvSpPr>
              <p:spPr bwMode="auto">
                <a:xfrm>
                  <a:off x="1165" y="343"/>
                  <a:ext cx="22" cy="335"/>
                </a:xfrm>
                <a:prstGeom prst="rect">
                  <a:avLst/>
                </a:prstGeom>
                <a:solidFill>
                  <a:srgbClr val="021B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59" name="Rectangle 1521"/>
                <p:cNvSpPr>
                  <a:spLocks noChangeArrowheads="1"/>
                </p:cNvSpPr>
                <p:nvPr/>
              </p:nvSpPr>
              <p:spPr bwMode="auto">
                <a:xfrm>
                  <a:off x="1187" y="343"/>
                  <a:ext cx="2696" cy="4"/>
                </a:xfrm>
                <a:prstGeom prst="rect">
                  <a:avLst/>
                </a:prstGeom>
                <a:solidFill>
                  <a:srgbClr val="021C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0" name="Rectangle 1522"/>
                <p:cNvSpPr>
                  <a:spLocks noChangeArrowheads="1"/>
                </p:cNvSpPr>
                <p:nvPr/>
              </p:nvSpPr>
              <p:spPr bwMode="auto">
                <a:xfrm>
                  <a:off x="1187" y="347"/>
                  <a:ext cx="21" cy="331"/>
                </a:xfrm>
                <a:prstGeom prst="rect">
                  <a:avLst/>
                </a:prstGeom>
                <a:solidFill>
                  <a:srgbClr val="021C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1" name="Rectangle 1523"/>
                <p:cNvSpPr>
                  <a:spLocks noChangeArrowheads="1"/>
                </p:cNvSpPr>
                <p:nvPr/>
              </p:nvSpPr>
              <p:spPr bwMode="auto">
                <a:xfrm>
                  <a:off x="1208" y="347"/>
                  <a:ext cx="2675" cy="2"/>
                </a:xfrm>
                <a:prstGeom prst="rect">
                  <a:avLst/>
                </a:prstGeom>
                <a:solidFill>
                  <a:srgbClr val="021C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2" name="Rectangle 1524"/>
                <p:cNvSpPr>
                  <a:spLocks noChangeArrowheads="1"/>
                </p:cNvSpPr>
                <p:nvPr/>
              </p:nvSpPr>
              <p:spPr bwMode="auto">
                <a:xfrm>
                  <a:off x="1208" y="349"/>
                  <a:ext cx="22" cy="329"/>
                </a:xfrm>
                <a:prstGeom prst="rect">
                  <a:avLst/>
                </a:prstGeom>
                <a:solidFill>
                  <a:srgbClr val="021C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3" name="Rectangle 1525"/>
                <p:cNvSpPr>
                  <a:spLocks noChangeArrowheads="1"/>
                </p:cNvSpPr>
                <p:nvPr/>
              </p:nvSpPr>
              <p:spPr bwMode="auto">
                <a:xfrm>
                  <a:off x="1230" y="349"/>
                  <a:ext cx="2653" cy="2"/>
                </a:xfrm>
                <a:prstGeom prst="rect">
                  <a:avLst/>
                </a:prstGeom>
                <a:solidFill>
                  <a:srgbClr val="021C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4" name="Rectangle 1526"/>
                <p:cNvSpPr>
                  <a:spLocks noChangeArrowheads="1"/>
                </p:cNvSpPr>
                <p:nvPr/>
              </p:nvSpPr>
              <p:spPr bwMode="auto">
                <a:xfrm>
                  <a:off x="1230" y="351"/>
                  <a:ext cx="22" cy="327"/>
                </a:xfrm>
                <a:prstGeom prst="rect">
                  <a:avLst/>
                </a:prstGeom>
                <a:solidFill>
                  <a:srgbClr val="021C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5" name="Rectangle 1527"/>
                <p:cNvSpPr>
                  <a:spLocks noChangeArrowheads="1"/>
                </p:cNvSpPr>
                <p:nvPr/>
              </p:nvSpPr>
              <p:spPr bwMode="auto">
                <a:xfrm>
                  <a:off x="1252" y="351"/>
                  <a:ext cx="2631" cy="4"/>
                </a:xfrm>
                <a:prstGeom prst="rect">
                  <a:avLst/>
                </a:prstGeom>
                <a:solidFill>
                  <a:srgbClr val="021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6" name="Rectangle 1528"/>
                <p:cNvSpPr>
                  <a:spLocks noChangeArrowheads="1"/>
                </p:cNvSpPr>
                <p:nvPr/>
              </p:nvSpPr>
              <p:spPr bwMode="auto">
                <a:xfrm>
                  <a:off x="1252" y="355"/>
                  <a:ext cx="21" cy="323"/>
                </a:xfrm>
                <a:prstGeom prst="rect">
                  <a:avLst/>
                </a:prstGeom>
                <a:solidFill>
                  <a:srgbClr val="021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7" name="Rectangle 1529"/>
                <p:cNvSpPr>
                  <a:spLocks noChangeArrowheads="1"/>
                </p:cNvSpPr>
                <p:nvPr/>
              </p:nvSpPr>
              <p:spPr bwMode="auto">
                <a:xfrm>
                  <a:off x="1273" y="355"/>
                  <a:ext cx="2610" cy="2"/>
                </a:xfrm>
                <a:prstGeom prst="rect">
                  <a:avLst/>
                </a:prstGeom>
                <a:solidFill>
                  <a:srgbClr val="021D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8" name="Rectangle 1530"/>
                <p:cNvSpPr>
                  <a:spLocks noChangeArrowheads="1"/>
                </p:cNvSpPr>
                <p:nvPr/>
              </p:nvSpPr>
              <p:spPr bwMode="auto">
                <a:xfrm>
                  <a:off x="1273" y="357"/>
                  <a:ext cx="22" cy="321"/>
                </a:xfrm>
                <a:prstGeom prst="rect">
                  <a:avLst/>
                </a:prstGeom>
                <a:solidFill>
                  <a:srgbClr val="021D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69" name="Rectangle 1531"/>
                <p:cNvSpPr>
                  <a:spLocks noChangeArrowheads="1"/>
                </p:cNvSpPr>
                <p:nvPr/>
              </p:nvSpPr>
              <p:spPr bwMode="auto">
                <a:xfrm>
                  <a:off x="1295" y="357"/>
                  <a:ext cx="2588" cy="2"/>
                </a:xfrm>
                <a:prstGeom prst="rect">
                  <a:avLst/>
                </a:prstGeom>
                <a:solidFill>
                  <a:srgbClr val="021E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0" name="Rectangle 1532"/>
                <p:cNvSpPr>
                  <a:spLocks noChangeArrowheads="1"/>
                </p:cNvSpPr>
                <p:nvPr/>
              </p:nvSpPr>
              <p:spPr bwMode="auto">
                <a:xfrm>
                  <a:off x="1295" y="359"/>
                  <a:ext cx="21" cy="319"/>
                </a:xfrm>
                <a:prstGeom prst="rect">
                  <a:avLst/>
                </a:prstGeom>
                <a:solidFill>
                  <a:srgbClr val="021E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1" name="Rectangle 1533"/>
                <p:cNvSpPr>
                  <a:spLocks noChangeArrowheads="1"/>
                </p:cNvSpPr>
                <p:nvPr/>
              </p:nvSpPr>
              <p:spPr bwMode="auto">
                <a:xfrm>
                  <a:off x="1316" y="359"/>
                  <a:ext cx="2567" cy="4"/>
                </a:xfrm>
                <a:prstGeom prst="rect">
                  <a:avLst/>
                </a:prstGeom>
                <a:solidFill>
                  <a:srgbClr val="021E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2" name="Rectangle 1534"/>
                <p:cNvSpPr>
                  <a:spLocks noChangeArrowheads="1"/>
                </p:cNvSpPr>
                <p:nvPr/>
              </p:nvSpPr>
              <p:spPr bwMode="auto">
                <a:xfrm>
                  <a:off x="1316" y="363"/>
                  <a:ext cx="22" cy="315"/>
                </a:xfrm>
                <a:prstGeom prst="rect">
                  <a:avLst/>
                </a:prstGeom>
                <a:solidFill>
                  <a:srgbClr val="021E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3" name="Rectangle 1535"/>
                <p:cNvSpPr>
                  <a:spLocks noChangeArrowheads="1"/>
                </p:cNvSpPr>
                <p:nvPr/>
              </p:nvSpPr>
              <p:spPr bwMode="auto">
                <a:xfrm>
                  <a:off x="1338" y="363"/>
                  <a:ext cx="2545" cy="2"/>
                </a:xfrm>
                <a:prstGeom prst="rect">
                  <a:avLst/>
                </a:prstGeom>
                <a:solidFill>
                  <a:srgbClr val="021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4" name="Rectangle 1536"/>
                <p:cNvSpPr>
                  <a:spLocks noChangeArrowheads="1"/>
                </p:cNvSpPr>
                <p:nvPr/>
              </p:nvSpPr>
              <p:spPr bwMode="auto">
                <a:xfrm>
                  <a:off x="1338" y="365"/>
                  <a:ext cx="22" cy="313"/>
                </a:xfrm>
                <a:prstGeom prst="rect">
                  <a:avLst/>
                </a:prstGeom>
                <a:solidFill>
                  <a:srgbClr val="021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5" name="Rectangle 1537"/>
                <p:cNvSpPr>
                  <a:spLocks noChangeArrowheads="1"/>
                </p:cNvSpPr>
                <p:nvPr/>
              </p:nvSpPr>
              <p:spPr bwMode="auto">
                <a:xfrm>
                  <a:off x="1360" y="365"/>
                  <a:ext cx="2523" cy="2"/>
                </a:xfrm>
                <a:prstGeom prst="rect">
                  <a:avLst/>
                </a:prstGeom>
                <a:solidFill>
                  <a:srgbClr val="021F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6" name="Rectangle 1538"/>
                <p:cNvSpPr>
                  <a:spLocks noChangeArrowheads="1"/>
                </p:cNvSpPr>
                <p:nvPr/>
              </p:nvSpPr>
              <p:spPr bwMode="auto">
                <a:xfrm>
                  <a:off x="1360" y="367"/>
                  <a:ext cx="21" cy="311"/>
                </a:xfrm>
                <a:prstGeom prst="rect">
                  <a:avLst/>
                </a:prstGeom>
                <a:solidFill>
                  <a:srgbClr val="021F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7" name="Rectangle 1539"/>
                <p:cNvSpPr>
                  <a:spLocks noChangeArrowheads="1"/>
                </p:cNvSpPr>
                <p:nvPr/>
              </p:nvSpPr>
              <p:spPr bwMode="auto">
                <a:xfrm>
                  <a:off x="1381" y="367"/>
                  <a:ext cx="2502" cy="4"/>
                </a:xfrm>
                <a:prstGeom prst="rect">
                  <a:avLst/>
                </a:prstGeom>
                <a:solidFill>
                  <a:srgbClr val="021F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8" name="Rectangle 1540"/>
                <p:cNvSpPr>
                  <a:spLocks noChangeArrowheads="1"/>
                </p:cNvSpPr>
                <p:nvPr/>
              </p:nvSpPr>
              <p:spPr bwMode="auto">
                <a:xfrm>
                  <a:off x="1381" y="371"/>
                  <a:ext cx="22" cy="307"/>
                </a:xfrm>
                <a:prstGeom prst="rect">
                  <a:avLst/>
                </a:prstGeom>
                <a:solidFill>
                  <a:srgbClr val="021F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79" name="Rectangle 1541"/>
                <p:cNvSpPr>
                  <a:spLocks noChangeArrowheads="1"/>
                </p:cNvSpPr>
                <p:nvPr/>
              </p:nvSpPr>
              <p:spPr bwMode="auto">
                <a:xfrm>
                  <a:off x="1403" y="371"/>
                  <a:ext cx="2480" cy="2"/>
                </a:xfrm>
                <a:prstGeom prst="rect">
                  <a:avLst/>
                </a:prstGeom>
                <a:solidFill>
                  <a:srgbClr val="021F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0" name="Rectangle 1542"/>
                <p:cNvSpPr>
                  <a:spLocks noChangeArrowheads="1"/>
                </p:cNvSpPr>
                <p:nvPr/>
              </p:nvSpPr>
              <p:spPr bwMode="auto">
                <a:xfrm>
                  <a:off x="1403" y="373"/>
                  <a:ext cx="22" cy="305"/>
                </a:xfrm>
                <a:prstGeom prst="rect">
                  <a:avLst/>
                </a:prstGeom>
                <a:solidFill>
                  <a:srgbClr val="021F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1" name="Rectangle 1543"/>
                <p:cNvSpPr>
                  <a:spLocks noChangeArrowheads="1"/>
                </p:cNvSpPr>
                <p:nvPr/>
              </p:nvSpPr>
              <p:spPr bwMode="auto">
                <a:xfrm>
                  <a:off x="1425" y="373"/>
                  <a:ext cx="2458" cy="2"/>
                </a:xfrm>
                <a:prstGeom prst="rect">
                  <a:avLst/>
                </a:prstGeom>
                <a:solidFill>
                  <a:srgbClr val="0220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2" name="Rectangle 1544"/>
                <p:cNvSpPr>
                  <a:spLocks noChangeArrowheads="1"/>
                </p:cNvSpPr>
                <p:nvPr/>
              </p:nvSpPr>
              <p:spPr bwMode="auto">
                <a:xfrm>
                  <a:off x="1425" y="375"/>
                  <a:ext cx="21" cy="303"/>
                </a:xfrm>
                <a:prstGeom prst="rect">
                  <a:avLst/>
                </a:prstGeom>
                <a:solidFill>
                  <a:srgbClr val="0220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3" name="Rectangle 1545"/>
                <p:cNvSpPr>
                  <a:spLocks noChangeArrowheads="1"/>
                </p:cNvSpPr>
                <p:nvPr/>
              </p:nvSpPr>
              <p:spPr bwMode="auto">
                <a:xfrm>
                  <a:off x="1446" y="375"/>
                  <a:ext cx="2437" cy="4"/>
                </a:xfrm>
                <a:prstGeom prst="rect">
                  <a:avLst/>
                </a:prstGeom>
                <a:solidFill>
                  <a:srgbClr val="022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4" name="Rectangle 1546"/>
                <p:cNvSpPr>
                  <a:spLocks noChangeArrowheads="1"/>
                </p:cNvSpPr>
                <p:nvPr/>
              </p:nvSpPr>
              <p:spPr bwMode="auto">
                <a:xfrm>
                  <a:off x="1446" y="379"/>
                  <a:ext cx="22" cy="299"/>
                </a:xfrm>
                <a:prstGeom prst="rect">
                  <a:avLst/>
                </a:prstGeom>
                <a:solidFill>
                  <a:srgbClr val="022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5" name="Rectangle 1547"/>
                <p:cNvSpPr>
                  <a:spLocks noChangeArrowheads="1"/>
                </p:cNvSpPr>
                <p:nvPr/>
              </p:nvSpPr>
              <p:spPr bwMode="auto">
                <a:xfrm>
                  <a:off x="1468" y="379"/>
                  <a:ext cx="2415" cy="2"/>
                </a:xfrm>
                <a:prstGeom prst="rect">
                  <a:avLst/>
                </a:prstGeom>
                <a:solidFill>
                  <a:srgbClr val="0321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6" name="Rectangle 1548"/>
                <p:cNvSpPr>
                  <a:spLocks noChangeArrowheads="1"/>
                </p:cNvSpPr>
                <p:nvPr/>
              </p:nvSpPr>
              <p:spPr bwMode="auto">
                <a:xfrm>
                  <a:off x="1468" y="381"/>
                  <a:ext cx="22" cy="297"/>
                </a:xfrm>
                <a:prstGeom prst="rect">
                  <a:avLst/>
                </a:prstGeom>
                <a:solidFill>
                  <a:srgbClr val="0321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7" name="Rectangle 1549"/>
                <p:cNvSpPr>
                  <a:spLocks noChangeArrowheads="1"/>
                </p:cNvSpPr>
                <p:nvPr/>
              </p:nvSpPr>
              <p:spPr bwMode="auto">
                <a:xfrm>
                  <a:off x="1490" y="381"/>
                  <a:ext cx="2393" cy="3"/>
                </a:xfrm>
                <a:prstGeom prst="rect">
                  <a:avLst/>
                </a:prstGeom>
                <a:solidFill>
                  <a:srgbClr val="0321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8" name="Rectangle 1550"/>
                <p:cNvSpPr>
                  <a:spLocks noChangeArrowheads="1"/>
                </p:cNvSpPr>
                <p:nvPr/>
              </p:nvSpPr>
              <p:spPr bwMode="auto">
                <a:xfrm>
                  <a:off x="1490" y="384"/>
                  <a:ext cx="23" cy="294"/>
                </a:xfrm>
                <a:prstGeom prst="rect">
                  <a:avLst/>
                </a:prstGeom>
                <a:solidFill>
                  <a:srgbClr val="0321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89" name="Rectangle 1551"/>
                <p:cNvSpPr>
                  <a:spLocks noChangeArrowheads="1"/>
                </p:cNvSpPr>
                <p:nvPr/>
              </p:nvSpPr>
              <p:spPr bwMode="auto">
                <a:xfrm>
                  <a:off x="1513" y="384"/>
                  <a:ext cx="2370" cy="4"/>
                </a:xfrm>
                <a:prstGeom prst="rect">
                  <a:avLst/>
                </a:prstGeom>
                <a:solidFill>
                  <a:srgbClr val="0322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0" name="Rectangle 1552"/>
                <p:cNvSpPr>
                  <a:spLocks noChangeArrowheads="1"/>
                </p:cNvSpPr>
                <p:nvPr/>
              </p:nvSpPr>
              <p:spPr bwMode="auto">
                <a:xfrm>
                  <a:off x="1513" y="388"/>
                  <a:ext cx="22" cy="290"/>
                </a:xfrm>
                <a:prstGeom prst="rect">
                  <a:avLst/>
                </a:prstGeom>
                <a:solidFill>
                  <a:srgbClr val="0322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1" name="Rectangle 1553"/>
                <p:cNvSpPr>
                  <a:spLocks noChangeArrowheads="1"/>
                </p:cNvSpPr>
                <p:nvPr/>
              </p:nvSpPr>
              <p:spPr bwMode="auto">
                <a:xfrm>
                  <a:off x="1535" y="388"/>
                  <a:ext cx="2348" cy="2"/>
                </a:xfrm>
                <a:prstGeom prst="rect">
                  <a:avLst/>
                </a:prstGeom>
                <a:solidFill>
                  <a:srgbClr val="0322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2" name="Rectangle 1554"/>
                <p:cNvSpPr>
                  <a:spLocks noChangeArrowheads="1"/>
                </p:cNvSpPr>
                <p:nvPr/>
              </p:nvSpPr>
              <p:spPr bwMode="auto">
                <a:xfrm>
                  <a:off x="1535" y="390"/>
                  <a:ext cx="21" cy="288"/>
                </a:xfrm>
                <a:prstGeom prst="rect">
                  <a:avLst/>
                </a:prstGeom>
                <a:solidFill>
                  <a:srgbClr val="0322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3" name="Rectangle 1555"/>
                <p:cNvSpPr>
                  <a:spLocks noChangeArrowheads="1"/>
                </p:cNvSpPr>
                <p:nvPr/>
              </p:nvSpPr>
              <p:spPr bwMode="auto">
                <a:xfrm>
                  <a:off x="1556" y="390"/>
                  <a:ext cx="2327" cy="2"/>
                </a:xfrm>
                <a:prstGeom prst="rect">
                  <a:avLst/>
                </a:prstGeom>
                <a:solidFill>
                  <a:srgbClr val="0322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4" name="Rectangle 1556"/>
                <p:cNvSpPr>
                  <a:spLocks noChangeArrowheads="1"/>
                </p:cNvSpPr>
                <p:nvPr/>
              </p:nvSpPr>
              <p:spPr bwMode="auto">
                <a:xfrm>
                  <a:off x="1556" y="392"/>
                  <a:ext cx="22" cy="286"/>
                </a:xfrm>
                <a:prstGeom prst="rect">
                  <a:avLst/>
                </a:prstGeom>
                <a:solidFill>
                  <a:srgbClr val="0322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5" name="Rectangle 1557"/>
                <p:cNvSpPr>
                  <a:spLocks noChangeArrowheads="1"/>
                </p:cNvSpPr>
                <p:nvPr/>
              </p:nvSpPr>
              <p:spPr bwMode="auto">
                <a:xfrm>
                  <a:off x="1578" y="392"/>
                  <a:ext cx="2305" cy="4"/>
                </a:xfrm>
                <a:prstGeom prst="rect">
                  <a:avLst/>
                </a:prstGeom>
                <a:solidFill>
                  <a:srgbClr val="032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6" name="Rectangle 1558"/>
                <p:cNvSpPr>
                  <a:spLocks noChangeArrowheads="1"/>
                </p:cNvSpPr>
                <p:nvPr/>
              </p:nvSpPr>
              <p:spPr bwMode="auto">
                <a:xfrm>
                  <a:off x="1578" y="396"/>
                  <a:ext cx="22" cy="282"/>
                </a:xfrm>
                <a:prstGeom prst="rect">
                  <a:avLst/>
                </a:prstGeom>
                <a:solidFill>
                  <a:srgbClr val="032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7" name="Rectangle 1559"/>
                <p:cNvSpPr>
                  <a:spLocks noChangeArrowheads="1"/>
                </p:cNvSpPr>
                <p:nvPr/>
              </p:nvSpPr>
              <p:spPr bwMode="auto">
                <a:xfrm>
                  <a:off x="1600" y="396"/>
                  <a:ext cx="2283" cy="2"/>
                </a:xfrm>
                <a:prstGeom prst="rect">
                  <a:avLst/>
                </a:prstGeom>
                <a:solidFill>
                  <a:srgbClr val="0323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8" name="Rectangle 1560"/>
                <p:cNvSpPr>
                  <a:spLocks noChangeArrowheads="1"/>
                </p:cNvSpPr>
                <p:nvPr/>
              </p:nvSpPr>
              <p:spPr bwMode="auto">
                <a:xfrm>
                  <a:off x="1600" y="398"/>
                  <a:ext cx="21" cy="280"/>
                </a:xfrm>
                <a:prstGeom prst="rect">
                  <a:avLst/>
                </a:prstGeom>
                <a:solidFill>
                  <a:srgbClr val="0323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69999" name="Rectangle 1561"/>
                <p:cNvSpPr>
                  <a:spLocks noChangeArrowheads="1"/>
                </p:cNvSpPr>
                <p:nvPr/>
              </p:nvSpPr>
              <p:spPr bwMode="auto">
                <a:xfrm>
                  <a:off x="1621" y="398"/>
                  <a:ext cx="2262" cy="2"/>
                </a:xfrm>
                <a:prstGeom prst="rect">
                  <a:avLst/>
                </a:prstGeom>
                <a:solidFill>
                  <a:srgbClr val="032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0" name="Rectangle 1562"/>
                <p:cNvSpPr>
                  <a:spLocks noChangeArrowheads="1"/>
                </p:cNvSpPr>
                <p:nvPr/>
              </p:nvSpPr>
              <p:spPr bwMode="auto">
                <a:xfrm>
                  <a:off x="1621" y="400"/>
                  <a:ext cx="22" cy="278"/>
                </a:xfrm>
                <a:prstGeom prst="rect">
                  <a:avLst/>
                </a:prstGeom>
                <a:solidFill>
                  <a:srgbClr val="032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1" name="Rectangle 1563"/>
                <p:cNvSpPr>
                  <a:spLocks noChangeArrowheads="1"/>
                </p:cNvSpPr>
                <p:nvPr/>
              </p:nvSpPr>
              <p:spPr bwMode="auto">
                <a:xfrm>
                  <a:off x="1643" y="400"/>
                  <a:ext cx="2240" cy="4"/>
                </a:xfrm>
                <a:prstGeom prst="rect">
                  <a:avLst/>
                </a:prstGeom>
                <a:solidFill>
                  <a:srgbClr val="032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2" name="Rectangle 1564"/>
                <p:cNvSpPr>
                  <a:spLocks noChangeArrowheads="1"/>
                </p:cNvSpPr>
                <p:nvPr/>
              </p:nvSpPr>
              <p:spPr bwMode="auto">
                <a:xfrm>
                  <a:off x="1643" y="404"/>
                  <a:ext cx="22" cy="274"/>
                </a:xfrm>
                <a:prstGeom prst="rect">
                  <a:avLst/>
                </a:prstGeom>
                <a:solidFill>
                  <a:srgbClr val="032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3" name="Rectangle 1565"/>
                <p:cNvSpPr>
                  <a:spLocks noChangeArrowheads="1"/>
                </p:cNvSpPr>
                <p:nvPr/>
              </p:nvSpPr>
              <p:spPr bwMode="auto">
                <a:xfrm>
                  <a:off x="1665" y="404"/>
                  <a:ext cx="2218" cy="2"/>
                </a:xfrm>
                <a:prstGeom prst="rect">
                  <a:avLst/>
                </a:prstGeom>
                <a:solidFill>
                  <a:srgbClr val="0324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4" name="Rectangle 1566"/>
                <p:cNvSpPr>
                  <a:spLocks noChangeArrowheads="1"/>
                </p:cNvSpPr>
                <p:nvPr/>
              </p:nvSpPr>
              <p:spPr bwMode="auto">
                <a:xfrm>
                  <a:off x="1665" y="406"/>
                  <a:ext cx="21" cy="272"/>
                </a:xfrm>
                <a:prstGeom prst="rect">
                  <a:avLst/>
                </a:prstGeom>
                <a:solidFill>
                  <a:srgbClr val="0324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5" name="Rectangle 1567"/>
                <p:cNvSpPr>
                  <a:spLocks noChangeArrowheads="1"/>
                </p:cNvSpPr>
                <p:nvPr/>
              </p:nvSpPr>
              <p:spPr bwMode="auto">
                <a:xfrm>
                  <a:off x="1686" y="406"/>
                  <a:ext cx="2197" cy="2"/>
                </a:xfrm>
                <a:prstGeom prst="rect">
                  <a:avLst/>
                </a:prstGeom>
                <a:solidFill>
                  <a:srgbClr val="032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6" name="Rectangle 1568"/>
                <p:cNvSpPr>
                  <a:spLocks noChangeArrowheads="1"/>
                </p:cNvSpPr>
                <p:nvPr/>
              </p:nvSpPr>
              <p:spPr bwMode="auto">
                <a:xfrm>
                  <a:off x="1686" y="408"/>
                  <a:ext cx="22" cy="270"/>
                </a:xfrm>
                <a:prstGeom prst="rect">
                  <a:avLst/>
                </a:prstGeom>
                <a:solidFill>
                  <a:srgbClr val="032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7" name="Rectangle 1569"/>
                <p:cNvSpPr>
                  <a:spLocks noChangeArrowheads="1"/>
                </p:cNvSpPr>
                <p:nvPr/>
              </p:nvSpPr>
              <p:spPr bwMode="auto">
                <a:xfrm>
                  <a:off x="1708" y="408"/>
                  <a:ext cx="2175" cy="4"/>
                </a:xfrm>
                <a:prstGeom prst="rect">
                  <a:avLst/>
                </a:prstGeom>
                <a:solidFill>
                  <a:srgbClr val="0325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8" name="Rectangle 1570"/>
                <p:cNvSpPr>
                  <a:spLocks noChangeArrowheads="1"/>
                </p:cNvSpPr>
                <p:nvPr/>
              </p:nvSpPr>
              <p:spPr bwMode="auto">
                <a:xfrm>
                  <a:off x="1708" y="412"/>
                  <a:ext cx="21" cy="266"/>
                </a:xfrm>
                <a:prstGeom prst="rect">
                  <a:avLst/>
                </a:prstGeom>
                <a:solidFill>
                  <a:srgbClr val="0325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09" name="Rectangle 1571"/>
                <p:cNvSpPr>
                  <a:spLocks noChangeArrowheads="1"/>
                </p:cNvSpPr>
                <p:nvPr/>
              </p:nvSpPr>
              <p:spPr bwMode="auto">
                <a:xfrm>
                  <a:off x="1729" y="412"/>
                  <a:ext cx="2154" cy="2"/>
                </a:xfrm>
                <a:prstGeom prst="rect">
                  <a:avLst/>
                </a:prstGeom>
                <a:solidFill>
                  <a:srgbClr val="0326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0" name="Rectangle 1572"/>
                <p:cNvSpPr>
                  <a:spLocks noChangeArrowheads="1"/>
                </p:cNvSpPr>
                <p:nvPr/>
              </p:nvSpPr>
              <p:spPr bwMode="auto">
                <a:xfrm>
                  <a:off x="1729" y="414"/>
                  <a:ext cx="22" cy="264"/>
                </a:xfrm>
                <a:prstGeom prst="rect">
                  <a:avLst/>
                </a:prstGeom>
                <a:solidFill>
                  <a:srgbClr val="0326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1" name="Rectangle 1573"/>
                <p:cNvSpPr>
                  <a:spLocks noChangeArrowheads="1"/>
                </p:cNvSpPr>
                <p:nvPr/>
              </p:nvSpPr>
              <p:spPr bwMode="auto">
                <a:xfrm>
                  <a:off x="1751" y="414"/>
                  <a:ext cx="2132" cy="2"/>
                </a:xfrm>
                <a:prstGeom prst="rect">
                  <a:avLst/>
                </a:prstGeom>
                <a:solidFill>
                  <a:srgbClr val="0326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2" name="Rectangle 1574"/>
                <p:cNvSpPr>
                  <a:spLocks noChangeArrowheads="1"/>
                </p:cNvSpPr>
                <p:nvPr/>
              </p:nvSpPr>
              <p:spPr bwMode="auto">
                <a:xfrm>
                  <a:off x="1751" y="416"/>
                  <a:ext cx="22" cy="262"/>
                </a:xfrm>
                <a:prstGeom prst="rect">
                  <a:avLst/>
                </a:prstGeom>
                <a:solidFill>
                  <a:srgbClr val="0326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3" name="Rectangle 1575"/>
                <p:cNvSpPr>
                  <a:spLocks noChangeArrowheads="1"/>
                </p:cNvSpPr>
                <p:nvPr/>
              </p:nvSpPr>
              <p:spPr bwMode="auto">
                <a:xfrm>
                  <a:off x="1773" y="416"/>
                  <a:ext cx="2110" cy="2"/>
                </a:xfrm>
                <a:prstGeom prst="rect">
                  <a:avLst/>
                </a:prstGeom>
                <a:solidFill>
                  <a:srgbClr val="0327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4" name="Rectangle 1576"/>
                <p:cNvSpPr>
                  <a:spLocks noChangeArrowheads="1"/>
                </p:cNvSpPr>
                <p:nvPr/>
              </p:nvSpPr>
              <p:spPr bwMode="auto">
                <a:xfrm>
                  <a:off x="1773" y="418"/>
                  <a:ext cx="21" cy="260"/>
                </a:xfrm>
                <a:prstGeom prst="rect">
                  <a:avLst/>
                </a:prstGeom>
                <a:solidFill>
                  <a:srgbClr val="0327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5" name="Rectangle 1577"/>
                <p:cNvSpPr>
                  <a:spLocks noChangeArrowheads="1"/>
                </p:cNvSpPr>
                <p:nvPr/>
              </p:nvSpPr>
              <p:spPr bwMode="auto">
                <a:xfrm>
                  <a:off x="1794" y="418"/>
                  <a:ext cx="2089" cy="4"/>
                </a:xfrm>
                <a:prstGeom prst="rect">
                  <a:avLst/>
                </a:prstGeom>
                <a:solidFill>
                  <a:srgbClr val="0327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6" name="Rectangle 1578"/>
                <p:cNvSpPr>
                  <a:spLocks noChangeArrowheads="1"/>
                </p:cNvSpPr>
                <p:nvPr/>
              </p:nvSpPr>
              <p:spPr bwMode="auto">
                <a:xfrm>
                  <a:off x="1794" y="422"/>
                  <a:ext cx="22" cy="256"/>
                </a:xfrm>
                <a:prstGeom prst="rect">
                  <a:avLst/>
                </a:prstGeom>
                <a:solidFill>
                  <a:srgbClr val="0327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7" name="Rectangle 1579"/>
                <p:cNvSpPr>
                  <a:spLocks noChangeArrowheads="1"/>
                </p:cNvSpPr>
                <p:nvPr/>
              </p:nvSpPr>
              <p:spPr bwMode="auto">
                <a:xfrm>
                  <a:off x="1816" y="422"/>
                  <a:ext cx="2067" cy="2"/>
                </a:xfrm>
                <a:prstGeom prst="rect">
                  <a:avLst/>
                </a:prstGeom>
                <a:solidFill>
                  <a:srgbClr val="0327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8" name="Rectangle 1580"/>
                <p:cNvSpPr>
                  <a:spLocks noChangeArrowheads="1"/>
                </p:cNvSpPr>
                <p:nvPr/>
              </p:nvSpPr>
              <p:spPr bwMode="auto">
                <a:xfrm>
                  <a:off x="1816" y="424"/>
                  <a:ext cx="22" cy="254"/>
                </a:xfrm>
                <a:prstGeom prst="rect">
                  <a:avLst/>
                </a:prstGeom>
                <a:solidFill>
                  <a:srgbClr val="0327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19" name="Rectangle 1581"/>
                <p:cNvSpPr>
                  <a:spLocks noChangeArrowheads="1"/>
                </p:cNvSpPr>
                <p:nvPr/>
              </p:nvSpPr>
              <p:spPr bwMode="auto">
                <a:xfrm>
                  <a:off x="1838" y="424"/>
                  <a:ext cx="2045" cy="2"/>
                </a:xfrm>
                <a:prstGeom prst="rect">
                  <a:avLst/>
                </a:prstGeom>
                <a:solidFill>
                  <a:srgbClr val="0328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0" name="Rectangle 1582"/>
                <p:cNvSpPr>
                  <a:spLocks noChangeArrowheads="1"/>
                </p:cNvSpPr>
                <p:nvPr/>
              </p:nvSpPr>
              <p:spPr bwMode="auto">
                <a:xfrm>
                  <a:off x="1838" y="426"/>
                  <a:ext cx="21" cy="252"/>
                </a:xfrm>
                <a:prstGeom prst="rect">
                  <a:avLst/>
                </a:prstGeom>
                <a:solidFill>
                  <a:srgbClr val="0328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1" name="Rectangle 1583"/>
                <p:cNvSpPr>
                  <a:spLocks noChangeArrowheads="1"/>
                </p:cNvSpPr>
                <p:nvPr/>
              </p:nvSpPr>
              <p:spPr bwMode="auto">
                <a:xfrm>
                  <a:off x="1859" y="426"/>
                  <a:ext cx="2024" cy="4"/>
                </a:xfrm>
                <a:prstGeom prst="rect">
                  <a:avLst/>
                </a:prstGeom>
                <a:solidFill>
                  <a:srgbClr val="0328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2" name="Rectangle 1584"/>
                <p:cNvSpPr>
                  <a:spLocks noChangeArrowheads="1"/>
                </p:cNvSpPr>
                <p:nvPr/>
              </p:nvSpPr>
              <p:spPr bwMode="auto">
                <a:xfrm>
                  <a:off x="1859" y="430"/>
                  <a:ext cx="22" cy="248"/>
                </a:xfrm>
                <a:prstGeom prst="rect">
                  <a:avLst/>
                </a:prstGeom>
                <a:solidFill>
                  <a:srgbClr val="0328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3" name="Rectangle 1585"/>
                <p:cNvSpPr>
                  <a:spLocks noChangeArrowheads="1"/>
                </p:cNvSpPr>
                <p:nvPr/>
              </p:nvSpPr>
              <p:spPr bwMode="auto">
                <a:xfrm>
                  <a:off x="1881" y="430"/>
                  <a:ext cx="2002" cy="2"/>
                </a:xfrm>
                <a:prstGeom prst="rect">
                  <a:avLst/>
                </a:prstGeom>
                <a:solidFill>
                  <a:srgbClr val="032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4" name="Rectangle 1586"/>
                <p:cNvSpPr>
                  <a:spLocks noChangeArrowheads="1"/>
                </p:cNvSpPr>
                <p:nvPr/>
              </p:nvSpPr>
              <p:spPr bwMode="auto">
                <a:xfrm>
                  <a:off x="1881" y="432"/>
                  <a:ext cx="23" cy="246"/>
                </a:xfrm>
                <a:prstGeom prst="rect">
                  <a:avLst/>
                </a:prstGeom>
                <a:solidFill>
                  <a:srgbClr val="032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5" name="Rectangle 1587"/>
                <p:cNvSpPr>
                  <a:spLocks noChangeArrowheads="1"/>
                </p:cNvSpPr>
                <p:nvPr/>
              </p:nvSpPr>
              <p:spPr bwMode="auto">
                <a:xfrm>
                  <a:off x="1904" y="432"/>
                  <a:ext cx="1979" cy="2"/>
                </a:xfrm>
                <a:prstGeom prst="rect">
                  <a:avLst/>
                </a:prstGeom>
                <a:solidFill>
                  <a:srgbClr val="0329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6" name="Rectangle 1588"/>
                <p:cNvSpPr>
                  <a:spLocks noChangeArrowheads="1"/>
                </p:cNvSpPr>
                <p:nvPr/>
              </p:nvSpPr>
              <p:spPr bwMode="auto">
                <a:xfrm>
                  <a:off x="1904" y="434"/>
                  <a:ext cx="22" cy="244"/>
                </a:xfrm>
                <a:prstGeom prst="rect">
                  <a:avLst/>
                </a:prstGeom>
                <a:solidFill>
                  <a:srgbClr val="0329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7" name="Rectangle 1589"/>
                <p:cNvSpPr>
                  <a:spLocks noChangeArrowheads="1"/>
                </p:cNvSpPr>
                <p:nvPr/>
              </p:nvSpPr>
              <p:spPr bwMode="auto">
                <a:xfrm>
                  <a:off x="1926" y="434"/>
                  <a:ext cx="1957" cy="4"/>
                </a:xfrm>
                <a:prstGeom prst="rect">
                  <a:avLst/>
                </a:prstGeom>
                <a:solidFill>
                  <a:srgbClr val="032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8" name="Rectangle 1590"/>
                <p:cNvSpPr>
                  <a:spLocks noChangeArrowheads="1"/>
                </p:cNvSpPr>
                <p:nvPr/>
              </p:nvSpPr>
              <p:spPr bwMode="auto">
                <a:xfrm>
                  <a:off x="1926" y="438"/>
                  <a:ext cx="22" cy="240"/>
                </a:xfrm>
                <a:prstGeom prst="rect">
                  <a:avLst/>
                </a:prstGeom>
                <a:solidFill>
                  <a:srgbClr val="032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29" name="Rectangle 1591"/>
                <p:cNvSpPr>
                  <a:spLocks noChangeArrowheads="1"/>
                </p:cNvSpPr>
                <p:nvPr/>
              </p:nvSpPr>
              <p:spPr bwMode="auto">
                <a:xfrm>
                  <a:off x="1948" y="438"/>
                  <a:ext cx="1935" cy="2"/>
                </a:xfrm>
                <a:prstGeom prst="rect">
                  <a:avLst/>
                </a:prstGeom>
                <a:solidFill>
                  <a:srgbClr val="042A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0" name="Rectangle 1592"/>
                <p:cNvSpPr>
                  <a:spLocks noChangeArrowheads="1"/>
                </p:cNvSpPr>
                <p:nvPr/>
              </p:nvSpPr>
              <p:spPr bwMode="auto">
                <a:xfrm>
                  <a:off x="1948" y="440"/>
                  <a:ext cx="21" cy="238"/>
                </a:xfrm>
                <a:prstGeom prst="rect">
                  <a:avLst/>
                </a:prstGeom>
                <a:solidFill>
                  <a:srgbClr val="042A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1" name="Rectangle 1593"/>
                <p:cNvSpPr>
                  <a:spLocks noChangeArrowheads="1"/>
                </p:cNvSpPr>
                <p:nvPr/>
              </p:nvSpPr>
              <p:spPr bwMode="auto">
                <a:xfrm>
                  <a:off x="1969" y="440"/>
                  <a:ext cx="1914" cy="2"/>
                </a:xfrm>
                <a:prstGeom prst="rect">
                  <a:avLst/>
                </a:prstGeom>
                <a:solidFill>
                  <a:srgbClr val="042A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2" name="Rectangle 1594"/>
                <p:cNvSpPr>
                  <a:spLocks noChangeArrowheads="1"/>
                </p:cNvSpPr>
                <p:nvPr/>
              </p:nvSpPr>
              <p:spPr bwMode="auto">
                <a:xfrm>
                  <a:off x="1969" y="442"/>
                  <a:ext cx="22" cy="236"/>
                </a:xfrm>
                <a:prstGeom prst="rect">
                  <a:avLst/>
                </a:prstGeom>
                <a:solidFill>
                  <a:srgbClr val="042A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3" name="Rectangle 1595"/>
                <p:cNvSpPr>
                  <a:spLocks noChangeArrowheads="1"/>
                </p:cNvSpPr>
                <p:nvPr/>
              </p:nvSpPr>
              <p:spPr bwMode="auto">
                <a:xfrm>
                  <a:off x="1991" y="442"/>
                  <a:ext cx="1892" cy="4"/>
                </a:xfrm>
                <a:prstGeom prst="rect">
                  <a:avLst/>
                </a:prstGeom>
                <a:solidFill>
                  <a:srgbClr val="042B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4" name="Rectangle 1596"/>
                <p:cNvSpPr>
                  <a:spLocks noChangeArrowheads="1"/>
                </p:cNvSpPr>
                <p:nvPr/>
              </p:nvSpPr>
              <p:spPr bwMode="auto">
                <a:xfrm>
                  <a:off x="1991" y="446"/>
                  <a:ext cx="22" cy="232"/>
                </a:xfrm>
                <a:prstGeom prst="rect">
                  <a:avLst/>
                </a:prstGeom>
                <a:solidFill>
                  <a:srgbClr val="042B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5" name="Rectangle 1597"/>
                <p:cNvSpPr>
                  <a:spLocks noChangeArrowheads="1"/>
                </p:cNvSpPr>
                <p:nvPr/>
              </p:nvSpPr>
              <p:spPr bwMode="auto">
                <a:xfrm>
                  <a:off x="2013" y="446"/>
                  <a:ext cx="1870" cy="2"/>
                </a:xfrm>
                <a:prstGeom prst="rect">
                  <a:avLst/>
                </a:prstGeom>
                <a:solidFill>
                  <a:srgbClr val="042B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6" name="Rectangle 1598"/>
                <p:cNvSpPr>
                  <a:spLocks noChangeArrowheads="1"/>
                </p:cNvSpPr>
                <p:nvPr/>
              </p:nvSpPr>
              <p:spPr bwMode="auto">
                <a:xfrm>
                  <a:off x="2013" y="448"/>
                  <a:ext cx="21" cy="230"/>
                </a:xfrm>
                <a:prstGeom prst="rect">
                  <a:avLst/>
                </a:prstGeom>
                <a:solidFill>
                  <a:srgbClr val="042B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7" name="Rectangle 1599"/>
                <p:cNvSpPr>
                  <a:spLocks noChangeArrowheads="1"/>
                </p:cNvSpPr>
                <p:nvPr/>
              </p:nvSpPr>
              <p:spPr bwMode="auto">
                <a:xfrm>
                  <a:off x="2034" y="448"/>
                  <a:ext cx="1849" cy="2"/>
                </a:xfrm>
                <a:prstGeom prst="rect">
                  <a:avLst/>
                </a:prstGeom>
                <a:solidFill>
                  <a:srgbClr val="042C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8" name="Rectangle 1600"/>
                <p:cNvSpPr>
                  <a:spLocks noChangeArrowheads="1"/>
                </p:cNvSpPr>
                <p:nvPr/>
              </p:nvSpPr>
              <p:spPr bwMode="auto">
                <a:xfrm>
                  <a:off x="2034" y="450"/>
                  <a:ext cx="22" cy="228"/>
                </a:xfrm>
                <a:prstGeom prst="rect">
                  <a:avLst/>
                </a:prstGeom>
                <a:solidFill>
                  <a:srgbClr val="042C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39" name="Rectangle 1601"/>
                <p:cNvSpPr>
                  <a:spLocks noChangeArrowheads="1"/>
                </p:cNvSpPr>
                <p:nvPr/>
              </p:nvSpPr>
              <p:spPr bwMode="auto">
                <a:xfrm>
                  <a:off x="2056" y="450"/>
                  <a:ext cx="1827" cy="5"/>
                </a:xfrm>
                <a:prstGeom prst="rect">
                  <a:avLst/>
                </a:prstGeom>
                <a:solidFill>
                  <a:srgbClr val="042C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0" name="Rectangle 1602"/>
                <p:cNvSpPr>
                  <a:spLocks noChangeArrowheads="1"/>
                </p:cNvSpPr>
                <p:nvPr/>
              </p:nvSpPr>
              <p:spPr bwMode="auto">
                <a:xfrm>
                  <a:off x="2056" y="455"/>
                  <a:ext cx="21" cy="223"/>
                </a:xfrm>
                <a:prstGeom prst="rect">
                  <a:avLst/>
                </a:prstGeom>
                <a:solidFill>
                  <a:srgbClr val="042C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1" name="Rectangle 1603"/>
                <p:cNvSpPr>
                  <a:spLocks noChangeArrowheads="1"/>
                </p:cNvSpPr>
                <p:nvPr/>
              </p:nvSpPr>
              <p:spPr bwMode="auto">
                <a:xfrm>
                  <a:off x="2077" y="455"/>
                  <a:ext cx="1806" cy="2"/>
                </a:xfrm>
                <a:prstGeom prst="rect">
                  <a:avLst/>
                </a:prstGeom>
                <a:solidFill>
                  <a:srgbClr val="042C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2" name="Rectangle 1604"/>
                <p:cNvSpPr>
                  <a:spLocks noChangeArrowheads="1"/>
                </p:cNvSpPr>
                <p:nvPr/>
              </p:nvSpPr>
              <p:spPr bwMode="auto">
                <a:xfrm>
                  <a:off x="2077" y="457"/>
                  <a:ext cx="22" cy="221"/>
                </a:xfrm>
                <a:prstGeom prst="rect">
                  <a:avLst/>
                </a:prstGeom>
                <a:solidFill>
                  <a:srgbClr val="042C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3" name="Rectangle 1605"/>
                <p:cNvSpPr>
                  <a:spLocks noChangeArrowheads="1"/>
                </p:cNvSpPr>
                <p:nvPr/>
              </p:nvSpPr>
              <p:spPr bwMode="auto">
                <a:xfrm>
                  <a:off x="2099" y="457"/>
                  <a:ext cx="1784" cy="2"/>
                </a:xfrm>
                <a:prstGeom prst="rect">
                  <a:avLst/>
                </a:prstGeom>
                <a:solidFill>
                  <a:srgbClr val="042D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4" name="Rectangle 1606"/>
                <p:cNvSpPr>
                  <a:spLocks noChangeArrowheads="1"/>
                </p:cNvSpPr>
                <p:nvPr/>
              </p:nvSpPr>
              <p:spPr bwMode="auto">
                <a:xfrm>
                  <a:off x="2099" y="459"/>
                  <a:ext cx="22" cy="219"/>
                </a:xfrm>
                <a:prstGeom prst="rect">
                  <a:avLst/>
                </a:prstGeom>
                <a:solidFill>
                  <a:srgbClr val="042D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5" name="Rectangle 1607"/>
                <p:cNvSpPr>
                  <a:spLocks noChangeArrowheads="1"/>
                </p:cNvSpPr>
                <p:nvPr/>
              </p:nvSpPr>
              <p:spPr bwMode="auto">
                <a:xfrm>
                  <a:off x="2121" y="459"/>
                  <a:ext cx="1762" cy="4"/>
                </a:xfrm>
                <a:prstGeom prst="rect">
                  <a:avLst/>
                </a:prstGeom>
                <a:solidFill>
                  <a:srgbClr val="042D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6" name="Rectangle 1608"/>
                <p:cNvSpPr>
                  <a:spLocks noChangeArrowheads="1"/>
                </p:cNvSpPr>
                <p:nvPr/>
              </p:nvSpPr>
              <p:spPr bwMode="auto">
                <a:xfrm>
                  <a:off x="2121" y="463"/>
                  <a:ext cx="21" cy="215"/>
                </a:xfrm>
                <a:prstGeom prst="rect">
                  <a:avLst/>
                </a:prstGeom>
                <a:solidFill>
                  <a:srgbClr val="042D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7" name="Rectangle 1609"/>
                <p:cNvSpPr>
                  <a:spLocks noChangeArrowheads="1"/>
                </p:cNvSpPr>
                <p:nvPr/>
              </p:nvSpPr>
              <p:spPr bwMode="auto">
                <a:xfrm>
                  <a:off x="2142" y="463"/>
                  <a:ext cx="1741" cy="2"/>
                </a:xfrm>
                <a:prstGeom prst="rect">
                  <a:avLst/>
                </a:prstGeom>
                <a:solidFill>
                  <a:srgbClr val="042D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8" name="Rectangle 1610"/>
                <p:cNvSpPr>
                  <a:spLocks noChangeArrowheads="1"/>
                </p:cNvSpPr>
                <p:nvPr/>
              </p:nvSpPr>
              <p:spPr bwMode="auto">
                <a:xfrm>
                  <a:off x="2142" y="465"/>
                  <a:ext cx="22" cy="213"/>
                </a:xfrm>
                <a:prstGeom prst="rect">
                  <a:avLst/>
                </a:prstGeom>
                <a:solidFill>
                  <a:srgbClr val="042D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49" name="Rectangle 1611"/>
                <p:cNvSpPr>
                  <a:spLocks noChangeArrowheads="1"/>
                </p:cNvSpPr>
                <p:nvPr/>
              </p:nvSpPr>
              <p:spPr bwMode="auto">
                <a:xfrm>
                  <a:off x="2164" y="465"/>
                  <a:ext cx="1719" cy="2"/>
                </a:xfrm>
                <a:prstGeom prst="rect">
                  <a:avLst/>
                </a:prstGeom>
                <a:solidFill>
                  <a:srgbClr val="042E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0" name="Rectangle 1612"/>
                <p:cNvSpPr>
                  <a:spLocks noChangeArrowheads="1"/>
                </p:cNvSpPr>
                <p:nvPr/>
              </p:nvSpPr>
              <p:spPr bwMode="auto">
                <a:xfrm>
                  <a:off x="2164" y="467"/>
                  <a:ext cx="22" cy="211"/>
                </a:xfrm>
                <a:prstGeom prst="rect">
                  <a:avLst/>
                </a:prstGeom>
                <a:solidFill>
                  <a:srgbClr val="042E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1" name="Rectangle 1613"/>
                <p:cNvSpPr>
                  <a:spLocks noChangeArrowheads="1"/>
                </p:cNvSpPr>
                <p:nvPr/>
              </p:nvSpPr>
              <p:spPr bwMode="auto">
                <a:xfrm>
                  <a:off x="2186" y="467"/>
                  <a:ext cx="1697" cy="4"/>
                </a:xfrm>
                <a:prstGeom prst="rect">
                  <a:avLst/>
                </a:prstGeom>
                <a:solidFill>
                  <a:srgbClr val="042E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2" name="Rectangle 1614"/>
                <p:cNvSpPr>
                  <a:spLocks noChangeArrowheads="1"/>
                </p:cNvSpPr>
                <p:nvPr/>
              </p:nvSpPr>
              <p:spPr bwMode="auto">
                <a:xfrm>
                  <a:off x="2186" y="471"/>
                  <a:ext cx="21" cy="207"/>
                </a:xfrm>
                <a:prstGeom prst="rect">
                  <a:avLst/>
                </a:prstGeom>
                <a:solidFill>
                  <a:srgbClr val="042E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3" name="Rectangle 1615"/>
                <p:cNvSpPr>
                  <a:spLocks noChangeArrowheads="1"/>
                </p:cNvSpPr>
                <p:nvPr/>
              </p:nvSpPr>
              <p:spPr bwMode="auto">
                <a:xfrm>
                  <a:off x="2207" y="471"/>
                  <a:ext cx="1676" cy="2"/>
                </a:xfrm>
                <a:prstGeom prst="rect">
                  <a:avLst/>
                </a:prstGeom>
                <a:solidFill>
                  <a:srgbClr val="042F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4" name="Rectangle 1616"/>
                <p:cNvSpPr>
                  <a:spLocks noChangeArrowheads="1"/>
                </p:cNvSpPr>
                <p:nvPr/>
              </p:nvSpPr>
              <p:spPr bwMode="auto">
                <a:xfrm>
                  <a:off x="2207" y="473"/>
                  <a:ext cx="22" cy="205"/>
                </a:xfrm>
                <a:prstGeom prst="rect">
                  <a:avLst/>
                </a:prstGeom>
                <a:solidFill>
                  <a:srgbClr val="042F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5" name="Rectangle 1617"/>
                <p:cNvSpPr>
                  <a:spLocks noChangeArrowheads="1"/>
                </p:cNvSpPr>
                <p:nvPr/>
              </p:nvSpPr>
              <p:spPr bwMode="auto">
                <a:xfrm>
                  <a:off x="2229" y="473"/>
                  <a:ext cx="1654" cy="2"/>
                </a:xfrm>
                <a:prstGeom prst="rect">
                  <a:avLst/>
                </a:prstGeom>
                <a:solidFill>
                  <a:srgbClr val="042F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6" name="Rectangle 1618"/>
                <p:cNvSpPr>
                  <a:spLocks noChangeArrowheads="1"/>
                </p:cNvSpPr>
                <p:nvPr/>
              </p:nvSpPr>
              <p:spPr bwMode="auto">
                <a:xfrm>
                  <a:off x="2229" y="475"/>
                  <a:ext cx="22" cy="203"/>
                </a:xfrm>
                <a:prstGeom prst="rect">
                  <a:avLst/>
                </a:prstGeom>
                <a:solidFill>
                  <a:srgbClr val="042F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7" name="Rectangle 1619"/>
                <p:cNvSpPr>
                  <a:spLocks noChangeArrowheads="1"/>
                </p:cNvSpPr>
                <p:nvPr/>
              </p:nvSpPr>
              <p:spPr bwMode="auto">
                <a:xfrm>
                  <a:off x="2251" y="475"/>
                  <a:ext cx="1632" cy="4"/>
                </a:xfrm>
                <a:prstGeom prst="rect">
                  <a:avLst/>
                </a:prstGeom>
                <a:solidFill>
                  <a:srgbClr val="042F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8" name="Rectangle 1620"/>
                <p:cNvSpPr>
                  <a:spLocks noChangeArrowheads="1"/>
                </p:cNvSpPr>
                <p:nvPr/>
              </p:nvSpPr>
              <p:spPr bwMode="auto">
                <a:xfrm>
                  <a:off x="2251" y="479"/>
                  <a:ext cx="21" cy="199"/>
                </a:xfrm>
                <a:prstGeom prst="rect">
                  <a:avLst/>
                </a:prstGeom>
                <a:solidFill>
                  <a:srgbClr val="042F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59" name="Rectangle 1621"/>
                <p:cNvSpPr>
                  <a:spLocks noChangeArrowheads="1"/>
                </p:cNvSpPr>
                <p:nvPr/>
              </p:nvSpPr>
              <p:spPr bwMode="auto">
                <a:xfrm>
                  <a:off x="2272" y="479"/>
                  <a:ext cx="1611" cy="2"/>
                </a:xfrm>
                <a:prstGeom prst="rect">
                  <a:avLst/>
                </a:prstGeom>
                <a:solidFill>
                  <a:srgbClr val="0430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0" name="Rectangle 1622"/>
                <p:cNvSpPr>
                  <a:spLocks noChangeArrowheads="1"/>
                </p:cNvSpPr>
                <p:nvPr/>
              </p:nvSpPr>
              <p:spPr bwMode="auto">
                <a:xfrm>
                  <a:off x="2272" y="481"/>
                  <a:ext cx="22" cy="197"/>
                </a:xfrm>
                <a:prstGeom prst="rect">
                  <a:avLst/>
                </a:prstGeom>
                <a:solidFill>
                  <a:srgbClr val="0430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1" name="Rectangle 1623"/>
                <p:cNvSpPr>
                  <a:spLocks noChangeArrowheads="1"/>
                </p:cNvSpPr>
                <p:nvPr/>
              </p:nvSpPr>
              <p:spPr bwMode="auto">
                <a:xfrm>
                  <a:off x="2294" y="481"/>
                  <a:ext cx="1589" cy="2"/>
                </a:xfrm>
                <a:prstGeom prst="rect">
                  <a:avLst/>
                </a:prstGeom>
                <a:solidFill>
                  <a:srgbClr val="043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2" name="Rectangle 1624"/>
                <p:cNvSpPr>
                  <a:spLocks noChangeArrowheads="1"/>
                </p:cNvSpPr>
                <p:nvPr/>
              </p:nvSpPr>
              <p:spPr bwMode="auto">
                <a:xfrm>
                  <a:off x="2294" y="483"/>
                  <a:ext cx="23" cy="195"/>
                </a:xfrm>
                <a:prstGeom prst="rect">
                  <a:avLst/>
                </a:prstGeom>
                <a:solidFill>
                  <a:srgbClr val="043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3" name="Rectangle 1625"/>
                <p:cNvSpPr>
                  <a:spLocks noChangeArrowheads="1"/>
                </p:cNvSpPr>
                <p:nvPr/>
              </p:nvSpPr>
              <p:spPr bwMode="auto">
                <a:xfrm>
                  <a:off x="2317" y="483"/>
                  <a:ext cx="1566" cy="4"/>
                </a:xfrm>
                <a:prstGeom prst="rect">
                  <a:avLst/>
                </a:prstGeom>
                <a:solidFill>
                  <a:srgbClr val="0430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4" name="Rectangle 1626"/>
                <p:cNvSpPr>
                  <a:spLocks noChangeArrowheads="1"/>
                </p:cNvSpPr>
                <p:nvPr/>
              </p:nvSpPr>
              <p:spPr bwMode="auto">
                <a:xfrm>
                  <a:off x="2317" y="487"/>
                  <a:ext cx="22" cy="191"/>
                </a:xfrm>
                <a:prstGeom prst="rect">
                  <a:avLst/>
                </a:prstGeom>
                <a:solidFill>
                  <a:srgbClr val="0430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5" name="Rectangle 1627"/>
                <p:cNvSpPr>
                  <a:spLocks noChangeArrowheads="1"/>
                </p:cNvSpPr>
                <p:nvPr/>
              </p:nvSpPr>
              <p:spPr bwMode="auto">
                <a:xfrm>
                  <a:off x="2339" y="487"/>
                  <a:ext cx="1544" cy="2"/>
                </a:xfrm>
                <a:prstGeom prst="rect">
                  <a:avLst/>
                </a:prstGeom>
                <a:solidFill>
                  <a:srgbClr val="0431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6" name="Rectangle 1628"/>
                <p:cNvSpPr>
                  <a:spLocks noChangeArrowheads="1"/>
                </p:cNvSpPr>
                <p:nvPr/>
              </p:nvSpPr>
              <p:spPr bwMode="auto">
                <a:xfrm>
                  <a:off x="2339" y="489"/>
                  <a:ext cx="22" cy="189"/>
                </a:xfrm>
                <a:prstGeom prst="rect">
                  <a:avLst/>
                </a:prstGeom>
                <a:solidFill>
                  <a:srgbClr val="0431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7" name="Rectangle 1629"/>
                <p:cNvSpPr>
                  <a:spLocks noChangeArrowheads="1"/>
                </p:cNvSpPr>
                <p:nvPr/>
              </p:nvSpPr>
              <p:spPr bwMode="auto">
                <a:xfrm>
                  <a:off x="2361" y="489"/>
                  <a:ext cx="1522" cy="2"/>
                </a:xfrm>
                <a:prstGeom prst="rect">
                  <a:avLst/>
                </a:prstGeom>
                <a:solidFill>
                  <a:srgbClr val="043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8" name="Rectangle 1630"/>
                <p:cNvSpPr>
                  <a:spLocks noChangeArrowheads="1"/>
                </p:cNvSpPr>
                <p:nvPr/>
              </p:nvSpPr>
              <p:spPr bwMode="auto">
                <a:xfrm>
                  <a:off x="2361" y="491"/>
                  <a:ext cx="21" cy="187"/>
                </a:xfrm>
                <a:prstGeom prst="rect">
                  <a:avLst/>
                </a:prstGeom>
                <a:solidFill>
                  <a:srgbClr val="043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69" name="Rectangle 1631"/>
                <p:cNvSpPr>
                  <a:spLocks noChangeArrowheads="1"/>
                </p:cNvSpPr>
                <p:nvPr/>
              </p:nvSpPr>
              <p:spPr bwMode="auto">
                <a:xfrm>
                  <a:off x="2382" y="491"/>
                  <a:ext cx="1501" cy="4"/>
                </a:xfrm>
                <a:prstGeom prst="rect">
                  <a:avLst/>
                </a:prstGeom>
                <a:solidFill>
                  <a:srgbClr val="043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0" name="Rectangle 1632"/>
                <p:cNvSpPr>
                  <a:spLocks noChangeArrowheads="1"/>
                </p:cNvSpPr>
                <p:nvPr/>
              </p:nvSpPr>
              <p:spPr bwMode="auto">
                <a:xfrm>
                  <a:off x="2382" y="495"/>
                  <a:ext cx="22" cy="183"/>
                </a:xfrm>
                <a:prstGeom prst="rect">
                  <a:avLst/>
                </a:prstGeom>
                <a:solidFill>
                  <a:srgbClr val="043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1" name="Rectangle 1633"/>
                <p:cNvSpPr>
                  <a:spLocks noChangeArrowheads="1"/>
                </p:cNvSpPr>
                <p:nvPr/>
              </p:nvSpPr>
              <p:spPr bwMode="auto">
                <a:xfrm>
                  <a:off x="2404" y="495"/>
                  <a:ext cx="1479" cy="2"/>
                </a:xfrm>
                <a:prstGeom prst="rect">
                  <a:avLst/>
                </a:prstGeom>
                <a:solidFill>
                  <a:srgbClr val="0432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2" name="Rectangle 1634"/>
                <p:cNvSpPr>
                  <a:spLocks noChangeArrowheads="1"/>
                </p:cNvSpPr>
                <p:nvPr/>
              </p:nvSpPr>
              <p:spPr bwMode="auto">
                <a:xfrm>
                  <a:off x="2404" y="497"/>
                  <a:ext cx="22" cy="181"/>
                </a:xfrm>
                <a:prstGeom prst="rect">
                  <a:avLst/>
                </a:prstGeom>
                <a:solidFill>
                  <a:srgbClr val="0432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3" name="Rectangle 1635"/>
                <p:cNvSpPr>
                  <a:spLocks noChangeArrowheads="1"/>
                </p:cNvSpPr>
                <p:nvPr/>
              </p:nvSpPr>
              <p:spPr bwMode="auto">
                <a:xfrm>
                  <a:off x="2426" y="497"/>
                  <a:ext cx="1457" cy="2"/>
                </a:xfrm>
                <a:prstGeom prst="rect">
                  <a:avLst/>
                </a:prstGeom>
                <a:solidFill>
                  <a:srgbClr val="0432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4" name="Rectangle 1636"/>
                <p:cNvSpPr>
                  <a:spLocks noChangeArrowheads="1"/>
                </p:cNvSpPr>
                <p:nvPr/>
              </p:nvSpPr>
              <p:spPr bwMode="auto">
                <a:xfrm>
                  <a:off x="2426" y="499"/>
                  <a:ext cx="21" cy="179"/>
                </a:xfrm>
                <a:prstGeom prst="rect">
                  <a:avLst/>
                </a:prstGeom>
                <a:solidFill>
                  <a:srgbClr val="0432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5" name="Rectangle 1637"/>
                <p:cNvSpPr>
                  <a:spLocks noChangeArrowheads="1"/>
                </p:cNvSpPr>
                <p:nvPr/>
              </p:nvSpPr>
              <p:spPr bwMode="auto">
                <a:xfrm>
                  <a:off x="2447" y="499"/>
                  <a:ext cx="1436" cy="2"/>
                </a:xfrm>
                <a:prstGeom prst="rect">
                  <a:avLst/>
                </a:prstGeom>
                <a:solidFill>
                  <a:srgbClr val="0432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6" name="Rectangle 1638"/>
                <p:cNvSpPr>
                  <a:spLocks noChangeArrowheads="1"/>
                </p:cNvSpPr>
                <p:nvPr/>
              </p:nvSpPr>
              <p:spPr bwMode="auto">
                <a:xfrm>
                  <a:off x="2447" y="501"/>
                  <a:ext cx="22" cy="177"/>
                </a:xfrm>
                <a:prstGeom prst="rect">
                  <a:avLst/>
                </a:prstGeom>
                <a:solidFill>
                  <a:srgbClr val="0432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7" name="Rectangle 1639"/>
                <p:cNvSpPr>
                  <a:spLocks noChangeArrowheads="1"/>
                </p:cNvSpPr>
                <p:nvPr/>
              </p:nvSpPr>
              <p:spPr bwMode="auto">
                <a:xfrm>
                  <a:off x="2469" y="501"/>
                  <a:ext cx="1414" cy="4"/>
                </a:xfrm>
                <a:prstGeom prst="rect">
                  <a:avLst/>
                </a:prstGeom>
                <a:solidFill>
                  <a:srgbClr val="0433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70078" name="Rectangle 1640"/>
                <p:cNvSpPr>
                  <a:spLocks noChangeArrowheads="1"/>
                </p:cNvSpPr>
                <p:nvPr/>
              </p:nvSpPr>
              <p:spPr bwMode="auto">
                <a:xfrm>
                  <a:off x="2469" y="505"/>
                  <a:ext cx="21" cy="173"/>
                </a:xfrm>
                <a:prstGeom prst="rect">
                  <a:avLst/>
                </a:prstGeom>
                <a:solidFill>
                  <a:srgbClr val="0433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sp>
            <p:nvSpPr>
              <p:cNvPr id="69752" name="Rectangle 1642"/>
              <p:cNvSpPr>
                <a:spLocks noChangeArrowheads="1"/>
              </p:cNvSpPr>
              <p:nvPr/>
            </p:nvSpPr>
            <p:spPr bwMode="auto">
              <a:xfrm>
                <a:off x="2490" y="505"/>
                <a:ext cx="1393" cy="2"/>
              </a:xfrm>
              <a:prstGeom prst="rect">
                <a:avLst/>
              </a:prstGeom>
              <a:solidFill>
                <a:srgbClr val="043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53" name="Rectangle 1643"/>
              <p:cNvSpPr>
                <a:spLocks noChangeArrowheads="1"/>
              </p:cNvSpPr>
              <p:nvPr/>
            </p:nvSpPr>
            <p:spPr bwMode="auto">
              <a:xfrm>
                <a:off x="2490" y="507"/>
                <a:ext cx="22" cy="171"/>
              </a:xfrm>
              <a:prstGeom prst="rect">
                <a:avLst/>
              </a:prstGeom>
              <a:solidFill>
                <a:srgbClr val="043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54" name="Rectangle 1644"/>
              <p:cNvSpPr>
                <a:spLocks noChangeArrowheads="1"/>
              </p:cNvSpPr>
              <p:nvPr/>
            </p:nvSpPr>
            <p:spPr bwMode="auto">
              <a:xfrm>
                <a:off x="2512" y="507"/>
                <a:ext cx="1371" cy="2"/>
              </a:xfrm>
              <a:prstGeom prst="rect">
                <a:avLst/>
              </a:prstGeom>
              <a:solidFill>
                <a:srgbClr val="053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55" name="Rectangle 1645"/>
              <p:cNvSpPr>
                <a:spLocks noChangeArrowheads="1"/>
              </p:cNvSpPr>
              <p:nvPr/>
            </p:nvSpPr>
            <p:spPr bwMode="auto">
              <a:xfrm>
                <a:off x="2512" y="509"/>
                <a:ext cx="22" cy="169"/>
              </a:xfrm>
              <a:prstGeom prst="rect">
                <a:avLst/>
              </a:prstGeom>
              <a:solidFill>
                <a:srgbClr val="053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56" name="Rectangle 1646"/>
              <p:cNvSpPr>
                <a:spLocks noChangeArrowheads="1"/>
              </p:cNvSpPr>
              <p:nvPr/>
            </p:nvSpPr>
            <p:spPr bwMode="auto">
              <a:xfrm>
                <a:off x="2534" y="509"/>
                <a:ext cx="1349" cy="4"/>
              </a:xfrm>
              <a:prstGeom prst="rect">
                <a:avLst/>
              </a:prstGeom>
              <a:solidFill>
                <a:srgbClr val="053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57" name="Rectangle 1647"/>
              <p:cNvSpPr>
                <a:spLocks noChangeArrowheads="1"/>
              </p:cNvSpPr>
              <p:nvPr/>
            </p:nvSpPr>
            <p:spPr bwMode="auto">
              <a:xfrm>
                <a:off x="2534" y="513"/>
                <a:ext cx="21" cy="165"/>
              </a:xfrm>
              <a:prstGeom prst="rect">
                <a:avLst/>
              </a:prstGeom>
              <a:solidFill>
                <a:srgbClr val="053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58" name="Rectangle 1648"/>
              <p:cNvSpPr>
                <a:spLocks noChangeArrowheads="1"/>
              </p:cNvSpPr>
              <p:nvPr/>
            </p:nvSpPr>
            <p:spPr bwMode="auto">
              <a:xfrm>
                <a:off x="2555" y="513"/>
                <a:ext cx="1328" cy="2"/>
              </a:xfrm>
              <a:prstGeom prst="rect">
                <a:avLst/>
              </a:prstGeom>
              <a:solidFill>
                <a:srgbClr val="053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59" name="Rectangle 1649"/>
              <p:cNvSpPr>
                <a:spLocks noChangeArrowheads="1"/>
              </p:cNvSpPr>
              <p:nvPr/>
            </p:nvSpPr>
            <p:spPr bwMode="auto">
              <a:xfrm>
                <a:off x="2555" y="515"/>
                <a:ext cx="22" cy="163"/>
              </a:xfrm>
              <a:prstGeom prst="rect">
                <a:avLst/>
              </a:prstGeom>
              <a:solidFill>
                <a:srgbClr val="053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0" name="Rectangle 1650"/>
              <p:cNvSpPr>
                <a:spLocks noChangeArrowheads="1"/>
              </p:cNvSpPr>
              <p:nvPr/>
            </p:nvSpPr>
            <p:spPr bwMode="auto">
              <a:xfrm>
                <a:off x="2577" y="515"/>
                <a:ext cx="1306" cy="2"/>
              </a:xfrm>
              <a:prstGeom prst="rect">
                <a:avLst/>
              </a:prstGeom>
              <a:solidFill>
                <a:srgbClr val="053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1" name="Rectangle 1651"/>
              <p:cNvSpPr>
                <a:spLocks noChangeArrowheads="1"/>
              </p:cNvSpPr>
              <p:nvPr/>
            </p:nvSpPr>
            <p:spPr bwMode="auto">
              <a:xfrm>
                <a:off x="2577" y="517"/>
                <a:ext cx="22" cy="161"/>
              </a:xfrm>
              <a:prstGeom prst="rect">
                <a:avLst/>
              </a:prstGeom>
              <a:solidFill>
                <a:srgbClr val="053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2" name="Rectangle 1652"/>
              <p:cNvSpPr>
                <a:spLocks noChangeArrowheads="1"/>
              </p:cNvSpPr>
              <p:nvPr/>
            </p:nvSpPr>
            <p:spPr bwMode="auto">
              <a:xfrm>
                <a:off x="2599" y="517"/>
                <a:ext cx="1284" cy="4"/>
              </a:xfrm>
              <a:prstGeom prst="rect">
                <a:avLst/>
              </a:prstGeom>
              <a:solidFill>
                <a:srgbClr val="053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3" name="Rectangle 1653"/>
              <p:cNvSpPr>
                <a:spLocks noChangeArrowheads="1"/>
              </p:cNvSpPr>
              <p:nvPr/>
            </p:nvSpPr>
            <p:spPr bwMode="auto">
              <a:xfrm>
                <a:off x="2599" y="521"/>
                <a:ext cx="21" cy="157"/>
              </a:xfrm>
              <a:prstGeom prst="rect">
                <a:avLst/>
              </a:prstGeom>
              <a:solidFill>
                <a:srgbClr val="053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4" name="Rectangle 1654"/>
              <p:cNvSpPr>
                <a:spLocks noChangeArrowheads="1"/>
              </p:cNvSpPr>
              <p:nvPr/>
            </p:nvSpPr>
            <p:spPr bwMode="auto">
              <a:xfrm>
                <a:off x="2620" y="521"/>
                <a:ext cx="1263" cy="3"/>
              </a:xfrm>
              <a:prstGeom prst="rect">
                <a:avLst/>
              </a:prstGeom>
              <a:solidFill>
                <a:srgbClr val="053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5" name="Rectangle 1655"/>
              <p:cNvSpPr>
                <a:spLocks noChangeArrowheads="1"/>
              </p:cNvSpPr>
              <p:nvPr/>
            </p:nvSpPr>
            <p:spPr bwMode="auto">
              <a:xfrm>
                <a:off x="2620" y="524"/>
                <a:ext cx="22" cy="154"/>
              </a:xfrm>
              <a:prstGeom prst="rect">
                <a:avLst/>
              </a:prstGeom>
              <a:solidFill>
                <a:srgbClr val="053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6" name="Rectangle 1656"/>
              <p:cNvSpPr>
                <a:spLocks noChangeArrowheads="1"/>
              </p:cNvSpPr>
              <p:nvPr/>
            </p:nvSpPr>
            <p:spPr bwMode="auto">
              <a:xfrm>
                <a:off x="2642" y="524"/>
                <a:ext cx="1241" cy="2"/>
              </a:xfrm>
              <a:prstGeom prst="rect">
                <a:avLst/>
              </a:prstGeom>
              <a:solidFill>
                <a:srgbClr val="053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7" name="Rectangle 1657"/>
              <p:cNvSpPr>
                <a:spLocks noChangeArrowheads="1"/>
              </p:cNvSpPr>
              <p:nvPr/>
            </p:nvSpPr>
            <p:spPr bwMode="auto">
              <a:xfrm>
                <a:off x="2642" y="526"/>
                <a:ext cx="22" cy="152"/>
              </a:xfrm>
              <a:prstGeom prst="rect">
                <a:avLst/>
              </a:prstGeom>
              <a:solidFill>
                <a:srgbClr val="053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8" name="Rectangle 1658"/>
              <p:cNvSpPr>
                <a:spLocks noChangeArrowheads="1"/>
              </p:cNvSpPr>
              <p:nvPr/>
            </p:nvSpPr>
            <p:spPr bwMode="auto">
              <a:xfrm>
                <a:off x="2664" y="526"/>
                <a:ext cx="1219" cy="4"/>
              </a:xfrm>
              <a:prstGeom prst="rect">
                <a:avLst/>
              </a:prstGeom>
              <a:solidFill>
                <a:srgbClr val="053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69" name="Rectangle 1659"/>
              <p:cNvSpPr>
                <a:spLocks noChangeArrowheads="1"/>
              </p:cNvSpPr>
              <p:nvPr/>
            </p:nvSpPr>
            <p:spPr bwMode="auto">
              <a:xfrm>
                <a:off x="2664" y="530"/>
                <a:ext cx="21" cy="148"/>
              </a:xfrm>
              <a:prstGeom prst="rect">
                <a:avLst/>
              </a:prstGeom>
              <a:solidFill>
                <a:srgbClr val="053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0" name="Rectangle 1660"/>
              <p:cNvSpPr>
                <a:spLocks noChangeArrowheads="1"/>
              </p:cNvSpPr>
              <p:nvPr/>
            </p:nvSpPr>
            <p:spPr bwMode="auto">
              <a:xfrm>
                <a:off x="2685" y="530"/>
                <a:ext cx="1198" cy="2"/>
              </a:xfrm>
              <a:prstGeom prst="rect">
                <a:avLst/>
              </a:prstGeom>
              <a:solidFill>
                <a:srgbClr val="053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1" name="Rectangle 1661"/>
              <p:cNvSpPr>
                <a:spLocks noChangeArrowheads="1"/>
              </p:cNvSpPr>
              <p:nvPr/>
            </p:nvSpPr>
            <p:spPr bwMode="auto">
              <a:xfrm>
                <a:off x="2685" y="532"/>
                <a:ext cx="24" cy="146"/>
              </a:xfrm>
              <a:prstGeom prst="rect">
                <a:avLst/>
              </a:prstGeom>
              <a:solidFill>
                <a:srgbClr val="053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2" name="Rectangle 1662"/>
              <p:cNvSpPr>
                <a:spLocks noChangeArrowheads="1"/>
              </p:cNvSpPr>
              <p:nvPr/>
            </p:nvSpPr>
            <p:spPr bwMode="auto">
              <a:xfrm>
                <a:off x="2709" y="532"/>
                <a:ext cx="1174" cy="2"/>
              </a:xfrm>
              <a:prstGeom prst="rect">
                <a:avLst/>
              </a:prstGeom>
              <a:solidFill>
                <a:srgbClr val="053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3" name="Rectangle 1663"/>
              <p:cNvSpPr>
                <a:spLocks noChangeArrowheads="1"/>
              </p:cNvSpPr>
              <p:nvPr/>
            </p:nvSpPr>
            <p:spPr bwMode="auto">
              <a:xfrm>
                <a:off x="2709" y="534"/>
                <a:ext cx="21" cy="144"/>
              </a:xfrm>
              <a:prstGeom prst="rect">
                <a:avLst/>
              </a:prstGeom>
              <a:solidFill>
                <a:srgbClr val="053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4" name="Rectangle 1664"/>
              <p:cNvSpPr>
                <a:spLocks noChangeArrowheads="1"/>
              </p:cNvSpPr>
              <p:nvPr/>
            </p:nvSpPr>
            <p:spPr bwMode="auto">
              <a:xfrm>
                <a:off x="2730" y="534"/>
                <a:ext cx="1153" cy="4"/>
              </a:xfrm>
              <a:prstGeom prst="rect">
                <a:avLst/>
              </a:prstGeom>
              <a:solidFill>
                <a:srgbClr val="053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5" name="Rectangle 1665"/>
              <p:cNvSpPr>
                <a:spLocks noChangeArrowheads="1"/>
              </p:cNvSpPr>
              <p:nvPr/>
            </p:nvSpPr>
            <p:spPr bwMode="auto">
              <a:xfrm>
                <a:off x="2730" y="538"/>
                <a:ext cx="22" cy="140"/>
              </a:xfrm>
              <a:prstGeom prst="rect">
                <a:avLst/>
              </a:prstGeom>
              <a:solidFill>
                <a:srgbClr val="053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6" name="Rectangle 1666"/>
              <p:cNvSpPr>
                <a:spLocks noChangeArrowheads="1"/>
              </p:cNvSpPr>
              <p:nvPr/>
            </p:nvSpPr>
            <p:spPr bwMode="auto">
              <a:xfrm>
                <a:off x="2752" y="538"/>
                <a:ext cx="1131" cy="2"/>
              </a:xfrm>
              <a:prstGeom prst="rect">
                <a:avLst/>
              </a:prstGeom>
              <a:solidFill>
                <a:srgbClr val="0536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7" name="Rectangle 1667"/>
              <p:cNvSpPr>
                <a:spLocks noChangeArrowheads="1"/>
              </p:cNvSpPr>
              <p:nvPr/>
            </p:nvSpPr>
            <p:spPr bwMode="auto">
              <a:xfrm>
                <a:off x="2752" y="540"/>
                <a:ext cx="22" cy="138"/>
              </a:xfrm>
              <a:prstGeom prst="rect">
                <a:avLst/>
              </a:prstGeom>
              <a:solidFill>
                <a:srgbClr val="0536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8" name="Rectangle 1668"/>
              <p:cNvSpPr>
                <a:spLocks noChangeArrowheads="1"/>
              </p:cNvSpPr>
              <p:nvPr/>
            </p:nvSpPr>
            <p:spPr bwMode="auto">
              <a:xfrm>
                <a:off x="2774" y="540"/>
                <a:ext cx="1109" cy="2"/>
              </a:xfrm>
              <a:prstGeom prst="rect">
                <a:avLst/>
              </a:prstGeom>
              <a:solidFill>
                <a:srgbClr val="053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79" name="Rectangle 1669"/>
              <p:cNvSpPr>
                <a:spLocks noChangeArrowheads="1"/>
              </p:cNvSpPr>
              <p:nvPr/>
            </p:nvSpPr>
            <p:spPr bwMode="auto">
              <a:xfrm>
                <a:off x="2774" y="542"/>
                <a:ext cx="21" cy="136"/>
              </a:xfrm>
              <a:prstGeom prst="rect">
                <a:avLst/>
              </a:prstGeom>
              <a:solidFill>
                <a:srgbClr val="053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0" name="Rectangle 1670"/>
              <p:cNvSpPr>
                <a:spLocks noChangeArrowheads="1"/>
              </p:cNvSpPr>
              <p:nvPr/>
            </p:nvSpPr>
            <p:spPr bwMode="auto">
              <a:xfrm>
                <a:off x="2795" y="542"/>
                <a:ext cx="1088" cy="4"/>
              </a:xfrm>
              <a:prstGeom prst="rect">
                <a:avLst/>
              </a:prstGeom>
              <a:solidFill>
                <a:srgbClr val="053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1" name="Rectangle 1671"/>
              <p:cNvSpPr>
                <a:spLocks noChangeArrowheads="1"/>
              </p:cNvSpPr>
              <p:nvPr/>
            </p:nvSpPr>
            <p:spPr bwMode="auto">
              <a:xfrm>
                <a:off x="2795" y="546"/>
                <a:ext cx="22" cy="132"/>
              </a:xfrm>
              <a:prstGeom prst="rect">
                <a:avLst/>
              </a:prstGeom>
              <a:solidFill>
                <a:srgbClr val="053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2" name="Rectangle 1672"/>
              <p:cNvSpPr>
                <a:spLocks noChangeArrowheads="1"/>
              </p:cNvSpPr>
              <p:nvPr/>
            </p:nvSpPr>
            <p:spPr bwMode="auto">
              <a:xfrm>
                <a:off x="2817" y="546"/>
                <a:ext cx="1066" cy="2"/>
              </a:xfrm>
              <a:prstGeom prst="rect">
                <a:avLst/>
              </a:prstGeom>
              <a:solidFill>
                <a:srgbClr val="053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3" name="Rectangle 1673"/>
              <p:cNvSpPr>
                <a:spLocks noChangeArrowheads="1"/>
              </p:cNvSpPr>
              <p:nvPr/>
            </p:nvSpPr>
            <p:spPr bwMode="auto">
              <a:xfrm>
                <a:off x="2817" y="548"/>
                <a:ext cx="22" cy="130"/>
              </a:xfrm>
              <a:prstGeom prst="rect">
                <a:avLst/>
              </a:prstGeom>
              <a:solidFill>
                <a:srgbClr val="053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4" name="Rectangle 1674"/>
              <p:cNvSpPr>
                <a:spLocks noChangeArrowheads="1"/>
              </p:cNvSpPr>
              <p:nvPr/>
            </p:nvSpPr>
            <p:spPr bwMode="auto">
              <a:xfrm>
                <a:off x="2839" y="548"/>
                <a:ext cx="1044" cy="2"/>
              </a:xfrm>
              <a:prstGeom prst="rect">
                <a:avLst/>
              </a:prstGeom>
              <a:solidFill>
                <a:srgbClr val="053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5" name="Rectangle 1675"/>
              <p:cNvSpPr>
                <a:spLocks noChangeArrowheads="1"/>
              </p:cNvSpPr>
              <p:nvPr/>
            </p:nvSpPr>
            <p:spPr bwMode="auto">
              <a:xfrm>
                <a:off x="2839" y="550"/>
                <a:ext cx="21" cy="128"/>
              </a:xfrm>
              <a:prstGeom prst="rect">
                <a:avLst/>
              </a:prstGeom>
              <a:solidFill>
                <a:srgbClr val="053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6" name="Rectangle 1676"/>
              <p:cNvSpPr>
                <a:spLocks noChangeArrowheads="1"/>
              </p:cNvSpPr>
              <p:nvPr/>
            </p:nvSpPr>
            <p:spPr bwMode="auto">
              <a:xfrm>
                <a:off x="2860" y="550"/>
                <a:ext cx="1023" cy="4"/>
              </a:xfrm>
              <a:prstGeom prst="rect">
                <a:avLst/>
              </a:prstGeom>
              <a:solidFill>
                <a:srgbClr val="053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7" name="Rectangle 1677"/>
              <p:cNvSpPr>
                <a:spLocks noChangeArrowheads="1"/>
              </p:cNvSpPr>
              <p:nvPr/>
            </p:nvSpPr>
            <p:spPr bwMode="auto">
              <a:xfrm>
                <a:off x="2860" y="554"/>
                <a:ext cx="22" cy="124"/>
              </a:xfrm>
              <a:prstGeom prst="rect">
                <a:avLst/>
              </a:prstGeom>
              <a:solidFill>
                <a:srgbClr val="053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8" name="Rectangle 1678"/>
              <p:cNvSpPr>
                <a:spLocks noChangeArrowheads="1"/>
              </p:cNvSpPr>
              <p:nvPr/>
            </p:nvSpPr>
            <p:spPr bwMode="auto">
              <a:xfrm>
                <a:off x="2882" y="554"/>
                <a:ext cx="1001" cy="2"/>
              </a:xfrm>
              <a:prstGeom prst="rect">
                <a:avLst/>
              </a:prstGeom>
              <a:solidFill>
                <a:srgbClr val="053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89" name="Rectangle 1679"/>
              <p:cNvSpPr>
                <a:spLocks noChangeArrowheads="1"/>
              </p:cNvSpPr>
              <p:nvPr/>
            </p:nvSpPr>
            <p:spPr bwMode="auto">
              <a:xfrm>
                <a:off x="2882" y="556"/>
                <a:ext cx="21" cy="122"/>
              </a:xfrm>
              <a:prstGeom prst="rect">
                <a:avLst/>
              </a:prstGeom>
              <a:solidFill>
                <a:srgbClr val="053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0" name="Rectangle 1680"/>
              <p:cNvSpPr>
                <a:spLocks noChangeArrowheads="1"/>
              </p:cNvSpPr>
              <p:nvPr/>
            </p:nvSpPr>
            <p:spPr bwMode="auto">
              <a:xfrm>
                <a:off x="2903" y="556"/>
                <a:ext cx="980" cy="2"/>
              </a:xfrm>
              <a:prstGeom prst="rect">
                <a:avLst/>
              </a:prstGeom>
              <a:solidFill>
                <a:srgbClr val="053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1" name="Rectangle 1681"/>
              <p:cNvSpPr>
                <a:spLocks noChangeArrowheads="1"/>
              </p:cNvSpPr>
              <p:nvPr/>
            </p:nvSpPr>
            <p:spPr bwMode="auto">
              <a:xfrm>
                <a:off x="2903" y="558"/>
                <a:ext cx="22" cy="120"/>
              </a:xfrm>
              <a:prstGeom prst="rect">
                <a:avLst/>
              </a:prstGeom>
              <a:solidFill>
                <a:srgbClr val="053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2" name="Rectangle 1682"/>
              <p:cNvSpPr>
                <a:spLocks noChangeArrowheads="1"/>
              </p:cNvSpPr>
              <p:nvPr/>
            </p:nvSpPr>
            <p:spPr bwMode="auto">
              <a:xfrm>
                <a:off x="2925" y="558"/>
                <a:ext cx="958" cy="4"/>
              </a:xfrm>
              <a:prstGeom prst="rect">
                <a:avLst/>
              </a:prstGeom>
              <a:solidFill>
                <a:srgbClr val="053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3" name="Rectangle 1683"/>
              <p:cNvSpPr>
                <a:spLocks noChangeArrowheads="1"/>
              </p:cNvSpPr>
              <p:nvPr/>
            </p:nvSpPr>
            <p:spPr bwMode="auto">
              <a:xfrm>
                <a:off x="2925" y="562"/>
                <a:ext cx="22" cy="116"/>
              </a:xfrm>
              <a:prstGeom prst="rect">
                <a:avLst/>
              </a:prstGeom>
              <a:solidFill>
                <a:srgbClr val="053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4" name="Rectangle 1684"/>
              <p:cNvSpPr>
                <a:spLocks noChangeArrowheads="1"/>
              </p:cNvSpPr>
              <p:nvPr/>
            </p:nvSpPr>
            <p:spPr bwMode="auto">
              <a:xfrm>
                <a:off x="2947" y="562"/>
                <a:ext cx="936" cy="2"/>
              </a:xfrm>
              <a:prstGeom prst="rect">
                <a:avLst/>
              </a:prstGeom>
              <a:solidFill>
                <a:srgbClr val="053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5" name="Rectangle 1685"/>
              <p:cNvSpPr>
                <a:spLocks noChangeArrowheads="1"/>
              </p:cNvSpPr>
              <p:nvPr/>
            </p:nvSpPr>
            <p:spPr bwMode="auto">
              <a:xfrm>
                <a:off x="2947" y="564"/>
                <a:ext cx="21" cy="114"/>
              </a:xfrm>
              <a:prstGeom prst="rect">
                <a:avLst/>
              </a:prstGeom>
              <a:solidFill>
                <a:srgbClr val="053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6" name="Rectangle 1686"/>
              <p:cNvSpPr>
                <a:spLocks noChangeArrowheads="1"/>
              </p:cNvSpPr>
              <p:nvPr/>
            </p:nvSpPr>
            <p:spPr bwMode="auto">
              <a:xfrm>
                <a:off x="2968" y="564"/>
                <a:ext cx="915" cy="2"/>
              </a:xfrm>
              <a:prstGeom prst="rect">
                <a:avLst/>
              </a:prstGeom>
              <a:solidFill>
                <a:srgbClr val="053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7" name="Rectangle 1687"/>
              <p:cNvSpPr>
                <a:spLocks noChangeArrowheads="1"/>
              </p:cNvSpPr>
              <p:nvPr/>
            </p:nvSpPr>
            <p:spPr bwMode="auto">
              <a:xfrm>
                <a:off x="2968" y="566"/>
                <a:ext cx="22" cy="112"/>
              </a:xfrm>
              <a:prstGeom prst="rect">
                <a:avLst/>
              </a:prstGeom>
              <a:solidFill>
                <a:srgbClr val="053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8" name="Rectangle 1688"/>
              <p:cNvSpPr>
                <a:spLocks noChangeArrowheads="1"/>
              </p:cNvSpPr>
              <p:nvPr/>
            </p:nvSpPr>
            <p:spPr bwMode="auto">
              <a:xfrm>
                <a:off x="2990" y="566"/>
                <a:ext cx="893" cy="4"/>
              </a:xfrm>
              <a:prstGeom prst="rect">
                <a:avLst/>
              </a:prstGeom>
              <a:solidFill>
                <a:srgbClr val="053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799" name="Rectangle 1689"/>
              <p:cNvSpPr>
                <a:spLocks noChangeArrowheads="1"/>
              </p:cNvSpPr>
              <p:nvPr/>
            </p:nvSpPr>
            <p:spPr bwMode="auto">
              <a:xfrm>
                <a:off x="2990" y="570"/>
                <a:ext cx="22" cy="108"/>
              </a:xfrm>
              <a:prstGeom prst="rect">
                <a:avLst/>
              </a:prstGeom>
              <a:solidFill>
                <a:srgbClr val="053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0" name="Rectangle 1690"/>
              <p:cNvSpPr>
                <a:spLocks noChangeArrowheads="1"/>
              </p:cNvSpPr>
              <p:nvPr/>
            </p:nvSpPr>
            <p:spPr bwMode="auto">
              <a:xfrm>
                <a:off x="3012" y="570"/>
                <a:ext cx="871" cy="2"/>
              </a:xfrm>
              <a:prstGeom prst="rect">
                <a:avLst/>
              </a:prstGeom>
              <a:solidFill>
                <a:srgbClr val="053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1" name="Rectangle 1691"/>
              <p:cNvSpPr>
                <a:spLocks noChangeArrowheads="1"/>
              </p:cNvSpPr>
              <p:nvPr/>
            </p:nvSpPr>
            <p:spPr bwMode="auto">
              <a:xfrm>
                <a:off x="3012" y="572"/>
                <a:ext cx="21" cy="106"/>
              </a:xfrm>
              <a:prstGeom prst="rect">
                <a:avLst/>
              </a:prstGeom>
              <a:solidFill>
                <a:srgbClr val="053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2" name="Rectangle 1692"/>
              <p:cNvSpPr>
                <a:spLocks noChangeArrowheads="1"/>
              </p:cNvSpPr>
              <p:nvPr/>
            </p:nvSpPr>
            <p:spPr bwMode="auto">
              <a:xfrm>
                <a:off x="3033" y="572"/>
                <a:ext cx="850" cy="2"/>
              </a:xfrm>
              <a:prstGeom prst="rect">
                <a:avLst/>
              </a:prstGeom>
              <a:solidFill>
                <a:srgbClr val="053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3" name="Rectangle 1693"/>
              <p:cNvSpPr>
                <a:spLocks noChangeArrowheads="1"/>
              </p:cNvSpPr>
              <p:nvPr/>
            </p:nvSpPr>
            <p:spPr bwMode="auto">
              <a:xfrm>
                <a:off x="3033" y="574"/>
                <a:ext cx="22" cy="104"/>
              </a:xfrm>
              <a:prstGeom prst="rect">
                <a:avLst/>
              </a:prstGeom>
              <a:solidFill>
                <a:srgbClr val="053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4" name="Rectangle 1694"/>
              <p:cNvSpPr>
                <a:spLocks noChangeArrowheads="1"/>
              </p:cNvSpPr>
              <p:nvPr/>
            </p:nvSpPr>
            <p:spPr bwMode="auto">
              <a:xfrm>
                <a:off x="3055" y="574"/>
                <a:ext cx="828" cy="4"/>
              </a:xfrm>
              <a:prstGeom prst="rect">
                <a:avLst/>
              </a:prstGeom>
              <a:solidFill>
                <a:srgbClr val="053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5" name="Rectangle 1695"/>
              <p:cNvSpPr>
                <a:spLocks noChangeArrowheads="1"/>
              </p:cNvSpPr>
              <p:nvPr/>
            </p:nvSpPr>
            <p:spPr bwMode="auto">
              <a:xfrm>
                <a:off x="3055" y="578"/>
                <a:ext cx="22" cy="100"/>
              </a:xfrm>
              <a:prstGeom prst="rect">
                <a:avLst/>
              </a:prstGeom>
              <a:solidFill>
                <a:srgbClr val="053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6" name="Rectangle 1696"/>
              <p:cNvSpPr>
                <a:spLocks noChangeArrowheads="1"/>
              </p:cNvSpPr>
              <p:nvPr/>
            </p:nvSpPr>
            <p:spPr bwMode="auto">
              <a:xfrm>
                <a:off x="3077" y="578"/>
                <a:ext cx="806" cy="2"/>
              </a:xfrm>
              <a:prstGeom prst="rect">
                <a:avLst/>
              </a:prstGeom>
              <a:solidFill>
                <a:srgbClr val="053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7" name="Rectangle 1697"/>
              <p:cNvSpPr>
                <a:spLocks noChangeArrowheads="1"/>
              </p:cNvSpPr>
              <p:nvPr/>
            </p:nvSpPr>
            <p:spPr bwMode="auto">
              <a:xfrm>
                <a:off x="3077" y="580"/>
                <a:ext cx="23" cy="98"/>
              </a:xfrm>
              <a:prstGeom prst="rect">
                <a:avLst/>
              </a:prstGeom>
              <a:solidFill>
                <a:srgbClr val="053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8" name="Rectangle 1698"/>
              <p:cNvSpPr>
                <a:spLocks noChangeArrowheads="1"/>
              </p:cNvSpPr>
              <p:nvPr/>
            </p:nvSpPr>
            <p:spPr bwMode="auto">
              <a:xfrm>
                <a:off x="3100" y="580"/>
                <a:ext cx="783" cy="2"/>
              </a:xfrm>
              <a:prstGeom prst="rect">
                <a:avLst/>
              </a:prstGeom>
              <a:solidFill>
                <a:srgbClr val="053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09" name="Rectangle 1699"/>
              <p:cNvSpPr>
                <a:spLocks noChangeArrowheads="1"/>
              </p:cNvSpPr>
              <p:nvPr/>
            </p:nvSpPr>
            <p:spPr bwMode="auto">
              <a:xfrm>
                <a:off x="3100" y="582"/>
                <a:ext cx="22" cy="96"/>
              </a:xfrm>
              <a:prstGeom prst="rect">
                <a:avLst/>
              </a:prstGeom>
              <a:solidFill>
                <a:srgbClr val="053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0" name="Rectangle 1700"/>
              <p:cNvSpPr>
                <a:spLocks noChangeArrowheads="1"/>
              </p:cNvSpPr>
              <p:nvPr/>
            </p:nvSpPr>
            <p:spPr bwMode="auto">
              <a:xfrm>
                <a:off x="3122" y="582"/>
                <a:ext cx="761" cy="4"/>
              </a:xfrm>
              <a:prstGeom prst="rect">
                <a:avLst/>
              </a:prstGeom>
              <a:solidFill>
                <a:srgbClr val="053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1" name="Rectangle 1701"/>
              <p:cNvSpPr>
                <a:spLocks noChangeArrowheads="1"/>
              </p:cNvSpPr>
              <p:nvPr/>
            </p:nvSpPr>
            <p:spPr bwMode="auto">
              <a:xfrm>
                <a:off x="3122" y="586"/>
                <a:ext cx="21" cy="92"/>
              </a:xfrm>
              <a:prstGeom prst="rect">
                <a:avLst/>
              </a:prstGeom>
              <a:solidFill>
                <a:srgbClr val="053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2" name="Rectangle 1702"/>
              <p:cNvSpPr>
                <a:spLocks noChangeArrowheads="1"/>
              </p:cNvSpPr>
              <p:nvPr/>
            </p:nvSpPr>
            <p:spPr bwMode="auto">
              <a:xfrm>
                <a:off x="3143" y="586"/>
                <a:ext cx="740" cy="2"/>
              </a:xfrm>
              <a:prstGeom prst="rect">
                <a:avLst/>
              </a:prstGeom>
              <a:solidFill>
                <a:srgbClr val="053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3" name="Rectangle 1703"/>
              <p:cNvSpPr>
                <a:spLocks noChangeArrowheads="1"/>
              </p:cNvSpPr>
              <p:nvPr/>
            </p:nvSpPr>
            <p:spPr bwMode="auto">
              <a:xfrm>
                <a:off x="3143" y="588"/>
                <a:ext cx="22" cy="90"/>
              </a:xfrm>
              <a:prstGeom prst="rect">
                <a:avLst/>
              </a:prstGeom>
              <a:solidFill>
                <a:srgbClr val="053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4" name="Rectangle 1704"/>
              <p:cNvSpPr>
                <a:spLocks noChangeArrowheads="1"/>
              </p:cNvSpPr>
              <p:nvPr/>
            </p:nvSpPr>
            <p:spPr bwMode="auto">
              <a:xfrm>
                <a:off x="3165" y="588"/>
                <a:ext cx="718" cy="2"/>
              </a:xfrm>
              <a:prstGeom prst="rect">
                <a:avLst/>
              </a:prstGeom>
              <a:solidFill>
                <a:srgbClr val="053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5" name="Rectangle 1705"/>
              <p:cNvSpPr>
                <a:spLocks noChangeArrowheads="1"/>
              </p:cNvSpPr>
              <p:nvPr/>
            </p:nvSpPr>
            <p:spPr bwMode="auto">
              <a:xfrm>
                <a:off x="3165" y="590"/>
                <a:ext cx="22" cy="88"/>
              </a:xfrm>
              <a:prstGeom prst="rect">
                <a:avLst/>
              </a:prstGeom>
              <a:solidFill>
                <a:srgbClr val="053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6" name="Rectangle 1706"/>
              <p:cNvSpPr>
                <a:spLocks noChangeArrowheads="1"/>
              </p:cNvSpPr>
              <p:nvPr/>
            </p:nvSpPr>
            <p:spPr bwMode="auto">
              <a:xfrm>
                <a:off x="3187" y="590"/>
                <a:ext cx="696" cy="3"/>
              </a:xfrm>
              <a:prstGeom prst="rect">
                <a:avLst/>
              </a:prstGeom>
              <a:solidFill>
                <a:srgbClr val="053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7" name="Rectangle 1707"/>
              <p:cNvSpPr>
                <a:spLocks noChangeArrowheads="1"/>
              </p:cNvSpPr>
              <p:nvPr/>
            </p:nvSpPr>
            <p:spPr bwMode="auto">
              <a:xfrm>
                <a:off x="3187" y="593"/>
                <a:ext cx="21" cy="85"/>
              </a:xfrm>
              <a:prstGeom prst="rect">
                <a:avLst/>
              </a:prstGeom>
              <a:solidFill>
                <a:srgbClr val="053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8" name="Rectangle 1708"/>
              <p:cNvSpPr>
                <a:spLocks noChangeArrowheads="1"/>
              </p:cNvSpPr>
              <p:nvPr/>
            </p:nvSpPr>
            <p:spPr bwMode="auto">
              <a:xfrm>
                <a:off x="3208" y="593"/>
                <a:ext cx="675" cy="4"/>
              </a:xfrm>
              <a:prstGeom prst="rect">
                <a:avLst/>
              </a:prstGeom>
              <a:solidFill>
                <a:srgbClr val="053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19" name="Rectangle 1709"/>
              <p:cNvSpPr>
                <a:spLocks noChangeArrowheads="1"/>
              </p:cNvSpPr>
              <p:nvPr/>
            </p:nvSpPr>
            <p:spPr bwMode="auto">
              <a:xfrm>
                <a:off x="3208" y="597"/>
                <a:ext cx="22" cy="81"/>
              </a:xfrm>
              <a:prstGeom prst="rect">
                <a:avLst/>
              </a:prstGeom>
              <a:solidFill>
                <a:srgbClr val="053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0" name="Rectangle 1710"/>
              <p:cNvSpPr>
                <a:spLocks noChangeArrowheads="1"/>
              </p:cNvSpPr>
              <p:nvPr/>
            </p:nvSpPr>
            <p:spPr bwMode="auto">
              <a:xfrm>
                <a:off x="3230" y="597"/>
                <a:ext cx="653" cy="2"/>
              </a:xfrm>
              <a:prstGeom prst="rect">
                <a:avLst/>
              </a:prstGeom>
              <a:solidFill>
                <a:srgbClr val="053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1" name="Rectangle 1711"/>
              <p:cNvSpPr>
                <a:spLocks noChangeArrowheads="1"/>
              </p:cNvSpPr>
              <p:nvPr/>
            </p:nvSpPr>
            <p:spPr bwMode="auto">
              <a:xfrm>
                <a:off x="3230" y="599"/>
                <a:ext cx="21" cy="79"/>
              </a:xfrm>
              <a:prstGeom prst="rect">
                <a:avLst/>
              </a:prstGeom>
              <a:solidFill>
                <a:srgbClr val="053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2" name="Rectangle 1712"/>
              <p:cNvSpPr>
                <a:spLocks noChangeArrowheads="1"/>
              </p:cNvSpPr>
              <p:nvPr/>
            </p:nvSpPr>
            <p:spPr bwMode="auto">
              <a:xfrm>
                <a:off x="3251" y="599"/>
                <a:ext cx="632" cy="2"/>
              </a:xfrm>
              <a:prstGeom prst="rect">
                <a:avLst/>
              </a:prstGeom>
              <a:solidFill>
                <a:srgbClr val="053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3" name="Rectangle 1713"/>
              <p:cNvSpPr>
                <a:spLocks noChangeArrowheads="1"/>
              </p:cNvSpPr>
              <p:nvPr/>
            </p:nvSpPr>
            <p:spPr bwMode="auto">
              <a:xfrm>
                <a:off x="3251" y="601"/>
                <a:ext cx="22" cy="77"/>
              </a:xfrm>
              <a:prstGeom prst="rect">
                <a:avLst/>
              </a:prstGeom>
              <a:solidFill>
                <a:srgbClr val="053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4" name="Rectangle 1714"/>
              <p:cNvSpPr>
                <a:spLocks noChangeArrowheads="1"/>
              </p:cNvSpPr>
              <p:nvPr/>
            </p:nvSpPr>
            <p:spPr bwMode="auto">
              <a:xfrm>
                <a:off x="3273" y="601"/>
                <a:ext cx="610" cy="4"/>
              </a:xfrm>
              <a:prstGeom prst="rect">
                <a:avLst/>
              </a:prstGeom>
              <a:solidFill>
                <a:srgbClr val="053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5" name="Rectangle 1715"/>
              <p:cNvSpPr>
                <a:spLocks noChangeArrowheads="1"/>
              </p:cNvSpPr>
              <p:nvPr/>
            </p:nvSpPr>
            <p:spPr bwMode="auto">
              <a:xfrm>
                <a:off x="3273" y="605"/>
                <a:ext cx="22" cy="73"/>
              </a:xfrm>
              <a:prstGeom prst="rect">
                <a:avLst/>
              </a:prstGeom>
              <a:solidFill>
                <a:srgbClr val="053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6" name="Rectangle 1716"/>
              <p:cNvSpPr>
                <a:spLocks noChangeArrowheads="1"/>
              </p:cNvSpPr>
              <p:nvPr/>
            </p:nvSpPr>
            <p:spPr bwMode="auto">
              <a:xfrm>
                <a:off x="3295" y="605"/>
                <a:ext cx="588" cy="2"/>
              </a:xfrm>
              <a:prstGeom prst="rect">
                <a:avLst/>
              </a:prstGeom>
              <a:solidFill>
                <a:srgbClr val="053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7" name="Rectangle 1717"/>
              <p:cNvSpPr>
                <a:spLocks noChangeArrowheads="1"/>
              </p:cNvSpPr>
              <p:nvPr/>
            </p:nvSpPr>
            <p:spPr bwMode="auto">
              <a:xfrm>
                <a:off x="3295" y="607"/>
                <a:ext cx="21" cy="71"/>
              </a:xfrm>
              <a:prstGeom prst="rect">
                <a:avLst/>
              </a:prstGeom>
              <a:solidFill>
                <a:srgbClr val="053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8" name="Rectangle 1718"/>
              <p:cNvSpPr>
                <a:spLocks noChangeArrowheads="1"/>
              </p:cNvSpPr>
              <p:nvPr/>
            </p:nvSpPr>
            <p:spPr bwMode="auto">
              <a:xfrm>
                <a:off x="3316" y="607"/>
                <a:ext cx="567" cy="2"/>
              </a:xfrm>
              <a:prstGeom prst="rect">
                <a:avLst/>
              </a:prstGeom>
              <a:solidFill>
                <a:srgbClr val="053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29" name="Rectangle 1719"/>
              <p:cNvSpPr>
                <a:spLocks noChangeArrowheads="1"/>
              </p:cNvSpPr>
              <p:nvPr/>
            </p:nvSpPr>
            <p:spPr bwMode="auto">
              <a:xfrm>
                <a:off x="3316" y="609"/>
                <a:ext cx="22" cy="69"/>
              </a:xfrm>
              <a:prstGeom prst="rect">
                <a:avLst/>
              </a:prstGeom>
              <a:solidFill>
                <a:srgbClr val="053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0" name="Rectangle 1720"/>
              <p:cNvSpPr>
                <a:spLocks noChangeArrowheads="1"/>
              </p:cNvSpPr>
              <p:nvPr/>
            </p:nvSpPr>
            <p:spPr bwMode="auto">
              <a:xfrm>
                <a:off x="3338" y="609"/>
                <a:ext cx="545" cy="4"/>
              </a:xfrm>
              <a:prstGeom prst="rect">
                <a:avLst/>
              </a:prstGeom>
              <a:solidFill>
                <a:srgbClr val="053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1" name="Rectangle 1721"/>
              <p:cNvSpPr>
                <a:spLocks noChangeArrowheads="1"/>
              </p:cNvSpPr>
              <p:nvPr/>
            </p:nvSpPr>
            <p:spPr bwMode="auto">
              <a:xfrm>
                <a:off x="3338" y="613"/>
                <a:ext cx="22" cy="65"/>
              </a:xfrm>
              <a:prstGeom prst="rect">
                <a:avLst/>
              </a:prstGeom>
              <a:solidFill>
                <a:srgbClr val="053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2" name="Rectangle 1722"/>
              <p:cNvSpPr>
                <a:spLocks noChangeArrowheads="1"/>
              </p:cNvSpPr>
              <p:nvPr/>
            </p:nvSpPr>
            <p:spPr bwMode="auto">
              <a:xfrm>
                <a:off x="3360" y="613"/>
                <a:ext cx="523" cy="2"/>
              </a:xfrm>
              <a:prstGeom prst="rect">
                <a:avLst/>
              </a:prstGeom>
              <a:solidFill>
                <a:srgbClr val="053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3" name="Rectangle 1723"/>
              <p:cNvSpPr>
                <a:spLocks noChangeArrowheads="1"/>
              </p:cNvSpPr>
              <p:nvPr/>
            </p:nvSpPr>
            <p:spPr bwMode="auto">
              <a:xfrm>
                <a:off x="3360" y="615"/>
                <a:ext cx="21" cy="63"/>
              </a:xfrm>
              <a:prstGeom prst="rect">
                <a:avLst/>
              </a:prstGeom>
              <a:solidFill>
                <a:srgbClr val="053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4" name="Rectangle 1724"/>
              <p:cNvSpPr>
                <a:spLocks noChangeArrowheads="1"/>
              </p:cNvSpPr>
              <p:nvPr/>
            </p:nvSpPr>
            <p:spPr bwMode="auto">
              <a:xfrm>
                <a:off x="3381" y="615"/>
                <a:ext cx="502" cy="2"/>
              </a:xfrm>
              <a:prstGeom prst="rect">
                <a:avLst/>
              </a:prstGeom>
              <a:solidFill>
                <a:srgbClr val="053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5" name="Rectangle 1725"/>
              <p:cNvSpPr>
                <a:spLocks noChangeArrowheads="1"/>
              </p:cNvSpPr>
              <p:nvPr/>
            </p:nvSpPr>
            <p:spPr bwMode="auto">
              <a:xfrm>
                <a:off x="3381" y="617"/>
                <a:ext cx="22" cy="61"/>
              </a:xfrm>
              <a:prstGeom prst="rect">
                <a:avLst/>
              </a:prstGeom>
              <a:solidFill>
                <a:srgbClr val="053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6" name="Rectangle 1726"/>
              <p:cNvSpPr>
                <a:spLocks noChangeArrowheads="1"/>
              </p:cNvSpPr>
              <p:nvPr/>
            </p:nvSpPr>
            <p:spPr bwMode="auto">
              <a:xfrm>
                <a:off x="3403" y="617"/>
                <a:ext cx="480" cy="4"/>
              </a:xfrm>
              <a:prstGeom prst="rect">
                <a:avLst/>
              </a:prstGeom>
              <a:solidFill>
                <a:srgbClr val="053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7" name="Rectangle 1727"/>
              <p:cNvSpPr>
                <a:spLocks noChangeArrowheads="1"/>
              </p:cNvSpPr>
              <p:nvPr/>
            </p:nvSpPr>
            <p:spPr bwMode="auto">
              <a:xfrm>
                <a:off x="3403" y="621"/>
                <a:ext cx="22" cy="57"/>
              </a:xfrm>
              <a:prstGeom prst="rect">
                <a:avLst/>
              </a:prstGeom>
              <a:solidFill>
                <a:srgbClr val="053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8" name="Rectangle 1728"/>
              <p:cNvSpPr>
                <a:spLocks noChangeArrowheads="1"/>
              </p:cNvSpPr>
              <p:nvPr/>
            </p:nvSpPr>
            <p:spPr bwMode="auto">
              <a:xfrm>
                <a:off x="3425" y="621"/>
                <a:ext cx="458" cy="2"/>
              </a:xfrm>
              <a:prstGeom prst="rect">
                <a:avLst/>
              </a:prstGeom>
              <a:solidFill>
                <a:srgbClr val="053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39" name="Rectangle 1729"/>
              <p:cNvSpPr>
                <a:spLocks noChangeArrowheads="1"/>
              </p:cNvSpPr>
              <p:nvPr/>
            </p:nvSpPr>
            <p:spPr bwMode="auto">
              <a:xfrm>
                <a:off x="3425" y="623"/>
                <a:ext cx="21" cy="55"/>
              </a:xfrm>
              <a:prstGeom prst="rect">
                <a:avLst/>
              </a:prstGeom>
              <a:solidFill>
                <a:srgbClr val="053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0" name="Rectangle 1730"/>
              <p:cNvSpPr>
                <a:spLocks noChangeArrowheads="1"/>
              </p:cNvSpPr>
              <p:nvPr/>
            </p:nvSpPr>
            <p:spPr bwMode="auto">
              <a:xfrm>
                <a:off x="3446" y="623"/>
                <a:ext cx="437" cy="2"/>
              </a:xfrm>
              <a:prstGeom prst="rect">
                <a:avLst/>
              </a:prstGeom>
              <a:solidFill>
                <a:srgbClr val="053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1" name="Rectangle 1731"/>
              <p:cNvSpPr>
                <a:spLocks noChangeArrowheads="1"/>
              </p:cNvSpPr>
              <p:nvPr/>
            </p:nvSpPr>
            <p:spPr bwMode="auto">
              <a:xfrm>
                <a:off x="3446" y="625"/>
                <a:ext cx="22" cy="53"/>
              </a:xfrm>
              <a:prstGeom prst="rect">
                <a:avLst/>
              </a:prstGeom>
              <a:solidFill>
                <a:srgbClr val="053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2" name="Rectangle 1732"/>
              <p:cNvSpPr>
                <a:spLocks noChangeArrowheads="1"/>
              </p:cNvSpPr>
              <p:nvPr/>
            </p:nvSpPr>
            <p:spPr bwMode="auto">
              <a:xfrm>
                <a:off x="3468" y="625"/>
                <a:ext cx="415" cy="4"/>
              </a:xfrm>
              <a:prstGeom prst="rect">
                <a:avLst/>
              </a:prstGeom>
              <a:solidFill>
                <a:srgbClr val="053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3" name="Rectangle 1733"/>
              <p:cNvSpPr>
                <a:spLocks noChangeArrowheads="1"/>
              </p:cNvSpPr>
              <p:nvPr/>
            </p:nvSpPr>
            <p:spPr bwMode="auto">
              <a:xfrm>
                <a:off x="3468" y="629"/>
                <a:ext cx="23" cy="49"/>
              </a:xfrm>
              <a:prstGeom prst="rect">
                <a:avLst/>
              </a:prstGeom>
              <a:solidFill>
                <a:srgbClr val="053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4" name="Rectangle 1734"/>
              <p:cNvSpPr>
                <a:spLocks noChangeArrowheads="1"/>
              </p:cNvSpPr>
              <p:nvPr/>
            </p:nvSpPr>
            <p:spPr bwMode="auto">
              <a:xfrm>
                <a:off x="3491" y="629"/>
                <a:ext cx="392" cy="2"/>
              </a:xfrm>
              <a:prstGeom prst="rect">
                <a:avLst/>
              </a:prstGeom>
              <a:solidFill>
                <a:srgbClr val="053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5" name="Rectangle 1735"/>
              <p:cNvSpPr>
                <a:spLocks noChangeArrowheads="1"/>
              </p:cNvSpPr>
              <p:nvPr/>
            </p:nvSpPr>
            <p:spPr bwMode="auto">
              <a:xfrm>
                <a:off x="3491" y="631"/>
                <a:ext cx="22" cy="47"/>
              </a:xfrm>
              <a:prstGeom prst="rect">
                <a:avLst/>
              </a:prstGeom>
              <a:solidFill>
                <a:srgbClr val="053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6" name="Rectangle 1736"/>
              <p:cNvSpPr>
                <a:spLocks noChangeArrowheads="1"/>
              </p:cNvSpPr>
              <p:nvPr/>
            </p:nvSpPr>
            <p:spPr bwMode="auto">
              <a:xfrm>
                <a:off x="3513" y="631"/>
                <a:ext cx="370" cy="2"/>
              </a:xfrm>
              <a:prstGeom prst="rect">
                <a:avLst/>
              </a:prstGeom>
              <a:solidFill>
                <a:srgbClr val="053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7" name="Rectangle 1737"/>
              <p:cNvSpPr>
                <a:spLocks noChangeArrowheads="1"/>
              </p:cNvSpPr>
              <p:nvPr/>
            </p:nvSpPr>
            <p:spPr bwMode="auto">
              <a:xfrm>
                <a:off x="3513" y="633"/>
                <a:ext cx="22" cy="45"/>
              </a:xfrm>
              <a:prstGeom prst="rect">
                <a:avLst/>
              </a:prstGeom>
              <a:solidFill>
                <a:srgbClr val="053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8" name="Rectangle 1738"/>
              <p:cNvSpPr>
                <a:spLocks noChangeArrowheads="1"/>
              </p:cNvSpPr>
              <p:nvPr/>
            </p:nvSpPr>
            <p:spPr bwMode="auto">
              <a:xfrm>
                <a:off x="3535" y="633"/>
                <a:ext cx="348" cy="4"/>
              </a:xfrm>
              <a:prstGeom prst="rect">
                <a:avLst/>
              </a:prstGeom>
              <a:solidFill>
                <a:srgbClr val="053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49" name="Rectangle 1739"/>
              <p:cNvSpPr>
                <a:spLocks noChangeArrowheads="1"/>
              </p:cNvSpPr>
              <p:nvPr/>
            </p:nvSpPr>
            <p:spPr bwMode="auto">
              <a:xfrm>
                <a:off x="3535" y="637"/>
                <a:ext cx="21" cy="41"/>
              </a:xfrm>
              <a:prstGeom prst="rect">
                <a:avLst/>
              </a:prstGeom>
              <a:solidFill>
                <a:srgbClr val="053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0" name="Rectangle 1740"/>
              <p:cNvSpPr>
                <a:spLocks noChangeArrowheads="1"/>
              </p:cNvSpPr>
              <p:nvPr/>
            </p:nvSpPr>
            <p:spPr bwMode="auto">
              <a:xfrm>
                <a:off x="3556" y="637"/>
                <a:ext cx="327" cy="2"/>
              </a:xfrm>
              <a:prstGeom prst="rect">
                <a:avLst/>
              </a:prstGeom>
              <a:solidFill>
                <a:srgbClr val="053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1" name="Rectangle 1741"/>
              <p:cNvSpPr>
                <a:spLocks noChangeArrowheads="1"/>
              </p:cNvSpPr>
              <p:nvPr/>
            </p:nvSpPr>
            <p:spPr bwMode="auto">
              <a:xfrm>
                <a:off x="3556" y="639"/>
                <a:ext cx="22" cy="39"/>
              </a:xfrm>
              <a:prstGeom prst="rect">
                <a:avLst/>
              </a:prstGeom>
              <a:solidFill>
                <a:srgbClr val="053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2" name="Rectangle 1742"/>
              <p:cNvSpPr>
                <a:spLocks noChangeArrowheads="1"/>
              </p:cNvSpPr>
              <p:nvPr/>
            </p:nvSpPr>
            <p:spPr bwMode="auto">
              <a:xfrm>
                <a:off x="3578" y="639"/>
                <a:ext cx="305" cy="2"/>
              </a:xfrm>
              <a:prstGeom prst="rect">
                <a:avLst/>
              </a:prstGeom>
              <a:solidFill>
                <a:srgbClr val="053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3" name="Rectangle 1743"/>
              <p:cNvSpPr>
                <a:spLocks noChangeArrowheads="1"/>
              </p:cNvSpPr>
              <p:nvPr/>
            </p:nvSpPr>
            <p:spPr bwMode="auto">
              <a:xfrm>
                <a:off x="3578" y="641"/>
                <a:ext cx="22" cy="37"/>
              </a:xfrm>
              <a:prstGeom prst="rect">
                <a:avLst/>
              </a:prstGeom>
              <a:solidFill>
                <a:srgbClr val="053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4" name="Rectangle 1744"/>
              <p:cNvSpPr>
                <a:spLocks noChangeArrowheads="1"/>
              </p:cNvSpPr>
              <p:nvPr/>
            </p:nvSpPr>
            <p:spPr bwMode="auto">
              <a:xfrm>
                <a:off x="3600" y="641"/>
                <a:ext cx="283" cy="4"/>
              </a:xfrm>
              <a:prstGeom prst="rect">
                <a:avLst/>
              </a:prstGeom>
              <a:solidFill>
                <a:srgbClr val="053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5" name="Rectangle 1745"/>
              <p:cNvSpPr>
                <a:spLocks noChangeArrowheads="1"/>
              </p:cNvSpPr>
              <p:nvPr/>
            </p:nvSpPr>
            <p:spPr bwMode="auto">
              <a:xfrm>
                <a:off x="3600" y="645"/>
                <a:ext cx="21" cy="33"/>
              </a:xfrm>
              <a:prstGeom prst="rect">
                <a:avLst/>
              </a:prstGeom>
              <a:solidFill>
                <a:srgbClr val="053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6" name="Rectangle 1746"/>
              <p:cNvSpPr>
                <a:spLocks noChangeArrowheads="1"/>
              </p:cNvSpPr>
              <p:nvPr/>
            </p:nvSpPr>
            <p:spPr bwMode="auto">
              <a:xfrm>
                <a:off x="3621" y="645"/>
                <a:ext cx="262" cy="2"/>
              </a:xfrm>
              <a:prstGeom prst="rect">
                <a:avLst/>
              </a:prstGeom>
              <a:solidFill>
                <a:srgbClr val="053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7" name="Rectangle 1747"/>
              <p:cNvSpPr>
                <a:spLocks noChangeArrowheads="1"/>
              </p:cNvSpPr>
              <p:nvPr/>
            </p:nvSpPr>
            <p:spPr bwMode="auto">
              <a:xfrm>
                <a:off x="3621" y="647"/>
                <a:ext cx="22" cy="31"/>
              </a:xfrm>
              <a:prstGeom prst="rect">
                <a:avLst/>
              </a:prstGeom>
              <a:solidFill>
                <a:srgbClr val="053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8" name="Rectangle 1748"/>
              <p:cNvSpPr>
                <a:spLocks noChangeArrowheads="1"/>
              </p:cNvSpPr>
              <p:nvPr/>
            </p:nvSpPr>
            <p:spPr bwMode="auto">
              <a:xfrm>
                <a:off x="3643" y="647"/>
                <a:ext cx="240" cy="2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59" name="Rectangle 1749"/>
              <p:cNvSpPr>
                <a:spLocks noChangeArrowheads="1"/>
              </p:cNvSpPr>
              <p:nvPr/>
            </p:nvSpPr>
            <p:spPr bwMode="auto">
              <a:xfrm>
                <a:off x="3643" y="649"/>
                <a:ext cx="21" cy="29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0" name="Rectangle 1750"/>
              <p:cNvSpPr>
                <a:spLocks noChangeArrowheads="1"/>
              </p:cNvSpPr>
              <p:nvPr/>
            </p:nvSpPr>
            <p:spPr bwMode="auto">
              <a:xfrm>
                <a:off x="3664" y="649"/>
                <a:ext cx="219" cy="4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1" name="Rectangle 1751"/>
              <p:cNvSpPr>
                <a:spLocks noChangeArrowheads="1"/>
              </p:cNvSpPr>
              <p:nvPr/>
            </p:nvSpPr>
            <p:spPr bwMode="auto">
              <a:xfrm>
                <a:off x="3664" y="653"/>
                <a:ext cx="22" cy="25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2" name="Rectangle 1752"/>
              <p:cNvSpPr>
                <a:spLocks noChangeArrowheads="1"/>
              </p:cNvSpPr>
              <p:nvPr/>
            </p:nvSpPr>
            <p:spPr bwMode="auto">
              <a:xfrm>
                <a:off x="3686" y="653"/>
                <a:ext cx="197" cy="2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3" name="Rectangle 1753"/>
              <p:cNvSpPr>
                <a:spLocks noChangeArrowheads="1"/>
              </p:cNvSpPr>
              <p:nvPr/>
            </p:nvSpPr>
            <p:spPr bwMode="auto">
              <a:xfrm>
                <a:off x="3686" y="655"/>
                <a:ext cx="22" cy="23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4" name="Rectangle 1754"/>
              <p:cNvSpPr>
                <a:spLocks noChangeArrowheads="1"/>
              </p:cNvSpPr>
              <p:nvPr/>
            </p:nvSpPr>
            <p:spPr bwMode="auto">
              <a:xfrm>
                <a:off x="3708" y="655"/>
                <a:ext cx="175" cy="2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5" name="Rectangle 1755"/>
              <p:cNvSpPr>
                <a:spLocks noChangeArrowheads="1"/>
              </p:cNvSpPr>
              <p:nvPr/>
            </p:nvSpPr>
            <p:spPr bwMode="auto">
              <a:xfrm>
                <a:off x="3708" y="657"/>
                <a:ext cx="21" cy="21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6" name="Rectangle 1756"/>
              <p:cNvSpPr>
                <a:spLocks noChangeArrowheads="1"/>
              </p:cNvSpPr>
              <p:nvPr/>
            </p:nvSpPr>
            <p:spPr bwMode="auto">
              <a:xfrm>
                <a:off x="3729" y="657"/>
                <a:ext cx="154" cy="4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7" name="Rectangle 1757"/>
              <p:cNvSpPr>
                <a:spLocks noChangeArrowheads="1"/>
              </p:cNvSpPr>
              <p:nvPr/>
            </p:nvSpPr>
            <p:spPr bwMode="auto">
              <a:xfrm>
                <a:off x="3729" y="661"/>
                <a:ext cx="22" cy="17"/>
              </a:xfrm>
              <a:prstGeom prst="rect">
                <a:avLst/>
              </a:prstGeom>
              <a:solidFill>
                <a:srgbClr val="053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8" name="Rectangle 1758"/>
              <p:cNvSpPr>
                <a:spLocks noChangeArrowheads="1"/>
              </p:cNvSpPr>
              <p:nvPr/>
            </p:nvSpPr>
            <p:spPr bwMode="auto">
              <a:xfrm>
                <a:off x="3751" y="661"/>
                <a:ext cx="132" cy="3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69" name="Rectangle 1759"/>
              <p:cNvSpPr>
                <a:spLocks noChangeArrowheads="1"/>
              </p:cNvSpPr>
              <p:nvPr/>
            </p:nvSpPr>
            <p:spPr bwMode="auto">
              <a:xfrm>
                <a:off x="3751" y="664"/>
                <a:ext cx="22" cy="14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0" name="Rectangle 1760"/>
              <p:cNvSpPr>
                <a:spLocks noChangeArrowheads="1"/>
              </p:cNvSpPr>
              <p:nvPr/>
            </p:nvSpPr>
            <p:spPr bwMode="auto">
              <a:xfrm>
                <a:off x="3773" y="664"/>
                <a:ext cx="110" cy="2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1" name="Rectangle 1761"/>
              <p:cNvSpPr>
                <a:spLocks noChangeArrowheads="1"/>
              </p:cNvSpPr>
              <p:nvPr/>
            </p:nvSpPr>
            <p:spPr bwMode="auto">
              <a:xfrm>
                <a:off x="3773" y="666"/>
                <a:ext cx="21" cy="12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2" name="Rectangle 1762"/>
              <p:cNvSpPr>
                <a:spLocks noChangeArrowheads="1"/>
              </p:cNvSpPr>
              <p:nvPr/>
            </p:nvSpPr>
            <p:spPr bwMode="auto">
              <a:xfrm>
                <a:off x="3794" y="666"/>
                <a:ext cx="89" cy="4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3" name="Rectangle 1763"/>
              <p:cNvSpPr>
                <a:spLocks noChangeArrowheads="1"/>
              </p:cNvSpPr>
              <p:nvPr/>
            </p:nvSpPr>
            <p:spPr bwMode="auto">
              <a:xfrm>
                <a:off x="3794" y="670"/>
                <a:ext cx="22" cy="8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4" name="Rectangle 1764"/>
              <p:cNvSpPr>
                <a:spLocks noChangeArrowheads="1"/>
              </p:cNvSpPr>
              <p:nvPr/>
            </p:nvSpPr>
            <p:spPr bwMode="auto">
              <a:xfrm>
                <a:off x="3816" y="670"/>
                <a:ext cx="67" cy="2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5" name="Rectangle 1765"/>
              <p:cNvSpPr>
                <a:spLocks noChangeArrowheads="1"/>
              </p:cNvSpPr>
              <p:nvPr/>
            </p:nvSpPr>
            <p:spPr bwMode="auto">
              <a:xfrm>
                <a:off x="3816" y="672"/>
                <a:ext cx="22" cy="6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6" name="Rectangle 1766"/>
              <p:cNvSpPr>
                <a:spLocks noChangeArrowheads="1"/>
              </p:cNvSpPr>
              <p:nvPr/>
            </p:nvSpPr>
            <p:spPr bwMode="auto">
              <a:xfrm>
                <a:off x="3838" y="672"/>
                <a:ext cx="45" cy="2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7" name="Rectangle 1767"/>
              <p:cNvSpPr>
                <a:spLocks noChangeArrowheads="1"/>
              </p:cNvSpPr>
              <p:nvPr/>
            </p:nvSpPr>
            <p:spPr bwMode="auto">
              <a:xfrm>
                <a:off x="3838" y="674"/>
                <a:ext cx="21" cy="4"/>
              </a:xfrm>
              <a:prstGeom prst="rect">
                <a:avLst/>
              </a:prstGeom>
              <a:solidFill>
                <a:srgbClr val="053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69878" name="Rectangle 1768"/>
              <p:cNvSpPr>
                <a:spLocks noChangeArrowheads="1"/>
              </p:cNvSpPr>
              <p:nvPr/>
            </p:nvSpPr>
            <p:spPr bwMode="auto">
              <a:xfrm>
                <a:off x="3859" y="674"/>
                <a:ext cx="24" cy="4"/>
              </a:xfrm>
              <a:prstGeom prst="rect">
                <a:avLst/>
              </a:pr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</p:grpSp>
      <p:sp>
        <p:nvSpPr>
          <p:cNvPr id="69637" name="Rectangle 1771"/>
          <p:cNvSpPr>
            <a:spLocks noChangeArrowheads="1"/>
          </p:cNvSpPr>
          <p:nvPr/>
        </p:nvSpPr>
        <p:spPr bwMode="auto">
          <a:xfrm>
            <a:off x="2120900" y="466725"/>
            <a:ext cx="27924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000000"/>
                </a:solidFill>
                <a:latin typeface="Times New Roman" panose="02020603050405020304" pitchFamily="18" charset="0"/>
              </a:rPr>
              <a:t>NUTRIÇÃO</a:t>
            </a:r>
            <a:endParaRPr lang="pt-BR" altLang="pt-BR" sz="1800"/>
          </a:p>
        </p:txBody>
      </p:sp>
      <p:sp>
        <p:nvSpPr>
          <p:cNvPr id="69638" name="Rectangle 1772"/>
          <p:cNvSpPr>
            <a:spLocks noChangeArrowheads="1"/>
          </p:cNvSpPr>
          <p:nvPr/>
        </p:nvSpPr>
        <p:spPr bwMode="auto">
          <a:xfrm>
            <a:off x="2103438" y="447675"/>
            <a:ext cx="27924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NUTRIÇÃO</a:t>
            </a:r>
            <a:endParaRPr lang="pt-BR" altLang="pt-BR" sz="1800"/>
          </a:p>
        </p:txBody>
      </p:sp>
      <p:sp>
        <p:nvSpPr>
          <p:cNvPr id="69639" name="Rectangle 1773"/>
          <p:cNvSpPr>
            <a:spLocks noChangeArrowheads="1"/>
          </p:cNvSpPr>
          <p:nvPr/>
        </p:nvSpPr>
        <p:spPr bwMode="auto">
          <a:xfrm>
            <a:off x="647700" y="1527175"/>
            <a:ext cx="4602163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9640" name="Rectangle 1774"/>
          <p:cNvSpPr>
            <a:spLocks noChangeArrowheads="1"/>
          </p:cNvSpPr>
          <p:nvPr/>
        </p:nvSpPr>
        <p:spPr bwMode="auto">
          <a:xfrm>
            <a:off x="738188" y="1565275"/>
            <a:ext cx="211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endParaRPr lang="pt-BR" altLang="pt-BR" sz="1800"/>
          </a:p>
        </p:txBody>
      </p:sp>
      <p:sp>
        <p:nvSpPr>
          <p:cNvPr id="69641" name="Rectangle 1775"/>
          <p:cNvSpPr>
            <a:spLocks noChangeArrowheads="1"/>
          </p:cNvSpPr>
          <p:nvPr/>
        </p:nvSpPr>
        <p:spPr bwMode="auto">
          <a:xfrm>
            <a:off x="723900" y="1549400"/>
            <a:ext cx="211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FC0128"/>
                </a:solidFill>
                <a:latin typeface="Symbol" panose="05050102010706020507" pitchFamily="18" charset="2"/>
              </a:rPr>
              <a:t>·</a:t>
            </a:r>
            <a:endParaRPr lang="pt-BR" altLang="pt-BR" sz="1800"/>
          </a:p>
        </p:txBody>
      </p:sp>
      <p:sp>
        <p:nvSpPr>
          <p:cNvPr id="69642" name="Rectangle 1776"/>
          <p:cNvSpPr>
            <a:spLocks noChangeArrowheads="1"/>
          </p:cNvSpPr>
          <p:nvPr/>
        </p:nvSpPr>
        <p:spPr bwMode="auto">
          <a:xfrm>
            <a:off x="987425" y="1738313"/>
            <a:ext cx="3992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COMPOSIÇÃO CORPÓREA</a:t>
            </a:r>
            <a:endParaRPr lang="pt-BR" altLang="pt-BR" sz="1800"/>
          </a:p>
        </p:txBody>
      </p:sp>
      <p:sp>
        <p:nvSpPr>
          <p:cNvPr id="69643" name="Rectangle 1777"/>
          <p:cNvSpPr>
            <a:spLocks noChangeArrowheads="1"/>
          </p:cNvSpPr>
          <p:nvPr/>
        </p:nvSpPr>
        <p:spPr bwMode="auto">
          <a:xfrm>
            <a:off x="979488" y="1728788"/>
            <a:ext cx="3992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AFD00"/>
                </a:solidFill>
                <a:latin typeface="Times New Roman" panose="02020603050405020304" pitchFamily="18" charset="0"/>
              </a:rPr>
              <a:t>COMPOSIÇÃO CORPÓREA</a:t>
            </a:r>
            <a:endParaRPr lang="pt-BR" altLang="pt-BR" sz="1800"/>
          </a:p>
        </p:txBody>
      </p:sp>
      <p:sp>
        <p:nvSpPr>
          <p:cNvPr id="69644" name="Rectangle 1778"/>
          <p:cNvSpPr>
            <a:spLocks noChangeArrowheads="1"/>
          </p:cNvSpPr>
          <p:nvPr/>
        </p:nvSpPr>
        <p:spPr bwMode="auto">
          <a:xfrm>
            <a:off x="738188" y="2297113"/>
            <a:ext cx="2111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endParaRPr lang="pt-BR" altLang="pt-BR" sz="1800"/>
          </a:p>
        </p:txBody>
      </p:sp>
      <p:sp>
        <p:nvSpPr>
          <p:cNvPr id="69645" name="Rectangle 1779"/>
          <p:cNvSpPr>
            <a:spLocks noChangeArrowheads="1"/>
          </p:cNvSpPr>
          <p:nvPr/>
        </p:nvSpPr>
        <p:spPr bwMode="auto">
          <a:xfrm>
            <a:off x="723900" y="2281238"/>
            <a:ext cx="211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FC0128"/>
                </a:solidFill>
                <a:latin typeface="Symbol" panose="05050102010706020507" pitchFamily="18" charset="2"/>
              </a:rPr>
              <a:t>·</a:t>
            </a:r>
            <a:endParaRPr lang="pt-BR" altLang="pt-BR" sz="1800"/>
          </a:p>
        </p:txBody>
      </p:sp>
      <p:sp>
        <p:nvSpPr>
          <p:cNvPr id="69646" name="Rectangle 1780"/>
          <p:cNvSpPr>
            <a:spLocks noChangeArrowheads="1"/>
          </p:cNvSpPr>
          <p:nvPr/>
        </p:nvSpPr>
        <p:spPr bwMode="auto">
          <a:xfrm>
            <a:off x="987425" y="2470150"/>
            <a:ext cx="347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METABOLISMO BASAL</a:t>
            </a:r>
            <a:endParaRPr lang="pt-BR" altLang="pt-BR" sz="1800"/>
          </a:p>
        </p:txBody>
      </p:sp>
      <p:sp>
        <p:nvSpPr>
          <p:cNvPr id="69647" name="Rectangle 1781"/>
          <p:cNvSpPr>
            <a:spLocks noChangeArrowheads="1"/>
          </p:cNvSpPr>
          <p:nvPr/>
        </p:nvSpPr>
        <p:spPr bwMode="auto">
          <a:xfrm>
            <a:off x="979488" y="2460625"/>
            <a:ext cx="347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AFD00"/>
                </a:solidFill>
                <a:latin typeface="Times New Roman" panose="02020603050405020304" pitchFamily="18" charset="0"/>
              </a:rPr>
              <a:t>METABOLISMO BASAL</a:t>
            </a:r>
            <a:endParaRPr lang="pt-BR" altLang="pt-BR" sz="1800"/>
          </a:p>
        </p:txBody>
      </p:sp>
      <p:sp>
        <p:nvSpPr>
          <p:cNvPr id="69648" name="Rectangle 1782"/>
          <p:cNvSpPr>
            <a:spLocks noChangeArrowheads="1"/>
          </p:cNvSpPr>
          <p:nvPr/>
        </p:nvSpPr>
        <p:spPr bwMode="auto">
          <a:xfrm>
            <a:off x="738188" y="3028950"/>
            <a:ext cx="211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endParaRPr lang="pt-BR" altLang="pt-BR" sz="1800"/>
          </a:p>
        </p:txBody>
      </p:sp>
      <p:sp>
        <p:nvSpPr>
          <p:cNvPr id="69649" name="Rectangle 1783"/>
          <p:cNvSpPr>
            <a:spLocks noChangeArrowheads="1"/>
          </p:cNvSpPr>
          <p:nvPr/>
        </p:nvSpPr>
        <p:spPr bwMode="auto">
          <a:xfrm>
            <a:off x="723900" y="3011488"/>
            <a:ext cx="211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FC0128"/>
                </a:solidFill>
                <a:latin typeface="Symbol" panose="05050102010706020507" pitchFamily="18" charset="2"/>
              </a:rPr>
              <a:t>·</a:t>
            </a:r>
            <a:endParaRPr lang="pt-BR" altLang="pt-BR" sz="1800"/>
          </a:p>
        </p:txBody>
      </p:sp>
      <p:sp>
        <p:nvSpPr>
          <p:cNvPr id="69650" name="Rectangle 1784"/>
          <p:cNvSpPr>
            <a:spLocks noChangeArrowheads="1"/>
          </p:cNvSpPr>
          <p:nvPr/>
        </p:nvSpPr>
        <p:spPr bwMode="auto">
          <a:xfrm>
            <a:off x="987425" y="3200400"/>
            <a:ext cx="174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ATIVIDADE</a:t>
            </a:r>
            <a:endParaRPr lang="pt-BR" altLang="pt-BR" sz="1800"/>
          </a:p>
        </p:txBody>
      </p:sp>
      <p:sp>
        <p:nvSpPr>
          <p:cNvPr id="69651" name="Rectangle 1785"/>
          <p:cNvSpPr>
            <a:spLocks noChangeArrowheads="1"/>
          </p:cNvSpPr>
          <p:nvPr/>
        </p:nvSpPr>
        <p:spPr bwMode="auto">
          <a:xfrm>
            <a:off x="979488" y="3190875"/>
            <a:ext cx="1741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AFD00"/>
                </a:solidFill>
                <a:latin typeface="Times New Roman" panose="02020603050405020304" pitchFamily="18" charset="0"/>
              </a:rPr>
              <a:t>ATIVIDADE</a:t>
            </a:r>
            <a:endParaRPr lang="pt-BR" altLang="pt-BR" sz="1800"/>
          </a:p>
        </p:txBody>
      </p:sp>
      <p:sp>
        <p:nvSpPr>
          <p:cNvPr id="69652" name="Rectangle 1786"/>
          <p:cNvSpPr>
            <a:spLocks noChangeArrowheads="1"/>
          </p:cNvSpPr>
          <p:nvPr/>
        </p:nvSpPr>
        <p:spPr bwMode="auto">
          <a:xfrm>
            <a:off x="738188" y="3759200"/>
            <a:ext cx="211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endParaRPr lang="pt-BR" altLang="pt-BR" sz="1800"/>
          </a:p>
        </p:txBody>
      </p:sp>
      <p:sp>
        <p:nvSpPr>
          <p:cNvPr id="69653" name="Rectangle 1787"/>
          <p:cNvSpPr>
            <a:spLocks noChangeArrowheads="1"/>
          </p:cNvSpPr>
          <p:nvPr/>
        </p:nvSpPr>
        <p:spPr bwMode="auto">
          <a:xfrm>
            <a:off x="723900" y="3743325"/>
            <a:ext cx="211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FC0128"/>
                </a:solidFill>
                <a:latin typeface="Symbol" panose="05050102010706020507" pitchFamily="18" charset="2"/>
              </a:rPr>
              <a:t>·</a:t>
            </a:r>
            <a:endParaRPr lang="pt-BR" altLang="pt-BR" sz="1800"/>
          </a:p>
        </p:txBody>
      </p:sp>
      <p:sp>
        <p:nvSpPr>
          <p:cNvPr id="69654" name="Rectangle 1788"/>
          <p:cNvSpPr>
            <a:spLocks noChangeArrowheads="1"/>
          </p:cNvSpPr>
          <p:nvPr/>
        </p:nvSpPr>
        <p:spPr bwMode="auto">
          <a:xfrm>
            <a:off x="987425" y="3932238"/>
            <a:ext cx="239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CRESCIMENTO </a:t>
            </a:r>
            <a:endParaRPr lang="pt-BR" altLang="pt-BR" sz="1800"/>
          </a:p>
        </p:txBody>
      </p:sp>
      <p:sp>
        <p:nvSpPr>
          <p:cNvPr id="69655" name="Rectangle 1789"/>
          <p:cNvSpPr>
            <a:spLocks noChangeArrowheads="1"/>
          </p:cNvSpPr>
          <p:nvPr/>
        </p:nvSpPr>
        <p:spPr bwMode="auto">
          <a:xfrm>
            <a:off x="979488" y="3922713"/>
            <a:ext cx="2398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AFD00"/>
                </a:solidFill>
                <a:latin typeface="Times New Roman" panose="02020603050405020304" pitchFamily="18" charset="0"/>
              </a:rPr>
              <a:t>CRESCIMENTO </a:t>
            </a:r>
            <a:endParaRPr lang="pt-BR" altLang="pt-BR" sz="1800"/>
          </a:p>
        </p:txBody>
      </p:sp>
      <p:grpSp>
        <p:nvGrpSpPr>
          <p:cNvPr id="69656" name="Group 1858"/>
          <p:cNvGrpSpPr>
            <a:grpSpLocks/>
          </p:cNvGrpSpPr>
          <p:nvPr/>
        </p:nvGrpSpPr>
        <p:grpSpPr bwMode="auto">
          <a:xfrm>
            <a:off x="4468813" y="3059113"/>
            <a:ext cx="4221162" cy="3227387"/>
            <a:chOff x="2815" y="1829"/>
            <a:chExt cx="2659" cy="2033"/>
          </a:xfrm>
        </p:grpSpPr>
        <p:sp>
          <p:nvSpPr>
            <p:cNvPr id="69680" name="Rectangle 1790"/>
            <p:cNvSpPr>
              <a:spLocks noChangeArrowheads="1"/>
            </p:cNvSpPr>
            <p:nvPr/>
          </p:nvSpPr>
          <p:spPr bwMode="auto">
            <a:xfrm>
              <a:off x="3027" y="1857"/>
              <a:ext cx="2404" cy="1854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69681" name="Line 1791"/>
            <p:cNvSpPr>
              <a:spLocks noChangeShapeType="1"/>
            </p:cNvSpPr>
            <p:nvPr/>
          </p:nvSpPr>
          <p:spPr bwMode="auto">
            <a:xfrm>
              <a:off x="3027" y="1857"/>
              <a:ext cx="2404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82" name="Line 1792"/>
            <p:cNvSpPr>
              <a:spLocks noChangeShapeType="1"/>
            </p:cNvSpPr>
            <p:nvPr/>
          </p:nvSpPr>
          <p:spPr bwMode="auto">
            <a:xfrm>
              <a:off x="3027" y="1857"/>
              <a:ext cx="1" cy="185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83" name="Line 1793"/>
            <p:cNvSpPr>
              <a:spLocks noChangeShapeType="1"/>
            </p:cNvSpPr>
            <p:nvPr/>
          </p:nvSpPr>
          <p:spPr bwMode="auto">
            <a:xfrm>
              <a:off x="5431" y="1857"/>
              <a:ext cx="1" cy="185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84" name="Line 1794"/>
            <p:cNvSpPr>
              <a:spLocks noChangeShapeType="1"/>
            </p:cNvSpPr>
            <p:nvPr/>
          </p:nvSpPr>
          <p:spPr bwMode="auto">
            <a:xfrm>
              <a:off x="3027" y="3711"/>
              <a:ext cx="2404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85" name="Line 1795"/>
            <p:cNvSpPr>
              <a:spLocks noChangeShapeType="1"/>
            </p:cNvSpPr>
            <p:nvPr/>
          </p:nvSpPr>
          <p:spPr bwMode="auto">
            <a:xfrm>
              <a:off x="3027" y="1857"/>
              <a:ext cx="2404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86" name="Freeform 1796"/>
            <p:cNvSpPr>
              <a:spLocks/>
            </p:cNvSpPr>
            <p:nvPr/>
          </p:nvSpPr>
          <p:spPr bwMode="auto">
            <a:xfrm>
              <a:off x="3027" y="2784"/>
              <a:ext cx="2404" cy="691"/>
            </a:xfrm>
            <a:custGeom>
              <a:avLst/>
              <a:gdLst>
                <a:gd name="T0" fmla="*/ 0 w 12299"/>
                <a:gd name="T1" fmla="*/ 0 h 3311"/>
                <a:gd name="T2" fmla="*/ 0 w 12299"/>
                <a:gd name="T3" fmla="*/ 0 h 3311"/>
                <a:gd name="T4" fmla="*/ 0 w 12299"/>
                <a:gd name="T5" fmla="*/ 0 h 3311"/>
                <a:gd name="T6" fmla="*/ 0 w 12299"/>
                <a:gd name="T7" fmla="*/ 0 h 3311"/>
                <a:gd name="T8" fmla="*/ 0 w 12299"/>
                <a:gd name="T9" fmla="*/ 0 h 3311"/>
                <a:gd name="T10" fmla="*/ 0 w 12299"/>
                <a:gd name="T11" fmla="*/ 0 h 3311"/>
                <a:gd name="T12" fmla="*/ 0 w 12299"/>
                <a:gd name="T13" fmla="*/ 0 h 3311"/>
                <a:gd name="T14" fmla="*/ 0 w 12299"/>
                <a:gd name="T15" fmla="*/ 0 h 3311"/>
                <a:gd name="T16" fmla="*/ 0 w 12299"/>
                <a:gd name="T17" fmla="*/ 0 h 3311"/>
                <a:gd name="T18" fmla="*/ 0 w 12299"/>
                <a:gd name="T19" fmla="*/ 0 h 3311"/>
                <a:gd name="T20" fmla="*/ 0 w 12299"/>
                <a:gd name="T21" fmla="*/ 0 h 3311"/>
                <a:gd name="T22" fmla="*/ 0 w 12299"/>
                <a:gd name="T23" fmla="*/ 0 h 3311"/>
                <a:gd name="T24" fmla="*/ 0 w 12299"/>
                <a:gd name="T25" fmla="*/ 0 h 3311"/>
                <a:gd name="T26" fmla="*/ 0 w 12299"/>
                <a:gd name="T27" fmla="*/ 0 h 3311"/>
                <a:gd name="T28" fmla="*/ 0 w 12299"/>
                <a:gd name="T29" fmla="*/ 0 h 3311"/>
                <a:gd name="T30" fmla="*/ 0 w 12299"/>
                <a:gd name="T31" fmla="*/ 0 h 3311"/>
                <a:gd name="T32" fmla="*/ 0 w 12299"/>
                <a:gd name="T33" fmla="*/ 0 h 3311"/>
                <a:gd name="T34" fmla="*/ 0 w 12299"/>
                <a:gd name="T35" fmla="*/ 0 h 3311"/>
                <a:gd name="T36" fmla="*/ 0 w 12299"/>
                <a:gd name="T37" fmla="*/ 0 h 3311"/>
                <a:gd name="T38" fmla="*/ 0 w 12299"/>
                <a:gd name="T39" fmla="*/ 0 h 3311"/>
                <a:gd name="T40" fmla="*/ 0 w 12299"/>
                <a:gd name="T41" fmla="*/ 0 h 3311"/>
                <a:gd name="T42" fmla="*/ 0 w 12299"/>
                <a:gd name="T43" fmla="*/ 0 h 3311"/>
                <a:gd name="T44" fmla="*/ 0 w 12299"/>
                <a:gd name="T45" fmla="*/ 0 h 3311"/>
                <a:gd name="T46" fmla="*/ 0 w 12299"/>
                <a:gd name="T47" fmla="*/ 0 h 33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299"/>
                <a:gd name="T73" fmla="*/ 0 h 3311"/>
                <a:gd name="T74" fmla="*/ 12299 w 12299"/>
                <a:gd name="T75" fmla="*/ 3311 h 33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299" h="3311">
                  <a:moveTo>
                    <a:pt x="0" y="0"/>
                  </a:moveTo>
                  <a:lnTo>
                    <a:pt x="481" y="18"/>
                  </a:lnTo>
                  <a:lnTo>
                    <a:pt x="973" y="43"/>
                  </a:lnTo>
                  <a:lnTo>
                    <a:pt x="1537" y="81"/>
                  </a:lnTo>
                  <a:lnTo>
                    <a:pt x="2311" y="131"/>
                  </a:lnTo>
                  <a:lnTo>
                    <a:pt x="2624" y="167"/>
                  </a:lnTo>
                  <a:lnTo>
                    <a:pt x="3075" y="242"/>
                  </a:lnTo>
                  <a:lnTo>
                    <a:pt x="3536" y="334"/>
                  </a:lnTo>
                  <a:lnTo>
                    <a:pt x="3849" y="414"/>
                  </a:lnTo>
                  <a:lnTo>
                    <a:pt x="4612" y="645"/>
                  </a:lnTo>
                  <a:lnTo>
                    <a:pt x="5385" y="874"/>
                  </a:lnTo>
                  <a:lnTo>
                    <a:pt x="6149" y="1130"/>
                  </a:lnTo>
                  <a:lnTo>
                    <a:pt x="6919" y="1406"/>
                  </a:lnTo>
                  <a:lnTo>
                    <a:pt x="7686" y="1695"/>
                  </a:lnTo>
                  <a:lnTo>
                    <a:pt x="8459" y="1972"/>
                  </a:lnTo>
                  <a:lnTo>
                    <a:pt x="9223" y="2261"/>
                  </a:lnTo>
                  <a:lnTo>
                    <a:pt x="9676" y="2452"/>
                  </a:lnTo>
                  <a:lnTo>
                    <a:pt x="9988" y="2598"/>
                  </a:lnTo>
                  <a:lnTo>
                    <a:pt x="10301" y="2737"/>
                  </a:lnTo>
                  <a:lnTo>
                    <a:pt x="10761" y="2907"/>
                  </a:lnTo>
                  <a:lnTo>
                    <a:pt x="11041" y="2997"/>
                  </a:lnTo>
                  <a:lnTo>
                    <a:pt x="11315" y="3077"/>
                  </a:lnTo>
                  <a:lnTo>
                    <a:pt x="11809" y="3204"/>
                  </a:lnTo>
                  <a:lnTo>
                    <a:pt x="12299" y="3311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87" name="Freeform 1797"/>
            <p:cNvSpPr>
              <a:spLocks/>
            </p:cNvSpPr>
            <p:nvPr/>
          </p:nvSpPr>
          <p:spPr bwMode="auto">
            <a:xfrm>
              <a:off x="3027" y="2110"/>
              <a:ext cx="2404" cy="1298"/>
            </a:xfrm>
            <a:custGeom>
              <a:avLst/>
              <a:gdLst>
                <a:gd name="T0" fmla="*/ 0 w 12299"/>
                <a:gd name="T1" fmla="*/ 0 h 6219"/>
                <a:gd name="T2" fmla="*/ 0 w 12299"/>
                <a:gd name="T3" fmla="*/ 0 h 6219"/>
                <a:gd name="T4" fmla="*/ 0 w 12299"/>
                <a:gd name="T5" fmla="*/ 0 h 6219"/>
                <a:gd name="T6" fmla="*/ 0 w 12299"/>
                <a:gd name="T7" fmla="*/ 0 h 6219"/>
                <a:gd name="T8" fmla="*/ 0 w 12299"/>
                <a:gd name="T9" fmla="*/ 0 h 6219"/>
                <a:gd name="T10" fmla="*/ 0 w 12299"/>
                <a:gd name="T11" fmla="*/ 0 h 6219"/>
                <a:gd name="T12" fmla="*/ 0 w 12299"/>
                <a:gd name="T13" fmla="*/ 0 h 6219"/>
                <a:gd name="T14" fmla="*/ 0 w 12299"/>
                <a:gd name="T15" fmla="*/ 0 h 6219"/>
                <a:gd name="T16" fmla="*/ 0 w 12299"/>
                <a:gd name="T17" fmla="*/ 0 h 6219"/>
                <a:gd name="T18" fmla="*/ 0 w 12299"/>
                <a:gd name="T19" fmla="*/ 0 h 6219"/>
                <a:gd name="T20" fmla="*/ 0 w 12299"/>
                <a:gd name="T21" fmla="*/ 0 h 6219"/>
                <a:gd name="T22" fmla="*/ 0 w 12299"/>
                <a:gd name="T23" fmla="*/ 0 h 6219"/>
                <a:gd name="T24" fmla="*/ 0 w 12299"/>
                <a:gd name="T25" fmla="*/ 0 h 6219"/>
                <a:gd name="T26" fmla="*/ 0 w 12299"/>
                <a:gd name="T27" fmla="*/ 0 h 6219"/>
                <a:gd name="T28" fmla="*/ 0 w 12299"/>
                <a:gd name="T29" fmla="*/ 0 h 6219"/>
                <a:gd name="T30" fmla="*/ 0 w 12299"/>
                <a:gd name="T31" fmla="*/ 0 h 6219"/>
                <a:gd name="T32" fmla="*/ 0 w 12299"/>
                <a:gd name="T33" fmla="*/ 0 h 6219"/>
                <a:gd name="T34" fmla="*/ 0 w 12299"/>
                <a:gd name="T35" fmla="*/ 0 h 6219"/>
                <a:gd name="T36" fmla="*/ 0 w 12299"/>
                <a:gd name="T37" fmla="*/ 0 h 6219"/>
                <a:gd name="T38" fmla="*/ 0 w 12299"/>
                <a:gd name="T39" fmla="*/ 0 h 6219"/>
                <a:gd name="T40" fmla="*/ 0 w 12299"/>
                <a:gd name="T41" fmla="*/ 0 h 6219"/>
                <a:gd name="T42" fmla="*/ 0 w 12299"/>
                <a:gd name="T43" fmla="*/ 0 h 6219"/>
                <a:gd name="T44" fmla="*/ 0 w 12299"/>
                <a:gd name="T45" fmla="*/ 0 h 6219"/>
                <a:gd name="T46" fmla="*/ 0 w 12299"/>
                <a:gd name="T47" fmla="*/ 0 h 6219"/>
                <a:gd name="T48" fmla="*/ 0 w 12299"/>
                <a:gd name="T49" fmla="*/ 0 h 6219"/>
                <a:gd name="T50" fmla="*/ 0 w 12299"/>
                <a:gd name="T51" fmla="*/ 0 h 6219"/>
                <a:gd name="T52" fmla="*/ 0 w 12299"/>
                <a:gd name="T53" fmla="*/ 0 h 6219"/>
                <a:gd name="T54" fmla="*/ 0 w 12299"/>
                <a:gd name="T55" fmla="*/ 0 h 6219"/>
                <a:gd name="T56" fmla="*/ 0 w 12299"/>
                <a:gd name="T57" fmla="*/ 0 h 6219"/>
                <a:gd name="T58" fmla="*/ 0 w 12299"/>
                <a:gd name="T59" fmla="*/ 0 h 6219"/>
                <a:gd name="T60" fmla="*/ 0 w 12299"/>
                <a:gd name="T61" fmla="*/ 0 h 6219"/>
                <a:gd name="T62" fmla="*/ 0 w 12299"/>
                <a:gd name="T63" fmla="*/ 0 h 6219"/>
                <a:gd name="T64" fmla="*/ 0 w 12299"/>
                <a:gd name="T65" fmla="*/ 0 h 6219"/>
                <a:gd name="T66" fmla="*/ 0 w 12299"/>
                <a:gd name="T67" fmla="*/ 0 h 6219"/>
                <a:gd name="T68" fmla="*/ 0 w 12299"/>
                <a:gd name="T69" fmla="*/ 0 h 6219"/>
                <a:gd name="T70" fmla="*/ 0 w 12299"/>
                <a:gd name="T71" fmla="*/ 0 h 6219"/>
                <a:gd name="T72" fmla="*/ 0 w 12299"/>
                <a:gd name="T73" fmla="*/ 0 h 6219"/>
                <a:gd name="T74" fmla="*/ 0 w 12299"/>
                <a:gd name="T75" fmla="*/ 0 h 6219"/>
                <a:gd name="T76" fmla="*/ 0 w 12299"/>
                <a:gd name="T77" fmla="*/ 0 h 6219"/>
                <a:gd name="T78" fmla="*/ 0 w 12299"/>
                <a:gd name="T79" fmla="*/ 0 h 6219"/>
                <a:gd name="T80" fmla="*/ 0 w 12299"/>
                <a:gd name="T81" fmla="*/ 0 h 6219"/>
                <a:gd name="T82" fmla="*/ 0 w 12299"/>
                <a:gd name="T83" fmla="*/ 0 h 6219"/>
                <a:gd name="T84" fmla="*/ 0 w 12299"/>
                <a:gd name="T85" fmla="*/ 0 h 6219"/>
                <a:gd name="T86" fmla="*/ 0 w 12299"/>
                <a:gd name="T87" fmla="*/ 0 h 6219"/>
                <a:gd name="T88" fmla="*/ 0 w 12299"/>
                <a:gd name="T89" fmla="*/ 0 h 6219"/>
                <a:gd name="T90" fmla="*/ 0 w 12299"/>
                <a:gd name="T91" fmla="*/ 0 h 6219"/>
                <a:gd name="T92" fmla="*/ 0 w 12299"/>
                <a:gd name="T93" fmla="*/ 0 h 6219"/>
                <a:gd name="T94" fmla="*/ 0 w 12299"/>
                <a:gd name="T95" fmla="*/ 0 h 6219"/>
                <a:gd name="T96" fmla="*/ 0 w 12299"/>
                <a:gd name="T97" fmla="*/ 0 h 6219"/>
                <a:gd name="T98" fmla="*/ 0 w 12299"/>
                <a:gd name="T99" fmla="*/ 0 h 6219"/>
                <a:gd name="T100" fmla="*/ 0 w 12299"/>
                <a:gd name="T101" fmla="*/ 0 h 6219"/>
                <a:gd name="T102" fmla="*/ 0 w 12299"/>
                <a:gd name="T103" fmla="*/ 0 h 6219"/>
                <a:gd name="T104" fmla="*/ 0 w 12299"/>
                <a:gd name="T105" fmla="*/ 0 h 6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99"/>
                <a:gd name="T160" fmla="*/ 0 h 6219"/>
                <a:gd name="T161" fmla="*/ 12299 w 12299"/>
                <a:gd name="T162" fmla="*/ 6219 h 6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99" h="6219">
                  <a:moveTo>
                    <a:pt x="0" y="0"/>
                  </a:moveTo>
                  <a:lnTo>
                    <a:pt x="81" y="300"/>
                  </a:lnTo>
                  <a:lnTo>
                    <a:pt x="187" y="626"/>
                  </a:lnTo>
                  <a:lnTo>
                    <a:pt x="343" y="1027"/>
                  </a:lnTo>
                  <a:lnTo>
                    <a:pt x="441" y="1247"/>
                  </a:lnTo>
                  <a:lnTo>
                    <a:pt x="552" y="1472"/>
                  </a:lnTo>
                  <a:lnTo>
                    <a:pt x="678" y="1701"/>
                  </a:lnTo>
                  <a:lnTo>
                    <a:pt x="818" y="1928"/>
                  </a:lnTo>
                  <a:lnTo>
                    <a:pt x="974" y="2151"/>
                  </a:lnTo>
                  <a:lnTo>
                    <a:pt x="1146" y="2364"/>
                  </a:lnTo>
                  <a:lnTo>
                    <a:pt x="1333" y="2564"/>
                  </a:lnTo>
                  <a:lnTo>
                    <a:pt x="1433" y="2658"/>
                  </a:lnTo>
                  <a:lnTo>
                    <a:pt x="1537" y="2747"/>
                  </a:lnTo>
                  <a:lnTo>
                    <a:pt x="1642" y="2828"/>
                  </a:lnTo>
                  <a:lnTo>
                    <a:pt x="1738" y="2894"/>
                  </a:lnTo>
                  <a:lnTo>
                    <a:pt x="1914" y="2990"/>
                  </a:lnTo>
                  <a:lnTo>
                    <a:pt x="2075" y="3049"/>
                  </a:lnTo>
                  <a:lnTo>
                    <a:pt x="2234" y="3082"/>
                  </a:lnTo>
                  <a:lnTo>
                    <a:pt x="2590" y="3128"/>
                  </a:lnTo>
                  <a:lnTo>
                    <a:pt x="2810" y="3166"/>
                  </a:lnTo>
                  <a:lnTo>
                    <a:pt x="3075" y="3231"/>
                  </a:lnTo>
                  <a:lnTo>
                    <a:pt x="3529" y="3357"/>
                  </a:lnTo>
                  <a:lnTo>
                    <a:pt x="3841" y="3439"/>
                  </a:lnTo>
                  <a:lnTo>
                    <a:pt x="4612" y="3634"/>
                  </a:lnTo>
                  <a:lnTo>
                    <a:pt x="5071" y="3749"/>
                  </a:lnTo>
                  <a:lnTo>
                    <a:pt x="5388" y="3824"/>
                  </a:lnTo>
                  <a:lnTo>
                    <a:pt x="5700" y="3904"/>
                  </a:lnTo>
                  <a:lnTo>
                    <a:pt x="6149" y="4038"/>
                  </a:lnTo>
                  <a:lnTo>
                    <a:pt x="6402" y="4123"/>
                  </a:lnTo>
                  <a:lnTo>
                    <a:pt x="6603" y="4200"/>
                  </a:lnTo>
                  <a:lnTo>
                    <a:pt x="6914" y="4335"/>
                  </a:lnTo>
                  <a:lnTo>
                    <a:pt x="7062" y="4400"/>
                  </a:lnTo>
                  <a:lnTo>
                    <a:pt x="7227" y="4464"/>
                  </a:lnTo>
                  <a:lnTo>
                    <a:pt x="7429" y="4531"/>
                  </a:lnTo>
                  <a:lnTo>
                    <a:pt x="7686" y="4604"/>
                  </a:lnTo>
                  <a:lnTo>
                    <a:pt x="7935" y="4661"/>
                  </a:lnTo>
                  <a:lnTo>
                    <a:pt x="8137" y="4692"/>
                  </a:lnTo>
                  <a:lnTo>
                    <a:pt x="8307" y="4706"/>
                  </a:lnTo>
                  <a:lnTo>
                    <a:pt x="8461" y="4713"/>
                  </a:lnTo>
                  <a:lnTo>
                    <a:pt x="8614" y="4722"/>
                  </a:lnTo>
                  <a:lnTo>
                    <a:pt x="8781" y="4741"/>
                  </a:lnTo>
                  <a:lnTo>
                    <a:pt x="8979" y="4779"/>
                  </a:lnTo>
                  <a:lnTo>
                    <a:pt x="9223" y="4846"/>
                  </a:lnTo>
                  <a:lnTo>
                    <a:pt x="9483" y="4933"/>
                  </a:lnTo>
                  <a:lnTo>
                    <a:pt x="9687" y="5014"/>
                  </a:lnTo>
                  <a:lnTo>
                    <a:pt x="9854" y="5093"/>
                  </a:lnTo>
                  <a:lnTo>
                    <a:pt x="10002" y="5173"/>
                  </a:lnTo>
                  <a:lnTo>
                    <a:pt x="10312" y="5351"/>
                  </a:lnTo>
                  <a:lnTo>
                    <a:pt x="10510" y="5454"/>
                  </a:lnTo>
                  <a:lnTo>
                    <a:pt x="10761" y="5573"/>
                  </a:lnTo>
                  <a:lnTo>
                    <a:pt x="11318" y="5815"/>
                  </a:lnTo>
                  <a:lnTo>
                    <a:pt x="11812" y="6022"/>
                  </a:lnTo>
                  <a:lnTo>
                    <a:pt x="12299" y="6219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88" name="Freeform 1798"/>
            <p:cNvSpPr>
              <a:spLocks/>
            </p:cNvSpPr>
            <p:nvPr/>
          </p:nvSpPr>
          <p:spPr bwMode="auto">
            <a:xfrm>
              <a:off x="3027" y="1867"/>
              <a:ext cx="2404" cy="867"/>
            </a:xfrm>
            <a:custGeom>
              <a:avLst/>
              <a:gdLst>
                <a:gd name="T0" fmla="*/ 0 w 12299"/>
                <a:gd name="T1" fmla="*/ 0 h 4151"/>
                <a:gd name="T2" fmla="*/ 0 w 12299"/>
                <a:gd name="T3" fmla="*/ 0 h 4151"/>
                <a:gd name="T4" fmla="*/ 0 w 12299"/>
                <a:gd name="T5" fmla="*/ 0 h 4151"/>
                <a:gd name="T6" fmla="*/ 0 w 12299"/>
                <a:gd name="T7" fmla="*/ 0 h 4151"/>
                <a:gd name="T8" fmla="*/ 0 w 12299"/>
                <a:gd name="T9" fmla="*/ 0 h 4151"/>
                <a:gd name="T10" fmla="*/ 0 w 12299"/>
                <a:gd name="T11" fmla="*/ 0 h 4151"/>
                <a:gd name="T12" fmla="*/ 0 w 12299"/>
                <a:gd name="T13" fmla="*/ 0 h 4151"/>
                <a:gd name="T14" fmla="*/ 0 w 12299"/>
                <a:gd name="T15" fmla="*/ 0 h 4151"/>
                <a:gd name="T16" fmla="*/ 0 w 12299"/>
                <a:gd name="T17" fmla="*/ 0 h 4151"/>
                <a:gd name="T18" fmla="*/ 0 w 12299"/>
                <a:gd name="T19" fmla="*/ 0 h 4151"/>
                <a:gd name="T20" fmla="*/ 0 w 12299"/>
                <a:gd name="T21" fmla="*/ 0 h 4151"/>
                <a:gd name="T22" fmla="*/ 0 w 12299"/>
                <a:gd name="T23" fmla="*/ 0 h 4151"/>
                <a:gd name="T24" fmla="*/ 0 w 12299"/>
                <a:gd name="T25" fmla="*/ 0 h 4151"/>
                <a:gd name="T26" fmla="*/ 0 w 12299"/>
                <a:gd name="T27" fmla="*/ 0 h 4151"/>
                <a:gd name="T28" fmla="*/ 0 w 12299"/>
                <a:gd name="T29" fmla="*/ 0 h 4151"/>
                <a:gd name="T30" fmla="*/ 0 w 12299"/>
                <a:gd name="T31" fmla="*/ 0 h 4151"/>
                <a:gd name="T32" fmla="*/ 0 w 12299"/>
                <a:gd name="T33" fmla="*/ 0 h 4151"/>
                <a:gd name="T34" fmla="*/ 0 w 12299"/>
                <a:gd name="T35" fmla="*/ 0 h 4151"/>
                <a:gd name="T36" fmla="*/ 0 w 12299"/>
                <a:gd name="T37" fmla="*/ 0 h 4151"/>
                <a:gd name="T38" fmla="*/ 0 w 12299"/>
                <a:gd name="T39" fmla="*/ 0 h 4151"/>
                <a:gd name="T40" fmla="*/ 0 w 12299"/>
                <a:gd name="T41" fmla="*/ 0 h 4151"/>
                <a:gd name="T42" fmla="*/ 0 w 12299"/>
                <a:gd name="T43" fmla="*/ 0 h 4151"/>
                <a:gd name="T44" fmla="*/ 0 w 12299"/>
                <a:gd name="T45" fmla="*/ 0 h 4151"/>
                <a:gd name="T46" fmla="*/ 0 w 12299"/>
                <a:gd name="T47" fmla="*/ 0 h 4151"/>
                <a:gd name="T48" fmla="*/ 0 w 12299"/>
                <a:gd name="T49" fmla="*/ 0 h 4151"/>
                <a:gd name="T50" fmla="*/ 0 w 12299"/>
                <a:gd name="T51" fmla="*/ 0 h 4151"/>
                <a:gd name="T52" fmla="*/ 0 w 12299"/>
                <a:gd name="T53" fmla="*/ 0 h 4151"/>
                <a:gd name="T54" fmla="*/ 0 w 12299"/>
                <a:gd name="T55" fmla="*/ 0 h 4151"/>
                <a:gd name="T56" fmla="*/ 0 w 12299"/>
                <a:gd name="T57" fmla="*/ 0 h 4151"/>
                <a:gd name="T58" fmla="*/ 0 w 12299"/>
                <a:gd name="T59" fmla="*/ 0 h 4151"/>
                <a:gd name="T60" fmla="*/ 0 w 12299"/>
                <a:gd name="T61" fmla="*/ 0 h 4151"/>
                <a:gd name="T62" fmla="*/ 0 w 12299"/>
                <a:gd name="T63" fmla="*/ 0 h 41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99"/>
                <a:gd name="T97" fmla="*/ 0 h 4151"/>
                <a:gd name="T98" fmla="*/ 12299 w 12299"/>
                <a:gd name="T99" fmla="*/ 4151 h 41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99" h="4151">
                  <a:moveTo>
                    <a:pt x="0" y="32"/>
                  </a:moveTo>
                  <a:lnTo>
                    <a:pt x="160" y="15"/>
                  </a:lnTo>
                  <a:lnTo>
                    <a:pt x="335" y="4"/>
                  </a:lnTo>
                  <a:lnTo>
                    <a:pt x="554" y="0"/>
                  </a:lnTo>
                  <a:lnTo>
                    <a:pt x="799" y="11"/>
                  </a:lnTo>
                  <a:lnTo>
                    <a:pt x="1056" y="42"/>
                  </a:lnTo>
                  <a:lnTo>
                    <a:pt x="1307" y="101"/>
                  </a:lnTo>
                  <a:lnTo>
                    <a:pt x="1426" y="143"/>
                  </a:lnTo>
                  <a:lnTo>
                    <a:pt x="1537" y="193"/>
                  </a:lnTo>
                  <a:lnTo>
                    <a:pt x="1674" y="275"/>
                  </a:lnTo>
                  <a:lnTo>
                    <a:pt x="1794" y="367"/>
                  </a:lnTo>
                  <a:lnTo>
                    <a:pt x="1900" y="469"/>
                  </a:lnTo>
                  <a:lnTo>
                    <a:pt x="1996" y="578"/>
                  </a:lnTo>
                  <a:lnTo>
                    <a:pt x="2082" y="693"/>
                  </a:lnTo>
                  <a:lnTo>
                    <a:pt x="2162" y="814"/>
                  </a:lnTo>
                  <a:lnTo>
                    <a:pt x="2309" y="1064"/>
                  </a:lnTo>
                  <a:lnTo>
                    <a:pt x="2456" y="1316"/>
                  </a:lnTo>
                  <a:lnTo>
                    <a:pt x="2535" y="1440"/>
                  </a:lnTo>
                  <a:lnTo>
                    <a:pt x="2620" y="1559"/>
                  </a:lnTo>
                  <a:lnTo>
                    <a:pt x="2715" y="1673"/>
                  </a:lnTo>
                  <a:lnTo>
                    <a:pt x="2820" y="1781"/>
                  </a:lnTo>
                  <a:lnTo>
                    <a:pt x="2940" y="1880"/>
                  </a:lnTo>
                  <a:lnTo>
                    <a:pt x="3075" y="1970"/>
                  </a:lnTo>
                  <a:lnTo>
                    <a:pt x="3274" y="2076"/>
                  </a:lnTo>
                  <a:lnTo>
                    <a:pt x="3450" y="2144"/>
                  </a:lnTo>
                  <a:lnTo>
                    <a:pt x="3611" y="2184"/>
                  </a:lnTo>
                  <a:lnTo>
                    <a:pt x="3770" y="2206"/>
                  </a:lnTo>
                  <a:lnTo>
                    <a:pt x="4127" y="2231"/>
                  </a:lnTo>
                  <a:lnTo>
                    <a:pt x="4348" y="2253"/>
                  </a:lnTo>
                  <a:lnTo>
                    <a:pt x="4612" y="2293"/>
                  </a:lnTo>
                  <a:lnTo>
                    <a:pt x="4867" y="2336"/>
                  </a:lnTo>
                  <a:lnTo>
                    <a:pt x="5071" y="2363"/>
                  </a:lnTo>
                  <a:lnTo>
                    <a:pt x="5389" y="2395"/>
                  </a:lnTo>
                  <a:lnTo>
                    <a:pt x="5702" y="2436"/>
                  </a:lnTo>
                  <a:lnTo>
                    <a:pt x="5900" y="2476"/>
                  </a:lnTo>
                  <a:lnTo>
                    <a:pt x="6149" y="2536"/>
                  </a:lnTo>
                  <a:lnTo>
                    <a:pt x="6406" y="2607"/>
                  </a:lnTo>
                  <a:lnTo>
                    <a:pt x="6609" y="2673"/>
                  </a:lnTo>
                  <a:lnTo>
                    <a:pt x="6923" y="2797"/>
                  </a:lnTo>
                  <a:lnTo>
                    <a:pt x="7234" y="2932"/>
                  </a:lnTo>
                  <a:lnTo>
                    <a:pt x="7433" y="3011"/>
                  </a:lnTo>
                  <a:lnTo>
                    <a:pt x="7686" y="3101"/>
                  </a:lnTo>
                  <a:lnTo>
                    <a:pt x="7936" y="3191"/>
                  </a:lnTo>
                  <a:lnTo>
                    <a:pt x="8134" y="3271"/>
                  </a:lnTo>
                  <a:lnTo>
                    <a:pt x="8443" y="3402"/>
                  </a:lnTo>
                  <a:lnTo>
                    <a:pt x="8591" y="3456"/>
                  </a:lnTo>
                  <a:lnTo>
                    <a:pt x="8758" y="3504"/>
                  </a:lnTo>
                  <a:lnTo>
                    <a:pt x="8963" y="3546"/>
                  </a:lnTo>
                  <a:lnTo>
                    <a:pt x="9223" y="3585"/>
                  </a:lnTo>
                  <a:lnTo>
                    <a:pt x="9475" y="3604"/>
                  </a:lnTo>
                  <a:lnTo>
                    <a:pt x="9676" y="3595"/>
                  </a:lnTo>
                  <a:lnTo>
                    <a:pt x="9845" y="3568"/>
                  </a:lnTo>
                  <a:lnTo>
                    <a:pt x="9996" y="3533"/>
                  </a:lnTo>
                  <a:lnTo>
                    <a:pt x="10147" y="3499"/>
                  </a:lnTo>
                  <a:lnTo>
                    <a:pt x="10314" y="3477"/>
                  </a:lnTo>
                  <a:lnTo>
                    <a:pt x="10513" y="3476"/>
                  </a:lnTo>
                  <a:lnTo>
                    <a:pt x="10761" y="3505"/>
                  </a:lnTo>
                  <a:lnTo>
                    <a:pt x="11057" y="3573"/>
                  </a:lnTo>
                  <a:lnTo>
                    <a:pt x="11339" y="3665"/>
                  </a:lnTo>
                  <a:lnTo>
                    <a:pt x="11600" y="3771"/>
                  </a:lnTo>
                  <a:lnTo>
                    <a:pt x="11830" y="3880"/>
                  </a:lnTo>
                  <a:lnTo>
                    <a:pt x="12023" y="3984"/>
                  </a:lnTo>
                  <a:lnTo>
                    <a:pt x="12171" y="4069"/>
                  </a:lnTo>
                  <a:lnTo>
                    <a:pt x="12299" y="4151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89" name="Freeform 1799"/>
            <p:cNvSpPr>
              <a:spLocks noEditPoints="1"/>
            </p:cNvSpPr>
            <p:nvPr/>
          </p:nvSpPr>
          <p:spPr bwMode="auto">
            <a:xfrm>
              <a:off x="3005" y="3801"/>
              <a:ext cx="40" cy="61"/>
            </a:xfrm>
            <a:custGeom>
              <a:avLst/>
              <a:gdLst>
                <a:gd name="T0" fmla="*/ 0 w 240"/>
                <a:gd name="T1" fmla="*/ 0 h 303"/>
                <a:gd name="T2" fmla="*/ 0 w 240"/>
                <a:gd name="T3" fmla="*/ 0 h 303"/>
                <a:gd name="T4" fmla="*/ 0 w 240"/>
                <a:gd name="T5" fmla="*/ 0 h 303"/>
                <a:gd name="T6" fmla="*/ 0 w 240"/>
                <a:gd name="T7" fmla="*/ 0 h 303"/>
                <a:gd name="T8" fmla="*/ 0 w 240"/>
                <a:gd name="T9" fmla="*/ 0 h 303"/>
                <a:gd name="T10" fmla="*/ 0 w 240"/>
                <a:gd name="T11" fmla="*/ 0 h 303"/>
                <a:gd name="T12" fmla="*/ 0 w 240"/>
                <a:gd name="T13" fmla="*/ 0 h 303"/>
                <a:gd name="T14" fmla="*/ 0 w 240"/>
                <a:gd name="T15" fmla="*/ 0 h 303"/>
                <a:gd name="T16" fmla="*/ 0 w 240"/>
                <a:gd name="T17" fmla="*/ 0 h 303"/>
                <a:gd name="T18" fmla="*/ 0 w 240"/>
                <a:gd name="T19" fmla="*/ 0 h 303"/>
                <a:gd name="T20" fmla="*/ 0 w 240"/>
                <a:gd name="T21" fmla="*/ 0 h 303"/>
                <a:gd name="T22" fmla="*/ 0 w 240"/>
                <a:gd name="T23" fmla="*/ 0 h 303"/>
                <a:gd name="T24" fmla="*/ 0 w 240"/>
                <a:gd name="T25" fmla="*/ 0 h 303"/>
                <a:gd name="T26" fmla="*/ 0 w 240"/>
                <a:gd name="T27" fmla="*/ 0 h 303"/>
                <a:gd name="T28" fmla="*/ 0 w 240"/>
                <a:gd name="T29" fmla="*/ 0 h 303"/>
                <a:gd name="T30" fmla="*/ 0 w 240"/>
                <a:gd name="T31" fmla="*/ 0 h 303"/>
                <a:gd name="T32" fmla="*/ 0 w 240"/>
                <a:gd name="T33" fmla="*/ 0 h 303"/>
                <a:gd name="T34" fmla="*/ 0 w 240"/>
                <a:gd name="T35" fmla="*/ 0 h 303"/>
                <a:gd name="T36" fmla="*/ 0 w 240"/>
                <a:gd name="T37" fmla="*/ 0 h 303"/>
                <a:gd name="T38" fmla="*/ 0 w 240"/>
                <a:gd name="T39" fmla="*/ 0 h 303"/>
                <a:gd name="T40" fmla="*/ 0 w 240"/>
                <a:gd name="T41" fmla="*/ 0 h 303"/>
                <a:gd name="T42" fmla="*/ 0 w 240"/>
                <a:gd name="T43" fmla="*/ 0 h 303"/>
                <a:gd name="T44" fmla="*/ 0 w 240"/>
                <a:gd name="T45" fmla="*/ 0 h 303"/>
                <a:gd name="T46" fmla="*/ 0 w 240"/>
                <a:gd name="T47" fmla="*/ 0 h 303"/>
                <a:gd name="T48" fmla="*/ 0 w 240"/>
                <a:gd name="T49" fmla="*/ 0 h 303"/>
                <a:gd name="T50" fmla="*/ 0 w 240"/>
                <a:gd name="T51" fmla="*/ 0 h 303"/>
                <a:gd name="T52" fmla="*/ 0 w 240"/>
                <a:gd name="T53" fmla="*/ 0 h 303"/>
                <a:gd name="T54" fmla="*/ 0 w 240"/>
                <a:gd name="T55" fmla="*/ 0 h 303"/>
                <a:gd name="T56" fmla="*/ 0 w 240"/>
                <a:gd name="T57" fmla="*/ 0 h 303"/>
                <a:gd name="T58" fmla="*/ 0 w 240"/>
                <a:gd name="T59" fmla="*/ 0 h 303"/>
                <a:gd name="T60" fmla="*/ 0 w 240"/>
                <a:gd name="T61" fmla="*/ 0 h 303"/>
                <a:gd name="T62" fmla="*/ 0 w 240"/>
                <a:gd name="T63" fmla="*/ 0 h 303"/>
                <a:gd name="T64" fmla="*/ 0 w 240"/>
                <a:gd name="T65" fmla="*/ 0 h 303"/>
                <a:gd name="T66" fmla="*/ 0 w 240"/>
                <a:gd name="T67" fmla="*/ 0 h 303"/>
                <a:gd name="T68" fmla="*/ 0 w 240"/>
                <a:gd name="T69" fmla="*/ 0 h 303"/>
                <a:gd name="T70" fmla="*/ 0 w 240"/>
                <a:gd name="T71" fmla="*/ 0 h 303"/>
                <a:gd name="T72" fmla="*/ 0 w 240"/>
                <a:gd name="T73" fmla="*/ 0 h 303"/>
                <a:gd name="T74" fmla="*/ 0 w 240"/>
                <a:gd name="T75" fmla="*/ 0 h 303"/>
                <a:gd name="T76" fmla="*/ 0 w 240"/>
                <a:gd name="T77" fmla="*/ 0 h 303"/>
                <a:gd name="T78" fmla="*/ 0 w 240"/>
                <a:gd name="T79" fmla="*/ 0 h 303"/>
                <a:gd name="T80" fmla="*/ 0 w 240"/>
                <a:gd name="T81" fmla="*/ 0 h 303"/>
                <a:gd name="T82" fmla="*/ 0 w 240"/>
                <a:gd name="T83" fmla="*/ 0 h 303"/>
                <a:gd name="T84" fmla="*/ 0 w 240"/>
                <a:gd name="T85" fmla="*/ 0 h 303"/>
                <a:gd name="T86" fmla="*/ 0 w 240"/>
                <a:gd name="T87" fmla="*/ 0 h 303"/>
                <a:gd name="T88" fmla="*/ 0 w 240"/>
                <a:gd name="T89" fmla="*/ 0 h 303"/>
                <a:gd name="T90" fmla="*/ 0 w 240"/>
                <a:gd name="T91" fmla="*/ 0 h 303"/>
                <a:gd name="T92" fmla="*/ 0 w 240"/>
                <a:gd name="T93" fmla="*/ 0 h 303"/>
                <a:gd name="T94" fmla="*/ 0 w 240"/>
                <a:gd name="T95" fmla="*/ 0 h 3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0"/>
                <a:gd name="T145" fmla="*/ 0 h 303"/>
                <a:gd name="T146" fmla="*/ 240 w 240"/>
                <a:gd name="T147" fmla="*/ 303 h 3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0" h="303">
                  <a:moveTo>
                    <a:pt x="69" y="152"/>
                  </a:moveTo>
                  <a:lnTo>
                    <a:pt x="69" y="177"/>
                  </a:lnTo>
                  <a:lnTo>
                    <a:pt x="70" y="187"/>
                  </a:lnTo>
                  <a:lnTo>
                    <a:pt x="71" y="198"/>
                  </a:lnTo>
                  <a:lnTo>
                    <a:pt x="75" y="214"/>
                  </a:lnTo>
                  <a:lnTo>
                    <a:pt x="81" y="229"/>
                  </a:lnTo>
                  <a:lnTo>
                    <a:pt x="88" y="240"/>
                  </a:lnTo>
                  <a:lnTo>
                    <a:pt x="96" y="248"/>
                  </a:lnTo>
                  <a:lnTo>
                    <a:pt x="107" y="253"/>
                  </a:lnTo>
                  <a:lnTo>
                    <a:pt x="119" y="254"/>
                  </a:lnTo>
                  <a:lnTo>
                    <a:pt x="126" y="254"/>
                  </a:lnTo>
                  <a:lnTo>
                    <a:pt x="132" y="253"/>
                  </a:lnTo>
                  <a:lnTo>
                    <a:pt x="138" y="251"/>
                  </a:lnTo>
                  <a:lnTo>
                    <a:pt x="143" y="248"/>
                  </a:lnTo>
                  <a:lnTo>
                    <a:pt x="152" y="240"/>
                  </a:lnTo>
                  <a:lnTo>
                    <a:pt x="159" y="229"/>
                  </a:lnTo>
                  <a:lnTo>
                    <a:pt x="165" y="214"/>
                  </a:lnTo>
                  <a:lnTo>
                    <a:pt x="169" y="198"/>
                  </a:lnTo>
                  <a:lnTo>
                    <a:pt x="171" y="177"/>
                  </a:lnTo>
                  <a:lnTo>
                    <a:pt x="171" y="152"/>
                  </a:lnTo>
                  <a:lnTo>
                    <a:pt x="171" y="128"/>
                  </a:lnTo>
                  <a:lnTo>
                    <a:pt x="169" y="107"/>
                  </a:lnTo>
                  <a:lnTo>
                    <a:pt x="166" y="97"/>
                  </a:lnTo>
                  <a:lnTo>
                    <a:pt x="165" y="89"/>
                  </a:lnTo>
                  <a:lnTo>
                    <a:pt x="159" y="74"/>
                  </a:lnTo>
                  <a:lnTo>
                    <a:pt x="152" y="64"/>
                  </a:lnTo>
                  <a:lnTo>
                    <a:pt x="143" y="56"/>
                  </a:lnTo>
                  <a:lnTo>
                    <a:pt x="132" y="51"/>
                  </a:lnTo>
                  <a:lnTo>
                    <a:pt x="119" y="50"/>
                  </a:lnTo>
                  <a:lnTo>
                    <a:pt x="114" y="50"/>
                  </a:lnTo>
                  <a:lnTo>
                    <a:pt x="107" y="51"/>
                  </a:lnTo>
                  <a:lnTo>
                    <a:pt x="102" y="54"/>
                  </a:lnTo>
                  <a:lnTo>
                    <a:pt x="96" y="56"/>
                  </a:lnTo>
                  <a:lnTo>
                    <a:pt x="88" y="64"/>
                  </a:lnTo>
                  <a:lnTo>
                    <a:pt x="81" y="74"/>
                  </a:lnTo>
                  <a:lnTo>
                    <a:pt x="75" y="89"/>
                  </a:lnTo>
                  <a:lnTo>
                    <a:pt x="71" y="107"/>
                  </a:lnTo>
                  <a:lnTo>
                    <a:pt x="69" y="152"/>
                  </a:lnTo>
                  <a:close/>
                  <a:moveTo>
                    <a:pt x="0" y="152"/>
                  </a:moveTo>
                  <a:lnTo>
                    <a:pt x="1" y="134"/>
                  </a:lnTo>
                  <a:lnTo>
                    <a:pt x="2" y="116"/>
                  </a:lnTo>
                  <a:lnTo>
                    <a:pt x="5" y="100"/>
                  </a:lnTo>
                  <a:lnTo>
                    <a:pt x="8" y="86"/>
                  </a:lnTo>
                  <a:lnTo>
                    <a:pt x="12" y="72"/>
                  </a:lnTo>
                  <a:lnTo>
                    <a:pt x="16" y="60"/>
                  </a:lnTo>
                  <a:lnTo>
                    <a:pt x="23" y="48"/>
                  </a:lnTo>
                  <a:lnTo>
                    <a:pt x="30" y="39"/>
                  </a:lnTo>
                  <a:lnTo>
                    <a:pt x="37" y="30"/>
                  </a:lnTo>
                  <a:lnTo>
                    <a:pt x="47" y="22"/>
                  </a:lnTo>
                  <a:lnTo>
                    <a:pt x="56" y="15"/>
                  </a:lnTo>
                  <a:lnTo>
                    <a:pt x="67" y="10"/>
                  </a:lnTo>
                  <a:lnTo>
                    <a:pt x="78" y="6"/>
                  </a:lnTo>
                  <a:lnTo>
                    <a:pt x="91" y="3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41" y="2"/>
                  </a:lnTo>
                  <a:lnTo>
                    <a:pt x="148" y="3"/>
                  </a:lnTo>
                  <a:lnTo>
                    <a:pt x="160" y="6"/>
                  </a:lnTo>
                  <a:lnTo>
                    <a:pt x="172" y="10"/>
                  </a:lnTo>
                  <a:lnTo>
                    <a:pt x="183" y="16"/>
                  </a:lnTo>
                  <a:lnTo>
                    <a:pt x="193" y="22"/>
                  </a:lnTo>
                  <a:lnTo>
                    <a:pt x="197" y="25"/>
                  </a:lnTo>
                  <a:lnTo>
                    <a:pt x="202" y="30"/>
                  </a:lnTo>
                  <a:lnTo>
                    <a:pt x="210" y="39"/>
                  </a:lnTo>
                  <a:lnTo>
                    <a:pt x="217" y="49"/>
                  </a:lnTo>
                  <a:lnTo>
                    <a:pt x="223" y="60"/>
                  </a:lnTo>
                  <a:lnTo>
                    <a:pt x="232" y="86"/>
                  </a:lnTo>
                  <a:lnTo>
                    <a:pt x="238" y="117"/>
                  </a:lnTo>
                  <a:lnTo>
                    <a:pt x="240" y="153"/>
                  </a:lnTo>
                  <a:lnTo>
                    <a:pt x="239" y="170"/>
                  </a:lnTo>
                  <a:lnTo>
                    <a:pt x="238" y="188"/>
                  </a:lnTo>
                  <a:lnTo>
                    <a:pt x="236" y="204"/>
                  </a:lnTo>
                  <a:lnTo>
                    <a:pt x="232" y="218"/>
                  </a:lnTo>
                  <a:lnTo>
                    <a:pt x="229" y="232"/>
                  </a:lnTo>
                  <a:lnTo>
                    <a:pt x="223" y="245"/>
                  </a:lnTo>
                  <a:lnTo>
                    <a:pt x="217" y="256"/>
                  </a:lnTo>
                  <a:lnTo>
                    <a:pt x="210" y="265"/>
                  </a:lnTo>
                  <a:lnTo>
                    <a:pt x="202" y="275"/>
                  </a:lnTo>
                  <a:lnTo>
                    <a:pt x="193" y="282"/>
                  </a:lnTo>
                  <a:lnTo>
                    <a:pt x="183" y="288"/>
                  </a:lnTo>
                  <a:lnTo>
                    <a:pt x="172" y="294"/>
                  </a:lnTo>
                  <a:lnTo>
                    <a:pt x="160" y="298"/>
                  </a:lnTo>
                  <a:lnTo>
                    <a:pt x="148" y="301"/>
                  </a:lnTo>
                  <a:lnTo>
                    <a:pt x="119" y="303"/>
                  </a:lnTo>
                  <a:lnTo>
                    <a:pt x="105" y="303"/>
                  </a:lnTo>
                  <a:lnTo>
                    <a:pt x="91" y="301"/>
                  </a:lnTo>
                  <a:lnTo>
                    <a:pt x="78" y="298"/>
                  </a:lnTo>
                  <a:lnTo>
                    <a:pt x="67" y="294"/>
                  </a:lnTo>
                  <a:lnTo>
                    <a:pt x="56" y="288"/>
                  </a:lnTo>
                  <a:lnTo>
                    <a:pt x="47" y="282"/>
                  </a:lnTo>
                  <a:lnTo>
                    <a:pt x="37" y="275"/>
                  </a:lnTo>
                  <a:lnTo>
                    <a:pt x="30" y="265"/>
                  </a:lnTo>
                  <a:lnTo>
                    <a:pt x="23" y="256"/>
                  </a:lnTo>
                  <a:lnTo>
                    <a:pt x="16" y="245"/>
                  </a:lnTo>
                  <a:lnTo>
                    <a:pt x="8" y="218"/>
                  </a:lnTo>
                  <a:lnTo>
                    <a:pt x="2" y="187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0" name="Freeform 1800"/>
            <p:cNvSpPr>
              <a:spLocks/>
            </p:cNvSpPr>
            <p:nvPr/>
          </p:nvSpPr>
          <p:spPr bwMode="auto">
            <a:xfrm>
              <a:off x="3305" y="3801"/>
              <a:ext cx="40" cy="60"/>
            </a:xfrm>
            <a:custGeom>
              <a:avLst/>
              <a:gdLst>
                <a:gd name="T0" fmla="*/ 0 w 236"/>
                <a:gd name="T1" fmla="*/ 0 h 296"/>
                <a:gd name="T2" fmla="*/ 0 w 236"/>
                <a:gd name="T3" fmla="*/ 0 h 296"/>
                <a:gd name="T4" fmla="*/ 0 w 236"/>
                <a:gd name="T5" fmla="*/ 0 h 296"/>
                <a:gd name="T6" fmla="*/ 0 w 236"/>
                <a:gd name="T7" fmla="*/ 0 h 296"/>
                <a:gd name="T8" fmla="*/ 0 w 236"/>
                <a:gd name="T9" fmla="*/ 0 h 296"/>
                <a:gd name="T10" fmla="*/ 0 w 236"/>
                <a:gd name="T11" fmla="*/ 0 h 296"/>
                <a:gd name="T12" fmla="*/ 0 w 236"/>
                <a:gd name="T13" fmla="*/ 0 h 296"/>
                <a:gd name="T14" fmla="*/ 0 w 236"/>
                <a:gd name="T15" fmla="*/ 0 h 296"/>
                <a:gd name="T16" fmla="*/ 0 w 236"/>
                <a:gd name="T17" fmla="*/ 0 h 296"/>
                <a:gd name="T18" fmla="*/ 0 w 236"/>
                <a:gd name="T19" fmla="*/ 0 h 296"/>
                <a:gd name="T20" fmla="*/ 0 w 236"/>
                <a:gd name="T21" fmla="*/ 0 h 296"/>
                <a:gd name="T22" fmla="*/ 0 w 236"/>
                <a:gd name="T23" fmla="*/ 0 h 296"/>
                <a:gd name="T24" fmla="*/ 0 w 236"/>
                <a:gd name="T25" fmla="*/ 0 h 296"/>
                <a:gd name="T26" fmla="*/ 0 w 236"/>
                <a:gd name="T27" fmla="*/ 0 h 296"/>
                <a:gd name="T28" fmla="*/ 0 w 236"/>
                <a:gd name="T29" fmla="*/ 0 h 296"/>
                <a:gd name="T30" fmla="*/ 0 w 236"/>
                <a:gd name="T31" fmla="*/ 0 h 296"/>
                <a:gd name="T32" fmla="*/ 0 w 236"/>
                <a:gd name="T33" fmla="*/ 0 h 296"/>
                <a:gd name="T34" fmla="*/ 0 w 236"/>
                <a:gd name="T35" fmla="*/ 0 h 296"/>
                <a:gd name="T36" fmla="*/ 0 w 236"/>
                <a:gd name="T37" fmla="*/ 0 h 296"/>
                <a:gd name="T38" fmla="*/ 0 w 236"/>
                <a:gd name="T39" fmla="*/ 0 h 296"/>
                <a:gd name="T40" fmla="*/ 0 w 236"/>
                <a:gd name="T41" fmla="*/ 0 h 296"/>
                <a:gd name="T42" fmla="*/ 0 w 236"/>
                <a:gd name="T43" fmla="*/ 0 h 296"/>
                <a:gd name="T44" fmla="*/ 0 w 236"/>
                <a:gd name="T45" fmla="*/ 0 h 296"/>
                <a:gd name="T46" fmla="*/ 0 w 236"/>
                <a:gd name="T47" fmla="*/ 0 h 296"/>
                <a:gd name="T48" fmla="*/ 0 w 236"/>
                <a:gd name="T49" fmla="*/ 0 h 296"/>
                <a:gd name="T50" fmla="*/ 0 w 236"/>
                <a:gd name="T51" fmla="*/ 0 h 296"/>
                <a:gd name="T52" fmla="*/ 0 w 236"/>
                <a:gd name="T53" fmla="*/ 0 h 296"/>
                <a:gd name="T54" fmla="*/ 0 w 236"/>
                <a:gd name="T55" fmla="*/ 0 h 296"/>
                <a:gd name="T56" fmla="*/ 0 w 236"/>
                <a:gd name="T57" fmla="*/ 0 h 296"/>
                <a:gd name="T58" fmla="*/ 0 w 236"/>
                <a:gd name="T59" fmla="*/ 0 h 296"/>
                <a:gd name="T60" fmla="*/ 0 w 236"/>
                <a:gd name="T61" fmla="*/ 0 h 296"/>
                <a:gd name="T62" fmla="*/ 0 w 236"/>
                <a:gd name="T63" fmla="*/ 0 h 296"/>
                <a:gd name="T64" fmla="*/ 0 w 236"/>
                <a:gd name="T65" fmla="*/ 0 h 296"/>
                <a:gd name="T66" fmla="*/ 0 w 236"/>
                <a:gd name="T67" fmla="*/ 0 h 296"/>
                <a:gd name="T68" fmla="*/ 0 w 236"/>
                <a:gd name="T69" fmla="*/ 0 h 296"/>
                <a:gd name="T70" fmla="*/ 0 w 236"/>
                <a:gd name="T71" fmla="*/ 0 h 296"/>
                <a:gd name="T72" fmla="*/ 0 w 236"/>
                <a:gd name="T73" fmla="*/ 0 h 296"/>
                <a:gd name="T74" fmla="*/ 0 w 236"/>
                <a:gd name="T75" fmla="*/ 0 h 296"/>
                <a:gd name="T76" fmla="*/ 0 w 236"/>
                <a:gd name="T77" fmla="*/ 0 h 296"/>
                <a:gd name="T78" fmla="*/ 0 w 236"/>
                <a:gd name="T79" fmla="*/ 0 h 2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96"/>
                <a:gd name="T122" fmla="*/ 236 w 236"/>
                <a:gd name="T123" fmla="*/ 296 h 2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96">
                  <a:moveTo>
                    <a:pt x="0" y="296"/>
                  </a:moveTo>
                  <a:lnTo>
                    <a:pt x="0" y="285"/>
                  </a:lnTo>
                  <a:lnTo>
                    <a:pt x="1" y="275"/>
                  </a:lnTo>
                  <a:lnTo>
                    <a:pt x="5" y="257"/>
                  </a:lnTo>
                  <a:lnTo>
                    <a:pt x="12" y="240"/>
                  </a:lnTo>
                  <a:lnTo>
                    <a:pt x="16" y="233"/>
                  </a:lnTo>
                  <a:lnTo>
                    <a:pt x="21" y="226"/>
                  </a:lnTo>
                  <a:lnTo>
                    <a:pt x="27" y="218"/>
                  </a:lnTo>
                  <a:lnTo>
                    <a:pt x="33" y="211"/>
                  </a:lnTo>
                  <a:lnTo>
                    <a:pt x="40" y="205"/>
                  </a:lnTo>
                  <a:lnTo>
                    <a:pt x="47" y="199"/>
                  </a:lnTo>
                  <a:lnTo>
                    <a:pt x="64" y="186"/>
                  </a:lnTo>
                  <a:lnTo>
                    <a:pt x="84" y="173"/>
                  </a:lnTo>
                  <a:lnTo>
                    <a:pt x="118" y="154"/>
                  </a:lnTo>
                  <a:lnTo>
                    <a:pt x="132" y="145"/>
                  </a:lnTo>
                  <a:lnTo>
                    <a:pt x="144" y="136"/>
                  </a:lnTo>
                  <a:lnTo>
                    <a:pt x="155" y="127"/>
                  </a:lnTo>
                  <a:lnTo>
                    <a:pt x="162" y="117"/>
                  </a:lnTo>
                  <a:lnTo>
                    <a:pt x="166" y="106"/>
                  </a:lnTo>
                  <a:lnTo>
                    <a:pt x="169" y="92"/>
                  </a:lnTo>
                  <a:lnTo>
                    <a:pt x="168" y="83"/>
                  </a:lnTo>
                  <a:lnTo>
                    <a:pt x="165" y="74"/>
                  </a:lnTo>
                  <a:lnTo>
                    <a:pt x="161" y="67"/>
                  </a:lnTo>
                  <a:lnTo>
                    <a:pt x="155" y="61"/>
                  </a:lnTo>
                  <a:lnTo>
                    <a:pt x="148" y="57"/>
                  </a:lnTo>
                  <a:lnTo>
                    <a:pt x="140" y="54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07" y="51"/>
                  </a:lnTo>
                  <a:lnTo>
                    <a:pt x="96" y="54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1" y="63"/>
                  </a:lnTo>
                  <a:lnTo>
                    <a:pt x="74" y="71"/>
                  </a:lnTo>
                  <a:lnTo>
                    <a:pt x="70" y="81"/>
                  </a:lnTo>
                  <a:lnTo>
                    <a:pt x="68" y="91"/>
                  </a:lnTo>
                  <a:lnTo>
                    <a:pt x="67" y="104"/>
                  </a:lnTo>
                  <a:lnTo>
                    <a:pt x="67" y="106"/>
                  </a:lnTo>
                  <a:lnTo>
                    <a:pt x="6" y="106"/>
                  </a:lnTo>
                  <a:lnTo>
                    <a:pt x="6" y="93"/>
                  </a:lnTo>
                  <a:lnTo>
                    <a:pt x="7" y="82"/>
                  </a:lnTo>
                  <a:lnTo>
                    <a:pt x="9" y="70"/>
                  </a:lnTo>
                  <a:lnTo>
                    <a:pt x="13" y="61"/>
                  </a:lnTo>
                  <a:lnTo>
                    <a:pt x="18" y="51"/>
                  </a:lnTo>
                  <a:lnTo>
                    <a:pt x="23" y="43"/>
                  </a:lnTo>
                  <a:lnTo>
                    <a:pt x="29" y="35"/>
                  </a:lnTo>
                  <a:lnTo>
                    <a:pt x="36" y="27"/>
                  </a:lnTo>
                  <a:lnTo>
                    <a:pt x="43" y="21"/>
                  </a:lnTo>
                  <a:lnTo>
                    <a:pt x="53" y="16"/>
                  </a:lnTo>
                  <a:lnTo>
                    <a:pt x="73" y="8"/>
                  </a:lnTo>
                  <a:lnTo>
                    <a:pt x="96" y="2"/>
                  </a:lnTo>
                  <a:lnTo>
                    <a:pt x="123" y="0"/>
                  </a:lnTo>
                  <a:lnTo>
                    <a:pt x="136" y="1"/>
                  </a:lnTo>
                  <a:lnTo>
                    <a:pt x="148" y="2"/>
                  </a:lnTo>
                  <a:lnTo>
                    <a:pt x="159" y="4"/>
                  </a:lnTo>
                  <a:lnTo>
                    <a:pt x="170" y="8"/>
                  </a:lnTo>
                  <a:lnTo>
                    <a:pt x="179" y="11"/>
                  </a:lnTo>
                  <a:lnTo>
                    <a:pt x="189" y="15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8" y="39"/>
                  </a:lnTo>
                  <a:lnTo>
                    <a:pt x="229" y="55"/>
                  </a:lnTo>
                  <a:lnTo>
                    <a:pt x="235" y="72"/>
                  </a:lnTo>
                  <a:lnTo>
                    <a:pt x="236" y="91"/>
                  </a:lnTo>
                  <a:lnTo>
                    <a:pt x="236" y="99"/>
                  </a:lnTo>
                  <a:lnTo>
                    <a:pt x="235" y="108"/>
                  </a:lnTo>
                  <a:lnTo>
                    <a:pt x="233" y="115"/>
                  </a:lnTo>
                  <a:lnTo>
                    <a:pt x="231" y="122"/>
                  </a:lnTo>
                  <a:lnTo>
                    <a:pt x="224" y="136"/>
                  </a:lnTo>
                  <a:lnTo>
                    <a:pt x="216" y="147"/>
                  </a:lnTo>
                  <a:lnTo>
                    <a:pt x="204" y="159"/>
                  </a:lnTo>
                  <a:lnTo>
                    <a:pt x="191" y="169"/>
                  </a:lnTo>
                  <a:lnTo>
                    <a:pt x="157" y="192"/>
                  </a:lnTo>
                  <a:lnTo>
                    <a:pt x="107" y="222"/>
                  </a:lnTo>
                  <a:lnTo>
                    <a:pt x="90" y="233"/>
                  </a:lnTo>
                  <a:lnTo>
                    <a:pt x="86" y="239"/>
                  </a:lnTo>
                  <a:lnTo>
                    <a:pt x="81" y="246"/>
                  </a:lnTo>
                  <a:lnTo>
                    <a:pt x="232" y="246"/>
                  </a:lnTo>
                  <a:lnTo>
                    <a:pt x="232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1" name="Freeform 1801"/>
            <p:cNvSpPr>
              <a:spLocks noEditPoints="1"/>
            </p:cNvSpPr>
            <p:nvPr/>
          </p:nvSpPr>
          <p:spPr bwMode="auto">
            <a:xfrm>
              <a:off x="3606" y="3803"/>
              <a:ext cx="40" cy="58"/>
            </a:xfrm>
            <a:custGeom>
              <a:avLst/>
              <a:gdLst>
                <a:gd name="T0" fmla="*/ 0 w 243"/>
                <a:gd name="T1" fmla="*/ 0 h 286"/>
                <a:gd name="T2" fmla="*/ 0 w 243"/>
                <a:gd name="T3" fmla="*/ 0 h 286"/>
                <a:gd name="T4" fmla="*/ 0 w 243"/>
                <a:gd name="T5" fmla="*/ 0 h 286"/>
                <a:gd name="T6" fmla="*/ 0 w 243"/>
                <a:gd name="T7" fmla="*/ 0 h 286"/>
                <a:gd name="T8" fmla="*/ 0 w 243"/>
                <a:gd name="T9" fmla="*/ 0 h 286"/>
                <a:gd name="T10" fmla="*/ 0 w 243"/>
                <a:gd name="T11" fmla="*/ 0 h 286"/>
                <a:gd name="T12" fmla="*/ 0 w 243"/>
                <a:gd name="T13" fmla="*/ 0 h 286"/>
                <a:gd name="T14" fmla="*/ 0 w 243"/>
                <a:gd name="T15" fmla="*/ 0 h 286"/>
                <a:gd name="T16" fmla="*/ 0 w 243"/>
                <a:gd name="T17" fmla="*/ 0 h 286"/>
                <a:gd name="T18" fmla="*/ 0 w 243"/>
                <a:gd name="T19" fmla="*/ 0 h 286"/>
                <a:gd name="T20" fmla="*/ 0 w 243"/>
                <a:gd name="T21" fmla="*/ 0 h 286"/>
                <a:gd name="T22" fmla="*/ 0 w 243"/>
                <a:gd name="T23" fmla="*/ 0 h 286"/>
                <a:gd name="T24" fmla="*/ 0 w 243"/>
                <a:gd name="T25" fmla="*/ 0 h 286"/>
                <a:gd name="T26" fmla="*/ 0 w 243"/>
                <a:gd name="T27" fmla="*/ 0 h 286"/>
                <a:gd name="T28" fmla="*/ 0 w 243"/>
                <a:gd name="T29" fmla="*/ 0 h 286"/>
                <a:gd name="T30" fmla="*/ 0 w 243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"/>
                <a:gd name="T49" fmla="*/ 0 h 286"/>
                <a:gd name="T50" fmla="*/ 243 w 243"/>
                <a:gd name="T51" fmla="*/ 286 h 2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" h="286">
                  <a:moveTo>
                    <a:pt x="141" y="177"/>
                  </a:moveTo>
                  <a:lnTo>
                    <a:pt x="141" y="51"/>
                  </a:lnTo>
                  <a:lnTo>
                    <a:pt x="51" y="177"/>
                  </a:lnTo>
                  <a:lnTo>
                    <a:pt x="141" y="177"/>
                  </a:lnTo>
                  <a:close/>
                  <a:moveTo>
                    <a:pt x="140" y="286"/>
                  </a:moveTo>
                  <a:lnTo>
                    <a:pt x="140" y="223"/>
                  </a:lnTo>
                  <a:lnTo>
                    <a:pt x="0" y="223"/>
                  </a:lnTo>
                  <a:lnTo>
                    <a:pt x="0" y="171"/>
                  </a:lnTo>
                  <a:lnTo>
                    <a:pt x="122" y="0"/>
                  </a:lnTo>
                  <a:lnTo>
                    <a:pt x="204" y="0"/>
                  </a:lnTo>
                  <a:lnTo>
                    <a:pt x="204" y="176"/>
                  </a:lnTo>
                  <a:lnTo>
                    <a:pt x="243" y="176"/>
                  </a:lnTo>
                  <a:lnTo>
                    <a:pt x="243" y="223"/>
                  </a:lnTo>
                  <a:lnTo>
                    <a:pt x="204" y="223"/>
                  </a:lnTo>
                  <a:lnTo>
                    <a:pt x="204" y="286"/>
                  </a:lnTo>
                  <a:lnTo>
                    <a:pt x="140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2" name="Freeform 1802"/>
            <p:cNvSpPr>
              <a:spLocks noEditPoints="1"/>
            </p:cNvSpPr>
            <p:nvPr/>
          </p:nvSpPr>
          <p:spPr bwMode="auto">
            <a:xfrm>
              <a:off x="3907" y="3801"/>
              <a:ext cx="40" cy="61"/>
            </a:xfrm>
            <a:custGeom>
              <a:avLst/>
              <a:gdLst>
                <a:gd name="T0" fmla="*/ 0 w 239"/>
                <a:gd name="T1" fmla="*/ 0 h 304"/>
                <a:gd name="T2" fmla="*/ 0 w 239"/>
                <a:gd name="T3" fmla="*/ 0 h 304"/>
                <a:gd name="T4" fmla="*/ 0 w 239"/>
                <a:gd name="T5" fmla="*/ 0 h 304"/>
                <a:gd name="T6" fmla="*/ 0 w 239"/>
                <a:gd name="T7" fmla="*/ 0 h 304"/>
                <a:gd name="T8" fmla="*/ 0 w 239"/>
                <a:gd name="T9" fmla="*/ 0 h 304"/>
                <a:gd name="T10" fmla="*/ 0 w 239"/>
                <a:gd name="T11" fmla="*/ 0 h 304"/>
                <a:gd name="T12" fmla="*/ 0 w 239"/>
                <a:gd name="T13" fmla="*/ 0 h 304"/>
                <a:gd name="T14" fmla="*/ 0 w 239"/>
                <a:gd name="T15" fmla="*/ 0 h 304"/>
                <a:gd name="T16" fmla="*/ 0 w 239"/>
                <a:gd name="T17" fmla="*/ 0 h 304"/>
                <a:gd name="T18" fmla="*/ 0 w 239"/>
                <a:gd name="T19" fmla="*/ 0 h 304"/>
                <a:gd name="T20" fmla="*/ 0 w 239"/>
                <a:gd name="T21" fmla="*/ 0 h 304"/>
                <a:gd name="T22" fmla="*/ 0 w 239"/>
                <a:gd name="T23" fmla="*/ 0 h 304"/>
                <a:gd name="T24" fmla="*/ 0 w 239"/>
                <a:gd name="T25" fmla="*/ 0 h 304"/>
                <a:gd name="T26" fmla="*/ 0 w 239"/>
                <a:gd name="T27" fmla="*/ 0 h 304"/>
                <a:gd name="T28" fmla="*/ 0 w 239"/>
                <a:gd name="T29" fmla="*/ 0 h 304"/>
                <a:gd name="T30" fmla="*/ 0 w 239"/>
                <a:gd name="T31" fmla="*/ 0 h 304"/>
                <a:gd name="T32" fmla="*/ 0 w 239"/>
                <a:gd name="T33" fmla="*/ 0 h 304"/>
                <a:gd name="T34" fmla="*/ 0 w 239"/>
                <a:gd name="T35" fmla="*/ 0 h 304"/>
                <a:gd name="T36" fmla="*/ 0 w 239"/>
                <a:gd name="T37" fmla="*/ 0 h 304"/>
                <a:gd name="T38" fmla="*/ 0 w 239"/>
                <a:gd name="T39" fmla="*/ 0 h 304"/>
                <a:gd name="T40" fmla="*/ 0 w 239"/>
                <a:gd name="T41" fmla="*/ 0 h 304"/>
                <a:gd name="T42" fmla="*/ 0 w 239"/>
                <a:gd name="T43" fmla="*/ 0 h 304"/>
                <a:gd name="T44" fmla="*/ 0 w 239"/>
                <a:gd name="T45" fmla="*/ 0 h 304"/>
                <a:gd name="T46" fmla="*/ 0 w 239"/>
                <a:gd name="T47" fmla="*/ 0 h 304"/>
                <a:gd name="T48" fmla="*/ 0 w 239"/>
                <a:gd name="T49" fmla="*/ 0 h 304"/>
                <a:gd name="T50" fmla="*/ 0 w 239"/>
                <a:gd name="T51" fmla="*/ 0 h 304"/>
                <a:gd name="T52" fmla="*/ 0 w 239"/>
                <a:gd name="T53" fmla="*/ 0 h 304"/>
                <a:gd name="T54" fmla="*/ 0 w 239"/>
                <a:gd name="T55" fmla="*/ 0 h 304"/>
                <a:gd name="T56" fmla="*/ 0 w 239"/>
                <a:gd name="T57" fmla="*/ 0 h 304"/>
                <a:gd name="T58" fmla="*/ 0 w 239"/>
                <a:gd name="T59" fmla="*/ 0 h 304"/>
                <a:gd name="T60" fmla="*/ 0 w 239"/>
                <a:gd name="T61" fmla="*/ 0 h 304"/>
                <a:gd name="T62" fmla="*/ 0 w 239"/>
                <a:gd name="T63" fmla="*/ 0 h 304"/>
                <a:gd name="T64" fmla="*/ 0 w 239"/>
                <a:gd name="T65" fmla="*/ 0 h 304"/>
                <a:gd name="T66" fmla="*/ 0 w 239"/>
                <a:gd name="T67" fmla="*/ 0 h 304"/>
                <a:gd name="T68" fmla="*/ 0 w 239"/>
                <a:gd name="T69" fmla="*/ 0 h 304"/>
                <a:gd name="T70" fmla="*/ 0 w 239"/>
                <a:gd name="T71" fmla="*/ 0 h 304"/>
                <a:gd name="T72" fmla="*/ 0 w 239"/>
                <a:gd name="T73" fmla="*/ 0 h 304"/>
                <a:gd name="T74" fmla="*/ 0 w 239"/>
                <a:gd name="T75" fmla="*/ 0 h 304"/>
                <a:gd name="T76" fmla="*/ 0 w 239"/>
                <a:gd name="T77" fmla="*/ 0 h 304"/>
                <a:gd name="T78" fmla="*/ 0 w 239"/>
                <a:gd name="T79" fmla="*/ 0 h 304"/>
                <a:gd name="T80" fmla="*/ 0 w 239"/>
                <a:gd name="T81" fmla="*/ 0 h 304"/>
                <a:gd name="T82" fmla="*/ 0 w 239"/>
                <a:gd name="T83" fmla="*/ 0 h 304"/>
                <a:gd name="T84" fmla="*/ 0 w 239"/>
                <a:gd name="T85" fmla="*/ 0 h 304"/>
                <a:gd name="T86" fmla="*/ 0 w 239"/>
                <a:gd name="T87" fmla="*/ 0 h 304"/>
                <a:gd name="T88" fmla="*/ 0 w 239"/>
                <a:gd name="T89" fmla="*/ 0 h 304"/>
                <a:gd name="T90" fmla="*/ 0 w 239"/>
                <a:gd name="T91" fmla="*/ 0 h 304"/>
                <a:gd name="T92" fmla="*/ 0 w 239"/>
                <a:gd name="T93" fmla="*/ 0 h 304"/>
                <a:gd name="T94" fmla="*/ 0 w 239"/>
                <a:gd name="T95" fmla="*/ 0 h 304"/>
                <a:gd name="T96" fmla="*/ 0 w 239"/>
                <a:gd name="T97" fmla="*/ 0 h 304"/>
                <a:gd name="T98" fmla="*/ 0 w 239"/>
                <a:gd name="T99" fmla="*/ 0 h 304"/>
                <a:gd name="T100" fmla="*/ 0 w 239"/>
                <a:gd name="T101" fmla="*/ 0 h 304"/>
                <a:gd name="T102" fmla="*/ 0 w 239"/>
                <a:gd name="T103" fmla="*/ 0 h 304"/>
                <a:gd name="T104" fmla="*/ 0 w 239"/>
                <a:gd name="T105" fmla="*/ 0 h 304"/>
                <a:gd name="T106" fmla="*/ 0 w 239"/>
                <a:gd name="T107" fmla="*/ 0 h 304"/>
                <a:gd name="T108" fmla="*/ 0 w 239"/>
                <a:gd name="T109" fmla="*/ 0 h 304"/>
                <a:gd name="T110" fmla="*/ 0 w 239"/>
                <a:gd name="T111" fmla="*/ 0 h 304"/>
                <a:gd name="T112" fmla="*/ 0 w 239"/>
                <a:gd name="T113" fmla="*/ 0 h 304"/>
                <a:gd name="T114" fmla="*/ 0 w 239"/>
                <a:gd name="T115" fmla="*/ 0 h 304"/>
                <a:gd name="T116" fmla="*/ 0 w 239"/>
                <a:gd name="T117" fmla="*/ 0 h 304"/>
                <a:gd name="T118" fmla="*/ 0 w 239"/>
                <a:gd name="T119" fmla="*/ 0 h 3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9"/>
                <a:gd name="T181" fmla="*/ 0 h 304"/>
                <a:gd name="T182" fmla="*/ 239 w 239"/>
                <a:gd name="T183" fmla="*/ 304 h 3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9" h="304">
                  <a:moveTo>
                    <a:pt x="70" y="202"/>
                  </a:moveTo>
                  <a:lnTo>
                    <a:pt x="71" y="213"/>
                  </a:lnTo>
                  <a:lnTo>
                    <a:pt x="74" y="225"/>
                  </a:lnTo>
                  <a:lnTo>
                    <a:pt x="78" y="234"/>
                  </a:lnTo>
                  <a:lnTo>
                    <a:pt x="84" y="241"/>
                  </a:lnTo>
                  <a:lnTo>
                    <a:pt x="91" y="248"/>
                  </a:lnTo>
                  <a:lnTo>
                    <a:pt x="101" y="253"/>
                  </a:lnTo>
                  <a:lnTo>
                    <a:pt x="111" y="255"/>
                  </a:lnTo>
                  <a:lnTo>
                    <a:pt x="123" y="256"/>
                  </a:lnTo>
                  <a:lnTo>
                    <a:pt x="133" y="255"/>
                  </a:lnTo>
                  <a:lnTo>
                    <a:pt x="143" y="253"/>
                  </a:lnTo>
                  <a:lnTo>
                    <a:pt x="151" y="248"/>
                  </a:lnTo>
                  <a:lnTo>
                    <a:pt x="159" y="242"/>
                  </a:lnTo>
                  <a:lnTo>
                    <a:pt x="164" y="234"/>
                  </a:lnTo>
                  <a:lnTo>
                    <a:pt x="169" y="225"/>
                  </a:lnTo>
                  <a:lnTo>
                    <a:pt x="171" y="214"/>
                  </a:lnTo>
                  <a:lnTo>
                    <a:pt x="172" y="202"/>
                  </a:lnTo>
                  <a:lnTo>
                    <a:pt x="171" y="190"/>
                  </a:lnTo>
                  <a:lnTo>
                    <a:pt x="169" y="181"/>
                  </a:lnTo>
                  <a:lnTo>
                    <a:pt x="166" y="176"/>
                  </a:lnTo>
                  <a:lnTo>
                    <a:pt x="164" y="171"/>
                  </a:lnTo>
                  <a:lnTo>
                    <a:pt x="158" y="164"/>
                  </a:lnTo>
                  <a:lnTo>
                    <a:pt x="151" y="159"/>
                  </a:lnTo>
                  <a:lnTo>
                    <a:pt x="142" y="155"/>
                  </a:lnTo>
                  <a:lnTo>
                    <a:pt x="132" y="153"/>
                  </a:lnTo>
                  <a:lnTo>
                    <a:pt x="121" y="152"/>
                  </a:lnTo>
                  <a:lnTo>
                    <a:pt x="109" y="153"/>
                  </a:lnTo>
                  <a:lnTo>
                    <a:pt x="99" y="155"/>
                  </a:lnTo>
                  <a:lnTo>
                    <a:pt x="90" y="159"/>
                  </a:lnTo>
                  <a:lnTo>
                    <a:pt x="83" y="164"/>
                  </a:lnTo>
                  <a:lnTo>
                    <a:pt x="77" y="171"/>
                  </a:lnTo>
                  <a:lnTo>
                    <a:pt x="74" y="181"/>
                  </a:lnTo>
                  <a:lnTo>
                    <a:pt x="70" y="202"/>
                  </a:lnTo>
                  <a:close/>
                  <a:moveTo>
                    <a:pt x="69" y="124"/>
                  </a:moveTo>
                  <a:lnTo>
                    <a:pt x="81" y="115"/>
                  </a:lnTo>
                  <a:lnTo>
                    <a:pt x="96" y="109"/>
                  </a:lnTo>
                  <a:lnTo>
                    <a:pt x="112" y="105"/>
                  </a:lnTo>
                  <a:lnTo>
                    <a:pt x="132" y="104"/>
                  </a:lnTo>
                  <a:lnTo>
                    <a:pt x="144" y="104"/>
                  </a:lnTo>
                  <a:lnTo>
                    <a:pt x="156" y="105"/>
                  </a:lnTo>
                  <a:lnTo>
                    <a:pt x="166" y="107"/>
                  </a:lnTo>
                  <a:lnTo>
                    <a:pt x="176" y="110"/>
                  </a:lnTo>
                  <a:lnTo>
                    <a:pt x="186" y="114"/>
                  </a:lnTo>
                  <a:lnTo>
                    <a:pt x="194" y="118"/>
                  </a:lnTo>
                  <a:lnTo>
                    <a:pt x="203" y="123"/>
                  </a:lnTo>
                  <a:lnTo>
                    <a:pt x="210" y="130"/>
                  </a:lnTo>
                  <a:lnTo>
                    <a:pt x="223" y="143"/>
                  </a:lnTo>
                  <a:lnTo>
                    <a:pt x="231" y="160"/>
                  </a:lnTo>
                  <a:lnTo>
                    <a:pt x="237" y="180"/>
                  </a:lnTo>
                  <a:lnTo>
                    <a:pt x="239" y="201"/>
                  </a:lnTo>
                  <a:lnTo>
                    <a:pt x="238" y="212"/>
                  </a:lnTo>
                  <a:lnTo>
                    <a:pt x="237" y="223"/>
                  </a:lnTo>
                  <a:lnTo>
                    <a:pt x="234" y="233"/>
                  </a:lnTo>
                  <a:lnTo>
                    <a:pt x="231" y="242"/>
                  </a:lnTo>
                  <a:lnTo>
                    <a:pt x="226" y="252"/>
                  </a:lnTo>
                  <a:lnTo>
                    <a:pt x="220" y="260"/>
                  </a:lnTo>
                  <a:lnTo>
                    <a:pt x="207" y="276"/>
                  </a:lnTo>
                  <a:lnTo>
                    <a:pt x="190" y="287"/>
                  </a:lnTo>
                  <a:lnTo>
                    <a:pt x="170" y="297"/>
                  </a:lnTo>
                  <a:lnTo>
                    <a:pt x="148" y="302"/>
                  </a:lnTo>
                  <a:lnTo>
                    <a:pt x="123" y="304"/>
                  </a:lnTo>
                  <a:lnTo>
                    <a:pt x="108" y="304"/>
                  </a:lnTo>
                  <a:lnTo>
                    <a:pt x="101" y="303"/>
                  </a:lnTo>
                  <a:lnTo>
                    <a:pt x="94" y="302"/>
                  </a:lnTo>
                  <a:lnTo>
                    <a:pt x="88" y="301"/>
                  </a:lnTo>
                  <a:lnTo>
                    <a:pt x="81" y="299"/>
                  </a:lnTo>
                  <a:lnTo>
                    <a:pt x="69" y="295"/>
                  </a:lnTo>
                  <a:lnTo>
                    <a:pt x="58" y="289"/>
                  </a:lnTo>
                  <a:lnTo>
                    <a:pt x="48" y="283"/>
                  </a:lnTo>
                  <a:lnTo>
                    <a:pt x="38" y="276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7"/>
                  </a:lnTo>
                  <a:lnTo>
                    <a:pt x="12" y="235"/>
                  </a:lnTo>
                  <a:lnTo>
                    <a:pt x="7" y="222"/>
                  </a:lnTo>
                  <a:lnTo>
                    <a:pt x="1" y="192"/>
                  </a:lnTo>
                  <a:lnTo>
                    <a:pt x="0" y="159"/>
                  </a:lnTo>
                  <a:lnTo>
                    <a:pt x="0" y="140"/>
                  </a:lnTo>
                  <a:lnTo>
                    <a:pt x="2" y="122"/>
                  </a:lnTo>
                  <a:lnTo>
                    <a:pt x="4" y="106"/>
                  </a:lnTo>
                  <a:lnTo>
                    <a:pt x="8" y="90"/>
                  </a:lnTo>
                  <a:lnTo>
                    <a:pt x="13" y="76"/>
                  </a:lnTo>
                  <a:lnTo>
                    <a:pt x="19" y="63"/>
                  </a:lnTo>
                  <a:lnTo>
                    <a:pt x="22" y="58"/>
                  </a:lnTo>
                  <a:lnTo>
                    <a:pt x="26" y="52"/>
                  </a:lnTo>
                  <a:lnTo>
                    <a:pt x="33" y="41"/>
                  </a:lnTo>
                  <a:lnTo>
                    <a:pt x="42" y="32"/>
                  </a:lnTo>
                  <a:lnTo>
                    <a:pt x="51" y="23"/>
                  </a:lnTo>
                  <a:lnTo>
                    <a:pt x="62" y="17"/>
                  </a:lnTo>
                  <a:lnTo>
                    <a:pt x="74" y="11"/>
                  </a:lnTo>
                  <a:lnTo>
                    <a:pt x="99" y="3"/>
                  </a:lnTo>
                  <a:lnTo>
                    <a:pt x="130" y="0"/>
                  </a:lnTo>
                  <a:lnTo>
                    <a:pt x="141" y="1"/>
                  </a:lnTo>
                  <a:lnTo>
                    <a:pt x="151" y="2"/>
                  </a:lnTo>
                  <a:lnTo>
                    <a:pt x="160" y="3"/>
                  </a:lnTo>
                  <a:lnTo>
                    <a:pt x="170" y="6"/>
                  </a:lnTo>
                  <a:lnTo>
                    <a:pt x="178" y="9"/>
                  </a:lnTo>
                  <a:lnTo>
                    <a:pt x="186" y="12"/>
                  </a:lnTo>
                  <a:lnTo>
                    <a:pt x="194" y="16"/>
                  </a:lnTo>
                  <a:lnTo>
                    <a:pt x="200" y="21"/>
                  </a:lnTo>
                  <a:lnTo>
                    <a:pt x="212" y="32"/>
                  </a:lnTo>
                  <a:lnTo>
                    <a:pt x="221" y="45"/>
                  </a:lnTo>
                  <a:lnTo>
                    <a:pt x="227" y="59"/>
                  </a:lnTo>
                  <a:lnTo>
                    <a:pt x="230" y="75"/>
                  </a:lnTo>
                  <a:lnTo>
                    <a:pt x="163" y="75"/>
                  </a:lnTo>
                  <a:lnTo>
                    <a:pt x="159" y="63"/>
                  </a:lnTo>
                  <a:lnTo>
                    <a:pt x="156" y="59"/>
                  </a:lnTo>
                  <a:lnTo>
                    <a:pt x="151" y="55"/>
                  </a:lnTo>
                  <a:lnTo>
                    <a:pt x="139" y="49"/>
                  </a:lnTo>
                  <a:lnTo>
                    <a:pt x="123" y="47"/>
                  </a:lnTo>
                  <a:lnTo>
                    <a:pt x="117" y="48"/>
                  </a:lnTo>
                  <a:lnTo>
                    <a:pt x="111" y="48"/>
                  </a:lnTo>
                  <a:lnTo>
                    <a:pt x="105" y="50"/>
                  </a:lnTo>
                  <a:lnTo>
                    <a:pt x="101" y="52"/>
                  </a:lnTo>
                  <a:lnTo>
                    <a:pt x="91" y="58"/>
                  </a:lnTo>
                  <a:lnTo>
                    <a:pt x="84" y="66"/>
                  </a:lnTo>
                  <a:lnTo>
                    <a:pt x="78" y="78"/>
                  </a:lnTo>
                  <a:lnTo>
                    <a:pt x="74" y="91"/>
                  </a:lnTo>
                  <a:lnTo>
                    <a:pt x="70" y="107"/>
                  </a:lnTo>
                  <a:lnTo>
                    <a:pt x="69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3" name="Freeform 1803"/>
            <p:cNvSpPr>
              <a:spLocks noEditPoints="1"/>
            </p:cNvSpPr>
            <p:nvPr/>
          </p:nvSpPr>
          <p:spPr bwMode="auto">
            <a:xfrm>
              <a:off x="4207" y="3801"/>
              <a:ext cx="40" cy="61"/>
            </a:xfrm>
            <a:custGeom>
              <a:avLst/>
              <a:gdLst>
                <a:gd name="T0" fmla="*/ 0 w 238"/>
                <a:gd name="T1" fmla="*/ 0 h 304"/>
                <a:gd name="T2" fmla="*/ 0 w 238"/>
                <a:gd name="T3" fmla="*/ 0 h 304"/>
                <a:gd name="T4" fmla="*/ 0 w 238"/>
                <a:gd name="T5" fmla="*/ 0 h 304"/>
                <a:gd name="T6" fmla="*/ 0 w 238"/>
                <a:gd name="T7" fmla="*/ 0 h 304"/>
                <a:gd name="T8" fmla="*/ 0 w 238"/>
                <a:gd name="T9" fmla="*/ 0 h 304"/>
                <a:gd name="T10" fmla="*/ 0 w 238"/>
                <a:gd name="T11" fmla="*/ 0 h 304"/>
                <a:gd name="T12" fmla="*/ 0 w 238"/>
                <a:gd name="T13" fmla="*/ 0 h 304"/>
                <a:gd name="T14" fmla="*/ 0 w 238"/>
                <a:gd name="T15" fmla="*/ 0 h 304"/>
                <a:gd name="T16" fmla="*/ 0 w 238"/>
                <a:gd name="T17" fmla="*/ 0 h 304"/>
                <a:gd name="T18" fmla="*/ 0 w 238"/>
                <a:gd name="T19" fmla="*/ 0 h 304"/>
                <a:gd name="T20" fmla="*/ 0 w 238"/>
                <a:gd name="T21" fmla="*/ 0 h 304"/>
                <a:gd name="T22" fmla="*/ 0 w 238"/>
                <a:gd name="T23" fmla="*/ 0 h 304"/>
                <a:gd name="T24" fmla="*/ 0 w 238"/>
                <a:gd name="T25" fmla="*/ 0 h 304"/>
                <a:gd name="T26" fmla="*/ 0 w 238"/>
                <a:gd name="T27" fmla="*/ 0 h 304"/>
                <a:gd name="T28" fmla="*/ 0 w 238"/>
                <a:gd name="T29" fmla="*/ 0 h 304"/>
                <a:gd name="T30" fmla="*/ 0 w 238"/>
                <a:gd name="T31" fmla="*/ 0 h 304"/>
                <a:gd name="T32" fmla="*/ 0 w 238"/>
                <a:gd name="T33" fmla="*/ 0 h 304"/>
                <a:gd name="T34" fmla="*/ 0 w 238"/>
                <a:gd name="T35" fmla="*/ 0 h 304"/>
                <a:gd name="T36" fmla="*/ 0 w 238"/>
                <a:gd name="T37" fmla="*/ 0 h 304"/>
                <a:gd name="T38" fmla="*/ 0 w 238"/>
                <a:gd name="T39" fmla="*/ 0 h 304"/>
                <a:gd name="T40" fmla="*/ 0 w 238"/>
                <a:gd name="T41" fmla="*/ 0 h 304"/>
                <a:gd name="T42" fmla="*/ 0 w 238"/>
                <a:gd name="T43" fmla="*/ 0 h 304"/>
                <a:gd name="T44" fmla="*/ 0 w 238"/>
                <a:gd name="T45" fmla="*/ 0 h 304"/>
                <a:gd name="T46" fmla="*/ 0 w 238"/>
                <a:gd name="T47" fmla="*/ 0 h 304"/>
                <a:gd name="T48" fmla="*/ 0 w 238"/>
                <a:gd name="T49" fmla="*/ 0 h 304"/>
                <a:gd name="T50" fmla="*/ 0 w 238"/>
                <a:gd name="T51" fmla="*/ 0 h 304"/>
                <a:gd name="T52" fmla="*/ 0 w 238"/>
                <a:gd name="T53" fmla="*/ 0 h 304"/>
                <a:gd name="T54" fmla="*/ 0 w 238"/>
                <a:gd name="T55" fmla="*/ 0 h 304"/>
                <a:gd name="T56" fmla="*/ 0 w 238"/>
                <a:gd name="T57" fmla="*/ 0 h 304"/>
                <a:gd name="T58" fmla="*/ 0 w 238"/>
                <a:gd name="T59" fmla="*/ 0 h 304"/>
                <a:gd name="T60" fmla="*/ 0 w 238"/>
                <a:gd name="T61" fmla="*/ 0 h 304"/>
                <a:gd name="T62" fmla="*/ 0 w 238"/>
                <a:gd name="T63" fmla="*/ 0 h 304"/>
                <a:gd name="T64" fmla="*/ 0 w 238"/>
                <a:gd name="T65" fmla="*/ 0 h 304"/>
                <a:gd name="T66" fmla="*/ 0 w 238"/>
                <a:gd name="T67" fmla="*/ 0 h 304"/>
                <a:gd name="T68" fmla="*/ 0 w 238"/>
                <a:gd name="T69" fmla="*/ 0 h 304"/>
                <a:gd name="T70" fmla="*/ 0 w 238"/>
                <a:gd name="T71" fmla="*/ 0 h 304"/>
                <a:gd name="T72" fmla="*/ 0 w 238"/>
                <a:gd name="T73" fmla="*/ 0 h 304"/>
                <a:gd name="T74" fmla="*/ 0 w 238"/>
                <a:gd name="T75" fmla="*/ 0 h 304"/>
                <a:gd name="T76" fmla="*/ 0 w 238"/>
                <a:gd name="T77" fmla="*/ 0 h 304"/>
                <a:gd name="T78" fmla="*/ 0 w 238"/>
                <a:gd name="T79" fmla="*/ 0 h 304"/>
                <a:gd name="T80" fmla="*/ 0 w 238"/>
                <a:gd name="T81" fmla="*/ 0 h 304"/>
                <a:gd name="T82" fmla="*/ 0 w 238"/>
                <a:gd name="T83" fmla="*/ 0 h 304"/>
                <a:gd name="T84" fmla="*/ 0 w 238"/>
                <a:gd name="T85" fmla="*/ 0 h 304"/>
                <a:gd name="T86" fmla="*/ 0 w 238"/>
                <a:gd name="T87" fmla="*/ 0 h 304"/>
                <a:gd name="T88" fmla="*/ 0 w 238"/>
                <a:gd name="T89" fmla="*/ 0 h 304"/>
                <a:gd name="T90" fmla="*/ 0 w 238"/>
                <a:gd name="T91" fmla="*/ 0 h 304"/>
                <a:gd name="T92" fmla="*/ 0 w 238"/>
                <a:gd name="T93" fmla="*/ 0 h 304"/>
                <a:gd name="T94" fmla="*/ 0 w 238"/>
                <a:gd name="T95" fmla="*/ 0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304"/>
                <a:gd name="T146" fmla="*/ 238 w 238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304">
                  <a:moveTo>
                    <a:pt x="67" y="209"/>
                  </a:moveTo>
                  <a:lnTo>
                    <a:pt x="68" y="219"/>
                  </a:lnTo>
                  <a:lnTo>
                    <a:pt x="70" y="229"/>
                  </a:lnTo>
                  <a:lnTo>
                    <a:pt x="73" y="233"/>
                  </a:lnTo>
                  <a:lnTo>
                    <a:pt x="75" y="237"/>
                  </a:lnTo>
                  <a:lnTo>
                    <a:pt x="77" y="240"/>
                  </a:lnTo>
                  <a:lnTo>
                    <a:pt x="81" y="243"/>
                  </a:lnTo>
                  <a:lnTo>
                    <a:pt x="88" y="249"/>
                  </a:lnTo>
                  <a:lnTo>
                    <a:pt x="97" y="252"/>
                  </a:lnTo>
                  <a:lnTo>
                    <a:pt x="107" y="254"/>
                  </a:lnTo>
                  <a:lnTo>
                    <a:pt x="119" y="255"/>
                  </a:lnTo>
                  <a:lnTo>
                    <a:pt x="130" y="254"/>
                  </a:lnTo>
                  <a:lnTo>
                    <a:pt x="141" y="252"/>
                  </a:lnTo>
                  <a:lnTo>
                    <a:pt x="149" y="248"/>
                  </a:lnTo>
                  <a:lnTo>
                    <a:pt x="154" y="246"/>
                  </a:lnTo>
                  <a:lnTo>
                    <a:pt x="157" y="242"/>
                  </a:lnTo>
                  <a:lnTo>
                    <a:pt x="163" y="236"/>
                  </a:lnTo>
                  <a:lnTo>
                    <a:pt x="167" y="229"/>
                  </a:lnTo>
                  <a:lnTo>
                    <a:pt x="169" y="219"/>
                  </a:lnTo>
                  <a:lnTo>
                    <a:pt x="170" y="209"/>
                  </a:lnTo>
                  <a:lnTo>
                    <a:pt x="169" y="200"/>
                  </a:lnTo>
                  <a:lnTo>
                    <a:pt x="167" y="190"/>
                  </a:lnTo>
                  <a:lnTo>
                    <a:pt x="163" y="183"/>
                  </a:lnTo>
                  <a:lnTo>
                    <a:pt x="157" y="177"/>
                  </a:lnTo>
                  <a:lnTo>
                    <a:pt x="149" y="171"/>
                  </a:lnTo>
                  <a:lnTo>
                    <a:pt x="141" y="167"/>
                  </a:lnTo>
                  <a:lnTo>
                    <a:pt x="130" y="165"/>
                  </a:lnTo>
                  <a:lnTo>
                    <a:pt x="119" y="164"/>
                  </a:lnTo>
                  <a:lnTo>
                    <a:pt x="108" y="165"/>
                  </a:lnTo>
                  <a:lnTo>
                    <a:pt x="97" y="167"/>
                  </a:lnTo>
                  <a:lnTo>
                    <a:pt x="89" y="171"/>
                  </a:lnTo>
                  <a:lnTo>
                    <a:pt x="81" y="177"/>
                  </a:lnTo>
                  <a:lnTo>
                    <a:pt x="75" y="183"/>
                  </a:lnTo>
                  <a:lnTo>
                    <a:pt x="70" y="191"/>
                  </a:lnTo>
                  <a:lnTo>
                    <a:pt x="68" y="200"/>
                  </a:lnTo>
                  <a:lnTo>
                    <a:pt x="67" y="209"/>
                  </a:lnTo>
                  <a:close/>
                  <a:moveTo>
                    <a:pt x="73" y="83"/>
                  </a:moveTo>
                  <a:lnTo>
                    <a:pt x="73" y="91"/>
                  </a:lnTo>
                  <a:lnTo>
                    <a:pt x="75" y="98"/>
                  </a:lnTo>
                  <a:lnTo>
                    <a:pt x="79" y="104"/>
                  </a:lnTo>
                  <a:lnTo>
                    <a:pt x="85" y="109"/>
                  </a:lnTo>
                  <a:lnTo>
                    <a:pt x="90" y="113"/>
                  </a:lnTo>
                  <a:lnTo>
                    <a:pt x="99" y="116"/>
                  </a:lnTo>
                  <a:lnTo>
                    <a:pt x="119" y="118"/>
                  </a:lnTo>
                  <a:lnTo>
                    <a:pt x="129" y="117"/>
                  </a:lnTo>
                  <a:lnTo>
                    <a:pt x="134" y="117"/>
                  </a:lnTo>
                  <a:lnTo>
                    <a:pt x="138" y="116"/>
                  </a:lnTo>
                  <a:lnTo>
                    <a:pt x="147" y="113"/>
                  </a:lnTo>
                  <a:lnTo>
                    <a:pt x="154" y="109"/>
                  </a:lnTo>
                  <a:lnTo>
                    <a:pt x="158" y="104"/>
                  </a:lnTo>
                  <a:lnTo>
                    <a:pt x="163" y="98"/>
                  </a:lnTo>
                  <a:lnTo>
                    <a:pt x="165" y="91"/>
                  </a:lnTo>
                  <a:lnTo>
                    <a:pt x="165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58" y="62"/>
                  </a:lnTo>
                  <a:lnTo>
                    <a:pt x="154" y="58"/>
                  </a:lnTo>
                  <a:lnTo>
                    <a:pt x="147" y="54"/>
                  </a:lnTo>
                  <a:lnTo>
                    <a:pt x="138" y="50"/>
                  </a:lnTo>
                  <a:lnTo>
                    <a:pt x="119" y="48"/>
                  </a:lnTo>
                  <a:lnTo>
                    <a:pt x="108" y="48"/>
                  </a:lnTo>
                  <a:lnTo>
                    <a:pt x="100" y="50"/>
                  </a:lnTo>
                  <a:lnTo>
                    <a:pt x="92" y="54"/>
                  </a:lnTo>
                  <a:lnTo>
                    <a:pt x="85" y="58"/>
                  </a:lnTo>
                  <a:lnTo>
                    <a:pt x="80" y="63"/>
                  </a:lnTo>
                  <a:lnTo>
                    <a:pt x="75" y="68"/>
                  </a:lnTo>
                  <a:lnTo>
                    <a:pt x="73" y="75"/>
                  </a:lnTo>
                  <a:lnTo>
                    <a:pt x="73" y="83"/>
                  </a:lnTo>
                  <a:close/>
                  <a:moveTo>
                    <a:pt x="48" y="140"/>
                  </a:moveTo>
                  <a:lnTo>
                    <a:pt x="39" y="135"/>
                  </a:lnTo>
                  <a:lnTo>
                    <a:pt x="31" y="129"/>
                  </a:lnTo>
                  <a:lnTo>
                    <a:pt x="24" y="122"/>
                  </a:lnTo>
                  <a:lnTo>
                    <a:pt x="18" y="116"/>
                  </a:lnTo>
                  <a:lnTo>
                    <a:pt x="14" y="109"/>
                  </a:lnTo>
                  <a:lnTo>
                    <a:pt x="12" y="100"/>
                  </a:lnTo>
                  <a:lnTo>
                    <a:pt x="9" y="81"/>
                  </a:lnTo>
                  <a:lnTo>
                    <a:pt x="9" y="71"/>
                  </a:lnTo>
                  <a:lnTo>
                    <a:pt x="11" y="63"/>
                  </a:lnTo>
                  <a:lnTo>
                    <a:pt x="13" y="55"/>
                  </a:lnTo>
                  <a:lnTo>
                    <a:pt x="17" y="47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38" y="22"/>
                  </a:lnTo>
                  <a:lnTo>
                    <a:pt x="54" y="13"/>
                  </a:lnTo>
                  <a:lnTo>
                    <a:pt x="73" y="6"/>
                  </a:lnTo>
                  <a:lnTo>
                    <a:pt x="94" y="1"/>
                  </a:lnTo>
                  <a:lnTo>
                    <a:pt x="119" y="0"/>
                  </a:lnTo>
                  <a:lnTo>
                    <a:pt x="143" y="1"/>
                  </a:lnTo>
                  <a:lnTo>
                    <a:pt x="165" y="6"/>
                  </a:lnTo>
                  <a:lnTo>
                    <a:pt x="175" y="9"/>
                  </a:lnTo>
                  <a:lnTo>
                    <a:pt x="184" y="13"/>
                  </a:lnTo>
                  <a:lnTo>
                    <a:pt x="192" y="17"/>
                  </a:lnTo>
                  <a:lnTo>
                    <a:pt x="199" y="22"/>
                  </a:lnTo>
                  <a:lnTo>
                    <a:pt x="206" y="27"/>
                  </a:lnTo>
                  <a:lnTo>
                    <a:pt x="212" y="34"/>
                  </a:lnTo>
                  <a:lnTo>
                    <a:pt x="222" y="47"/>
                  </a:lnTo>
                  <a:lnTo>
                    <a:pt x="228" y="63"/>
                  </a:lnTo>
                  <a:lnTo>
                    <a:pt x="229" y="81"/>
                  </a:lnTo>
                  <a:lnTo>
                    <a:pt x="229" y="91"/>
                  </a:lnTo>
                  <a:lnTo>
                    <a:pt x="226" y="99"/>
                  </a:lnTo>
                  <a:lnTo>
                    <a:pt x="223" y="109"/>
                  </a:lnTo>
                  <a:lnTo>
                    <a:pt x="219" y="116"/>
                  </a:lnTo>
                  <a:lnTo>
                    <a:pt x="214" y="123"/>
                  </a:lnTo>
                  <a:lnTo>
                    <a:pt x="206" y="130"/>
                  </a:lnTo>
                  <a:lnTo>
                    <a:pt x="198" y="135"/>
                  </a:lnTo>
                  <a:lnTo>
                    <a:pt x="189" y="140"/>
                  </a:lnTo>
                  <a:lnTo>
                    <a:pt x="199" y="145"/>
                  </a:lnTo>
                  <a:lnTo>
                    <a:pt x="210" y="152"/>
                  </a:lnTo>
                  <a:lnTo>
                    <a:pt x="218" y="159"/>
                  </a:lnTo>
                  <a:lnTo>
                    <a:pt x="225" y="167"/>
                  </a:lnTo>
                  <a:lnTo>
                    <a:pt x="231" y="177"/>
                  </a:lnTo>
                  <a:lnTo>
                    <a:pt x="235" y="187"/>
                  </a:lnTo>
                  <a:lnTo>
                    <a:pt x="237" y="200"/>
                  </a:lnTo>
                  <a:lnTo>
                    <a:pt x="238" y="212"/>
                  </a:lnTo>
                  <a:lnTo>
                    <a:pt x="237" y="223"/>
                  </a:lnTo>
                  <a:lnTo>
                    <a:pt x="236" y="232"/>
                  </a:lnTo>
                  <a:lnTo>
                    <a:pt x="233" y="241"/>
                  </a:lnTo>
                  <a:lnTo>
                    <a:pt x="230" y="250"/>
                  </a:lnTo>
                  <a:lnTo>
                    <a:pt x="225" y="258"/>
                  </a:lnTo>
                  <a:lnTo>
                    <a:pt x="219" y="266"/>
                  </a:lnTo>
                  <a:lnTo>
                    <a:pt x="214" y="273"/>
                  </a:lnTo>
                  <a:lnTo>
                    <a:pt x="206" y="279"/>
                  </a:lnTo>
                  <a:lnTo>
                    <a:pt x="189" y="289"/>
                  </a:lnTo>
                  <a:lnTo>
                    <a:pt x="168" y="298"/>
                  </a:lnTo>
                  <a:lnTo>
                    <a:pt x="146" y="302"/>
                  </a:lnTo>
                  <a:lnTo>
                    <a:pt x="119" y="304"/>
                  </a:lnTo>
                  <a:lnTo>
                    <a:pt x="104" y="303"/>
                  </a:lnTo>
                  <a:lnTo>
                    <a:pt x="92" y="302"/>
                  </a:lnTo>
                  <a:lnTo>
                    <a:pt x="80" y="300"/>
                  </a:lnTo>
                  <a:lnTo>
                    <a:pt x="68" y="298"/>
                  </a:lnTo>
                  <a:lnTo>
                    <a:pt x="58" y="294"/>
                  </a:lnTo>
                  <a:lnTo>
                    <a:pt x="48" y="289"/>
                  </a:lnTo>
                  <a:lnTo>
                    <a:pt x="31" y="279"/>
                  </a:lnTo>
                  <a:lnTo>
                    <a:pt x="18" y="266"/>
                  </a:lnTo>
                  <a:lnTo>
                    <a:pt x="7" y="251"/>
                  </a:lnTo>
                  <a:lnTo>
                    <a:pt x="1" y="23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1" y="193"/>
                  </a:lnTo>
                  <a:lnTo>
                    <a:pt x="2" y="188"/>
                  </a:lnTo>
                  <a:lnTo>
                    <a:pt x="6" y="178"/>
                  </a:lnTo>
                  <a:lnTo>
                    <a:pt x="12" y="168"/>
                  </a:lnTo>
                  <a:lnTo>
                    <a:pt x="18" y="160"/>
                  </a:lnTo>
                  <a:lnTo>
                    <a:pt x="27" y="153"/>
                  </a:lnTo>
                  <a:lnTo>
                    <a:pt x="4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4" name="Freeform 1804"/>
            <p:cNvSpPr>
              <a:spLocks/>
            </p:cNvSpPr>
            <p:nvPr/>
          </p:nvSpPr>
          <p:spPr bwMode="auto">
            <a:xfrm>
              <a:off x="4487" y="3801"/>
              <a:ext cx="24" cy="60"/>
            </a:xfrm>
            <a:custGeom>
              <a:avLst/>
              <a:gdLst>
                <a:gd name="T0" fmla="*/ 0 w 146"/>
                <a:gd name="T1" fmla="*/ 0 h 296"/>
                <a:gd name="T2" fmla="*/ 0 w 146"/>
                <a:gd name="T3" fmla="*/ 0 h 296"/>
                <a:gd name="T4" fmla="*/ 0 w 146"/>
                <a:gd name="T5" fmla="*/ 0 h 296"/>
                <a:gd name="T6" fmla="*/ 0 w 146"/>
                <a:gd name="T7" fmla="*/ 0 h 296"/>
                <a:gd name="T8" fmla="*/ 0 w 146"/>
                <a:gd name="T9" fmla="*/ 0 h 296"/>
                <a:gd name="T10" fmla="*/ 0 w 146"/>
                <a:gd name="T11" fmla="*/ 0 h 296"/>
                <a:gd name="T12" fmla="*/ 0 w 146"/>
                <a:gd name="T13" fmla="*/ 0 h 296"/>
                <a:gd name="T14" fmla="*/ 0 w 146"/>
                <a:gd name="T15" fmla="*/ 0 h 296"/>
                <a:gd name="T16" fmla="*/ 0 w 146"/>
                <a:gd name="T17" fmla="*/ 0 h 296"/>
                <a:gd name="T18" fmla="*/ 0 w 146"/>
                <a:gd name="T19" fmla="*/ 0 h 296"/>
                <a:gd name="T20" fmla="*/ 0 w 146"/>
                <a:gd name="T21" fmla="*/ 0 h 296"/>
                <a:gd name="T22" fmla="*/ 0 w 146"/>
                <a:gd name="T23" fmla="*/ 0 h 296"/>
                <a:gd name="T24" fmla="*/ 0 w 146"/>
                <a:gd name="T25" fmla="*/ 0 h 296"/>
                <a:gd name="T26" fmla="*/ 0 w 146"/>
                <a:gd name="T27" fmla="*/ 0 h 296"/>
                <a:gd name="T28" fmla="*/ 0 w 146"/>
                <a:gd name="T29" fmla="*/ 0 h 296"/>
                <a:gd name="T30" fmla="*/ 0 w 146"/>
                <a:gd name="T31" fmla="*/ 0 h 296"/>
                <a:gd name="T32" fmla="*/ 0 w 146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296"/>
                <a:gd name="T53" fmla="*/ 146 w 146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296">
                  <a:moveTo>
                    <a:pt x="80" y="296"/>
                  </a:moveTo>
                  <a:lnTo>
                    <a:pt x="80" y="93"/>
                  </a:lnTo>
                  <a:lnTo>
                    <a:pt x="0" y="93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25" y="52"/>
                  </a:lnTo>
                  <a:lnTo>
                    <a:pt x="41" y="50"/>
                  </a:lnTo>
                  <a:lnTo>
                    <a:pt x="57" y="46"/>
                  </a:lnTo>
                  <a:lnTo>
                    <a:pt x="62" y="44"/>
                  </a:lnTo>
                  <a:lnTo>
                    <a:pt x="68" y="41"/>
                  </a:lnTo>
                  <a:lnTo>
                    <a:pt x="78" y="34"/>
                  </a:lnTo>
                  <a:lnTo>
                    <a:pt x="85" y="25"/>
                  </a:lnTo>
                  <a:lnTo>
                    <a:pt x="89" y="14"/>
                  </a:lnTo>
                  <a:lnTo>
                    <a:pt x="92" y="0"/>
                  </a:lnTo>
                  <a:lnTo>
                    <a:pt x="146" y="0"/>
                  </a:lnTo>
                  <a:lnTo>
                    <a:pt x="146" y="296"/>
                  </a:lnTo>
                  <a:lnTo>
                    <a:pt x="80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5" name="Freeform 1805"/>
            <p:cNvSpPr>
              <a:spLocks noEditPoints="1"/>
            </p:cNvSpPr>
            <p:nvPr/>
          </p:nvSpPr>
          <p:spPr bwMode="auto">
            <a:xfrm>
              <a:off x="4532" y="3801"/>
              <a:ext cx="40" cy="61"/>
            </a:xfrm>
            <a:custGeom>
              <a:avLst/>
              <a:gdLst>
                <a:gd name="T0" fmla="*/ 0 w 240"/>
                <a:gd name="T1" fmla="*/ 0 h 303"/>
                <a:gd name="T2" fmla="*/ 0 w 240"/>
                <a:gd name="T3" fmla="*/ 0 h 303"/>
                <a:gd name="T4" fmla="*/ 0 w 240"/>
                <a:gd name="T5" fmla="*/ 0 h 303"/>
                <a:gd name="T6" fmla="*/ 0 w 240"/>
                <a:gd name="T7" fmla="*/ 0 h 303"/>
                <a:gd name="T8" fmla="*/ 0 w 240"/>
                <a:gd name="T9" fmla="*/ 0 h 303"/>
                <a:gd name="T10" fmla="*/ 0 w 240"/>
                <a:gd name="T11" fmla="*/ 0 h 303"/>
                <a:gd name="T12" fmla="*/ 0 w 240"/>
                <a:gd name="T13" fmla="*/ 0 h 303"/>
                <a:gd name="T14" fmla="*/ 0 w 240"/>
                <a:gd name="T15" fmla="*/ 0 h 303"/>
                <a:gd name="T16" fmla="*/ 0 w 240"/>
                <a:gd name="T17" fmla="*/ 0 h 303"/>
                <a:gd name="T18" fmla="*/ 0 w 240"/>
                <a:gd name="T19" fmla="*/ 0 h 303"/>
                <a:gd name="T20" fmla="*/ 0 w 240"/>
                <a:gd name="T21" fmla="*/ 0 h 303"/>
                <a:gd name="T22" fmla="*/ 0 w 240"/>
                <a:gd name="T23" fmla="*/ 0 h 303"/>
                <a:gd name="T24" fmla="*/ 0 w 240"/>
                <a:gd name="T25" fmla="*/ 0 h 303"/>
                <a:gd name="T26" fmla="*/ 0 w 240"/>
                <a:gd name="T27" fmla="*/ 0 h 303"/>
                <a:gd name="T28" fmla="*/ 0 w 240"/>
                <a:gd name="T29" fmla="*/ 0 h 303"/>
                <a:gd name="T30" fmla="*/ 0 w 240"/>
                <a:gd name="T31" fmla="*/ 0 h 303"/>
                <a:gd name="T32" fmla="*/ 0 w 240"/>
                <a:gd name="T33" fmla="*/ 0 h 303"/>
                <a:gd name="T34" fmla="*/ 0 w 240"/>
                <a:gd name="T35" fmla="*/ 0 h 303"/>
                <a:gd name="T36" fmla="*/ 0 w 240"/>
                <a:gd name="T37" fmla="*/ 0 h 303"/>
                <a:gd name="T38" fmla="*/ 0 w 240"/>
                <a:gd name="T39" fmla="*/ 0 h 303"/>
                <a:gd name="T40" fmla="*/ 0 w 240"/>
                <a:gd name="T41" fmla="*/ 0 h 303"/>
                <a:gd name="T42" fmla="*/ 0 w 240"/>
                <a:gd name="T43" fmla="*/ 0 h 303"/>
                <a:gd name="T44" fmla="*/ 0 w 240"/>
                <a:gd name="T45" fmla="*/ 0 h 303"/>
                <a:gd name="T46" fmla="*/ 0 w 240"/>
                <a:gd name="T47" fmla="*/ 0 h 303"/>
                <a:gd name="T48" fmla="*/ 0 w 240"/>
                <a:gd name="T49" fmla="*/ 0 h 303"/>
                <a:gd name="T50" fmla="*/ 0 w 240"/>
                <a:gd name="T51" fmla="*/ 0 h 303"/>
                <a:gd name="T52" fmla="*/ 0 w 240"/>
                <a:gd name="T53" fmla="*/ 0 h 303"/>
                <a:gd name="T54" fmla="*/ 0 w 240"/>
                <a:gd name="T55" fmla="*/ 0 h 303"/>
                <a:gd name="T56" fmla="*/ 0 w 240"/>
                <a:gd name="T57" fmla="*/ 0 h 303"/>
                <a:gd name="T58" fmla="*/ 0 w 240"/>
                <a:gd name="T59" fmla="*/ 0 h 303"/>
                <a:gd name="T60" fmla="*/ 0 w 240"/>
                <a:gd name="T61" fmla="*/ 0 h 303"/>
                <a:gd name="T62" fmla="*/ 0 w 240"/>
                <a:gd name="T63" fmla="*/ 0 h 303"/>
                <a:gd name="T64" fmla="*/ 0 w 240"/>
                <a:gd name="T65" fmla="*/ 0 h 303"/>
                <a:gd name="T66" fmla="*/ 0 w 240"/>
                <a:gd name="T67" fmla="*/ 0 h 303"/>
                <a:gd name="T68" fmla="*/ 0 w 240"/>
                <a:gd name="T69" fmla="*/ 0 h 303"/>
                <a:gd name="T70" fmla="*/ 0 w 240"/>
                <a:gd name="T71" fmla="*/ 0 h 303"/>
                <a:gd name="T72" fmla="*/ 0 w 240"/>
                <a:gd name="T73" fmla="*/ 0 h 303"/>
                <a:gd name="T74" fmla="*/ 0 w 240"/>
                <a:gd name="T75" fmla="*/ 0 h 303"/>
                <a:gd name="T76" fmla="*/ 0 w 240"/>
                <a:gd name="T77" fmla="*/ 0 h 303"/>
                <a:gd name="T78" fmla="*/ 0 w 240"/>
                <a:gd name="T79" fmla="*/ 0 h 303"/>
                <a:gd name="T80" fmla="*/ 0 w 240"/>
                <a:gd name="T81" fmla="*/ 0 h 303"/>
                <a:gd name="T82" fmla="*/ 0 w 240"/>
                <a:gd name="T83" fmla="*/ 0 h 303"/>
                <a:gd name="T84" fmla="*/ 0 w 240"/>
                <a:gd name="T85" fmla="*/ 0 h 303"/>
                <a:gd name="T86" fmla="*/ 0 w 240"/>
                <a:gd name="T87" fmla="*/ 0 h 303"/>
                <a:gd name="T88" fmla="*/ 0 w 240"/>
                <a:gd name="T89" fmla="*/ 0 h 303"/>
                <a:gd name="T90" fmla="*/ 0 w 240"/>
                <a:gd name="T91" fmla="*/ 0 h 303"/>
                <a:gd name="T92" fmla="*/ 0 w 240"/>
                <a:gd name="T93" fmla="*/ 0 h 303"/>
                <a:gd name="T94" fmla="*/ 0 w 240"/>
                <a:gd name="T95" fmla="*/ 0 h 3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0"/>
                <a:gd name="T145" fmla="*/ 0 h 303"/>
                <a:gd name="T146" fmla="*/ 240 w 240"/>
                <a:gd name="T147" fmla="*/ 303 h 3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0" h="303">
                  <a:moveTo>
                    <a:pt x="69" y="152"/>
                  </a:moveTo>
                  <a:lnTo>
                    <a:pt x="69" y="177"/>
                  </a:lnTo>
                  <a:lnTo>
                    <a:pt x="70" y="187"/>
                  </a:lnTo>
                  <a:lnTo>
                    <a:pt x="72" y="198"/>
                  </a:lnTo>
                  <a:lnTo>
                    <a:pt x="75" y="214"/>
                  </a:lnTo>
                  <a:lnTo>
                    <a:pt x="81" y="229"/>
                  </a:lnTo>
                  <a:lnTo>
                    <a:pt x="88" y="240"/>
                  </a:lnTo>
                  <a:lnTo>
                    <a:pt x="96" y="248"/>
                  </a:lnTo>
                  <a:lnTo>
                    <a:pt x="107" y="253"/>
                  </a:lnTo>
                  <a:lnTo>
                    <a:pt x="120" y="254"/>
                  </a:lnTo>
                  <a:lnTo>
                    <a:pt x="127" y="254"/>
                  </a:lnTo>
                  <a:lnTo>
                    <a:pt x="133" y="253"/>
                  </a:lnTo>
                  <a:lnTo>
                    <a:pt x="138" y="251"/>
                  </a:lnTo>
                  <a:lnTo>
                    <a:pt x="143" y="248"/>
                  </a:lnTo>
                  <a:lnTo>
                    <a:pt x="152" y="240"/>
                  </a:lnTo>
                  <a:lnTo>
                    <a:pt x="159" y="229"/>
                  </a:lnTo>
                  <a:lnTo>
                    <a:pt x="165" y="214"/>
                  </a:lnTo>
                  <a:lnTo>
                    <a:pt x="169" y="198"/>
                  </a:lnTo>
                  <a:lnTo>
                    <a:pt x="171" y="177"/>
                  </a:lnTo>
                  <a:lnTo>
                    <a:pt x="171" y="152"/>
                  </a:lnTo>
                  <a:lnTo>
                    <a:pt x="171" y="128"/>
                  </a:lnTo>
                  <a:lnTo>
                    <a:pt x="169" y="107"/>
                  </a:lnTo>
                  <a:lnTo>
                    <a:pt x="167" y="97"/>
                  </a:lnTo>
                  <a:lnTo>
                    <a:pt x="165" y="89"/>
                  </a:lnTo>
                  <a:lnTo>
                    <a:pt x="159" y="74"/>
                  </a:lnTo>
                  <a:lnTo>
                    <a:pt x="152" y="64"/>
                  </a:lnTo>
                  <a:lnTo>
                    <a:pt x="143" y="56"/>
                  </a:lnTo>
                  <a:lnTo>
                    <a:pt x="133" y="51"/>
                  </a:lnTo>
                  <a:lnTo>
                    <a:pt x="120" y="50"/>
                  </a:lnTo>
                  <a:lnTo>
                    <a:pt x="114" y="50"/>
                  </a:lnTo>
                  <a:lnTo>
                    <a:pt x="107" y="51"/>
                  </a:lnTo>
                  <a:lnTo>
                    <a:pt x="102" y="54"/>
                  </a:lnTo>
                  <a:lnTo>
                    <a:pt x="96" y="56"/>
                  </a:lnTo>
                  <a:lnTo>
                    <a:pt x="88" y="64"/>
                  </a:lnTo>
                  <a:lnTo>
                    <a:pt x="81" y="74"/>
                  </a:lnTo>
                  <a:lnTo>
                    <a:pt x="75" y="89"/>
                  </a:lnTo>
                  <a:lnTo>
                    <a:pt x="72" y="107"/>
                  </a:lnTo>
                  <a:lnTo>
                    <a:pt x="69" y="152"/>
                  </a:lnTo>
                  <a:close/>
                  <a:moveTo>
                    <a:pt x="0" y="152"/>
                  </a:moveTo>
                  <a:lnTo>
                    <a:pt x="1" y="134"/>
                  </a:lnTo>
                  <a:lnTo>
                    <a:pt x="2" y="116"/>
                  </a:lnTo>
                  <a:lnTo>
                    <a:pt x="5" y="100"/>
                  </a:lnTo>
                  <a:lnTo>
                    <a:pt x="8" y="86"/>
                  </a:lnTo>
                  <a:lnTo>
                    <a:pt x="12" y="72"/>
                  </a:lnTo>
                  <a:lnTo>
                    <a:pt x="16" y="60"/>
                  </a:lnTo>
                  <a:lnTo>
                    <a:pt x="23" y="48"/>
                  </a:lnTo>
                  <a:lnTo>
                    <a:pt x="30" y="39"/>
                  </a:lnTo>
                  <a:lnTo>
                    <a:pt x="38" y="30"/>
                  </a:lnTo>
                  <a:lnTo>
                    <a:pt x="47" y="22"/>
                  </a:lnTo>
                  <a:lnTo>
                    <a:pt x="56" y="15"/>
                  </a:lnTo>
                  <a:lnTo>
                    <a:pt x="67" y="10"/>
                  </a:lnTo>
                  <a:lnTo>
                    <a:pt x="79" y="6"/>
                  </a:lnTo>
                  <a:lnTo>
                    <a:pt x="91" y="3"/>
                  </a:lnTo>
                  <a:lnTo>
                    <a:pt x="120" y="0"/>
                  </a:lnTo>
                  <a:lnTo>
                    <a:pt x="135" y="1"/>
                  </a:lnTo>
                  <a:lnTo>
                    <a:pt x="141" y="2"/>
                  </a:lnTo>
                  <a:lnTo>
                    <a:pt x="148" y="3"/>
                  </a:lnTo>
                  <a:lnTo>
                    <a:pt x="161" y="6"/>
                  </a:lnTo>
                  <a:lnTo>
                    <a:pt x="172" y="10"/>
                  </a:lnTo>
                  <a:lnTo>
                    <a:pt x="183" y="16"/>
                  </a:lnTo>
                  <a:lnTo>
                    <a:pt x="193" y="22"/>
                  </a:lnTo>
                  <a:lnTo>
                    <a:pt x="197" y="25"/>
                  </a:lnTo>
                  <a:lnTo>
                    <a:pt x="202" y="30"/>
                  </a:lnTo>
                  <a:lnTo>
                    <a:pt x="210" y="39"/>
                  </a:lnTo>
                  <a:lnTo>
                    <a:pt x="217" y="49"/>
                  </a:lnTo>
                  <a:lnTo>
                    <a:pt x="223" y="60"/>
                  </a:lnTo>
                  <a:lnTo>
                    <a:pt x="232" y="86"/>
                  </a:lnTo>
                  <a:lnTo>
                    <a:pt x="238" y="117"/>
                  </a:lnTo>
                  <a:lnTo>
                    <a:pt x="240" y="153"/>
                  </a:lnTo>
                  <a:lnTo>
                    <a:pt x="239" y="170"/>
                  </a:lnTo>
                  <a:lnTo>
                    <a:pt x="238" y="188"/>
                  </a:lnTo>
                  <a:lnTo>
                    <a:pt x="236" y="204"/>
                  </a:lnTo>
                  <a:lnTo>
                    <a:pt x="232" y="218"/>
                  </a:lnTo>
                  <a:lnTo>
                    <a:pt x="229" y="232"/>
                  </a:lnTo>
                  <a:lnTo>
                    <a:pt x="223" y="245"/>
                  </a:lnTo>
                  <a:lnTo>
                    <a:pt x="217" y="256"/>
                  </a:lnTo>
                  <a:lnTo>
                    <a:pt x="210" y="265"/>
                  </a:lnTo>
                  <a:lnTo>
                    <a:pt x="202" y="275"/>
                  </a:lnTo>
                  <a:lnTo>
                    <a:pt x="193" y="282"/>
                  </a:lnTo>
                  <a:lnTo>
                    <a:pt x="183" y="288"/>
                  </a:lnTo>
                  <a:lnTo>
                    <a:pt x="172" y="294"/>
                  </a:lnTo>
                  <a:lnTo>
                    <a:pt x="161" y="298"/>
                  </a:lnTo>
                  <a:lnTo>
                    <a:pt x="148" y="301"/>
                  </a:lnTo>
                  <a:lnTo>
                    <a:pt x="120" y="303"/>
                  </a:lnTo>
                  <a:lnTo>
                    <a:pt x="106" y="303"/>
                  </a:lnTo>
                  <a:lnTo>
                    <a:pt x="91" y="301"/>
                  </a:lnTo>
                  <a:lnTo>
                    <a:pt x="79" y="298"/>
                  </a:lnTo>
                  <a:lnTo>
                    <a:pt x="67" y="294"/>
                  </a:lnTo>
                  <a:lnTo>
                    <a:pt x="56" y="288"/>
                  </a:lnTo>
                  <a:lnTo>
                    <a:pt x="47" y="282"/>
                  </a:lnTo>
                  <a:lnTo>
                    <a:pt x="38" y="275"/>
                  </a:lnTo>
                  <a:lnTo>
                    <a:pt x="30" y="265"/>
                  </a:lnTo>
                  <a:lnTo>
                    <a:pt x="23" y="256"/>
                  </a:lnTo>
                  <a:lnTo>
                    <a:pt x="16" y="245"/>
                  </a:lnTo>
                  <a:lnTo>
                    <a:pt x="8" y="218"/>
                  </a:lnTo>
                  <a:lnTo>
                    <a:pt x="2" y="187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6" name="Freeform 1806"/>
            <p:cNvSpPr>
              <a:spLocks/>
            </p:cNvSpPr>
            <p:nvPr/>
          </p:nvSpPr>
          <p:spPr bwMode="auto">
            <a:xfrm>
              <a:off x="4788" y="3801"/>
              <a:ext cx="24" cy="60"/>
            </a:xfrm>
            <a:custGeom>
              <a:avLst/>
              <a:gdLst>
                <a:gd name="T0" fmla="*/ 0 w 144"/>
                <a:gd name="T1" fmla="*/ 0 h 296"/>
                <a:gd name="T2" fmla="*/ 0 w 144"/>
                <a:gd name="T3" fmla="*/ 0 h 296"/>
                <a:gd name="T4" fmla="*/ 0 w 144"/>
                <a:gd name="T5" fmla="*/ 0 h 296"/>
                <a:gd name="T6" fmla="*/ 0 w 144"/>
                <a:gd name="T7" fmla="*/ 0 h 296"/>
                <a:gd name="T8" fmla="*/ 0 w 144"/>
                <a:gd name="T9" fmla="*/ 0 h 296"/>
                <a:gd name="T10" fmla="*/ 0 w 144"/>
                <a:gd name="T11" fmla="*/ 0 h 296"/>
                <a:gd name="T12" fmla="*/ 0 w 144"/>
                <a:gd name="T13" fmla="*/ 0 h 296"/>
                <a:gd name="T14" fmla="*/ 0 w 144"/>
                <a:gd name="T15" fmla="*/ 0 h 296"/>
                <a:gd name="T16" fmla="*/ 0 w 144"/>
                <a:gd name="T17" fmla="*/ 0 h 296"/>
                <a:gd name="T18" fmla="*/ 0 w 144"/>
                <a:gd name="T19" fmla="*/ 0 h 296"/>
                <a:gd name="T20" fmla="*/ 0 w 144"/>
                <a:gd name="T21" fmla="*/ 0 h 296"/>
                <a:gd name="T22" fmla="*/ 0 w 144"/>
                <a:gd name="T23" fmla="*/ 0 h 296"/>
                <a:gd name="T24" fmla="*/ 0 w 144"/>
                <a:gd name="T25" fmla="*/ 0 h 296"/>
                <a:gd name="T26" fmla="*/ 0 w 144"/>
                <a:gd name="T27" fmla="*/ 0 h 296"/>
                <a:gd name="T28" fmla="*/ 0 w 144"/>
                <a:gd name="T29" fmla="*/ 0 h 296"/>
                <a:gd name="T30" fmla="*/ 0 w 144"/>
                <a:gd name="T31" fmla="*/ 0 h 296"/>
                <a:gd name="T32" fmla="*/ 0 w 144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96"/>
                <a:gd name="T53" fmla="*/ 144 w 144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96">
                  <a:moveTo>
                    <a:pt x="78" y="296"/>
                  </a:moveTo>
                  <a:lnTo>
                    <a:pt x="78" y="93"/>
                  </a:lnTo>
                  <a:lnTo>
                    <a:pt x="0" y="93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25" y="52"/>
                  </a:lnTo>
                  <a:lnTo>
                    <a:pt x="41" y="50"/>
                  </a:lnTo>
                  <a:lnTo>
                    <a:pt x="55" y="46"/>
                  </a:lnTo>
                  <a:lnTo>
                    <a:pt x="61" y="44"/>
                  </a:lnTo>
                  <a:lnTo>
                    <a:pt x="67" y="41"/>
                  </a:lnTo>
                  <a:lnTo>
                    <a:pt x="76" y="34"/>
                  </a:lnTo>
                  <a:lnTo>
                    <a:pt x="83" y="25"/>
                  </a:lnTo>
                  <a:lnTo>
                    <a:pt x="88" y="14"/>
                  </a:lnTo>
                  <a:lnTo>
                    <a:pt x="91" y="0"/>
                  </a:lnTo>
                  <a:lnTo>
                    <a:pt x="144" y="0"/>
                  </a:lnTo>
                  <a:lnTo>
                    <a:pt x="144" y="296"/>
                  </a:lnTo>
                  <a:lnTo>
                    <a:pt x="78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7" name="Freeform 1807"/>
            <p:cNvSpPr>
              <a:spLocks/>
            </p:cNvSpPr>
            <p:nvPr/>
          </p:nvSpPr>
          <p:spPr bwMode="auto">
            <a:xfrm>
              <a:off x="4832" y="3801"/>
              <a:ext cx="39" cy="60"/>
            </a:xfrm>
            <a:custGeom>
              <a:avLst/>
              <a:gdLst>
                <a:gd name="T0" fmla="*/ 0 w 237"/>
                <a:gd name="T1" fmla="*/ 0 h 296"/>
                <a:gd name="T2" fmla="*/ 0 w 237"/>
                <a:gd name="T3" fmla="*/ 0 h 296"/>
                <a:gd name="T4" fmla="*/ 0 w 237"/>
                <a:gd name="T5" fmla="*/ 0 h 296"/>
                <a:gd name="T6" fmla="*/ 0 w 237"/>
                <a:gd name="T7" fmla="*/ 0 h 296"/>
                <a:gd name="T8" fmla="*/ 0 w 237"/>
                <a:gd name="T9" fmla="*/ 0 h 296"/>
                <a:gd name="T10" fmla="*/ 0 w 237"/>
                <a:gd name="T11" fmla="*/ 0 h 296"/>
                <a:gd name="T12" fmla="*/ 0 w 237"/>
                <a:gd name="T13" fmla="*/ 0 h 296"/>
                <a:gd name="T14" fmla="*/ 0 w 237"/>
                <a:gd name="T15" fmla="*/ 0 h 296"/>
                <a:gd name="T16" fmla="*/ 0 w 237"/>
                <a:gd name="T17" fmla="*/ 0 h 296"/>
                <a:gd name="T18" fmla="*/ 0 w 237"/>
                <a:gd name="T19" fmla="*/ 0 h 296"/>
                <a:gd name="T20" fmla="*/ 0 w 237"/>
                <a:gd name="T21" fmla="*/ 0 h 296"/>
                <a:gd name="T22" fmla="*/ 0 w 237"/>
                <a:gd name="T23" fmla="*/ 0 h 296"/>
                <a:gd name="T24" fmla="*/ 0 w 237"/>
                <a:gd name="T25" fmla="*/ 0 h 296"/>
                <a:gd name="T26" fmla="*/ 0 w 237"/>
                <a:gd name="T27" fmla="*/ 0 h 296"/>
                <a:gd name="T28" fmla="*/ 0 w 237"/>
                <a:gd name="T29" fmla="*/ 0 h 296"/>
                <a:gd name="T30" fmla="*/ 0 w 237"/>
                <a:gd name="T31" fmla="*/ 0 h 296"/>
                <a:gd name="T32" fmla="*/ 0 w 237"/>
                <a:gd name="T33" fmla="*/ 0 h 296"/>
                <a:gd name="T34" fmla="*/ 0 w 237"/>
                <a:gd name="T35" fmla="*/ 0 h 296"/>
                <a:gd name="T36" fmla="*/ 0 w 237"/>
                <a:gd name="T37" fmla="*/ 0 h 296"/>
                <a:gd name="T38" fmla="*/ 0 w 237"/>
                <a:gd name="T39" fmla="*/ 0 h 296"/>
                <a:gd name="T40" fmla="*/ 0 w 237"/>
                <a:gd name="T41" fmla="*/ 0 h 296"/>
                <a:gd name="T42" fmla="*/ 0 w 237"/>
                <a:gd name="T43" fmla="*/ 0 h 296"/>
                <a:gd name="T44" fmla="*/ 0 w 237"/>
                <a:gd name="T45" fmla="*/ 0 h 296"/>
                <a:gd name="T46" fmla="*/ 0 w 237"/>
                <a:gd name="T47" fmla="*/ 0 h 296"/>
                <a:gd name="T48" fmla="*/ 0 w 237"/>
                <a:gd name="T49" fmla="*/ 0 h 296"/>
                <a:gd name="T50" fmla="*/ 0 w 237"/>
                <a:gd name="T51" fmla="*/ 0 h 296"/>
                <a:gd name="T52" fmla="*/ 0 w 237"/>
                <a:gd name="T53" fmla="*/ 0 h 296"/>
                <a:gd name="T54" fmla="*/ 0 w 237"/>
                <a:gd name="T55" fmla="*/ 0 h 296"/>
                <a:gd name="T56" fmla="*/ 0 w 237"/>
                <a:gd name="T57" fmla="*/ 0 h 296"/>
                <a:gd name="T58" fmla="*/ 0 w 237"/>
                <a:gd name="T59" fmla="*/ 0 h 296"/>
                <a:gd name="T60" fmla="*/ 0 w 237"/>
                <a:gd name="T61" fmla="*/ 0 h 296"/>
                <a:gd name="T62" fmla="*/ 0 w 237"/>
                <a:gd name="T63" fmla="*/ 0 h 296"/>
                <a:gd name="T64" fmla="*/ 0 w 237"/>
                <a:gd name="T65" fmla="*/ 0 h 296"/>
                <a:gd name="T66" fmla="*/ 0 w 237"/>
                <a:gd name="T67" fmla="*/ 0 h 296"/>
                <a:gd name="T68" fmla="*/ 0 w 237"/>
                <a:gd name="T69" fmla="*/ 0 h 296"/>
                <a:gd name="T70" fmla="*/ 0 w 237"/>
                <a:gd name="T71" fmla="*/ 0 h 296"/>
                <a:gd name="T72" fmla="*/ 0 w 237"/>
                <a:gd name="T73" fmla="*/ 0 h 296"/>
                <a:gd name="T74" fmla="*/ 0 w 237"/>
                <a:gd name="T75" fmla="*/ 0 h 296"/>
                <a:gd name="T76" fmla="*/ 0 w 237"/>
                <a:gd name="T77" fmla="*/ 0 h 296"/>
                <a:gd name="T78" fmla="*/ 0 w 237"/>
                <a:gd name="T79" fmla="*/ 0 h 2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7"/>
                <a:gd name="T121" fmla="*/ 0 h 296"/>
                <a:gd name="T122" fmla="*/ 237 w 237"/>
                <a:gd name="T123" fmla="*/ 296 h 2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7" h="296">
                  <a:moveTo>
                    <a:pt x="0" y="296"/>
                  </a:moveTo>
                  <a:lnTo>
                    <a:pt x="1" y="285"/>
                  </a:lnTo>
                  <a:lnTo>
                    <a:pt x="1" y="275"/>
                  </a:lnTo>
                  <a:lnTo>
                    <a:pt x="6" y="257"/>
                  </a:lnTo>
                  <a:lnTo>
                    <a:pt x="12" y="240"/>
                  </a:lnTo>
                  <a:lnTo>
                    <a:pt x="16" y="233"/>
                  </a:lnTo>
                  <a:lnTo>
                    <a:pt x="21" y="226"/>
                  </a:lnTo>
                  <a:lnTo>
                    <a:pt x="27" y="218"/>
                  </a:lnTo>
                  <a:lnTo>
                    <a:pt x="33" y="211"/>
                  </a:lnTo>
                  <a:lnTo>
                    <a:pt x="40" y="205"/>
                  </a:lnTo>
                  <a:lnTo>
                    <a:pt x="48" y="199"/>
                  </a:lnTo>
                  <a:lnTo>
                    <a:pt x="66" y="186"/>
                  </a:lnTo>
                  <a:lnTo>
                    <a:pt x="86" y="173"/>
                  </a:lnTo>
                  <a:lnTo>
                    <a:pt x="118" y="154"/>
                  </a:lnTo>
                  <a:lnTo>
                    <a:pt x="132" y="145"/>
                  </a:lnTo>
                  <a:lnTo>
                    <a:pt x="145" y="136"/>
                  </a:lnTo>
                  <a:lnTo>
                    <a:pt x="155" y="127"/>
                  </a:lnTo>
                  <a:lnTo>
                    <a:pt x="163" y="117"/>
                  </a:lnTo>
                  <a:lnTo>
                    <a:pt x="168" y="106"/>
                  </a:lnTo>
                  <a:lnTo>
                    <a:pt x="169" y="92"/>
                  </a:lnTo>
                  <a:lnTo>
                    <a:pt x="169" y="83"/>
                  </a:lnTo>
                  <a:lnTo>
                    <a:pt x="165" y="74"/>
                  </a:lnTo>
                  <a:lnTo>
                    <a:pt x="162" y="67"/>
                  </a:lnTo>
                  <a:lnTo>
                    <a:pt x="156" y="61"/>
                  </a:lnTo>
                  <a:lnTo>
                    <a:pt x="149" y="57"/>
                  </a:lnTo>
                  <a:lnTo>
                    <a:pt x="141" y="54"/>
                  </a:lnTo>
                  <a:lnTo>
                    <a:pt x="130" y="50"/>
                  </a:lnTo>
                  <a:lnTo>
                    <a:pt x="120" y="50"/>
                  </a:lnTo>
                  <a:lnTo>
                    <a:pt x="108" y="51"/>
                  </a:lnTo>
                  <a:lnTo>
                    <a:pt x="97" y="54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1" y="63"/>
                  </a:lnTo>
                  <a:lnTo>
                    <a:pt x="75" y="71"/>
                  </a:lnTo>
                  <a:lnTo>
                    <a:pt x="70" y="81"/>
                  </a:lnTo>
                  <a:lnTo>
                    <a:pt x="68" y="91"/>
                  </a:lnTo>
                  <a:lnTo>
                    <a:pt x="67" y="104"/>
                  </a:lnTo>
                  <a:lnTo>
                    <a:pt x="67" y="106"/>
                  </a:lnTo>
                  <a:lnTo>
                    <a:pt x="6" y="106"/>
                  </a:lnTo>
                  <a:lnTo>
                    <a:pt x="7" y="93"/>
                  </a:lnTo>
                  <a:lnTo>
                    <a:pt x="8" y="82"/>
                  </a:lnTo>
                  <a:lnTo>
                    <a:pt x="11" y="70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3" y="43"/>
                  </a:lnTo>
                  <a:lnTo>
                    <a:pt x="29" y="35"/>
                  </a:lnTo>
                  <a:lnTo>
                    <a:pt x="36" y="27"/>
                  </a:lnTo>
                  <a:lnTo>
                    <a:pt x="45" y="21"/>
                  </a:lnTo>
                  <a:lnTo>
                    <a:pt x="53" y="16"/>
                  </a:lnTo>
                  <a:lnTo>
                    <a:pt x="74" y="8"/>
                  </a:lnTo>
                  <a:lnTo>
                    <a:pt x="97" y="2"/>
                  </a:lnTo>
                  <a:lnTo>
                    <a:pt x="123" y="0"/>
                  </a:lnTo>
                  <a:lnTo>
                    <a:pt x="136" y="1"/>
                  </a:lnTo>
                  <a:lnTo>
                    <a:pt x="148" y="2"/>
                  </a:lnTo>
                  <a:lnTo>
                    <a:pt x="159" y="4"/>
                  </a:lnTo>
                  <a:lnTo>
                    <a:pt x="170" y="8"/>
                  </a:lnTo>
                  <a:lnTo>
                    <a:pt x="181" y="11"/>
                  </a:lnTo>
                  <a:lnTo>
                    <a:pt x="190" y="15"/>
                  </a:lnTo>
                  <a:lnTo>
                    <a:pt x="198" y="20"/>
                  </a:lnTo>
                  <a:lnTo>
                    <a:pt x="206" y="25"/>
                  </a:lnTo>
                  <a:lnTo>
                    <a:pt x="219" y="39"/>
                  </a:lnTo>
                  <a:lnTo>
                    <a:pt x="229" y="55"/>
                  </a:lnTo>
                  <a:lnTo>
                    <a:pt x="234" y="72"/>
                  </a:lnTo>
                  <a:lnTo>
                    <a:pt x="237" y="91"/>
                  </a:lnTo>
                  <a:lnTo>
                    <a:pt x="236" y="99"/>
                  </a:lnTo>
                  <a:lnTo>
                    <a:pt x="236" y="108"/>
                  </a:lnTo>
                  <a:lnTo>
                    <a:pt x="233" y="115"/>
                  </a:lnTo>
                  <a:lnTo>
                    <a:pt x="231" y="122"/>
                  </a:lnTo>
                  <a:lnTo>
                    <a:pt x="225" y="136"/>
                  </a:lnTo>
                  <a:lnTo>
                    <a:pt x="216" y="147"/>
                  </a:lnTo>
                  <a:lnTo>
                    <a:pt x="205" y="159"/>
                  </a:lnTo>
                  <a:lnTo>
                    <a:pt x="191" y="169"/>
                  </a:lnTo>
                  <a:lnTo>
                    <a:pt x="158" y="192"/>
                  </a:lnTo>
                  <a:lnTo>
                    <a:pt x="108" y="222"/>
                  </a:lnTo>
                  <a:lnTo>
                    <a:pt x="91" y="233"/>
                  </a:lnTo>
                  <a:lnTo>
                    <a:pt x="86" y="239"/>
                  </a:lnTo>
                  <a:lnTo>
                    <a:pt x="82" y="246"/>
                  </a:lnTo>
                  <a:lnTo>
                    <a:pt x="233" y="246"/>
                  </a:lnTo>
                  <a:lnTo>
                    <a:pt x="233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8" name="Freeform 1808"/>
            <p:cNvSpPr>
              <a:spLocks/>
            </p:cNvSpPr>
            <p:nvPr/>
          </p:nvSpPr>
          <p:spPr bwMode="auto">
            <a:xfrm>
              <a:off x="5088" y="3801"/>
              <a:ext cx="24" cy="60"/>
            </a:xfrm>
            <a:custGeom>
              <a:avLst/>
              <a:gdLst>
                <a:gd name="T0" fmla="*/ 0 w 145"/>
                <a:gd name="T1" fmla="*/ 0 h 296"/>
                <a:gd name="T2" fmla="*/ 0 w 145"/>
                <a:gd name="T3" fmla="*/ 0 h 296"/>
                <a:gd name="T4" fmla="*/ 0 w 145"/>
                <a:gd name="T5" fmla="*/ 0 h 296"/>
                <a:gd name="T6" fmla="*/ 0 w 145"/>
                <a:gd name="T7" fmla="*/ 0 h 296"/>
                <a:gd name="T8" fmla="*/ 0 w 145"/>
                <a:gd name="T9" fmla="*/ 0 h 296"/>
                <a:gd name="T10" fmla="*/ 0 w 145"/>
                <a:gd name="T11" fmla="*/ 0 h 296"/>
                <a:gd name="T12" fmla="*/ 0 w 145"/>
                <a:gd name="T13" fmla="*/ 0 h 296"/>
                <a:gd name="T14" fmla="*/ 0 w 145"/>
                <a:gd name="T15" fmla="*/ 0 h 296"/>
                <a:gd name="T16" fmla="*/ 0 w 145"/>
                <a:gd name="T17" fmla="*/ 0 h 296"/>
                <a:gd name="T18" fmla="*/ 0 w 145"/>
                <a:gd name="T19" fmla="*/ 0 h 296"/>
                <a:gd name="T20" fmla="*/ 0 w 145"/>
                <a:gd name="T21" fmla="*/ 0 h 296"/>
                <a:gd name="T22" fmla="*/ 0 w 145"/>
                <a:gd name="T23" fmla="*/ 0 h 296"/>
                <a:gd name="T24" fmla="*/ 0 w 145"/>
                <a:gd name="T25" fmla="*/ 0 h 296"/>
                <a:gd name="T26" fmla="*/ 0 w 145"/>
                <a:gd name="T27" fmla="*/ 0 h 296"/>
                <a:gd name="T28" fmla="*/ 0 w 145"/>
                <a:gd name="T29" fmla="*/ 0 h 296"/>
                <a:gd name="T30" fmla="*/ 0 w 145"/>
                <a:gd name="T31" fmla="*/ 0 h 296"/>
                <a:gd name="T32" fmla="*/ 0 w 145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"/>
                <a:gd name="T52" fmla="*/ 0 h 296"/>
                <a:gd name="T53" fmla="*/ 145 w 145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" h="296">
                  <a:moveTo>
                    <a:pt x="80" y="296"/>
                  </a:moveTo>
                  <a:lnTo>
                    <a:pt x="80" y="93"/>
                  </a:lnTo>
                  <a:lnTo>
                    <a:pt x="0" y="93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25" y="52"/>
                  </a:lnTo>
                  <a:lnTo>
                    <a:pt x="41" y="50"/>
                  </a:lnTo>
                  <a:lnTo>
                    <a:pt x="57" y="46"/>
                  </a:lnTo>
                  <a:lnTo>
                    <a:pt x="63" y="44"/>
                  </a:lnTo>
                  <a:lnTo>
                    <a:pt x="68" y="41"/>
                  </a:lnTo>
                  <a:lnTo>
                    <a:pt x="78" y="34"/>
                  </a:lnTo>
                  <a:lnTo>
                    <a:pt x="85" y="25"/>
                  </a:lnTo>
                  <a:lnTo>
                    <a:pt x="90" y="14"/>
                  </a:lnTo>
                  <a:lnTo>
                    <a:pt x="92" y="0"/>
                  </a:lnTo>
                  <a:lnTo>
                    <a:pt x="145" y="0"/>
                  </a:lnTo>
                  <a:lnTo>
                    <a:pt x="145" y="296"/>
                  </a:lnTo>
                  <a:lnTo>
                    <a:pt x="80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99" name="Freeform 1809"/>
            <p:cNvSpPr>
              <a:spLocks noEditPoints="1"/>
            </p:cNvSpPr>
            <p:nvPr/>
          </p:nvSpPr>
          <p:spPr bwMode="auto">
            <a:xfrm>
              <a:off x="5133" y="3803"/>
              <a:ext cx="40" cy="58"/>
            </a:xfrm>
            <a:custGeom>
              <a:avLst/>
              <a:gdLst>
                <a:gd name="T0" fmla="*/ 0 w 243"/>
                <a:gd name="T1" fmla="*/ 0 h 286"/>
                <a:gd name="T2" fmla="*/ 0 w 243"/>
                <a:gd name="T3" fmla="*/ 0 h 286"/>
                <a:gd name="T4" fmla="*/ 0 w 243"/>
                <a:gd name="T5" fmla="*/ 0 h 286"/>
                <a:gd name="T6" fmla="*/ 0 w 243"/>
                <a:gd name="T7" fmla="*/ 0 h 286"/>
                <a:gd name="T8" fmla="*/ 0 w 243"/>
                <a:gd name="T9" fmla="*/ 0 h 286"/>
                <a:gd name="T10" fmla="*/ 0 w 243"/>
                <a:gd name="T11" fmla="*/ 0 h 286"/>
                <a:gd name="T12" fmla="*/ 0 w 243"/>
                <a:gd name="T13" fmla="*/ 0 h 286"/>
                <a:gd name="T14" fmla="*/ 0 w 243"/>
                <a:gd name="T15" fmla="*/ 0 h 286"/>
                <a:gd name="T16" fmla="*/ 0 w 243"/>
                <a:gd name="T17" fmla="*/ 0 h 286"/>
                <a:gd name="T18" fmla="*/ 0 w 243"/>
                <a:gd name="T19" fmla="*/ 0 h 286"/>
                <a:gd name="T20" fmla="*/ 0 w 243"/>
                <a:gd name="T21" fmla="*/ 0 h 286"/>
                <a:gd name="T22" fmla="*/ 0 w 243"/>
                <a:gd name="T23" fmla="*/ 0 h 286"/>
                <a:gd name="T24" fmla="*/ 0 w 243"/>
                <a:gd name="T25" fmla="*/ 0 h 286"/>
                <a:gd name="T26" fmla="*/ 0 w 243"/>
                <a:gd name="T27" fmla="*/ 0 h 286"/>
                <a:gd name="T28" fmla="*/ 0 w 243"/>
                <a:gd name="T29" fmla="*/ 0 h 286"/>
                <a:gd name="T30" fmla="*/ 0 w 243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"/>
                <a:gd name="T49" fmla="*/ 0 h 286"/>
                <a:gd name="T50" fmla="*/ 243 w 243"/>
                <a:gd name="T51" fmla="*/ 286 h 2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" h="286">
                  <a:moveTo>
                    <a:pt x="141" y="177"/>
                  </a:moveTo>
                  <a:lnTo>
                    <a:pt x="141" y="51"/>
                  </a:lnTo>
                  <a:lnTo>
                    <a:pt x="50" y="177"/>
                  </a:lnTo>
                  <a:lnTo>
                    <a:pt x="141" y="177"/>
                  </a:lnTo>
                  <a:close/>
                  <a:moveTo>
                    <a:pt x="139" y="286"/>
                  </a:moveTo>
                  <a:lnTo>
                    <a:pt x="139" y="223"/>
                  </a:lnTo>
                  <a:lnTo>
                    <a:pt x="0" y="223"/>
                  </a:lnTo>
                  <a:lnTo>
                    <a:pt x="0" y="171"/>
                  </a:lnTo>
                  <a:lnTo>
                    <a:pt x="122" y="0"/>
                  </a:lnTo>
                  <a:lnTo>
                    <a:pt x="204" y="0"/>
                  </a:lnTo>
                  <a:lnTo>
                    <a:pt x="204" y="176"/>
                  </a:lnTo>
                  <a:lnTo>
                    <a:pt x="243" y="176"/>
                  </a:lnTo>
                  <a:lnTo>
                    <a:pt x="243" y="223"/>
                  </a:lnTo>
                  <a:lnTo>
                    <a:pt x="204" y="223"/>
                  </a:lnTo>
                  <a:lnTo>
                    <a:pt x="204" y="286"/>
                  </a:lnTo>
                  <a:lnTo>
                    <a:pt x="13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0" name="Freeform 1810"/>
            <p:cNvSpPr>
              <a:spLocks/>
            </p:cNvSpPr>
            <p:nvPr/>
          </p:nvSpPr>
          <p:spPr bwMode="auto">
            <a:xfrm>
              <a:off x="5389" y="3801"/>
              <a:ext cx="24" cy="60"/>
            </a:xfrm>
            <a:custGeom>
              <a:avLst/>
              <a:gdLst>
                <a:gd name="T0" fmla="*/ 0 w 144"/>
                <a:gd name="T1" fmla="*/ 0 h 296"/>
                <a:gd name="T2" fmla="*/ 0 w 144"/>
                <a:gd name="T3" fmla="*/ 0 h 296"/>
                <a:gd name="T4" fmla="*/ 0 w 144"/>
                <a:gd name="T5" fmla="*/ 0 h 296"/>
                <a:gd name="T6" fmla="*/ 0 w 144"/>
                <a:gd name="T7" fmla="*/ 0 h 296"/>
                <a:gd name="T8" fmla="*/ 0 w 144"/>
                <a:gd name="T9" fmla="*/ 0 h 296"/>
                <a:gd name="T10" fmla="*/ 0 w 144"/>
                <a:gd name="T11" fmla="*/ 0 h 296"/>
                <a:gd name="T12" fmla="*/ 0 w 144"/>
                <a:gd name="T13" fmla="*/ 0 h 296"/>
                <a:gd name="T14" fmla="*/ 0 w 144"/>
                <a:gd name="T15" fmla="*/ 0 h 296"/>
                <a:gd name="T16" fmla="*/ 0 w 144"/>
                <a:gd name="T17" fmla="*/ 0 h 296"/>
                <a:gd name="T18" fmla="*/ 0 w 144"/>
                <a:gd name="T19" fmla="*/ 0 h 296"/>
                <a:gd name="T20" fmla="*/ 0 w 144"/>
                <a:gd name="T21" fmla="*/ 0 h 296"/>
                <a:gd name="T22" fmla="*/ 0 w 144"/>
                <a:gd name="T23" fmla="*/ 0 h 296"/>
                <a:gd name="T24" fmla="*/ 0 w 144"/>
                <a:gd name="T25" fmla="*/ 0 h 296"/>
                <a:gd name="T26" fmla="*/ 0 w 144"/>
                <a:gd name="T27" fmla="*/ 0 h 296"/>
                <a:gd name="T28" fmla="*/ 0 w 144"/>
                <a:gd name="T29" fmla="*/ 0 h 296"/>
                <a:gd name="T30" fmla="*/ 0 w 144"/>
                <a:gd name="T31" fmla="*/ 0 h 296"/>
                <a:gd name="T32" fmla="*/ 0 w 144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96"/>
                <a:gd name="T53" fmla="*/ 144 w 144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96">
                  <a:moveTo>
                    <a:pt x="79" y="296"/>
                  </a:moveTo>
                  <a:lnTo>
                    <a:pt x="79" y="93"/>
                  </a:lnTo>
                  <a:lnTo>
                    <a:pt x="0" y="93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25" y="52"/>
                  </a:lnTo>
                  <a:lnTo>
                    <a:pt x="41" y="50"/>
                  </a:lnTo>
                  <a:lnTo>
                    <a:pt x="55" y="46"/>
                  </a:lnTo>
                  <a:lnTo>
                    <a:pt x="61" y="44"/>
                  </a:lnTo>
                  <a:lnTo>
                    <a:pt x="67" y="41"/>
                  </a:lnTo>
                  <a:lnTo>
                    <a:pt x="76" y="34"/>
                  </a:lnTo>
                  <a:lnTo>
                    <a:pt x="83" y="25"/>
                  </a:lnTo>
                  <a:lnTo>
                    <a:pt x="88" y="14"/>
                  </a:lnTo>
                  <a:lnTo>
                    <a:pt x="90" y="0"/>
                  </a:lnTo>
                  <a:lnTo>
                    <a:pt x="144" y="0"/>
                  </a:lnTo>
                  <a:lnTo>
                    <a:pt x="144" y="296"/>
                  </a:lnTo>
                  <a:lnTo>
                    <a:pt x="79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1" name="Freeform 1811"/>
            <p:cNvSpPr>
              <a:spLocks noEditPoints="1"/>
            </p:cNvSpPr>
            <p:nvPr/>
          </p:nvSpPr>
          <p:spPr bwMode="auto">
            <a:xfrm>
              <a:off x="5434" y="3801"/>
              <a:ext cx="40" cy="61"/>
            </a:xfrm>
            <a:custGeom>
              <a:avLst/>
              <a:gdLst>
                <a:gd name="T0" fmla="*/ 0 w 240"/>
                <a:gd name="T1" fmla="*/ 0 h 304"/>
                <a:gd name="T2" fmla="*/ 0 w 240"/>
                <a:gd name="T3" fmla="*/ 0 h 304"/>
                <a:gd name="T4" fmla="*/ 0 w 240"/>
                <a:gd name="T5" fmla="*/ 0 h 304"/>
                <a:gd name="T6" fmla="*/ 0 w 240"/>
                <a:gd name="T7" fmla="*/ 0 h 304"/>
                <a:gd name="T8" fmla="*/ 0 w 240"/>
                <a:gd name="T9" fmla="*/ 0 h 304"/>
                <a:gd name="T10" fmla="*/ 0 w 240"/>
                <a:gd name="T11" fmla="*/ 0 h 304"/>
                <a:gd name="T12" fmla="*/ 0 w 240"/>
                <a:gd name="T13" fmla="*/ 0 h 304"/>
                <a:gd name="T14" fmla="*/ 0 w 240"/>
                <a:gd name="T15" fmla="*/ 0 h 304"/>
                <a:gd name="T16" fmla="*/ 0 w 240"/>
                <a:gd name="T17" fmla="*/ 0 h 304"/>
                <a:gd name="T18" fmla="*/ 0 w 240"/>
                <a:gd name="T19" fmla="*/ 0 h 304"/>
                <a:gd name="T20" fmla="*/ 0 w 240"/>
                <a:gd name="T21" fmla="*/ 0 h 304"/>
                <a:gd name="T22" fmla="*/ 0 w 240"/>
                <a:gd name="T23" fmla="*/ 0 h 304"/>
                <a:gd name="T24" fmla="*/ 0 w 240"/>
                <a:gd name="T25" fmla="*/ 0 h 304"/>
                <a:gd name="T26" fmla="*/ 0 w 240"/>
                <a:gd name="T27" fmla="*/ 0 h 304"/>
                <a:gd name="T28" fmla="*/ 0 w 240"/>
                <a:gd name="T29" fmla="*/ 0 h 304"/>
                <a:gd name="T30" fmla="*/ 0 w 240"/>
                <a:gd name="T31" fmla="*/ 0 h 304"/>
                <a:gd name="T32" fmla="*/ 0 w 240"/>
                <a:gd name="T33" fmla="*/ 0 h 304"/>
                <a:gd name="T34" fmla="*/ 0 w 240"/>
                <a:gd name="T35" fmla="*/ 0 h 304"/>
                <a:gd name="T36" fmla="*/ 0 w 240"/>
                <a:gd name="T37" fmla="*/ 0 h 304"/>
                <a:gd name="T38" fmla="*/ 0 w 240"/>
                <a:gd name="T39" fmla="*/ 0 h 304"/>
                <a:gd name="T40" fmla="*/ 0 w 240"/>
                <a:gd name="T41" fmla="*/ 0 h 304"/>
                <a:gd name="T42" fmla="*/ 0 w 240"/>
                <a:gd name="T43" fmla="*/ 0 h 304"/>
                <a:gd name="T44" fmla="*/ 0 w 240"/>
                <a:gd name="T45" fmla="*/ 0 h 304"/>
                <a:gd name="T46" fmla="*/ 0 w 240"/>
                <a:gd name="T47" fmla="*/ 0 h 304"/>
                <a:gd name="T48" fmla="*/ 0 w 240"/>
                <a:gd name="T49" fmla="*/ 0 h 304"/>
                <a:gd name="T50" fmla="*/ 0 w 240"/>
                <a:gd name="T51" fmla="*/ 0 h 304"/>
                <a:gd name="T52" fmla="*/ 0 w 240"/>
                <a:gd name="T53" fmla="*/ 0 h 304"/>
                <a:gd name="T54" fmla="*/ 0 w 240"/>
                <a:gd name="T55" fmla="*/ 0 h 304"/>
                <a:gd name="T56" fmla="*/ 0 w 240"/>
                <a:gd name="T57" fmla="*/ 0 h 304"/>
                <a:gd name="T58" fmla="*/ 0 w 240"/>
                <a:gd name="T59" fmla="*/ 0 h 304"/>
                <a:gd name="T60" fmla="*/ 0 w 240"/>
                <a:gd name="T61" fmla="*/ 0 h 304"/>
                <a:gd name="T62" fmla="*/ 0 w 240"/>
                <a:gd name="T63" fmla="*/ 0 h 304"/>
                <a:gd name="T64" fmla="*/ 0 w 240"/>
                <a:gd name="T65" fmla="*/ 0 h 304"/>
                <a:gd name="T66" fmla="*/ 0 w 240"/>
                <a:gd name="T67" fmla="*/ 0 h 304"/>
                <a:gd name="T68" fmla="*/ 0 w 240"/>
                <a:gd name="T69" fmla="*/ 0 h 304"/>
                <a:gd name="T70" fmla="*/ 0 w 240"/>
                <a:gd name="T71" fmla="*/ 0 h 304"/>
                <a:gd name="T72" fmla="*/ 0 w 240"/>
                <a:gd name="T73" fmla="*/ 0 h 304"/>
                <a:gd name="T74" fmla="*/ 0 w 240"/>
                <a:gd name="T75" fmla="*/ 0 h 304"/>
                <a:gd name="T76" fmla="*/ 0 w 240"/>
                <a:gd name="T77" fmla="*/ 0 h 304"/>
                <a:gd name="T78" fmla="*/ 0 w 240"/>
                <a:gd name="T79" fmla="*/ 0 h 304"/>
                <a:gd name="T80" fmla="*/ 0 w 240"/>
                <a:gd name="T81" fmla="*/ 0 h 304"/>
                <a:gd name="T82" fmla="*/ 0 w 240"/>
                <a:gd name="T83" fmla="*/ 0 h 304"/>
                <a:gd name="T84" fmla="*/ 0 w 240"/>
                <a:gd name="T85" fmla="*/ 0 h 304"/>
                <a:gd name="T86" fmla="*/ 0 w 240"/>
                <a:gd name="T87" fmla="*/ 0 h 304"/>
                <a:gd name="T88" fmla="*/ 0 w 240"/>
                <a:gd name="T89" fmla="*/ 0 h 304"/>
                <a:gd name="T90" fmla="*/ 0 w 240"/>
                <a:gd name="T91" fmla="*/ 0 h 304"/>
                <a:gd name="T92" fmla="*/ 0 w 240"/>
                <a:gd name="T93" fmla="*/ 0 h 304"/>
                <a:gd name="T94" fmla="*/ 0 w 240"/>
                <a:gd name="T95" fmla="*/ 0 h 304"/>
                <a:gd name="T96" fmla="*/ 0 w 240"/>
                <a:gd name="T97" fmla="*/ 0 h 304"/>
                <a:gd name="T98" fmla="*/ 0 w 240"/>
                <a:gd name="T99" fmla="*/ 0 h 304"/>
                <a:gd name="T100" fmla="*/ 0 w 240"/>
                <a:gd name="T101" fmla="*/ 0 h 304"/>
                <a:gd name="T102" fmla="*/ 0 w 240"/>
                <a:gd name="T103" fmla="*/ 0 h 304"/>
                <a:gd name="T104" fmla="*/ 0 w 240"/>
                <a:gd name="T105" fmla="*/ 0 h 304"/>
                <a:gd name="T106" fmla="*/ 0 w 240"/>
                <a:gd name="T107" fmla="*/ 0 h 304"/>
                <a:gd name="T108" fmla="*/ 0 w 240"/>
                <a:gd name="T109" fmla="*/ 0 h 304"/>
                <a:gd name="T110" fmla="*/ 0 w 240"/>
                <a:gd name="T111" fmla="*/ 0 h 304"/>
                <a:gd name="T112" fmla="*/ 0 w 240"/>
                <a:gd name="T113" fmla="*/ 0 h 304"/>
                <a:gd name="T114" fmla="*/ 0 w 240"/>
                <a:gd name="T115" fmla="*/ 0 h 304"/>
                <a:gd name="T116" fmla="*/ 0 w 240"/>
                <a:gd name="T117" fmla="*/ 0 h 304"/>
                <a:gd name="T118" fmla="*/ 0 w 240"/>
                <a:gd name="T119" fmla="*/ 0 h 3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304"/>
                <a:gd name="T182" fmla="*/ 240 w 240"/>
                <a:gd name="T183" fmla="*/ 304 h 3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304">
                  <a:moveTo>
                    <a:pt x="70" y="202"/>
                  </a:moveTo>
                  <a:lnTo>
                    <a:pt x="71" y="213"/>
                  </a:lnTo>
                  <a:lnTo>
                    <a:pt x="74" y="225"/>
                  </a:lnTo>
                  <a:lnTo>
                    <a:pt x="78" y="234"/>
                  </a:lnTo>
                  <a:lnTo>
                    <a:pt x="84" y="241"/>
                  </a:lnTo>
                  <a:lnTo>
                    <a:pt x="92" y="248"/>
                  </a:lnTo>
                  <a:lnTo>
                    <a:pt x="102" y="253"/>
                  </a:lnTo>
                  <a:lnTo>
                    <a:pt x="111" y="255"/>
                  </a:lnTo>
                  <a:lnTo>
                    <a:pt x="123" y="256"/>
                  </a:lnTo>
                  <a:lnTo>
                    <a:pt x="135" y="255"/>
                  </a:lnTo>
                  <a:lnTo>
                    <a:pt x="144" y="253"/>
                  </a:lnTo>
                  <a:lnTo>
                    <a:pt x="152" y="248"/>
                  </a:lnTo>
                  <a:lnTo>
                    <a:pt x="159" y="242"/>
                  </a:lnTo>
                  <a:lnTo>
                    <a:pt x="165" y="234"/>
                  </a:lnTo>
                  <a:lnTo>
                    <a:pt x="169" y="225"/>
                  </a:lnTo>
                  <a:lnTo>
                    <a:pt x="172" y="214"/>
                  </a:lnTo>
                  <a:lnTo>
                    <a:pt x="172" y="202"/>
                  </a:lnTo>
                  <a:lnTo>
                    <a:pt x="171" y="190"/>
                  </a:lnTo>
                  <a:lnTo>
                    <a:pt x="169" y="181"/>
                  </a:lnTo>
                  <a:lnTo>
                    <a:pt x="167" y="176"/>
                  </a:lnTo>
                  <a:lnTo>
                    <a:pt x="165" y="171"/>
                  </a:lnTo>
                  <a:lnTo>
                    <a:pt x="159" y="164"/>
                  </a:lnTo>
                  <a:lnTo>
                    <a:pt x="151" y="159"/>
                  </a:lnTo>
                  <a:lnTo>
                    <a:pt x="143" y="155"/>
                  </a:lnTo>
                  <a:lnTo>
                    <a:pt x="132" y="153"/>
                  </a:lnTo>
                  <a:lnTo>
                    <a:pt x="121" y="152"/>
                  </a:lnTo>
                  <a:lnTo>
                    <a:pt x="110" y="153"/>
                  </a:lnTo>
                  <a:lnTo>
                    <a:pt x="99" y="155"/>
                  </a:lnTo>
                  <a:lnTo>
                    <a:pt x="91" y="159"/>
                  </a:lnTo>
                  <a:lnTo>
                    <a:pt x="84" y="164"/>
                  </a:lnTo>
                  <a:lnTo>
                    <a:pt x="78" y="171"/>
                  </a:lnTo>
                  <a:lnTo>
                    <a:pt x="74" y="181"/>
                  </a:lnTo>
                  <a:lnTo>
                    <a:pt x="70" y="202"/>
                  </a:lnTo>
                  <a:close/>
                  <a:moveTo>
                    <a:pt x="69" y="124"/>
                  </a:moveTo>
                  <a:lnTo>
                    <a:pt x="82" y="115"/>
                  </a:lnTo>
                  <a:lnTo>
                    <a:pt x="97" y="109"/>
                  </a:lnTo>
                  <a:lnTo>
                    <a:pt x="114" y="105"/>
                  </a:lnTo>
                  <a:lnTo>
                    <a:pt x="132" y="104"/>
                  </a:lnTo>
                  <a:lnTo>
                    <a:pt x="144" y="104"/>
                  </a:lnTo>
                  <a:lnTo>
                    <a:pt x="156" y="105"/>
                  </a:lnTo>
                  <a:lnTo>
                    <a:pt x="166" y="107"/>
                  </a:lnTo>
                  <a:lnTo>
                    <a:pt x="177" y="110"/>
                  </a:lnTo>
                  <a:lnTo>
                    <a:pt x="186" y="114"/>
                  </a:lnTo>
                  <a:lnTo>
                    <a:pt x="196" y="118"/>
                  </a:lnTo>
                  <a:lnTo>
                    <a:pt x="204" y="123"/>
                  </a:lnTo>
                  <a:lnTo>
                    <a:pt x="211" y="130"/>
                  </a:lnTo>
                  <a:lnTo>
                    <a:pt x="223" y="143"/>
                  </a:lnTo>
                  <a:lnTo>
                    <a:pt x="232" y="160"/>
                  </a:lnTo>
                  <a:lnTo>
                    <a:pt x="238" y="180"/>
                  </a:lnTo>
                  <a:lnTo>
                    <a:pt x="240" y="201"/>
                  </a:lnTo>
                  <a:lnTo>
                    <a:pt x="239" y="212"/>
                  </a:lnTo>
                  <a:lnTo>
                    <a:pt x="238" y="223"/>
                  </a:lnTo>
                  <a:lnTo>
                    <a:pt x="235" y="233"/>
                  </a:lnTo>
                  <a:lnTo>
                    <a:pt x="232" y="242"/>
                  </a:lnTo>
                  <a:lnTo>
                    <a:pt x="227" y="252"/>
                  </a:lnTo>
                  <a:lnTo>
                    <a:pt x="221" y="260"/>
                  </a:lnTo>
                  <a:lnTo>
                    <a:pt x="207" y="276"/>
                  </a:lnTo>
                  <a:lnTo>
                    <a:pt x="191" y="287"/>
                  </a:lnTo>
                  <a:lnTo>
                    <a:pt x="171" y="297"/>
                  </a:lnTo>
                  <a:lnTo>
                    <a:pt x="149" y="302"/>
                  </a:lnTo>
                  <a:lnTo>
                    <a:pt x="123" y="304"/>
                  </a:lnTo>
                  <a:lnTo>
                    <a:pt x="109" y="304"/>
                  </a:lnTo>
                  <a:lnTo>
                    <a:pt x="102" y="303"/>
                  </a:lnTo>
                  <a:lnTo>
                    <a:pt x="95" y="302"/>
                  </a:lnTo>
                  <a:lnTo>
                    <a:pt x="88" y="301"/>
                  </a:lnTo>
                  <a:lnTo>
                    <a:pt x="82" y="299"/>
                  </a:lnTo>
                  <a:lnTo>
                    <a:pt x="70" y="295"/>
                  </a:lnTo>
                  <a:lnTo>
                    <a:pt x="58" y="289"/>
                  </a:lnTo>
                  <a:lnTo>
                    <a:pt x="49" y="283"/>
                  </a:lnTo>
                  <a:lnTo>
                    <a:pt x="40" y="276"/>
                  </a:lnTo>
                  <a:lnTo>
                    <a:pt x="31" y="267"/>
                  </a:lnTo>
                  <a:lnTo>
                    <a:pt x="24" y="257"/>
                  </a:lnTo>
                  <a:lnTo>
                    <a:pt x="17" y="247"/>
                  </a:lnTo>
                  <a:lnTo>
                    <a:pt x="13" y="235"/>
                  </a:lnTo>
                  <a:lnTo>
                    <a:pt x="8" y="222"/>
                  </a:lnTo>
                  <a:lnTo>
                    <a:pt x="2" y="192"/>
                  </a:lnTo>
                  <a:lnTo>
                    <a:pt x="0" y="159"/>
                  </a:lnTo>
                  <a:lnTo>
                    <a:pt x="1" y="140"/>
                  </a:lnTo>
                  <a:lnTo>
                    <a:pt x="2" y="122"/>
                  </a:lnTo>
                  <a:lnTo>
                    <a:pt x="4" y="106"/>
                  </a:lnTo>
                  <a:lnTo>
                    <a:pt x="9" y="90"/>
                  </a:lnTo>
                  <a:lnTo>
                    <a:pt x="14" y="76"/>
                  </a:lnTo>
                  <a:lnTo>
                    <a:pt x="20" y="63"/>
                  </a:lnTo>
                  <a:lnTo>
                    <a:pt x="22" y="58"/>
                  </a:lnTo>
                  <a:lnTo>
                    <a:pt x="26" y="52"/>
                  </a:lnTo>
                  <a:lnTo>
                    <a:pt x="34" y="41"/>
                  </a:lnTo>
                  <a:lnTo>
                    <a:pt x="42" y="32"/>
                  </a:lnTo>
                  <a:lnTo>
                    <a:pt x="53" y="23"/>
                  </a:lnTo>
                  <a:lnTo>
                    <a:pt x="63" y="17"/>
                  </a:lnTo>
                  <a:lnTo>
                    <a:pt x="75" y="11"/>
                  </a:lnTo>
                  <a:lnTo>
                    <a:pt x="101" y="3"/>
                  </a:lnTo>
                  <a:lnTo>
                    <a:pt x="130" y="0"/>
                  </a:lnTo>
                  <a:lnTo>
                    <a:pt x="140" y="1"/>
                  </a:lnTo>
                  <a:lnTo>
                    <a:pt x="151" y="2"/>
                  </a:lnTo>
                  <a:lnTo>
                    <a:pt x="160" y="3"/>
                  </a:lnTo>
                  <a:lnTo>
                    <a:pt x="170" y="6"/>
                  </a:lnTo>
                  <a:lnTo>
                    <a:pt x="179" y="9"/>
                  </a:lnTo>
                  <a:lnTo>
                    <a:pt x="187" y="12"/>
                  </a:lnTo>
                  <a:lnTo>
                    <a:pt x="194" y="16"/>
                  </a:lnTo>
                  <a:lnTo>
                    <a:pt x="201" y="21"/>
                  </a:lnTo>
                  <a:lnTo>
                    <a:pt x="213" y="32"/>
                  </a:lnTo>
                  <a:lnTo>
                    <a:pt x="223" y="45"/>
                  </a:lnTo>
                  <a:lnTo>
                    <a:pt x="228" y="59"/>
                  </a:lnTo>
                  <a:lnTo>
                    <a:pt x="231" y="75"/>
                  </a:lnTo>
                  <a:lnTo>
                    <a:pt x="164" y="75"/>
                  </a:lnTo>
                  <a:lnTo>
                    <a:pt x="159" y="63"/>
                  </a:lnTo>
                  <a:lnTo>
                    <a:pt x="156" y="59"/>
                  </a:lnTo>
                  <a:lnTo>
                    <a:pt x="151" y="55"/>
                  </a:lnTo>
                  <a:lnTo>
                    <a:pt x="139" y="49"/>
                  </a:lnTo>
                  <a:lnTo>
                    <a:pt x="123" y="47"/>
                  </a:lnTo>
                  <a:lnTo>
                    <a:pt x="117" y="48"/>
                  </a:lnTo>
                  <a:lnTo>
                    <a:pt x="111" y="48"/>
                  </a:lnTo>
                  <a:lnTo>
                    <a:pt x="106" y="50"/>
                  </a:lnTo>
                  <a:lnTo>
                    <a:pt x="101" y="52"/>
                  </a:lnTo>
                  <a:lnTo>
                    <a:pt x="92" y="58"/>
                  </a:lnTo>
                  <a:lnTo>
                    <a:pt x="84" y="66"/>
                  </a:lnTo>
                  <a:lnTo>
                    <a:pt x="78" y="78"/>
                  </a:lnTo>
                  <a:lnTo>
                    <a:pt x="74" y="91"/>
                  </a:lnTo>
                  <a:lnTo>
                    <a:pt x="71" y="107"/>
                  </a:lnTo>
                  <a:lnTo>
                    <a:pt x="69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2" name="Line 1812"/>
            <p:cNvSpPr>
              <a:spLocks noChangeShapeType="1"/>
            </p:cNvSpPr>
            <p:nvPr/>
          </p:nvSpPr>
          <p:spPr bwMode="auto">
            <a:xfrm>
              <a:off x="3027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3" name="Line 1813"/>
            <p:cNvSpPr>
              <a:spLocks noChangeShapeType="1"/>
            </p:cNvSpPr>
            <p:nvPr/>
          </p:nvSpPr>
          <p:spPr bwMode="auto">
            <a:xfrm>
              <a:off x="3328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4" name="Line 1814"/>
            <p:cNvSpPr>
              <a:spLocks noChangeShapeType="1"/>
            </p:cNvSpPr>
            <p:nvPr/>
          </p:nvSpPr>
          <p:spPr bwMode="auto">
            <a:xfrm>
              <a:off x="3628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5" name="Line 1815"/>
            <p:cNvSpPr>
              <a:spLocks noChangeShapeType="1"/>
            </p:cNvSpPr>
            <p:nvPr/>
          </p:nvSpPr>
          <p:spPr bwMode="auto">
            <a:xfrm>
              <a:off x="3929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6" name="Line 1816"/>
            <p:cNvSpPr>
              <a:spLocks noChangeShapeType="1"/>
            </p:cNvSpPr>
            <p:nvPr/>
          </p:nvSpPr>
          <p:spPr bwMode="auto">
            <a:xfrm>
              <a:off x="4229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7" name="Line 1817"/>
            <p:cNvSpPr>
              <a:spLocks noChangeShapeType="1"/>
            </p:cNvSpPr>
            <p:nvPr/>
          </p:nvSpPr>
          <p:spPr bwMode="auto">
            <a:xfrm>
              <a:off x="4530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8" name="Line 1818"/>
            <p:cNvSpPr>
              <a:spLocks noChangeShapeType="1"/>
            </p:cNvSpPr>
            <p:nvPr/>
          </p:nvSpPr>
          <p:spPr bwMode="auto">
            <a:xfrm>
              <a:off x="4830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09" name="Line 1819"/>
            <p:cNvSpPr>
              <a:spLocks noChangeShapeType="1"/>
            </p:cNvSpPr>
            <p:nvPr/>
          </p:nvSpPr>
          <p:spPr bwMode="auto">
            <a:xfrm>
              <a:off x="5131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0" name="Line 1820"/>
            <p:cNvSpPr>
              <a:spLocks noChangeShapeType="1"/>
            </p:cNvSpPr>
            <p:nvPr/>
          </p:nvSpPr>
          <p:spPr bwMode="auto">
            <a:xfrm>
              <a:off x="5431" y="3674"/>
              <a:ext cx="1" cy="7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1" name="Freeform 1821"/>
            <p:cNvSpPr>
              <a:spLocks noEditPoints="1"/>
            </p:cNvSpPr>
            <p:nvPr/>
          </p:nvSpPr>
          <p:spPr bwMode="auto">
            <a:xfrm>
              <a:off x="2909" y="3684"/>
              <a:ext cx="40" cy="60"/>
            </a:xfrm>
            <a:custGeom>
              <a:avLst/>
              <a:gdLst>
                <a:gd name="T0" fmla="*/ 0 w 239"/>
                <a:gd name="T1" fmla="*/ 0 h 302"/>
                <a:gd name="T2" fmla="*/ 0 w 239"/>
                <a:gd name="T3" fmla="*/ 0 h 302"/>
                <a:gd name="T4" fmla="*/ 0 w 239"/>
                <a:gd name="T5" fmla="*/ 0 h 302"/>
                <a:gd name="T6" fmla="*/ 0 w 239"/>
                <a:gd name="T7" fmla="*/ 0 h 302"/>
                <a:gd name="T8" fmla="*/ 0 w 239"/>
                <a:gd name="T9" fmla="*/ 0 h 302"/>
                <a:gd name="T10" fmla="*/ 0 w 239"/>
                <a:gd name="T11" fmla="*/ 0 h 302"/>
                <a:gd name="T12" fmla="*/ 0 w 239"/>
                <a:gd name="T13" fmla="*/ 0 h 302"/>
                <a:gd name="T14" fmla="*/ 0 w 239"/>
                <a:gd name="T15" fmla="*/ 0 h 302"/>
                <a:gd name="T16" fmla="*/ 0 w 239"/>
                <a:gd name="T17" fmla="*/ 0 h 302"/>
                <a:gd name="T18" fmla="*/ 0 w 239"/>
                <a:gd name="T19" fmla="*/ 0 h 302"/>
                <a:gd name="T20" fmla="*/ 0 w 239"/>
                <a:gd name="T21" fmla="*/ 0 h 302"/>
                <a:gd name="T22" fmla="*/ 0 w 239"/>
                <a:gd name="T23" fmla="*/ 0 h 302"/>
                <a:gd name="T24" fmla="*/ 0 w 239"/>
                <a:gd name="T25" fmla="*/ 0 h 302"/>
                <a:gd name="T26" fmla="*/ 0 w 239"/>
                <a:gd name="T27" fmla="*/ 0 h 302"/>
                <a:gd name="T28" fmla="*/ 0 w 239"/>
                <a:gd name="T29" fmla="*/ 0 h 302"/>
                <a:gd name="T30" fmla="*/ 0 w 239"/>
                <a:gd name="T31" fmla="*/ 0 h 302"/>
                <a:gd name="T32" fmla="*/ 0 w 239"/>
                <a:gd name="T33" fmla="*/ 0 h 302"/>
                <a:gd name="T34" fmla="*/ 0 w 239"/>
                <a:gd name="T35" fmla="*/ 0 h 302"/>
                <a:gd name="T36" fmla="*/ 0 w 239"/>
                <a:gd name="T37" fmla="*/ 0 h 302"/>
                <a:gd name="T38" fmla="*/ 0 w 239"/>
                <a:gd name="T39" fmla="*/ 0 h 302"/>
                <a:gd name="T40" fmla="*/ 0 w 239"/>
                <a:gd name="T41" fmla="*/ 0 h 302"/>
                <a:gd name="T42" fmla="*/ 0 w 239"/>
                <a:gd name="T43" fmla="*/ 0 h 302"/>
                <a:gd name="T44" fmla="*/ 0 w 239"/>
                <a:gd name="T45" fmla="*/ 0 h 302"/>
                <a:gd name="T46" fmla="*/ 0 w 239"/>
                <a:gd name="T47" fmla="*/ 0 h 302"/>
                <a:gd name="T48" fmla="*/ 0 w 239"/>
                <a:gd name="T49" fmla="*/ 0 h 302"/>
                <a:gd name="T50" fmla="*/ 0 w 239"/>
                <a:gd name="T51" fmla="*/ 0 h 302"/>
                <a:gd name="T52" fmla="*/ 0 w 239"/>
                <a:gd name="T53" fmla="*/ 0 h 302"/>
                <a:gd name="T54" fmla="*/ 0 w 239"/>
                <a:gd name="T55" fmla="*/ 0 h 302"/>
                <a:gd name="T56" fmla="*/ 0 w 239"/>
                <a:gd name="T57" fmla="*/ 0 h 302"/>
                <a:gd name="T58" fmla="*/ 0 w 239"/>
                <a:gd name="T59" fmla="*/ 0 h 302"/>
                <a:gd name="T60" fmla="*/ 0 w 239"/>
                <a:gd name="T61" fmla="*/ 0 h 302"/>
                <a:gd name="T62" fmla="*/ 0 w 239"/>
                <a:gd name="T63" fmla="*/ 0 h 302"/>
                <a:gd name="T64" fmla="*/ 0 w 239"/>
                <a:gd name="T65" fmla="*/ 0 h 302"/>
                <a:gd name="T66" fmla="*/ 0 w 239"/>
                <a:gd name="T67" fmla="*/ 0 h 302"/>
                <a:gd name="T68" fmla="*/ 0 w 239"/>
                <a:gd name="T69" fmla="*/ 0 h 302"/>
                <a:gd name="T70" fmla="*/ 0 w 239"/>
                <a:gd name="T71" fmla="*/ 0 h 302"/>
                <a:gd name="T72" fmla="*/ 0 w 239"/>
                <a:gd name="T73" fmla="*/ 0 h 302"/>
                <a:gd name="T74" fmla="*/ 0 w 239"/>
                <a:gd name="T75" fmla="*/ 0 h 302"/>
                <a:gd name="T76" fmla="*/ 0 w 239"/>
                <a:gd name="T77" fmla="*/ 0 h 302"/>
                <a:gd name="T78" fmla="*/ 0 w 239"/>
                <a:gd name="T79" fmla="*/ 0 h 302"/>
                <a:gd name="T80" fmla="*/ 0 w 239"/>
                <a:gd name="T81" fmla="*/ 0 h 302"/>
                <a:gd name="T82" fmla="*/ 0 w 239"/>
                <a:gd name="T83" fmla="*/ 0 h 302"/>
                <a:gd name="T84" fmla="*/ 0 w 239"/>
                <a:gd name="T85" fmla="*/ 0 h 302"/>
                <a:gd name="T86" fmla="*/ 0 w 239"/>
                <a:gd name="T87" fmla="*/ 0 h 302"/>
                <a:gd name="T88" fmla="*/ 0 w 239"/>
                <a:gd name="T89" fmla="*/ 0 h 302"/>
                <a:gd name="T90" fmla="*/ 0 w 239"/>
                <a:gd name="T91" fmla="*/ 0 h 302"/>
                <a:gd name="T92" fmla="*/ 0 w 239"/>
                <a:gd name="T93" fmla="*/ 0 h 302"/>
                <a:gd name="T94" fmla="*/ 0 w 239"/>
                <a:gd name="T95" fmla="*/ 0 h 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2"/>
                <a:gd name="T146" fmla="*/ 239 w 239"/>
                <a:gd name="T147" fmla="*/ 302 h 3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2">
                  <a:moveTo>
                    <a:pt x="68" y="151"/>
                  </a:moveTo>
                  <a:lnTo>
                    <a:pt x="69" y="175"/>
                  </a:lnTo>
                  <a:lnTo>
                    <a:pt x="70" y="185"/>
                  </a:lnTo>
                  <a:lnTo>
                    <a:pt x="71" y="196"/>
                  </a:lnTo>
                  <a:lnTo>
                    <a:pt x="75" y="214"/>
                  </a:lnTo>
                  <a:lnTo>
                    <a:pt x="79" y="228"/>
                  </a:lnTo>
                  <a:lnTo>
                    <a:pt x="86" y="239"/>
                  </a:lnTo>
                  <a:lnTo>
                    <a:pt x="96" y="247"/>
                  </a:lnTo>
                  <a:lnTo>
                    <a:pt x="106" y="251"/>
                  </a:lnTo>
                  <a:lnTo>
                    <a:pt x="119" y="253"/>
                  </a:lnTo>
                  <a:lnTo>
                    <a:pt x="125" y="252"/>
                  </a:lnTo>
                  <a:lnTo>
                    <a:pt x="132" y="251"/>
                  </a:lnTo>
                  <a:lnTo>
                    <a:pt x="137" y="249"/>
                  </a:lnTo>
                  <a:lnTo>
                    <a:pt x="143" y="247"/>
                  </a:lnTo>
                  <a:lnTo>
                    <a:pt x="151" y="239"/>
                  </a:lnTo>
                  <a:lnTo>
                    <a:pt x="158" y="228"/>
                  </a:lnTo>
                  <a:lnTo>
                    <a:pt x="164" y="214"/>
                  </a:lnTo>
                  <a:lnTo>
                    <a:pt x="167" y="196"/>
                  </a:lnTo>
                  <a:lnTo>
                    <a:pt x="170" y="175"/>
                  </a:lnTo>
                  <a:lnTo>
                    <a:pt x="171" y="151"/>
                  </a:lnTo>
                  <a:lnTo>
                    <a:pt x="170" y="127"/>
                  </a:lnTo>
                  <a:lnTo>
                    <a:pt x="167" y="106"/>
                  </a:lnTo>
                  <a:lnTo>
                    <a:pt x="166" y="97"/>
                  </a:lnTo>
                  <a:lnTo>
                    <a:pt x="164" y="88"/>
                  </a:lnTo>
                  <a:lnTo>
                    <a:pt x="158" y="74"/>
                  </a:lnTo>
                  <a:lnTo>
                    <a:pt x="151" y="63"/>
                  </a:lnTo>
                  <a:lnTo>
                    <a:pt x="143" y="55"/>
                  </a:lnTo>
                  <a:lnTo>
                    <a:pt x="132" y="51"/>
                  </a:lnTo>
                  <a:lnTo>
                    <a:pt x="119" y="49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5"/>
                  </a:lnTo>
                  <a:lnTo>
                    <a:pt x="86" y="63"/>
                  </a:lnTo>
                  <a:lnTo>
                    <a:pt x="79" y="74"/>
                  </a:lnTo>
                  <a:lnTo>
                    <a:pt x="75" y="88"/>
                  </a:lnTo>
                  <a:lnTo>
                    <a:pt x="71" y="106"/>
                  </a:lnTo>
                  <a:lnTo>
                    <a:pt x="68" y="151"/>
                  </a:lnTo>
                  <a:close/>
                  <a:moveTo>
                    <a:pt x="0" y="151"/>
                  </a:moveTo>
                  <a:lnTo>
                    <a:pt x="0" y="133"/>
                  </a:lnTo>
                  <a:lnTo>
                    <a:pt x="1" y="115"/>
                  </a:lnTo>
                  <a:lnTo>
                    <a:pt x="3" y="100"/>
                  </a:lnTo>
                  <a:lnTo>
                    <a:pt x="7" y="85"/>
                  </a:lnTo>
                  <a:lnTo>
                    <a:pt x="11" y="72"/>
                  </a:lnTo>
                  <a:lnTo>
                    <a:pt x="16" y="59"/>
                  </a:lnTo>
                  <a:lnTo>
                    <a:pt x="22" y="48"/>
                  </a:lnTo>
                  <a:lnTo>
                    <a:pt x="29" y="37"/>
                  </a:lnTo>
                  <a:lnTo>
                    <a:pt x="37" y="29"/>
                  </a:lnTo>
                  <a:lnTo>
                    <a:pt x="45" y="20"/>
                  </a:lnTo>
                  <a:lnTo>
                    <a:pt x="56" y="14"/>
                  </a:lnTo>
                  <a:lnTo>
                    <a:pt x="67" y="9"/>
                  </a:lnTo>
                  <a:lnTo>
                    <a:pt x="78" y="5"/>
                  </a:lnTo>
                  <a:lnTo>
                    <a:pt x="91" y="2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0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1" y="9"/>
                  </a:lnTo>
                  <a:lnTo>
                    <a:pt x="183" y="14"/>
                  </a:lnTo>
                  <a:lnTo>
                    <a:pt x="192" y="20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7"/>
                  </a:lnTo>
                  <a:lnTo>
                    <a:pt x="217" y="48"/>
                  </a:lnTo>
                  <a:lnTo>
                    <a:pt x="222" y="59"/>
                  </a:lnTo>
                  <a:lnTo>
                    <a:pt x="232" y="85"/>
                  </a:lnTo>
                  <a:lnTo>
                    <a:pt x="238" y="116"/>
                  </a:lnTo>
                  <a:lnTo>
                    <a:pt x="239" y="151"/>
                  </a:lnTo>
                  <a:lnTo>
                    <a:pt x="239" y="170"/>
                  </a:lnTo>
                  <a:lnTo>
                    <a:pt x="238" y="186"/>
                  </a:lnTo>
                  <a:lnTo>
                    <a:pt x="235" y="203"/>
                  </a:lnTo>
                  <a:lnTo>
                    <a:pt x="232" y="218"/>
                  </a:lnTo>
                  <a:lnTo>
                    <a:pt x="227" y="231"/>
                  </a:lnTo>
                  <a:lnTo>
                    <a:pt x="222" y="244"/>
                  </a:lnTo>
                  <a:lnTo>
                    <a:pt x="217" y="254"/>
                  </a:lnTo>
                  <a:lnTo>
                    <a:pt x="210" y="265"/>
                  </a:lnTo>
                  <a:lnTo>
                    <a:pt x="201" y="273"/>
                  </a:lnTo>
                  <a:lnTo>
                    <a:pt x="192" y="281"/>
                  </a:lnTo>
                  <a:lnTo>
                    <a:pt x="183" y="288"/>
                  </a:lnTo>
                  <a:lnTo>
                    <a:pt x="172" y="293"/>
                  </a:lnTo>
                  <a:lnTo>
                    <a:pt x="160" y="297"/>
                  </a:lnTo>
                  <a:lnTo>
                    <a:pt x="147" y="300"/>
                  </a:lnTo>
                  <a:lnTo>
                    <a:pt x="119" y="302"/>
                  </a:lnTo>
                  <a:lnTo>
                    <a:pt x="104" y="301"/>
                  </a:lnTo>
                  <a:lnTo>
                    <a:pt x="91" y="299"/>
                  </a:lnTo>
                  <a:lnTo>
                    <a:pt x="78" y="297"/>
                  </a:lnTo>
                  <a:lnTo>
                    <a:pt x="67" y="293"/>
                  </a:lnTo>
                  <a:lnTo>
                    <a:pt x="56" y="288"/>
                  </a:lnTo>
                  <a:lnTo>
                    <a:pt x="45" y="280"/>
                  </a:lnTo>
                  <a:lnTo>
                    <a:pt x="37" y="273"/>
                  </a:lnTo>
                  <a:lnTo>
                    <a:pt x="29" y="265"/>
                  </a:lnTo>
                  <a:lnTo>
                    <a:pt x="22" y="254"/>
                  </a:lnTo>
                  <a:lnTo>
                    <a:pt x="16" y="243"/>
                  </a:lnTo>
                  <a:lnTo>
                    <a:pt x="7" y="217"/>
                  </a:lnTo>
                  <a:lnTo>
                    <a:pt x="1" y="18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2" name="Freeform 1822"/>
            <p:cNvSpPr>
              <a:spLocks/>
            </p:cNvSpPr>
            <p:nvPr/>
          </p:nvSpPr>
          <p:spPr bwMode="auto">
            <a:xfrm>
              <a:off x="2864" y="3515"/>
              <a:ext cx="24" cy="59"/>
            </a:xfrm>
            <a:custGeom>
              <a:avLst/>
              <a:gdLst>
                <a:gd name="T0" fmla="*/ 0 w 144"/>
                <a:gd name="T1" fmla="*/ 0 h 296"/>
                <a:gd name="T2" fmla="*/ 0 w 144"/>
                <a:gd name="T3" fmla="*/ 0 h 296"/>
                <a:gd name="T4" fmla="*/ 0 w 144"/>
                <a:gd name="T5" fmla="*/ 0 h 296"/>
                <a:gd name="T6" fmla="*/ 0 w 144"/>
                <a:gd name="T7" fmla="*/ 0 h 296"/>
                <a:gd name="T8" fmla="*/ 0 w 144"/>
                <a:gd name="T9" fmla="*/ 0 h 296"/>
                <a:gd name="T10" fmla="*/ 0 w 144"/>
                <a:gd name="T11" fmla="*/ 0 h 296"/>
                <a:gd name="T12" fmla="*/ 0 w 144"/>
                <a:gd name="T13" fmla="*/ 0 h 296"/>
                <a:gd name="T14" fmla="*/ 0 w 144"/>
                <a:gd name="T15" fmla="*/ 0 h 296"/>
                <a:gd name="T16" fmla="*/ 0 w 144"/>
                <a:gd name="T17" fmla="*/ 0 h 296"/>
                <a:gd name="T18" fmla="*/ 0 w 144"/>
                <a:gd name="T19" fmla="*/ 0 h 296"/>
                <a:gd name="T20" fmla="*/ 0 w 144"/>
                <a:gd name="T21" fmla="*/ 0 h 296"/>
                <a:gd name="T22" fmla="*/ 0 w 144"/>
                <a:gd name="T23" fmla="*/ 0 h 296"/>
                <a:gd name="T24" fmla="*/ 0 w 144"/>
                <a:gd name="T25" fmla="*/ 0 h 296"/>
                <a:gd name="T26" fmla="*/ 0 w 144"/>
                <a:gd name="T27" fmla="*/ 0 h 296"/>
                <a:gd name="T28" fmla="*/ 0 w 144"/>
                <a:gd name="T29" fmla="*/ 0 h 296"/>
                <a:gd name="T30" fmla="*/ 0 w 144"/>
                <a:gd name="T31" fmla="*/ 0 h 296"/>
                <a:gd name="T32" fmla="*/ 0 w 144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96"/>
                <a:gd name="T53" fmla="*/ 144 w 144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96">
                  <a:moveTo>
                    <a:pt x="79" y="296"/>
                  </a:moveTo>
                  <a:lnTo>
                    <a:pt x="79" y="94"/>
                  </a:lnTo>
                  <a:lnTo>
                    <a:pt x="0" y="9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25" y="52"/>
                  </a:lnTo>
                  <a:lnTo>
                    <a:pt x="41" y="50"/>
                  </a:lnTo>
                  <a:lnTo>
                    <a:pt x="55" y="46"/>
                  </a:lnTo>
                  <a:lnTo>
                    <a:pt x="61" y="44"/>
                  </a:lnTo>
                  <a:lnTo>
                    <a:pt x="67" y="41"/>
                  </a:lnTo>
                  <a:lnTo>
                    <a:pt x="76" y="34"/>
                  </a:lnTo>
                  <a:lnTo>
                    <a:pt x="83" y="25"/>
                  </a:lnTo>
                  <a:lnTo>
                    <a:pt x="88" y="14"/>
                  </a:lnTo>
                  <a:lnTo>
                    <a:pt x="90" y="0"/>
                  </a:lnTo>
                  <a:lnTo>
                    <a:pt x="144" y="0"/>
                  </a:lnTo>
                  <a:lnTo>
                    <a:pt x="144" y="296"/>
                  </a:lnTo>
                  <a:lnTo>
                    <a:pt x="79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3" name="Freeform 1823"/>
            <p:cNvSpPr>
              <a:spLocks noEditPoints="1"/>
            </p:cNvSpPr>
            <p:nvPr/>
          </p:nvSpPr>
          <p:spPr bwMode="auto">
            <a:xfrm>
              <a:off x="2909" y="3515"/>
              <a:ext cx="40" cy="60"/>
            </a:xfrm>
            <a:custGeom>
              <a:avLst/>
              <a:gdLst>
                <a:gd name="T0" fmla="*/ 0 w 239"/>
                <a:gd name="T1" fmla="*/ 0 h 304"/>
                <a:gd name="T2" fmla="*/ 0 w 239"/>
                <a:gd name="T3" fmla="*/ 0 h 304"/>
                <a:gd name="T4" fmla="*/ 0 w 239"/>
                <a:gd name="T5" fmla="*/ 0 h 304"/>
                <a:gd name="T6" fmla="*/ 0 w 239"/>
                <a:gd name="T7" fmla="*/ 0 h 304"/>
                <a:gd name="T8" fmla="*/ 0 w 239"/>
                <a:gd name="T9" fmla="*/ 0 h 304"/>
                <a:gd name="T10" fmla="*/ 0 w 239"/>
                <a:gd name="T11" fmla="*/ 0 h 304"/>
                <a:gd name="T12" fmla="*/ 0 w 239"/>
                <a:gd name="T13" fmla="*/ 0 h 304"/>
                <a:gd name="T14" fmla="*/ 0 w 239"/>
                <a:gd name="T15" fmla="*/ 0 h 304"/>
                <a:gd name="T16" fmla="*/ 0 w 239"/>
                <a:gd name="T17" fmla="*/ 0 h 304"/>
                <a:gd name="T18" fmla="*/ 0 w 239"/>
                <a:gd name="T19" fmla="*/ 0 h 304"/>
                <a:gd name="T20" fmla="*/ 0 w 239"/>
                <a:gd name="T21" fmla="*/ 0 h 304"/>
                <a:gd name="T22" fmla="*/ 0 w 239"/>
                <a:gd name="T23" fmla="*/ 0 h 304"/>
                <a:gd name="T24" fmla="*/ 0 w 239"/>
                <a:gd name="T25" fmla="*/ 0 h 304"/>
                <a:gd name="T26" fmla="*/ 0 w 239"/>
                <a:gd name="T27" fmla="*/ 0 h 304"/>
                <a:gd name="T28" fmla="*/ 0 w 239"/>
                <a:gd name="T29" fmla="*/ 0 h 304"/>
                <a:gd name="T30" fmla="*/ 0 w 239"/>
                <a:gd name="T31" fmla="*/ 0 h 304"/>
                <a:gd name="T32" fmla="*/ 0 w 239"/>
                <a:gd name="T33" fmla="*/ 0 h 304"/>
                <a:gd name="T34" fmla="*/ 0 w 239"/>
                <a:gd name="T35" fmla="*/ 0 h 304"/>
                <a:gd name="T36" fmla="*/ 0 w 239"/>
                <a:gd name="T37" fmla="*/ 0 h 304"/>
                <a:gd name="T38" fmla="*/ 0 w 239"/>
                <a:gd name="T39" fmla="*/ 0 h 304"/>
                <a:gd name="T40" fmla="*/ 0 w 239"/>
                <a:gd name="T41" fmla="*/ 0 h 304"/>
                <a:gd name="T42" fmla="*/ 0 w 239"/>
                <a:gd name="T43" fmla="*/ 0 h 304"/>
                <a:gd name="T44" fmla="*/ 0 w 239"/>
                <a:gd name="T45" fmla="*/ 0 h 304"/>
                <a:gd name="T46" fmla="*/ 0 w 239"/>
                <a:gd name="T47" fmla="*/ 0 h 304"/>
                <a:gd name="T48" fmla="*/ 0 w 239"/>
                <a:gd name="T49" fmla="*/ 0 h 304"/>
                <a:gd name="T50" fmla="*/ 0 w 239"/>
                <a:gd name="T51" fmla="*/ 0 h 304"/>
                <a:gd name="T52" fmla="*/ 0 w 239"/>
                <a:gd name="T53" fmla="*/ 0 h 304"/>
                <a:gd name="T54" fmla="*/ 0 w 239"/>
                <a:gd name="T55" fmla="*/ 0 h 304"/>
                <a:gd name="T56" fmla="*/ 0 w 239"/>
                <a:gd name="T57" fmla="*/ 0 h 304"/>
                <a:gd name="T58" fmla="*/ 0 w 239"/>
                <a:gd name="T59" fmla="*/ 0 h 304"/>
                <a:gd name="T60" fmla="*/ 0 w 239"/>
                <a:gd name="T61" fmla="*/ 0 h 304"/>
                <a:gd name="T62" fmla="*/ 0 w 239"/>
                <a:gd name="T63" fmla="*/ 0 h 304"/>
                <a:gd name="T64" fmla="*/ 0 w 239"/>
                <a:gd name="T65" fmla="*/ 0 h 304"/>
                <a:gd name="T66" fmla="*/ 0 w 239"/>
                <a:gd name="T67" fmla="*/ 0 h 304"/>
                <a:gd name="T68" fmla="*/ 0 w 239"/>
                <a:gd name="T69" fmla="*/ 0 h 304"/>
                <a:gd name="T70" fmla="*/ 0 w 239"/>
                <a:gd name="T71" fmla="*/ 0 h 304"/>
                <a:gd name="T72" fmla="*/ 0 w 239"/>
                <a:gd name="T73" fmla="*/ 0 h 304"/>
                <a:gd name="T74" fmla="*/ 0 w 239"/>
                <a:gd name="T75" fmla="*/ 0 h 304"/>
                <a:gd name="T76" fmla="*/ 0 w 239"/>
                <a:gd name="T77" fmla="*/ 0 h 304"/>
                <a:gd name="T78" fmla="*/ 0 w 239"/>
                <a:gd name="T79" fmla="*/ 0 h 304"/>
                <a:gd name="T80" fmla="*/ 0 w 239"/>
                <a:gd name="T81" fmla="*/ 0 h 304"/>
                <a:gd name="T82" fmla="*/ 0 w 239"/>
                <a:gd name="T83" fmla="*/ 0 h 304"/>
                <a:gd name="T84" fmla="*/ 0 w 239"/>
                <a:gd name="T85" fmla="*/ 0 h 304"/>
                <a:gd name="T86" fmla="*/ 0 w 239"/>
                <a:gd name="T87" fmla="*/ 0 h 304"/>
                <a:gd name="T88" fmla="*/ 0 w 239"/>
                <a:gd name="T89" fmla="*/ 0 h 304"/>
                <a:gd name="T90" fmla="*/ 0 w 239"/>
                <a:gd name="T91" fmla="*/ 0 h 304"/>
                <a:gd name="T92" fmla="*/ 0 w 239"/>
                <a:gd name="T93" fmla="*/ 0 h 304"/>
                <a:gd name="T94" fmla="*/ 0 w 239"/>
                <a:gd name="T95" fmla="*/ 0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4"/>
                <a:gd name="T146" fmla="*/ 239 w 239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4">
                  <a:moveTo>
                    <a:pt x="68" y="153"/>
                  </a:moveTo>
                  <a:lnTo>
                    <a:pt x="69" y="177"/>
                  </a:lnTo>
                  <a:lnTo>
                    <a:pt x="70" y="187"/>
                  </a:lnTo>
                  <a:lnTo>
                    <a:pt x="71" y="197"/>
                  </a:lnTo>
                  <a:lnTo>
                    <a:pt x="75" y="215"/>
                  </a:lnTo>
                  <a:lnTo>
                    <a:pt x="79" y="230"/>
                  </a:lnTo>
                  <a:lnTo>
                    <a:pt x="86" y="240"/>
                  </a:lnTo>
                  <a:lnTo>
                    <a:pt x="96" y="249"/>
                  </a:lnTo>
                  <a:lnTo>
                    <a:pt x="106" y="253"/>
                  </a:lnTo>
                  <a:lnTo>
                    <a:pt x="119" y="255"/>
                  </a:lnTo>
                  <a:lnTo>
                    <a:pt x="125" y="254"/>
                  </a:lnTo>
                  <a:lnTo>
                    <a:pt x="132" y="253"/>
                  </a:lnTo>
                  <a:lnTo>
                    <a:pt x="137" y="251"/>
                  </a:lnTo>
                  <a:lnTo>
                    <a:pt x="143" y="249"/>
                  </a:lnTo>
                  <a:lnTo>
                    <a:pt x="151" y="240"/>
                  </a:lnTo>
                  <a:lnTo>
                    <a:pt x="158" y="230"/>
                  </a:lnTo>
                  <a:lnTo>
                    <a:pt x="164" y="215"/>
                  </a:lnTo>
                  <a:lnTo>
                    <a:pt x="167" y="197"/>
                  </a:lnTo>
                  <a:lnTo>
                    <a:pt x="170" y="177"/>
                  </a:lnTo>
                  <a:lnTo>
                    <a:pt x="171" y="153"/>
                  </a:lnTo>
                  <a:lnTo>
                    <a:pt x="170" y="129"/>
                  </a:lnTo>
                  <a:lnTo>
                    <a:pt x="167" y="108"/>
                  </a:lnTo>
                  <a:lnTo>
                    <a:pt x="166" y="98"/>
                  </a:lnTo>
                  <a:lnTo>
                    <a:pt x="164" y="90"/>
                  </a:lnTo>
                  <a:lnTo>
                    <a:pt x="158" y="75"/>
                  </a:lnTo>
                  <a:lnTo>
                    <a:pt x="151" y="64"/>
                  </a:lnTo>
                  <a:lnTo>
                    <a:pt x="143" y="57"/>
                  </a:lnTo>
                  <a:lnTo>
                    <a:pt x="132" y="51"/>
                  </a:lnTo>
                  <a:lnTo>
                    <a:pt x="119" y="50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7"/>
                  </a:lnTo>
                  <a:lnTo>
                    <a:pt x="86" y="64"/>
                  </a:lnTo>
                  <a:lnTo>
                    <a:pt x="79" y="75"/>
                  </a:lnTo>
                  <a:lnTo>
                    <a:pt x="75" y="90"/>
                  </a:lnTo>
                  <a:lnTo>
                    <a:pt x="71" y="108"/>
                  </a:lnTo>
                  <a:lnTo>
                    <a:pt x="68" y="153"/>
                  </a:lnTo>
                  <a:close/>
                  <a:moveTo>
                    <a:pt x="0" y="153"/>
                  </a:moveTo>
                  <a:lnTo>
                    <a:pt x="0" y="134"/>
                  </a:lnTo>
                  <a:lnTo>
                    <a:pt x="1" y="117"/>
                  </a:lnTo>
                  <a:lnTo>
                    <a:pt x="3" y="100"/>
                  </a:lnTo>
                  <a:lnTo>
                    <a:pt x="7" y="86"/>
                  </a:lnTo>
                  <a:lnTo>
                    <a:pt x="11" y="72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29" y="39"/>
                  </a:lnTo>
                  <a:lnTo>
                    <a:pt x="37" y="29"/>
                  </a:lnTo>
                  <a:lnTo>
                    <a:pt x="45" y="22"/>
                  </a:lnTo>
                  <a:lnTo>
                    <a:pt x="56" y="15"/>
                  </a:lnTo>
                  <a:lnTo>
                    <a:pt x="67" y="10"/>
                  </a:lnTo>
                  <a:lnTo>
                    <a:pt x="78" y="5"/>
                  </a:lnTo>
                  <a:lnTo>
                    <a:pt x="91" y="3"/>
                  </a:lnTo>
                  <a:lnTo>
                    <a:pt x="119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9" y="5"/>
                  </a:lnTo>
                  <a:lnTo>
                    <a:pt x="171" y="10"/>
                  </a:lnTo>
                  <a:lnTo>
                    <a:pt x="183" y="16"/>
                  </a:lnTo>
                  <a:lnTo>
                    <a:pt x="192" y="22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9"/>
                  </a:lnTo>
                  <a:lnTo>
                    <a:pt x="217" y="49"/>
                  </a:lnTo>
                  <a:lnTo>
                    <a:pt x="222" y="60"/>
                  </a:lnTo>
                  <a:lnTo>
                    <a:pt x="232" y="87"/>
                  </a:lnTo>
                  <a:lnTo>
                    <a:pt x="238" y="117"/>
                  </a:lnTo>
                  <a:lnTo>
                    <a:pt x="239" y="153"/>
                  </a:lnTo>
                  <a:lnTo>
                    <a:pt x="239" y="171"/>
                  </a:lnTo>
                  <a:lnTo>
                    <a:pt x="238" y="188"/>
                  </a:lnTo>
                  <a:lnTo>
                    <a:pt x="235" y="205"/>
                  </a:lnTo>
                  <a:lnTo>
                    <a:pt x="232" y="219"/>
                  </a:lnTo>
                  <a:lnTo>
                    <a:pt x="227" y="233"/>
                  </a:lnTo>
                  <a:lnTo>
                    <a:pt x="222" y="245"/>
                  </a:lnTo>
                  <a:lnTo>
                    <a:pt x="217" y="256"/>
                  </a:lnTo>
                  <a:lnTo>
                    <a:pt x="210" y="266"/>
                  </a:lnTo>
                  <a:lnTo>
                    <a:pt x="201" y="275"/>
                  </a:lnTo>
                  <a:lnTo>
                    <a:pt x="192" y="283"/>
                  </a:lnTo>
                  <a:lnTo>
                    <a:pt x="183" y="289"/>
                  </a:lnTo>
                  <a:lnTo>
                    <a:pt x="172" y="295"/>
                  </a:lnTo>
                  <a:lnTo>
                    <a:pt x="160" y="299"/>
                  </a:lnTo>
                  <a:lnTo>
                    <a:pt x="147" y="302"/>
                  </a:lnTo>
                  <a:lnTo>
                    <a:pt x="119" y="304"/>
                  </a:lnTo>
                  <a:lnTo>
                    <a:pt x="104" y="303"/>
                  </a:lnTo>
                  <a:lnTo>
                    <a:pt x="91" y="301"/>
                  </a:lnTo>
                  <a:lnTo>
                    <a:pt x="78" y="299"/>
                  </a:lnTo>
                  <a:lnTo>
                    <a:pt x="67" y="295"/>
                  </a:lnTo>
                  <a:lnTo>
                    <a:pt x="56" y="289"/>
                  </a:lnTo>
                  <a:lnTo>
                    <a:pt x="45" y="282"/>
                  </a:lnTo>
                  <a:lnTo>
                    <a:pt x="37" y="275"/>
                  </a:lnTo>
                  <a:lnTo>
                    <a:pt x="29" y="266"/>
                  </a:lnTo>
                  <a:lnTo>
                    <a:pt x="22" y="256"/>
                  </a:lnTo>
                  <a:lnTo>
                    <a:pt x="16" y="244"/>
                  </a:lnTo>
                  <a:lnTo>
                    <a:pt x="7" y="218"/>
                  </a:lnTo>
                  <a:lnTo>
                    <a:pt x="1" y="188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4" name="Freeform 1824"/>
            <p:cNvSpPr>
              <a:spLocks/>
            </p:cNvSpPr>
            <p:nvPr/>
          </p:nvSpPr>
          <p:spPr bwMode="auto">
            <a:xfrm>
              <a:off x="2859" y="3346"/>
              <a:ext cx="40" cy="59"/>
            </a:xfrm>
            <a:custGeom>
              <a:avLst/>
              <a:gdLst>
                <a:gd name="T0" fmla="*/ 0 w 236"/>
                <a:gd name="T1" fmla="*/ 0 h 295"/>
                <a:gd name="T2" fmla="*/ 0 w 236"/>
                <a:gd name="T3" fmla="*/ 0 h 295"/>
                <a:gd name="T4" fmla="*/ 0 w 236"/>
                <a:gd name="T5" fmla="*/ 0 h 295"/>
                <a:gd name="T6" fmla="*/ 0 w 236"/>
                <a:gd name="T7" fmla="*/ 0 h 295"/>
                <a:gd name="T8" fmla="*/ 0 w 236"/>
                <a:gd name="T9" fmla="*/ 0 h 295"/>
                <a:gd name="T10" fmla="*/ 0 w 236"/>
                <a:gd name="T11" fmla="*/ 0 h 295"/>
                <a:gd name="T12" fmla="*/ 0 w 236"/>
                <a:gd name="T13" fmla="*/ 0 h 295"/>
                <a:gd name="T14" fmla="*/ 0 w 236"/>
                <a:gd name="T15" fmla="*/ 0 h 295"/>
                <a:gd name="T16" fmla="*/ 0 w 236"/>
                <a:gd name="T17" fmla="*/ 0 h 295"/>
                <a:gd name="T18" fmla="*/ 0 w 236"/>
                <a:gd name="T19" fmla="*/ 0 h 295"/>
                <a:gd name="T20" fmla="*/ 0 w 236"/>
                <a:gd name="T21" fmla="*/ 0 h 295"/>
                <a:gd name="T22" fmla="*/ 0 w 236"/>
                <a:gd name="T23" fmla="*/ 0 h 295"/>
                <a:gd name="T24" fmla="*/ 0 w 236"/>
                <a:gd name="T25" fmla="*/ 0 h 295"/>
                <a:gd name="T26" fmla="*/ 0 w 236"/>
                <a:gd name="T27" fmla="*/ 0 h 295"/>
                <a:gd name="T28" fmla="*/ 0 w 236"/>
                <a:gd name="T29" fmla="*/ 0 h 295"/>
                <a:gd name="T30" fmla="*/ 0 w 236"/>
                <a:gd name="T31" fmla="*/ 0 h 295"/>
                <a:gd name="T32" fmla="*/ 0 w 236"/>
                <a:gd name="T33" fmla="*/ 0 h 295"/>
                <a:gd name="T34" fmla="*/ 0 w 236"/>
                <a:gd name="T35" fmla="*/ 0 h 295"/>
                <a:gd name="T36" fmla="*/ 0 w 236"/>
                <a:gd name="T37" fmla="*/ 0 h 295"/>
                <a:gd name="T38" fmla="*/ 0 w 236"/>
                <a:gd name="T39" fmla="*/ 0 h 295"/>
                <a:gd name="T40" fmla="*/ 0 w 236"/>
                <a:gd name="T41" fmla="*/ 0 h 295"/>
                <a:gd name="T42" fmla="*/ 0 w 236"/>
                <a:gd name="T43" fmla="*/ 0 h 295"/>
                <a:gd name="T44" fmla="*/ 0 w 236"/>
                <a:gd name="T45" fmla="*/ 0 h 295"/>
                <a:gd name="T46" fmla="*/ 0 w 236"/>
                <a:gd name="T47" fmla="*/ 0 h 295"/>
                <a:gd name="T48" fmla="*/ 0 w 236"/>
                <a:gd name="T49" fmla="*/ 0 h 295"/>
                <a:gd name="T50" fmla="*/ 0 w 236"/>
                <a:gd name="T51" fmla="*/ 0 h 295"/>
                <a:gd name="T52" fmla="*/ 0 w 236"/>
                <a:gd name="T53" fmla="*/ 0 h 295"/>
                <a:gd name="T54" fmla="*/ 0 w 236"/>
                <a:gd name="T55" fmla="*/ 0 h 295"/>
                <a:gd name="T56" fmla="*/ 0 w 236"/>
                <a:gd name="T57" fmla="*/ 0 h 295"/>
                <a:gd name="T58" fmla="*/ 0 w 236"/>
                <a:gd name="T59" fmla="*/ 0 h 295"/>
                <a:gd name="T60" fmla="*/ 0 w 236"/>
                <a:gd name="T61" fmla="*/ 0 h 295"/>
                <a:gd name="T62" fmla="*/ 0 w 236"/>
                <a:gd name="T63" fmla="*/ 0 h 295"/>
                <a:gd name="T64" fmla="*/ 0 w 236"/>
                <a:gd name="T65" fmla="*/ 0 h 295"/>
                <a:gd name="T66" fmla="*/ 0 w 236"/>
                <a:gd name="T67" fmla="*/ 0 h 295"/>
                <a:gd name="T68" fmla="*/ 0 w 236"/>
                <a:gd name="T69" fmla="*/ 0 h 295"/>
                <a:gd name="T70" fmla="*/ 0 w 236"/>
                <a:gd name="T71" fmla="*/ 0 h 295"/>
                <a:gd name="T72" fmla="*/ 0 w 236"/>
                <a:gd name="T73" fmla="*/ 0 h 295"/>
                <a:gd name="T74" fmla="*/ 0 w 236"/>
                <a:gd name="T75" fmla="*/ 0 h 295"/>
                <a:gd name="T76" fmla="*/ 0 w 236"/>
                <a:gd name="T77" fmla="*/ 0 h 295"/>
                <a:gd name="T78" fmla="*/ 0 w 236"/>
                <a:gd name="T79" fmla="*/ 0 h 2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95"/>
                <a:gd name="T122" fmla="*/ 236 w 236"/>
                <a:gd name="T123" fmla="*/ 295 h 2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95">
                  <a:moveTo>
                    <a:pt x="0" y="295"/>
                  </a:moveTo>
                  <a:lnTo>
                    <a:pt x="0" y="285"/>
                  </a:lnTo>
                  <a:lnTo>
                    <a:pt x="1" y="274"/>
                  </a:lnTo>
                  <a:lnTo>
                    <a:pt x="5" y="257"/>
                  </a:lnTo>
                  <a:lnTo>
                    <a:pt x="12" y="240"/>
                  </a:lnTo>
                  <a:lnTo>
                    <a:pt x="16" y="233"/>
                  </a:lnTo>
                  <a:lnTo>
                    <a:pt x="21" y="225"/>
                  </a:lnTo>
                  <a:lnTo>
                    <a:pt x="27" y="218"/>
                  </a:lnTo>
                  <a:lnTo>
                    <a:pt x="33" y="211"/>
                  </a:lnTo>
                  <a:lnTo>
                    <a:pt x="40" y="204"/>
                  </a:lnTo>
                  <a:lnTo>
                    <a:pt x="47" y="198"/>
                  </a:lnTo>
                  <a:lnTo>
                    <a:pt x="64" y="186"/>
                  </a:lnTo>
                  <a:lnTo>
                    <a:pt x="84" y="172"/>
                  </a:lnTo>
                  <a:lnTo>
                    <a:pt x="117" y="153"/>
                  </a:lnTo>
                  <a:lnTo>
                    <a:pt x="131" y="145"/>
                  </a:lnTo>
                  <a:lnTo>
                    <a:pt x="144" y="136"/>
                  </a:lnTo>
                  <a:lnTo>
                    <a:pt x="154" y="126"/>
                  </a:lnTo>
                  <a:lnTo>
                    <a:pt x="162" y="117"/>
                  </a:lnTo>
                  <a:lnTo>
                    <a:pt x="167" y="105"/>
                  </a:lnTo>
                  <a:lnTo>
                    <a:pt x="168" y="92"/>
                  </a:lnTo>
                  <a:lnTo>
                    <a:pt x="168" y="82"/>
                  </a:lnTo>
                  <a:lnTo>
                    <a:pt x="164" y="74"/>
                  </a:lnTo>
                  <a:lnTo>
                    <a:pt x="161" y="67"/>
                  </a:lnTo>
                  <a:lnTo>
                    <a:pt x="155" y="60"/>
                  </a:lnTo>
                  <a:lnTo>
                    <a:pt x="148" y="56"/>
                  </a:lnTo>
                  <a:lnTo>
                    <a:pt x="140" y="52"/>
                  </a:lnTo>
                  <a:lnTo>
                    <a:pt x="129" y="50"/>
                  </a:lnTo>
                  <a:lnTo>
                    <a:pt x="118" y="49"/>
                  </a:lnTo>
                  <a:lnTo>
                    <a:pt x="107" y="50"/>
                  </a:lnTo>
                  <a:lnTo>
                    <a:pt x="96" y="53"/>
                  </a:lnTo>
                  <a:lnTo>
                    <a:pt x="93" y="54"/>
                  </a:lnTo>
                  <a:lnTo>
                    <a:pt x="88" y="57"/>
                  </a:lnTo>
                  <a:lnTo>
                    <a:pt x="81" y="63"/>
                  </a:lnTo>
                  <a:lnTo>
                    <a:pt x="74" y="71"/>
                  </a:lnTo>
                  <a:lnTo>
                    <a:pt x="70" y="80"/>
                  </a:lnTo>
                  <a:lnTo>
                    <a:pt x="68" y="91"/>
                  </a:lnTo>
                  <a:lnTo>
                    <a:pt x="67" y="103"/>
                  </a:lnTo>
                  <a:lnTo>
                    <a:pt x="67" y="105"/>
                  </a:lnTo>
                  <a:lnTo>
                    <a:pt x="6" y="105"/>
                  </a:lnTo>
                  <a:lnTo>
                    <a:pt x="6" y="93"/>
                  </a:lnTo>
                  <a:lnTo>
                    <a:pt x="7" y="81"/>
                  </a:lnTo>
                  <a:lnTo>
                    <a:pt x="9" y="70"/>
                  </a:lnTo>
                  <a:lnTo>
                    <a:pt x="13" y="60"/>
                  </a:lnTo>
                  <a:lnTo>
                    <a:pt x="18" y="51"/>
                  </a:lnTo>
                  <a:lnTo>
                    <a:pt x="23" y="42"/>
                  </a:lnTo>
                  <a:lnTo>
                    <a:pt x="29" y="34"/>
                  </a:lnTo>
                  <a:lnTo>
                    <a:pt x="36" y="27"/>
                  </a:lnTo>
                  <a:lnTo>
                    <a:pt x="43" y="21"/>
                  </a:lnTo>
                  <a:lnTo>
                    <a:pt x="53" y="16"/>
                  </a:lnTo>
                  <a:lnTo>
                    <a:pt x="73" y="6"/>
                  </a:lnTo>
                  <a:lnTo>
                    <a:pt x="96" y="1"/>
                  </a:lnTo>
                  <a:lnTo>
                    <a:pt x="122" y="0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8" y="3"/>
                  </a:lnTo>
                  <a:lnTo>
                    <a:pt x="169" y="6"/>
                  </a:lnTo>
                  <a:lnTo>
                    <a:pt x="179" y="10"/>
                  </a:lnTo>
                  <a:lnTo>
                    <a:pt x="189" y="15"/>
                  </a:lnTo>
                  <a:lnTo>
                    <a:pt x="197" y="20"/>
                  </a:lnTo>
                  <a:lnTo>
                    <a:pt x="205" y="25"/>
                  </a:lnTo>
                  <a:lnTo>
                    <a:pt x="218" y="39"/>
                  </a:lnTo>
                  <a:lnTo>
                    <a:pt x="227" y="54"/>
                  </a:lnTo>
                  <a:lnTo>
                    <a:pt x="233" y="72"/>
                  </a:lnTo>
                  <a:lnTo>
                    <a:pt x="236" y="91"/>
                  </a:lnTo>
                  <a:lnTo>
                    <a:pt x="235" y="99"/>
                  </a:lnTo>
                  <a:lnTo>
                    <a:pt x="235" y="107"/>
                  </a:lnTo>
                  <a:lnTo>
                    <a:pt x="232" y="115"/>
                  </a:lnTo>
                  <a:lnTo>
                    <a:pt x="230" y="122"/>
                  </a:lnTo>
                  <a:lnTo>
                    <a:pt x="224" y="136"/>
                  </a:lnTo>
                  <a:lnTo>
                    <a:pt x="215" y="147"/>
                  </a:lnTo>
                  <a:lnTo>
                    <a:pt x="204" y="159"/>
                  </a:lnTo>
                  <a:lnTo>
                    <a:pt x="190" y="169"/>
                  </a:lnTo>
                  <a:lnTo>
                    <a:pt x="157" y="192"/>
                  </a:lnTo>
                  <a:lnTo>
                    <a:pt x="107" y="221"/>
                  </a:lnTo>
                  <a:lnTo>
                    <a:pt x="90" y="233"/>
                  </a:lnTo>
                  <a:lnTo>
                    <a:pt x="86" y="239"/>
                  </a:lnTo>
                  <a:lnTo>
                    <a:pt x="81" y="245"/>
                  </a:lnTo>
                  <a:lnTo>
                    <a:pt x="232" y="245"/>
                  </a:lnTo>
                  <a:lnTo>
                    <a:pt x="232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5" name="Freeform 1825"/>
            <p:cNvSpPr>
              <a:spLocks noEditPoints="1"/>
            </p:cNvSpPr>
            <p:nvPr/>
          </p:nvSpPr>
          <p:spPr bwMode="auto">
            <a:xfrm>
              <a:off x="2909" y="3346"/>
              <a:ext cx="40" cy="61"/>
            </a:xfrm>
            <a:custGeom>
              <a:avLst/>
              <a:gdLst>
                <a:gd name="T0" fmla="*/ 0 w 239"/>
                <a:gd name="T1" fmla="*/ 0 h 303"/>
                <a:gd name="T2" fmla="*/ 0 w 239"/>
                <a:gd name="T3" fmla="*/ 0 h 303"/>
                <a:gd name="T4" fmla="*/ 0 w 239"/>
                <a:gd name="T5" fmla="*/ 0 h 303"/>
                <a:gd name="T6" fmla="*/ 0 w 239"/>
                <a:gd name="T7" fmla="*/ 0 h 303"/>
                <a:gd name="T8" fmla="*/ 0 w 239"/>
                <a:gd name="T9" fmla="*/ 0 h 303"/>
                <a:gd name="T10" fmla="*/ 0 w 239"/>
                <a:gd name="T11" fmla="*/ 0 h 303"/>
                <a:gd name="T12" fmla="*/ 0 w 239"/>
                <a:gd name="T13" fmla="*/ 0 h 303"/>
                <a:gd name="T14" fmla="*/ 0 w 239"/>
                <a:gd name="T15" fmla="*/ 0 h 303"/>
                <a:gd name="T16" fmla="*/ 0 w 239"/>
                <a:gd name="T17" fmla="*/ 0 h 303"/>
                <a:gd name="T18" fmla="*/ 0 w 239"/>
                <a:gd name="T19" fmla="*/ 0 h 303"/>
                <a:gd name="T20" fmla="*/ 0 w 239"/>
                <a:gd name="T21" fmla="*/ 0 h 303"/>
                <a:gd name="T22" fmla="*/ 0 w 239"/>
                <a:gd name="T23" fmla="*/ 0 h 303"/>
                <a:gd name="T24" fmla="*/ 0 w 239"/>
                <a:gd name="T25" fmla="*/ 0 h 303"/>
                <a:gd name="T26" fmla="*/ 0 w 239"/>
                <a:gd name="T27" fmla="*/ 0 h 303"/>
                <a:gd name="T28" fmla="*/ 0 w 239"/>
                <a:gd name="T29" fmla="*/ 0 h 303"/>
                <a:gd name="T30" fmla="*/ 0 w 239"/>
                <a:gd name="T31" fmla="*/ 0 h 303"/>
                <a:gd name="T32" fmla="*/ 0 w 239"/>
                <a:gd name="T33" fmla="*/ 0 h 303"/>
                <a:gd name="T34" fmla="*/ 0 w 239"/>
                <a:gd name="T35" fmla="*/ 0 h 303"/>
                <a:gd name="T36" fmla="*/ 0 w 239"/>
                <a:gd name="T37" fmla="*/ 0 h 303"/>
                <a:gd name="T38" fmla="*/ 0 w 239"/>
                <a:gd name="T39" fmla="*/ 0 h 303"/>
                <a:gd name="T40" fmla="*/ 0 w 239"/>
                <a:gd name="T41" fmla="*/ 0 h 303"/>
                <a:gd name="T42" fmla="*/ 0 w 239"/>
                <a:gd name="T43" fmla="*/ 0 h 303"/>
                <a:gd name="T44" fmla="*/ 0 w 239"/>
                <a:gd name="T45" fmla="*/ 0 h 303"/>
                <a:gd name="T46" fmla="*/ 0 w 239"/>
                <a:gd name="T47" fmla="*/ 0 h 303"/>
                <a:gd name="T48" fmla="*/ 0 w 239"/>
                <a:gd name="T49" fmla="*/ 0 h 303"/>
                <a:gd name="T50" fmla="*/ 0 w 239"/>
                <a:gd name="T51" fmla="*/ 0 h 303"/>
                <a:gd name="T52" fmla="*/ 0 w 239"/>
                <a:gd name="T53" fmla="*/ 0 h 303"/>
                <a:gd name="T54" fmla="*/ 0 w 239"/>
                <a:gd name="T55" fmla="*/ 0 h 303"/>
                <a:gd name="T56" fmla="*/ 0 w 239"/>
                <a:gd name="T57" fmla="*/ 0 h 303"/>
                <a:gd name="T58" fmla="*/ 0 w 239"/>
                <a:gd name="T59" fmla="*/ 0 h 303"/>
                <a:gd name="T60" fmla="*/ 0 w 239"/>
                <a:gd name="T61" fmla="*/ 0 h 303"/>
                <a:gd name="T62" fmla="*/ 0 w 239"/>
                <a:gd name="T63" fmla="*/ 0 h 303"/>
                <a:gd name="T64" fmla="*/ 0 w 239"/>
                <a:gd name="T65" fmla="*/ 0 h 303"/>
                <a:gd name="T66" fmla="*/ 0 w 239"/>
                <a:gd name="T67" fmla="*/ 0 h 303"/>
                <a:gd name="T68" fmla="*/ 0 w 239"/>
                <a:gd name="T69" fmla="*/ 0 h 303"/>
                <a:gd name="T70" fmla="*/ 0 w 239"/>
                <a:gd name="T71" fmla="*/ 0 h 303"/>
                <a:gd name="T72" fmla="*/ 0 w 239"/>
                <a:gd name="T73" fmla="*/ 0 h 303"/>
                <a:gd name="T74" fmla="*/ 0 w 239"/>
                <a:gd name="T75" fmla="*/ 0 h 303"/>
                <a:gd name="T76" fmla="*/ 0 w 239"/>
                <a:gd name="T77" fmla="*/ 0 h 303"/>
                <a:gd name="T78" fmla="*/ 0 w 239"/>
                <a:gd name="T79" fmla="*/ 0 h 303"/>
                <a:gd name="T80" fmla="*/ 0 w 239"/>
                <a:gd name="T81" fmla="*/ 0 h 303"/>
                <a:gd name="T82" fmla="*/ 0 w 239"/>
                <a:gd name="T83" fmla="*/ 0 h 303"/>
                <a:gd name="T84" fmla="*/ 0 w 239"/>
                <a:gd name="T85" fmla="*/ 0 h 303"/>
                <a:gd name="T86" fmla="*/ 0 w 239"/>
                <a:gd name="T87" fmla="*/ 0 h 303"/>
                <a:gd name="T88" fmla="*/ 0 w 239"/>
                <a:gd name="T89" fmla="*/ 0 h 303"/>
                <a:gd name="T90" fmla="*/ 0 w 239"/>
                <a:gd name="T91" fmla="*/ 0 h 303"/>
                <a:gd name="T92" fmla="*/ 0 w 239"/>
                <a:gd name="T93" fmla="*/ 0 h 303"/>
                <a:gd name="T94" fmla="*/ 0 w 239"/>
                <a:gd name="T95" fmla="*/ 0 h 3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3"/>
                <a:gd name="T146" fmla="*/ 239 w 239"/>
                <a:gd name="T147" fmla="*/ 303 h 3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3">
                  <a:moveTo>
                    <a:pt x="68" y="151"/>
                  </a:moveTo>
                  <a:lnTo>
                    <a:pt x="69" y="176"/>
                  </a:lnTo>
                  <a:lnTo>
                    <a:pt x="70" y="187"/>
                  </a:lnTo>
                  <a:lnTo>
                    <a:pt x="71" y="197"/>
                  </a:lnTo>
                  <a:lnTo>
                    <a:pt x="75" y="214"/>
                  </a:lnTo>
                  <a:lnTo>
                    <a:pt x="79" y="229"/>
                  </a:lnTo>
                  <a:lnTo>
                    <a:pt x="86" y="240"/>
                  </a:lnTo>
                  <a:lnTo>
                    <a:pt x="96" y="247"/>
                  </a:lnTo>
                  <a:lnTo>
                    <a:pt x="106" y="253"/>
                  </a:lnTo>
                  <a:lnTo>
                    <a:pt x="119" y="254"/>
                  </a:lnTo>
                  <a:lnTo>
                    <a:pt x="125" y="254"/>
                  </a:lnTo>
                  <a:lnTo>
                    <a:pt x="132" y="253"/>
                  </a:lnTo>
                  <a:lnTo>
                    <a:pt x="137" y="250"/>
                  </a:lnTo>
                  <a:lnTo>
                    <a:pt x="143" y="247"/>
                  </a:lnTo>
                  <a:lnTo>
                    <a:pt x="151" y="240"/>
                  </a:lnTo>
                  <a:lnTo>
                    <a:pt x="158" y="229"/>
                  </a:lnTo>
                  <a:lnTo>
                    <a:pt x="164" y="214"/>
                  </a:lnTo>
                  <a:lnTo>
                    <a:pt x="167" y="197"/>
                  </a:lnTo>
                  <a:lnTo>
                    <a:pt x="170" y="176"/>
                  </a:lnTo>
                  <a:lnTo>
                    <a:pt x="171" y="151"/>
                  </a:lnTo>
                  <a:lnTo>
                    <a:pt x="170" y="127"/>
                  </a:lnTo>
                  <a:lnTo>
                    <a:pt x="167" y="106"/>
                  </a:lnTo>
                  <a:lnTo>
                    <a:pt x="166" y="97"/>
                  </a:lnTo>
                  <a:lnTo>
                    <a:pt x="164" y="89"/>
                  </a:lnTo>
                  <a:lnTo>
                    <a:pt x="158" y="74"/>
                  </a:lnTo>
                  <a:lnTo>
                    <a:pt x="151" y="64"/>
                  </a:lnTo>
                  <a:lnTo>
                    <a:pt x="143" y="55"/>
                  </a:lnTo>
                  <a:lnTo>
                    <a:pt x="132" y="51"/>
                  </a:lnTo>
                  <a:lnTo>
                    <a:pt x="119" y="49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5"/>
                  </a:lnTo>
                  <a:lnTo>
                    <a:pt x="86" y="64"/>
                  </a:lnTo>
                  <a:lnTo>
                    <a:pt x="79" y="74"/>
                  </a:lnTo>
                  <a:lnTo>
                    <a:pt x="75" y="89"/>
                  </a:lnTo>
                  <a:lnTo>
                    <a:pt x="71" y="106"/>
                  </a:lnTo>
                  <a:lnTo>
                    <a:pt x="68" y="151"/>
                  </a:lnTo>
                  <a:close/>
                  <a:moveTo>
                    <a:pt x="0" y="151"/>
                  </a:moveTo>
                  <a:lnTo>
                    <a:pt x="0" y="134"/>
                  </a:lnTo>
                  <a:lnTo>
                    <a:pt x="1" y="116"/>
                  </a:lnTo>
                  <a:lnTo>
                    <a:pt x="3" y="100"/>
                  </a:lnTo>
                  <a:lnTo>
                    <a:pt x="7" y="86"/>
                  </a:lnTo>
                  <a:lnTo>
                    <a:pt x="11" y="72"/>
                  </a:lnTo>
                  <a:lnTo>
                    <a:pt x="16" y="59"/>
                  </a:lnTo>
                  <a:lnTo>
                    <a:pt x="22" y="48"/>
                  </a:lnTo>
                  <a:lnTo>
                    <a:pt x="29" y="37"/>
                  </a:lnTo>
                  <a:lnTo>
                    <a:pt x="37" y="29"/>
                  </a:lnTo>
                  <a:lnTo>
                    <a:pt x="45" y="21"/>
                  </a:lnTo>
                  <a:lnTo>
                    <a:pt x="56" y="15"/>
                  </a:lnTo>
                  <a:lnTo>
                    <a:pt x="67" y="9"/>
                  </a:lnTo>
                  <a:lnTo>
                    <a:pt x="78" y="5"/>
                  </a:lnTo>
                  <a:lnTo>
                    <a:pt x="91" y="2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0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1" y="9"/>
                  </a:lnTo>
                  <a:lnTo>
                    <a:pt x="183" y="15"/>
                  </a:lnTo>
                  <a:lnTo>
                    <a:pt x="192" y="21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7"/>
                  </a:lnTo>
                  <a:lnTo>
                    <a:pt x="217" y="48"/>
                  </a:lnTo>
                  <a:lnTo>
                    <a:pt x="222" y="59"/>
                  </a:lnTo>
                  <a:lnTo>
                    <a:pt x="232" y="86"/>
                  </a:lnTo>
                  <a:lnTo>
                    <a:pt x="238" y="117"/>
                  </a:lnTo>
                  <a:lnTo>
                    <a:pt x="239" y="152"/>
                  </a:lnTo>
                  <a:lnTo>
                    <a:pt x="239" y="170"/>
                  </a:lnTo>
                  <a:lnTo>
                    <a:pt x="238" y="188"/>
                  </a:lnTo>
                  <a:lnTo>
                    <a:pt x="235" y="203"/>
                  </a:lnTo>
                  <a:lnTo>
                    <a:pt x="232" y="218"/>
                  </a:lnTo>
                  <a:lnTo>
                    <a:pt x="227" y="232"/>
                  </a:lnTo>
                  <a:lnTo>
                    <a:pt x="222" y="244"/>
                  </a:lnTo>
                  <a:lnTo>
                    <a:pt x="217" y="256"/>
                  </a:lnTo>
                  <a:lnTo>
                    <a:pt x="210" y="265"/>
                  </a:lnTo>
                  <a:lnTo>
                    <a:pt x="201" y="274"/>
                  </a:lnTo>
                  <a:lnTo>
                    <a:pt x="192" y="282"/>
                  </a:lnTo>
                  <a:lnTo>
                    <a:pt x="183" y="288"/>
                  </a:lnTo>
                  <a:lnTo>
                    <a:pt x="172" y="293"/>
                  </a:lnTo>
                  <a:lnTo>
                    <a:pt x="160" y="297"/>
                  </a:lnTo>
                  <a:lnTo>
                    <a:pt x="147" y="301"/>
                  </a:lnTo>
                  <a:lnTo>
                    <a:pt x="119" y="303"/>
                  </a:lnTo>
                  <a:lnTo>
                    <a:pt x="104" y="303"/>
                  </a:lnTo>
                  <a:lnTo>
                    <a:pt x="91" y="301"/>
                  </a:lnTo>
                  <a:lnTo>
                    <a:pt x="78" y="297"/>
                  </a:lnTo>
                  <a:lnTo>
                    <a:pt x="67" y="293"/>
                  </a:lnTo>
                  <a:lnTo>
                    <a:pt x="56" y="288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9" y="265"/>
                  </a:lnTo>
                  <a:lnTo>
                    <a:pt x="22" y="256"/>
                  </a:lnTo>
                  <a:lnTo>
                    <a:pt x="16" y="244"/>
                  </a:lnTo>
                  <a:lnTo>
                    <a:pt x="7" y="218"/>
                  </a:lnTo>
                  <a:lnTo>
                    <a:pt x="1" y="18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6" name="Freeform 1826"/>
            <p:cNvSpPr>
              <a:spLocks/>
            </p:cNvSpPr>
            <p:nvPr/>
          </p:nvSpPr>
          <p:spPr bwMode="auto">
            <a:xfrm>
              <a:off x="2860" y="3178"/>
              <a:ext cx="40" cy="60"/>
            </a:xfrm>
            <a:custGeom>
              <a:avLst/>
              <a:gdLst>
                <a:gd name="T0" fmla="*/ 0 w 238"/>
                <a:gd name="T1" fmla="*/ 0 h 302"/>
                <a:gd name="T2" fmla="*/ 0 w 238"/>
                <a:gd name="T3" fmla="*/ 0 h 302"/>
                <a:gd name="T4" fmla="*/ 0 w 238"/>
                <a:gd name="T5" fmla="*/ 0 h 302"/>
                <a:gd name="T6" fmla="*/ 0 w 238"/>
                <a:gd name="T7" fmla="*/ 0 h 302"/>
                <a:gd name="T8" fmla="*/ 0 w 238"/>
                <a:gd name="T9" fmla="*/ 0 h 302"/>
                <a:gd name="T10" fmla="*/ 0 w 238"/>
                <a:gd name="T11" fmla="*/ 0 h 302"/>
                <a:gd name="T12" fmla="*/ 0 w 238"/>
                <a:gd name="T13" fmla="*/ 0 h 302"/>
                <a:gd name="T14" fmla="*/ 0 w 238"/>
                <a:gd name="T15" fmla="*/ 0 h 302"/>
                <a:gd name="T16" fmla="*/ 0 w 238"/>
                <a:gd name="T17" fmla="*/ 0 h 302"/>
                <a:gd name="T18" fmla="*/ 0 w 238"/>
                <a:gd name="T19" fmla="*/ 0 h 302"/>
                <a:gd name="T20" fmla="*/ 0 w 238"/>
                <a:gd name="T21" fmla="*/ 0 h 302"/>
                <a:gd name="T22" fmla="*/ 0 w 238"/>
                <a:gd name="T23" fmla="*/ 0 h 302"/>
                <a:gd name="T24" fmla="*/ 0 w 238"/>
                <a:gd name="T25" fmla="*/ 0 h 302"/>
                <a:gd name="T26" fmla="*/ 0 w 238"/>
                <a:gd name="T27" fmla="*/ 0 h 302"/>
                <a:gd name="T28" fmla="*/ 0 w 238"/>
                <a:gd name="T29" fmla="*/ 0 h 302"/>
                <a:gd name="T30" fmla="*/ 0 w 238"/>
                <a:gd name="T31" fmla="*/ 0 h 302"/>
                <a:gd name="T32" fmla="*/ 0 w 238"/>
                <a:gd name="T33" fmla="*/ 0 h 302"/>
                <a:gd name="T34" fmla="*/ 0 w 238"/>
                <a:gd name="T35" fmla="*/ 0 h 302"/>
                <a:gd name="T36" fmla="*/ 0 w 238"/>
                <a:gd name="T37" fmla="*/ 0 h 302"/>
                <a:gd name="T38" fmla="*/ 0 w 238"/>
                <a:gd name="T39" fmla="*/ 0 h 302"/>
                <a:gd name="T40" fmla="*/ 0 w 238"/>
                <a:gd name="T41" fmla="*/ 0 h 302"/>
                <a:gd name="T42" fmla="*/ 0 w 238"/>
                <a:gd name="T43" fmla="*/ 0 h 302"/>
                <a:gd name="T44" fmla="*/ 0 w 238"/>
                <a:gd name="T45" fmla="*/ 0 h 302"/>
                <a:gd name="T46" fmla="*/ 0 w 238"/>
                <a:gd name="T47" fmla="*/ 0 h 302"/>
                <a:gd name="T48" fmla="*/ 0 w 238"/>
                <a:gd name="T49" fmla="*/ 0 h 302"/>
                <a:gd name="T50" fmla="*/ 0 w 238"/>
                <a:gd name="T51" fmla="*/ 0 h 302"/>
                <a:gd name="T52" fmla="*/ 0 w 238"/>
                <a:gd name="T53" fmla="*/ 0 h 302"/>
                <a:gd name="T54" fmla="*/ 0 w 238"/>
                <a:gd name="T55" fmla="*/ 0 h 302"/>
                <a:gd name="T56" fmla="*/ 0 w 238"/>
                <a:gd name="T57" fmla="*/ 0 h 302"/>
                <a:gd name="T58" fmla="*/ 0 w 238"/>
                <a:gd name="T59" fmla="*/ 0 h 302"/>
                <a:gd name="T60" fmla="*/ 0 w 238"/>
                <a:gd name="T61" fmla="*/ 0 h 302"/>
                <a:gd name="T62" fmla="*/ 0 w 238"/>
                <a:gd name="T63" fmla="*/ 0 h 302"/>
                <a:gd name="T64" fmla="*/ 0 w 238"/>
                <a:gd name="T65" fmla="*/ 0 h 302"/>
                <a:gd name="T66" fmla="*/ 0 w 238"/>
                <a:gd name="T67" fmla="*/ 0 h 302"/>
                <a:gd name="T68" fmla="*/ 0 w 238"/>
                <a:gd name="T69" fmla="*/ 0 h 302"/>
                <a:gd name="T70" fmla="*/ 0 w 238"/>
                <a:gd name="T71" fmla="*/ 0 h 302"/>
                <a:gd name="T72" fmla="*/ 0 w 238"/>
                <a:gd name="T73" fmla="*/ 0 h 302"/>
                <a:gd name="T74" fmla="*/ 0 w 238"/>
                <a:gd name="T75" fmla="*/ 0 h 302"/>
                <a:gd name="T76" fmla="*/ 0 w 238"/>
                <a:gd name="T77" fmla="*/ 0 h 302"/>
                <a:gd name="T78" fmla="*/ 0 w 238"/>
                <a:gd name="T79" fmla="*/ 0 h 302"/>
                <a:gd name="T80" fmla="*/ 0 w 238"/>
                <a:gd name="T81" fmla="*/ 0 h 302"/>
                <a:gd name="T82" fmla="*/ 0 w 238"/>
                <a:gd name="T83" fmla="*/ 0 h 302"/>
                <a:gd name="T84" fmla="*/ 0 w 238"/>
                <a:gd name="T85" fmla="*/ 0 h 302"/>
                <a:gd name="T86" fmla="*/ 0 w 238"/>
                <a:gd name="T87" fmla="*/ 0 h 302"/>
                <a:gd name="T88" fmla="*/ 0 w 238"/>
                <a:gd name="T89" fmla="*/ 0 h 302"/>
                <a:gd name="T90" fmla="*/ 0 w 238"/>
                <a:gd name="T91" fmla="*/ 0 h 302"/>
                <a:gd name="T92" fmla="*/ 0 w 238"/>
                <a:gd name="T93" fmla="*/ 0 h 302"/>
                <a:gd name="T94" fmla="*/ 0 w 238"/>
                <a:gd name="T95" fmla="*/ 0 h 302"/>
                <a:gd name="T96" fmla="*/ 0 w 238"/>
                <a:gd name="T97" fmla="*/ 0 h 302"/>
                <a:gd name="T98" fmla="*/ 0 w 238"/>
                <a:gd name="T99" fmla="*/ 0 h 302"/>
                <a:gd name="T100" fmla="*/ 0 w 238"/>
                <a:gd name="T101" fmla="*/ 0 h 302"/>
                <a:gd name="T102" fmla="*/ 0 w 238"/>
                <a:gd name="T103" fmla="*/ 0 h 302"/>
                <a:gd name="T104" fmla="*/ 0 w 238"/>
                <a:gd name="T105" fmla="*/ 0 h 302"/>
                <a:gd name="T106" fmla="*/ 0 w 238"/>
                <a:gd name="T107" fmla="*/ 0 h 302"/>
                <a:gd name="T108" fmla="*/ 0 w 238"/>
                <a:gd name="T109" fmla="*/ 0 h 302"/>
                <a:gd name="T110" fmla="*/ 0 w 238"/>
                <a:gd name="T111" fmla="*/ 0 h 302"/>
                <a:gd name="T112" fmla="*/ 0 w 238"/>
                <a:gd name="T113" fmla="*/ 0 h 302"/>
                <a:gd name="T114" fmla="*/ 0 w 238"/>
                <a:gd name="T115" fmla="*/ 0 h 302"/>
                <a:gd name="T116" fmla="*/ 0 w 238"/>
                <a:gd name="T117" fmla="*/ 0 h 302"/>
                <a:gd name="T118" fmla="*/ 0 w 238"/>
                <a:gd name="T119" fmla="*/ 0 h 302"/>
                <a:gd name="T120" fmla="*/ 0 w 238"/>
                <a:gd name="T121" fmla="*/ 0 h 3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"/>
                <a:gd name="T184" fmla="*/ 0 h 302"/>
                <a:gd name="T185" fmla="*/ 238 w 238"/>
                <a:gd name="T186" fmla="*/ 302 h 3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" h="302">
                  <a:moveTo>
                    <a:pt x="0" y="203"/>
                  </a:moveTo>
                  <a:lnTo>
                    <a:pt x="65" y="203"/>
                  </a:lnTo>
                  <a:lnTo>
                    <a:pt x="65" y="216"/>
                  </a:lnTo>
                  <a:lnTo>
                    <a:pt x="68" y="225"/>
                  </a:lnTo>
                  <a:lnTo>
                    <a:pt x="72" y="234"/>
                  </a:lnTo>
                  <a:lnTo>
                    <a:pt x="78" y="241"/>
                  </a:lnTo>
                  <a:lnTo>
                    <a:pt x="85" y="247"/>
                  </a:lnTo>
                  <a:lnTo>
                    <a:pt x="94" y="250"/>
                  </a:lnTo>
                  <a:lnTo>
                    <a:pt x="105" y="253"/>
                  </a:lnTo>
                  <a:lnTo>
                    <a:pt x="116" y="253"/>
                  </a:lnTo>
                  <a:lnTo>
                    <a:pt x="128" y="253"/>
                  </a:lnTo>
                  <a:lnTo>
                    <a:pt x="139" y="250"/>
                  </a:lnTo>
                  <a:lnTo>
                    <a:pt x="148" y="247"/>
                  </a:lnTo>
                  <a:lnTo>
                    <a:pt x="155" y="242"/>
                  </a:lnTo>
                  <a:lnTo>
                    <a:pt x="161" y="236"/>
                  </a:lnTo>
                  <a:lnTo>
                    <a:pt x="166" y="228"/>
                  </a:lnTo>
                  <a:lnTo>
                    <a:pt x="168" y="219"/>
                  </a:lnTo>
                  <a:lnTo>
                    <a:pt x="169" y="208"/>
                  </a:lnTo>
                  <a:lnTo>
                    <a:pt x="168" y="198"/>
                  </a:lnTo>
                  <a:lnTo>
                    <a:pt x="165" y="190"/>
                  </a:lnTo>
                  <a:lnTo>
                    <a:pt x="160" y="181"/>
                  </a:lnTo>
                  <a:lnTo>
                    <a:pt x="153" y="175"/>
                  </a:lnTo>
                  <a:lnTo>
                    <a:pt x="143" y="171"/>
                  </a:lnTo>
                  <a:lnTo>
                    <a:pt x="133" y="167"/>
                  </a:lnTo>
                  <a:lnTo>
                    <a:pt x="120" y="165"/>
                  </a:lnTo>
                  <a:lnTo>
                    <a:pt x="106" y="165"/>
                  </a:lnTo>
                  <a:lnTo>
                    <a:pt x="96" y="165"/>
                  </a:lnTo>
                  <a:lnTo>
                    <a:pt x="96" y="124"/>
                  </a:lnTo>
                  <a:lnTo>
                    <a:pt x="104" y="124"/>
                  </a:lnTo>
                  <a:lnTo>
                    <a:pt x="116" y="123"/>
                  </a:lnTo>
                  <a:lnTo>
                    <a:pt x="122" y="122"/>
                  </a:lnTo>
                  <a:lnTo>
                    <a:pt x="128" y="121"/>
                  </a:lnTo>
                  <a:lnTo>
                    <a:pt x="138" y="119"/>
                  </a:lnTo>
                  <a:lnTo>
                    <a:pt x="146" y="113"/>
                  </a:lnTo>
                  <a:lnTo>
                    <a:pt x="152" y="108"/>
                  </a:lnTo>
                  <a:lnTo>
                    <a:pt x="156" y="101"/>
                  </a:lnTo>
                  <a:lnTo>
                    <a:pt x="159" y="94"/>
                  </a:lnTo>
                  <a:lnTo>
                    <a:pt x="160" y="83"/>
                  </a:lnTo>
                  <a:lnTo>
                    <a:pt x="159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47" y="56"/>
                  </a:lnTo>
                  <a:lnTo>
                    <a:pt x="134" y="49"/>
                  </a:lnTo>
                  <a:lnTo>
                    <a:pt x="115" y="47"/>
                  </a:lnTo>
                  <a:lnTo>
                    <a:pt x="106" y="47"/>
                  </a:lnTo>
                  <a:lnTo>
                    <a:pt x="96" y="50"/>
                  </a:lnTo>
                  <a:lnTo>
                    <a:pt x="88" y="53"/>
                  </a:lnTo>
                  <a:lnTo>
                    <a:pt x="82" y="58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71" y="81"/>
                  </a:lnTo>
                  <a:lnTo>
                    <a:pt x="70" y="91"/>
                  </a:lnTo>
                  <a:lnTo>
                    <a:pt x="70" y="94"/>
                  </a:lnTo>
                  <a:lnTo>
                    <a:pt x="7" y="94"/>
                  </a:lnTo>
                  <a:lnTo>
                    <a:pt x="7" y="82"/>
                  </a:lnTo>
                  <a:lnTo>
                    <a:pt x="10" y="72"/>
                  </a:lnTo>
                  <a:lnTo>
                    <a:pt x="16" y="53"/>
                  </a:lnTo>
                  <a:lnTo>
                    <a:pt x="19" y="45"/>
                  </a:lnTo>
                  <a:lnTo>
                    <a:pt x="24" y="37"/>
                  </a:lnTo>
                  <a:lnTo>
                    <a:pt x="37" y="24"/>
                  </a:lnTo>
                  <a:lnTo>
                    <a:pt x="53" y="13"/>
                  </a:lnTo>
                  <a:lnTo>
                    <a:pt x="72" y="6"/>
                  </a:lnTo>
                  <a:lnTo>
                    <a:pt x="93" y="1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2" y="1"/>
                  </a:lnTo>
                  <a:lnTo>
                    <a:pt x="163" y="5"/>
                  </a:lnTo>
                  <a:lnTo>
                    <a:pt x="174" y="8"/>
                  </a:lnTo>
                  <a:lnTo>
                    <a:pt x="182" y="12"/>
                  </a:lnTo>
                  <a:lnTo>
                    <a:pt x="190" y="16"/>
                  </a:lnTo>
                  <a:lnTo>
                    <a:pt x="199" y="22"/>
                  </a:lnTo>
                  <a:lnTo>
                    <a:pt x="210" y="33"/>
                  </a:lnTo>
                  <a:lnTo>
                    <a:pt x="215" y="39"/>
                  </a:lnTo>
                  <a:lnTo>
                    <a:pt x="220" y="47"/>
                  </a:lnTo>
                  <a:lnTo>
                    <a:pt x="225" y="62"/>
                  </a:lnTo>
                  <a:lnTo>
                    <a:pt x="227" y="79"/>
                  </a:lnTo>
                  <a:lnTo>
                    <a:pt x="227" y="88"/>
                  </a:lnTo>
                  <a:lnTo>
                    <a:pt x="225" y="93"/>
                  </a:lnTo>
                  <a:lnTo>
                    <a:pt x="224" y="98"/>
                  </a:lnTo>
                  <a:lnTo>
                    <a:pt x="221" y="105"/>
                  </a:lnTo>
                  <a:lnTo>
                    <a:pt x="217" y="113"/>
                  </a:lnTo>
                  <a:lnTo>
                    <a:pt x="211" y="120"/>
                  </a:lnTo>
                  <a:lnTo>
                    <a:pt x="204" y="126"/>
                  </a:lnTo>
                  <a:lnTo>
                    <a:pt x="196" y="132"/>
                  </a:lnTo>
                  <a:lnTo>
                    <a:pt x="187" y="137"/>
                  </a:lnTo>
                  <a:lnTo>
                    <a:pt x="199" y="143"/>
                  </a:lnTo>
                  <a:lnTo>
                    <a:pt x="209" y="149"/>
                  </a:lnTo>
                  <a:lnTo>
                    <a:pt x="218" y="156"/>
                  </a:lnTo>
                  <a:lnTo>
                    <a:pt x="225" y="165"/>
                  </a:lnTo>
                  <a:lnTo>
                    <a:pt x="231" y="174"/>
                  </a:lnTo>
                  <a:lnTo>
                    <a:pt x="235" y="183"/>
                  </a:lnTo>
                  <a:lnTo>
                    <a:pt x="238" y="195"/>
                  </a:lnTo>
                  <a:lnTo>
                    <a:pt x="238" y="206"/>
                  </a:lnTo>
                  <a:lnTo>
                    <a:pt x="238" y="217"/>
                  </a:lnTo>
                  <a:lnTo>
                    <a:pt x="236" y="227"/>
                  </a:lnTo>
                  <a:lnTo>
                    <a:pt x="234" y="237"/>
                  </a:lnTo>
                  <a:lnTo>
                    <a:pt x="233" y="241"/>
                  </a:lnTo>
                  <a:lnTo>
                    <a:pt x="230" y="246"/>
                  </a:lnTo>
                  <a:lnTo>
                    <a:pt x="225" y="254"/>
                  </a:lnTo>
                  <a:lnTo>
                    <a:pt x="220" y="262"/>
                  </a:lnTo>
                  <a:lnTo>
                    <a:pt x="214" y="269"/>
                  </a:lnTo>
                  <a:lnTo>
                    <a:pt x="206" y="276"/>
                  </a:lnTo>
                  <a:lnTo>
                    <a:pt x="197" y="281"/>
                  </a:lnTo>
                  <a:lnTo>
                    <a:pt x="188" y="287"/>
                  </a:lnTo>
                  <a:lnTo>
                    <a:pt x="168" y="295"/>
                  </a:lnTo>
                  <a:lnTo>
                    <a:pt x="143" y="300"/>
                  </a:lnTo>
                  <a:lnTo>
                    <a:pt x="116" y="302"/>
                  </a:lnTo>
                  <a:lnTo>
                    <a:pt x="104" y="301"/>
                  </a:lnTo>
                  <a:lnTo>
                    <a:pt x="91" y="300"/>
                  </a:lnTo>
                  <a:lnTo>
                    <a:pt x="79" y="298"/>
                  </a:lnTo>
                  <a:lnTo>
                    <a:pt x="67" y="296"/>
                  </a:lnTo>
                  <a:lnTo>
                    <a:pt x="57" y="292"/>
                  </a:lnTo>
                  <a:lnTo>
                    <a:pt x="47" y="288"/>
                  </a:lnTo>
                  <a:lnTo>
                    <a:pt x="39" y="282"/>
                  </a:lnTo>
                  <a:lnTo>
                    <a:pt x="31" y="277"/>
                  </a:lnTo>
                  <a:lnTo>
                    <a:pt x="24" y="270"/>
                  </a:lnTo>
                  <a:lnTo>
                    <a:pt x="18" y="263"/>
                  </a:lnTo>
                  <a:lnTo>
                    <a:pt x="12" y="255"/>
                  </a:lnTo>
                  <a:lnTo>
                    <a:pt x="9" y="246"/>
                  </a:lnTo>
                  <a:lnTo>
                    <a:pt x="3" y="227"/>
                  </a:lnTo>
                  <a:lnTo>
                    <a:pt x="0" y="205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7" name="Freeform 1827"/>
            <p:cNvSpPr>
              <a:spLocks noEditPoints="1"/>
            </p:cNvSpPr>
            <p:nvPr/>
          </p:nvSpPr>
          <p:spPr bwMode="auto">
            <a:xfrm>
              <a:off x="2909" y="3178"/>
              <a:ext cx="40" cy="60"/>
            </a:xfrm>
            <a:custGeom>
              <a:avLst/>
              <a:gdLst>
                <a:gd name="T0" fmla="*/ 0 w 239"/>
                <a:gd name="T1" fmla="*/ 0 h 302"/>
                <a:gd name="T2" fmla="*/ 0 w 239"/>
                <a:gd name="T3" fmla="*/ 0 h 302"/>
                <a:gd name="T4" fmla="*/ 0 w 239"/>
                <a:gd name="T5" fmla="*/ 0 h 302"/>
                <a:gd name="T6" fmla="*/ 0 w 239"/>
                <a:gd name="T7" fmla="*/ 0 h 302"/>
                <a:gd name="T8" fmla="*/ 0 w 239"/>
                <a:gd name="T9" fmla="*/ 0 h 302"/>
                <a:gd name="T10" fmla="*/ 0 w 239"/>
                <a:gd name="T11" fmla="*/ 0 h 302"/>
                <a:gd name="T12" fmla="*/ 0 w 239"/>
                <a:gd name="T13" fmla="*/ 0 h 302"/>
                <a:gd name="T14" fmla="*/ 0 w 239"/>
                <a:gd name="T15" fmla="*/ 0 h 302"/>
                <a:gd name="T16" fmla="*/ 0 w 239"/>
                <a:gd name="T17" fmla="*/ 0 h 302"/>
                <a:gd name="T18" fmla="*/ 0 w 239"/>
                <a:gd name="T19" fmla="*/ 0 h 302"/>
                <a:gd name="T20" fmla="*/ 0 w 239"/>
                <a:gd name="T21" fmla="*/ 0 h 302"/>
                <a:gd name="T22" fmla="*/ 0 w 239"/>
                <a:gd name="T23" fmla="*/ 0 h 302"/>
                <a:gd name="T24" fmla="*/ 0 w 239"/>
                <a:gd name="T25" fmla="*/ 0 h 302"/>
                <a:gd name="T26" fmla="*/ 0 w 239"/>
                <a:gd name="T27" fmla="*/ 0 h 302"/>
                <a:gd name="T28" fmla="*/ 0 w 239"/>
                <a:gd name="T29" fmla="*/ 0 h 302"/>
                <a:gd name="T30" fmla="*/ 0 w 239"/>
                <a:gd name="T31" fmla="*/ 0 h 302"/>
                <a:gd name="T32" fmla="*/ 0 w 239"/>
                <a:gd name="T33" fmla="*/ 0 h 302"/>
                <a:gd name="T34" fmla="*/ 0 w 239"/>
                <a:gd name="T35" fmla="*/ 0 h 302"/>
                <a:gd name="T36" fmla="*/ 0 w 239"/>
                <a:gd name="T37" fmla="*/ 0 h 302"/>
                <a:gd name="T38" fmla="*/ 0 w 239"/>
                <a:gd name="T39" fmla="*/ 0 h 302"/>
                <a:gd name="T40" fmla="*/ 0 w 239"/>
                <a:gd name="T41" fmla="*/ 0 h 302"/>
                <a:gd name="T42" fmla="*/ 0 w 239"/>
                <a:gd name="T43" fmla="*/ 0 h 302"/>
                <a:gd name="T44" fmla="*/ 0 w 239"/>
                <a:gd name="T45" fmla="*/ 0 h 302"/>
                <a:gd name="T46" fmla="*/ 0 w 239"/>
                <a:gd name="T47" fmla="*/ 0 h 302"/>
                <a:gd name="T48" fmla="*/ 0 w 239"/>
                <a:gd name="T49" fmla="*/ 0 h 302"/>
                <a:gd name="T50" fmla="*/ 0 w 239"/>
                <a:gd name="T51" fmla="*/ 0 h 302"/>
                <a:gd name="T52" fmla="*/ 0 w 239"/>
                <a:gd name="T53" fmla="*/ 0 h 302"/>
                <a:gd name="T54" fmla="*/ 0 w 239"/>
                <a:gd name="T55" fmla="*/ 0 h 302"/>
                <a:gd name="T56" fmla="*/ 0 w 239"/>
                <a:gd name="T57" fmla="*/ 0 h 302"/>
                <a:gd name="T58" fmla="*/ 0 w 239"/>
                <a:gd name="T59" fmla="*/ 0 h 302"/>
                <a:gd name="T60" fmla="*/ 0 w 239"/>
                <a:gd name="T61" fmla="*/ 0 h 302"/>
                <a:gd name="T62" fmla="*/ 0 w 239"/>
                <a:gd name="T63" fmla="*/ 0 h 302"/>
                <a:gd name="T64" fmla="*/ 0 w 239"/>
                <a:gd name="T65" fmla="*/ 0 h 302"/>
                <a:gd name="T66" fmla="*/ 0 w 239"/>
                <a:gd name="T67" fmla="*/ 0 h 302"/>
                <a:gd name="T68" fmla="*/ 0 w 239"/>
                <a:gd name="T69" fmla="*/ 0 h 302"/>
                <a:gd name="T70" fmla="*/ 0 w 239"/>
                <a:gd name="T71" fmla="*/ 0 h 302"/>
                <a:gd name="T72" fmla="*/ 0 w 239"/>
                <a:gd name="T73" fmla="*/ 0 h 302"/>
                <a:gd name="T74" fmla="*/ 0 w 239"/>
                <a:gd name="T75" fmla="*/ 0 h 302"/>
                <a:gd name="T76" fmla="*/ 0 w 239"/>
                <a:gd name="T77" fmla="*/ 0 h 302"/>
                <a:gd name="T78" fmla="*/ 0 w 239"/>
                <a:gd name="T79" fmla="*/ 0 h 302"/>
                <a:gd name="T80" fmla="*/ 0 w 239"/>
                <a:gd name="T81" fmla="*/ 0 h 302"/>
                <a:gd name="T82" fmla="*/ 0 w 239"/>
                <a:gd name="T83" fmla="*/ 0 h 302"/>
                <a:gd name="T84" fmla="*/ 0 w 239"/>
                <a:gd name="T85" fmla="*/ 0 h 302"/>
                <a:gd name="T86" fmla="*/ 0 w 239"/>
                <a:gd name="T87" fmla="*/ 0 h 302"/>
                <a:gd name="T88" fmla="*/ 0 w 239"/>
                <a:gd name="T89" fmla="*/ 0 h 302"/>
                <a:gd name="T90" fmla="*/ 0 w 239"/>
                <a:gd name="T91" fmla="*/ 0 h 302"/>
                <a:gd name="T92" fmla="*/ 0 w 239"/>
                <a:gd name="T93" fmla="*/ 0 h 302"/>
                <a:gd name="T94" fmla="*/ 0 w 239"/>
                <a:gd name="T95" fmla="*/ 0 h 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2"/>
                <a:gd name="T146" fmla="*/ 239 w 239"/>
                <a:gd name="T147" fmla="*/ 302 h 3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2">
                  <a:moveTo>
                    <a:pt x="68" y="152"/>
                  </a:moveTo>
                  <a:lnTo>
                    <a:pt x="69" y="176"/>
                  </a:lnTo>
                  <a:lnTo>
                    <a:pt x="70" y="186"/>
                  </a:lnTo>
                  <a:lnTo>
                    <a:pt x="71" y="197"/>
                  </a:lnTo>
                  <a:lnTo>
                    <a:pt x="75" y="214"/>
                  </a:lnTo>
                  <a:lnTo>
                    <a:pt x="79" y="228"/>
                  </a:lnTo>
                  <a:lnTo>
                    <a:pt x="86" y="240"/>
                  </a:lnTo>
                  <a:lnTo>
                    <a:pt x="96" y="247"/>
                  </a:lnTo>
                  <a:lnTo>
                    <a:pt x="106" y="252"/>
                  </a:lnTo>
                  <a:lnTo>
                    <a:pt x="119" y="253"/>
                  </a:lnTo>
                  <a:lnTo>
                    <a:pt x="125" y="253"/>
                  </a:lnTo>
                  <a:lnTo>
                    <a:pt x="132" y="252"/>
                  </a:lnTo>
                  <a:lnTo>
                    <a:pt x="137" y="250"/>
                  </a:lnTo>
                  <a:lnTo>
                    <a:pt x="143" y="247"/>
                  </a:lnTo>
                  <a:lnTo>
                    <a:pt x="151" y="240"/>
                  </a:lnTo>
                  <a:lnTo>
                    <a:pt x="158" y="228"/>
                  </a:lnTo>
                  <a:lnTo>
                    <a:pt x="164" y="214"/>
                  </a:lnTo>
                  <a:lnTo>
                    <a:pt x="167" y="197"/>
                  </a:lnTo>
                  <a:lnTo>
                    <a:pt x="170" y="176"/>
                  </a:lnTo>
                  <a:lnTo>
                    <a:pt x="171" y="152"/>
                  </a:lnTo>
                  <a:lnTo>
                    <a:pt x="170" y="128"/>
                  </a:lnTo>
                  <a:lnTo>
                    <a:pt x="167" y="107"/>
                  </a:lnTo>
                  <a:lnTo>
                    <a:pt x="166" y="98"/>
                  </a:lnTo>
                  <a:lnTo>
                    <a:pt x="164" y="89"/>
                  </a:lnTo>
                  <a:lnTo>
                    <a:pt x="158" y="75"/>
                  </a:lnTo>
                  <a:lnTo>
                    <a:pt x="151" y="63"/>
                  </a:lnTo>
                  <a:lnTo>
                    <a:pt x="143" y="56"/>
                  </a:lnTo>
                  <a:lnTo>
                    <a:pt x="132" y="51"/>
                  </a:lnTo>
                  <a:lnTo>
                    <a:pt x="119" y="50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6"/>
                  </a:lnTo>
                  <a:lnTo>
                    <a:pt x="86" y="63"/>
                  </a:lnTo>
                  <a:lnTo>
                    <a:pt x="79" y="75"/>
                  </a:lnTo>
                  <a:lnTo>
                    <a:pt x="75" y="89"/>
                  </a:lnTo>
                  <a:lnTo>
                    <a:pt x="71" y="107"/>
                  </a:lnTo>
                  <a:lnTo>
                    <a:pt x="68" y="152"/>
                  </a:lnTo>
                  <a:close/>
                  <a:moveTo>
                    <a:pt x="0" y="152"/>
                  </a:moveTo>
                  <a:lnTo>
                    <a:pt x="0" y="133"/>
                  </a:lnTo>
                  <a:lnTo>
                    <a:pt x="1" y="116"/>
                  </a:lnTo>
                  <a:lnTo>
                    <a:pt x="3" y="100"/>
                  </a:lnTo>
                  <a:lnTo>
                    <a:pt x="7" y="85"/>
                  </a:lnTo>
                  <a:lnTo>
                    <a:pt x="11" y="72"/>
                  </a:lnTo>
                  <a:lnTo>
                    <a:pt x="16" y="59"/>
                  </a:lnTo>
                  <a:lnTo>
                    <a:pt x="22" y="48"/>
                  </a:lnTo>
                  <a:lnTo>
                    <a:pt x="29" y="38"/>
                  </a:lnTo>
                  <a:lnTo>
                    <a:pt x="37" y="29"/>
                  </a:lnTo>
                  <a:lnTo>
                    <a:pt x="45" y="22"/>
                  </a:lnTo>
                  <a:lnTo>
                    <a:pt x="56" y="14"/>
                  </a:lnTo>
                  <a:lnTo>
                    <a:pt x="67" y="9"/>
                  </a:lnTo>
                  <a:lnTo>
                    <a:pt x="78" y="5"/>
                  </a:lnTo>
                  <a:lnTo>
                    <a:pt x="91" y="3"/>
                  </a:lnTo>
                  <a:lnTo>
                    <a:pt x="119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9" y="5"/>
                  </a:lnTo>
                  <a:lnTo>
                    <a:pt x="171" y="9"/>
                  </a:lnTo>
                  <a:lnTo>
                    <a:pt x="183" y="15"/>
                  </a:lnTo>
                  <a:lnTo>
                    <a:pt x="192" y="22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8"/>
                  </a:lnTo>
                  <a:lnTo>
                    <a:pt x="217" y="49"/>
                  </a:lnTo>
                  <a:lnTo>
                    <a:pt x="222" y="59"/>
                  </a:lnTo>
                  <a:lnTo>
                    <a:pt x="232" y="86"/>
                  </a:lnTo>
                  <a:lnTo>
                    <a:pt x="238" y="116"/>
                  </a:lnTo>
                  <a:lnTo>
                    <a:pt x="239" y="152"/>
                  </a:lnTo>
                  <a:lnTo>
                    <a:pt x="239" y="170"/>
                  </a:lnTo>
                  <a:lnTo>
                    <a:pt x="238" y="187"/>
                  </a:lnTo>
                  <a:lnTo>
                    <a:pt x="235" y="203"/>
                  </a:lnTo>
                  <a:lnTo>
                    <a:pt x="232" y="218"/>
                  </a:lnTo>
                  <a:lnTo>
                    <a:pt x="227" y="231"/>
                  </a:lnTo>
                  <a:lnTo>
                    <a:pt x="222" y="244"/>
                  </a:lnTo>
                  <a:lnTo>
                    <a:pt x="217" y="255"/>
                  </a:lnTo>
                  <a:lnTo>
                    <a:pt x="210" y="265"/>
                  </a:lnTo>
                  <a:lnTo>
                    <a:pt x="201" y="274"/>
                  </a:lnTo>
                  <a:lnTo>
                    <a:pt x="192" y="281"/>
                  </a:lnTo>
                  <a:lnTo>
                    <a:pt x="183" y="288"/>
                  </a:lnTo>
                  <a:lnTo>
                    <a:pt x="172" y="293"/>
                  </a:lnTo>
                  <a:lnTo>
                    <a:pt x="160" y="297"/>
                  </a:lnTo>
                  <a:lnTo>
                    <a:pt x="147" y="300"/>
                  </a:lnTo>
                  <a:lnTo>
                    <a:pt x="119" y="302"/>
                  </a:lnTo>
                  <a:lnTo>
                    <a:pt x="104" y="302"/>
                  </a:lnTo>
                  <a:lnTo>
                    <a:pt x="91" y="300"/>
                  </a:lnTo>
                  <a:lnTo>
                    <a:pt x="78" y="297"/>
                  </a:lnTo>
                  <a:lnTo>
                    <a:pt x="67" y="293"/>
                  </a:lnTo>
                  <a:lnTo>
                    <a:pt x="56" y="288"/>
                  </a:lnTo>
                  <a:lnTo>
                    <a:pt x="45" y="281"/>
                  </a:lnTo>
                  <a:lnTo>
                    <a:pt x="37" y="274"/>
                  </a:lnTo>
                  <a:lnTo>
                    <a:pt x="29" y="265"/>
                  </a:lnTo>
                  <a:lnTo>
                    <a:pt x="22" y="255"/>
                  </a:lnTo>
                  <a:lnTo>
                    <a:pt x="16" y="244"/>
                  </a:lnTo>
                  <a:lnTo>
                    <a:pt x="7" y="218"/>
                  </a:lnTo>
                  <a:lnTo>
                    <a:pt x="1" y="18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8" name="Freeform 1828"/>
            <p:cNvSpPr>
              <a:spLocks noEditPoints="1"/>
            </p:cNvSpPr>
            <p:nvPr/>
          </p:nvSpPr>
          <p:spPr bwMode="auto">
            <a:xfrm>
              <a:off x="2859" y="3011"/>
              <a:ext cx="41" cy="57"/>
            </a:xfrm>
            <a:custGeom>
              <a:avLst/>
              <a:gdLst>
                <a:gd name="T0" fmla="*/ 0 w 243"/>
                <a:gd name="T1" fmla="*/ 0 h 286"/>
                <a:gd name="T2" fmla="*/ 0 w 243"/>
                <a:gd name="T3" fmla="*/ 0 h 286"/>
                <a:gd name="T4" fmla="*/ 0 w 243"/>
                <a:gd name="T5" fmla="*/ 0 h 286"/>
                <a:gd name="T6" fmla="*/ 0 w 243"/>
                <a:gd name="T7" fmla="*/ 0 h 286"/>
                <a:gd name="T8" fmla="*/ 0 w 243"/>
                <a:gd name="T9" fmla="*/ 0 h 286"/>
                <a:gd name="T10" fmla="*/ 0 w 243"/>
                <a:gd name="T11" fmla="*/ 0 h 286"/>
                <a:gd name="T12" fmla="*/ 0 w 243"/>
                <a:gd name="T13" fmla="*/ 0 h 286"/>
                <a:gd name="T14" fmla="*/ 0 w 243"/>
                <a:gd name="T15" fmla="*/ 0 h 286"/>
                <a:gd name="T16" fmla="*/ 0 w 243"/>
                <a:gd name="T17" fmla="*/ 0 h 286"/>
                <a:gd name="T18" fmla="*/ 0 w 243"/>
                <a:gd name="T19" fmla="*/ 0 h 286"/>
                <a:gd name="T20" fmla="*/ 0 w 243"/>
                <a:gd name="T21" fmla="*/ 0 h 286"/>
                <a:gd name="T22" fmla="*/ 0 w 243"/>
                <a:gd name="T23" fmla="*/ 0 h 286"/>
                <a:gd name="T24" fmla="*/ 0 w 243"/>
                <a:gd name="T25" fmla="*/ 0 h 286"/>
                <a:gd name="T26" fmla="*/ 0 w 243"/>
                <a:gd name="T27" fmla="*/ 0 h 286"/>
                <a:gd name="T28" fmla="*/ 0 w 243"/>
                <a:gd name="T29" fmla="*/ 0 h 286"/>
                <a:gd name="T30" fmla="*/ 0 w 243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"/>
                <a:gd name="T49" fmla="*/ 0 h 286"/>
                <a:gd name="T50" fmla="*/ 243 w 243"/>
                <a:gd name="T51" fmla="*/ 286 h 2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" h="286">
                  <a:moveTo>
                    <a:pt x="141" y="177"/>
                  </a:moveTo>
                  <a:lnTo>
                    <a:pt x="141" y="51"/>
                  </a:lnTo>
                  <a:lnTo>
                    <a:pt x="50" y="177"/>
                  </a:lnTo>
                  <a:lnTo>
                    <a:pt x="141" y="177"/>
                  </a:lnTo>
                  <a:close/>
                  <a:moveTo>
                    <a:pt x="139" y="286"/>
                  </a:moveTo>
                  <a:lnTo>
                    <a:pt x="139" y="223"/>
                  </a:lnTo>
                  <a:lnTo>
                    <a:pt x="0" y="223"/>
                  </a:lnTo>
                  <a:lnTo>
                    <a:pt x="0" y="171"/>
                  </a:lnTo>
                  <a:lnTo>
                    <a:pt x="122" y="0"/>
                  </a:lnTo>
                  <a:lnTo>
                    <a:pt x="204" y="0"/>
                  </a:lnTo>
                  <a:lnTo>
                    <a:pt x="204" y="176"/>
                  </a:lnTo>
                  <a:lnTo>
                    <a:pt x="243" y="176"/>
                  </a:lnTo>
                  <a:lnTo>
                    <a:pt x="243" y="223"/>
                  </a:lnTo>
                  <a:lnTo>
                    <a:pt x="204" y="223"/>
                  </a:lnTo>
                  <a:lnTo>
                    <a:pt x="204" y="286"/>
                  </a:lnTo>
                  <a:lnTo>
                    <a:pt x="13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19" name="Freeform 1829"/>
            <p:cNvSpPr>
              <a:spLocks noEditPoints="1"/>
            </p:cNvSpPr>
            <p:nvPr/>
          </p:nvSpPr>
          <p:spPr bwMode="auto">
            <a:xfrm>
              <a:off x="2909" y="3009"/>
              <a:ext cx="40" cy="61"/>
            </a:xfrm>
            <a:custGeom>
              <a:avLst/>
              <a:gdLst>
                <a:gd name="T0" fmla="*/ 0 w 239"/>
                <a:gd name="T1" fmla="*/ 0 h 304"/>
                <a:gd name="T2" fmla="*/ 0 w 239"/>
                <a:gd name="T3" fmla="*/ 0 h 304"/>
                <a:gd name="T4" fmla="*/ 0 w 239"/>
                <a:gd name="T5" fmla="*/ 0 h 304"/>
                <a:gd name="T6" fmla="*/ 0 w 239"/>
                <a:gd name="T7" fmla="*/ 0 h 304"/>
                <a:gd name="T8" fmla="*/ 0 w 239"/>
                <a:gd name="T9" fmla="*/ 0 h 304"/>
                <a:gd name="T10" fmla="*/ 0 w 239"/>
                <a:gd name="T11" fmla="*/ 0 h 304"/>
                <a:gd name="T12" fmla="*/ 0 w 239"/>
                <a:gd name="T13" fmla="*/ 0 h 304"/>
                <a:gd name="T14" fmla="*/ 0 w 239"/>
                <a:gd name="T15" fmla="*/ 0 h 304"/>
                <a:gd name="T16" fmla="*/ 0 w 239"/>
                <a:gd name="T17" fmla="*/ 0 h 304"/>
                <a:gd name="T18" fmla="*/ 0 w 239"/>
                <a:gd name="T19" fmla="*/ 0 h 304"/>
                <a:gd name="T20" fmla="*/ 0 w 239"/>
                <a:gd name="T21" fmla="*/ 0 h 304"/>
                <a:gd name="T22" fmla="*/ 0 w 239"/>
                <a:gd name="T23" fmla="*/ 0 h 304"/>
                <a:gd name="T24" fmla="*/ 0 w 239"/>
                <a:gd name="T25" fmla="*/ 0 h 304"/>
                <a:gd name="T26" fmla="*/ 0 w 239"/>
                <a:gd name="T27" fmla="*/ 0 h 304"/>
                <a:gd name="T28" fmla="*/ 0 w 239"/>
                <a:gd name="T29" fmla="*/ 0 h 304"/>
                <a:gd name="T30" fmla="*/ 0 w 239"/>
                <a:gd name="T31" fmla="*/ 0 h 304"/>
                <a:gd name="T32" fmla="*/ 0 w 239"/>
                <a:gd name="T33" fmla="*/ 0 h 304"/>
                <a:gd name="T34" fmla="*/ 0 w 239"/>
                <a:gd name="T35" fmla="*/ 0 h 304"/>
                <a:gd name="T36" fmla="*/ 0 w 239"/>
                <a:gd name="T37" fmla="*/ 0 h 304"/>
                <a:gd name="T38" fmla="*/ 0 w 239"/>
                <a:gd name="T39" fmla="*/ 0 h 304"/>
                <a:gd name="T40" fmla="*/ 0 w 239"/>
                <a:gd name="T41" fmla="*/ 0 h 304"/>
                <a:gd name="T42" fmla="*/ 0 w 239"/>
                <a:gd name="T43" fmla="*/ 0 h 304"/>
                <a:gd name="T44" fmla="*/ 0 w 239"/>
                <a:gd name="T45" fmla="*/ 0 h 304"/>
                <a:gd name="T46" fmla="*/ 0 w 239"/>
                <a:gd name="T47" fmla="*/ 0 h 304"/>
                <a:gd name="T48" fmla="*/ 0 w 239"/>
                <a:gd name="T49" fmla="*/ 0 h 304"/>
                <a:gd name="T50" fmla="*/ 0 w 239"/>
                <a:gd name="T51" fmla="*/ 0 h 304"/>
                <a:gd name="T52" fmla="*/ 0 w 239"/>
                <a:gd name="T53" fmla="*/ 0 h 304"/>
                <a:gd name="T54" fmla="*/ 0 w 239"/>
                <a:gd name="T55" fmla="*/ 0 h 304"/>
                <a:gd name="T56" fmla="*/ 0 w 239"/>
                <a:gd name="T57" fmla="*/ 0 h 304"/>
                <a:gd name="T58" fmla="*/ 0 w 239"/>
                <a:gd name="T59" fmla="*/ 0 h 304"/>
                <a:gd name="T60" fmla="*/ 0 w 239"/>
                <a:gd name="T61" fmla="*/ 0 h 304"/>
                <a:gd name="T62" fmla="*/ 0 w 239"/>
                <a:gd name="T63" fmla="*/ 0 h 304"/>
                <a:gd name="T64" fmla="*/ 0 w 239"/>
                <a:gd name="T65" fmla="*/ 0 h 304"/>
                <a:gd name="T66" fmla="*/ 0 w 239"/>
                <a:gd name="T67" fmla="*/ 0 h 304"/>
                <a:gd name="T68" fmla="*/ 0 w 239"/>
                <a:gd name="T69" fmla="*/ 0 h 304"/>
                <a:gd name="T70" fmla="*/ 0 w 239"/>
                <a:gd name="T71" fmla="*/ 0 h 304"/>
                <a:gd name="T72" fmla="*/ 0 w 239"/>
                <a:gd name="T73" fmla="*/ 0 h 304"/>
                <a:gd name="T74" fmla="*/ 0 w 239"/>
                <a:gd name="T75" fmla="*/ 0 h 304"/>
                <a:gd name="T76" fmla="*/ 0 w 239"/>
                <a:gd name="T77" fmla="*/ 0 h 304"/>
                <a:gd name="T78" fmla="*/ 0 w 239"/>
                <a:gd name="T79" fmla="*/ 0 h 304"/>
                <a:gd name="T80" fmla="*/ 0 w 239"/>
                <a:gd name="T81" fmla="*/ 0 h 304"/>
                <a:gd name="T82" fmla="*/ 0 w 239"/>
                <a:gd name="T83" fmla="*/ 0 h 304"/>
                <a:gd name="T84" fmla="*/ 0 w 239"/>
                <a:gd name="T85" fmla="*/ 0 h 304"/>
                <a:gd name="T86" fmla="*/ 0 w 239"/>
                <a:gd name="T87" fmla="*/ 0 h 304"/>
                <a:gd name="T88" fmla="*/ 0 w 239"/>
                <a:gd name="T89" fmla="*/ 0 h 304"/>
                <a:gd name="T90" fmla="*/ 0 w 239"/>
                <a:gd name="T91" fmla="*/ 0 h 304"/>
                <a:gd name="T92" fmla="*/ 0 w 239"/>
                <a:gd name="T93" fmla="*/ 0 h 304"/>
                <a:gd name="T94" fmla="*/ 0 w 239"/>
                <a:gd name="T95" fmla="*/ 0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4"/>
                <a:gd name="T146" fmla="*/ 239 w 239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4">
                  <a:moveTo>
                    <a:pt x="68" y="153"/>
                  </a:moveTo>
                  <a:lnTo>
                    <a:pt x="69" y="177"/>
                  </a:lnTo>
                  <a:lnTo>
                    <a:pt x="70" y="187"/>
                  </a:lnTo>
                  <a:lnTo>
                    <a:pt x="71" y="198"/>
                  </a:lnTo>
                  <a:lnTo>
                    <a:pt x="75" y="215"/>
                  </a:lnTo>
                  <a:lnTo>
                    <a:pt x="79" y="230"/>
                  </a:lnTo>
                  <a:lnTo>
                    <a:pt x="86" y="240"/>
                  </a:lnTo>
                  <a:lnTo>
                    <a:pt x="96" y="249"/>
                  </a:lnTo>
                  <a:lnTo>
                    <a:pt x="106" y="253"/>
                  </a:lnTo>
                  <a:lnTo>
                    <a:pt x="119" y="255"/>
                  </a:lnTo>
                  <a:lnTo>
                    <a:pt x="125" y="254"/>
                  </a:lnTo>
                  <a:lnTo>
                    <a:pt x="132" y="253"/>
                  </a:lnTo>
                  <a:lnTo>
                    <a:pt x="137" y="251"/>
                  </a:lnTo>
                  <a:lnTo>
                    <a:pt x="143" y="249"/>
                  </a:lnTo>
                  <a:lnTo>
                    <a:pt x="151" y="240"/>
                  </a:lnTo>
                  <a:lnTo>
                    <a:pt x="158" y="230"/>
                  </a:lnTo>
                  <a:lnTo>
                    <a:pt x="164" y="215"/>
                  </a:lnTo>
                  <a:lnTo>
                    <a:pt x="167" y="198"/>
                  </a:lnTo>
                  <a:lnTo>
                    <a:pt x="170" y="177"/>
                  </a:lnTo>
                  <a:lnTo>
                    <a:pt x="171" y="153"/>
                  </a:lnTo>
                  <a:lnTo>
                    <a:pt x="170" y="129"/>
                  </a:lnTo>
                  <a:lnTo>
                    <a:pt x="167" y="108"/>
                  </a:lnTo>
                  <a:lnTo>
                    <a:pt x="166" y="98"/>
                  </a:lnTo>
                  <a:lnTo>
                    <a:pt x="164" y="90"/>
                  </a:lnTo>
                  <a:lnTo>
                    <a:pt x="158" y="75"/>
                  </a:lnTo>
                  <a:lnTo>
                    <a:pt x="151" y="64"/>
                  </a:lnTo>
                  <a:lnTo>
                    <a:pt x="143" y="57"/>
                  </a:lnTo>
                  <a:lnTo>
                    <a:pt x="132" y="51"/>
                  </a:lnTo>
                  <a:lnTo>
                    <a:pt x="119" y="50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7"/>
                  </a:lnTo>
                  <a:lnTo>
                    <a:pt x="86" y="64"/>
                  </a:lnTo>
                  <a:lnTo>
                    <a:pt x="79" y="75"/>
                  </a:lnTo>
                  <a:lnTo>
                    <a:pt x="75" y="90"/>
                  </a:lnTo>
                  <a:lnTo>
                    <a:pt x="71" y="108"/>
                  </a:lnTo>
                  <a:lnTo>
                    <a:pt x="68" y="153"/>
                  </a:lnTo>
                  <a:close/>
                  <a:moveTo>
                    <a:pt x="0" y="153"/>
                  </a:moveTo>
                  <a:lnTo>
                    <a:pt x="0" y="134"/>
                  </a:lnTo>
                  <a:lnTo>
                    <a:pt x="1" y="117"/>
                  </a:lnTo>
                  <a:lnTo>
                    <a:pt x="3" y="100"/>
                  </a:lnTo>
                  <a:lnTo>
                    <a:pt x="7" y="86"/>
                  </a:lnTo>
                  <a:lnTo>
                    <a:pt x="11" y="72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29" y="39"/>
                  </a:lnTo>
                  <a:lnTo>
                    <a:pt x="37" y="29"/>
                  </a:lnTo>
                  <a:lnTo>
                    <a:pt x="45" y="22"/>
                  </a:lnTo>
                  <a:lnTo>
                    <a:pt x="56" y="15"/>
                  </a:lnTo>
                  <a:lnTo>
                    <a:pt x="67" y="10"/>
                  </a:lnTo>
                  <a:lnTo>
                    <a:pt x="78" y="5"/>
                  </a:lnTo>
                  <a:lnTo>
                    <a:pt x="91" y="3"/>
                  </a:lnTo>
                  <a:lnTo>
                    <a:pt x="119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9" y="5"/>
                  </a:lnTo>
                  <a:lnTo>
                    <a:pt x="171" y="10"/>
                  </a:lnTo>
                  <a:lnTo>
                    <a:pt x="183" y="16"/>
                  </a:lnTo>
                  <a:lnTo>
                    <a:pt x="192" y="22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9"/>
                  </a:lnTo>
                  <a:lnTo>
                    <a:pt x="217" y="49"/>
                  </a:lnTo>
                  <a:lnTo>
                    <a:pt x="222" y="60"/>
                  </a:lnTo>
                  <a:lnTo>
                    <a:pt x="232" y="87"/>
                  </a:lnTo>
                  <a:lnTo>
                    <a:pt x="238" y="117"/>
                  </a:lnTo>
                  <a:lnTo>
                    <a:pt x="239" y="153"/>
                  </a:lnTo>
                  <a:lnTo>
                    <a:pt x="239" y="171"/>
                  </a:lnTo>
                  <a:lnTo>
                    <a:pt x="238" y="188"/>
                  </a:lnTo>
                  <a:lnTo>
                    <a:pt x="235" y="205"/>
                  </a:lnTo>
                  <a:lnTo>
                    <a:pt x="232" y="219"/>
                  </a:lnTo>
                  <a:lnTo>
                    <a:pt x="227" y="233"/>
                  </a:lnTo>
                  <a:lnTo>
                    <a:pt x="222" y="246"/>
                  </a:lnTo>
                  <a:lnTo>
                    <a:pt x="217" y="256"/>
                  </a:lnTo>
                  <a:lnTo>
                    <a:pt x="210" y="266"/>
                  </a:lnTo>
                  <a:lnTo>
                    <a:pt x="201" y="275"/>
                  </a:lnTo>
                  <a:lnTo>
                    <a:pt x="192" y="283"/>
                  </a:lnTo>
                  <a:lnTo>
                    <a:pt x="183" y="289"/>
                  </a:lnTo>
                  <a:lnTo>
                    <a:pt x="172" y="295"/>
                  </a:lnTo>
                  <a:lnTo>
                    <a:pt x="160" y="299"/>
                  </a:lnTo>
                  <a:lnTo>
                    <a:pt x="147" y="302"/>
                  </a:lnTo>
                  <a:lnTo>
                    <a:pt x="119" y="304"/>
                  </a:lnTo>
                  <a:lnTo>
                    <a:pt x="104" y="303"/>
                  </a:lnTo>
                  <a:lnTo>
                    <a:pt x="91" y="301"/>
                  </a:lnTo>
                  <a:lnTo>
                    <a:pt x="78" y="299"/>
                  </a:lnTo>
                  <a:lnTo>
                    <a:pt x="67" y="295"/>
                  </a:lnTo>
                  <a:lnTo>
                    <a:pt x="56" y="289"/>
                  </a:lnTo>
                  <a:lnTo>
                    <a:pt x="45" y="282"/>
                  </a:lnTo>
                  <a:lnTo>
                    <a:pt x="37" y="275"/>
                  </a:lnTo>
                  <a:lnTo>
                    <a:pt x="29" y="266"/>
                  </a:lnTo>
                  <a:lnTo>
                    <a:pt x="22" y="256"/>
                  </a:lnTo>
                  <a:lnTo>
                    <a:pt x="16" y="244"/>
                  </a:lnTo>
                  <a:lnTo>
                    <a:pt x="7" y="218"/>
                  </a:lnTo>
                  <a:lnTo>
                    <a:pt x="1" y="188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0" name="Freeform 1830"/>
            <p:cNvSpPr>
              <a:spLocks/>
            </p:cNvSpPr>
            <p:nvPr/>
          </p:nvSpPr>
          <p:spPr bwMode="auto">
            <a:xfrm>
              <a:off x="2860" y="2842"/>
              <a:ext cx="39" cy="59"/>
            </a:xfrm>
            <a:custGeom>
              <a:avLst/>
              <a:gdLst>
                <a:gd name="T0" fmla="*/ 0 w 238"/>
                <a:gd name="T1" fmla="*/ 0 h 296"/>
                <a:gd name="T2" fmla="*/ 0 w 238"/>
                <a:gd name="T3" fmla="*/ 0 h 296"/>
                <a:gd name="T4" fmla="*/ 0 w 238"/>
                <a:gd name="T5" fmla="*/ 0 h 296"/>
                <a:gd name="T6" fmla="*/ 0 w 238"/>
                <a:gd name="T7" fmla="*/ 0 h 296"/>
                <a:gd name="T8" fmla="*/ 0 w 238"/>
                <a:gd name="T9" fmla="*/ 0 h 296"/>
                <a:gd name="T10" fmla="*/ 0 w 238"/>
                <a:gd name="T11" fmla="*/ 0 h 296"/>
                <a:gd name="T12" fmla="*/ 0 w 238"/>
                <a:gd name="T13" fmla="*/ 0 h 296"/>
                <a:gd name="T14" fmla="*/ 0 w 238"/>
                <a:gd name="T15" fmla="*/ 0 h 296"/>
                <a:gd name="T16" fmla="*/ 0 w 238"/>
                <a:gd name="T17" fmla="*/ 0 h 296"/>
                <a:gd name="T18" fmla="*/ 0 w 238"/>
                <a:gd name="T19" fmla="*/ 0 h 296"/>
                <a:gd name="T20" fmla="*/ 0 w 238"/>
                <a:gd name="T21" fmla="*/ 0 h 296"/>
                <a:gd name="T22" fmla="*/ 0 w 238"/>
                <a:gd name="T23" fmla="*/ 0 h 296"/>
                <a:gd name="T24" fmla="*/ 0 w 238"/>
                <a:gd name="T25" fmla="*/ 0 h 296"/>
                <a:gd name="T26" fmla="*/ 0 w 238"/>
                <a:gd name="T27" fmla="*/ 0 h 296"/>
                <a:gd name="T28" fmla="*/ 0 w 238"/>
                <a:gd name="T29" fmla="*/ 0 h 296"/>
                <a:gd name="T30" fmla="*/ 0 w 238"/>
                <a:gd name="T31" fmla="*/ 0 h 296"/>
                <a:gd name="T32" fmla="*/ 0 w 238"/>
                <a:gd name="T33" fmla="*/ 0 h 296"/>
                <a:gd name="T34" fmla="*/ 0 w 238"/>
                <a:gd name="T35" fmla="*/ 0 h 296"/>
                <a:gd name="T36" fmla="*/ 0 w 238"/>
                <a:gd name="T37" fmla="*/ 0 h 296"/>
                <a:gd name="T38" fmla="*/ 0 w 238"/>
                <a:gd name="T39" fmla="*/ 0 h 296"/>
                <a:gd name="T40" fmla="*/ 0 w 238"/>
                <a:gd name="T41" fmla="*/ 0 h 296"/>
                <a:gd name="T42" fmla="*/ 0 w 238"/>
                <a:gd name="T43" fmla="*/ 0 h 296"/>
                <a:gd name="T44" fmla="*/ 0 w 238"/>
                <a:gd name="T45" fmla="*/ 0 h 296"/>
                <a:gd name="T46" fmla="*/ 0 w 238"/>
                <a:gd name="T47" fmla="*/ 0 h 296"/>
                <a:gd name="T48" fmla="*/ 0 w 238"/>
                <a:gd name="T49" fmla="*/ 0 h 296"/>
                <a:gd name="T50" fmla="*/ 0 w 238"/>
                <a:gd name="T51" fmla="*/ 0 h 296"/>
                <a:gd name="T52" fmla="*/ 0 w 238"/>
                <a:gd name="T53" fmla="*/ 0 h 296"/>
                <a:gd name="T54" fmla="*/ 0 w 238"/>
                <a:gd name="T55" fmla="*/ 0 h 296"/>
                <a:gd name="T56" fmla="*/ 0 w 238"/>
                <a:gd name="T57" fmla="*/ 0 h 296"/>
                <a:gd name="T58" fmla="*/ 0 w 238"/>
                <a:gd name="T59" fmla="*/ 0 h 296"/>
                <a:gd name="T60" fmla="*/ 0 w 238"/>
                <a:gd name="T61" fmla="*/ 0 h 296"/>
                <a:gd name="T62" fmla="*/ 0 w 238"/>
                <a:gd name="T63" fmla="*/ 0 h 296"/>
                <a:gd name="T64" fmla="*/ 0 w 238"/>
                <a:gd name="T65" fmla="*/ 0 h 296"/>
                <a:gd name="T66" fmla="*/ 0 w 238"/>
                <a:gd name="T67" fmla="*/ 0 h 296"/>
                <a:gd name="T68" fmla="*/ 0 w 238"/>
                <a:gd name="T69" fmla="*/ 0 h 296"/>
                <a:gd name="T70" fmla="*/ 0 w 238"/>
                <a:gd name="T71" fmla="*/ 0 h 296"/>
                <a:gd name="T72" fmla="*/ 0 w 238"/>
                <a:gd name="T73" fmla="*/ 0 h 296"/>
                <a:gd name="T74" fmla="*/ 0 w 238"/>
                <a:gd name="T75" fmla="*/ 0 h 296"/>
                <a:gd name="T76" fmla="*/ 0 w 238"/>
                <a:gd name="T77" fmla="*/ 0 h 2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8"/>
                <a:gd name="T118" fmla="*/ 0 h 296"/>
                <a:gd name="T119" fmla="*/ 238 w 238"/>
                <a:gd name="T120" fmla="*/ 296 h 2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8" h="296">
                  <a:moveTo>
                    <a:pt x="0" y="208"/>
                  </a:moveTo>
                  <a:lnTo>
                    <a:pt x="65" y="208"/>
                  </a:lnTo>
                  <a:lnTo>
                    <a:pt x="67" y="216"/>
                  </a:lnTo>
                  <a:lnTo>
                    <a:pt x="69" y="225"/>
                  </a:lnTo>
                  <a:lnTo>
                    <a:pt x="74" y="232"/>
                  </a:lnTo>
                  <a:lnTo>
                    <a:pt x="80" y="237"/>
                  </a:lnTo>
                  <a:lnTo>
                    <a:pt x="87" y="242"/>
                  </a:lnTo>
                  <a:lnTo>
                    <a:pt x="94" y="246"/>
                  </a:lnTo>
                  <a:lnTo>
                    <a:pt x="103" y="248"/>
                  </a:lnTo>
                  <a:lnTo>
                    <a:pt x="114" y="248"/>
                  </a:lnTo>
                  <a:lnTo>
                    <a:pt x="127" y="247"/>
                  </a:lnTo>
                  <a:lnTo>
                    <a:pt x="137" y="245"/>
                  </a:lnTo>
                  <a:lnTo>
                    <a:pt x="147" y="240"/>
                  </a:lnTo>
                  <a:lnTo>
                    <a:pt x="155" y="234"/>
                  </a:lnTo>
                  <a:lnTo>
                    <a:pt x="161" y="227"/>
                  </a:lnTo>
                  <a:lnTo>
                    <a:pt x="166" y="217"/>
                  </a:lnTo>
                  <a:lnTo>
                    <a:pt x="168" y="207"/>
                  </a:lnTo>
                  <a:lnTo>
                    <a:pt x="169" y="194"/>
                  </a:lnTo>
                  <a:lnTo>
                    <a:pt x="168" y="183"/>
                  </a:lnTo>
                  <a:lnTo>
                    <a:pt x="166" y="173"/>
                  </a:lnTo>
                  <a:lnTo>
                    <a:pt x="163" y="167"/>
                  </a:lnTo>
                  <a:lnTo>
                    <a:pt x="161" y="163"/>
                  </a:lnTo>
                  <a:lnTo>
                    <a:pt x="155" y="156"/>
                  </a:lnTo>
                  <a:lnTo>
                    <a:pt x="147" y="150"/>
                  </a:lnTo>
                  <a:lnTo>
                    <a:pt x="137" y="145"/>
                  </a:lnTo>
                  <a:lnTo>
                    <a:pt x="127" y="142"/>
                  </a:lnTo>
                  <a:lnTo>
                    <a:pt x="114" y="141"/>
                  </a:lnTo>
                  <a:lnTo>
                    <a:pt x="108" y="142"/>
                  </a:lnTo>
                  <a:lnTo>
                    <a:pt x="101" y="142"/>
                  </a:lnTo>
                  <a:lnTo>
                    <a:pt x="89" y="146"/>
                  </a:lnTo>
                  <a:lnTo>
                    <a:pt x="79" y="153"/>
                  </a:lnTo>
                  <a:lnTo>
                    <a:pt x="71" y="162"/>
                  </a:lnTo>
                  <a:lnTo>
                    <a:pt x="11" y="159"/>
                  </a:lnTo>
                  <a:lnTo>
                    <a:pt x="32" y="0"/>
                  </a:lnTo>
                  <a:lnTo>
                    <a:pt x="223" y="0"/>
                  </a:lnTo>
                  <a:lnTo>
                    <a:pt x="223" y="50"/>
                  </a:lnTo>
                  <a:lnTo>
                    <a:pt x="80" y="50"/>
                  </a:lnTo>
                  <a:lnTo>
                    <a:pt x="71" y="110"/>
                  </a:lnTo>
                  <a:lnTo>
                    <a:pt x="82" y="103"/>
                  </a:lnTo>
                  <a:lnTo>
                    <a:pt x="95" y="98"/>
                  </a:lnTo>
                  <a:lnTo>
                    <a:pt x="110" y="95"/>
                  </a:lnTo>
                  <a:lnTo>
                    <a:pt x="127" y="94"/>
                  </a:lnTo>
                  <a:lnTo>
                    <a:pt x="140" y="94"/>
                  </a:lnTo>
                  <a:lnTo>
                    <a:pt x="151" y="95"/>
                  </a:lnTo>
                  <a:lnTo>
                    <a:pt x="162" y="98"/>
                  </a:lnTo>
                  <a:lnTo>
                    <a:pt x="173" y="102"/>
                  </a:lnTo>
                  <a:lnTo>
                    <a:pt x="191" y="110"/>
                  </a:lnTo>
                  <a:lnTo>
                    <a:pt x="208" y="121"/>
                  </a:lnTo>
                  <a:lnTo>
                    <a:pt x="221" y="135"/>
                  </a:lnTo>
                  <a:lnTo>
                    <a:pt x="225" y="143"/>
                  </a:lnTo>
                  <a:lnTo>
                    <a:pt x="230" y="152"/>
                  </a:lnTo>
                  <a:lnTo>
                    <a:pt x="236" y="170"/>
                  </a:lnTo>
                  <a:lnTo>
                    <a:pt x="238" y="191"/>
                  </a:lnTo>
                  <a:lnTo>
                    <a:pt x="237" y="203"/>
                  </a:lnTo>
                  <a:lnTo>
                    <a:pt x="236" y="214"/>
                  </a:lnTo>
                  <a:lnTo>
                    <a:pt x="229" y="234"/>
                  </a:lnTo>
                  <a:lnTo>
                    <a:pt x="224" y="244"/>
                  </a:lnTo>
                  <a:lnTo>
                    <a:pt x="218" y="252"/>
                  </a:lnTo>
                  <a:lnTo>
                    <a:pt x="211" y="260"/>
                  </a:lnTo>
                  <a:lnTo>
                    <a:pt x="204" y="268"/>
                  </a:lnTo>
                  <a:lnTo>
                    <a:pt x="196" y="274"/>
                  </a:lnTo>
                  <a:lnTo>
                    <a:pt x="187" y="279"/>
                  </a:lnTo>
                  <a:lnTo>
                    <a:pt x="176" y="284"/>
                  </a:lnTo>
                  <a:lnTo>
                    <a:pt x="166" y="288"/>
                  </a:lnTo>
                  <a:lnTo>
                    <a:pt x="141" y="294"/>
                  </a:lnTo>
                  <a:lnTo>
                    <a:pt x="114" y="296"/>
                  </a:lnTo>
                  <a:lnTo>
                    <a:pt x="101" y="295"/>
                  </a:lnTo>
                  <a:lnTo>
                    <a:pt x="89" y="294"/>
                  </a:lnTo>
                  <a:lnTo>
                    <a:pt x="79" y="292"/>
                  </a:lnTo>
                  <a:lnTo>
                    <a:pt x="67" y="289"/>
                  </a:lnTo>
                  <a:lnTo>
                    <a:pt x="58" y="286"/>
                  </a:lnTo>
                  <a:lnTo>
                    <a:pt x="48" y="282"/>
                  </a:lnTo>
                  <a:lnTo>
                    <a:pt x="32" y="272"/>
                  </a:lnTo>
                  <a:lnTo>
                    <a:pt x="25" y="266"/>
                  </a:lnTo>
                  <a:lnTo>
                    <a:pt x="19" y="259"/>
                  </a:lnTo>
                  <a:lnTo>
                    <a:pt x="10" y="245"/>
                  </a:lnTo>
                  <a:lnTo>
                    <a:pt x="2" y="227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1" name="Freeform 1831"/>
            <p:cNvSpPr>
              <a:spLocks noEditPoints="1"/>
            </p:cNvSpPr>
            <p:nvPr/>
          </p:nvSpPr>
          <p:spPr bwMode="auto">
            <a:xfrm>
              <a:off x="2909" y="2840"/>
              <a:ext cx="40" cy="61"/>
            </a:xfrm>
            <a:custGeom>
              <a:avLst/>
              <a:gdLst>
                <a:gd name="T0" fmla="*/ 0 w 239"/>
                <a:gd name="T1" fmla="*/ 0 h 303"/>
                <a:gd name="T2" fmla="*/ 0 w 239"/>
                <a:gd name="T3" fmla="*/ 0 h 303"/>
                <a:gd name="T4" fmla="*/ 0 w 239"/>
                <a:gd name="T5" fmla="*/ 0 h 303"/>
                <a:gd name="T6" fmla="*/ 0 w 239"/>
                <a:gd name="T7" fmla="*/ 0 h 303"/>
                <a:gd name="T8" fmla="*/ 0 w 239"/>
                <a:gd name="T9" fmla="*/ 0 h 303"/>
                <a:gd name="T10" fmla="*/ 0 w 239"/>
                <a:gd name="T11" fmla="*/ 0 h 303"/>
                <a:gd name="T12" fmla="*/ 0 w 239"/>
                <a:gd name="T13" fmla="*/ 0 h 303"/>
                <a:gd name="T14" fmla="*/ 0 w 239"/>
                <a:gd name="T15" fmla="*/ 0 h 303"/>
                <a:gd name="T16" fmla="*/ 0 w 239"/>
                <a:gd name="T17" fmla="*/ 0 h 303"/>
                <a:gd name="T18" fmla="*/ 0 w 239"/>
                <a:gd name="T19" fmla="*/ 0 h 303"/>
                <a:gd name="T20" fmla="*/ 0 w 239"/>
                <a:gd name="T21" fmla="*/ 0 h 303"/>
                <a:gd name="T22" fmla="*/ 0 w 239"/>
                <a:gd name="T23" fmla="*/ 0 h 303"/>
                <a:gd name="T24" fmla="*/ 0 w 239"/>
                <a:gd name="T25" fmla="*/ 0 h 303"/>
                <a:gd name="T26" fmla="*/ 0 w 239"/>
                <a:gd name="T27" fmla="*/ 0 h 303"/>
                <a:gd name="T28" fmla="*/ 0 w 239"/>
                <a:gd name="T29" fmla="*/ 0 h 303"/>
                <a:gd name="T30" fmla="*/ 0 w 239"/>
                <a:gd name="T31" fmla="*/ 0 h 303"/>
                <a:gd name="T32" fmla="*/ 0 w 239"/>
                <a:gd name="T33" fmla="*/ 0 h 303"/>
                <a:gd name="T34" fmla="*/ 0 w 239"/>
                <a:gd name="T35" fmla="*/ 0 h 303"/>
                <a:gd name="T36" fmla="*/ 0 w 239"/>
                <a:gd name="T37" fmla="*/ 0 h 303"/>
                <a:gd name="T38" fmla="*/ 0 w 239"/>
                <a:gd name="T39" fmla="*/ 0 h 303"/>
                <a:gd name="T40" fmla="*/ 0 w 239"/>
                <a:gd name="T41" fmla="*/ 0 h 303"/>
                <a:gd name="T42" fmla="*/ 0 w 239"/>
                <a:gd name="T43" fmla="*/ 0 h 303"/>
                <a:gd name="T44" fmla="*/ 0 w 239"/>
                <a:gd name="T45" fmla="*/ 0 h 303"/>
                <a:gd name="T46" fmla="*/ 0 w 239"/>
                <a:gd name="T47" fmla="*/ 0 h 303"/>
                <a:gd name="T48" fmla="*/ 0 w 239"/>
                <a:gd name="T49" fmla="*/ 0 h 303"/>
                <a:gd name="T50" fmla="*/ 0 w 239"/>
                <a:gd name="T51" fmla="*/ 0 h 303"/>
                <a:gd name="T52" fmla="*/ 0 w 239"/>
                <a:gd name="T53" fmla="*/ 0 h 303"/>
                <a:gd name="T54" fmla="*/ 0 w 239"/>
                <a:gd name="T55" fmla="*/ 0 h 303"/>
                <a:gd name="T56" fmla="*/ 0 w 239"/>
                <a:gd name="T57" fmla="*/ 0 h 303"/>
                <a:gd name="T58" fmla="*/ 0 w 239"/>
                <a:gd name="T59" fmla="*/ 0 h 303"/>
                <a:gd name="T60" fmla="*/ 0 w 239"/>
                <a:gd name="T61" fmla="*/ 0 h 303"/>
                <a:gd name="T62" fmla="*/ 0 w 239"/>
                <a:gd name="T63" fmla="*/ 0 h 303"/>
                <a:gd name="T64" fmla="*/ 0 w 239"/>
                <a:gd name="T65" fmla="*/ 0 h 303"/>
                <a:gd name="T66" fmla="*/ 0 w 239"/>
                <a:gd name="T67" fmla="*/ 0 h 303"/>
                <a:gd name="T68" fmla="*/ 0 w 239"/>
                <a:gd name="T69" fmla="*/ 0 h 303"/>
                <a:gd name="T70" fmla="*/ 0 w 239"/>
                <a:gd name="T71" fmla="*/ 0 h 303"/>
                <a:gd name="T72" fmla="*/ 0 w 239"/>
                <a:gd name="T73" fmla="*/ 0 h 303"/>
                <a:gd name="T74" fmla="*/ 0 w 239"/>
                <a:gd name="T75" fmla="*/ 0 h 303"/>
                <a:gd name="T76" fmla="*/ 0 w 239"/>
                <a:gd name="T77" fmla="*/ 0 h 303"/>
                <a:gd name="T78" fmla="*/ 0 w 239"/>
                <a:gd name="T79" fmla="*/ 0 h 303"/>
                <a:gd name="T80" fmla="*/ 0 w 239"/>
                <a:gd name="T81" fmla="*/ 0 h 303"/>
                <a:gd name="T82" fmla="*/ 0 w 239"/>
                <a:gd name="T83" fmla="*/ 0 h 303"/>
                <a:gd name="T84" fmla="*/ 0 w 239"/>
                <a:gd name="T85" fmla="*/ 0 h 303"/>
                <a:gd name="T86" fmla="*/ 0 w 239"/>
                <a:gd name="T87" fmla="*/ 0 h 303"/>
                <a:gd name="T88" fmla="*/ 0 w 239"/>
                <a:gd name="T89" fmla="*/ 0 h 303"/>
                <a:gd name="T90" fmla="*/ 0 w 239"/>
                <a:gd name="T91" fmla="*/ 0 h 303"/>
                <a:gd name="T92" fmla="*/ 0 w 239"/>
                <a:gd name="T93" fmla="*/ 0 h 303"/>
                <a:gd name="T94" fmla="*/ 0 w 239"/>
                <a:gd name="T95" fmla="*/ 0 h 3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3"/>
                <a:gd name="T146" fmla="*/ 239 w 239"/>
                <a:gd name="T147" fmla="*/ 303 h 3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3">
                  <a:moveTo>
                    <a:pt x="68" y="151"/>
                  </a:moveTo>
                  <a:lnTo>
                    <a:pt x="69" y="176"/>
                  </a:lnTo>
                  <a:lnTo>
                    <a:pt x="70" y="187"/>
                  </a:lnTo>
                  <a:lnTo>
                    <a:pt x="71" y="197"/>
                  </a:lnTo>
                  <a:lnTo>
                    <a:pt x="75" y="214"/>
                  </a:lnTo>
                  <a:lnTo>
                    <a:pt x="79" y="229"/>
                  </a:lnTo>
                  <a:lnTo>
                    <a:pt x="86" y="240"/>
                  </a:lnTo>
                  <a:lnTo>
                    <a:pt x="96" y="247"/>
                  </a:lnTo>
                  <a:lnTo>
                    <a:pt x="106" y="253"/>
                  </a:lnTo>
                  <a:lnTo>
                    <a:pt x="119" y="254"/>
                  </a:lnTo>
                  <a:lnTo>
                    <a:pt x="125" y="254"/>
                  </a:lnTo>
                  <a:lnTo>
                    <a:pt x="132" y="253"/>
                  </a:lnTo>
                  <a:lnTo>
                    <a:pt x="137" y="250"/>
                  </a:lnTo>
                  <a:lnTo>
                    <a:pt x="143" y="247"/>
                  </a:lnTo>
                  <a:lnTo>
                    <a:pt x="151" y="240"/>
                  </a:lnTo>
                  <a:lnTo>
                    <a:pt x="158" y="229"/>
                  </a:lnTo>
                  <a:lnTo>
                    <a:pt x="164" y="214"/>
                  </a:lnTo>
                  <a:lnTo>
                    <a:pt x="167" y="197"/>
                  </a:lnTo>
                  <a:lnTo>
                    <a:pt x="170" y="176"/>
                  </a:lnTo>
                  <a:lnTo>
                    <a:pt x="171" y="151"/>
                  </a:lnTo>
                  <a:lnTo>
                    <a:pt x="170" y="127"/>
                  </a:lnTo>
                  <a:lnTo>
                    <a:pt x="167" y="106"/>
                  </a:lnTo>
                  <a:lnTo>
                    <a:pt x="166" y="97"/>
                  </a:lnTo>
                  <a:lnTo>
                    <a:pt x="164" y="89"/>
                  </a:lnTo>
                  <a:lnTo>
                    <a:pt x="158" y="74"/>
                  </a:lnTo>
                  <a:lnTo>
                    <a:pt x="151" y="64"/>
                  </a:lnTo>
                  <a:lnTo>
                    <a:pt x="143" y="55"/>
                  </a:lnTo>
                  <a:lnTo>
                    <a:pt x="132" y="51"/>
                  </a:lnTo>
                  <a:lnTo>
                    <a:pt x="119" y="49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5"/>
                  </a:lnTo>
                  <a:lnTo>
                    <a:pt x="86" y="64"/>
                  </a:lnTo>
                  <a:lnTo>
                    <a:pt x="79" y="74"/>
                  </a:lnTo>
                  <a:lnTo>
                    <a:pt x="75" y="89"/>
                  </a:lnTo>
                  <a:lnTo>
                    <a:pt x="71" y="106"/>
                  </a:lnTo>
                  <a:lnTo>
                    <a:pt x="68" y="151"/>
                  </a:lnTo>
                  <a:close/>
                  <a:moveTo>
                    <a:pt x="0" y="151"/>
                  </a:moveTo>
                  <a:lnTo>
                    <a:pt x="0" y="134"/>
                  </a:lnTo>
                  <a:lnTo>
                    <a:pt x="1" y="116"/>
                  </a:lnTo>
                  <a:lnTo>
                    <a:pt x="3" y="100"/>
                  </a:lnTo>
                  <a:lnTo>
                    <a:pt x="7" y="86"/>
                  </a:lnTo>
                  <a:lnTo>
                    <a:pt x="11" y="72"/>
                  </a:lnTo>
                  <a:lnTo>
                    <a:pt x="16" y="59"/>
                  </a:lnTo>
                  <a:lnTo>
                    <a:pt x="22" y="48"/>
                  </a:lnTo>
                  <a:lnTo>
                    <a:pt x="29" y="38"/>
                  </a:lnTo>
                  <a:lnTo>
                    <a:pt x="37" y="29"/>
                  </a:lnTo>
                  <a:lnTo>
                    <a:pt x="45" y="21"/>
                  </a:lnTo>
                  <a:lnTo>
                    <a:pt x="56" y="15"/>
                  </a:lnTo>
                  <a:lnTo>
                    <a:pt x="67" y="9"/>
                  </a:lnTo>
                  <a:lnTo>
                    <a:pt x="78" y="5"/>
                  </a:lnTo>
                  <a:lnTo>
                    <a:pt x="91" y="2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0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1" y="9"/>
                  </a:lnTo>
                  <a:lnTo>
                    <a:pt x="183" y="15"/>
                  </a:lnTo>
                  <a:lnTo>
                    <a:pt x="192" y="21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8"/>
                  </a:lnTo>
                  <a:lnTo>
                    <a:pt x="217" y="48"/>
                  </a:lnTo>
                  <a:lnTo>
                    <a:pt x="222" y="59"/>
                  </a:lnTo>
                  <a:lnTo>
                    <a:pt x="232" y="86"/>
                  </a:lnTo>
                  <a:lnTo>
                    <a:pt x="238" y="117"/>
                  </a:lnTo>
                  <a:lnTo>
                    <a:pt x="239" y="152"/>
                  </a:lnTo>
                  <a:lnTo>
                    <a:pt x="239" y="170"/>
                  </a:lnTo>
                  <a:lnTo>
                    <a:pt x="238" y="188"/>
                  </a:lnTo>
                  <a:lnTo>
                    <a:pt x="235" y="204"/>
                  </a:lnTo>
                  <a:lnTo>
                    <a:pt x="232" y="218"/>
                  </a:lnTo>
                  <a:lnTo>
                    <a:pt x="227" y="232"/>
                  </a:lnTo>
                  <a:lnTo>
                    <a:pt x="222" y="244"/>
                  </a:lnTo>
                  <a:lnTo>
                    <a:pt x="217" y="256"/>
                  </a:lnTo>
                  <a:lnTo>
                    <a:pt x="210" y="265"/>
                  </a:lnTo>
                  <a:lnTo>
                    <a:pt x="201" y="274"/>
                  </a:lnTo>
                  <a:lnTo>
                    <a:pt x="192" y="282"/>
                  </a:lnTo>
                  <a:lnTo>
                    <a:pt x="183" y="288"/>
                  </a:lnTo>
                  <a:lnTo>
                    <a:pt x="172" y="293"/>
                  </a:lnTo>
                  <a:lnTo>
                    <a:pt x="160" y="297"/>
                  </a:lnTo>
                  <a:lnTo>
                    <a:pt x="147" y="301"/>
                  </a:lnTo>
                  <a:lnTo>
                    <a:pt x="119" y="303"/>
                  </a:lnTo>
                  <a:lnTo>
                    <a:pt x="104" y="303"/>
                  </a:lnTo>
                  <a:lnTo>
                    <a:pt x="91" y="301"/>
                  </a:lnTo>
                  <a:lnTo>
                    <a:pt x="78" y="297"/>
                  </a:lnTo>
                  <a:lnTo>
                    <a:pt x="67" y="293"/>
                  </a:lnTo>
                  <a:lnTo>
                    <a:pt x="56" y="288"/>
                  </a:lnTo>
                  <a:lnTo>
                    <a:pt x="45" y="282"/>
                  </a:lnTo>
                  <a:lnTo>
                    <a:pt x="37" y="274"/>
                  </a:lnTo>
                  <a:lnTo>
                    <a:pt x="29" y="265"/>
                  </a:lnTo>
                  <a:lnTo>
                    <a:pt x="22" y="256"/>
                  </a:lnTo>
                  <a:lnTo>
                    <a:pt x="16" y="244"/>
                  </a:lnTo>
                  <a:lnTo>
                    <a:pt x="7" y="218"/>
                  </a:lnTo>
                  <a:lnTo>
                    <a:pt x="1" y="18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2" name="Freeform 1832"/>
            <p:cNvSpPr>
              <a:spLocks noEditPoints="1"/>
            </p:cNvSpPr>
            <p:nvPr/>
          </p:nvSpPr>
          <p:spPr bwMode="auto">
            <a:xfrm>
              <a:off x="2860" y="2672"/>
              <a:ext cx="40" cy="61"/>
            </a:xfrm>
            <a:custGeom>
              <a:avLst/>
              <a:gdLst>
                <a:gd name="T0" fmla="*/ 0 w 239"/>
                <a:gd name="T1" fmla="*/ 0 h 303"/>
                <a:gd name="T2" fmla="*/ 0 w 239"/>
                <a:gd name="T3" fmla="*/ 0 h 303"/>
                <a:gd name="T4" fmla="*/ 0 w 239"/>
                <a:gd name="T5" fmla="*/ 0 h 303"/>
                <a:gd name="T6" fmla="*/ 0 w 239"/>
                <a:gd name="T7" fmla="*/ 0 h 303"/>
                <a:gd name="T8" fmla="*/ 0 w 239"/>
                <a:gd name="T9" fmla="*/ 0 h 303"/>
                <a:gd name="T10" fmla="*/ 0 w 239"/>
                <a:gd name="T11" fmla="*/ 0 h 303"/>
                <a:gd name="T12" fmla="*/ 0 w 239"/>
                <a:gd name="T13" fmla="*/ 0 h 303"/>
                <a:gd name="T14" fmla="*/ 0 w 239"/>
                <a:gd name="T15" fmla="*/ 0 h 303"/>
                <a:gd name="T16" fmla="*/ 0 w 239"/>
                <a:gd name="T17" fmla="*/ 0 h 303"/>
                <a:gd name="T18" fmla="*/ 0 w 239"/>
                <a:gd name="T19" fmla="*/ 0 h 303"/>
                <a:gd name="T20" fmla="*/ 0 w 239"/>
                <a:gd name="T21" fmla="*/ 0 h 303"/>
                <a:gd name="T22" fmla="*/ 0 w 239"/>
                <a:gd name="T23" fmla="*/ 0 h 303"/>
                <a:gd name="T24" fmla="*/ 0 w 239"/>
                <a:gd name="T25" fmla="*/ 0 h 303"/>
                <a:gd name="T26" fmla="*/ 0 w 239"/>
                <a:gd name="T27" fmla="*/ 0 h 303"/>
                <a:gd name="T28" fmla="*/ 0 w 239"/>
                <a:gd name="T29" fmla="*/ 0 h 303"/>
                <a:gd name="T30" fmla="*/ 0 w 239"/>
                <a:gd name="T31" fmla="*/ 0 h 303"/>
                <a:gd name="T32" fmla="*/ 0 w 239"/>
                <a:gd name="T33" fmla="*/ 0 h 303"/>
                <a:gd name="T34" fmla="*/ 0 w 239"/>
                <a:gd name="T35" fmla="*/ 0 h 303"/>
                <a:gd name="T36" fmla="*/ 0 w 239"/>
                <a:gd name="T37" fmla="*/ 0 h 303"/>
                <a:gd name="T38" fmla="*/ 0 w 239"/>
                <a:gd name="T39" fmla="*/ 0 h 303"/>
                <a:gd name="T40" fmla="*/ 0 w 239"/>
                <a:gd name="T41" fmla="*/ 0 h 303"/>
                <a:gd name="T42" fmla="*/ 0 w 239"/>
                <a:gd name="T43" fmla="*/ 0 h 303"/>
                <a:gd name="T44" fmla="*/ 0 w 239"/>
                <a:gd name="T45" fmla="*/ 0 h 303"/>
                <a:gd name="T46" fmla="*/ 0 w 239"/>
                <a:gd name="T47" fmla="*/ 0 h 303"/>
                <a:gd name="T48" fmla="*/ 0 w 239"/>
                <a:gd name="T49" fmla="*/ 0 h 303"/>
                <a:gd name="T50" fmla="*/ 0 w 239"/>
                <a:gd name="T51" fmla="*/ 0 h 303"/>
                <a:gd name="T52" fmla="*/ 0 w 239"/>
                <a:gd name="T53" fmla="*/ 0 h 303"/>
                <a:gd name="T54" fmla="*/ 0 w 239"/>
                <a:gd name="T55" fmla="*/ 0 h 303"/>
                <a:gd name="T56" fmla="*/ 0 w 239"/>
                <a:gd name="T57" fmla="*/ 0 h 303"/>
                <a:gd name="T58" fmla="*/ 0 w 239"/>
                <a:gd name="T59" fmla="*/ 0 h 303"/>
                <a:gd name="T60" fmla="*/ 0 w 239"/>
                <a:gd name="T61" fmla="*/ 0 h 303"/>
                <a:gd name="T62" fmla="*/ 0 w 239"/>
                <a:gd name="T63" fmla="*/ 0 h 303"/>
                <a:gd name="T64" fmla="*/ 0 w 239"/>
                <a:gd name="T65" fmla="*/ 0 h 303"/>
                <a:gd name="T66" fmla="*/ 0 w 239"/>
                <a:gd name="T67" fmla="*/ 0 h 303"/>
                <a:gd name="T68" fmla="*/ 0 w 239"/>
                <a:gd name="T69" fmla="*/ 0 h 303"/>
                <a:gd name="T70" fmla="*/ 0 w 239"/>
                <a:gd name="T71" fmla="*/ 0 h 303"/>
                <a:gd name="T72" fmla="*/ 0 w 239"/>
                <a:gd name="T73" fmla="*/ 0 h 303"/>
                <a:gd name="T74" fmla="*/ 0 w 239"/>
                <a:gd name="T75" fmla="*/ 0 h 303"/>
                <a:gd name="T76" fmla="*/ 0 w 239"/>
                <a:gd name="T77" fmla="*/ 0 h 303"/>
                <a:gd name="T78" fmla="*/ 0 w 239"/>
                <a:gd name="T79" fmla="*/ 0 h 303"/>
                <a:gd name="T80" fmla="*/ 0 w 239"/>
                <a:gd name="T81" fmla="*/ 0 h 303"/>
                <a:gd name="T82" fmla="*/ 0 w 239"/>
                <a:gd name="T83" fmla="*/ 0 h 303"/>
                <a:gd name="T84" fmla="*/ 0 w 239"/>
                <a:gd name="T85" fmla="*/ 0 h 303"/>
                <a:gd name="T86" fmla="*/ 0 w 239"/>
                <a:gd name="T87" fmla="*/ 0 h 303"/>
                <a:gd name="T88" fmla="*/ 0 w 239"/>
                <a:gd name="T89" fmla="*/ 0 h 303"/>
                <a:gd name="T90" fmla="*/ 0 w 239"/>
                <a:gd name="T91" fmla="*/ 0 h 303"/>
                <a:gd name="T92" fmla="*/ 0 w 239"/>
                <a:gd name="T93" fmla="*/ 0 h 303"/>
                <a:gd name="T94" fmla="*/ 0 w 239"/>
                <a:gd name="T95" fmla="*/ 0 h 303"/>
                <a:gd name="T96" fmla="*/ 0 w 239"/>
                <a:gd name="T97" fmla="*/ 0 h 303"/>
                <a:gd name="T98" fmla="*/ 0 w 239"/>
                <a:gd name="T99" fmla="*/ 0 h 303"/>
                <a:gd name="T100" fmla="*/ 0 w 239"/>
                <a:gd name="T101" fmla="*/ 0 h 303"/>
                <a:gd name="T102" fmla="*/ 0 w 239"/>
                <a:gd name="T103" fmla="*/ 0 h 303"/>
                <a:gd name="T104" fmla="*/ 0 w 239"/>
                <a:gd name="T105" fmla="*/ 0 h 303"/>
                <a:gd name="T106" fmla="*/ 0 w 239"/>
                <a:gd name="T107" fmla="*/ 0 h 303"/>
                <a:gd name="T108" fmla="*/ 0 w 239"/>
                <a:gd name="T109" fmla="*/ 0 h 303"/>
                <a:gd name="T110" fmla="*/ 0 w 239"/>
                <a:gd name="T111" fmla="*/ 0 h 303"/>
                <a:gd name="T112" fmla="*/ 0 w 239"/>
                <a:gd name="T113" fmla="*/ 0 h 303"/>
                <a:gd name="T114" fmla="*/ 0 w 239"/>
                <a:gd name="T115" fmla="*/ 0 h 303"/>
                <a:gd name="T116" fmla="*/ 0 w 239"/>
                <a:gd name="T117" fmla="*/ 0 h 303"/>
                <a:gd name="T118" fmla="*/ 0 w 239"/>
                <a:gd name="T119" fmla="*/ 0 h 3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9"/>
                <a:gd name="T181" fmla="*/ 0 h 303"/>
                <a:gd name="T182" fmla="*/ 239 w 239"/>
                <a:gd name="T183" fmla="*/ 303 h 3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9" h="303">
                  <a:moveTo>
                    <a:pt x="70" y="200"/>
                  </a:moveTo>
                  <a:lnTo>
                    <a:pt x="71" y="213"/>
                  </a:lnTo>
                  <a:lnTo>
                    <a:pt x="74" y="223"/>
                  </a:lnTo>
                  <a:lnTo>
                    <a:pt x="78" y="232"/>
                  </a:lnTo>
                  <a:lnTo>
                    <a:pt x="84" y="241"/>
                  </a:lnTo>
                  <a:lnTo>
                    <a:pt x="91" y="247"/>
                  </a:lnTo>
                  <a:lnTo>
                    <a:pt x="101" y="251"/>
                  </a:lnTo>
                  <a:lnTo>
                    <a:pt x="110" y="254"/>
                  </a:lnTo>
                  <a:lnTo>
                    <a:pt x="122" y="255"/>
                  </a:lnTo>
                  <a:lnTo>
                    <a:pt x="133" y="254"/>
                  </a:lnTo>
                  <a:lnTo>
                    <a:pt x="143" y="251"/>
                  </a:lnTo>
                  <a:lnTo>
                    <a:pt x="151" y="247"/>
                  </a:lnTo>
                  <a:lnTo>
                    <a:pt x="158" y="241"/>
                  </a:lnTo>
                  <a:lnTo>
                    <a:pt x="164" y="234"/>
                  </a:lnTo>
                  <a:lnTo>
                    <a:pt x="167" y="224"/>
                  </a:lnTo>
                  <a:lnTo>
                    <a:pt x="171" y="213"/>
                  </a:lnTo>
                  <a:lnTo>
                    <a:pt x="171" y="201"/>
                  </a:lnTo>
                  <a:lnTo>
                    <a:pt x="170" y="190"/>
                  </a:lnTo>
                  <a:lnTo>
                    <a:pt x="167" y="179"/>
                  </a:lnTo>
                  <a:lnTo>
                    <a:pt x="166" y="175"/>
                  </a:lnTo>
                  <a:lnTo>
                    <a:pt x="164" y="171"/>
                  </a:lnTo>
                  <a:lnTo>
                    <a:pt x="158" y="164"/>
                  </a:lnTo>
                  <a:lnTo>
                    <a:pt x="150" y="158"/>
                  </a:lnTo>
                  <a:lnTo>
                    <a:pt x="142" y="154"/>
                  </a:lnTo>
                  <a:lnTo>
                    <a:pt x="131" y="152"/>
                  </a:lnTo>
                  <a:lnTo>
                    <a:pt x="119" y="151"/>
                  </a:lnTo>
                  <a:lnTo>
                    <a:pt x="109" y="152"/>
                  </a:lnTo>
                  <a:lnTo>
                    <a:pt x="99" y="154"/>
                  </a:lnTo>
                  <a:lnTo>
                    <a:pt x="90" y="158"/>
                  </a:lnTo>
                  <a:lnTo>
                    <a:pt x="83" y="164"/>
                  </a:lnTo>
                  <a:lnTo>
                    <a:pt x="77" y="171"/>
                  </a:lnTo>
                  <a:lnTo>
                    <a:pt x="74" y="179"/>
                  </a:lnTo>
                  <a:lnTo>
                    <a:pt x="70" y="200"/>
                  </a:lnTo>
                  <a:close/>
                  <a:moveTo>
                    <a:pt x="69" y="124"/>
                  </a:moveTo>
                  <a:lnTo>
                    <a:pt x="81" y="115"/>
                  </a:lnTo>
                  <a:lnTo>
                    <a:pt x="96" y="108"/>
                  </a:lnTo>
                  <a:lnTo>
                    <a:pt x="112" y="104"/>
                  </a:lnTo>
                  <a:lnTo>
                    <a:pt x="131" y="103"/>
                  </a:lnTo>
                  <a:lnTo>
                    <a:pt x="143" y="103"/>
                  </a:lnTo>
                  <a:lnTo>
                    <a:pt x="154" y="104"/>
                  </a:lnTo>
                  <a:lnTo>
                    <a:pt x="165" y="106"/>
                  </a:lnTo>
                  <a:lnTo>
                    <a:pt x="176" y="109"/>
                  </a:lnTo>
                  <a:lnTo>
                    <a:pt x="185" y="113"/>
                  </a:lnTo>
                  <a:lnTo>
                    <a:pt x="194" y="118"/>
                  </a:lnTo>
                  <a:lnTo>
                    <a:pt x="203" y="123"/>
                  </a:lnTo>
                  <a:lnTo>
                    <a:pt x="210" y="129"/>
                  </a:lnTo>
                  <a:lnTo>
                    <a:pt x="221" y="143"/>
                  </a:lnTo>
                  <a:lnTo>
                    <a:pt x="231" y="159"/>
                  </a:lnTo>
                  <a:lnTo>
                    <a:pt x="237" y="178"/>
                  </a:lnTo>
                  <a:lnTo>
                    <a:pt x="239" y="199"/>
                  </a:lnTo>
                  <a:lnTo>
                    <a:pt x="238" y="211"/>
                  </a:lnTo>
                  <a:lnTo>
                    <a:pt x="237" y="222"/>
                  </a:lnTo>
                  <a:lnTo>
                    <a:pt x="234" y="232"/>
                  </a:lnTo>
                  <a:lnTo>
                    <a:pt x="231" y="242"/>
                  </a:lnTo>
                  <a:lnTo>
                    <a:pt x="226" y="251"/>
                  </a:lnTo>
                  <a:lnTo>
                    <a:pt x="220" y="260"/>
                  </a:lnTo>
                  <a:lnTo>
                    <a:pt x="206" y="274"/>
                  </a:lnTo>
                  <a:lnTo>
                    <a:pt x="190" y="287"/>
                  </a:lnTo>
                  <a:lnTo>
                    <a:pt x="170" y="296"/>
                  </a:lnTo>
                  <a:lnTo>
                    <a:pt x="147" y="301"/>
                  </a:lnTo>
                  <a:lnTo>
                    <a:pt x="122" y="303"/>
                  </a:lnTo>
                  <a:lnTo>
                    <a:pt x="108" y="302"/>
                  </a:lnTo>
                  <a:lnTo>
                    <a:pt x="101" y="301"/>
                  </a:lnTo>
                  <a:lnTo>
                    <a:pt x="93" y="301"/>
                  </a:lnTo>
                  <a:lnTo>
                    <a:pt x="88" y="299"/>
                  </a:lnTo>
                  <a:lnTo>
                    <a:pt x="81" y="298"/>
                  </a:lnTo>
                  <a:lnTo>
                    <a:pt x="69" y="294"/>
                  </a:lnTo>
                  <a:lnTo>
                    <a:pt x="58" y="289"/>
                  </a:lnTo>
                  <a:lnTo>
                    <a:pt x="48" y="283"/>
                  </a:lnTo>
                  <a:lnTo>
                    <a:pt x="38" y="275"/>
                  </a:lnTo>
                  <a:lnTo>
                    <a:pt x="30" y="266"/>
                  </a:lnTo>
                  <a:lnTo>
                    <a:pt x="23" y="256"/>
                  </a:lnTo>
                  <a:lnTo>
                    <a:pt x="17" y="246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1" y="192"/>
                  </a:lnTo>
                  <a:lnTo>
                    <a:pt x="0" y="158"/>
                  </a:lnTo>
                  <a:lnTo>
                    <a:pt x="0" y="140"/>
                  </a:lnTo>
                  <a:lnTo>
                    <a:pt x="2" y="122"/>
                  </a:lnTo>
                  <a:lnTo>
                    <a:pt x="4" y="105"/>
                  </a:lnTo>
                  <a:lnTo>
                    <a:pt x="8" y="89"/>
                  </a:lnTo>
                  <a:lnTo>
                    <a:pt x="13" y="76"/>
                  </a:lnTo>
                  <a:lnTo>
                    <a:pt x="18" y="62"/>
                  </a:lnTo>
                  <a:lnTo>
                    <a:pt x="22" y="57"/>
                  </a:lnTo>
                  <a:lnTo>
                    <a:pt x="25" y="51"/>
                  </a:lnTo>
                  <a:lnTo>
                    <a:pt x="33" y="40"/>
                  </a:lnTo>
                  <a:lnTo>
                    <a:pt x="42" y="31"/>
                  </a:lnTo>
                  <a:lnTo>
                    <a:pt x="51" y="23"/>
                  </a:lnTo>
                  <a:lnTo>
                    <a:pt x="62" y="15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50" y="1"/>
                  </a:lnTo>
                  <a:lnTo>
                    <a:pt x="159" y="3"/>
                  </a:lnTo>
                  <a:lnTo>
                    <a:pt x="169" y="5"/>
                  </a:lnTo>
                  <a:lnTo>
                    <a:pt x="178" y="8"/>
                  </a:lnTo>
                  <a:lnTo>
                    <a:pt x="186" y="11"/>
                  </a:lnTo>
                  <a:lnTo>
                    <a:pt x="193" y="15"/>
                  </a:lnTo>
                  <a:lnTo>
                    <a:pt x="200" y="20"/>
                  </a:lnTo>
                  <a:lnTo>
                    <a:pt x="212" y="31"/>
                  </a:lnTo>
                  <a:lnTo>
                    <a:pt x="221" y="44"/>
                  </a:lnTo>
                  <a:lnTo>
                    <a:pt x="227" y="58"/>
                  </a:lnTo>
                  <a:lnTo>
                    <a:pt x="230" y="75"/>
                  </a:lnTo>
                  <a:lnTo>
                    <a:pt x="163" y="75"/>
                  </a:lnTo>
                  <a:lnTo>
                    <a:pt x="158" y="62"/>
                  </a:lnTo>
                  <a:lnTo>
                    <a:pt x="154" y="58"/>
                  </a:lnTo>
                  <a:lnTo>
                    <a:pt x="150" y="54"/>
                  </a:lnTo>
                  <a:lnTo>
                    <a:pt x="138" y="49"/>
                  </a:lnTo>
                  <a:lnTo>
                    <a:pt x="122" y="47"/>
                  </a:lnTo>
                  <a:lnTo>
                    <a:pt x="116" y="47"/>
                  </a:lnTo>
                  <a:lnTo>
                    <a:pt x="110" y="48"/>
                  </a:lnTo>
                  <a:lnTo>
                    <a:pt x="105" y="49"/>
                  </a:lnTo>
                  <a:lnTo>
                    <a:pt x="101" y="51"/>
                  </a:lnTo>
                  <a:lnTo>
                    <a:pt x="91" y="57"/>
                  </a:lnTo>
                  <a:lnTo>
                    <a:pt x="84" y="65"/>
                  </a:lnTo>
                  <a:lnTo>
                    <a:pt x="78" y="77"/>
                  </a:lnTo>
                  <a:lnTo>
                    <a:pt x="74" y="91"/>
                  </a:lnTo>
                  <a:lnTo>
                    <a:pt x="70" y="106"/>
                  </a:lnTo>
                  <a:lnTo>
                    <a:pt x="69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3" name="Freeform 1833"/>
            <p:cNvSpPr>
              <a:spLocks noEditPoints="1"/>
            </p:cNvSpPr>
            <p:nvPr/>
          </p:nvSpPr>
          <p:spPr bwMode="auto">
            <a:xfrm>
              <a:off x="2909" y="2672"/>
              <a:ext cx="40" cy="61"/>
            </a:xfrm>
            <a:custGeom>
              <a:avLst/>
              <a:gdLst>
                <a:gd name="T0" fmla="*/ 0 w 239"/>
                <a:gd name="T1" fmla="*/ 0 h 302"/>
                <a:gd name="T2" fmla="*/ 0 w 239"/>
                <a:gd name="T3" fmla="*/ 0 h 302"/>
                <a:gd name="T4" fmla="*/ 0 w 239"/>
                <a:gd name="T5" fmla="*/ 0 h 302"/>
                <a:gd name="T6" fmla="*/ 0 w 239"/>
                <a:gd name="T7" fmla="*/ 0 h 302"/>
                <a:gd name="T8" fmla="*/ 0 w 239"/>
                <a:gd name="T9" fmla="*/ 0 h 302"/>
                <a:gd name="T10" fmla="*/ 0 w 239"/>
                <a:gd name="T11" fmla="*/ 0 h 302"/>
                <a:gd name="T12" fmla="*/ 0 w 239"/>
                <a:gd name="T13" fmla="*/ 0 h 302"/>
                <a:gd name="T14" fmla="*/ 0 w 239"/>
                <a:gd name="T15" fmla="*/ 0 h 302"/>
                <a:gd name="T16" fmla="*/ 0 w 239"/>
                <a:gd name="T17" fmla="*/ 0 h 302"/>
                <a:gd name="T18" fmla="*/ 0 w 239"/>
                <a:gd name="T19" fmla="*/ 0 h 302"/>
                <a:gd name="T20" fmla="*/ 0 w 239"/>
                <a:gd name="T21" fmla="*/ 0 h 302"/>
                <a:gd name="T22" fmla="*/ 0 w 239"/>
                <a:gd name="T23" fmla="*/ 0 h 302"/>
                <a:gd name="T24" fmla="*/ 0 w 239"/>
                <a:gd name="T25" fmla="*/ 0 h 302"/>
                <a:gd name="T26" fmla="*/ 0 w 239"/>
                <a:gd name="T27" fmla="*/ 0 h 302"/>
                <a:gd name="T28" fmla="*/ 0 w 239"/>
                <a:gd name="T29" fmla="*/ 0 h 302"/>
                <a:gd name="T30" fmla="*/ 0 w 239"/>
                <a:gd name="T31" fmla="*/ 0 h 302"/>
                <a:gd name="T32" fmla="*/ 0 w 239"/>
                <a:gd name="T33" fmla="*/ 0 h 302"/>
                <a:gd name="T34" fmla="*/ 0 w 239"/>
                <a:gd name="T35" fmla="*/ 0 h 302"/>
                <a:gd name="T36" fmla="*/ 0 w 239"/>
                <a:gd name="T37" fmla="*/ 0 h 302"/>
                <a:gd name="T38" fmla="*/ 0 w 239"/>
                <a:gd name="T39" fmla="*/ 0 h 302"/>
                <a:gd name="T40" fmla="*/ 0 w 239"/>
                <a:gd name="T41" fmla="*/ 0 h 302"/>
                <a:gd name="T42" fmla="*/ 0 w 239"/>
                <a:gd name="T43" fmla="*/ 0 h 302"/>
                <a:gd name="T44" fmla="*/ 0 w 239"/>
                <a:gd name="T45" fmla="*/ 0 h 302"/>
                <a:gd name="T46" fmla="*/ 0 w 239"/>
                <a:gd name="T47" fmla="*/ 0 h 302"/>
                <a:gd name="T48" fmla="*/ 0 w 239"/>
                <a:gd name="T49" fmla="*/ 0 h 302"/>
                <a:gd name="T50" fmla="*/ 0 w 239"/>
                <a:gd name="T51" fmla="*/ 0 h 302"/>
                <a:gd name="T52" fmla="*/ 0 w 239"/>
                <a:gd name="T53" fmla="*/ 0 h 302"/>
                <a:gd name="T54" fmla="*/ 0 w 239"/>
                <a:gd name="T55" fmla="*/ 0 h 302"/>
                <a:gd name="T56" fmla="*/ 0 w 239"/>
                <a:gd name="T57" fmla="*/ 0 h 302"/>
                <a:gd name="T58" fmla="*/ 0 w 239"/>
                <a:gd name="T59" fmla="*/ 0 h 302"/>
                <a:gd name="T60" fmla="*/ 0 w 239"/>
                <a:gd name="T61" fmla="*/ 0 h 302"/>
                <a:gd name="T62" fmla="*/ 0 w 239"/>
                <a:gd name="T63" fmla="*/ 0 h 302"/>
                <a:gd name="T64" fmla="*/ 0 w 239"/>
                <a:gd name="T65" fmla="*/ 0 h 302"/>
                <a:gd name="T66" fmla="*/ 0 w 239"/>
                <a:gd name="T67" fmla="*/ 0 h 302"/>
                <a:gd name="T68" fmla="*/ 0 w 239"/>
                <a:gd name="T69" fmla="*/ 0 h 302"/>
                <a:gd name="T70" fmla="*/ 0 w 239"/>
                <a:gd name="T71" fmla="*/ 0 h 302"/>
                <a:gd name="T72" fmla="*/ 0 w 239"/>
                <a:gd name="T73" fmla="*/ 0 h 302"/>
                <a:gd name="T74" fmla="*/ 0 w 239"/>
                <a:gd name="T75" fmla="*/ 0 h 302"/>
                <a:gd name="T76" fmla="*/ 0 w 239"/>
                <a:gd name="T77" fmla="*/ 0 h 302"/>
                <a:gd name="T78" fmla="*/ 0 w 239"/>
                <a:gd name="T79" fmla="*/ 0 h 302"/>
                <a:gd name="T80" fmla="*/ 0 w 239"/>
                <a:gd name="T81" fmla="*/ 0 h 302"/>
                <a:gd name="T82" fmla="*/ 0 w 239"/>
                <a:gd name="T83" fmla="*/ 0 h 302"/>
                <a:gd name="T84" fmla="*/ 0 w 239"/>
                <a:gd name="T85" fmla="*/ 0 h 302"/>
                <a:gd name="T86" fmla="*/ 0 w 239"/>
                <a:gd name="T87" fmla="*/ 0 h 302"/>
                <a:gd name="T88" fmla="*/ 0 w 239"/>
                <a:gd name="T89" fmla="*/ 0 h 302"/>
                <a:gd name="T90" fmla="*/ 0 w 239"/>
                <a:gd name="T91" fmla="*/ 0 h 302"/>
                <a:gd name="T92" fmla="*/ 0 w 239"/>
                <a:gd name="T93" fmla="*/ 0 h 302"/>
                <a:gd name="T94" fmla="*/ 0 w 239"/>
                <a:gd name="T95" fmla="*/ 0 h 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2"/>
                <a:gd name="T146" fmla="*/ 239 w 239"/>
                <a:gd name="T147" fmla="*/ 302 h 3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2">
                  <a:moveTo>
                    <a:pt x="68" y="151"/>
                  </a:moveTo>
                  <a:lnTo>
                    <a:pt x="69" y="175"/>
                  </a:lnTo>
                  <a:lnTo>
                    <a:pt x="70" y="186"/>
                  </a:lnTo>
                  <a:lnTo>
                    <a:pt x="71" y="196"/>
                  </a:lnTo>
                  <a:lnTo>
                    <a:pt x="75" y="214"/>
                  </a:lnTo>
                  <a:lnTo>
                    <a:pt x="79" y="228"/>
                  </a:lnTo>
                  <a:lnTo>
                    <a:pt x="86" y="239"/>
                  </a:lnTo>
                  <a:lnTo>
                    <a:pt x="96" y="247"/>
                  </a:lnTo>
                  <a:lnTo>
                    <a:pt x="106" y="251"/>
                  </a:lnTo>
                  <a:lnTo>
                    <a:pt x="119" y="253"/>
                  </a:lnTo>
                  <a:lnTo>
                    <a:pt x="125" y="252"/>
                  </a:lnTo>
                  <a:lnTo>
                    <a:pt x="132" y="251"/>
                  </a:lnTo>
                  <a:lnTo>
                    <a:pt x="137" y="249"/>
                  </a:lnTo>
                  <a:lnTo>
                    <a:pt x="143" y="247"/>
                  </a:lnTo>
                  <a:lnTo>
                    <a:pt x="151" y="239"/>
                  </a:lnTo>
                  <a:lnTo>
                    <a:pt x="158" y="228"/>
                  </a:lnTo>
                  <a:lnTo>
                    <a:pt x="164" y="214"/>
                  </a:lnTo>
                  <a:lnTo>
                    <a:pt x="167" y="196"/>
                  </a:lnTo>
                  <a:lnTo>
                    <a:pt x="170" y="175"/>
                  </a:lnTo>
                  <a:lnTo>
                    <a:pt x="171" y="151"/>
                  </a:lnTo>
                  <a:lnTo>
                    <a:pt x="170" y="127"/>
                  </a:lnTo>
                  <a:lnTo>
                    <a:pt x="167" y="106"/>
                  </a:lnTo>
                  <a:lnTo>
                    <a:pt x="166" y="97"/>
                  </a:lnTo>
                  <a:lnTo>
                    <a:pt x="164" y="88"/>
                  </a:lnTo>
                  <a:lnTo>
                    <a:pt x="158" y="74"/>
                  </a:lnTo>
                  <a:lnTo>
                    <a:pt x="151" y="63"/>
                  </a:lnTo>
                  <a:lnTo>
                    <a:pt x="143" y="55"/>
                  </a:lnTo>
                  <a:lnTo>
                    <a:pt x="132" y="51"/>
                  </a:lnTo>
                  <a:lnTo>
                    <a:pt x="119" y="49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5"/>
                  </a:lnTo>
                  <a:lnTo>
                    <a:pt x="86" y="63"/>
                  </a:lnTo>
                  <a:lnTo>
                    <a:pt x="79" y="74"/>
                  </a:lnTo>
                  <a:lnTo>
                    <a:pt x="75" y="88"/>
                  </a:lnTo>
                  <a:lnTo>
                    <a:pt x="71" y="106"/>
                  </a:lnTo>
                  <a:lnTo>
                    <a:pt x="68" y="151"/>
                  </a:lnTo>
                  <a:close/>
                  <a:moveTo>
                    <a:pt x="0" y="151"/>
                  </a:moveTo>
                  <a:lnTo>
                    <a:pt x="0" y="133"/>
                  </a:lnTo>
                  <a:lnTo>
                    <a:pt x="1" y="116"/>
                  </a:lnTo>
                  <a:lnTo>
                    <a:pt x="3" y="100"/>
                  </a:lnTo>
                  <a:lnTo>
                    <a:pt x="7" y="85"/>
                  </a:lnTo>
                  <a:lnTo>
                    <a:pt x="11" y="72"/>
                  </a:lnTo>
                  <a:lnTo>
                    <a:pt x="16" y="59"/>
                  </a:lnTo>
                  <a:lnTo>
                    <a:pt x="22" y="48"/>
                  </a:lnTo>
                  <a:lnTo>
                    <a:pt x="29" y="37"/>
                  </a:lnTo>
                  <a:lnTo>
                    <a:pt x="37" y="29"/>
                  </a:lnTo>
                  <a:lnTo>
                    <a:pt x="45" y="21"/>
                  </a:lnTo>
                  <a:lnTo>
                    <a:pt x="56" y="14"/>
                  </a:lnTo>
                  <a:lnTo>
                    <a:pt x="67" y="9"/>
                  </a:lnTo>
                  <a:lnTo>
                    <a:pt x="78" y="5"/>
                  </a:lnTo>
                  <a:lnTo>
                    <a:pt x="91" y="2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0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1" y="9"/>
                  </a:lnTo>
                  <a:lnTo>
                    <a:pt x="183" y="14"/>
                  </a:lnTo>
                  <a:lnTo>
                    <a:pt x="192" y="21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7"/>
                  </a:lnTo>
                  <a:lnTo>
                    <a:pt x="217" y="48"/>
                  </a:lnTo>
                  <a:lnTo>
                    <a:pt x="222" y="59"/>
                  </a:lnTo>
                  <a:lnTo>
                    <a:pt x="232" y="85"/>
                  </a:lnTo>
                  <a:lnTo>
                    <a:pt x="238" y="117"/>
                  </a:lnTo>
                  <a:lnTo>
                    <a:pt x="239" y="152"/>
                  </a:lnTo>
                  <a:lnTo>
                    <a:pt x="239" y="170"/>
                  </a:lnTo>
                  <a:lnTo>
                    <a:pt x="238" y="187"/>
                  </a:lnTo>
                  <a:lnTo>
                    <a:pt x="235" y="203"/>
                  </a:lnTo>
                  <a:lnTo>
                    <a:pt x="232" y="218"/>
                  </a:lnTo>
                  <a:lnTo>
                    <a:pt x="227" y="231"/>
                  </a:lnTo>
                  <a:lnTo>
                    <a:pt x="222" y="244"/>
                  </a:lnTo>
                  <a:lnTo>
                    <a:pt x="217" y="254"/>
                  </a:lnTo>
                  <a:lnTo>
                    <a:pt x="210" y="265"/>
                  </a:lnTo>
                  <a:lnTo>
                    <a:pt x="201" y="273"/>
                  </a:lnTo>
                  <a:lnTo>
                    <a:pt x="192" y="282"/>
                  </a:lnTo>
                  <a:lnTo>
                    <a:pt x="183" y="288"/>
                  </a:lnTo>
                  <a:lnTo>
                    <a:pt x="172" y="293"/>
                  </a:lnTo>
                  <a:lnTo>
                    <a:pt x="160" y="297"/>
                  </a:lnTo>
                  <a:lnTo>
                    <a:pt x="147" y="300"/>
                  </a:lnTo>
                  <a:lnTo>
                    <a:pt x="119" y="302"/>
                  </a:lnTo>
                  <a:lnTo>
                    <a:pt x="104" y="301"/>
                  </a:lnTo>
                  <a:lnTo>
                    <a:pt x="91" y="299"/>
                  </a:lnTo>
                  <a:lnTo>
                    <a:pt x="78" y="297"/>
                  </a:lnTo>
                  <a:lnTo>
                    <a:pt x="67" y="293"/>
                  </a:lnTo>
                  <a:lnTo>
                    <a:pt x="56" y="288"/>
                  </a:lnTo>
                  <a:lnTo>
                    <a:pt x="45" y="280"/>
                  </a:lnTo>
                  <a:lnTo>
                    <a:pt x="37" y="273"/>
                  </a:lnTo>
                  <a:lnTo>
                    <a:pt x="29" y="265"/>
                  </a:lnTo>
                  <a:lnTo>
                    <a:pt x="22" y="254"/>
                  </a:lnTo>
                  <a:lnTo>
                    <a:pt x="16" y="243"/>
                  </a:lnTo>
                  <a:lnTo>
                    <a:pt x="7" y="217"/>
                  </a:lnTo>
                  <a:lnTo>
                    <a:pt x="1" y="18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4" name="Freeform 1834"/>
            <p:cNvSpPr>
              <a:spLocks/>
            </p:cNvSpPr>
            <p:nvPr/>
          </p:nvSpPr>
          <p:spPr bwMode="auto">
            <a:xfrm>
              <a:off x="2860" y="2505"/>
              <a:ext cx="39" cy="58"/>
            </a:xfrm>
            <a:custGeom>
              <a:avLst/>
              <a:gdLst>
                <a:gd name="T0" fmla="*/ 0 w 234"/>
                <a:gd name="T1" fmla="*/ 0 h 287"/>
                <a:gd name="T2" fmla="*/ 0 w 234"/>
                <a:gd name="T3" fmla="*/ 0 h 287"/>
                <a:gd name="T4" fmla="*/ 0 w 234"/>
                <a:gd name="T5" fmla="*/ 0 h 287"/>
                <a:gd name="T6" fmla="*/ 0 w 234"/>
                <a:gd name="T7" fmla="*/ 0 h 287"/>
                <a:gd name="T8" fmla="*/ 0 w 234"/>
                <a:gd name="T9" fmla="*/ 0 h 287"/>
                <a:gd name="T10" fmla="*/ 0 w 234"/>
                <a:gd name="T11" fmla="*/ 0 h 287"/>
                <a:gd name="T12" fmla="*/ 0 w 234"/>
                <a:gd name="T13" fmla="*/ 0 h 287"/>
                <a:gd name="T14" fmla="*/ 0 w 234"/>
                <a:gd name="T15" fmla="*/ 0 h 287"/>
                <a:gd name="T16" fmla="*/ 0 w 234"/>
                <a:gd name="T17" fmla="*/ 0 h 287"/>
                <a:gd name="T18" fmla="*/ 0 w 234"/>
                <a:gd name="T19" fmla="*/ 0 h 287"/>
                <a:gd name="T20" fmla="*/ 0 w 234"/>
                <a:gd name="T21" fmla="*/ 0 h 287"/>
                <a:gd name="T22" fmla="*/ 0 w 234"/>
                <a:gd name="T23" fmla="*/ 0 h 287"/>
                <a:gd name="T24" fmla="*/ 0 w 234"/>
                <a:gd name="T25" fmla="*/ 0 h 287"/>
                <a:gd name="T26" fmla="*/ 0 w 234"/>
                <a:gd name="T27" fmla="*/ 0 h 287"/>
                <a:gd name="T28" fmla="*/ 0 w 234"/>
                <a:gd name="T29" fmla="*/ 0 h 287"/>
                <a:gd name="T30" fmla="*/ 0 w 234"/>
                <a:gd name="T31" fmla="*/ 0 h 287"/>
                <a:gd name="T32" fmla="*/ 0 w 234"/>
                <a:gd name="T33" fmla="*/ 0 h 287"/>
                <a:gd name="T34" fmla="*/ 0 w 234"/>
                <a:gd name="T35" fmla="*/ 0 h 287"/>
                <a:gd name="T36" fmla="*/ 0 w 234"/>
                <a:gd name="T37" fmla="*/ 0 h 287"/>
                <a:gd name="T38" fmla="*/ 0 w 234"/>
                <a:gd name="T39" fmla="*/ 0 h 287"/>
                <a:gd name="T40" fmla="*/ 0 w 234"/>
                <a:gd name="T41" fmla="*/ 0 h 287"/>
                <a:gd name="T42" fmla="*/ 0 w 234"/>
                <a:gd name="T43" fmla="*/ 0 h 287"/>
                <a:gd name="T44" fmla="*/ 0 w 234"/>
                <a:gd name="T45" fmla="*/ 0 h 287"/>
                <a:gd name="T46" fmla="*/ 0 w 234"/>
                <a:gd name="T47" fmla="*/ 0 h 287"/>
                <a:gd name="T48" fmla="*/ 0 w 234"/>
                <a:gd name="T49" fmla="*/ 0 h 287"/>
                <a:gd name="T50" fmla="*/ 0 w 234"/>
                <a:gd name="T51" fmla="*/ 0 h 287"/>
                <a:gd name="T52" fmla="*/ 0 w 234"/>
                <a:gd name="T53" fmla="*/ 0 h 2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4"/>
                <a:gd name="T82" fmla="*/ 0 h 287"/>
                <a:gd name="T83" fmla="*/ 234 w 234"/>
                <a:gd name="T84" fmla="*/ 287 h 2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4" h="287">
                  <a:moveTo>
                    <a:pt x="116" y="287"/>
                  </a:moveTo>
                  <a:lnTo>
                    <a:pt x="47" y="287"/>
                  </a:lnTo>
                  <a:lnTo>
                    <a:pt x="48" y="271"/>
                  </a:lnTo>
                  <a:lnTo>
                    <a:pt x="50" y="257"/>
                  </a:lnTo>
                  <a:lnTo>
                    <a:pt x="57" y="226"/>
                  </a:lnTo>
                  <a:lnTo>
                    <a:pt x="61" y="212"/>
                  </a:lnTo>
                  <a:lnTo>
                    <a:pt x="67" y="196"/>
                  </a:lnTo>
                  <a:lnTo>
                    <a:pt x="72" y="181"/>
                  </a:lnTo>
                  <a:lnTo>
                    <a:pt x="79" y="167"/>
                  </a:lnTo>
                  <a:lnTo>
                    <a:pt x="96" y="138"/>
                  </a:lnTo>
                  <a:lnTo>
                    <a:pt x="104" y="122"/>
                  </a:lnTo>
                  <a:lnTo>
                    <a:pt x="113" y="107"/>
                  </a:lnTo>
                  <a:lnTo>
                    <a:pt x="125" y="93"/>
                  </a:lnTo>
                  <a:lnTo>
                    <a:pt x="137" y="78"/>
                  </a:lnTo>
                  <a:lnTo>
                    <a:pt x="162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44"/>
                  </a:lnTo>
                  <a:lnTo>
                    <a:pt x="208" y="71"/>
                  </a:lnTo>
                  <a:lnTo>
                    <a:pt x="186" y="99"/>
                  </a:lnTo>
                  <a:lnTo>
                    <a:pt x="166" y="128"/>
                  </a:lnTo>
                  <a:lnTo>
                    <a:pt x="150" y="157"/>
                  </a:lnTo>
                  <a:lnTo>
                    <a:pt x="137" y="188"/>
                  </a:lnTo>
                  <a:lnTo>
                    <a:pt x="126" y="220"/>
                  </a:lnTo>
                  <a:lnTo>
                    <a:pt x="119" y="252"/>
                  </a:lnTo>
                  <a:lnTo>
                    <a:pt x="116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5" name="Freeform 1835"/>
            <p:cNvSpPr>
              <a:spLocks noEditPoints="1"/>
            </p:cNvSpPr>
            <p:nvPr/>
          </p:nvSpPr>
          <p:spPr bwMode="auto">
            <a:xfrm>
              <a:off x="2909" y="2503"/>
              <a:ext cx="40" cy="61"/>
            </a:xfrm>
            <a:custGeom>
              <a:avLst/>
              <a:gdLst>
                <a:gd name="T0" fmla="*/ 0 w 239"/>
                <a:gd name="T1" fmla="*/ 0 h 303"/>
                <a:gd name="T2" fmla="*/ 0 w 239"/>
                <a:gd name="T3" fmla="*/ 0 h 303"/>
                <a:gd name="T4" fmla="*/ 0 w 239"/>
                <a:gd name="T5" fmla="*/ 0 h 303"/>
                <a:gd name="T6" fmla="*/ 0 w 239"/>
                <a:gd name="T7" fmla="*/ 0 h 303"/>
                <a:gd name="T8" fmla="*/ 0 w 239"/>
                <a:gd name="T9" fmla="*/ 0 h 303"/>
                <a:gd name="T10" fmla="*/ 0 w 239"/>
                <a:gd name="T11" fmla="*/ 0 h 303"/>
                <a:gd name="T12" fmla="*/ 0 w 239"/>
                <a:gd name="T13" fmla="*/ 0 h 303"/>
                <a:gd name="T14" fmla="*/ 0 w 239"/>
                <a:gd name="T15" fmla="*/ 0 h 303"/>
                <a:gd name="T16" fmla="*/ 0 w 239"/>
                <a:gd name="T17" fmla="*/ 0 h 303"/>
                <a:gd name="T18" fmla="*/ 0 w 239"/>
                <a:gd name="T19" fmla="*/ 0 h 303"/>
                <a:gd name="T20" fmla="*/ 0 w 239"/>
                <a:gd name="T21" fmla="*/ 0 h 303"/>
                <a:gd name="T22" fmla="*/ 0 w 239"/>
                <a:gd name="T23" fmla="*/ 0 h 303"/>
                <a:gd name="T24" fmla="*/ 0 w 239"/>
                <a:gd name="T25" fmla="*/ 0 h 303"/>
                <a:gd name="T26" fmla="*/ 0 w 239"/>
                <a:gd name="T27" fmla="*/ 0 h 303"/>
                <a:gd name="T28" fmla="*/ 0 w 239"/>
                <a:gd name="T29" fmla="*/ 0 h 303"/>
                <a:gd name="T30" fmla="*/ 0 w 239"/>
                <a:gd name="T31" fmla="*/ 0 h 303"/>
                <a:gd name="T32" fmla="*/ 0 w 239"/>
                <a:gd name="T33" fmla="*/ 0 h 303"/>
                <a:gd name="T34" fmla="*/ 0 w 239"/>
                <a:gd name="T35" fmla="*/ 0 h 303"/>
                <a:gd name="T36" fmla="*/ 0 w 239"/>
                <a:gd name="T37" fmla="*/ 0 h 303"/>
                <a:gd name="T38" fmla="*/ 0 w 239"/>
                <a:gd name="T39" fmla="*/ 0 h 303"/>
                <a:gd name="T40" fmla="*/ 0 w 239"/>
                <a:gd name="T41" fmla="*/ 0 h 303"/>
                <a:gd name="T42" fmla="*/ 0 w 239"/>
                <a:gd name="T43" fmla="*/ 0 h 303"/>
                <a:gd name="T44" fmla="*/ 0 w 239"/>
                <a:gd name="T45" fmla="*/ 0 h 303"/>
                <a:gd name="T46" fmla="*/ 0 w 239"/>
                <a:gd name="T47" fmla="*/ 0 h 303"/>
                <a:gd name="T48" fmla="*/ 0 w 239"/>
                <a:gd name="T49" fmla="*/ 0 h 303"/>
                <a:gd name="T50" fmla="*/ 0 w 239"/>
                <a:gd name="T51" fmla="*/ 0 h 303"/>
                <a:gd name="T52" fmla="*/ 0 w 239"/>
                <a:gd name="T53" fmla="*/ 0 h 303"/>
                <a:gd name="T54" fmla="*/ 0 w 239"/>
                <a:gd name="T55" fmla="*/ 0 h 303"/>
                <a:gd name="T56" fmla="*/ 0 w 239"/>
                <a:gd name="T57" fmla="*/ 0 h 303"/>
                <a:gd name="T58" fmla="*/ 0 w 239"/>
                <a:gd name="T59" fmla="*/ 0 h 303"/>
                <a:gd name="T60" fmla="*/ 0 w 239"/>
                <a:gd name="T61" fmla="*/ 0 h 303"/>
                <a:gd name="T62" fmla="*/ 0 w 239"/>
                <a:gd name="T63" fmla="*/ 0 h 303"/>
                <a:gd name="T64" fmla="*/ 0 w 239"/>
                <a:gd name="T65" fmla="*/ 0 h 303"/>
                <a:gd name="T66" fmla="*/ 0 w 239"/>
                <a:gd name="T67" fmla="*/ 0 h 303"/>
                <a:gd name="T68" fmla="*/ 0 w 239"/>
                <a:gd name="T69" fmla="*/ 0 h 303"/>
                <a:gd name="T70" fmla="*/ 0 w 239"/>
                <a:gd name="T71" fmla="*/ 0 h 303"/>
                <a:gd name="T72" fmla="*/ 0 w 239"/>
                <a:gd name="T73" fmla="*/ 0 h 303"/>
                <a:gd name="T74" fmla="*/ 0 w 239"/>
                <a:gd name="T75" fmla="*/ 0 h 303"/>
                <a:gd name="T76" fmla="*/ 0 w 239"/>
                <a:gd name="T77" fmla="*/ 0 h 303"/>
                <a:gd name="T78" fmla="*/ 0 w 239"/>
                <a:gd name="T79" fmla="*/ 0 h 303"/>
                <a:gd name="T80" fmla="*/ 0 w 239"/>
                <a:gd name="T81" fmla="*/ 0 h 303"/>
                <a:gd name="T82" fmla="*/ 0 w 239"/>
                <a:gd name="T83" fmla="*/ 0 h 303"/>
                <a:gd name="T84" fmla="*/ 0 w 239"/>
                <a:gd name="T85" fmla="*/ 0 h 303"/>
                <a:gd name="T86" fmla="*/ 0 w 239"/>
                <a:gd name="T87" fmla="*/ 0 h 303"/>
                <a:gd name="T88" fmla="*/ 0 w 239"/>
                <a:gd name="T89" fmla="*/ 0 h 303"/>
                <a:gd name="T90" fmla="*/ 0 w 239"/>
                <a:gd name="T91" fmla="*/ 0 h 303"/>
                <a:gd name="T92" fmla="*/ 0 w 239"/>
                <a:gd name="T93" fmla="*/ 0 h 303"/>
                <a:gd name="T94" fmla="*/ 0 w 239"/>
                <a:gd name="T95" fmla="*/ 0 h 3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3"/>
                <a:gd name="T146" fmla="*/ 239 w 239"/>
                <a:gd name="T147" fmla="*/ 303 h 3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3">
                  <a:moveTo>
                    <a:pt x="68" y="152"/>
                  </a:moveTo>
                  <a:lnTo>
                    <a:pt x="69" y="177"/>
                  </a:lnTo>
                  <a:lnTo>
                    <a:pt x="70" y="187"/>
                  </a:lnTo>
                  <a:lnTo>
                    <a:pt x="71" y="198"/>
                  </a:lnTo>
                  <a:lnTo>
                    <a:pt x="75" y="214"/>
                  </a:lnTo>
                  <a:lnTo>
                    <a:pt x="79" y="229"/>
                  </a:lnTo>
                  <a:lnTo>
                    <a:pt x="86" y="240"/>
                  </a:lnTo>
                  <a:lnTo>
                    <a:pt x="96" y="248"/>
                  </a:lnTo>
                  <a:lnTo>
                    <a:pt x="106" y="253"/>
                  </a:lnTo>
                  <a:lnTo>
                    <a:pt x="119" y="254"/>
                  </a:lnTo>
                  <a:lnTo>
                    <a:pt x="125" y="254"/>
                  </a:lnTo>
                  <a:lnTo>
                    <a:pt x="132" y="253"/>
                  </a:lnTo>
                  <a:lnTo>
                    <a:pt x="137" y="251"/>
                  </a:lnTo>
                  <a:lnTo>
                    <a:pt x="143" y="248"/>
                  </a:lnTo>
                  <a:lnTo>
                    <a:pt x="151" y="240"/>
                  </a:lnTo>
                  <a:lnTo>
                    <a:pt x="158" y="229"/>
                  </a:lnTo>
                  <a:lnTo>
                    <a:pt x="164" y="214"/>
                  </a:lnTo>
                  <a:lnTo>
                    <a:pt x="167" y="198"/>
                  </a:lnTo>
                  <a:lnTo>
                    <a:pt x="170" y="177"/>
                  </a:lnTo>
                  <a:lnTo>
                    <a:pt x="171" y="152"/>
                  </a:lnTo>
                  <a:lnTo>
                    <a:pt x="170" y="128"/>
                  </a:lnTo>
                  <a:lnTo>
                    <a:pt x="167" y="107"/>
                  </a:lnTo>
                  <a:lnTo>
                    <a:pt x="166" y="97"/>
                  </a:lnTo>
                  <a:lnTo>
                    <a:pt x="164" y="89"/>
                  </a:lnTo>
                  <a:lnTo>
                    <a:pt x="158" y="75"/>
                  </a:lnTo>
                  <a:lnTo>
                    <a:pt x="151" y="64"/>
                  </a:lnTo>
                  <a:lnTo>
                    <a:pt x="143" y="56"/>
                  </a:lnTo>
                  <a:lnTo>
                    <a:pt x="132" y="52"/>
                  </a:lnTo>
                  <a:lnTo>
                    <a:pt x="119" y="49"/>
                  </a:lnTo>
                  <a:lnTo>
                    <a:pt x="112" y="51"/>
                  </a:lnTo>
                  <a:lnTo>
                    <a:pt x="106" y="52"/>
                  </a:lnTo>
                  <a:lnTo>
                    <a:pt x="101" y="54"/>
                  </a:lnTo>
                  <a:lnTo>
                    <a:pt x="96" y="56"/>
                  </a:lnTo>
                  <a:lnTo>
                    <a:pt x="86" y="64"/>
                  </a:lnTo>
                  <a:lnTo>
                    <a:pt x="79" y="75"/>
                  </a:lnTo>
                  <a:lnTo>
                    <a:pt x="75" y="89"/>
                  </a:lnTo>
                  <a:lnTo>
                    <a:pt x="71" y="107"/>
                  </a:lnTo>
                  <a:lnTo>
                    <a:pt x="68" y="152"/>
                  </a:lnTo>
                  <a:close/>
                  <a:moveTo>
                    <a:pt x="0" y="152"/>
                  </a:moveTo>
                  <a:lnTo>
                    <a:pt x="0" y="134"/>
                  </a:lnTo>
                  <a:lnTo>
                    <a:pt x="1" y="116"/>
                  </a:lnTo>
                  <a:lnTo>
                    <a:pt x="3" y="101"/>
                  </a:lnTo>
                  <a:lnTo>
                    <a:pt x="7" y="86"/>
                  </a:lnTo>
                  <a:lnTo>
                    <a:pt x="11" y="72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29" y="38"/>
                  </a:lnTo>
                  <a:lnTo>
                    <a:pt x="37" y="30"/>
                  </a:lnTo>
                  <a:lnTo>
                    <a:pt x="45" y="21"/>
                  </a:lnTo>
                  <a:lnTo>
                    <a:pt x="56" y="15"/>
                  </a:lnTo>
                  <a:lnTo>
                    <a:pt x="67" y="10"/>
                  </a:lnTo>
                  <a:lnTo>
                    <a:pt x="78" y="6"/>
                  </a:lnTo>
                  <a:lnTo>
                    <a:pt x="91" y="4"/>
                  </a:lnTo>
                  <a:lnTo>
                    <a:pt x="119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7" y="4"/>
                  </a:lnTo>
                  <a:lnTo>
                    <a:pt x="159" y="6"/>
                  </a:lnTo>
                  <a:lnTo>
                    <a:pt x="171" y="10"/>
                  </a:lnTo>
                  <a:lnTo>
                    <a:pt x="183" y="15"/>
                  </a:lnTo>
                  <a:lnTo>
                    <a:pt x="192" y="21"/>
                  </a:lnTo>
                  <a:lnTo>
                    <a:pt x="197" y="25"/>
                  </a:lnTo>
                  <a:lnTo>
                    <a:pt x="201" y="30"/>
                  </a:lnTo>
                  <a:lnTo>
                    <a:pt x="210" y="38"/>
                  </a:lnTo>
                  <a:lnTo>
                    <a:pt x="217" y="48"/>
                  </a:lnTo>
                  <a:lnTo>
                    <a:pt x="222" y="60"/>
                  </a:lnTo>
                  <a:lnTo>
                    <a:pt x="232" y="86"/>
                  </a:lnTo>
                  <a:lnTo>
                    <a:pt x="238" y="117"/>
                  </a:lnTo>
                  <a:lnTo>
                    <a:pt x="239" y="153"/>
                  </a:lnTo>
                  <a:lnTo>
                    <a:pt x="239" y="171"/>
                  </a:lnTo>
                  <a:lnTo>
                    <a:pt x="238" y="188"/>
                  </a:lnTo>
                  <a:lnTo>
                    <a:pt x="235" y="204"/>
                  </a:lnTo>
                  <a:lnTo>
                    <a:pt x="232" y="219"/>
                  </a:lnTo>
                  <a:lnTo>
                    <a:pt x="227" y="232"/>
                  </a:lnTo>
                  <a:lnTo>
                    <a:pt x="222" y="245"/>
                  </a:lnTo>
                  <a:lnTo>
                    <a:pt x="217" y="256"/>
                  </a:lnTo>
                  <a:lnTo>
                    <a:pt x="210" y="266"/>
                  </a:lnTo>
                  <a:lnTo>
                    <a:pt x="201" y="275"/>
                  </a:lnTo>
                  <a:lnTo>
                    <a:pt x="192" y="282"/>
                  </a:lnTo>
                  <a:lnTo>
                    <a:pt x="183" y="288"/>
                  </a:lnTo>
                  <a:lnTo>
                    <a:pt x="172" y="294"/>
                  </a:lnTo>
                  <a:lnTo>
                    <a:pt x="160" y="298"/>
                  </a:lnTo>
                  <a:lnTo>
                    <a:pt x="147" y="301"/>
                  </a:lnTo>
                  <a:lnTo>
                    <a:pt x="119" y="303"/>
                  </a:lnTo>
                  <a:lnTo>
                    <a:pt x="104" y="303"/>
                  </a:lnTo>
                  <a:lnTo>
                    <a:pt x="91" y="301"/>
                  </a:lnTo>
                  <a:lnTo>
                    <a:pt x="78" y="298"/>
                  </a:lnTo>
                  <a:lnTo>
                    <a:pt x="67" y="294"/>
                  </a:lnTo>
                  <a:lnTo>
                    <a:pt x="56" y="288"/>
                  </a:lnTo>
                  <a:lnTo>
                    <a:pt x="45" y="282"/>
                  </a:lnTo>
                  <a:lnTo>
                    <a:pt x="37" y="275"/>
                  </a:lnTo>
                  <a:lnTo>
                    <a:pt x="29" y="266"/>
                  </a:lnTo>
                  <a:lnTo>
                    <a:pt x="22" y="256"/>
                  </a:lnTo>
                  <a:lnTo>
                    <a:pt x="16" y="245"/>
                  </a:lnTo>
                  <a:lnTo>
                    <a:pt x="7" y="219"/>
                  </a:lnTo>
                  <a:lnTo>
                    <a:pt x="1" y="187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6" name="Freeform 1836"/>
            <p:cNvSpPr>
              <a:spLocks noEditPoints="1"/>
            </p:cNvSpPr>
            <p:nvPr/>
          </p:nvSpPr>
          <p:spPr bwMode="auto">
            <a:xfrm>
              <a:off x="2860" y="2335"/>
              <a:ext cx="40" cy="61"/>
            </a:xfrm>
            <a:custGeom>
              <a:avLst/>
              <a:gdLst>
                <a:gd name="T0" fmla="*/ 0 w 238"/>
                <a:gd name="T1" fmla="*/ 0 h 304"/>
                <a:gd name="T2" fmla="*/ 0 w 238"/>
                <a:gd name="T3" fmla="*/ 0 h 304"/>
                <a:gd name="T4" fmla="*/ 0 w 238"/>
                <a:gd name="T5" fmla="*/ 0 h 304"/>
                <a:gd name="T6" fmla="*/ 0 w 238"/>
                <a:gd name="T7" fmla="*/ 0 h 304"/>
                <a:gd name="T8" fmla="*/ 0 w 238"/>
                <a:gd name="T9" fmla="*/ 0 h 304"/>
                <a:gd name="T10" fmla="*/ 0 w 238"/>
                <a:gd name="T11" fmla="*/ 0 h 304"/>
                <a:gd name="T12" fmla="*/ 0 w 238"/>
                <a:gd name="T13" fmla="*/ 0 h 304"/>
                <a:gd name="T14" fmla="*/ 0 w 238"/>
                <a:gd name="T15" fmla="*/ 0 h 304"/>
                <a:gd name="T16" fmla="*/ 0 w 238"/>
                <a:gd name="T17" fmla="*/ 0 h 304"/>
                <a:gd name="T18" fmla="*/ 0 w 238"/>
                <a:gd name="T19" fmla="*/ 0 h 304"/>
                <a:gd name="T20" fmla="*/ 0 w 238"/>
                <a:gd name="T21" fmla="*/ 0 h 304"/>
                <a:gd name="T22" fmla="*/ 0 w 238"/>
                <a:gd name="T23" fmla="*/ 0 h 304"/>
                <a:gd name="T24" fmla="*/ 0 w 238"/>
                <a:gd name="T25" fmla="*/ 0 h 304"/>
                <a:gd name="T26" fmla="*/ 0 w 238"/>
                <a:gd name="T27" fmla="*/ 0 h 304"/>
                <a:gd name="T28" fmla="*/ 0 w 238"/>
                <a:gd name="T29" fmla="*/ 0 h 304"/>
                <a:gd name="T30" fmla="*/ 0 w 238"/>
                <a:gd name="T31" fmla="*/ 0 h 304"/>
                <a:gd name="T32" fmla="*/ 0 w 238"/>
                <a:gd name="T33" fmla="*/ 0 h 304"/>
                <a:gd name="T34" fmla="*/ 0 w 238"/>
                <a:gd name="T35" fmla="*/ 0 h 304"/>
                <a:gd name="T36" fmla="*/ 0 w 238"/>
                <a:gd name="T37" fmla="*/ 0 h 304"/>
                <a:gd name="T38" fmla="*/ 0 w 238"/>
                <a:gd name="T39" fmla="*/ 0 h 304"/>
                <a:gd name="T40" fmla="*/ 0 w 238"/>
                <a:gd name="T41" fmla="*/ 0 h 304"/>
                <a:gd name="T42" fmla="*/ 0 w 238"/>
                <a:gd name="T43" fmla="*/ 0 h 304"/>
                <a:gd name="T44" fmla="*/ 0 w 238"/>
                <a:gd name="T45" fmla="*/ 0 h 304"/>
                <a:gd name="T46" fmla="*/ 0 w 238"/>
                <a:gd name="T47" fmla="*/ 0 h 304"/>
                <a:gd name="T48" fmla="*/ 0 w 238"/>
                <a:gd name="T49" fmla="*/ 0 h 304"/>
                <a:gd name="T50" fmla="*/ 0 w 238"/>
                <a:gd name="T51" fmla="*/ 0 h 304"/>
                <a:gd name="T52" fmla="*/ 0 w 238"/>
                <a:gd name="T53" fmla="*/ 0 h 304"/>
                <a:gd name="T54" fmla="*/ 0 w 238"/>
                <a:gd name="T55" fmla="*/ 0 h 304"/>
                <a:gd name="T56" fmla="*/ 0 w 238"/>
                <a:gd name="T57" fmla="*/ 0 h 304"/>
                <a:gd name="T58" fmla="*/ 0 w 238"/>
                <a:gd name="T59" fmla="*/ 0 h 304"/>
                <a:gd name="T60" fmla="*/ 0 w 238"/>
                <a:gd name="T61" fmla="*/ 0 h 304"/>
                <a:gd name="T62" fmla="*/ 0 w 238"/>
                <a:gd name="T63" fmla="*/ 0 h 304"/>
                <a:gd name="T64" fmla="*/ 0 w 238"/>
                <a:gd name="T65" fmla="*/ 0 h 304"/>
                <a:gd name="T66" fmla="*/ 0 w 238"/>
                <a:gd name="T67" fmla="*/ 0 h 304"/>
                <a:gd name="T68" fmla="*/ 0 w 238"/>
                <a:gd name="T69" fmla="*/ 0 h 304"/>
                <a:gd name="T70" fmla="*/ 0 w 238"/>
                <a:gd name="T71" fmla="*/ 0 h 304"/>
                <a:gd name="T72" fmla="*/ 0 w 238"/>
                <a:gd name="T73" fmla="*/ 0 h 304"/>
                <a:gd name="T74" fmla="*/ 0 w 238"/>
                <a:gd name="T75" fmla="*/ 0 h 304"/>
                <a:gd name="T76" fmla="*/ 0 w 238"/>
                <a:gd name="T77" fmla="*/ 0 h 304"/>
                <a:gd name="T78" fmla="*/ 0 w 238"/>
                <a:gd name="T79" fmla="*/ 0 h 304"/>
                <a:gd name="T80" fmla="*/ 0 w 238"/>
                <a:gd name="T81" fmla="*/ 0 h 304"/>
                <a:gd name="T82" fmla="*/ 0 w 238"/>
                <a:gd name="T83" fmla="*/ 0 h 304"/>
                <a:gd name="T84" fmla="*/ 0 w 238"/>
                <a:gd name="T85" fmla="*/ 0 h 304"/>
                <a:gd name="T86" fmla="*/ 0 w 238"/>
                <a:gd name="T87" fmla="*/ 0 h 304"/>
                <a:gd name="T88" fmla="*/ 0 w 238"/>
                <a:gd name="T89" fmla="*/ 0 h 304"/>
                <a:gd name="T90" fmla="*/ 0 w 238"/>
                <a:gd name="T91" fmla="*/ 0 h 304"/>
                <a:gd name="T92" fmla="*/ 0 w 238"/>
                <a:gd name="T93" fmla="*/ 0 h 304"/>
                <a:gd name="T94" fmla="*/ 0 w 238"/>
                <a:gd name="T95" fmla="*/ 0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304"/>
                <a:gd name="T146" fmla="*/ 238 w 238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304">
                  <a:moveTo>
                    <a:pt x="67" y="210"/>
                  </a:moveTo>
                  <a:lnTo>
                    <a:pt x="68" y="220"/>
                  </a:lnTo>
                  <a:lnTo>
                    <a:pt x="70" y="230"/>
                  </a:lnTo>
                  <a:lnTo>
                    <a:pt x="72" y="233"/>
                  </a:lnTo>
                  <a:lnTo>
                    <a:pt x="75" y="237"/>
                  </a:lnTo>
                  <a:lnTo>
                    <a:pt x="77" y="240"/>
                  </a:lnTo>
                  <a:lnTo>
                    <a:pt x="81" y="243"/>
                  </a:lnTo>
                  <a:lnTo>
                    <a:pt x="88" y="248"/>
                  </a:lnTo>
                  <a:lnTo>
                    <a:pt x="97" y="252"/>
                  </a:lnTo>
                  <a:lnTo>
                    <a:pt x="106" y="255"/>
                  </a:lnTo>
                  <a:lnTo>
                    <a:pt x="118" y="255"/>
                  </a:lnTo>
                  <a:lnTo>
                    <a:pt x="130" y="255"/>
                  </a:lnTo>
                  <a:lnTo>
                    <a:pt x="139" y="252"/>
                  </a:lnTo>
                  <a:lnTo>
                    <a:pt x="149" y="248"/>
                  </a:lnTo>
                  <a:lnTo>
                    <a:pt x="152" y="245"/>
                  </a:lnTo>
                  <a:lnTo>
                    <a:pt x="156" y="243"/>
                  </a:lnTo>
                  <a:lnTo>
                    <a:pt x="162" y="237"/>
                  </a:lnTo>
                  <a:lnTo>
                    <a:pt x="166" y="229"/>
                  </a:lnTo>
                  <a:lnTo>
                    <a:pt x="169" y="220"/>
                  </a:lnTo>
                  <a:lnTo>
                    <a:pt x="170" y="210"/>
                  </a:lnTo>
                  <a:lnTo>
                    <a:pt x="169" y="199"/>
                  </a:lnTo>
                  <a:lnTo>
                    <a:pt x="166" y="191"/>
                  </a:lnTo>
                  <a:lnTo>
                    <a:pt x="162" y="184"/>
                  </a:lnTo>
                  <a:lnTo>
                    <a:pt x="156" y="176"/>
                  </a:lnTo>
                  <a:lnTo>
                    <a:pt x="149" y="171"/>
                  </a:lnTo>
                  <a:lnTo>
                    <a:pt x="139" y="167"/>
                  </a:lnTo>
                  <a:lnTo>
                    <a:pt x="129" y="165"/>
                  </a:lnTo>
                  <a:lnTo>
                    <a:pt x="118" y="164"/>
                  </a:lnTo>
                  <a:lnTo>
                    <a:pt x="108" y="165"/>
                  </a:lnTo>
                  <a:lnTo>
                    <a:pt x="97" y="167"/>
                  </a:lnTo>
                  <a:lnTo>
                    <a:pt x="89" y="171"/>
                  </a:lnTo>
                  <a:lnTo>
                    <a:pt x="81" y="176"/>
                  </a:lnTo>
                  <a:lnTo>
                    <a:pt x="75" y="184"/>
                  </a:lnTo>
                  <a:lnTo>
                    <a:pt x="70" y="191"/>
                  </a:lnTo>
                  <a:lnTo>
                    <a:pt x="68" y="200"/>
                  </a:lnTo>
                  <a:lnTo>
                    <a:pt x="67" y="210"/>
                  </a:lnTo>
                  <a:close/>
                  <a:moveTo>
                    <a:pt x="72" y="84"/>
                  </a:moveTo>
                  <a:lnTo>
                    <a:pt x="72" y="91"/>
                  </a:lnTo>
                  <a:lnTo>
                    <a:pt x="75" y="98"/>
                  </a:lnTo>
                  <a:lnTo>
                    <a:pt x="78" y="104"/>
                  </a:lnTo>
                  <a:lnTo>
                    <a:pt x="84" y="110"/>
                  </a:lnTo>
                  <a:lnTo>
                    <a:pt x="90" y="113"/>
                  </a:lnTo>
                  <a:lnTo>
                    <a:pt x="98" y="116"/>
                  </a:lnTo>
                  <a:lnTo>
                    <a:pt x="118" y="118"/>
                  </a:lnTo>
                  <a:lnTo>
                    <a:pt x="129" y="118"/>
                  </a:lnTo>
                  <a:lnTo>
                    <a:pt x="133" y="117"/>
                  </a:lnTo>
                  <a:lnTo>
                    <a:pt x="138" y="116"/>
                  </a:lnTo>
                  <a:lnTo>
                    <a:pt x="146" y="113"/>
                  </a:lnTo>
                  <a:lnTo>
                    <a:pt x="152" y="110"/>
                  </a:lnTo>
                  <a:lnTo>
                    <a:pt x="158" y="104"/>
                  </a:lnTo>
                  <a:lnTo>
                    <a:pt x="162" y="98"/>
                  </a:lnTo>
                  <a:lnTo>
                    <a:pt x="164" y="91"/>
                  </a:lnTo>
                  <a:lnTo>
                    <a:pt x="165" y="84"/>
                  </a:lnTo>
                  <a:lnTo>
                    <a:pt x="164" y="75"/>
                  </a:lnTo>
                  <a:lnTo>
                    <a:pt x="162" y="69"/>
                  </a:lnTo>
                  <a:lnTo>
                    <a:pt x="158" y="63"/>
                  </a:lnTo>
                  <a:lnTo>
                    <a:pt x="152" y="57"/>
                  </a:lnTo>
                  <a:lnTo>
                    <a:pt x="145" y="53"/>
                  </a:lnTo>
                  <a:lnTo>
                    <a:pt x="138" y="50"/>
                  </a:lnTo>
                  <a:lnTo>
                    <a:pt x="118" y="48"/>
                  </a:lnTo>
                  <a:lnTo>
                    <a:pt x="108" y="48"/>
                  </a:lnTo>
                  <a:lnTo>
                    <a:pt x="99" y="50"/>
                  </a:lnTo>
                  <a:lnTo>
                    <a:pt x="91" y="53"/>
                  </a:lnTo>
                  <a:lnTo>
                    <a:pt x="84" y="57"/>
                  </a:lnTo>
                  <a:lnTo>
                    <a:pt x="79" y="63"/>
                  </a:lnTo>
                  <a:lnTo>
                    <a:pt x="75" y="69"/>
                  </a:lnTo>
                  <a:lnTo>
                    <a:pt x="72" y="76"/>
                  </a:lnTo>
                  <a:lnTo>
                    <a:pt x="72" y="84"/>
                  </a:lnTo>
                  <a:close/>
                  <a:moveTo>
                    <a:pt x="48" y="140"/>
                  </a:moveTo>
                  <a:lnTo>
                    <a:pt x="38" y="135"/>
                  </a:lnTo>
                  <a:lnTo>
                    <a:pt x="30" y="129"/>
                  </a:lnTo>
                  <a:lnTo>
                    <a:pt x="23" y="123"/>
                  </a:lnTo>
                  <a:lnTo>
                    <a:pt x="17" y="116"/>
                  </a:lnTo>
                  <a:lnTo>
                    <a:pt x="14" y="109"/>
                  </a:lnTo>
                  <a:lnTo>
                    <a:pt x="11" y="100"/>
                  </a:lnTo>
                  <a:lnTo>
                    <a:pt x="9" y="81"/>
                  </a:lnTo>
                  <a:lnTo>
                    <a:pt x="9" y="72"/>
                  </a:lnTo>
                  <a:lnTo>
                    <a:pt x="10" y="64"/>
                  </a:lnTo>
                  <a:lnTo>
                    <a:pt x="13" y="55"/>
                  </a:lnTo>
                  <a:lnTo>
                    <a:pt x="16" y="47"/>
                  </a:lnTo>
                  <a:lnTo>
                    <a:pt x="20" y="40"/>
                  </a:lnTo>
                  <a:lnTo>
                    <a:pt x="25" y="33"/>
                  </a:lnTo>
                  <a:lnTo>
                    <a:pt x="37" y="22"/>
                  </a:lnTo>
                  <a:lnTo>
                    <a:pt x="54" y="13"/>
                  </a:lnTo>
                  <a:lnTo>
                    <a:pt x="72" y="5"/>
                  </a:lnTo>
                  <a:lnTo>
                    <a:pt x="93" y="1"/>
                  </a:lnTo>
                  <a:lnTo>
                    <a:pt x="118" y="0"/>
                  </a:lnTo>
                  <a:lnTo>
                    <a:pt x="143" y="1"/>
                  </a:lnTo>
                  <a:lnTo>
                    <a:pt x="165" y="5"/>
                  </a:lnTo>
                  <a:lnTo>
                    <a:pt x="174" y="8"/>
                  </a:lnTo>
                  <a:lnTo>
                    <a:pt x="184" y="13"/>
                  </a:lnTo>
                  <a:lnTo>
                    <a:pt x="192" y="17"/>
                  </a:lnTo>
                  <a:lnTo>
                    <a:pt x="199" y="22"/>
                  </a:lnTo>
                  <a:lnTo>
                    <a:pt x="206" y="27"/>
                  </a:lnTo>
                  <a:lnTo>
                    <a:pt x="212" y="33"/>
                  </a:lnTo>
                  <a:lnTo>
                    <a:pt x="221" y="47"/>
                  </a:lnTo>
                  <a:lnTo>
                    <a:pt x="227" y="63"/>
                  </a:lnTo>
                  <a:lnTo>
                    <a:pt x="228" y="81"/>
                  </a:lnTo>
                  <a:lnTo>
                    <a:pt x="228" y="91"/>
                  </a:lnTo>
                  <a:lnTo>
                    <a:pt x="226" y="100"/>
                  </a:lnTo>
                  <a:lnTo>
                    <a:pt x="222" y="109"/>
                  </a:lnTo>
                  <a:lnTo>
                    <a:pt x="219" y="116"/>
                  </a:lnTo>
                  <a:lnTo>
                    <a:pt x="213" y="123"/>
                  </a:lnTo>
                  <a:lnTo>
                    <a:pt x="206" y="129"/>
                  </a:lnTo>
                  <a:lnTo>
                    <a:pt x="198" y="136"/>
                  </a:lnTo>
                  <a:lnTo>
                    <a:pt x="188" y="140"/>
                  </a:lnTo>
                  <a:lnTo>
                    <a:pt x="199" y="146"/>
                  </a:lnTo>
                  <a:lnTo>
                    <a:pt x="210" y="152"/>
                  </a:lnTo>
                  <a:lnTo>
                    <a:pt x="218" y="160"/>
                  </a:lnTo>
                  <a:lnTo>
                    <a:pt x="225" y="168"/>
                  </a:lnTo>
                  <a:lnTo>
                    <a:pt x="231" y="178"/>
                  </a:lnTo>
                  <a:lnTo>
                    <a:pt x="234" y="188"/>
                  </a:lnTo>
                  <a:lnTo>
                    <a:pt x="237" y="199"/>
                  </a:lnTo>
                  <a:lnTo>
                    <a:pt x="238" y="212"/>
                  </a:lnTo>
                  <a:lnTo>
                    <a:pt x="237" y="222"/>
                  </a:lnTo>
                  <a:lnTo>
                    <a:pt x="235" y="233"/>
                  </a:lnTo>
                  <a:lnTo>
                    <a:pt x="233" y="242"/>
                  </a:lnTo>
                  <a:lnTo>
                    <a:pt x="230" y="251"/>
                  </a:lnTo>
                  <a:lnTo>
                    <a:pt x="225" y="259"/>
                  </a:lnTo>
                  <a:lnTo>
                    <a:pt x="219" y="266"/>
                  </a:lnTo>
                  <a:lnTo>
                    <a:pt x="213" y="274"/>
                  </a:lnTo>
                  <a:lnTo>
                    <a:pt x="206" y="280"/>
                  </a:lnTo>
                  <a:lnTo>
                    <a:pt x="188" y="290"/>
                  </a:lnTo>
                  <a:lnTo>
                    <a:pt x="167" y="298"/>
                  </a:lnTo>
                  <a:lnTo>
                    <a:pt x="144" y="303"/>
                  </a:lnTo>
                  <a:lnTo>
                    <a:pt x="118" y="304"/>
                  </a:lnTo>
                  <a:lnTo>
                    <a:pt x="104" y="304"/>
                  </a:lnTo>
                  <a:lnTo>
                    <a:pt x="91" y="303"/>
                  </a:lnTo>
                  <a:lnTo>
                    <a:pt x="79" y="301"/>
                  </a:lnTo>
                  <a:lnTo>
                    <a:pt x="68" y="298"/>
                  </a:lnTo>
                  <a:lnTo>
                    <a:pt x="57" y="294"/>
                  </a:lnTo>
                  <a:lnTo>
                    <a:pt x="48" y="290"/>
                  </a:lnTo>
                  <a:lnTo>
                    <a:pt x="30" y="280"/>
                  </a:lnTo>
                  <a:lnTo>
                    <a:pt x="17" y="266"/>
                  </a:lnTo>
                  <a:lnTo>
                    <a:pt x="7" y="251"/>
                  </a:lnTo>
                  <a:lnTo>
                    <a:pt x="1" y="233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1" y="194"/>
                  </a:lnTo>
                  <a:lnTo>
                    <a:pt x="2" y="189"/>
                  </a:lnTo>
                  <a:lnTo>
                    <a:pt x="6" y="179"/>
                  </a:lnTo>
                  <a:lnTo>
                    <a:pt x="11" y="169"/>
                  </a:lnTo>
                  <a:lnTo>
                    <a:pt x="17" y="161"/>
                  </a:lnTo>
                  <a:lnTo>
                    <a:pt x="27" y="154"/>
                  </a:lnTo>
                  <a:lnTo>
                    <a:pt x="4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7" name="Freeform 1837"/>
            <p:cNvSpPr>
              <a:spLocks noEditPoints="1"/>
            </p:cNvSpPr>
            <p:nvPr/>
          </p:nvSpPr>
          <p:spPr bwMode="auto">
            <a:xfrm>
              <a:off x="2909" y="2335"/>
              <a:ext cx="40" cy="61"/>
            </a:xfrm>
            <a:custGeom>
              <a:avLst/>
              <a:gdLst>
                <a:gd name="T0" fmla="*/ 0 w 239"/>
                <a:gd name="T1" fmla="*/ 0 h 304"/>
                <a:gd name="T2" fmla="*/ 0 w 239"/>
                <a:gd name="T3" fmla="*/ 0 h 304"/>
                <a:gd name="T4" fmla="*/ 0 w 239"/>
                <a:gd name="T5" fmla="*/ 0 h 304"/>
                <a:gd name="T6" fmla="*/ 0 w 239"/>
                <a:gd name="T7" fmla="*/ 0 h 304"/>
                <a:gd name="T8" fmla="*/ 0 w 239"/>
                <a:gd name="T9" fmla="*/ 0 h 304"/>
                <a:gd name="T10" fmla="*/ 0 w 239"/>
                <a:gd name="T11" fmla="*/ 0 h 304"/>
                <a:gd name="T12" fmla="*/ 0 w 239"/>
                <a:gd name="T13" fmla="*/ 0 h 304"/>
                <a:gd name="T14" fmla="*/ 0 w 239"/>
                <a:gd name="T15" fmla="*/ 0 h 304"/>
                <a:gd name="T16" fmla="*/ 0 w 239"/>
                <a:gd name="T17" fmla="*/ 0 h 304"/>
                <a:gd name="T18" fmla="*/ 0 w 239"/>
                <a:gd name="T19" fmla="*/ 0 h 304"/>
                <a:gd name="T20" fmla="*/ 0 w 239"/>
                <a:gd name="T21" fmla="*/ 0 h 304"/>
                <a:gd name="T22" fmla="*/ 0 w 239"/>
                <a:gd name="T23" fmla="*/ 0 h 304"/>
                <a:gd name="T24" fmla="*/ 0 w 239"/>
                <a:gd name="T25" fmla="*/ 0 h 304"/>
                <a:gd name="T26" fmla="*/ 0 w 239"/>
                <a:gd name="T27" fmla="*/ 0 h 304"/>
                <a:gd name="T28" fmla="*/ 0 w 239"/>
                <a:gd name="T29" fmla="*/ 0 h 304"/>
                <a:gd name="T30" fmla="*/ 0 w 239"/>
                <a:gd name="T31" fmla="*/ 0 h 304"/>
                <a:gd name="T32" fmla="*/ 0 w 239"/>
                <a:gd name="T33" fmla="*/ 0 h 304"/>
                <a:gd name="T34" fmla="*/ 0 w 239"/>
                <a:gd name="T35" fmla="*/ 0 h 304"/>
                <a:gd name="T36" fmla="*/ 0 w 239"/>
                <a:gd name="T37" fmla="*/ 0 h 304"/>
                <a:gd name="T38" fmla="*/ 0 w 239"/>
                <a:gd name="T39" fmla="*/ 0 h 304"/>
                <a:gd name="T40" fmla="*/ 0 w 239"/>
                <a:gd name="T41" fmla="*/ 0 h 304"/>
                <a:gd name="T42" fmla="*/ 0 w 239"/>
                <a:gd name="T43" fmla="*/ 0 h 304"/>
                <a:gd name="T44" fmla="*/ 0 w 239"/>
                <a:gd name="T45" fmla="*/ 0 h 304"/>
                <a:gd name="T46" fmla="*/ 0 w 239"/>
                <a:gd name="T47" fmla="*/ 0 h 304"/>
                <a:gd name="T48" fmla="*/ 0 w 239"/>
                <a:gd name="T49" fmla="*/ 0 h 304"/>
                <a:gd name="T50" fmla="*/ 0 w 239"/>
                <a:gd name="T51" fmla="*/ 0 h 304"/>
                <a:gd name="T52" fmla="*/ 0 w 239"/>
                <a:gd name="T53" fmla="*/ 0 h 304"/>
                <a:gd name="T54" fmla="*/ 0 w 239"/>
                <a:gd name="T55" fmla="*/ 0 h 304"/>
                <a:gd name="T56" fmla="*/ 0 w 239"/>
                <a:gd name="T57" fmla="*/ 0 h 304"/>
                <a:gd name="T58" fmla="*/ 0 w 239"/>
                <a:gd name="T59" fmla="*/ 0 h 304"/>
                <a:gd name="T60" fmla="*/ 0 w 239"/>
                <a:gd name="T61" fmla="*/ 0 h 304"/>
                <a:gd name="T62" fmla="*/ 0 w 239"/>
                <a:gd name="T63" fmla="*/ 0 h 304"/>
                <a:gd name="T64" fmla="*/ 0 w 239"/>
                <a:gd name="T65" fmla="*/ 0 h 304"/>
                <a:gd name="T66" fmla="*/ 0 w 239"/>
                <a:gd name="T67" fmla="*/ 0 h 304"/>
                <a:gd name="T68" fmla="*/ 0 w 239"/>
                <a:gd name="T69" fmla="*/ 0 h 304"/>
                <a:gd name="T70" fmla="*/ 0 w 239"/>
                <a:gd name="T71" fmla="*/ 0 h 304"/>
                <a:gd name="T72" fmla="*/ 0 w 239"/>
                <a:gd name="T73" fmla="*/ 0 h 304"/>
                <a:gd name="T74" fmla="*/ 0 w 239"/>
                <a:gd name="T75" fmla="*/ 0 h 304"/>
                <a:gd name="T76" fmla="*/ 0 w 239"/>
                <a:gd name="T77" fmla="*/ 0 h 304"/>
                <a:gd name="T78" fmla="*/ 0 w 239"/>
                <a:gd name="T79" fmla="*/ 0 h 304"/>
                <a:gd name="T80" fmla="*/ 0 w 239"/>
                <a:gd name="T81" fmla="*/ 0 h 304"/>
                <a:gd name="T82" fmla="*/ 0 w 239"/>
                <a:gd name="T83" fmla="*/ 0 h 304"/>
                <a:gd name="T84" fmla="*/ 0 w 239"/>
                <a:gd name="T85" fmla="*/ 0 h 304"/>
                <a:gd name="T86" fmla="*/ 0 w 239"/>
                <a:gd name="T87" fmla="*/ 0 h 304"/>
                <a:gd name="T88" fmla="*/ 0 w 239"/>
                <a:gd name="T89" fmla="*/ 0 h 304"/>
                <a:gd name="T90" fmla="*/ 0 w 239"/>
                <a:gd name="T91" fmla="*/ 0 h 304"/>
                <a:gd name="T92" fmla="*/ 0 w 239"/>
                <a:gd name="T93" fmla="*/ 0 h 304"/>
                <a:gd name="T94" fmla="*/ 0 w 239"/>
                <a:gd name="T95" fmla="*/ 0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4"/>
                <a:gd name="T146" fmla="*/ 239 w 239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4">
                  <a:moveTo>
                    <a:pt x="68" y="152"/>
                  </a:moveTo>
                  <a:lnTo>
                    <a:pt x="69" y="176"/>
                  </a:lnTo>
                  <a:lnTo>
                    <a:pt x="70" y="187"/>
                  </a:lnTo>
                  <a:lnTo>
                    <a:pt x="71" y="197"/>
                  </a:lnTo>
                  <a:lnTo>
                    <a:pt x="75" y="215"/>
                  </a:lnTo>
                  <a:lnTo>
                    <a:pt x="79" y="230"/>
                  </a:lnTo>
                  <a:lnTo>
                    <a:pt x="86" y="240"/>
                  </a:lnTo>
                  <a:lnTo>
                    <a:pt x="96" y="248"/>
                  </a:lnTo>
                  <a:lnTo>
                    <a:pt x="106" y="253"/>
                  </a:lnTo>
                  <a:lnTo>
                    <a:pt x="119" y="255"/>
                  </a:lnTo>
                  <a:lnTo>
                    <a:pt x="125" y="254"/>
                  </a:lnTo>
                  <a:lnTo>
                    <a:pt x="132" y="253"/>
                  </a:lnTo>
                  <a:lnTo>
                    <a:pt x="137" y="251"/>
                  </a:lnTo>
                  <a:lnTo>
                    <a:pt x="143" y="248"/>
                  </a:lnTo>
                  <a:lnTo>
                    <a:pt x="151" y="240"/>
                  </a:lnTo>
                  <a:lnTo>
                    <a:pt x="158" y="230"/>
                  </a:lnTo>
                  <a:lnTo>
                    <a:pt x="164" y="215"/>
                  </a:lnTo>
                  <a:lnTo>
                    <a:pt x="167" y="197"/>
                  </a:lnTo>
                  <a:lnTo>
                    <a:pt x="170" y="176"/>
                  </a:lnTo>
                  <a:lnTo>
                    <a:pt x="171" y="152"/>
                  </a:lnTo>
                  <a:lnTo>
                    <a:pt x="170" y="128"/>
                  </a:lnTo>
                  <a:lnTo>
                    <a:pt x="167" y="108"/>
                  </a:lnTo>
                  <a:lnTo>
                    <a:pt x="166" y="98"/>
                  </a:lnTo>
                  <a:lnTo>
                    <a:pt x="164" y="90"/>
                  </a:lnTo>
                  <a:lnTo>
                    <a:pt x="158" y="75"/>
                  </a:lnTo>
                  <a:lnTo>
                    <a:pt x="151" y="64"/>
                  </a:lnTo>
                  <a:lnTo>
                    <a:pt x="143" y="56"/>
                  </a:lnTo>
                  <a:lnTo>
                    <a:pt x="132" y="51"/>
                  </a:lnTo>
                  <a:lnTo>
                    <a:pt x="119" y="50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6"/>
                  </a:lnTo>
                  <a:lnTo>
                    <a:pt x="86" y="64"/>
                  </a:lnTo>
                  <a:lnTo>
                    <a:pt x="79" y="75"/>
                  </a:lnTo>
                  <a:lnTo>
                    <a:pt x="75" y="90"/>
                  </a:lnTo>
                  <a:lnTo>
                    <a:pt x="71" y="108"/>
                  </a:lnTo>
                  <a:lnTo>
                    <a:pt x="68" y="152"/>
                  </a:lnTo>
                  <a:close/>
                  <a:moveTo>
                    <a:pt x="0" y="152"/>
                  </a:moveTo>
                  <a:lnTo>
                    <a:pt x="0" y="134"/>
                  </a:lnTo>
                  <a:lnTo>
                    <a:pt x="1" y="117"/>
                  </a:lnTo>
                  <a:lnTo>
                    <a:pt x="3" y="100"/>
                  </a:lnTo>
                  <a:lnTo>
                    <a:pt x="7" y="86"/>
                  </a:lnTo>
                  <a:lnTo>
                    <a:pt x="11" y="72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29" y="39"/>
                  </a:lnTo>
                  <a:lnTo>
                    <a:pt x="37" y="29"/>
                  </a:lnTo>
                  <a:lnTo>
                    <a:pt x="45" y="22"/>
                  </a:lnTo>
                  <a:lnTo>
                    <a:pt x="56" y="15"/>
                  </a:lnTo>
                  <a:lnTo>
                    <a:pt x="67" y="9"/>
                  </a:lnTo>
                  <a:lnTo>
                    <a:pt x="78" y="5"/>
                  </a:lnTo>
                  <a:lnTo>
                    <a:pt x="91" y="3"/>
                  </a:lnTo>
                  <a:lnTo>
                    <a:pt x="119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9" y="5"/>
                  </a:lnTo>
                  <a:lnTo>
                    <a:pt x="171" y="9"/>
                  </a:lnTo>
                  <a:lnTo>
                    <a:pt x="183" y="16"/>
                  </a:lnTo>
                  <a:lnTo>
                    <a:pt x="192" y="22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9"/>
                  </a:lnTo>
                  <a:lnTo>
                    <a:pt x="217" y="49"/>
                  </a:lnTo>
                  <a:lnTo>
                    <a:pt x="222" y="60"/>
                  </a:lnTo>
                  <a:lnTo>
                    <a:pt x="232" y="87"/>
                  </a:lnTo>
                  <a:lnTo>
                    <a:pt x="238" y="117"/>
                  </a:lnTo>
                  <a:lnTo>
                    <a:pt x="239" y="152"/>
                  </a:lnTo>
                  <a:lnTo>
                    <a:pt x="239" y="171"/>
                  </a:lnTo>
                  <a:lnTo>
                    <a:pt x="238" y="188"/>
                  </a:lnTo>
                  <a:lnTo>
                    <a:pt x="235" y="205"/>
                  </a:lnTo>
                  <a:lnTo>
                    <a:pt x="232" y="219"/>
                  </a:lnTo>
                  <a:lnTo>
                    <a:pt x="227" y="233"/>
                  </a:lnTo>
                  <a:lnTo>
                    <a:pt x="222" y="245"/>
                  </a:lnTo>
                  <a:lnTo>
                    <a:pt x="217" y="256"/>
                  </a:lnTo>
                  <a:lnTo>
                    <a:pt x="210" y="266"/>
                  </a:lnTo>
                  <a:lnTo>
                    <a:pt x="201" y="275"/>
                  </a:lnTo>
                  <a:lnTo>
                    <a:pt x="192" y="283"/>
                  </a:lnTo>
                  <a:lnTo>
                    <a:pt x="183" y="289"/>
                  </a:lnTo>
                  <a:lnTo>
                    <a:pt x="172" y="294"/>
                  </a:lnTo>
                  <a:lnTo>
                    <a:pt x="160" y="299"/>
                  </a:lnTo>
                  <a:lnTo>
                    <a:pt x="147" y="302"/>
                  </a:lnTo>
                  <a:lnTo>
                    <a:pt x="119" y="304"/>
                  </a:lnTo>
                  <a:lnTo>
                    <a:pt x="104" y="303"/>
                  </a:lnTo>
                  <a:lnTo>
                    <a:pt x="91" y="301"/>
                  </a:lnTo>
                  <a:lnTo>
                    <a:pt x="78" y="299"/>
                  </a:lnTo>
                  <a:lnTo>
                    <a:pt x="67" y="294"/>
                  </a:lnTo>
                  <a:lnTo>
                    <a:pt x="56" y="289"/>
                  </a:lnTo>
                  <a:lnTo>
                    <a:pt x="45" y="282"/>
                  </a:lnTo>
                  <a:lnTo>
                    <a:pt x="37" y="275"/>
                  </a:lnTo>
                  <a:lnTo>
                    <a:pt x="29" y="266"/>
                  </a:lnTo>
                  <a:lnTo>
                    <a:pt x="22" y="256"/>
                  </a:lnTo>
                  <a:lnTo>
                    <a:pt x="16" y="244"/>
                  </a:lnTo>
                  <a:lnTo>
                    <a:pt x="7" y="218"/>
                  </a:lnTo>
                  <a:lnTo>
                    <a:pt x="1" y="188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8" name="Freeform 1838"/>
            <p:cNvSpPr>
              <a:spLocks noEditPoints="1"/>
            </p:cNvSpPr>
            <p:nvPr/>
          </p:nvSpPr>
          <p:spPr bwMode="auto">
            <a:xfrm>
              <a:off x="2860" y="2166"/>
              <a:ext cx="40" cy="61"/>
            </a:xfrm>
            <a:custGeom>
              <a:avLst/>
              <a:gdLst>
                <a:gd name="T0" fmla="*/ 0 w 240"/>
                <a:gd name="T1" fmla="*/ 0 h 304"/>
                <a:gd name="T2" fmla="*/ 0 w 240"/>
                <a:gd name="T3" fmla="*/ 0 h 304"/>
                <a:gd name="T4" fmla="*/ 0 w 240"/>
                <a:gd name="T5" fmla="*/ 0 h 304"/>
                <a:gd name="T6" fmla="*/ 0 w 240"/>
                <a:gd name="T7" fmla="*/ 0 h 304"/>
                <a:gd name="T8" fmla="*/ 0 w 240"/>
                <a:gd name="T9" fmla="*/ 0 h 304"/>
                <a:gd name="T10" fmla="*/ 0 w 240"/>
                <a:gd name="T11" fmla="*/ 0 h 304"/>
                <a:gd name="T12" fmla="*/ 0 w 240"/>
                <a:gd name="T13" fmla="*/ 0 h 304"/>
                <a:gd name="T14" fmla="*/ 0 w 240"/>
                <a:gd name="T15" fmla="*/ 0 h 304"/>
                <a:gd name="T16" fmla="*/ 0 w 240"/>
                <a:gd name="T17" fmla="*/ 0 h 304"/>
                <a:gd name="T18" fmla="*/ 0 w 240"/>
                <a:gd name="T19" fmla="*/ 0 h 304"/>
                <a:gd name="T20" fmla="*/ 0 w 240"/>
                <a:gd name="T21" fmla="*/ 0 h 304"/>
                <a:gd name="T22" fmla="*/ 0 w 240"/>
                <a:gd name="T23" fmla="*/ 0 h 304"/>
                <a:gd name="T24" fmla="*/ 0 w 240"/>
                <a:gd name="T25" fmla="*/ 0 h 304"/>
                <a:gd name="T26" fmla="*/ 0 w 240"/>
                <a:gd name="T27" fmla="*/ 0 h 304"/>
                <a:gd name="T28" fmla="*/ 0 w 240"/>
                <a:gd name="T29" fmla="*/ 0 h 304"/>
                <a:gd name="T30" fmla="*/ 0 w 240"/>
                <a:gd name="T31" fmla="*/ 0 h 304"/>
                <a:gd name="T32" fmla="*/ 0 w 240"/>
                <a:gd name="T33" fmla="*/ 0 h 304"/>
                <a:gd name="T34" fmla="*/ 0 w 240"/>
                <a:gd name="T35" fmla="*/ 0 h 304"/>
                <a:gd name="T36" fmla="*/ 0 w 240"/>
                <a:gd name="T37" fmla="*/ 0 h 304"/>
                <a:gd name="T38" fmla="*/ 0 w 240"/>
                <a:gd name="T39" fmla="*/ 0 h 304"/>
                <a:gd name="T40" fmla="*/ 0 w 240"/>
                <a:gd name="T41" fmla="*/ 0 h 304"/>
                <a:gd name="T42" fmla="*/ 0 w 240"/>
                <a:gd name="T43" fmla="*/ 0 h 304"/>
                <a:gd name="T44" fmla="*/ 0 w 240"/>
                <a:gd name="T45" fmla="*/ 0 h 304"/>
                <a:gd name="T46" fmla="*/ 0 w 240"/>
                <a:gd name="T47" fmla="*/ 0 h 304"/>
                <a:gd name="T48" fmla="*/ 0 w 240"/>
                <a:gd name="T49" fmla="*/ 0 h 304"/>
                <a:gd name="T50" fmla="*/ 0 w 240"/>
                <a:gd name="T51" fmla="*/ 0 h 304"/>
                <a:gd name="T52" fmla="*/ 0 w 240"/>
                <a:gd name="T53" fmla="*/ 0 h 304"/>
                <a:gd name="T54" fmla="*/ 0 w 240"/>
                <a:gd name="T55" fmla="*/ 0 h 304"/>
                <a:gd name="T56" fmla="*/ 0 w 240"/>
                <a:gd name="T57" fmla="*/ 0 h 304"/>
                <a:gd name="T58" fmla="*/ 0 w 240"/>
                <a:gd name="T59" fmla="*/ 0 h 304"/>
                <a:gd name="T60" fmla="*/ 0 w 240"/>
                <a:gd name="T61" fmla="*/ 0 h 304"/>
                <a:gd name="T62" fmla="*/ 0 w 240"/>
                <a:gd name="T63" fmla="*/ 0 h 304"/>
                <a:gd name="T64" fmla="*/ 0 w 240"/>
                <a:gd name="T65" fmla="*/ 0 h 304"/>
                <a:gd name="T66" fmla="*/ 0 w 240"/>
                <a:gd name="T67" fmla="*/ 0 h 304"/>
                <a:gd name="T68" fmla="*/ 0 w 240"/>
                <a:gd name="T69" fmla="*/ 0 h 304"/>
                <a:gd name="T70" fmla="*/ 0 w 240"/>
                <a:gd name="T71" fmla="*/ 0 h 304"/>
                <a:gd name="T72" fmla="*/ 0 w 240"/>
                <a:gd name="T73" fmla="*/ 0 h 304"/>
                <a:gd name="T74" fmla="*/ 0 w 240"/>
                <a:gd name="T75" fmla="*/ 0 h 304"/>
                <a:gd name="T76" fmla="*/ 0 w 240"/>
                <a:gd name="T77" fmla="*/ 0 h 304"/>
                <a:gd name="T78" fmla="*/ 0 w 240"/>
                <a:gd name="T79" fmla="*/ 0 h 304"/>
                <a:gd name="T80" fmla="*/ 0 w 240"/>
                <a:gd name="T81" fmla="*/ 0 h 304"/>
                <a:gd name="T82" fmla="*/ 0 w 240"/>
                <a:gd name="T83" fmla="*/ 0 h 3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0"/>
                <a:gd name="T127" fmla="*/ 0 h 304"/>
                <a:gd name="T128" fmla="*/ 240 w 240"/>
                <a:gd name="T129" fmla="*/ 304 h 3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0" h="304">
                  <a:moveTo>
                    <a:pt x="169" y="102"/>
                  </a:moveTo>
                  <a:lnTo>
                    <a:pt x="168" y="91"/>
                  </a:lnTo>
                  <a:lnTo>
                    <a:pt x="166" y="79"/>
                  </a:lnTo>
                  <a:lnTo>
                    <a:pt x="163" y="75"/>
                  </a:lnTo>
                  <a:lnTo>
                    <a:pt x="161" y="70"/>
                  </a:lnTo>
                  <a:lnTo>
                    <a:pt x="157" y="66"/>
                  </a:lnTo>
                  <a:lnTo>
                    <a:pt x="154" y="62"/>
                  </a:lnTo>
                  <a:lnTo>
                    <a:pt x="147" y="56"/>
                  </a:lnTo>
                  <a:lnTo>
                    <a:pt x="138" y="51"/>
                  </a:lnTo>
                  <a:lnTo>
                    <a:pt x="127" y="49"/>
                  </a:lnTo>
                  <a:lnTo>
                    <a:pt x="115" y="48"/>
                  </a:lnTo>
                  <a:lnTo>
                    <a:pt x="106" y="49"/>
                  </a:lnTo>
                  <a:lnTo>
                    <a:pt x="95" y="51"/>
                  </a:lnTo>
                  <a:lnTo>
                    <a:pt x="87" y="56"/>
                  </a:lnTo>
                  <a:lnTo>
                    <a:pt x="80" y="61"/>
                  </a:lnTo>
                  <a:lnTo>
                    <a:pt x="75" y="70"/>
                  </a:lnTo>
                  <a:lnTo>
                    <a:pt x="71" y="79"/>
                  </a:lnTo>
                  <a:lnTo>
                    <a:pt x="68" y="90"/>
                  </a:lnTo>
                  <a:lnTo>
                    <a:pt x="67" y="102"/>
                  </a:lnTo>
                  <a:lnTo>
                    <a:pt x="68" y="114"/>
                  </a:lnTo>
                  <a:lnTo>
                    <a:pt x="71" y="123"/>
                  </a:lnTo>
                  <a:lnTo>
                    <a:pt x="75" y="131"/>
                  </a:lnTo>
                  <a:lnTo>
                    <a:pt x="78" y="135"/>
                  </a:lnTo>
                  <a:lnTo>
                    <a:pt x="81" y="139"/>
                  </a:lnTo>
                  <a:lnTo>
                    <a:pt x="88" y="145"/>
                  </a:lnTo>
                  <a:lnTo>
                    <a:pt x="96" y="149"/>
                  </a:lnTo>
                  <a:lnTo>
                    <a:pt x="107" y="151"/>
                  </a:lnTo>
                  <a:lnTo>
                    <a:pt x="118" y="152"/>
                  </a:lnTo>
                  <a:lnTo>
                    <a:pt x="129" y="151"/>
                  </a:lnTo>
                  <a:lnTo>
                    <a:pt x="139" y="149"/>
                  </a:lnTo>
                  <a:lnTo>
                    <a:pt x="148" y="145"/>
                  </a:lnTo>
                  <a:lnTo>
                    <a:pt x="152" y="142"/>
                  </a:lnTo>
                  <a:lnTo>
                    <a:pt x="155" y="139"/>
                  </a:lnTo>
                  <a:lnTo>
                    <a:pt x="161" y="131"/>
                  </a:lnTo>
                  <a:lnTo>
                    <a:pt x="166" y="123"/>
                  </a:lnTo>
                  <a:lnTo>
                    <a:pt x="168" y="114"/>
                  </a:lnTo>
                  <a:lnTo>
                    <a:pt x="169" y="102"/>
                  </a:lnTo>
                  <a:close/>
                  <a:moveTo>
                    <a:pt x="170" y="179"/>
                  </a:moveTo>
                  <a:lnTo>
                    <a:pt x="157" y="189"/>
                  </a:lnTo>
                  <a:lnTo>
                    <a:pt x="143" y="194"/>
                  </a:lnTo>
                  <a:lnTo>
                    <a:pt x="126" y="198"/>
                  </a:lnTo>
                  <a:lnTo>
                    <a:pt x="108" y="199"/>
                  </a:lnTo>
                  <a:lnTo>
                    <a:pt x="95" y="199"/>
                  </a:lnTo>
                  <a:lnTo>
                    <a:pt x="85" y="198"/>
                  </a:lnTo>
                  <a:lnTo>
                    <a:pt x="73" y="196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54" y="190"/>
                  </a:lnTo>
                  <a:lnTo>
                    <a:pt x="45" y="185"/>
                  </a:lnTo>
                  <a:lnTo>
                    <a:pt x="37" y="179"/>
                  </a:lnTo>
                  <a:lnTo>
                    <a:pt x="30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7" y="144"/>
                  </a:lnTo>
                  <a:lnTo>
                    <a:pt x="1" y="125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3" y="81"/>
                  </a:lnTo>
                  <a:lnTo>
                    <a:pt x="5" y="71"/>
                  </a:lnTo>
                  <a:lnTo>
                    <a:pt x="6" y="67"/>
                  </a:lnTo>
                  <a:lnTo>
                    <a:pt x="9" y="61"/>
                  </a:lnTo>
                  <a:lnTo>
                    <a:pt x="13" y="52"/>
                  </a:lnTo>
                  <a:lnTo>
                    <a:pt x="18" y="44"/>
                  </a:lnTo>
                  <a:lnTo>
                    <a:pt x="25" y="35"/>
                  </a:lnTo>
                  <a:lnTo>
                    <a:pt x="32" y="28"/>
                  </a:lnTo>
                  <a:lnTo>
                    <a:pt x="40" y="22"/>
                  </a:lnTo>
                  <a:lnTo>
                    <a:pt x="48" y="16"/>
                  </a:lnTo>
                  <a:lnTo>
                    <a:pt x="68" y="7"/>
                  </a:lnTo>
                  <a:lnTo>
                    <a:pt x="91" y="2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38" y="1"/>
                  </a:lnTo>
                  <a:lnTo>
                    <a:pt x="145" y="2"/>
                  </a:lnTo>
                  <a:lnTo>
                    <a:pt x="150" y="3"/>
                  </a:lnTo>
                  <a:lnTo>
                    <a:pt x="157" y="5"/>
                  </a:lnTo>
                  <a:lnTo>
                    <a:pt x="169" y="9"/>
                  </a:lnTo>
                  <a:lnTo>
                    <a:pt x="180" y="14"/>
                  </a:lnTo>
                  <a:lnTo>
                    <a:pt x="186" y="18"/>
                  </a:lnTo>
                  <a:lnTo>
                    <a:pt x="190" y="21"/>
                  </a:lnTo>
                  <a:lnTo>
                    <a:pt x="200" y="28"/>
                  </a:lnTo>
                  <a:lnTo>
                    <a:pt x="208" y="36"/>
                  </a:lnTo>
                  <a:lnTo>
                    <a:pt x="222" y="57"/>
                  </a:lnTo>
                  <a:lnTo>
                    <a:pt x="231" y="82"/>
                  </a:lnTo>
                  <a:lnTo>
                    <a:pt x="238" y="111"/>
                  </a:lnTo>
                  <a:lnTo>
                    <a:pt x="240" y="146"/>
                  </a:lnTo>
                  <a:lnTo>
                    <a:pt x="240" y="165"/>
                  </a:lnTo>
                  <a:lnTo>
                    <a:pt x="237" y="182"/>
                  </a:lnTo>
                  <a:lnTo>
                    <a:pt x="235" y="198"/>
                  </a:lnTo>
                  <a:lnTo>
                    <a:pt x="231" y="213"/>
                  </a:lnTo>
                  <a:lnTo>
                    <a:pt x="227" y="227"/>
                  </a:lnTo>
                  <a:lnTo>
                    <a:pt x="221" y="240"/>
                  </a:lnTo>
                  <a:lnTo>
                    <a:pt x="214" y="252"/>
                  </a:lnTo>
                  <a:lnTo>
                    <a:pt x="206" y="263"/>
                  </a:lnTo>
                  <a:lnTo>
                    <a:pt x="196" y="272"/>
                  </a:lnTo>
                  <a:lnTo>
                    <a:pt x="187" y="281"/>
                  </a:lnTo>
                  <a:lnTo>
                    <a:pt x="165" y="293"/>
                  </a:lnTo>
                  <a:lnTo>
                    <a:pt x="139" y="300"/>
                  </a:lnTo>
                  <a:lnTo>
                    <a:pt x="109" y="304"/>
                  </a:lnTo>
                  <a:lnTo>
                    <a:pt x="98" y="302"/>
                  </a:lnTo>
                  <a:lnTo>
                    <a:pt x="88" y="301"/>
                  </a:lnTo>
                  <a:lnTo>
                    <a:pt x="78" y="300"/>
                  </a:lnTo>
                  <a:lnTo>
                    <a:pt x="68" y="298"/>
                  </a:lnTo>
                  <a:lnTo>
                    <a:pt x="60" y="295"/>
                  </a:lnTo>
                  <a:lnTo>
                    <a:pt x="52" y="292"/>
                  </a:lnTo>
                  <a:lnTo>
                    <a:pt x="45" y="288"/>
                  </a:lnTo>
                  <a:lnTo>
                    <a:pt x="38" y="283"/>
                  </a:lnTo>
                  <a:lnTo>
                    <a:pt x="26" y="272"/>
                  </a:lnTo>
                  <a:lnTo>
                    <a:pt x="18" y="260"/>
                  </a:lnTo>
                  <a:lnTo>
                    <a:pt x="12" y="244"/>
                  </a:lnTo>
                  <a:lnTo>
                    <a:pt x="9" y="227"/>
                  </a:lnTo>
                  <a:lnTo>
                    <a:pt x="75" y="227"/>
                  </a:lnTo>
                  <a:lnTo>
                    <a:pt x="78" y="235"/>
                  </a:lnTo>
                  <a:lnTo>
                    <a:pt x="80" y="240"/>
                  </a:lnTo>
                  <a:lnTo>
                    <a:pt x="84" y="245"/>
                  </a:lnTo>
                  <a:lnTo>
                    <a:pt x="88" y="249"/>
                  </a:lnTo>
                  <a:lnTo>
                    <a:pt x="94" y="252"/>
                  </a:lnTo>
                  <a:lnTo>
                    <a:pt x="101" y="254"/>
                  </a:lnTo>
                  <a:lnTo>
                    <a:pt x="116" y="255"/>
                  </a:lnTo>
                  <a:lnTo>
                    <a:pt x="122" y="255"/>
                  </a:lnTo>
                  <a:lnTo>
                    <a:pt x="128" y="254"/>
                  </a:lnTo>
                  <a:lnTo>
                    <a:pt x="134" y="253"/>
                  </a:lnTo>
                  <a:lnTo>
                    <a:pt x="139" y="251"/>
                  </a:lnTo>
                  <a:lnTo>
                    <a:pt x="147" y="245"/>
                  </a:lnTo>
                  <a:lnTo>
                    <a:pt x="155" y="237"/>
                  </a:lnTo>
                  <a:lnTo>
                    <a:pt x="161" y="226"/>
                  </a:lnTo>
                  <a:lnTo>
                    <a:pt x="166" y="213"/>
                  </a:lnTo>
                  <a:lnTo>
                    <a:pt x="170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29" name="Freeform 1839"/>
            <p:cNvSpPr>
              <a:spLocks noEditPoints="1"/>
            </p:cNvSpPr>
            <p:nvPr/>
          </p:nvSpPr>
          <p:spPr bwMode="auto">
            <a:xfrm>
              <a:off x="2909" y="2166"/>
              <a:ext cx="40" cy="61"/>
            </a:xfrm>
            <a:custGeom>
              <a:avLst/>
              <a:gdLst>
                <a:gd name="T0" fmla="*/ 0 w 239"/>
                <a:gd name="T1" fmla="*/ 0 h 302"/>
                <a:gd name="T2" fmla="*/ 0 w 239"/>
                <a:gd name="T3" fmla="*/ 0 h 302"/>
                <a:gd name="T4" fmla="*/ 0 w 239"/>
                <a:gd name="T5" fmla="*/ 0 h 302"/>
                <a:gd name="T6" fmla="*/ 0 w 239"/>
                <a:gd name="T7" fmla="*/ 0 h 302"/>
                <a:gd name="T8" fmla="*/ 0 w 239"/>
                <a:gd name="T9" fmla="*/ 0 h 302"/>
                <a:gd name="T10" fmla="*/ 0 w 239"/>
                <a:gd name="T11" fmla="*/ 0 h 302"/>
                <a:gd name="T12" fmla="*/ 0 w 239"/>
                <a:gd name="T13" fmla="*/ 0 h 302"/>
                <a:gd name="T14" fmla="*/ 0 w 239"/>
                <a:gd name="T15" fmla="*/ 0 h 302"/>
                <a:gd name="T16" fmla="*/ 0 w 239"/>
                <a:gd name="T17" fmla="*/ 0 h 302"/>
                <a:gd name="T18" fmla="*/ 0 w 239"/>
                <a:gd name="T19" fmla="*/ 0 h 302"/>
                <a:gd name="T20" fmla="*/ 0 w 239"/>
                <a:gd name="T21" fmla="*/ 0 h 302"/>
                <a:gd name="T22" fmla="*/ 0 w 239"/>
                <a:gd name="T23" fmla="*/ 0 h 302"/>
                <a:gd name="T24" fmla="*/ 0 w 239"/>
                <a:gd name="T25" fmla="*/ 0 h 302"/>
                <a:gd name="T26" fmla="*/ 0 w 239"/>
                <a:gd name="T27" fmla="*/ 0 h 302"/>
                <a:gd name="T28" fmla="*/ 0 w 239"/>
                <a:gd name="T29" fmla="*/ 0 h 302"/>
                <a:gd name="T30" fmla="*/ 0 w 239"/>
                <a:gd name="T31" fmla="*/ 0 h 302"/>
                <a:gd name="T32" fmla="*/ 0 w 239"/>
                <a:gd name="T33" fmla="*/ 0 h 302"/>
                <a:gd name="T34" fmla="*/ 0 w 239"/>
                <a:gd name="T35" fmla="*/ 0 h 302"/>
                <a:gd name="T36" fmla="*/ 0 w 239"/>
                <a:gd name="T37" fmla="*/ 0 h 302"/>
                <a:gd name="T38" fmla="*/ 0 w 239"/>
                <a:gd name="T39" fmla="*/ 0 h 302"/>
                <a:gd name="T40" fmla="*/ 0 w 239"/>
                <a:gd name="T41" fmla="*/ 0 h 302"/>
                <a:gd name="T42" fmla="*/ 0 w 239"/>
                <a:gd name="T43" fmla="*/ 0 h 302"/>
                <a:gd name="T44" fmla="*/ 0 w 239"/>
                <a:gd name="T45" fmla="*/ 0 h 302"/>
                <a:gd name="T46" fmla="*/ 0 w 239"/>
                <a:gd name="T47" fmla="*/ 0 h 302"/>
                <a:gd name="T48" fmla="*/ 0 w 239"/>
                <a:gd name="T49" fmla="*/ 0 h 302"/>
                <a:gd name="T50" fmla="*/ 0 w 239"/>
                <a:gd name="T51" fmla="*/ 0 h 302"/>
                <a:gd name="T52" fmla="*/ 0 w 239"/>
                <a:gd name="T53" fmla="*/ 0 h 302"/>
                <a:gd name="T54" fmla="*/ 0 w 239"/>
                <a:gd name="T55" fmla="*/ 0 h 302"/>
                <a:gd name="T56" fmla="*/ 0 w 239"/>
                <a:gd name="T57" fmla="*/ 0 h 302"/>
                <a:gd name="T58" fmla="*/ 0 w 239"/>
                <a:gd name="T59" fmla="*/ 0 h 302"/>
                <a:gd name="T60" fmla="*/ 0 w 239"/>
                <a:gd name="T61" fmla="*/ 0 h 302"/>
                <a:gd name="T62" fmla="*/ 0 w 239"/>
                <a:gd name="T63" fmla="*/ 0 h 302"/>
                <a:gd name="T64" fmla="*/ 0 w 239"/>
                <a:gd name="T65" fmla="*/ 0 h 302"/>
                <a:gd name="T66" fmla="*/ 0 w 239"/>
                <a:gd name="T67" fmla="*/ 0 h 302"/>
                <a:gd name="T68" fmla="*/ 0 w 239"/>
                <a:gd name="T69" fmla="*/ 0 h 302"/>
                <a:gd name="T70" fmla="*/ 0 w 239"/>
                <a:gd name="T71" fmla="*/ 0 h 302"/>
                <a:gd name="T72" fmla="*/ 0 w 239"/>
                <a:gd name="T73" fmla="*/ 0 h 302"/>
                <a:gd name="T74" fmla="*/ 0 w 239"/>
                <a:gd name="T75" fmla="*/ 0 h 302"/>
                <a:gd name="T76" fmla="*/ 0 w 239"/>
                <a:gd name="T77" fmla="*/ 0 h 302"/>
                <a:gd name="T78" fmla="*/ 0 w 239"/>
                <a:gd name="T79" fmla="*/ 0 h 302"/>
                <a:gd name="T80" fmla="*/ 0 w 239"/>
                <a:gd name="T81" fmla="*/ 0 h 302"/>
                <a:gd name="T82" fmla="*/ 0 w 239"/>
                <a:gd name="T83" fmla="*/ 0 h 302"/>
                <a:gd name="T84" fmla="*/ 0 w 239"/>
                <a:gd name="T85" fmla="*/ 0 h 302"/>
                <a:gd name="T86" fmla="*/ 0 w 239"/>
                <a:gd name="T87" fmla="*/ 0 h 302"/>
                <a:gd name="T88" fmla="*/ 0 w 239"/>
                <a:gd name="T89" fmla="*/ 0 h 302"/>
                <a:gd name="T90" fmla="*/ 0 w 239"/>
                <a:gd name="T91" fmla="*/ 0 h 302"/>
                <a:gd name="T92" fmla="*/ 0 w 239"/>
                <a:gd name="T93" fmla="*/ 0 h 302"/>
                <a:gd name="T94" fmla="*/ 0 w 239"/>
                <a:gd name="T95" fmla="*/ 0 h 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2"/>
                <a:gd name="T146" fmla="*/ 239 w 239"/>
                <a:gd name="T147" fmla="*/ 302 h 3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2">
                  <a:moveTo>
                    <a:pt x="68" y="151"/>
                  </a:moveTo>
                  <a:lnTo>
                    <a:pt x="69" y="176"/>
                  </a:lnTo>
                  <a:lnTo>
                    <a:pt x="70" y="187"/>
                  </a:lnTo>
                  <a:lnTo>
                    <a:pt x="71" y="196"/>
                  </a:lnTo>
                  <a:lnTo>
                    <a:pt x="75" y="214"/>
                  </a:lnTo>
                  <a:lnTo>
                    <a:pt x="79" y="228"/>
                  </a:lnTo>
                  <a:lnTo>
                    <a:pt x="86" y="239"/>
                  </a:lnTo>
                  <a:lnTo>
                    <a:pt x="96" y="247"/>
                  </a:lnTo>
                  <a:lnTo>
                    <a:pt x="106" y="251"/>
                  </a:lnTo>
                  <a:lnTo>
                    <a:pt x="119" y="253"/>
                  </a:lnTo>
                  <a:lnTo>
                    <a:pt x="125" y="252"/>
                  </a:lnTo>
                  <a:lnTo>
                    <a:pt x="132" y="251"/>
                  </a:lnTo>
                  <a:lnTo>
                    <a:pt x="137" y="249"/>
                  </a:lnTo>
                  <a:lnTo>
                    <a:pt x="143" y="247"/>
                  </a:lnTo>
                  <a:lnTo>
                    <a:pt x="151" y="239"/>
                  </a:lnTo>
                  <a:lnTo>
                    <a:pt x="158" y="228"/>
                  </a:lnTo>
                  <a:lnTo>
                    <a:pt x="164" y="214"/>
                  </a:lnTo>
                  <a:lnTo>
                    <a:pt x="167" y="196"/>
                  </a:lnTo>
                  <a:lnTo>
                    <a:pt x="170" y="176"/>
                  </a:lnTo>
                  <a:lnTo>
                    <a:pt x="171" y="151"/>
                  </a:lnTo>
                  <a:lnTo>
                    <a:pt x="170" y="127"/>
                  </a:lnTo>
                  <a:lnTo>
                    <a:pt x="167" y="106"/>
                  </a:lnTo>
                  <a:lnTo>
                    <a:pt x="166" y="97"/>
                  </a:lnTo>
                  <a:lnTo>
                    <a:pt x="164" y="89"/>
                  </a:lnTo>
                  <a:lnTo>
                    <a:pt x="158" y="74"/>
                  </a:lnTo>
                  <a:lnTo>
                    <a:pt x="151" y="63"/>
                  </a:lnTo>
                  <a:lnTo>
                    <a:pt x="143" y="55"/>
                  </a:lnTo>
                  <a:lnTo>
                    <a:pt x="132" y="51"/>
                  </a:lnTo>
                  <a:lnTo>
                    <a:pt x="119" y="49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5"/>
                  </a:lnTo>
                  <a:lnTo>
                    <a:pt x="86" y="63"/>
                  </a:lnTo>
                  <a:lnTo>
                    <a:pt x="79" y="74"/>
                  </a:lnTo>
                  <a:lnTo>
                    <a:pt x="75" y="89"/>
                  </a:lnTo>
                  <a:lnTo>
                    <a:pt x="71" y="106"/>
                  </a:lnTo>
                  <a:lnTo>
                    <a:pt x="68" y="151"/>
                  </a:lnTo>
                  <a:close/>
                  <a:moveTo>
                    <a:pt x="0" y="151"/>
                  </a:moveTo>
                  <a:lnTo>
                    <a:pt x="0" y="133"/>
                  </a:lnTo>
                  <a:lnTo>
                    <a:pt x="1" y="116"/>
                  </a:lnTo>
                  <a:lnTo>
                    <a:pt x="3" y="100"/>
                  </a:lnTo>
                  <a:lnTo>
                    <a:pt x="7" y="85"/>
                  </a:lnTo>
                  <a:lnTo>
                    <a:pt x="11" y="72"/>
                  </a:lnTo>
                  <a:lnTo>
                    <a:pt x="16" y="59"/>
                  </a:lnTo>
                  <a:lnTo>
                    <a:pt x="22" y="48"/>
                  </a:lnTo>
                  <a:lnTo>
                    <a:pt x="29" y="37"/>
                  </a:lnTo>
                  <a:lnTo>
                    <a:pt x="37" y="29"/>
                  </a:lnTo>
                  <a:lnTo>
                    <a:pt x="45" y="21"/>
                  </a:lnTo>
                  <a:lnTo>
                    <a:pt x="56" y="14"/>
                  </a:lnTo>
                  <a:lnTo>
                    <a:pt x="67" y="9"/>
                  </a:lnTo>
                  <a:lnTo>
                    <a:pt x="78" y="5"/>
                  </a:lnTo>
                  <a:lnTo>
                    <a:pt x="91" y="2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0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1" y="9"/>
                  </a:lnTo>
                  <a:lnTo>
                    <a:pt x="183" y="14"/>
                  </a:lnTo>
                  <a:lnTo>
                    <a:pt x="192" y="21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7"/>
                  </a:lnTo>
                  <a:lnTo>
                    <a:pt x="217" y="48"/>
                  </a:lnTo>
                  <a:lnTo>
                    <a:pt x="222" y="59"/>
                  </a:lnTo>
                  <a:lnTo>
                    <a:pt x="232" y="85"/>
                  </a:lnTo>
                  <a:lnTo>
                    <a:pt x="238" y="117"/>
                  </a:lnTo>
                  <a:lnTo>
                    <a:pt x="239" y="152"/>
                  </a:lnTo>
                  <a:lnTo>
                    <a:pt x="239" y="170"/>
                  </a:lnTo>
                  <a:lnTo>
                    <a:pt x="238" y="188"/>
                  </a:lnTo>
                  <a:lnTo>
                    <a:pt x="235" y="203"/>
                  </a:lnTo>
                  <a:lnTo>
                    <a:pt x="232" y="218"/>
                  </a:lnTo>
                  <a:lnTo>
                    <a:pt x="227" y="231"/>
                  </a:lnTo>
                  <a:lnTo>
                    <a:pt x="222" y="244"/>
                  </a:lnTo>
                  <a:lnTo>
                    <a:pt x="217" y="254"/>
                  </a:lnTo>
                  <a:lnTo>
                    <a:pt x="210" y="265"/>
                  </a:lnTo>
                  <a:lnTo>
                    <a:pt x="201" y="273"/>
                  </a:lnTo>
                  <a:lnTo>
                    <a:pt x="192" y="282"/>
                  </a:lnTo>
                  <a:lnTo>
                    <a:pt x="183" y="288"/>
                  </a:lnTo>
                  <a:lnTo>
                    <a:pt x="172" y="293"/>
                  </a:lnTo>
                  <a:lnTo>
                    <a:pt x="160" y="297"/>
                  </a:lnTo>
                  <a:lnTo>
                    <a:pt x="147" y="300"/>
                  </a:lnTo>
                  <a:lnTo>
                    <a:pt x="119" y="302"/>
                  </a:lnTo>
                  <a:lnTo>
                    <a:pt x="104" y="301"/>
                  </a:lnTo>
                  <a:lnTo>
                    <a:pt x="91" y="299"/>
                  </a:lnTo>
                  <a:lnTo>
                    <a:pt x="78" y="297"/>
                  </a:lnTo>
                  <a:lnTo>
                    <a:pt x="67" y="293"/>
                  </a:lnTo>
                  <a:lnTo>
                    <a:pt x="56" y="288"/>
                  </a:lnTo>
                  <a:lnTo>
                    <a:pt x="45" y="281"/>
                  </a:lnTo>
                  <a:lnTo>
                    <a:pt x="37" y="273"/>
                  </a:lnTo>
                  <a:lnTo>
                    <a:pt x="29" y="265"/>
                  </a:lnTo>
                  <a:lnTo>
                    <a:pt x="22" y="254"/>
                  </a:lnTo>
                  <a:lnTo>
                    <a:pt x="16" y="243"/>
                  </a:lnTo>
                  <a:lnTo>
                    <a:pt x="7" y="217"/>
                  </a:lnTo>
                  <a:lnTo>
                    <a:pt x="1" y="18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0" name="Freeform 1840"/>
            <p:cNvSpPr>
              <a:spLocks/>
            </p:cNvSpPr>
            <p:nvPr/>
          </p:nvSpPr>
          <p:spPr bwMode="auto">
            <a:xfrm>
              <a:off x="2815" y="1998"/>
              <a:ext cx="24" cy="59"/>
            </a:xfrm>
            <a:custGeom>
              <a:avLst/>
              <a:gdLst>
                <a:gd name="T0" fmla="*/ 0 w 144"/>
                <a:gd name="T1" fmla="*/ 0 h 296"/>
                <a:gd name="T2" fmla="*/ 0 w 144"/>
                <a:gd name="T3" fmla="*/ 0 h 296"/>
                <a:gd name="T4" fmla="*/ 0 w 144"/>
                <a:gd name="T5" fmla="*/ 0 h 296"/>
                <a:gd name="T6" fmla="*/ 0 w 144"/>
                <a:gd name="T7" fmla="*/ 0 h 296"/>
                <a:gd name="T8" fmla="*/ 0 w 144"/>
                <a:gd name="T9" fmla="*/ 0 h 296"/>
                <a:gd name="T10" fmla="*/ 0 w 144"/>
                <a:gd name="T11" fmla="*/ 0 h 296"/>
                <a:gd name="T12" fmla="*/ 0 w 144"/>
                <a:gd name="T13" fmla="*/ 0 h 296"/>
                <a:gd name="T14" fmla="*/ 0 w 144"/>
                <a:gd name="T15" fmla="*/ 0 h 296"/>
                <a:gd name="T16" fmla="*/ 0 w 144"/>
                <a:gd name="T17" fmla="*/ 0 h 296"/>
                <a:gd name="T18" fmla="*/ 0 w 144"/>
                <a:gd name="T19" fmla="*/ 0 h 296"/>
                <a:gd name="T20" fmla="*/ 0 w 144"/>
                <a:gd name="T21" fmla="*/ 0 h 296"/>
                <a:gd name="T22" fmla="*/ 0 w 144"/>
                <a:gd name="T23" fmla="*/ 0 h 296"/>
                <a:gd name="T24" fmla="*/ 0 w 144"/>
                <a:gd name="T25" fmla="*/ 0 h 296"/>
                <a:gd name="T26" fmla="*/ 0 w 144"/>
                <a:gd name="T27" fmla="*/ 0 h 296"/>
                <a:gd name="T28" fmla="*/ 0 w 144"/>
                <a:gd name="T29" fmla="*/ 0 h 296"/>
                <a:gd name="T30" fmla="*/ 0 w 144"/>
                <a:gd name="T31" fmla="*/ 0 h 296"/>
                <a:gd name="T32" fmla="*/ 0 w 144"/>
                <a:gd name="T33" fmla="*/ 0 h 2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96"/>
                <a:gd name="T53" fmla="*/ 144 w 144"/>
                <a:gd name="T54" fmla="*/ 296 h 2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96">
                  <a:moveTo>
                    <a:pt x="78" y="296"/>
                  </a:moveTo>
                  <a:lnTo>
                    <a:pt x="78" y="93"/>
                  </a:lnTo>
                  <a:lnTo>
                    <a:pt x="0" y="93"/>
                  </a:lnTo>
                  <a:lnTo>
                    <a:pt x="0" y="53"/>
                  </a:lnTo>
                  <a:lnTo>
                    <a:pt x="4" y="53"/>
                  </a:lnTo>
                  <a:lnTo>
                    <a:pt x="24" y="52"/>
                  </a:lnTo>
                  <a:lnTo>
                    <a:pt x="41" y="50"/>
                  </a:lnTo>
                  <a:lnTo>
                    <a:pt x="55" y="46"/>
                  </a:lnTo>
                  <a:lnTo>
                    <a:pt x="61" y="43"/>
                  </a:lnTo>
                  <a:lnTo>
                    <a:pt x="67" y="41"/>
                  </a:lnTo>
                  <a:lnTo>
                    <a:pt x="76" y="34"/>
                  </a:lnTo>
                  <a:lnTo>
                    <a:pt x="83" y="26"/>
                  </a:lnTo>
                  <a:lnTo>
                    <a:pt x="88" y="14"/>
                  </a:lnTo>
                  <a:lnTo>
                    <a:pt x="91" y="0"/>
                  </a:lnTo>
                  <a:lnTo>
                    <a:pt x="144" y="0"/>
                  </a:lnTo>
                  <a:lnTo>
                    <a:pt x="144" y="296"/>
                  </a:lnTo>
                  <a:lnTo>
                    <a:pt x="78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1" name="Freeform 1841"/>
            <p:cNvSpPr>
              <a:spLocks noEditPoints="1"/>
            </p:cNvSpPr>
            <p:nvPr/>
          </p:nvSpPr>
          <p:spPr bwMode="auto">
            <a:xfrm>
              <a:off x="2860" y="1998"/>
              <a:ext cx="40" cy="60"/>
            </a:xfrm>
            <a:custGeom>
              <a:avLst/>
              <a:gdLst>
                <a:gd name="T0" fmla="*/ 0 w 240"/>
                <a:gd name="T1" fmla="*/ 0 h 303"/>
                <a:gd name="T2" fmla="*/ 0 w 240"/>
                <a:gd name="T3" fmla="*/ 0 h 303"/>
                <a:gd name="T4" fmla="*/ 0 w 240"/>
                <a:gd name="T5" fmla="*/ 0 h 303"/>
                <a:gd name="T6" fmla="*/ 0 w 240"/>
                <a:gd name="T7" fmla="*/ 0 h 303"/>
                <a:gd name="T8" fmla="*/ 0 w 240"/>
                <a:gd name="T9" fmla="*/ 0 h 303"/>
                <a:gd name="T10" fmla="*/ 0 w 240"/>
                <a:gd name="T11" fmla="*/ 0 h 303"/>
                <a:gd name="T12" fmla="*/ 0 w 240"/>
                <a:gd name="T13" fmla="*/ 0 h 303"/>
                <a:gd name="T14" fmla="*/ 0 w 240"/>
                <a:gd name="T15" fmla="*/ 0 h 303"/>
                <a:gd name="T16" fmla="*/ 0 w 240"/>
                <a:gd name="T17" fmla="*/ 0 h 303"/>
                <a:gd name="T18" fmla="*/ 0 w 240"/>
                <a:gd name="T19" fmla="*/ 0 h 303"/>
                <a:gd name="T20" fmla="*/ 0 w 240"/>
                <a:gd name="T21" fmla="*/ 0 h 303"/>
                <a:gd name="T22" fmla="*/ 0 w 240"/>
                <a:gd name="T23" fmla="*/ 0 h 303"/>
                <a:gd name="T24" fmla="*/ 0 w 240"/>
                <a:gd name="T25" fmla="*/ 0 h 303"/>
                <a:gd name="T26" fmla="*/ 0 w 240"/>
                <a:gd name="T27" fmla="*/ 0 h 303"/>
                <a:gd name="T28" fmla="*/ 0 w 240"/>
                <a:gd name="T29" fmla="*/ 0 h 303"/>
                <a:gd name="T30" fmla="*/ 0 w 240"/>
                <a:gd name="T31" fmla="*/ 0 h 303"/>
                <a:gd name="T32" fmla="*/ 0 w 240"/>
                <a:gd name="T33" fmla="*/ 0 h 303"/>
                <a:gd name="T34" fmla="*/ 0 w 240"/>
                <a:gd name="T35" fmla="*/ 0 h 303"/>
                <a:gd name="T36" fmla="*/ 0 w 240"/>
                <a:gd name="T37" fmla="*/ 0 h 303"/>
                <a:gd name="T38" fmla="*/ 0 w 240"/>
                <a:gd name="T39" fmla="*/ 0 h 303"/>
                <a:gd name="T40" fmla="*/ 0 w 240"/>
                <a:gd name="T41" fmla="*/ 0 h 303"/>
                <a:gd name="T42" fmla="*/ 0 w 240"/>
                <a:gd name="T43" fmla="*/ 0 h 303"/>
                <a:gd name="T44" fmla="*/ 0 w 240"/>
                <a:gd name="T45" fmla="*/ 0 h 303"/>
                <a:gd name="T46" fmla="*/ 0 w 240"/>
                <a:gd name="T47" fmla="*/ 0 h 303"/>
                <a:gd name="T48" fmla="*/ 0 w 240"/>
                <a:gd name="T49" fmla="*/ 0 h 303"/>
                <a:gd name="T50" fmla="*/ 0 w 240"/>
                <a:gd name="T51" fmla="*/ 0 h 303"/>
                <a:gd name="T52" fmla="*/ 0 w 240"/>
                <a:gd name="T53" fmla="*/ 0 h 303"/>
                <a:gd name="T54" fmla="*/ 0 w 240"/>
                <a:gd name="T55" fmla="*/ 0 h 303"/>
                <a:gd name="T56" fmla="*/ 0 w 240"/>
                <a:gd name="T57" fmla="*/ 0 h 303"/>
                <a:gd name="T58" fmla="*/ 0 w 240"/>
                <a:gd name="T59" fmla="*/ 0 h 303"/>
                <a:gd name="T60" fmla="*/ 0 w 240"/>
                <a:gd name="T61" fmla="*/ 0 h 303"/>
                <a:gd name="T62" fmla="*/ 0 w 240"/>
                <a:gd name="T63" fmla="*/ 0 h 303"/>
                <a:gd name="T64" fmla="*/ 0 w 240"/>
                <a:gd name="T65" fmla="*/ 0 h 303"/>
                <a:gd name="T66" fmla="*/ 0 w 240"/>
                <a:gd name="T67" fmla="*/ 0 h 303"/>
                <a:gd name="T68" fmla="*/ 0 w 240"/>
                <a:gd name="T69" fmla="*/ 0 h 303"/>
                <a:gd name="T70" fmla="*/ 0 w 240"/>
                <a:gd name="T71" fmla="*/ 0 h 303"/>
                <a:gd name="T72" fmla="*/ 0 w 240"/>
                <a:gd name="T73" fmla="*/ 0 h 303"/>
                <a:gd name="T74" fmla="*/ 0 w 240"/>
                <a:gd name="T75" fmla="*/ 0 h 303"/>
                <a:gd name="T76" fmla="*/ 0 w 240"/>
                <a:gd name="T77" fmla="*/ 0 h 303"/>
                <a:gd name="T78" fmla="*/ 0 w 240"/>
                <a:gd name="T79" fmla="*/ 0 h 303"/>
                <a:gd name="T80" fmla="*/ 0 w 240"/>
                <a:gd name="T81" fmla="*/ 0 h 303"/>
                <a:gd name="T82" fmla="*/ 0 w 240"/>
                <a:gd name="T83" fmla="*/ 0 h 303"/>
                <a:gd name="T84" fmla="*/ 0 w 240"/>
                <a:gd name="T85" fmla="*/ 0 h 303"/>
                <a:gd name="T86" fmla="*/ 0 w 240"/>
                <a:gd name="T87" fmla="*/ 0 h 303"/>
                <a:gd name="T88" fmla="*/ 0 w 240"/>
                <a:gd name="T89" fmla="*/ 0 h 303"/>
                <a:gd name="T90" fmla="*/ 0 w 240"/>
                <a:gd name="T91" fmla="*/ 0 h 303"/>
                <a:gd name="T92" fmla="*/ 0 w 240"/>
                <a:gd name="T93" fmla="*/ 0 h 303"/>
                <a:gd name="T94" fmla="*/ 0 w 240"/>
                <a:gd name="T95" fmla="*/ 0 h 3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0"/>
                <a:gd name="T145" fmla="*/ 0 h 303"/>
                <a:gd name="T146" fmla="*/ 240 w 240"/>
                <a:gd name="T147" fmla="*/ 303 h 3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0" h="303">
                  <a:moveTo>
                    <a:pt x="70" y="152"/>
                  </a:moveTo>
                  <a:lnTo>
                    <a:pt x="70" y="177"/>
                  </a:lnTo>
                  <a:lnTo>
                    <a:pt x="71" y="187"/>
                  </a:lnTo>
                  <a:lnTo>
                    <a:pt x="72" y="198"/>
                  </a:lnTo>
                  <a:lnTo>
                    <a:pt x="76" y="214"/>
                  </a:lnTo>
                  <a:lnTo>
                    <a:pt x="81" y="229"/>
                  </a:lnTo>
                  <a:lnTo>
                    <a:pt x="88" y="241"/>
                  </a:lnTo>
                  <a:lnTo>
                    <a:pt x="97" y="248"/>
                  </a:lnTo>
                  <a:lnTo>
                    <a:pt x="107" y="253"/>
                  </a:lnTo>
                  <a:lnTo>
                    <a:pt x="120" y="254"/>
                  </a:lnTo>
                  <a:lnTo>
                    <a:pt x="126" y="254"/>
                  </a:lnTo>
                  <a:lnTo>
                    <a:pt x="133" y="253"/>
                  </a:lnTo>
                  <a:lnTo>
                    <a:pt x="138" y="251"/>
                  </a:lnTo>
                  <a:lnTo>
                    <a:pt x="144" y="248"/>
                  </a:lnTo>
                  <a:lnTo>
                    <a:pt x="152" y="241"/>
                  </a:lnTo>
                  <a:lnTo>
                    <a:pt x="159" y="229"/>
                  </a:lnTo>
                  <a:lnTo>
                    <a:pt x="165" y="214"/>
                  </a:lnTo>
                  <a:lnTo>
                    <a:pt x="168" y="198"/>
                  </a:lnTo>
                  <a:lnTo>
                    <a:pt x="171" y="177"/>
                  </a:lnTo>
                  <a:lnTo>
                    <a:pt x="172" y="152"/>
                  </a:lnTo>
                  <a:lnTo>
                    <a:pt x="171" y="128"/>
                  </a:lnTo>
                  <a:lnTo>
                    <a:pt x="168" y="107"/>
                  </a:lnTo>
                  <a:lnTo>
                    <a:pt x="167" y="98"/>
                  </a:lnTo>
                  <a:lnTo>
                    <a:pt x="165" y="89"/>
                  </a:lnTo>
                  <a:lnTo>
                    <a:pt x="159" y="75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33" y="52"/>
                  </a:lnTo>
                  <a:lnTo>
                    <a:pt x="120" y="50"/>
                  </a:lnTo>
                  <a:lnTo>
                    <a:pt x="113" y="51"/>
                  </a:lnTo>
                  <a:lnTo>
                    <a:pt x="107" y="52"/>
                  </a:lnTo>
                  <a:lnTo>
                    <a:pt x="103" y="54"/>
                  </a:lnTo>
                  <a:lnTo>
                    <a:pt x="97" y="56"/>
                  </a:lnTo>
                  <a:lnTo>
                    <a:pt x="88" y="64"/>
                  </a:lnTo>
                  <a:lnTo>
                    <a:pt x="81" y="75"/>
                  </a:lnTo>
                  <a:lnTo>
                    <a:pt x="76" y="89"/>
                  </a:lnTo>
                  <a:lnTo>
                    <a:pt x="72" y="107"/>
                  </a:lnTo>
                  <a:lnTo>
                    <a:pt x="70" y="152"/>
                  </a:lnTo>
                  <a:close/>
                  <a:moveTo>
                    <a:pt x="0" y="152"/>
                  </a:moveTo>
                  <a:lnTo>
                    <a:pt x="2" y="134"/>
                  </a:lnTo>
                  <a:lnTo>
                    <a:pt x="3" y="116"/>
                  </a:lnTo>
                  <a:lnTo>
                    <a:pt x="5" y="101"/>
                  </a:lnTo>
                  <a:lnTo>
                    <a:pt x="9" y="86"/>
                  </a:lnTo>
                  <a:lnTo>
                    <a:pt x="12" y="72"/>
                  </a:lnTo>
                  <a:lnTo>
                    <a:pt x="17" y="60"/>
                  </a:lnTo>
                  <a:lnTo>
                    <a:pt x="24" y="48"/>
                  </a:lnTo>
                  <a:lnTo>
                    <a:pt x="31" y="38"/>
                  </a:lnTo>
                  <a:lnTo>
                    <a:pt x="38" y="30"/>
                  </a:lnTo>
                  <a:lnTo>
                    <a:pt x="47" y="22"/>
                  </a:lnTo>
                  <a:lnTo>
                    <a:pt x="57" y="15"/>
                  </a:lnTo>
                  <a:lnTo>
                    <a:pt x="67" y="10"/>
                  </a:lnTo>
                  <a:lnTo>
                    <a:pt x="79" y="6"/>
                  </a:lnTo>
                  <a:lnTo>
                    <a:pt x="92" y="4"/>
                  </a:lnTo>
                  <a:lnTo>
                    <a:pt x="120" y="0"/>
                  </a:lnTo>
                  <a:lnTo>
                    <a:pt x="134" y="1"/>
                  </a:lnTo>
                  <a:lnTo>
                    <a:pt x="141" y="3"/>
                  </a:lnTo>
                  <a:lnTo>
                    <a:pt x="148" y="4"/>
                  </a:lnTo>
                  <a:lnTo>
                    <a:pt x="160" y="6"/>
                  </a:lnTo>
                  <a:lnTo>
                    <a:pt x="172" y="10"/>
                  </a:lnTo>
                  <a:lnTo>
                    <a:pt x="183" y="16"/>
                  </a:lnTo>
                  <a:lnTo>
                    <a:pt x="193" y="22"/>
                  </a:lnTo>
                  <a:lnTo>
                    <a:pt x="198" y="26"/>
                  </a:lnTo>
                  <a:lnTo>
                    <a:pt x="202" y="30"/>
                  </a:lnTo>
                  <a:lnTo>
                    <a:pt x="210" y="38"/>
                  </a:lnTo>
                  <a:lnTo>
                    <a:pt x="217" y="48"/>
                  </a:lnTo>
                  <a:lnTo>
                    <a:pt x="223" y="60"/>
                  </a:lnTo>
                  <a:lnTo>
                    <a:pt x="233" y="86"/>
                  </a:lnTo>
                  <a:lnTo>
                    <a:pt x="239" y="117"/>
                  </a:lnTo>
                  <a:lnTo>
                    <a:pt x="240" y="153"/>
                  </a:lnTo>
                  <a:lnTo>
                    <a:pt x="240" y="171"/>
                  </a:lnTo>
                  <a:lnTo>
                    <a:pt x="239" y="188"/>
                  </a:lnTo>
                  <a:lnTo>
                    <a:pt x="236" y="204"/>
                  </a:lnTo>
                  <a:lnTo>
                    <a:pt x="233" y="219"/>
                  </a:lnTo>
                  <a:lnTo>
                    <a:pt x="228" y="232"/>
                  </a:lnTo>
                  <a:lnTo>
                    <a:pt x="223" y="245"/>
                  </a:lnTo>
                  <a:lnTo>
                    <a:pt x="217" y="256"/>
                  </a:lnTo>
                  <a:lnTo>
                    <a:pt x="210" y="266"/>
                  </a:lnTo>
                  <a:lnTo>
                    <a:pt x="202" y="275"/>
                  </a:lnTo>
                  <a:lnTo>
                    <a:pt x="193" y="282"/>
                  </a:lnTo>
                  <a:lnTo>
                    <a:pt x="183" y="289"/>
                  </a:lnTo>
                  <a:lnTo>
                    <a:pt x="173" y="294"/>
                  </a:lnTo>
                  <a:lnTo>
                    <a:pt x="161" y="298"/>
                  </a:lnTo>
                  <a:lnTo>
                    <a:pt x="148" y="301"/>
                  </a:lnTo>
                  <a:lnTo>
                    <a:pt x="120" y="303"/>
                  </a:lnTo>
                  <a:lnTo>
                    <a:pt x="106" y="303"/>
                  </a:lnTo>
                  <a:lnTo>
                    <a:pt x="92" y="301"/>
                  </a:lnTo>
                  <a:lnTo>
                    <a:pt x="79" y="298"/>
                  </a:lnTo>
                  <a:lnTo>
                    <a:pt x="67" y="294"/>
                  </a:lnTo>
                  <a:lnTo>
                    <a:pt x="57" y="289"/>
                  </a:lnTo>
                  <a:lnTo>
                    <a:pt x="47" y="282"/>
                  </a:lnTo>
                  <a:lnTo>
                    <a:pt x="38" y="275"/>
                  </a:lnTo>
                  <a:lnTo>
                    <a:pt x="31" y="266"/>
                  </a:lnTo>
                  <a:lnTo>
                    <a:pt x="24" y="256"/>
                  </a:lnTo>
                  <a:lnTo>
                    <a:pt x="17" y="245"/>
                  </a:lnTo>
                  <a:lnTo>
                    <a:pt x="9" y="219"/>
                  </a:lnTo>
                  <a:lnTo>
                    <a:pt x="3" y="187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2" name="Freeform 1842"/>
            <p:cNvSpPr>
              <a:spLocks noEditPoints="1"/>
            </p:cNvSpPr>
            <p:nvPr/>
          </p:nvSpPr>
          <p:spPr bwMode="auto">
            <a:xfrm>
              <a:off x="2909" y="1998"/>
              <a:ext cx="40" cy="60"/>
            </a:xfrm>
            <a:custGeom>
              <a:avLst/>
              <a:gdLst>
                <a:gd name="T0" fmla="*/ 0 w 239"/>
                <a:gd name="T1" fmla="*/ 0 h 303"/>
                <a:gd name="T2" fmla="*/ 0 w 239"/>
                <a:gd name="T3" fmla="*/ 0 h 303"/>
                <a:gd name="T4" fmla="*/ 0 w 239"/>
                <a:gd name="T5" fmla="*/ 0 h 303"/>
                <a:gd name="T6" fmla="*/ 0 w 239"/>
                <a:gd name="T7" fmla="*/ 0 h 303"/>
                <a:gd name="T8" fmla="*/ 0 w 239"/>
                <a:gd name="T9" fmla="*/ 0 h 303"/>
                <a:gd name="T10" fmla="*/ 0 w 239"/>
                <a:gd name="T11" fmla="*/ 0 h 303"/>
                <a:gd name="T12" fmla="*/ 0 w 239"/>
                <a:gd name="T13" fmla="*/ 0 h 303"/>
                <a:gd name="T14" fmla="*/ 0 w 239"/>
                <a:gd name="T15" fmla="*/ 0 h 303"/>
                <a:gd name="T16" fmla="*/ 0 w 239"/>
                <a:gd name="T17" fmla="*/ 0 h 303"/>
                <a:gd name="T18" fmla="*/ 0 w 239"/>
                <a:gd name="T19" fmla="*/ 0 h 303"/>
                <a:gd name="T20" fmla="*/ 0 w 239"/>
                <a:gd name="T21" fmla="*/ 0 h 303"/>
                <a:gd name="T22" fmla="*/ 0 w 239"/>
                <a:gd name="T23" fmla="*/ 0 h 303"/>
                <a:gd name="T24" fmla="*/ 0 w 239"/>
                <a:gd name="T25" fmla="*/ 0 h 303"/>
                <a:gd name="T26" fmla="*/ 0 w 239"/>
                <a:gd name="T27" fmla="*/ 0 h 303"/>
                <a:gd name="T28" fmla="*/ 0 w 239"/>
                <a:gd name="T29" fmla="*/ 0 h 303"/>
                <a:gd name="T30" fmla="*/ 0 w 239"/>
                <a:gd name="T31" fmla="*/ 0 h 303"/>
                <a:gd name="T32" fmla="*/ 0 w 239"/>
                <a:gd name="T33" fmla="*/ 0 h 303"/>
                <a:gd name="T34" fmla="*/ 0 w 239"/>
                <a:gd name="T35" fmla="*/ 0 h 303"/>
                <a:gd name="T36" fmla="*/ 0 w 239"/>
                <a:gd name="T37" fmla="*/ 0 h 303"/>
                <a:gd name="T38" fmla="*/ 0 w 239"/>
                <a:gd name="T39" fmla="*/ 0 h 303"/>
                <a:gd name="T40" fmla="*/ 0 w 239"/>
                <a:gd name="T41" fmla="*/ 0 h 303"/>
                <a:gd name="T42" fmla="*/ 0 w 239"/>
                <a:gd name="T43" fmla="*/ 0 h 303"/>
                <a:gd name="T44" fmla="*/ 0 w 239"/>
                <a:gd name="T45" fmla="*/ 0 h 303"/>
                <a:gd name="T46" fmla="*/ 0 w 239"/>
                <a:gd name="T47" fmla="*/ 0 h 303"/>
                <a:gd name="T48" fmla="*/ 0 w 239"/>
                <a:gd name="T49" fmla="*/ 0 h 303"/>
                <a:gd name="T50" fmla="*/ 0 w 239"/>
                <a:gd name="T51" fmla="*/ 0 h 303"/>
                <a:gd name="T52" fmla="*/ 0 w 239"/>
                <a:gd name="T53" fmla="*/ 0 h 303"/>
                <a:gd name="T54" fmla="*/ 0 w 239"/>
                <a:gd name="T55" fmla="*/ 0 h 303"/>
                <a:gd name="T56" fmla="*/ 0 w 239"/>
                <a:gd name="T57" fmla="*/ 0 h 303"/>
                <a:gd name="T58" fmla="*/ 0 w 239"/>
                <a:gd name="T59" fmla="*/ 0 h 303"/>
                <a:gd name="T60" fmla="*/ 0 w 239"/>
                <a:gd name="T61" fmla="*/ 0 h 303"/>
                <a:gd name="T62" fmla="*/ 0 w 239"/>
                <a:gd name="T63" fmla="*/ 0 h 303"/>
                <a:gd name="T64" fmla="*/ 0 w 239"/>
                <a:gd name="T65" fmla="*/ 0 h 303"/>
                <a:gd name="T66" fmla="*/ 0 w 239"/>
                <a:gd name="T67" fmla="*/ 0 h 303"/>
                <a:gd name="T68" fmla="*/ 0 w 239"/>
                <a:gd name="T69" fmla="*/ 0 h 303"/>
                <a:gd name="T70" fmla="*/ 0 w 239"/>
                <a:gd name="T71" fmla="*/ 0 h 303"/>
                <a:gd name="T72" fmla="*/ 0 w 239"/>
                <a:gd name="T73" fmla="*/ 0 h 303"/>
                <a:gd name="T74" fmla="*/ 0 w 239"/>
                <a:gd name="T75" fmla="*/ 0 h 303"/>
                <a:gd name="T76" fmla="*/ 0 w 239"/>
                <a:gd name="T77" fmla="*/ 0 h 303"/>
                <a:gd name="T78" fmla="*/ 0 w 239"/>
                <a:gd name="T79" fmla="*/ 0 h 303"/>
                <a:gd name="T80" fmla="*/ 0 w 239"/>
                <a:gd name="T81" fmla="*/ 0 h 303"/>
                <a:gd name="T82" fmla="*/ 0 w 239"/>
                <a:gd name="T83" fmla="*/ 0 h 303"/>
                <a:gd name="T84" fmla="*/ 0 w 239"/>
                <a:gd name="T85" fmla="*/ 0 h 303"/>
                <a:gd name="T86" fmla="*/ 0 w 239"/>
                <a:gd name="T87" fmla="*/ 0 h 303"/>
                <a:gd name="T88" fmla="*/ 0 w 239"/>
                <a:gd name="T89" fmla="*/ 0 h 303"/>
                <a:gd name="T90" fmla="*/ 0 w 239"/>
                <a:gd name="T91" fmla="*/ 0 h 303"/>
                <a:gd name="T92" fmla="*/ 0 w 239"/>
                <a:gd name="T93" fmla="*/ 0 h 303"/>
                <a:gd name="T94" fmla="*/ 0 w 239"/>
                <a:gd name="T95" fmla="*/ 0 h 3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3"/>
                <a:gd name="T146" fmla="*/ 239 w 239"/>
                <a:gd name="T147" fmla="*/ 303 h 3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3">
                  <a:moveTo>
                    <a:pt x="68" y="152"/>
                  </a:moveTo>
                  <a:lnTo>
                    <a:pt x="69" y="177"/>
                  </a:lnTo>
                  <a:lnTo>
                    <a:pt x="70" y="187"/>
                  </a:lnTo>
                  <a:lnTo>
                    <a:pt x="71" y="198"/>
                  </a:lnTo>
                  <a:lnTo>
                    <a:pt x="75" y="214"/>
                  </a:lnTo>
                  <a:lnTo>
                    <a:pt x="79" y="229"/>
                  </a:lnTo>
                  <a:lnTo>
                    <a:pt x="86" y="241"/>
                  </a:lnTo>
                  <a:lnTo>
                    <a:pt x="96" y="248"/>
                  </a:lnTo>
                  <a:lnTo>
                    <a:pt x="106" y="253"/>
                  </a:lnTo>
                  <a:lnTo>
                    <a:pt x="119" y="254"/>
                  </a:lnTo>
                  <a:lnTo>
                    <a:pt x="125" y="254"/>
                  </a:lnTo>
                  <a:lnTo>
                    <a:pt x="132" y="253"/>
                  </a:lnTo>
                  <a:lnTo>
                    <a:pt x="137" y="251"/>
                  </a:lnTo>
                  <a:lnTo>
                    <a:pt x="143" y="248"/>
                  </a:lnTo>
                  <a:lnTo>
                    <a:pt x="151" y="241"/>
                  </a:lnTo>
                  <a:lnTo>
                    <a:pt x="158" y="229"/>
                  </a:lnTo>
                  <a:lnTo>
                    <a:pt x="164" y="214"/>
                  </a:lnTo>
                  <a:lnTo>
                    <a:pt x="167" y="198"/>
                  </a:lnTo>
                  <a:lnTo>
                    <a:pt x="170" y="177"/>
                  </a:lnTo>
                  <a:lnTo>
                    <a:pt x="171" y="152"/>
                  </a:lnTo>
                  <a:lnTo>
                    <a:pt x="170" y="128"/>
                  </a:lnTo>
                  <a:lnTo>
                    <a:pt x="167" y="107"/>
                  </a:lnTo>
                  <a:lnTo>
                    <a:pt x="166" y="98"/>
                  </a:lnTo>
                  <a:lnTo>
                    <a:pt x="164" y="89"/>
                  </a:lnTo>
                  <a:lnTo>
                    <a:pt x="158" y="75"/>
                  </a:lnTo>
                  <a:lnTo>
                    <a:pt x="151" y="64"/>
                  </a:lnTo>
                  <a:lnTo>
                    <a:pt x="143" y="56"/>
                  </a:lnTo>
                  <a:lnTo>
                    <a:pt x="132" y="52"/>
                  </a:lnTo>
                  <a:lnTo>
                    <a:pt x="119" y="50"/>
                  </a:lnTo>
                  <a:lnTo>
                    <a:pt x="112" y="51"/>
                  </a:lnTo>
                  <a:lnTo>
                    <a:pt x="106" y="52"/>
                  </a:lnTo>
                  <a:lnTo>
                    <a:pt x="101" y="54"/>
                  </a:lnTo>
                  <a:lnTo>
                    <a:pt x="96" y="56"/>
                  </a:lnTo>
                  <a:lnTo>
                    <a:pt x="86" y="64"/>
                  </a:lnTo>
                  <a:lnTo>
                    <a:pt x="79" y="75"/>
                  </a:lnTo>
                  <a:lnTo>
                    <a:pt x="75" y="89"/>
                  </a:lnTo>
                  <a:lnTo>
                    <a:pt x="71" y="107"/>
                  </a:lnTo>
                  <a:lnTo>
                    <a:pt x="68" y="152"/>
                  </a:lnTo>
                  <a:close/>
                  <a:moveTo>
                    <a:pt x="0" y="152"/>
                  </a:moveTo>
                  <a:lnTo>
                    <a:pt x="0" y="134"/>
                  </a:lnTo>
                  <a:lnTo>
                    <a:pt x="1" y="116"/>
                  </a:lnTo>
                  <a:lnTo>
                    <a:pt x="3" y="101"/>
                  </a:lnTo>
                  <a:lnTo>
                    <a:pt x="7" y="86"/>
                  </a:lnTo>
                  <a:lnTo>
                    <a:pt x="11" y="72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29" y="38"/>
                  </a:lnTo>
                  <a:lnTo>
                    <a:pt x="37" y="30"/>
                  </a:lnTo>
                  <a:lnTo>
                    <a:pt x="45" y="22"/>
                  </a:lnTo>
                  <a:lnTo>
                    <a:pt x="56" y="15"/>
                  </a:lnTo>
                  <a:lnTo>
                    <a:pt x="67" y="10"/>
                  </a:lnTo>
                  <a:lnTo>
                    <a:pt x="78" y="6"/>
                  </a:lnTo>
                  <a:lnTo>
                    <a:pt x="91" y="4"/>
                  </a:lnTo>
                  <a:lnTo>
                    <a:pt x="119" y="0"/>
                  </a:lnTo>
                  <a:lnTo>
                    <a:pt x="133" y="1"/>
                  </a:lnTo>
                  <a:lnTo>
                    <a:pt x="140" y="3"/>
                  </a:lnTo>
                  <a:lnTo>
                    <a:pt x="147" y="4"/>
                  </a:lnTo>
                  <a:lnTo>
                    <a:pt x="159" y="6"/>
                  </a:lnTo>
                  <a:lnTo>
                    <a:pt x="171" y="10"/>
                  </a:lnTo>
                  <a:lnTo>
                    <a:pt x="183" y="16"/>
                  </a:lnTo>
                  <a:lnTo>
                    <a:pt x="192" y="22"/>
                  </a:lnTo>
                  <a:lnTo>
                    <a:pt x="197" y="26"/>
                  </a:lnTo>
                  <a:lnTo>
                    <a:pt x="201" y="30"/>
                  </a:lnTo>
                  <a:lnTo>
                    <a:pt x="210" y="38"/>
                  </a:lnTo>
                  <a:lnTo>
                    <a:pt x="217" y="48"/>
                  </a:lnTo>
                  <a:lnTo>
                    <a:pt x="222" y="60"/>
                  </a:lnTo>
                  <a:lnTo>
                    <a:pt x="232" y="86"/>
                  </a:lnTo>
                  <a:lnTo>
                    <a:pt x="238" y="117"/>
                  </a:lnTo>
                  <a:lnTo>
                    <a:pt x="239" y="153"/>
                  </a:lnTo>
                  <a:lnTo>
                    <a:pt x="239" y="171"/>
                  </a:lnTo>
                  <a:lnTo>
                    <a:pt x="238" y="188"/>
                  </a:lnTo>
                  <a:lnTo>
                    <a:pt x="235" y="204"/>
                  </a:lnTo>
                  <a:lnTo>
                    <a:pt x="232" y="219"/>
                  </a:lnTo>
                  <a:lnTo>
                    <a:pt x="227" y="232"/>
                  </a:lnTo>
                  <a:lnTo>
                    <a:pt x="222" y="245"/>
                  </a:lnTo>
                  <a:lnTo>
                    <a:pt x="217" y="256"/>
                  </a:lnTo>
                  <a:lnTo>
                    <a:pt x="210" y="266"/>
                  </a:lnTo>
                  <a:lnTo>
                    <a:pt x="201" y="275"/>
                  </a:lnTo>
                  <a:lnTo>
                    <a:pt x="192" y="282"/>
                  </a:lnTo>
                  <a:lnTo>
                    <a:pt x="183" y="289"/>
                  </a:lnTo>
                  <a:lnTo>
                    <a:pt x="172" y="294"/>
                  </a:lnTo>
                  <a:lnTo>
                    <a:pt x="160" y="298"/>
                  </a:lnTo>
                  <a:lnTo>
                    <a:pt x="147" y="301"/>
                  </a:lnTo>
                  <a:lnTo>
                    <a:pt x="119" y="303"/>
                  </a:lnTo>
                  <a:lnTo>
                    <a:pt x="104" y="303"/>
                  </a:lnTo>
                  <a:lnTo>
                    <a:pt x="91" y="301"/>
                  </a:lnTo>
                  <a:lnTo>
                    <a:pt x="78" y="298"/>
                  </a:lnTo>
                  <a:lnTo>
                    <a:pt x="67" y="294"/>
                  </a:lnTo>
                  <a:lnTo>
                    <a:pt x="56" y="289"/>
                  </a:lnTo>
                  <a:lnTo>
                    <a:pt x="45" y="282"/>
                  </a:lnTo>
                  <a:lnTo>
                    <a:pt x="37" y="275"/>
                  </a:lnTo>
                  <a:lnTo>
                    <a:pt x="29" y="266"/>
                  </a:lnTo>
                  <a:lnTo>
                    <a:pt x="22" y="256"/>
                  </a:lnTo>
                  <a:lnTo>
                    <a:pt x="16" y="245"/>
                  </a:lnTo>
                  <a:lnTo>
                    <a:pt x="7" y="219"/>
                  </a:lnTo>
                  <a:lnTo>
                    <a:pt x="1" y="187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3" name="Freeform 1843"/>
            <p:cNvSpPr>
              <a:spLocks/>
            </p:cNvSpPr>
            <p:nvPr/>
          </p:nvSpPr>
          <p:spPr bwMode="auto">
            <a:xfrm>
              <a:off x="2815" y="1829"/>
              <a:ext cx="24" cy="59"/>
            </a:xfrm>
            <a:custGeom>
              <a:avLst/>
              <a:gdLst>
                <a:gd name="T0" fmla="*/ 0 w 144"/>
                <a:gd name="T1" fmla="*/ 0 h 295"/>
                <a:gd name="T2" fmla="*/ 0 w 144"/>
                <a:gd name="T3" fmla="*/ 0 h 295"/>
                <a:gd name="T4" fmla="*/ 0 w 144"/>
                <a:gd name="T5" fmla="*/ 0 h 295"/>
                <a:gd name="T6" fmla="*/ 0 w 144"/>
                <a:gd name="T7" fmla="*/ 0 h 295"/>
                <a:gd name="T8" fmla="*/ 0 w 144"/>
                <a:gd name="T9" fmla="*/ 0 h 295"/>
                <a:gd name="T10" fmla="*/ 0 w 144"/>
                <a:gd name="T11" fmla="*/ 0 h 295"/>
                <a:gd name="T12" fmla="*/ 0 w 144"/>
                <a:gd name="T13" fmla="*/ 0 h 295"/>
                <a:gd name="T14" fmla="*/ 0 w 144"/>
                <a:gd name="T15" fmla="*/ 0 h 295"/>
                <a:gd name="T16" fmla="*/ 0 w 144"/>
                <a:gd name="T17" fmla="*/ 0 h 295"/>
                <a:gd name="T18" fmla="*/ 0 w 144"/>
                <a:gd name="T19" fmla="*/ 0 h 295"/>
                <a:gd name="T20" fmla="*/ 0 w 144"/>
                <a:gd name="T21" fmla="*/ 0 h 295"/>
                <a:gd name="T22" fmla="*/ 0 w 144"/>
                <a:gd name="T23" fmla="*/ 0 h 295"/>
                <a:gd name="T24" fmla="*/ 0 w 144"/>
                <a:gd name="T25" fmla="*/ 0 h 295"/>
                <a:gd name="T26" fmla="*/ 0 w 144"/>
                <a:gd name="T27" fmla="*/ 0 h 295"/>
                <a:gd name="T28" fmla="*/ 0 w 144"/>
                <a:gd name="T29" fmla="*/ 0 h 295"/>
                <a:gd name="T30" fmla="*/ 0 w 144"/>
                <a:gd name="T31" fmla="*/ 0 h 295"/>
                <a:gd name="T32" fmla="*/ 0 w 144"/>
                <a:gd name="T33" fmla="*/ 0 h 2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95"/>
                <a:gd name="T53" fmla="*/ 144 w 144"/>
                <a:gd name="T54" fmla="*/ 295 h 2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95">
                  <a:moveTo>
                    <a:pt x="78" y="295"/>
                  </a:moveTo>
                  <a:lnTo>
                    <a:pt x="78" y="94"/>
                  </a:lnTo>
                  <a:lnTo>
                    <a:pt x="0" y="94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24" y="52"/>
                  </a:lnTo>
                  <a:lnTo>
                    <a:pt x="41" y="50"/>
                  </a:lnTo>
                  <a:lnTo>
                    <a:pt x="55" y="46"/>
                  </a:lnTo>
                  <a:lnTo>
                    <a:pt x="61" y="44"/>
                  </a:lnTo>
                  <a:lnTo>
                    <a:pt x="67" y="41"/>
                  </a:lnTo>
                  <a:lnTo>
                    <a:pt x="76" y="34"/>
                  </a:lnTo>
                  <a:lnTo>
                    <a:pt x="83" y="25"/>
                  </a:lnTo>
                  <a:lnTo>
                    <a:pt x="88" y="14"/>
                  </a:lnTo>
                  <a:lnTo>
                    <a:pt x="91" y="0"/>
                  </a:lnTo>
                  <a:lnTo>
                    <a:pt x="144" y="0"/>
                  </a:lnTo>
                  <a:lnTo>
                    <a:pt x="144" y="295"/>
                  </a:lnTo>
                  <a:lnTo>
                    <a:pt x="78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4" name="Freeform 1844"/>
            <p:cNvSpPr>
              <a:spLocks/>
            </p:cNvSpPr>
            <p:nvPr/>
          </p:nvSpPr>
          <p:spPr bwMode="auto">
            <a:xfrm>
              <a:off x="2864" y="1829"/>
              <a:ext cx="24" cy="59"/>
            </a:xfrm>
            <a:custGeom>
              <a:avLst/>
              <a:gdLst>
                <a:gd name="T0" fmla="*/ 0 w 144"/>
                <a:gd name="T1" fmla="*/ 0 h 295"/>
                <a:gd name="T2" fmla="*/ 0 w 144"/>
                <a:gd name="T3" fmla="*/ 0 h 295"/>
                <a:gd name="T4" fmla="*/ 0 w 144"/>
                <a:gd name="T5" fmla="*/ 0 h 295"/>
                <a:gd name="T6" fmla="*/ 0 w 144"/>
                <a:gd name="T7" fmla="*/ 0 h 295"/>
                <a:gd name="T8" fmla="*/ 0 w 144"/>
                <a:gd name="T9" fmla="*/ 0 h 295"/>
                <a:gd name="T10" fmla="*/ 0 w 144"/>
                <a:gd name="T11" fmla="*/ 0 h 295"/>
                <a:gd name="T12" fmla="*/ 0 w 144"/>
                <a:gd name="T13" fmla="*/ 0 h 295"/>
                <a:gd name="T14" fmla="*/ 0 w 144"/>
                <a:gd name="T15" fmla="*/ 0 h 295"/>
                <a:gd name="T16" fmla="*/ 0 w 144"/>
                <a:gd name="T17" fmla="*/ 0 h 295"/>
                <a:gd name="T18" fmla="*/ 0 w 144"/>
                <a:gd name="T19" fmla="*/ 0 h 295"/>
                <a:gd name="T20" fmla="*/ 0 w 144"/>
                <a:gd name="T21" fmla="*/ 0 h 295"/>
                <a:gd name="T22" fmla="*/ 0 w 144"/>
                <a:gd name="T23" fmla="*/ 0 h 295"/>
                <a:gd name="T24" fmla="*/ 0 w 144"/>
                <a:gd name="T25" fmla="*/ 0 h 295"/>
                <a:gd name="T26" fmla="*/ 0 w 144"/>
                <a:gd name="T27" fmla="*/ 0 h 295"/>
                <a:gd name="T28" fmla="*/ 0 w 144"/>
                <a:gd name="T29" fmla="*/ 0 h 295"/>
                <a:gd name="T30" fmla="*/ 0 w 144"/>
                <a:gd name="T31" fmla="*/ 0 h 295"/>
                <a:gd name="T32" fmla="*/ 0 w 144"/>
                <a:gd name="T33" fmla="*/ 0 h 2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95"/>
                <a:gd name="T53" fmla="*/ 144 w 144"/>
                <a:gd name="T54" fmla="*/ 295 h 2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95">
                  <a:moveTo>
                    <a:pt x="79" y="295"/>
                  </a:moveTo>
                  <a:lnTo>
                    <a:pt x="79" y="94"/>
                  </a:lnTo>
                  <a:lnTo>
                    <a:pt x="0" y="9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25" y="52"/>
                  </a:lnTo>
                  <a:lnTo>
                    <a:pt x="41" y="50"/>
                  </a:lnTo>
                  <a:lnTo>
                    <a:pt x="55" y="46"/>
                  </a:lnTo>
                  <a:lnTo>
                    <a:pt x="61" y="44"/>
                  </a:lnTo>
                  <a:lnTo>
                    <a:pt x="67" y="41"/>
                  </a:lnTo>
                  <a:lnTo>
                    <a:pt x="76" y="34"/>
                  </a:lnTo>
                  <a:lnTo>
                    <a:pt x="83" y="25"/>
                  </a:lnTo>
                  <a:lnTo>
                    <a:pt x="88" y="14"/>
                  </a:lnTo>
                  <a:lnTo>
                    <a:pt x="90" y="0"/>
                  </a:lnTo>
                  <a:lnTo>
                    <a:pt x="144" y="0"/>
                  </a:lnTo>
                  <a:lnTo>
                    <a:pt x="144" y="295"/>
                  </a:lnTo>
                  <a:lnTo>
                    <a:pt x="79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5" name="Freeform 1845"/>
            <p:cNvSpPr>
              <a:spLocks noEditPoints="1"/>
            </p:cNvSpPr>
            <p:nvPr/>
          </p:nvSpPr>
          <p:spPr bwMode="auto">
            <a:xfrm>
              <a:off x="2909" y="1829"/>
              <a:ext cx="40" cy="61"/>
            </a:xfrm>
            <a:custGeom>
              <a:avLst/>
              <a:gdLst>
                <a:gd name="T0" fmla="*/ 0 w 239"/>
                <a:gd name="T1" fmla="*/ 0 h 304"/>
                <a:gd name="T2" fmla="*/ 0 w 239"/>
                <a:gd name="T3" fmla="*/ 0 h 304"/>
                <a:gd name="T4" fmla="*/ 0 w 239"/>
                <a:gd name="T5" fmla="*/ 0 h 304"/>
                <a:gd name="T6" fmla="*/ 0 w 239"/>
                <a:gd name="T7" fmla="*/ 0 h 304"/>
                <a:gd name="T8" fmla="*/ 0 w 239"/>
                <a:gd name="T9" fmla="*/ 0 h 304"/>
                <a:gd name="T10" fmla="*/ 0 w 239"/>
                <a:gd name="T11" fmla="*/ 0 h 304"/>
                <a:gd name="T12" fmla="*/ 0 w 239"/>
                <a:gd name="T13" fmla="*/ 0 h 304"/>
                <a:gd name="T14" fmla="*/ 0 w 239"/>
                <a:gd name="T15" fmla="*/ 0 h 304"/>
                <a:gd name="T16" fmla="*/ 0 w 239"/>
                <a:gd name="T17" fmla="*/ 0 h 304"/>
                <a:gd name="T18" fmla="*/ 0 w 239"/>
                <a:gd name="T19" fmla="*/ 0 h 304"/>
                <a:gd name="T20" fmla="*/ 0 w 239"/>
                <a:gd name="T21" fmla="*/ 0 h 304"/>
                <a:gd name="T22" fmla="*/ 0 w 239"/>
                <a:gd name="T23" fmla="*/ 0 h 304"/>
                <a:gd name="T24" fmla="*/ 0 w 239"/>
                <a:gd name="T25" fmla="*/ 0 h 304"/>
                <a:gd name="T26" fmla="*/ 0 w 239"/>
                <a:gd name="T27" fmla="*/ 0 h 304"/>
                <a:gd name="T28" fmla="*/ 0 w 239"/>
                <a:gd name="T29" fmla="*/ 0 h 304"/>
                <a:gd name="T30" fmla="*/ 0 w 239"/>
                <a:gd name="T31" fmla="*/ 0 h 304"/>
                <a:gd name="T32" fmla="*/ 0 w 239"/>
                <a:gd name="T33" fmla="*/ 0 h 304"/>
                <a:gd name="T34" fmla="*/ 0 w 239"/>
                <a:gd name="T35" fmla="*/ 0 h 304"/>
                <a:gd name="T36" fmla="*/ 0 w 239"/>
                <a:gd name="T37" fmla="*/ 0 h 304"/>
                <a:gd name="T38" fmla="*/ 0 w 239"/>
                <a:gd name="T39" fmla="*/ 0 h 304"/>
                <a:gd name="T40" fmla="*/ 0 w 239"/>
                <a:gd name="T41" fmla="*/ 0 h 304"/>
                <a:gd name="T42" fmla="*/ 0 w 239"/>
                <a:gd name="T43" fmla="*/ 0 h 304"/>
                <a:gd name="T44" fmla="*/ 0 w 239"/>
                <a:gd name="T45" fmla="*/ 0 h 304"/>
                <a:gd name="T46" fmla="*/ 0 w 239"/>
                <a:gd name="T47" fmla="*/ 0 h 304"/>
                <a:gd name="T48" fmla="*/ 0 w 239"/>
                <a:gd name="T49" fmla="*/ 0 h 304"/>
                <a:gd name="T50" fmla="*/ 0 w 239"/>
                <a:gd name="T51" fmla="*/ 0 h 304"/>
                <a:gd name="T52" fmla="*/ 0 w 239"/>
                <a:gd name="T53" fmla="*/ 0 h 304"/>
                <a:gd name="T54" fmla="*/ 0 w 239"/>
                <a:gd name="T55" fmla="*/ 0 h 304"/>
                <a:gd name="T56" fmla="*/ 0 w 239"/>
                <a:gd name="T57" fmla="*/ 0 h 304"/>
                <a:gd name="T58" fmla="*/ 0 w 239"/>
                <a:gd name="T59" fmla="*/ 0 h 304"/>
                <a:gd name="T60" fmla="*/ 0 w 239"/>
                <a:gd name="T61" fmla="*/ 0 h 304"/>
                <a:gd name="T62" fmla="*/ 0 w 239"/>
                <a:gd name="T63" fmla="*/ 0 h 304"/>
                <a:gd name="T64" fmla="*/ 0 w 239"/>
                <a:gd name="T65" fmla="*/ 0 h 304"/>
                <a:gd name="T66" fmla="*/ 0 w 239"/>
                <a:gd name="T67" fmla="*/ 0 h 304"/>
                <a:gd name="T68" fmla="*/ 0 w 239"/>
                <a:gd name="T69" fmla="*/ 0 h 304"/>
                <a:gd name="T70" fmla="*/ 0 w 239"/>
                <a:gd name="T71" fmla="*/ 0 h 304"/>
                <a:gd name="T72" fmla="*/ 0 w 239"/>
                <a:gd name="T73" fmla="*/ 0 h 304"/>
                <a:gd name="T74" fmla="*/ 0 w 239"/>
                <a:gd name="T75" fmla="*/ 0 h 304"/>
                <a:gd name="T76" fmla="*/ 0 w 239"/>
                <a:gd name="T77" fmla="*/ 0 h 304"/>
                <a:gd name="T78" fmla="*/ 0 w 239"/>
                <a:gd name="T79" fmla="*/ 0 h 304"/>
                <a:gd name="T80" fmla="*/ 0 w 239"/>
                <a:gd name="T81" fmla="*/ 0 h 304"/>
                <a:gd name="T82" fmla="*/ 0 w 239"/>
                <a:gd name="T83" fmla="*/ 0 h 304"/>
                <a:gd name="T84" fmla="*/ 0 w 239"/>
                <a:gd name="T85" fmla="*/ 0 h 304"/>
                <a:gd name="T86" fmla="*/ 0 w 239"/>
                <a:gd name="T87" fmla="*/ 0 h 304"/>
                <a:gd name="T88" fmla="*/ 0 w 239"/>
                <a:gd name="T89" fmla="*/ 0 h 304"/>
                <a:gd name="T90" fmla="*/ 0 w 239"/>
                <a:gd name="T91" fmla="*/ 0 h 304"/>
                <a:gd name="T92" fmla="*/ 0 w 239"/>
                <a:gd name="T93" fmla="*/ 0 h 304"/>
                <a:gd name="T94" fmla="*/ 0 w 239"/>
                <a:gd name="T95" fmla="*/ 0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9"/>
                <a:gd name="T145" fmla="*/ 0 h 304"/>
                <a:gd name="T146" fmla="*/ 239 w 239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9" h="304">
                  <a:moveTo>
                    <a:pt x="68" y="153"/>
                  </a:moveTo>
                  <a:lnTo>
                    <a:pt x="69" y="177"/>
                  </a:lnTo>
                  <a:lnTo>
                    <a:pt x="70" y="187"/>
                  </a:lnTo>
                  <a:lnTo>
                    <a:pt x="71" y="197"/>
                  </a:lnTo>
                  <a:lnTo>
                    <a:pt x="75" y="215"/>
                  </a:lnTo>
                  <a:lnTo>
                    <a:pt x="79" y="230"/>
                  </a:lnTo>
                  <a:lnTo>
                    <a:pt x="86" y="240"/>
                  </a:lnTo>
                  <a:lnTo>
                    <a:pt x="96" y="249"/>
                  </a:lnTo>
                  <a:lnTo>
                    <a:pt x="106" y="253"/>
                  </a:lnTo>
                  <a:lnTo>
                    <a:pt x="119" y="255"/>
                  </a:lnTo>
                  <a:lnTo>
                    <a:pt x="125" y="254"/>
                  </a:lnTo>
                  <a:lnTo>
                    <a:pt x="132" y="253"/>
                  </a:lnTo>
                  <a:lnTo>
                    <a:pt x="137" y="251"/>
                  </a:lnTo>
                  <a:lnTo>
                    <a:pt x="143" y="249"/>
                  </a:lnTo>
                  <a:lnTo>
                    <a:pt x="151" y="240"/>
                  </a:lnTo>
                  <a:lnTo>
                    <a:pt x="158" y="230"/>
                  </a:lnTo>
                  <a:lnTo>
                    <a:pt x="164" y="215"/>
                  </a:lnTo>
                  <a:lnTo>
                    <a:pt x="167" y="197"/>
                  </a:lnTo>
                  <a:lnTo>
                    <a:pt x="170" y="177"/>
                  </a:lnTo>
                  <a:lnTo>
                    <a:pt x="171" y="153"/>
                  </a:lnTo>
                  <a:lnTo>
                    <a:pt x="170" y="129"/>
                  </a:lnTo>
                  <a:lnTo>
                    <a:pt x="167" y="108"/>
                  </a:lnTo>
                  <a:lnTo>
                    <a:pt x="166" y="98"/>
                  </a:lnTo>
                  <a:lnTo>
                    <a:pt x="164" y="90"/>
                  </a:lnTo>
                  <a:lnTo>
                    <a:pt x="158" y="75"/>
                  </a:lnTo>
                  <a:lnTo>
                    <a:pt x="151" y="64"/>
                  </a:lnTo>
                  <a:lnTo>
                    <a:pt x="143" y="56"/>
                  </a:lnTo>
                  <a:lnTo>
                    <a:pt x="132" y="51"/>
                  </a:lnTo>
                  <a:lnTo>
                    <a:pt x="119" y="50"/>
                  </a:lnTo>
                  <a:lnTo>
                    <a:pt x="112" y="50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6" y="56"/>
                  </a:lnTo>
                  <a:lnTo>
                    <a:pt x="86" y="64"/>
                  </a:lnTo>
                  <a:lnTo>
                    <a:pt x="79" y="75"/>
                  </a:lnTo>
                  <a:lnTo>
                    <a:pt x="75" y="90"/>
                  </a:lnTo>
                  <a:lnTo>
                    <a:pt x="71" y="108"/>
                  </a:lnTo>
                  <a:lnTo>
                    <a:pt x="68" y="153"/>
                  </a:lnTo>
                  <a:close/>
                  <a:moveTo>
                    <a:pt x="0" y="153"/>
                  </a:moveTo>
                  <a:lnTo>
                    <a:pt x="0" y="134"/>
                  </a:lnTo>
                  <a:lnTo>
                    <a:pt x="1" y="117"/>
                  </a:lnTo>
                  <a:lnTo>
                    <a:pt x="3" y="100"/>
                  </a:lnTo>
                  <a:lnTo>
                    <a:pt x="7" y="86"/>
                  </a:lnTo>
                  <a:lnTo>
                    <a:pt x="11" y="72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29" y="39"/>
                  </a:lnTo>
                  <a:lnTo>
                    <a:pt x="37" y="29"/>
                  </a:lnTo>
                  <a:lnTo>
                    <a:pt x="45" y="22"/>
                  </a:lnTo>
                  <a:lnTo>
                    <a:pt x="56" y="15"/>
                  </a:lnTo>
                  <a:lnTo>
                    <a:pt x="67" y="10"/>
                  </a:lnTo>
                  <a:lnTo>
                    <a:pt x="78" y="5"/>
                  </a:lnTo>
                  <a:lnTo>
                    <a:pt x="91" y="3"/>
                  </a:lnTo>
                  <a:lnTo>
                    <a:pt x="119" y="0"/>
                  </a:lnTo>
                  <a:lnTo>
                    <a:pt x="133" y="1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9" y="5"/>
                  </a:lnTo>
                  <a:lnTo>
                    <a:pt x="171" y="10"/>
                  </a:lnTo>
                  <a:lnTo>
                    <a:pt x="183" y="16"/>
                  </a:lnTo>
                  <a:lnTo>
                    <a:pt x="192" y="22"/>
                  </a:lnTo>
                  <a:lnTo>
                    <a:pt x="197" y="25"/>
                  </a:lnTo>
                  <a:lnTo>
                    <a:pt x="201" y="29"/>
                  </a:lnTo>
                  <a:lnTo>
                    <a:pt x="210" y="39"/>
                  </a:lnTo>
                  <a:lnTo>
                    <a:pt x="217" y="49"/>
                  </a:lnTo>
                  <a:lnTo>
                    <a:pt x="222" y="60"/>
                  </a:lnTo>
                  <a:lnTo>
                    <a:pt x="232" y="87"/>
                  </a:lnTo>
                  <a:lnTo>
                    <a:pt x="238" y="117"/>
                  </a:lnTo>
                  <a:lnTo>
                    <a:pt x="239" y="153"/>
                  </a:lnTo>
                  <a:lnTo>
                    <a:pt x="239" y="171"/>
                  </a:lnTo>
                  <a:lnTo>
                    <a:pt x="238" y="188"/>
                  </a:lnTo>
                  <a:lnTo>
                    <a:pt x="235" y="205"/>
                  </a:lnTo>
                  <a:lnTo>
                    <a:pt x="232" y="219"/>
                  </a:lnTo>
                  <a:lnTo>
                    <a:pt x="227" y="233"/>
                  </a:lnTo>
                  <a:lnTo>
                    <a:pt x="222" y="245"/>
                  </a:lnTo>
                  <a:lnTo>
                    <a:pt x="217" y="256"/>
                  </a:lnTo>
                  <a:lnTo>
                    <a:pt x="210" y="266"/>
                  </a:lnTo>
                  <a:lnTo>
                    <a:pt x="201" y="275"/>
                  </a:lnTo>
                  <a:lnTo>
                    <a:pt x="192" y="283"/>
                  </a:lnTo>
                  <a:lnTo>
                    <a:pt x="183" y="289"/>
                  </a:lnTo>
                  <a:lnTo>
                    <a:pt x="172" y="294"/>
                  </a:lnTo>
                  <a:lnTo>
                    <a:pt x="160" y="299"/>
                  </a:lnTo>
                  <a:lnTo>
                    <a:pt x="147" y="302"/>
                  </a:lnTo>
                  <a:lnTo>
                    <a:pt x="119" y="304"/>
                  </a:lnTo>
                  <a:lnTo>
                    <a:pt x="104" y="303"/>
                  </a:lnTo>
                  <a:lnTo>
                    <a:pt x="91" y="301"/>
                  </a:lnTo>
                  <a:lnTo>
                    <a:pt x="78" y="299"/>
                  </a:lnTo>
                  <a:lnTo>
                    <a:pt x="67" y="294"/>
                  </a:lnTo>
                  <a:lnTo>
                    <a:pt x="56" y="289"/>
                  </a:lnTo>
                  <a:lnTo>
                    <a:pt x="45" y="282"/>
                  </a:lnTo>
                  <a:lnTo>
                    <a:pt x="37" y="275"/>
                  </a:lnTo>
                  <a:lnTo>
                    <a:pt x="29" y="266"/>
                  </a:lnTo>
                  <a:lnTo>
                    <a:pt x="22" y="256"/>
                  </a:lnTo>
                  <a:lnTo>
                    <a:pt x="16" y="244"/>
                  </a:lnTo>
                  <a:lnTo>
                    <a:pt x="7" y="218"/>
                  </a:lnTo>
                  <a:lnTo>
                    <a:pt x="1" y="188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6" name="Line 1846"/>
            <p:cNvSpPr>
              <a:spLocks noChangeShapeType="1"/>
            </p:cNvSpPr>
            <p:nvPr/>
          </p:nvSpPr>
          <p:spPr bwMode="auto">
            <a:xfrm flipH="1">
              <a:off x="2979" y="3711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7" name="Line 1847"/>
            <p:cNvSpPr>
              <a:spLocks noChangeShapeType="1"/>
            </p:cNvSpPr>
            <p:nvPr/>
          </p:nvSpPr>
          <p:spPr bwMode="auto">
            <a:xfrm flipH="1">
              <a:off x="2979" y="3542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8" name="Line 1848"/>
            <p:cNvSpPr>
              <a:spLocks noChangeShapeType="1"/>
            </p:cNvSpPr>
            <p:nvPr/>
          </p:nvSpPr>
          <p:spPr bwMode="auto">
            <a:xfrm flipH="1">
              <a:off x="2979" y="3374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39" name="Line 1849"/>
            <p:cNvSpPr>
              <a:spLocks noChangeShapeType="1"/>
            </p:cNvSpPr>
            <p:nvPr/>
          </p:nvSpPr>
          <p:spPr bwMode="auto">
            <a:xfrm flipH="1">
              <a:off x="2979" y="3205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40" name="Line 1850"/>
            <p:cNvSpPr>
              <a:spLocks noChangeShapeType="1"/>
            </p:cNvSpPr>
            <p:nvPr/>
          </p:nvSpPr>
          <p:spPr bwMode="auto">
            <a:xfrm flipH="1">
              <a:off x="2979" y="3037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41" name="Line 1851"/>
            <p:cNvSpPr>
              <a:spLocks noChangeShapeType="1"/>
            </p:cNvSpPr>
            <p:nvPr/>
          </p:nvSpPr>
          <p:spPr bwMode="auto">
            <a:xfrm flipH="1">
              <a:off x="2979" y="2868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42" name="Line 1852"/>
            <p:cNvSpPr>
              <a:spLocks noChangeShapeType="1"/>
            </p:cNvSpPr>
            <p:nvPr/>
          </p:nvSpPr>
          <p:spPr bwMode="auto">
            <a:xfrm flipH="1">
              <a:off x="2979" y="2700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43" name="Line 1853"/>
            <p:cNvSpPr>
              <a:spLocks noChangeShapeType="1"/>
            </p:cNvSpPr>
            <p:nvPr/>
          </p:nvSpPr>
          <p:spPr bwMode="auto">
            <a:xfrm flipH="1">
              <a:off x="2979" y="2531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44" name="Line 1854"/>
            <p:cNvSpPr>
              <a:spLocks noChangeShapeType="1"/>
            </p:cNvSpPr>
            <p:nvPr/>
          </p:nvSpPr>
          <p:spPr bwMode="auto">
            <a:xfrm flipH="1">
              <a:off x="2979" y="2363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45" name="Line 1855"/>
            <p:cNvSpPr>
              <a:spLocks noChangeShapeType="1"/>
            </p:cNvSpPr>
            <p:nvPr/>
          </p:nvSpPr>
          <p:spPr bwMode="auto">
            <a:xfrm flipH="1">
              <a:off x="2979" y="2194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46" name="Line 1856"/>
            <p:cNvSpPr>
              <a:spLocks noChangeShapeType="1"/>
            </p:cNvSpPr>
            <p:nvPr/>
          </p:nvSpPr>
          <p:spPr bwMode="auto">
            <a:xfrm flipH="1">
              <a:off x="2979" y="2025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47" name="Line 1857"/>
            <p:cNvSpPr>
              <a:spLocks noChangeShapeType="1"/>
            </p:cNvSpPr>
            <p:nvPr/>
          </p:nvSpPr>
          <p:spPr bwMode="auto">
            <a:xfrm flipH="1">
              <a:off x="2979" y="1857"/>
              <a:ext cx="96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9657" name="Rectangle 1859"/>
          <p:cNvSpPr>
            <a:spLocks noChangeArrowheads="1"/>
          </p:cNvSpPr>
          <p:nvPr/>
        </p:nvSpPr>
        <p:spPr bwMode="auto">
          <a:xfrm>
            <a:off x="6403975" y="6248400"/>
            <a:ext cx="2368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9658" name="Rectangle 1860"/>
          <p:cNvSpPr>
            <a:spLocks noChangeArrowheads="1"/>
          </p:cNvSpPr>
          <p:nvPr/>
        </p:nvSpPr>
        <p:spPr bwMode="auto">
          <a:xfrm>
            <a:off x="7753350" y="6307138"/>
            <a:ext cx="1069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idade em anos</a:t>
            </a:r>
            <a:endParaRPr lang="pt-BR" altLang="pt-BR" sz="1800"/>
          </a:p>
        </p:txBody>
      </p:sp>
      <p:sp>
        <p:nvSpPr>
          <p:cNvPr id="69659" name="Rectangle 1861"/>
          <p:cNvSpPr>
            <a:spLocks noChangeArrowheads="1"/>
          </p:cNvSpPr>
          <p:nvPr/>
        </p:nvSpPr>
        <p:spPr bwMode="auto">
          <a:xfrm>
            <a:off x="7750175" y="6303963"/>
            <a:ext cx="1069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FFFF"/>
                </a:solidFill>
              </a:rPr>
              <a:t>idade em anos</a:t>
            </a:r>
            <a:endParaRPr lang="pt-BR" altLang="pt-BR" sz="1800"/>
          </a:p>
        </p:txBody>
      </p:sp>
      <p:sp>
        <p:nvSpPr>
          <p:cNvPr id="69660" name="Rectangle 1862"/>
          <p:cNvSpPr>
            <a:spLocks noChangeArrowheads="1"/>
          </p:cNvSpPr>
          <p:nvPr/>
        </p:nvSpPr>
        <p:spPr bwMode="auto">
          <a:xfrm>
            <a:off x="5362575" y="5043488"/>
            <a:ext cx="1323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919191"/>
                </a:solidFill>
              </a:rPr>
              <a:t>metabolismo </a:t>
            </a:r>
            <a:endParaRPr lang="pt-BR" altLang="pt-BR" sz="1800"/>
          </a:p>
        </p:txBody>
      </p:sp>
      <p:sp>
        <p:nvSpPr>
          <p:cNvPr id="69661" name="Rectangle 1863"/>
          <p:cNvSpPr>
            <a:spLocks noChangeArrowheads="1"/>
          </p:cNvSpPr>
          <p:nvPr/>
        </p:nvSpPr>
        <p:spPr bwMode="auto">
          <a:xfrm>
            <a:off x="5362575" y="5289550"/>
            <a:ext cx="523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919191"/>
                </a:solidFill>
              </a:rPr>
              <a:t>basal</a:t>
            </a:r>
            <a:endParaRPr lang="pt-BR" altLang="pt-BR" sz="1800"/>
          </a:p>
        </p:txBody>
      </p:sp>
      <p:sp>
        <p:nvSpPr>
          <p:cNvPr id="69662" name="Rectangle 1864"/>
          <p:cNvSpPr>
            <a:spLocks noChangeArrowheads="1"/>
          </p:cNvSpPr>
          <p:nvPr/>
        </p:nvSpPr>
        <p:spPr bwMode="auto">
          <a:xfrm>
            <a:off x="5281613" y="4986338"/>
            <a:ext cx="15001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9663" name="Rectangle 1865"/>
          <p:cNvSpPr>
            <a:spLocks noChangeArrowheads="1"/>
          </p:cNvSpPr>
          <p:nvPr/>
        </p:nvSpPr>
        <p:spPr bwMode="auto">
          <a:xfrm>
            <a:off x="5248275" y="4948238"/>
            <a:ext cx="15001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9664" name="Rectangle 1866"/>
          <p:cNvSpPr>
            <a:spLocks noChangeArrowheads="1"/>
          </p:cNvSpPr>
          <p:nvPr/>
        </p:nvSpPr>
        <p:spPr bwMode="auto">
          <a:xfrm>
            <a:off x="5334000" y="5011738"/>
            <a:ext cx="1323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metabolismo </a:t>
            </a:r>
            <a:endParaRPr lang="pt-BR" altLang="pt-BR" sz="1800"/>
          </a:p>
        </p:txBody>
      </p:sp>
      <p:sp>
        <p:nvSpPr>
          <p:cNvPr id="69665" name="Rectangle 1867"/>
          <p:cNvSpPr>
            <a:spLocks noChangeArrowheads="1"/>
          </p:cNvSpPr>
          <p:nvPr/>
        </p:nvSpPr>
        <p:spPr bwMode="auto">
          <a:xfrm>
            <a:off x="5327650" y="5005388"/>
            <a:ext cx="1323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DC0081"/>
                </a:solidFill>
              </a:rPr>
              <a:t>metabolismo </a:t>
            </a:r>
            <a:endParaRPr lang="pt-BR" altLang="pt-BR" sz="1800"/>
          </a:p>
        </p:txBody>
      </p:sp>
      <p:sp>
        <p:nvSpPr>
          <p:cNvPr id="69666" name="Rectangle 1868"/>
          <p:cNvSpPr>
            <a:spLocks noChangeArrowheads="1"/>
          </p:cNvSpPr>
          <p:nvPr/>
        </p:nvSpPr>
        <p:spPr bwMode="auto">
          <a:xfrm>
            <a:off x="5334000" y="5256213"/>
            <a:ext cx="52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basal</a:t>
            </a:r>
            <a:endParaRPr lang="pt-BR" altLang="pt-BR" sz="1800"/>
          </a:p>
        </p:txBody>
      </p:sp>
      <p:sp>
        <p:nvSpPr>
          <p:cNvPr id="69667" name="Rectangle 1869"/>
          <p:cNvSpPr>
            <a:spLocks noChangeArrowheads="1"/>
          </p:cNvSpPr>
          <p:nvPr/>
        </p:nvSpPr>
        <p:spPr bwMode="auto">
          <a:xfrm>
            <a:off x="5327650" y="5249863"/>
            <a:ext cx="52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DC0081"/>
                </a:solidFill>
              </a:rPr>
              <a:t>basal</a:t>
            </a:r>
            <a:endParaRPr lang="pt-BR" altLang="pt-BR" sz="1800"/>
          </a:p>
        </p:txBody>
      </p:sp>
      <p:sp>
        <p:nvSpPr>
          <p:cNvPr id="69668" name="Rectangle 1870"/>
          <p:cNvSpPr>
            <a:spLocks noChangeArrowheads="1"/>
          </p:cNvSpPr>
          <p:nvPr/>
        </p:nvSpPr>
        <p:spPr bwMode="auto">
          <a:xfrm rot="360000">
            <a:off x="4951413" y="4219575"/>
            <a:ext cx="1209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919191"/>
                </a:solidFill>
              </a:rPr>
              <a:t>crescimento</a:t>
            </a:r>
            <a:endParaRPr lang="pt-BR" altLang="pt-BR" sz="1800"/>
          </a:p>
        </p:txBody>
      </p:sp>
      <p:sp>
        <p:nvSpPr>
          <p:cNvPr id="69669" name="Rectangle 1871"/>
          <p:cNvSpPr>
            <a:spLocks noChangeArrowheads="1"/>
          </p:cNvSpPr>
          <p:nvPr/>
        </p:nvSpPr>
        <p:spPr bwMode="auto">
          <a:xfrm rot="360000">
            <a:off x="4922838" y="4187825"/>
            <a:ext cx="1209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crescimento</a:t>
            </a:r>
            <a:endParaRPr lang="pt-BR" altLang="pt-BR" sz="1800"/>
          </a:p>
        </p:txBody>
      </p:sp>
      <p:sp>
        <p:nvSpPr>
          <p:cNvPr id="69670" name="Rectangle 1872"/>
          <p:cNvSpPr>
            <a:spLocks noChangeArrowheads="1"/>
          </p:cNvSpPr>
          <p:nvPr/>
        </p:nvSpPr>
        <p:spPr bwMode="auto">
          <a:xfrm rot="360000">
            <a:off x="4916488" y="4181475"/>
            <a:ext cx="1209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DC0081"/>
                </a:solidFill>
              </a:rPr>
              <a:t>crescimento</a:t>
            </a:r>
            <a:endParaRPr lang="pt-BR" altLang="pt-BR" sz="1800"/>
          </a:p>
        </p:txBody>
      </p:sp>
      <p:sp>
        <p:nvSpPr>
          <p:cNvPr id="69671" name="Rectangle 1873"/>
          <p:cNvSpPr>
            <a:spLocks noChangeArrowheads="1"/>
          </p:cNvSpPr>
          <p:nvPr/>
        </p:nvSpPr>
        <p:spPr bwMode="auto">
          <a:xfrm>
            <a:off x="6443663" y="4051300"/>
            <a:ext cx="889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919191"/>
                </a:solidFill>
              </a:rPr>
              <a:t>atividade</a:t>
            </a:r>
            <a:endParaRPr lang="pt-BR" altLang="pt-BR" sz="1800"/>
          </a:p>
        </p:txBody>
      </p:sp>
      <p:sp>
        <p:nvSpPr>
          <p:cNvPr id="69672" name="Rectangle 1874"/>
          <p:cNvSpPr>
            <a:spLocks noChangeArrowheads="1"/>
          </p:cNvSpPr>
          <p:nvPr/>
        </p:nvSpPr>
        <p:spPr bwMode="auto">
          <a:xfrm>
            <a:off x="6364288" y="3997325"/>
            <a:ext cx="14319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9673" name="Rectangle 1875"/>
          <p:cNvSpPr>
            <a:spLocks noChangeArrowheads="1"/>
          </p:cNvSpPr>
          <p:nvPr/>
        </p:nvSpPr>
        <p:spPr bwMode="auto">
          <a:xfrm>
            <a:off x="6329363" y="3959225"/>
            <a:ext cx="14319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9674" name="Rectangle 1876"/>
          <p:cNvSpPr>
            <a:spLocks noChangeArrowheads="1"/>
          </p:cNvSpPr>
          <p:nvPr/>
        </p:nvSpPr>
        <p:spPr bwMode="auto">
          <a:xfrm>
            <a:off x="6415088" y="4019550"/>
            <a:ext cx="889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atividade</a:t>
            </a:r>
            <a:endParaRPr lang="pt-BR" altLang="pt-BR" sz="1800"/>
          </a:p>
        </p:txBody>
      </p:sp>
      <p:sp>
        <p:nvSpPr>
          <p:cNvPr id="69675" name="Rectangle 1877"/>
          <p:cNvSpPr>
            <a:spLocks noChangeArrowheads="1"/>
          </p:cNvSpPr>
          <p:nvPr/>
        </p:nvSpPr>
        <p:spPr bwMode="auto">
          <a:xfrm>
            <a:off x="6410325" y="4013200"/>
            <a:ext cx="889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DC0081"/>
                </a:solidFill>
              </a:rPr>
              <a:t>atividade</a:t>
            </a:r>
            <a:endParaRPr lang="pt-BR" altLang="pt-BR" sz="1800"/>
          </a:p>
        </p:txBody>
      </p:sp>
      <p:sp>
        <p:nvSpPr>
          <p:cNvPr id="69676" name="Rectangle 1878"/>
          <p:cNvSpPr>
            <a:spLocks noChangeArrowheads="1"/>
          </p:cNvSpPr>
          <p:nvPr/>
        </p:nvSpPr>
        <p:spPr bwMode="auto">
          <a:xfrm>
            <a:off x="4302125" y="2592388"/>
            <a:ext cx="1965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9677" name="Rectangle 1880"/>
          <p:cNvSpPr>
            <a:spLocks noChangeArrowheads="1"/>
          </p:cNvSpPr>
          <p:nvPr/>
        </p:nvSpPr>
        <p:spPr bwMode="auto">
          <a:xfrm>
            <a:off x="3643313" y="2816225"/>
            <a:ext cx="1819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FFFF"/>
                </a:solidFill>
              </a:rPr>
              <a:t>necessidades de energia</a:t>
            </a:r>
            <a:endParaRPr lang="pt-BR" altLang="pt-BR" sz="1800"/>
          </a:p>
        </p:txBody>
      </p:sp>
      <p:sp>
        <p:nvSpPr>
          <p:cNvPr id="69678" name="Rectangle 1881"/>
          <p:cNvSpPr>
            <a:spLocks noChangeArrowheads="1"/>
          </p:cNvSpPr>
          <p:nvPr/>
        </p:nvSpPr>
        <p:spPr bwMode="auto">
          <a:xfrm>
            <a:off x="3692525" y="4268788"/>
            <a:ext cx="9477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9679" name="Rectangle 1883"/>
          <p:cNvSpPr>
            <a:spLocks noChangeArrowheads="1"/>
          </p:cNvSpPr>
          <p:nvPr/>
        </p:nvSpPr>
        <p:spPr bwMode="auto">
          <a:xfrm>
            <a:off x="3571875" y="3143250"/>
            <a:ext cx="787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FFFF"/>
                </a:solidFill>
              </a:rPr>
              <a:t>kcal/kg/dia</a:t>
            </a: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" name="CaixaDeTexto 3"/>
          <p:cNvSpPr txBox="1"/>
          <p:nvPr/>
        </p:nvSpPr>
        <p:spPr>
          <a:xfrm>
            <a:off x="428624" y="714375"/>
            <a:ext cx="6303616" cy="646331"/>
          </a:xfrm>
          <a:prstGeom prst="rect">
            <a:avLst/>
          </a:prstGeom>
          <a:noFill/>
          <a:effectLst>
            <a:outerShdw blurRad="381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3600" b="1" u="sng" dirty="0" smtClean="0">
                <a:solidFill>
                  <a:schemeClr val="bg1"/>
                </a:solidFill>
                <a:latin typeface="Comic Sans MS" pitchFamily="66" charset="0"/>
              </a:rPr>
              <a:t>Necessidades de calorias</a:t>
            </a:r>
            <a:endParaRPr lang="pt-BR" sz="36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1556792"/>
            <a:ext cx="8064896" cy="4031873"/>
          </a:xfrm>
          <a:prstGeom prst="rect">
            <a:avLst/>
          </a:prstGeom>
          <a:noFill/>
          <a:effectLst>
            <a:outerShdw blurRad="381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Comic Sans MS" pitchFamily="66" charset="0"/>
              </a:rPr>
              <a:t>Lactente:</a:t>
            </a:r>
            <a:r>
              <a:rPr lang="pt-BR" sz="3200" b="1" dirty="0" smtClean="0">
                <a:solidFill>
                  <a:schemeClr val="bg1"/>
                </a:solidFill>
                <a:latin typeface="Comic Sans MS" pitchFamily="66" charset="0"/>
              </a:rPr>
              <a:t> 100 a 110 kcal/quilo/dia;</a:t>
            </a:r>
          </a:p>
          <a:p>
            <a:pPr marL="457200" indent="-457200"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Comic Sans MS" pitchFamily="66" charset="0"/>
              </a:rPr>
              <a:t>Pré-escolar e Escolar:</a:t>
            </a:r>
            <a:r>
              <a:rPr lang="pt-BR" sz="3200" b="1" dirty="0" smtClean="0">
                <a:solidFill>
                  <a:schemeClr val="bg1"/>
                </a:solidFill>
                <a:latin typeface="Comic Sans MS" pitchFamily="66" charset="0"/>
              </a:rPr>
              <a:t> 70 a 80 kcal/quilo por dia;</a:t>
            </a:r>
          </a:p>
          <a:p>
            <a:pPr marL="457200" indent="-457200"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t-BR" sz="3200" b="1" dirty="0" smtClean="0">
                <a:solidFill>
                  <a:srgbClr val="FFFF00"/>
                </a:solidFill>
                <a:latin typeface="Comic Sans MS" pitchFamily="66" charset="0"/>
              </a:rPr>
              <a:t>Adulto jovem: </a:t>
            </a:r>
            <a:r>
              <a:rPr lang="pt-BR" sz="3200" b="1" dirty="0" smtClean="0">
                <a:solidFill>
                  <a:schemeClr val="bg1"/>
                </a:solidFill>
                <a:latin typeface="Comic Sans MS" pitchFamily="66" charset="0"/>
              </a:rPr>
              <a:t>40 kcal/quilo/dia.</a:t>
            </a:r>
            <a:endParaRPr lang="pt-B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55" name="Freeform 136"/>
          <p:cNvSpPr>
            <a:spLocks/>
          </p:cNvSpPr>
          <p:nvPr/>
        </p:nvSpPr>
        <p:spPr bwMode="auto">
          <a:xfrm>
            <a:off x="3203575" y="1343025"/>
            <a:ext cx="569913" cy="652463"/>
          </a:xfrm>
          <a:custGeom>
            <a:avLst/>
            <a:gdLst>
              <a:gd name="T0" fmla="*/ 0 w 457"/>
              <a:gd name="T1" fmla="*/ 2147483646 h 549"/>
              <a:gd name="T2" fmla="*/ 0 w 457"/>
              <a:gd name="T3" fmla="*/ 2147483646 h 549"/>
              <a:gd name="T4" fmla="*/ 2147483646 w 457"/>
              <a:gd name="T5" fmla="*/ 2147483646 h 549"/>
              <a:gd name="T6" fmla="*/ 2147483646 w 457"/>
              <a:gd name="T7" fmla="*/ 2147483646 h 549"/>
              <a:gd name="T8" fmla="*/ 2147483646 w 457"/>
              <a:gd name="T9" fmla="*/ 2147483646 h 549"/>
              <a:gd name="T10" fmla="*/ 2147483646 w 457"/>
              <a:gd name="T11" fmla="*/ 2147483646 h 549"/>
              <a:gd name="T12" fmla="*/ 2147483646 w 457"/>
              <a:gd name="T13" fmla="*/ 2147483646 h 549"/>
              <a:gd name="T14" fmla="*/ 2147483646 w 457"/>
              <a:gd name="T15" fmla="*/ 0 h 549"/>
              <a:gd name="T16" fmla="*/ 2147483646 w 457"/>
              <a:gd name="T17" fmla="*/ 0 h 549"/>
              <a:gd name="T18" fmla="*/ 2147483646 w 457"/>
              <a:gd name="T19" fmla="*/ 0 h 549"/>
              <a:gd name="T20" fmla="*/ 2147483646 w 457"/>
              <a:gd name="T21" fmla="*/ 0 h 549"/>
              <a:gd name="T22" fmla="*/ 2147483646 w 457"/>
              <a:gd name="T23" fmla="*/ 0 h 549"/>
              <a:gd name="T24" fmla="*/ 2147483646 w 457"/>
              <a:gd name="T25" fmla="*/ 2147483646 h 549"/>
              <a:gd name="T26" fmla="*/ 2147483646 w 457"/>
              <a:gd name="T27" fmla="*/ 2147483646 h 549"/>
              <a:gd name="T28" fmla="*/ 2147483646 w 457"/>
              <a:gd name="T29" fmla="*/ 2147483646 h 549"/>
              <a:gd name="T30" fmla="*/ 2147483646 w 457"/>
              <a:gd name="T31" fmla="*/ 2147483646 h 549"/>
              <a:gd name="T32" fmla="*/ 2147483646 w 457"/>
              <a:gd name="T33" fmla="*/ 2147483646 h 549"/>
              <a:gd name="T34" fmla="*/ 2147483646 w 457"/>
              <a:gd name="T35" fmla="*/ 2147483646 h 549"/>
              <a:gd name="T36" fmla="*/ 2147483646 w 457"/>
              <a:gd name="T37" fmla="*/ 2147483646 h 549"/>
              <a:gd name="T38" fmla="*/ 2147483646 w 457"/>
              <a:gd name="T39" fmla="*/ 2147483646 h 549"/>
              <a:gd name="T40" fmla="*/ 2147483646 w 457"/>
              <a:gd name="T41" fmla="*/ 2147483646 h 549"/>
              <a:gd name="T42" fmla="*/ 2147483646 w 457"/>
              <a:gd name="T43" fmla="*/ 2147483646 h 549"/>
              <a:gd name="T44" fmla="*/ 2147483646 w 457"/>
              <a:gd name="T45" fmla="*/ 2147483646 h 549"/>
              <a:gd name="T46" fmla="*/ 2147483646 w 457"/>
              <a:gd name="T47" fmla="*/ 2147483646 h 549"/>
              <a:gd name="T48" fmla="*/ 2147483646 w 457"/>
              <a:gd name="T49" fmla="*/ 2147483646 h 549"/>
              <a:gd name="T50" fmla="*/ 2147483646 w 457"/>
              <a:gd name="T51" fmla="*/ 2147483646 h 549"/>
              <a:gd name="T52" fmla="*/ 2147483646 w 457"/>
              <a:gd name="T53" fmla="*/ 2147483646 h 549"/>
              <a:gd name="T54" fmla="*/ 2147483646 w 457"/>
              <a:gd name="T55" fmla="*/ 2147483646 h 549"/>
              <a:gd name="T56" fmla="*/ 2147483646 w 457"/>
              <a:gd name="T57" fmla="*/ 2147483646 h 549"/>
              <a:gd name="T58" fmla="*/ 2147483646 w 457"/>
              <a:gd name="T59" fmla="*/ 2147483646 h 549"/>
              <a:gd name="T60" fmla="*/ 2147483646 w 457"/>
              <a:gd name="T61" fmla="*/ 2147483646 h 549"/>
              <a:gd name="T62" fmla="*/ 2147483646 w 457"/>
              <a:gd name="T63" fmla="*/ 2147483646 h 549"/>
              <a:gd name="T64" fmla="*/ 2147483646 w 457"/>
              <a:gd name="T65" fmla="*/ 2147483646 h 549"/>
              <a:gd name="T66" fmla="*/ 2147483646 w 457"/>
              <a:gd name="T67" fmla="*/ 2147483646 h 549"/>
              <a:gd name="T68" fmla="*/ 2147483646 w 457"/>
              <a:gd name="T69" fmla="*/ 2147483646 h 549"/>
              <a:gd name="T70" fmla="*/ 2147483646 w 457"/>
              <a:gd name="T71" fmla="*/ 2147483646 h 549"/>
              <a:gd name="T72" fmla="*/ 0 w 457"/>
              <a:gd name="T73" fmla="*/ 2147483646 h 549"/>
              <a:gd name="T74" fmla="*/ 0 w 457"/>
              <a:gd name="T75" fmla="*/ 2147483646 h 549"/>
              <a:gd name="T76" fmla="*/ 0 w 457"/>
              <a:gd name="T77" fmla="*/ 2147483646 h 549"/>
              <a:gd name="T78" fmla="*/ 0 w 457"/>
              <a:gd name="T79" fmla="*/ 2147483646 h 5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7"/>
              <a:gd name="T121" fmla="*/ 0 h 549"/>
              <a:gd name="T122" fmla="*/ 457 w 457"/>
              <a:gd name="T123" fmla="*/ 549 h 5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7" h="549">
                <a:moveTo>
                  <a:pt x="0" y="271"/>
                </a:moveTo>
                <a:lnTo>
                  <a:pt x="0" y="216"/>
                </a:lnTo>
                <a:lnTo>
                  <a:pt x="13" y="166"/>
                </a:lnTo>
                <a:lnTo>
                  <a:pt x="37" y="117"/>
                </a:lnTo>
                <a:lnTo>
                  <a:pt x="62" y="80"/>
                </a:lnTo>
                <a:lnTo>
                  <a:pt x="99" y="43"/>
                </a:lnTo>
                <a:lnTo>
                  <a:pt x="136" y="18"/>
                </a:lnTo>
                <a:lnTo>
                  <a:pt x="179" y="0"/>
                </a:lnTo>
                <a:lnTo>
                  <a:pt x="229" y="0"/>
                </a:lnTo>
                <a:lnTo>
                  <a:pt x="272" y="0"/>
                </a:lnTo>
                <a:lnTo>
                  <a:pt x="315" y="18"/>
                </a:lnTo>
                <a:lnTo>
                  <a:pt x="352" y="43"/>
                </a:lnTo>
                <a:lnTo>
                  <a:pt x="389" y="80"/>
                </a:lnTo>
                <a:lnTo>
                  <a:pt x="414" y="117"/>
                </a:lnTo>
                <a:lnTo>
                  <a:pt x="439" y="166"/>
                </a:lnTo>
                <a:lnTo>
                  <a:pt x="451" y="216"/>
                </a:lnTo>
                <a:lnTo>
                  <a:pt x="457" y="271"/>
                </a:lnTo>
                <a:lnTo>
                  <a:pt x="451" y="327"/>
                </a:lnTo>
                <a:lnTo>
                  <a:pt x="439" y="376"/>
                </a:lnTo>
                <a:lnTo>
                  <a:pt x="414" y="425"/>
                </a:lnTo>
                <a:lnTo>
                  <a:pt x="389" y="469"/>
                </a:lnTo>
                <a:lnTo>
                  <a:pt x="352" y="500"/>
                </a:lnTo>
                <a:lnTo>
                  <a:pt x="315" y="524"/>
                </a:lnTo>
                <a:lnTo>
                  <a:pt x="272" y="543"/>
                </a:lnTo>
                <a:lnTo>
                  <a:pt x="229" y="549"/>
                </a:lnTo>
                <a:lnTo>
                  <a:pt x="179" y="543"/>
                </a:lnTo>
                <a:lnTo>
                  <a:pt x="136" y="524"/>
                </a:lnTo>
                <a:lnTo>
                  <a:pt x="99" y="500"/>
                </a:lnTo>
                <a:lnTo>
                  <a:pt x="62" y="469"/>
                </a:lnTo>
                <a:lnTo>
                  <a:pt x="37" y="425"/>
                </a:lnTo>
                <a:lnTo>
                  <a:pt x="13" y="376"/>
                </a:lnTo>
                <a:lnTo>
                  <a:pt x="0" y="327"/>
                </a:lnTo>
                <a:lnTo>
                  <a:pt x="0" y="271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4756" name="Grupo 56"/>
          <p:cNvGrpSpPr>
            <a:grpSpLocks/>
          </p:cNvGrpSpPr>
          <p:nvPr/>
        </p:nvGrpSpPr>
        <p:grpSpPr bwMode="auto">
          <a:xfrm>
            <a:off x="2143125" y="230188"/>
            <a:ext cx="5453063" cy="534987"/>
            <a:chOff x="1403648" y="260648"/>
            <a:chExt cx="5453412" cy="534253"/>
          </a:xfrm>
        </p:grpSpPr>
        <p:sp>
          <p:nvSpPr>
            <p:cNvPr id="74801" name="Rectangle 140"/>
            <p:cNvSpPr>
              <a:spLocks noChangeArrowheads="1"/>
            </p:cNvSpPr>
            <p:nvPr/>
          </p:nvSpPr>
          <p:spPr bwMode="auto">
            <a:xfrm>
              <a:off x="1403648" y="260648"/>
              <a:ext cx="54534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bg1"/>
                  </a:solidFill>
                </a:rPr>
                <a:t>Estatura média de adolescentes japoneses, aos 17 anos  </a:t>
              </a:r>
              <a:endParaRPr lang="pt-BR" altLang="pt-BR" sz="1400">
                <a:solidFill>
                  <a:schemeClr val="bg1"/>
                </a:solidFill>
              </a:endParaRPr>
            </a:p>
          </p:txBody>
        </p:sp>
        <p:sp>
          <p:nvSpPr>
            <p:cNvPr id="74802" name="Rectangle 141"/>
            <p:cNvSpPr>
              <a:spLocks noChangeArrowheads="1"/>
            </p:cNvSpPr>
            <p:nvPr/>
          </p:nvSpPr>
          <p:spPr bwMode="auto">
            <a:xfrm>
              <a:off x="1475656" y="548680"/>
              <a:ext cx="49614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bg1"/>
                  </a:solidFill>
                </a:rPr>
                <a:t>de acordo com o ano de avaliação. </a:t>
              </a:r>
              <a:endParaRPr lang="pt-BR" altLang="pt-BR" sz="1400">
                <a:solidFill>
                  <a:schemeClr val="bg1"/>
                </a:solidFill>
              </a:endParaRPr>
            </a:p>
          </p:txBody>
        </p:sp>
      </p:grp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112963" y="5251450"/>
            <a:ext cx="5918200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112963" y="5251450"/>
            <a:ext cx="5918200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59" name="Rectangle 53"/>
          <p:cNvSpPr>
            <a:spLocks noChangeArrowheads="1"/>
          </p:cNvSpPr>
          <p:nvPr/>
        </p:nvSpPr>
        <p:spPr bwMode="auto">
          <a:xfrm>
            <a:off x="2112963" y="5251450"/>
            <a:ext cx="115887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60" name="Rectangle 54"/>
          <p:cNvSpPr>
            <a:spLocks noChangeArrowheads="1"/>
          </p:cNvSpPr>
          <p:nvPr/>
        </p:nvSpPr>
        <p:spPr bwMode="auto">
          <a:xfrm>
            <a:off x="2112963" y="5251450"/>
            <a:ext cx="65087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61" name="Rectangle 57"/>
          <p:cNvSpPr>
            <a:spLocks noChangeArrowheads="1"/>
          </p:cNvSpPr>
          <p:nvPr/>
        </p:nvSpPr>
        <p:spPr bwMode="auto">
          <a:xfrm>
            <a:off x="2132013" y="50784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cxnSp>
        <p:nvCxnSpPr>
          <p:cNvPr id="149" name="Conector reto 148"/>
          <p:cNvCxnSpPr/>
          <p:nvPr/>
        </p:nvCxnSpPr>
        <p:spPr>
          <a:xfrm>
            <a:off x="2114550" y="1339850"/>
            <a:ext cx="56197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3" name="Rectangle 129"/>
          <p:cNvSpPr>
            <a:spLocks noChangeArrowheads="1"/>
          </p:cNvSpPr>
          <p:nvPr/>
        </p:nvSpPr>
        <p:spPr bwMode="auto">
          <a:xfrm>
            <a:off x="2103438" y="847725"/>
            <a:ext cx="12700" cy="4403725"/>
          </a:xfrm>
          <a:prstGeom prst="rect">
            <a:avLst/>
          </a:prstGeom>
          <a:solidFill>
            <a:schemeClr val="accent1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64" name="Freeform 130"/>
          <p:cNvSpPr>
            <a:spLocks/>
          </p:cNvSpPr>
          <p:nvPr/>
        </p:nvSpPr>
        <p:spPr bwMode="auto">
          <a:xfrm>
            <a:off x="5478463" y="1844675"/>
            <a:ext cx="1625600" cy="3409950"/>
          </a:xfrm>
          <a:custGeom>
            <a:avLst/>
            <a:gdLst>
              <a:gd name="T0" fmla="*/ 2147483646 w 1284"/>
              <a:gd name="T1" fmla="*/ 2147483646 h 2864"/>
              <a:gd name="T2" fmla="*/ 2147483646 w 1284"/>
              <a:gd name="T3" fmla="*/ 2147483646 h 2864"/>
              <a:gd name="T4" fmla="*/ 2147483646 w 1284"/>
              <a:gd name="T5" fmla="*/ 2147483646 h 2864"/>
              <a:gd name="T6" fmla="*/ 0 w 1284"/>
              <a:gd name="T7" fmla="*/ 2147483646 h 2864"/>
              <a:gd name="T8" fmla="*/ 0 w 1284"/>
              <a:gd name="T9" fmla="*/ 2147483646 h 2864"/>
              <a:gd name="T10" fmla="*/ 2147483646 w 1284"/>
              <a:gd name="T11" fmla="*/ 2147483646 h 2864"/>
              <a:gd name="T12" fmla="*/ 2147483646 w 1284"/>
              <a:gd name="T13" fmla="*/ 2147483646 h 2864"/>
              <a:gd name="T14" fmla="*/ 2147483646 w 1284"/>
              <a:gd name="T15" fmla="*/ 2147483646 h 2864"/>
              <a:gd name="T16" fmla="*/ 2147483646 w 1284"/>
              <a:gd name="T17" fmla="*/ 2147483646 h 2864"/>
              <a:gd name="T18" fmla="*/ 2147483646 w 1284"/>
              <a:gd name="T19" fmla="*/ 2147483646 h 2864"/>
              <a:gd name="T20" fmla="*/ 2147483646 w 1284"/>
              <a:gd name="T21" fmla="*/ 2147483646 h 2864"/>
              <a:gd name="T22" fmla="*/ 2147483646 w 1284"/>
              <a:gd name="T23" fmla="*/ 2147483646 h 2864"/>
              <a:gd name="T24" fmla="*/ 2147483646 w 1284"/>
              <a:gd name="T25" fmla="*/ 2147483646 h 2864"/>
              <a:gd name="T26" fmla="*/ 2147483646 w 1284"/>
              <a:gd name="T27" fmla="*/ 2147483646 h 2864"/>
              <a:gd name="T28" fmla="*/ 2147483646 w 1284"/>
              <a:gd name="T29" fmla="*/ 2147483646 h 2864"/>
              <a:gd name="T30" fmla="*/ 2147483646 w 1284"/>
              <a:gd name="T31" fmla="*/ 2147483646 h 2864"/>
              <a:gd name="T32" fmla="*/ 2147483646 w 1284"/>
              <a:gd name="T33" fmla="*/ 2147483646 h 2864"/>
              <a:gd name="T34" fmla="*/ 2147483646 w 1284"/>
              <a:gd name="T35" fmla="*/ 2147483646 h 2864"/>
              <a:gd name="T36" fmla="*/ 2147483646 w 1284"/>
              <a:gd name="T37" fmla="*/ 2147483646 h 2864"/>
              <a:gd name="T38" fmla="*/ 2147483646 w 1284"/>
              <a:gd name="T39" fmla="*/ 2147483646 h 2864"/>
              <a:gd name="T40" fmla="*/ 2147483646 w 1284"/>
              <a:gd name="T41" fmla="*/ 2147483646 h 2864"/>
              <a:gd name="T42" fmla="*/ 2147483646 w 1284"/>
              <a:gd name="T43" fmla="*/ 2147483646 h 2864"/>
              <a:gd name="T44" fmla="*/ 2147483646 w 1284"/>
              <a:gd name="T45" fmla="*/ 2147483646 h 2864"/>
              <a:gd name="T46" fmla="*/ 2147483646 w 1284"/>
              <a:gd name="T47" fmla="*/ 2147483646 h 2864"/>
              <a:gd name="T48" fmla="*/ 2147483646 w 1284"/>
              <a:gd name="T49" fmla="*/ 2147483646 h 2864"/>
              <a:gd name="T50" fmla="*/ 2147483646 w 1284"/>
              <a:gd name="T51" fmla="*/ 2147483646 h 2864"/>
              <a:gd name="T52" fmla="*/ 2147483646 w 1284"/>
              <a:gd name="T53" fmla="*/ 2147483646 h 2864"/>
              <a:gd name="T54" fmla="*/ 2147483646 w 1284"/>
              <a:gd name="T55" fmla="*/ 2147483646 h 2864"/>
              <a:gd name="T56" fmla="*/ 2147483646 w 1284"/>
              <a:gd name="T57" fmla="*/ 2147483646 h 2864"/>
              <a:gd name="T58" fmla="*/ 2147483646 w 1284"/>
              <a:gd name="T59" fmla="*/ 2147483646 h 2864"/>
              <a:gd name="T60" fmla="*/ 2147483646 w 1284"/>
              <a:gd name="T61" fmla="*/ 2147483646 h 2864"/>
              <a:gd name="T62" fmla="*/ 2147483646 w 1284"/>
              <a:gd name="T63" fmla="*/ 2147483646 h 2864"/>
              <a:gd name="T64" fmla="*/ 2147483646 w 1284"/>
              <a:gd name="T65" fmla="*/ 2147483646 h 2864"/>
              <a:gd name="T66" fmla="*/ 2147483646 w 1284"/>
              <a:gd name="T67" fmla="*/ 2147483646 h 2864"/>
              <a:gd name="T68" fmla="*/ 2147483646 w 1284"/>
              <a:gd name="T69" fmla="*/ 2147483646 h 2864"/>
              <a:gd name="T70" fmla="*/ 2147483646 w 1284"/>
              <a:gd name="T71" fmla="*/ 2147483646 h 2864"/>
              <a:gd name="T72" fmla="*/ 2147483646 w 1284"/>
              <a:gd name="T73" fmla="*/ 2147483646 h 2864"/>
              <a:gd name="T74" fmla="*/ 2147483646 w 1284"/>
              <a:gd name="T75" fmla="*/ 2147483646 h 2864"/>
              <a:gd name="T76" fmla="*/ 2147483646 w 1284"/>
              <a:gd name="T77" fmla="*/ 2147483646 h 2864"/>
              <a:gd name="T78" fmla="*/ 2147483646 w 1284"/>
              <a:gd name="T79" fmla="*/ 2147483646 h 2864"/>
              <a:gd name="T80" fmla="*/ 2147483646 w 1284"/>
              <a:gd name="T81" fmla="*/ 2147483646 h 2864"/>
              <a:gd name="T82" fmla="*/ 2147483646 w 1284"/>
              <a:gd name="T83" fmla="*/ 2147483646 h 2864"/>
              <a:gd name="T84" fmla="*/ 2147483646 w 1284"/>
              <a:gd name="T85" fmla="*/ 2147483646 h 2864"/>
              <a:gd name="T86" fmla="*/ 2147483646 w 1284"/>
              <a:gd name="T87" fmla="*/ 2147483646 h 2864"/>
              <a:gd name="T88" fmla="*/ 2147483646 w 1284"/>
              <a:gd name="T89" fmla="*/ 2147483646 h 2864"/>
              <a:gd name="T90" fmla="*/ 2147483646 w 1284"/>
              <a:gd name="T91" fmla="*/ 2147483646 h 2864"/>
              <a:gd name="T92" fmla="*/ 2147483646 w 1284"/>
              <a:gd name="T93" fmla="*/ 2147483646 h 2864"/>
              <a:gd name="T94" fmla="*/ 2147483646 w 1284"/>
              <a:gd name="T95" fmla="*/ 2147483646 h 2864"/>
              <a:gd name="T96" fmla="*/ 2147483646 w 1284"/>
              <a:gd name="T97" fmla="*/ 2147483646 h 2864"/>
              <a:gd name="T98" fmla="*/ 2147483646 w 1284"/>
              <a:gd name="T99" fmla="*/ 2147483646 h 2864"/>
              <a:gd name="T100" fmla="*/ 2147483646 w 1284"/>
              <a:gd name="T101" fmla="*/ 2147483646 h 2864"/>
              <a:gd name="T102" fmla="*/ 2147483646 w 1284"/>
              <a:gd name="T103" fmla="*/ 2147483646 h 2864"/>
              <a:gd name="T104" fmla="*/ 2147483646 w 1284"/>
              <a:gd name="T105" fmla="*/ 2147483646 h 2864"/>
              <a:gd name="T106" fmla="*/ 2147483646 w 1284"/>
              <a:gd name="T107" fmla="*/ 2147483646 h 2864"/>
              <a:gd name="T108" fmla="*/ 2147483646 w 1284"/>
              <a:gd name="T109" fmla="*/ 0 h 28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84"/>
              <a:gd name="T166" fmla="*/ 0 h 2864"/>
              <a:gd name="T167" fmla="*/ 1284 w 1284"/>
              <a:gd name="T168" fmla="*/ 2864 h 28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84" h="2864">
                <a:moveTo>
                  <a:pt x="303" y="0"/>
                </a:moveTo>
                <a:lnTo>
                  <a:pt x="284" y="0"/>
                </a:lnTo>
                <a:lnTo>
                  <a:pt x="260" y="6"/>
                </a:lnTo>
                <a:lnTo>
                  <a:pt x="247" y="18"/>
                </a:lnTo>
                <a:lnTo>
                  <a:pt x="223" y="43"/>
                </a:lnTo>
                <a:lnTo>
                  <a:pt x="210" y="55"/>
                </a:lnTo>
                <a:lnTo>
                  <a:pt x="204" y="67"/>
                </a:lnTo>
                <a:lnTo>
                  <a:pt x="198" y="80"/>
                </a:lnTo>
                <a:lnTo>
                  <a:pt x="192" y="92"/>
                </a:lnTo>
                <a:lnTo>
                  <a:pt x="179" y="123"/>
                </a:lnTo>
                <a:lnTo>
                  <a:pt x="0" y="1166"/>
                </a:lnTo>
                <a:lnTo>
                  <a:pt x="0" y="1179"/>
                </a:lnTo>
                <a:lnTo>
                  <a:pt x="0" y="1185"/>
                </a:lnTo>
                <a:lnTo>
                  <a:pt x="0" y="1197"/>
                </a:lnTo>
                <a:lnTo>
                  <a:pt x="0" y="1203"/>
                </a:lnTo>
                <a:lnTo>
                  <a:pt x="7" y="1210"/>
                </a:lnTo>
                <a:lnTo>
                  <a:pt x="7" y="1222"/>
                </a:lnTo>
                <a:lnTo>
                  <a:pt x="13" y="1228"/>
                </a:lnTo>
                <a:lnTo>
                  <a:pt x="19" y="1234"/>
                </a:lnTo>
                <a:lnTo>
                  <a:pt x="25" y="1240"/>
                </a:lnTo>
                <a:lnTo>
                  <a:pt x="31" y="1247"/>
                </a:lnTo>
                <a:lnTo>
                  <a:pt x="37" y="1253"/>
                </a:lnTo>
                <a:lnTo>
                  <a:pt x="44" y="1259"/>
                </a:lnTo>
                <a:lnTo>
                  <a:pt x="50" y="1265"/>
                </a:lnTo>
                <a:lnTo>
                  <a:pt x="56" y="1265"/>
                </a:lnTo>
                <a:lnTo>
                  <a:pt x="68" y="1271"/>
                </a:lnTo>
                <a:lnTo>
                  <a:pt x="74" y="1271"/>
                </a:lnTo>
                <a:lnTo>
                  <a:pt x="81" y="1271"/>
                </a:lnTo>
                <a:lnTo>
                  <a:pt x="87" y="1271"/>
                </a:lnTo>
                <a:lnTo>
                  <a:pt x="99" y="1271"/>
                </a:lnTo>
                <a:lnTo>
                  <a:pt x="105" y="1271"/>
                </a:lnTo>
                <a:lnTo>
                  <a:pt x="112" y="1271"/>
                </a:lnTo>
                <a:lnTo>
                  <a:pt x="124" y="1265"/>
                </a:lnTo>
                <a:lnTo>
                  <a:pt x="130" y="1265"/>
                </a:lnTo>
                <a:lnTo>
                  <a:pt x="136" y="1259"/>
                </a:lnTo>
                <a:lnTo>
                  <a:pt x="142" y="1253"/>
                </a:lnTo>
                <a:lnTo>
                  <a:pt x="149" y="1247"/>
                </a:lnTo>
                <a:lnTo>
                  <a:pt x="155" y="1240"/>
                </a:lnTo>
                <a:lnTo>
                  <a:pt x="161" y="1234"/>
                </a:lnTo>
                <a:lnTo>
                  <a:pt x="167" y="1228"/>
                </a:lnTo>
                <a:lnTo>
                  <a:pt x="173" y="1222"/>
                </a:lnTo>
                <a:lnTo>
                  <a:pt x="173" y="1210"/>
                </a:lnTo>
                <a:lnTo>
                  <a:pt x="179" y="1203"/>
                </a:lnTo>
                <a:lnTo>
                  <a:pt x="179" y="1197"/>
                </a:lnTo>
                <a:lnTo>
                  <a:pt x="186" y="1166"/>
                </a:lnTo>
                <a:lnTo>
                  <a:pt x="334" y="426"/>
                </a:lnTo>
                <a:lnTo>
                  <a:pt x="334" y="2734"/>
                </a:lnTo>
                <a:lnTo>
                  <a:pt x="340" y="2747"/>
                </a:lnTo>
                <a:lnTo>
                  <a:pt x="340" y="2759"/>
                </a:lnTo>
                <a:lnTo>
                  <a:pt x="346" y="2771"/>
                </a:lnTo>
                <a:lnTo>
                  <a:pt x="352" y="2784"/>
                </a:lnTo>
                <a:lnTo>
                  <a:pt x="358" y="2790"/>
                </a:lnTo>
                <a:lnTo>
                  <a:pt x="365" y="2802"/>
                </a:lnTo>
                <a:lnTo>
                  <a:pt x="371" y="2809"/>
                </a:lnTo>
                <a:lnTo>
                  <a:pt x="377" y="2815"/>
                </a:lnTo>
                <a:lnTo>
                  <a:pt x="383" y="2827"/>
                </a:lnTo>
                <a:lnTo>
                  <a:pt x="395" y="2833"/>
                </a:lnTo>
                <a:lnTo>
                  <a:pt x="402" y="2839"/>
                </a:lnTo>
                <a:lnTo>
                  <a:pt x="414" y="2839"/>
                </a:lnTo>
                <a:lnTo>
                  <a:pt x="420" y="2846"/>
                </a:lnTo>
                <a:lnTo>
                  <a:pt x="433" y="2846"/>
                </a:lnTo>
                <a:lnTo>
                  <a:pt x="445" y="2852"/>
                </a:lnTo>
                <a:lnTo>
                  <a:pt x="457" y="2852"/>
                </a:lnTo>
                <a:lnTo>
                  <a:pt x="463" y="2852"/>
                </a:lnTo>
                <a:lnTo>
                  <a:pt x="476" y="2846"/>
                </a:lnTo>
                <a:lnTo>
                  <a:pt x="488" y="2846"/>
                </a:lnTo>
                <a:lnTo>
                  <a:pt x="494" y="2839"/>
                </a:lnTo>
                <a:lnTo>
                  <a:pt x="507" y="2839"/>
                </a:lnTo>
                <a:lnTo>
                  <a:pt x="513" y="2833"/>
                </a:lnTo>
                <a:lnTo>
                  <a:pt x="525" y="2827"/>
                </a:lnTo>
                <a:lnTo>
                  <a:pt x="531" y="2815"/>
                </a:lnTo>
                <a:lnTo>
                  <a:pt x="544" y="2809"/>
                </a:lnTo>
                <a:lnTo>
                  <a:pt x="550" y="2802"/>
                </a:lnTo>
                <a:lnTo>
                  <a:pt x="556" y="2790"/>
                </a:lnTo>
                <a:lnTo>
                  <a:pt x="562" y="2784"/>
                </a:lnTo>
                <a:lnTo>
                  <a:pt x="562" y="2771"/>
                </a:lnTo>
                <a:lnTo>
                  <a:pt x="568" y="2759"/>
                </a:lnTo>
                <a:lnTo>
                  <a:pt x="568" y="2747"/>
                </a:lnTo>
                <a:lnTo>
                  <a:pt x="575" y="2734"/>
                </a:lnTo>
                <a:lnTo>
                  <a:pt x="575" y="2722"/>
                </a:lnTo>
                <a:lnTo>
                  <a:pt x="575" y="2691"/>
                </a:lnTo>
                <a:lnTo>
                  <a:pt x="642" y="1561"/>
                </a:lnTo>
                <a:lnTo>
                  <a:pt x="636" y="1561"/>
                </a:lnTo>
                <a:lnTo>
                  <a:pt x="704" y="2710"/>
                </a:lnTo>
                <a:lnTo>
                  <a:pt x="704" y="2734"/>
                </a:lnTo>
                <a:lnTo>
                  <a:pt x="704" y="2747"/>
                </a:lnTo>
                <a:lnTo>
                  <a:pt x="710" y="2759"/>
                </a:lnTo>
                <a:lnTo>
                  <a:pt x="710" y="2771"/>
                </a:lnTo>
                <a:lnTo>
                  <a:pt x="716" y="2784"/>
                </a:lnTo>
                <a:lnTo>
                  <a:pt x="716" y="2790"/>
                </a:lnTo>
                <a:lnTo>
                  <a:pt x="723" y="2802"/>
                </a:lnTo>
                <a:lnTo>
                  <a:pt x="729" y="2815"/>
                </a:lnTo>
                <a:lnTo>
                  <a:pt x="735" y="2821"/>
                </a:lnTo>
                <a:lnTo>
                  <a:pt x="747" y="2827"/>
                </a:lnTo>
                <a:lnTo>
                  <a:pt x="754" y="2839"/>
                </a:lnTo>
                <a:lnTo>
                  <a:pt x="766" y="2846"/>
                </a:lnTo>
                <a:lnTo>
                  <a:pt x="772" y="2846"/>
                </a:lnTo>
                <a:lnTo>
                  <a:pt x="784" y="2852"/>
                </a:lnTo>
                <a:lnTo>
                  <a:pt x="791" y="2858"/>
                </a:lnTo>
                <a:lnTo>
                  <a:pt x="803" y="2858"/>
                </a:lnTo>
                <a:lnTo>
                  <a:pt x="815" y="2858"/>
                </a:lnTo>
                <a:lnTo>
                  <a:pt x="821" y="2864"/>
                </a:lnTo>
                <a:lnTo>
                  <a:pt x="834" y="2858"/>
                </a:lnTo>
                <a:lnTo>
                  <a:pt x="846" y="2858"/>
                </a:lnTo>
                <a:lnTo>
                  <a:pt x="852" y="2858"/>
                </a:lnTo>
                <a:lnTo>
                  <a:pt x="865" y="2852"/>
                </a:lnTo>
                <a:lnTo>
                  <a:pt x="877" y="2846"/>
                </a:lnTo>
                <a:lnTo>
                  <a:pt x="883" y="2846"/>
                </a:lnTo>
                <a:lnTo>
                  <a:pt x="896" y="2839"/>
                </a:lnTo>
                <a:lnTo>
                  <a:pt x="902" y="2827"/>
                </a:lnTo>
                <a:lnTo>
                  <a:pt x="908" y="2821"/>
                </a:lnTo>
                <a:lnTo>
                  <a:pt x="914" y="2815"/>
                </a:lnTo>
                <a:lnTo>
                  <a:pt x="920" y="2802"/>
                </a:lnTo>
                <a:lnTo>
                  <a:pt x="926" y="2790"/>
                </a:lnTo>
                <a:lnTo>
                  <a:pt x="933" y="2784"/>
                </a:lnTo>
                <a:lnTo>
                  <a:pt x="939" y="2771"/>
                </a:lnTo>
                <a:lnTo>
                  <a:pt x="945" y="2759"/>
                </a:lnTo>
                <a:lnTo>
                  <a:pt x="945" y="2747"/>
                </a:lnTo>
                <a:lnTo>
                  <a:pt x="945" y="2734"/>
                </a:lnTo>
                <a:lnTo>
                  <a:pt x="945" y="438"/>
                </a:lnTo>
                <a:lnTo>
                  <a:pt x="1093" y="1179"/>
                </a:lnTo>
                <a:lnTo>
                  <a:pt x="1099" y="1203"/>
                </a:lnTo>
                <a:lnTo>
                  <a:pt x="1099" y="1216"/>
                </a:lnTo>
                <a:lnTo>
                  <a:pt x="1105" y="1222"/>
                </a:lnTo>
                <a:lnTo>
                  <a:pt x="1105" y="1228"/>
                </a:lnTo>
                <a:lnTo>
                  <a:pt x="1112" y="1240"/>
                </a:lnTo>
                <a:lnTo>
                  <a:pt x="1118" y="1247"/>
                </a:lnTo>
                <a:lnTo>
                  <a:pt x="1124" y="1253"/>
                </a:lnTo>
                <a:lnTo>
                  <a:pt x="1130" y="1259"/>
                </a:lnTo>
                <a:lnTo>
                  <a:pt x="1136" y="1265"/>
                </a:lnTo>
                <a:lnTo>
                  <a:pt x="1142" y="1271"/>
                </a:lnTo>
                <a:lnTo>
                  <a:pt x="1149" y="1271"/>
                </a:lnTo>
                <a:lnTo>
                  <a:pt x="1155" y="1277"/>
                </a:lnTo>
                <a:lnTo>
                  <a:pt x="1161" y="1277"/>
                </a:lnTo>
                <a:lnTo>
                  <a:pt x="1173" y="1284"/>
                </a:lnTo>
                <a:lnTo>
                  <a:pt x="1179" y="1284"/>
                </a:lnTo>
                <a:lnTo>
                  <a:pt x="1186" y="1284"/>
                </a:lnTo>
                <a:lnTo>
                  <a:pt x="1198" y="1284"/>
                </a:lnTo>
                <a:lnTo>
                  <a:pt x="1204" y="1284"/>
                </a:lnTo>
                <a:lnTo>
                  <a:pt x="1210" y="1277"/>
                </a:lnTo>
                <a:lnTo>
                  <a:pt x="1217" y="1277"/>
                </a:lnTo>
                <a:lnTo>
                  <a:pt x="1229" y="1271"/>
                </a:lnTo>
                <a:lnTo>
                  <a:pt x="1235" y="1271"/>
                </a:lnTo>
                <a:lnTo>
                  <a:pt x="1241" y="1265"/>
                </a:lnTo>
                <a:lnTo>
                  <a:pt x="1247" y="1259"/>
                </a:lnTo>
                <a:lnTo>
                  <a:pt x="1254" y="1253"/>
                </a:lnTo>
                <a:lnTo>
                  <a:pt x="1260" y="1247"/>
                </a:lnTo>
                <a:lnTo>
                  <a:pt x="1266" y="1240"/>
                </a:lnTo>
                <a:lnTo>
                  <a:pt x="1272" y="1228"/>
                </a:lnTo>
                <a:lnTo>
                  <a:pt x="1272" y="1222"/>
                </a:lnTo>
                <a:lnTo>
                  <a:pt x="1278" y="1216"/>
                </a:lnTo>
                <a:lnTo>
                  <a:pt x="1278" y="1203"/>
                </a:lnTo>
                <a:lnTo>
                  <a:pt x="1278" y="1197"/>
                </a:lnTo>
                <a:lnTo>
                  <a:pt x="1284" y="1185"/>
                </a:lnTo>
                <a:lnTo>
                  <a:pt x="1284" y="1179"/>
                </a:lnTo>
                <a:lnTo>
                  <a:pt x="1099" y="135"/>
                </a:lnTo>
                <a:lnTo>
                  <a:pt x="1087" y="104"/>
                </a:lnTo>
                <a:lnTo>
                  <a:pt x="1081" y="92"/>
                </a:lnTo>
                <a:lnTo>
                  <a:pt x="1075" y="80"/>
                </a:lnTo>
                <a:lnTo>
                  <a:pt x="1068" y="67"/>
                </a:lnTo>
                <a:lnTo>
                  <a:pt x="1056" y="49"/>
                </a:lnTo>
                <a:lnTo>
                  <a:pt x="1031" y="30"/>
                </a:lnTo>
                <a:lnTo>
                  <a:pt x="1019" y="18"/>
                </a:lnTo>
                <a:lnTo>
                  <a:pt x="1000" y="6"/>
                </a:lnTo>
                <a:lnTo>
                  <a:pt x="976" y="0"/>
                </a:lnTo>
                <a:lnTo>
                  <a:pt x="303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65" name="Freeform 134"/>
          <p:cNvSpPr>
            <a:spLocks/>
          </p:cNvSpPr>
          <p:nvPr/>
        </p:nvSpPr>
        <p:spPr bwMode="auto">
          <a:xfrm>
            <a:off x="2819400" y="2012950"/>
            <a:ext cx="1347788" cy="3225800"/>
          </a:xfrm>
          <a:custGeom>
            <a:avLst/>
            <a:gdLst>
              <a:gd name="T0" fmla="*/ 2147483646 w 1111"/>
              <a:gd name="T1" fmla="*/ 2147483646 h 2710"/>
              <a:gd name="T2" fmla="*/ 2147483646 w 1111"/>
              <a:gd name="T3" fmla="*/ 2147483646 h 2710"/>
              <a:gd name="T4" fmla="*/ 2147483646 w 1111"/>
              <a:gd name="T5" fmla="*/ 2147483646 h 2710"/>
              <a:gd name="T6" fmla="*/ 0 w 1111"/>
              <a:gd name="T7" fmla="*/ 2147483646 h 2710"/>
              <a:gd name="T8" fmla="*/ 0 w 1111"/>
              <a:gd name="T9" fmla="*/ 2147483646 h 2710"/>
              <a:gd name="T10" fmla="*/ 2147483646 w 1111"/>
              <a:gd name="T11" fmla="*/ 2147483646 h 2710"/>
              <a:gd name="T12" fmla="*/ 2147483646 w 1111"/>
              <a:gd name="T13" fmla="*/ 2147483646 h 2710"/>
              <a:gd name="T14" fmla="*/ 2147483646 w 1111"/>
              <a:gd name="T15" fmla="*/ 2147483646 h 2710"/>
              <a:gd name="T16" fmla="*/ 2147483646 w 1111"/>
              <a:gd name="T17" fmla="*/ 2147483646 h 2710"/>
              <a:gd name="T18" fmla="*/ 2147483646 w 1111"/>
              <a:gd name="T19" fmla="*/ 2147483646 h 2710"/>
              <a:gd name="T20" fmla="*/ 2147483646 w 1111"/>
              <a:gd name="T21" fmla="*/ 2147483646 h 2710"/>
              <a:gd name="T22" fmla="*/ 2147483646 w 1111"/>
              <a:gd name="T23" fmla="*/ 2147483646 h 2710"/>
              <a:gd name="T24" fmla="*/ 2147483646 w 1111"/>
              <a:gd name="T25" fmla="*/ 2147483646 h 2710"/>
              <a:gd name="T26" fmla="*/ 2147483646 w 1111"/>
              <a:gd name="T27" fmla="*/ 2147483646 h 2710"/>
              <a:gd name="T28" fmla="*/ 2147483646 w 1111"/>
              <a:gd name="T29" fmla="*/ 2147483646 h 2710"/>
              <a:gd name="T30" fmla="*/ 2147483646 w 1111"/>
              <a:gd name="T31" fmla="*/ 2147483646 h 2710"/>
              <a:gd name="T32" fmla="*/ 2147483646 w 1111"/>
              <a:gd name="T33" fmla="*/ 2147483646 h 2710"/>
              <a:gd name="T34" fmla="*/ 2147483646 w 1111"/>
              <a:gd name="T35" fmla="*/ 2147483646 h 2710"/>
              <a:gd name="T36" fmla="*/ 2147483646 w 1111"/>
              <a:gd name="T37" fmla="*/ 2147483646 h 2710"/>
              <a:gd name="T38" fmla="*/ 2147483646 w 1111"/>
              <a:gd name="T39" fmla="*/ 2147483646 h 2710"/>
              <a:gd name="T40" fmla="*/ 2147483646 w 1111"/>
              <a:gd name="T41" fmla="*/ 2147483646 h 2710"/>
              <a:gd name="T42" fmla="*/ 2147483646 w 1111"/>
              <a:gd name="T43" fmla="*/ 2147483646 h 2710"/>
              <a:gd name="T44" fmla="*/ 2147483646 w 1111"/>
              <a:gd name="T45" fmla="*/ 2147483646 h 2710"/>
              <a:gd name="T46" fmla="*/ 2147483646 w 1111"/>
              <a:gd name="T47" fmla="*/ 2147483646 h 2710"/>
              <a:gd name="T48" fmla="*/ 2147483646 w 1111"/>
              <a:gd name="T49" fmla="*/ 2147483646 h 2710"/>
              <a:gd name="T50" fmla="*/ 2147483646 w 1111"/>
              <a:gd name="T51" fmla="*/ 2147483646 h 2710"/>
              <a:gd name="T52" fmla="*/ 2147483646 w 1111"/>
              <a:gd name="T53" fmla="*/ 2147483646 h 2710"/>
              <a:gd name="T54" fmla="*/ 2147483646 w 1111"/>
              <a:gd name="T55" fmla="*/ 2147483646 h 2710"/>
              <a:gd name="T56" fmla="*/ 2147483646 w 1111"/>
              <a:gd name="T57" fmla="*/ 2147483646 h 2710"/>
              <a:gd name="T58" fmla="*/ 2147483646 w 1111"/>
              <a:gd name="T59" fmla="*/ 2147483646 h 2710"/>
              <a:gd name="T60" fmla="*/ 2147483646 w 1111"/>
              <a:gd name="T61" fmla="*/ 2147483646 h 2710"/>
              <a:gd name="T62" fmla="*/ 2147483646 w 1111"/>
              <a:gd name="T63" fmla="*/ 2147483646 h 2710"/>
              <a:gd name="T64" fmla="*/ 2147483646 w 1111"/>
              <a:gd name="T65" fmla="*/ 2147483646 h 2710"/>
              <a:gd name="T66" fmla="*/ 2147483646 w 1111"/>
              <a:gd name="T67" fmla="*/ 2147483646 h 2710"/>
              <a:gd name="T68" fmla="*/ 2147483646 w 1111"/>
              <a:gd name="T69" fmla="*/ 2147483646 h 2710"/>
              <a:gd name="T70" fmla="*/ 2147483646 w 1111"/>
              <a:gd name="T71" fmla="*/ 2147483646 h 2710"/>
              <a:gd name="T72" fmla="*/ 2147483646 w 1111"/>
              <a:gd name="T73" fmla="*/ 2147483646 h 2710"/>
              <a:gd name="T74" fmla="*/ 2147483646 w 1111"/>
              <a:gd name="T75" fmla="*/ 2147483646 h 2710"/>
              <a:gd name="T76" fmla="*/ 2147483646 w 1111"/>
              <a:gd name="T77" fmla="*/ 2147483646 h 2710"/>
              <a:gd name="T78" fmla="*/ 2147483646 w 1111"/>
              <a:gd name="T79" fmla="*/ 2147483646 h 2710"/>
              <a:gd name="T80" fmla="*/ 2147483646 w 1111"/>
              <a:gd name="T81" fmla="*/ 2147483646 h 2710"/>
              <a:gd name="T82" fmla="*/ 2147483646 w 1111"/>
              <a:gd name="T83" fmla="*/ 2147483646 h 2710"/>
              <a:gd name="T84" fmla="*/ 2147483646 w 1111"/>
              <a:gd name="T85" fmla="*/ 2147483646 h 2710"/>
              <a:gd name="T86" fmla="*/ 2147483646 w 1111"/>
              <a:gd name="T87" fmla="*/ 2147483646 h 2710"/>
              <a:gd name="T88" fmla="*/ 2147483646 w 1111"/>
              <a:gd name="T89" fmla="*/ 2147483646 h 2710"/>
              <a:gd name="T90" fmla="*/ 2147483646 w 1111"/>
              <a:gd name="T91" fmla="*/ 2147483646 h 2710"/>
              <a:gd name="T92" fmla="*/ 2147483646 w 1111"/>
              <a:gd name="T93" fmla="*/ 2147483646 h 2710"/>
              <a:gd name="T94" fmla="*/ 2147483646 w 1111"/>
              <a:gd name="T95" fmla="*/ 2147483646 h 2710"/>
              <a:gd name="T96" fmla="*/ 2147483646 w 1111"/>
              <a:gd name="T97" fmla="*/ 2147483646 h 2710"/>
              <a:gd name="T98" fmla="*/ 2147483646 w 1111"/>
              <a:gd name="T99" fmla="*/ 2147483646 h 2710"/>
              <a:gd name="T100" fmla="*/ 2147483646 w 1111"/>
              <a:gd name="T101" fmla="*/ 2147483646 h 2710"/>
              <a:gd name="T102" fmla="*/ 2147483646 w 1111"/>
              <a:gd name="T103" fmla="*/ 2147483646 h 2710"/>
              <a:gd name="T104" fmla="*/ 2147483646 w 1111"/>
              <a:gd name="T105" fmla="*/ 2147483646 h 2710"/>
              <a:gd name="T106" fmla="*/ 2147483646 w 1111"/>
              <a:gd name="T107" fmla="*/ 2147483646 h 2710"/>
              <a:gd name="T108" fmla="*/ 2147483646 w 1111"/>
              <a:gd name="T109" fmla="*/ 0 h 27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11"/>
              <a:gd name="T166" fmla="*/ 0 h 2710"/>
              <a:gd name="T167" fmla="*/ 1111 w 1111"/>
              <a:gd name="T168" fmla="*/ 2710 h 27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11" h="2710">
                <a:moveTo>
                  <a:pt x="259" y="0"/>
                </a:moveTo>
                <a:lnTo>
                  <a:pt x="247" y="0"/>
                </a:lnTo>
                <a:lnTo>
                  <a:pt x="228" y="6"/>
                </a:lnTo>
                <a:lnTo>
                  <a:pt x="209" y="18"/>
                </a:lnTo>
                <a:lnTo>
                  <a:pt x="191" y="37"/>
                </a:lnTo>
                <a:lnTo>
                  <a:pt x="179" y="49"/>
                </a:lnTo>
                <a:lnTo>
                  <a:pt x="172" y="68"/>
                </a:lnTo>
                <a:lnTo>
                  <a:pt x="172" y="74"/>
                </a:lnTo>
                <a:lnTo>
                  <a:pt x="166" y="86"/>
                </a:lnTo>
                <a:lnTo>
                  <a:pt x="154" y="117"/>
                </a:lnTo>
                <a:lnTo>
                  <a:pt x="0" y="1105"/>
                </a:lnTo>
                <a:lnTo>
                  <a:pt x="0" y="1111"/>
                </a:lnTo>
                <a:lnTo>
                  <a:pt x="0" y="1123"/>
                </a:lnTo>
                <a:lnTo>
                  <a:pt x="0" y="1130"/>
                </a:lnTo>
                <a:lnTo>
                  <a:pt x="0" y="1136"/>
                </a:lnTo>
                <a:lnTo>
                  <a:pt x="6" y="1148"/>
                </a:lnTo>
                <a:lnTo>
                  <a:pt x="6" y="1154"/>
                </a:lnTo>
                <a:lnTo>
                  <a:pt x="12" y="1161"/>
                </a:lnTo>
                <a:lnTo>
                  <a:pt x="18" y="1167"/>
                </a:lnTo>
                <a:lnTo>
                  <a:pt x="18" y="1173"/>
                </a:lnTo>
                <a:lnTo>
                  <a:pt x="24" y="1179"/>
                </a:lnTo>
                <a:lnTo>
                  <a:pt x="30" y="1185"/>
                </a:lnTo>
                <a:lnTo>
                  <a:pt x="37" y="1191"/>
                </a:lnTo>
                <a:lnTo>
                  <a:pt x="43" y="1198"/>
                </a:lnTo>
                <a:lnTo>
                  <a:pt x="49" y="1198"/>
                </a:lnTo>
                <a:lnTo>
                  <a:pt x="55" y="1198"/>
                </a:lnTo>
                <a:lnTo>
                  <a:pt x="61" y="1204"/>
                </a:lnTo>
                <a:lnTo>
                  <a:pt x="67" y="1204"/>
                </a:lnTo>
                <a:lnTo>
                  <a:pt x="74" y="1204"/>
                </a:lnTo>
                <a:lnTo>
                  <a:pt x="86" y="1204"/>
                </a:lnTo>
                <a:lnTo>
                  <a:pt x="92" y="1204"/>
                </a:lnTo>
                <a:lnTo>
                  <a:pt x="98" y="1198"/>
                </a:lnTo>
                <a:lnTo>
                  <a:pt x="105" y="1198"/>
                </a:lnTo>
                <a:lnTo>
                  <a:pt x="111" y="1198"/>
                </a:lnTo>
                <a:lnTo>
                  <a:pt x="117" y="1191"/>
                </a:lnTo>
                <a:lnTo>
                  <a:pt x="123" y="1185"/>
                </a:lnTo>
                <a:lnTo>
                  <a:pt x="129" y="1179"/>
                </a:lnTo>
                <a:lnTo>
                  <a:pt x="135" y="1173"/>
                </a:lnTo>
                <a:lnTo>
                  <a:pt x="135" y="1167"/>
                </a:lnTo>
                <a:lnTo>
                  <a:pt x="142" y="1161"/>
                </a:lnTo>
                <a:lnTo>
                  <a:pt x="148" y="1154"/>
                </a:lnTo>
                <a:lnTo>
                  <a:pt x="148" y="1148"/>
                </a:lnTo>
                <a:lnTo>
                  <a:pt x="154" y="1136"/>
                </a:lnTo>
                <a:lnTo>
                  <a:pt x="154" y="1130"/>
                </a:lnTo>
                <a:lnTo>
                  <a:pt x="160" y="1105"/>
                </a:lnTo>
                <a:lnTo>
                  <a:pt x="290" y="407"/>
                </a:lnTo>
                <a:lnTo>
                  <a:pt x="290" y="2587"/>
                </a:lnTo>
                <a:lnTo>
                  <a:pt x="290" y="2599"/>
                </a:lnTo>
                <a:lnTo>
                  <a:pt x="296" y="2611"/>
                </a:lnTo>
                <a:lnTo>
                  <a:pt x="296" y="2624"/>
                </a:lnTo>
                <a:lnTo>
                  <a:pt x="302" y="2630"/>
                </a:lnTo>
                <a:lnTo>
                  <a:pt x="308" y="2642"/>
                </a:lnTo>
                <a:lnTo>
                  <a:pt x="314" y="2648"/>
                </a:lnTo>
                <a:lnTo>
                  <a:pt x="321" y="2661"/>
                </a:lnTo>
                <a:lnTo>
                  <a:pt x="327" y="2667"/>
                </a:lnTo>
                <a:lnTo>
                  <a:pt x="333" y="2673"/>
                </a:lnTo>
                <a:lnTo>
                  <a:pt x="339" y="2679"/>
                </a:lnTo>
                <a:lnTo>
                  <a:pt x="345" y="2685"/>
                </a:lnTo>
                <a:lnTo>
                  <a:pt x="358" y="2685"/>
                </a:lnTo>
                <a:lnTo>
                  <a:pt x="364" y="2692"/>
                </a:lnTo>
                <a:lnTo>
                  <a:pt x="376" y="2692"/>
                </a:lnTo>
                <a:lnTo>
                  <a:pt x="382" y="2698"/>
                </a:lnTo>
                <a:lnTo>
                  <a:pt x="395" y="2698"/>
                </a:lnTo>
                <a:lnTo>
                  <a:pt x="401" y="2698"/>
                </a:lnTo>
                <a:lnTo>
                  <a:pt x="413" y="2692"/>
                </a:lnTo>
                <a:lnTo>
                  <a:pt x="419" y="2692"/>
                </a:lnTo>
                <a:lnTo>
                  <a:pt x="426" y="2685"/>
                </a:lnTo>
                <a:lnTo>
                  <a:pt x="438" y="2685"/>
                </a:lnTo>
                <a:lnTo>
                  <a:pt x="444" y="2679"/>
                </a:lnTo>
                <a:lnTo>
                  <a:pt x="450" y="2673"/>
                </a:lnTo>
                <a:lnTo>
                  <a:pt x="456" y="2667"/>
                </a:lnTo>
                <a:lnTo>
                  <a:pt x="469" y="2661"/>
                </a:lnTo>
                <a:lnTo>
                  <a:pt x="475" y="2648"/>
                </a:lnTo>
                <a:lnTo>
                  <a:pt x="481" y="2642"/>
                </a:lnTo>
                <a:lnTo>
                  <a:pt x="481" y="2630"/>
                </a:lnTo>
                <a:lnTo>
                  <a:pt x="487" y="2624"/>
                </a:lnTo>
                <a:lnTo>
                  <a:pt x="493" y="2611"/>
                </a:lnTo>
                <a:lnTo>
                  <a:pt x="493" y="2599"/>
                </a:lnTo>
                <a:lnTo>
                  <a:pt x="493" y="2587"/>
                </a:lnTo>
                <a:lnTo>
                  <a:pt x="493" y="2580"/>
                </a:lnTo>
                <a:lnTo>
                  <a:pt x="500" y="2550"/>
                </a:lnTo>
                <a:lnTo>
                  <a:pt x="555" y="1475"/>
                </a:lnTo>
                <a:lnTo>
                  <a:pt x="549" y="1475"/>
                </a:lnTo>
                <a:lnTo>
                  <a:pt x="611" y="2562"/>
                </a:lnTo>
                <a:lnTo>
                  <a:pt x="611" y="2587"/>
                </a:lnTo>
                <a:lnTo>
                  <a:pt x="611" y="2599"/>
                </a:lnTo>
                <a:lnTo>
                  <a:pt x="611" y="2611"/>
                </a:lnTo>
                <a:lnTo>
                  <a:pt x="617" y="2617"/>
                </a:lnTo>
                <a:lnTo>
                  <a:pt x="617" y="2630"/>
                </a:lnTo>
                <a:lnTo>
                  <a:pt x="623" y="2642"/>
                </a:lnTo>
                <a:lnTo>
                  <a:pt x="623" y="2655"/>
                </a:lnTo>
                <a:lnTo>
                  <a:pt x="629" y="2661"/>
                </a:lnTo>
                <a:lnTo>
                  <a:pt x="635" y="2667"/>
                </a:lnTo>
                <a:lnTo>
                  <a:pt x="642" y="2679"/>
                </a:lnTo>
                <a:lnTo>
                  <a:pt x="654" y="2685"/>
                </a:lnTo>
                <a:lnTo>
                  <a:pt x="660" y="2692"/>
                </a:lnTo>
                <a:lnTo>
                  <a:pt x="666" y="2698"/>
                </a:lnTo>
                <a:lnTo>
                  <a:pt x="672" y="2698"/>
                </a:lnTo>
                <a:lnTo>
                  <a:pt x="685" y="2704"/>
                </a:lnTo>
                <a:lnTo>
                  <a:pt x="691" y="2704"/>
                </a:lnTo>
                <a:lnTo>
                  <a:pt x="703" y="2704"/>
                </a:lnTo>
                <a:lnTo>
                  <a:pt x="709" y="2710"/>
                </a:lnTo>
                <a:lnTo>
                  <a:pt x="722" y="2704"/>
                </a:lnTo>
                <a:lnTo>
                  <a:pt x="728" y="2704"/>
                </a:lnTo>
                <a:lnTo>
                  <a:pt x="740" y="2704"/>
                </a:lnTo>
                <a:lnTo>
                  <a:pt x="747" y="2698"/>
                </a:lnTo>
                <a:lnTo>
                  <a:pt x="759" y="2698"/>
                </a:lnTo>
                <a:lnTo>
                  <a:pt x="765" y="2692"/>
                </a:lnTo>
                <a:lnTo>
                  <a:pt x="771" y="2685"/>
                </a:lnTo>
                <a:lnTo>
                  <a:pt x="777" y="2679"/>
                </a:lnTo>
                <a:lnTo>
                  <a:pt x="784" y="2667"/>
                </a:lnTo>
                <a:lnTo>
                  <a:pt x="790" y="2661"/>
                </a:lnTo>
                <a:lnTo>
                  <a:pt x="796" y="2655"/>
                </a:lnTo>
                <a:lnTo>
                  <a:pt x="802" y="2642"/>
                </a:lnTo>
                <a:lnTo>
                  <a:pt x="808" y="2630"/>
                </a:lnTo>
                <a:lnTo>
                  <a:pt x="814" y="2624"/>
                </a:lnTo>
                <a:lnTo>
                  <a:pt x="814" y="2611"/>
                </a:lnTo>
                <a:lnTo>
                  <a:pt x="821" y="2599"/>
                </a:lnTo>
                <a:lnTo>
                  <a:pt x="821" y="2587"/>
                </a:lnTo>
                <a:lnTo>
                  <a:pt x="821" y="414"/>
                </a:lnTo>
                <a:lnTo>
                  <a:pt x="944" y="1117"/>
                </a:lnTo>
                <a:lnTo>
                  <a:pt x="950" y="1142"/>
                </a:lnTo>
                <a:lnTo>
                  <a:pt x="950" y="1148"/>
                </a:lnTo>
                <a:lnTo>
                  <a:pt x="956" y="1154"/>
                </a:lnTo>
                <a:lnTo>
                  <a:pt x="956" y="1167"/>
                </a:lnTo>
                <a:lnTo>
                  <a:pt x="963" y="1173"/>
                </a:lnTo>
                <a:lnTo>
                  <a:pt x="969" y="1179"/>
                </a:lnTo>
                <a:lnTo>
                  <a:pt x="969" y="1185"/>
                </a:lnTo>
                <a:lnTo>
                  <a:pt x="975" y="1191"/>
                </a:lnTo>
                <a:lnTo>
                  <a:pt x="981" y="1198"/>
                </a:lnTo>
                <a:lnTo>
                  <a:pt x="987" y="1204"/>
                </a:lnTo>
                <a:lnTo>
                  <a:pt x="993" y="1204"/>
                </a:lnTo>
                <a:lnTo>
                  <a:pt x="1000" y="1210"/>
                </a:lnTo>
                <a:lnTo>
                  <a:pt x="1006" y="1210"/>
                </a:lnTo>
                <a:lnTo>
                  <a:pt x="1012" y="1216"/>
                </a:lnTo>
                <a:lnTo>
                  <a:pt x="1018" y="1216"/>
                </a:lnTo>
                <a:lnTo>
                  <a:pt x="1024" y="1216"/>
                </a:lnTo>
                <a:lnTo>
                  <a:pt x="1030" y="1216"/>
                </a:lnTo>
                <a:lnTo>
                  <a:pt x="1043" y="1216"/>
                </a:lnTo>
                <a:lnTo>
                  <a:pt x="1049" y="1210"/>
                </a:lnTo>
                <a:lnTo>
                  <a:pt x="1055" y="1210"/>
                </a:lnTo>
                <a:lnTo>
                  <a:pt x="1061" y="1204"/>
                </a:lnTo>
                <a:lnTo>
                  <a:pt x="1068" y="1204"/>
                </a:lnTo>
                <a:lnTo>
                  <a:pt x="1074" y="1198"/>
                </a:lnTo>
                <a:lnTo>
                  <a:pt x="1080" y="1191"/>
                </a:lnTo>
                <a:lnTo>
                  <a:pt x="1086" y="1185"/>
                </a:lnTo>
                <a:lnTo>
                  <a:pt x="1086" y="1179"/>
                </a:lnTo>
                <a:lnTo>
                  <a:pt x="1092" y="1173"/>
                </a:lnTo>
                <a:lnTo>
                  <a:pt x="1098" y="1167"/>
                </a:lnTo>
                <a:lnTo>
                  <a:pt x="1098" y="1154"/>
                </a:lnTo>
                <a:lnTo>
                  <a:pt x="1105" y="1148"/>
                </a:lnTo>
                <a:lnTo>
                  <a:pt x="1105" y="1142"/>
                </a:lnTo>
                <a:lnTo>
                  <a:pt x="1105" y="1136"/>
                </a:lnTo>
                <a:lnTo>
                  <a:pt x="1111" y="1123"/>
                </a:lnTo>
                <a:lnTo>
                  <a:pt x="1111" y="1117"/>
                </a:lnTo>
                <a:lnTo>
                  <a:pt x="950" y="123"/>
                </a:lnTo>
                <a:lnTo>
                  <a:pt x="938" y="99"/>
                </a:lnTo>
                <a:lnTo>
                  <a:pt x="932" y="86"/>
                </a:lnTo>
                <a:lnTo>
                  <a:pt x="932" y="80"/>
                </a:lnTo>
                <a:lnTo>
                  <a:pt x="919" y="62"/>
                </a:lnTo>
                <a:lnTo>
                  <a:pt x="913" y="49"/>
                </a:lnTo>
                <a:lnTo>
                  <a:pt x="895" y="25"/>
                </a:lnTo>
                <a:lnTo>
                  <a:pt x="882" y="12"/>
                </a:lnTo>
                <a:lnTo>
                  <a:pt x="864" y="0"/>
                </a:lnTo>
                <a:lnTo>
                  <a:pt x="845" y="0"/>
                </a:lnTo>
                <a:lnTo>
                  <a:pt x="25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66" name="Rectangle 138"/>
          <p:cNvSpPr>
            <a:spLocks noChangeArrowheads="1"/>
          </p:cNvSpPr>
          <p:nvPr/>
        </p:nvSpPr>
        <p:spPr bwMode="auto">
          <a:xfrm>
            <a:off x="3206750" y="5283200"/>
            <a:ext cx="571500" cy="3079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</a:rPr>
              <a:t>1957</a:t>
            </a:r>
          </a:p>
        </p:txBody>
      </p:sp>
      <p:sp>
        <p:nvSpPr>
          <p:cNvPr id="74767" name="Rectangle 139"/>
          <p:cNvSpPr>
            <a:spLocks noChangeArrowheads="1"/>
          </p:cNvSpPr>
          <p:nvPr/>
        </p:nvSpPr>
        <p:spPr bwMode="auto">
          <a:xfrm>
            <a:off x="5940425" y="5259388"/>
            <a:ext cx="792163" cy="3079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</a:rPr>
              <a:t>1977</a:t>
            </a:r>
          </a:p>
        </p:txBody>
      </p:sp>
      <p:sp>
        <p:nvSpPr>
          <p:cNvPr id="74768" name="Rectangle 144"/>
          <p:cNvSpPr>
            <a:spLocks noChangeArrowheads="1"/>
          </p:cNvSpPr>
          <p:nvPr/>
        </p:nvSpPr>
        <p:spPr bwMode="auto">
          <a:xfrm>
            <a:off x="1177925" y="1033463"/>
            <a:ext cx="369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</a:rPr>
              <a:t>cm</a:t>
            </a:r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74769" name="Freeform 146"/>
          <p:cNvSpPr>
            <a:spLocks/>
          </p:cNvSpPr>
          <p:nvPr/>
        </p:nvSpPr>
        <p:spPr bwMode="auto">
          <a:xfrm>
            <a:off x="3276600" y="1609725"/>
            <a:ext cx="65088" cy="90488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2147483646 w 6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19" y="0"/>
                </a:moveTo>
                <a:lnTo>
                  <a:pt x="62" y="50"/>
                </a:lnTo>
                <a:lnTo>
                  <a:pt x="50" y="62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70" name="Freeform 148"/>
          <p:cNvSpPr>
            <a:spLocks/>
          </p:cNvSpPr>
          <p:nvPr/>
        </p:nvSpPr>
        <p:spPr bwMode="auto">
          <a:xfrm>
            <a:off x="3635375" y="1601788"/>
            <a:ext cx="52388" cy="88900"/>
          </a:xfrm>
          <a:custGeom>
            <a:avLst/>
            <a:gdLst>
              <a:gd name="T0" fmla="*/ 2147483646 w 61"/>
              <a:gd name="T1" fmla="*/ 2147483646 h 74"/>
              <a:gd name="T2" fmla="*/ 2147483646 w 61"/>
              <a:gd name="T3" fmla="*/ 2147483646 h 74"/>
              <a:gd name="T4" fmla="*/ 0 w 61"/>
              <a:gd name="T5" fmla="*/ 2147483646 h 74"/>
              <a:gd name="T6" fmla="*/ 2147483646 w 61"/>
              <a:gd name="T7" fmla="*/ 0 h 74"/>
              <a:gd name="T8" fmla="*/ 2147483646 w 61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61" y="19"/>
                </a:moveTo>
                <a:lnTo>
                  <a:pt x="18" y="74"/>
                </a:lnTo>
                <a:lnTo>
                  <a:pt x="0" y="62"/>
                </a:lnTo>
                <a:lnTo>
                  <a:pt x="37" y="0"/>
                </a:lnTo>
                <a:lnTo>
                  <a:pt x="61" y="19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150" name="Conector reto 149"/>
          <p:cNvCxnSpPr/>
          <p:nvPr/>
        </p:nvCxnSpPr>
        <p:spPr>
          <a:xfrm>
            <a:off x="2117725" y="1085850"/>
            <a:ext cx="56213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2" name="Freeform 132"/>
          <p:cNvSpPr>
            <a:spLocks/>
          </p:cNvSpPr>
          <p:nvPr/>
        </p:nvSpPr>
        <p:spPr bwMode="auto">
          <a:xfrm>
            <a:off x="5940425" y="1125538"/>
            <a:ext cx="647700" cy="690562"/>
          </a:xfrm>
          <a:custGeom>
            <a:avLst/>
            <a:gdLst>
              <a:gd name="T0" fmla="*/ 0 w 525"/>
              <a:gd name="T1" fmla="*/ 2147483646 h 581"/>
              <a:gd name="T2" fmla="*/ 0 w 525"/>
              <a:gd name="T3" fmla="*/ 2147483646 h 581"/>
              <a:gd name="T4" fmla="*/ 2147483646 w 525"/>
              <a:gd name="T5" fmla="*/ 2147483646 h 581"/>
              <a:gd name="T6" fmla="*/ 2147483646 w 525"/>
              <a:gd name="T7" fmla="*/ 2147483646 h 581"/>
              <a:gd name="T8" fmla="*/ 2147483646 w 525"/>
              <a:gd name="T9" fmla="*/ 2147483646 h 581"/>
              <a:gd name="T10" fmla="*/ 2147483646 w 525"/>
              <a:gd name="T11" fmla="*/ 2147483646 h 581"/>
              <a:gd name="T12" fmla="*/ 2147483646 w 525"/>
              <a:gd name="T13" fmla="*/ 2147483646 h 581"/>
              <a:gd name="T14" fmla="*/ 2147483646 w 525"/>
              <a:gd name="T15" fmla="*/ 0 h 581"/>
              <a:gd name="T16" fmla="*/ 2147483646 w 525"/>
              <a:gd name="T17" fmla="*/ 0 h 581"/>
              <a:gd name="T18" fmla="*/ 2147483646 w 525"/>
              <a:gd name="T19" fmla="*/ 0 h 581"/>
              <a:gd name="T20" fmla="*/ 2147483646 w 525"/>
              <a:gd name="T21" fmla="*/ 0 h 581"/>
              <a:gd name="T22" fmla="*/ 2147483646 w 525"/>
              <a:gd name="T23" fmla="*/ 0 h 581"/>
              <a:gd name="T24" fmla="*/ 2147483646 w 525"/>
              <a:gd name="T25" fmla="*/ 2147483646 h 581"/>
              <a:gd name="T26" fmla="*/ 2147483646 w 525"/>
              <a:gd name="T27" fmla="*/ 2147483646 h 581"/>
              <a:gd name="T28" fmla="*/ 2147483646 w 525"/>
              <a:gd name="T29" fmla="*/ 2147483646 h 581"/>
              <a:gd name="T30" fmla="*/ 2147483646 w 525"/>
              <a:gd name="T31" fmla="*/ 2147483646 h 581"/>
              <a:gd name="T32" fmla="*/ 2147483646 w 525"/>
              <a:gd name="T33" fmla="*/ 2147483646 h 581"/>
              <a:gd name="T34" fmla="*/ 2147483646 w 525"/>
              <a:gd name="T35" fmla="*/ 2147483646 h 581"/>
              <a:gd name="T36" fmla="*/ 2147483646 w 525"/>
              <a:gd name="T37" fmla="*/ 2147483646 h 581"/>
              <a:gd name="T38" fmla="*/ 2147483646 w 525"/>
              <a:gd name="T39" fmla="*/ 2147483646 h 581"/>
              <a:gd name="T40" fmla="*/ 2147483646 w 525"/>
              <a:gd name="T41" fmla="*/ 2147483646 h 581"/>
              <a:gd name="T42" fmla="*/ 2147483646 w 525"/>
              <a:gd name="T43" fmla="*/ 2147483646 h 581"/>
              <a:gd name="T44" fmla="*/ 2147483646 w 525"/>
              <a:gd name="T45" fmla="*/ 2147483646 h 581"/>
              <a:gd name="T46" fmla="*/ 2147483646 w 525"/>
              <a:gd name="T47" fmla="*/ 2147483646 h 581"/>
              <a:gd name="T48" fmla="*/ 2147483646 w 525"/>
              <a:gd name="T49" fmla="*/ 2147483646 h 581"/>
              <a:gd name="T50" fmla="*/ 2147483646 w 525"/>
              <a:gd name="T51" fmla="*/ 2147483646 h 581"/>
              <a:gd name="T52" fmla="*/ 2147483646 w 525"/>
              <a:gd name="T53" fmla="*/ 2147483646 h 581"/>
              <a:gd name="T54" fmla="*/ 2147483646 w 525"/>
              <a:gd name="T55" fmla="*/ 2147483646 h 581"/>
              <a:gd name="T56" fmla="*/ 2147483646 w 525"/>
              <a:gd name="T57" fmla="*/ 2147483646 h 581"/>
              <a:gd name="T58" fmla="*/ 2147483646 w 525"/>
              <a:gd name="T59" fmla="*/ 2147483646 h 581"/>
              <a:gd name="T60" fmla="*/ 2147483646 w 525"/>
              <a:gd name="T61" fmla="*/ 2147483646 h 581"/>
              <a:gd name="T62" fmla="*/ 2147483646 w 525"/>
              <a:gd name="T63" fmla="*/ 2147483646 h 581"/>
              <a:gd name="T64" fmla="*/ 2147483646 w 525"/>
              <a:gd name="T65" fmla="*/ 2147483646 h 581"/>
              <a:gd name="T66" fmla="*/ 2147483646 w 525"/>
              <a:gd name="T67" fmla="*/ 2147483646 h 581"/>
              <a:gd name="T68" fmla="*/ 2147483646 w 525"/>
              <a:gd name="T69" fmla="*/ 2147483646 h 581"/>
              <a:gd name="T70" fmla="*/ 2147483646 w 525"/>
              <a:gd name="T71" fmla="*/ 2147483646 h 581"/>
              <a:gd name="T72" fmla="*/ 2147483646 w 525"/>
              <a:gd name="T73" fmla="*/ 2147483646 h 581"/>
              <a:gd name="T74" fmla="*/ 0 w 525"/>
              <a:gd name="T75" fmla="*/ 2147483646 h 581"/>
              <a:gd name="T76" fmla="*/ 0 w 525"/>
              <a:gd name="T77" fmla="*/ 2147483646 h 581"/>
              <a:gd name="T78" fmla="*/ 0 w 525"/>
              <a:gd name="T79" fmla="*/ 2147483646 h 581"/>
              <a:gd name="T80" fmla="*/ 0 w 525"/>
              <a:gd name="T81" fmla="*/ 2147483646 h 5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25"/>
              <a:gd name="T124" fmla="*/ 0 h 581"/>
              <a:gd name="T125" fmla="*/ 525 w 525"/>
              <a:gd name="T126" fmla="*/ 581 h 5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25" h="581">
                <a:moveTo>
                  <a:pt x="0" y="290"/>
                </a:moveTo>
                <a:lnTo>
                  <a:pt x="0" y="229"/>
                </a:lnTo>
                <a:lnTo>
                  <a:pt x="18" y="173"/>
                </a:lnTo>
                <a:lnTo>
                  <a:pt x="43" y="124"/>
                </a:lnTo>
                <a:lnTo>
                  <a:pt x="74" y="81"/>
                </a:lnTo>
                <a:lnTo>
                  <a:pt x="111" y="50"/>
                </a:lnTo>
                <a:lnTo>
                  <a:pt x="160" y="19"/>
                </a:lnTo>
                <a:lnTo>
                  <a:pt x="204" y="0"/>
                </a:lnTo>
                <a:lnTo>
                  <a:pt x="259" y="0"/>
                </a:lnTo>
                <a:lnTo>
                  <a:pt x="315" y="0"/>
                </a:lnTo>
                <a:lnTo>
                  <a:pt x="364" y="19"/>
                </a:lnTo>
                <a:lnTo>
                  <a:pt x="407" y="50"/>
                </a:lnTo>
                <a:lnTo>
                  <a:pt x="444" y="81"/>
                </a:lnTo>
                <a:lnTo>
                  <a:pt x="475" y="124"/>
                </a:lnTo>
                <a:lnTo>
                  <a:pt x="500" y="173"/>
                </a:lnTo>
                <a:lnTo>
                  <a:pt x="518" y="229"/>
                </a:lnTo>
                <a:lnTo>
                  <a:pt x="525" y="290"/>
                </a:lnTo>
                <a:lnTo>
                  <a:pt x="518" y="346"/>
                </a:lnTo>
                <a:lnTo>
                  <a:pt x="500" y="402"/>
                </a:lnTo>
                <a:lnTo>
                  <a:pt x="475" y="451"/>
                </a:lnTo>
                <a:lnTo>
                  <a:pt x="444" y="494"/>
                </a:lnTo>
                <a:lnTo>
                  <a:pt x="407" y="531"/>
                </a:lnTo>
                <a:lnTo>
                  <a:pt x="364" y="556"/>
                </a:lnTo>
                <a:lnTo>
                  <a:pt x="315" y="574"/>
                </a:lnTo>
                <a:lnTo>
                  <a:pt x="259" y="581"/>
                </a:lnTo>
                <a:lnTo>
                  <a:pt x="204" y="574"/>
                </a:lnTo>
                <a:lnTo>
                  <a:pt x="160" y="556"/>
                </a:lnTo>
                <a:lnTo>
                  <a:pt x="111" y="531"/>
                </a:lnTo>
                <a:lnTo>
                  <a:pt x="74" y="494"/>
                </a:lnTo>
                <a:lnTo>
                  <a:pt x="43" y="451"/>
                </a:lnTo>
                <a:lnTo>
                  <a:pt x="18" y="402"/>
                </a:lnTo>
                <a:lnTo>
                  <a:pt x="0" y="346"/>
                </a:lnTo>
                <a:lnTo>
                  <a:pt x="0" y="29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73" name="Freeform 146"/>
          <p:cNvSpPr>
            <a:spLocks/>
          </p:cNvSpPr>
          <p:nvPr/>
        </p:nvSpPr>
        <p:spPr bwMode="auto">
          <a:xfrm>
            <a:off x="6042025" y="1368425"/>
            <a:ext cx="65088" cy="92075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2147483646 w 6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19" y="0"/>
                </a:moveTo>
                <a:lnTo>
                  <a:pt x="62" y="50"/>
                </a:lnTo>
                <a:lnTo>
                  <a:pt x="50" y="62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74" name="Freeform 148"/>
          <p:cNvSpPr>
            <a:spLocks/>
          </p:cNvSpPr>
          <p:nvPr/>
        </p:nvSpPr>
        <p:spPr bwMode="auto">
          <a:xfrm>
            <a:off x="6448425" y="1360488"/>
            <a:ext cx="52388" cy="88900"/>
          </a:xfrm>
          <a:custGeom>
            <a:avLst/>
            <a:gdLst>
              <a:gd name="T0" fmla="*/ 2147483646 w 61"/>
              <a:gd name="T1" fmla="*/ 2147483646 h 74"/>
              <a:gd name="T2" fmla="*/ 2147483646 w 61"/>
              <a:gd name="T3" fmla="*/ 2147483646 h 74"/>
              <a:gd name="T4" fmla="*/ 0 w 61"/>
              <a:gd name="T5" fmla="*/ 2147483646 h 74"/>
              <a:gd name="T6" fmla="*/ 2147483646 w 61"/>
              <a:gd name="T7" fmla="*/ 0 h 74"/>
              <a:gd name="T8" fmla="*/ 2147483646 w 61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61" y="19"/>
                </a:moveTo>
                <a:lnTo>
                  <a:pt x="18" y="74"/>
                </a:lnTo>
                <a:lnTo>
                  <a:pt x="0" y="62"/>
                </a:lnTo>
                <a:lnTo>
                  <a:pt x="37" y="0"/>
                </a:lnTo>
                <a:lnTo>
                  <a:pt x="61" y="19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75" name="Rectangle 57"/>
          <p:cNvSpPr>
            <a:spLocks noChangeArrowheads="1"/>
          </p:cNvSpPr>
          <p:nvPr/>
        </p:nvSpPr>
        <p:spPr bwMode="auto">
          <a:xfrm>
            <a:off x="2132013" y="48625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76" name="Rectangle 57"/>
          <p:cNvSpPr>
            <a:spLocks noChangeArrowheads="1"/>
          </p:cNvSpPr>
          <p:nvPr/>
        </p:nvSpPr>
        <p:spPr bwMode="auto">
          <a:xfrm>
            <a:off x="2132013" y="4389438"/>
            <a:ext cx="115887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77" name="Rectangle 57"/>
          <p:cNvSpPr>
            <a:spLocks noChangeArrowheads="1"/>
          </p:cNvSpPr>
          <p:nvPr/>
        </p:nvSpPr>
        <p:spPr bwMode="auto">
          <a:xfrm>
            <a:off x="2132013" y="4137025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78" name="Rectangle 57"/>
          <p:cNvSpPr>
            <a:spLocks noChangeArrowheads="1"/>
          </p:cNvSpPr>
          <p:nvPr/>
        </p:nvSpPr>
        <p:spPr bwMode="auto">
          <a:xfrm>
            <a:off x="2132013" y="3892550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79" name="Rectangle 57"/>
          <p:cNvSpPr>
            <a:spLocks noChangeArrowheads="1"/>
          </p:cNvSpPr>
          <p:nvPr/>
        </p:nvSpPr>
        <p:spPr bwMode="auto">
          <a:xfrm>
            <a:off x="2132013" y="46466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0" name="Rectangle 57"/>
          <p:cNvSpPr>
            <a:spLocks noChangeArrowheads="1"/>
          </p:cNvSpPr>
          <p:nvPr/>
        </p:nvSpPr>
        <p:spPr bwMode="auto">
          <a:xfrm>
            <a:off x="2132013" y="2235200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1" name="Rectangle 57"/>
          <p:cNvSpPr>
            <a:spLocks noChangeArrowheads="1"/>
          </p:cNvSpPr>
          <p:nvPr/>
        </p:nvSpPr>
        <p:spPr bwMode="auto">
          <a:xfrm>
            <a:off x="2132013" y="196056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2" name="Rectangle 57"/>
          <p:cNvSpPr>
            <a:spLocks noChangeArrowheads="1"/>
          </p:cNvSpPr>
          <p:nvPr/>
        </p:nvSpPr>
        <p:spPr bwMode="auto">
          <a:xfrm>
            <a:off x="2132013" y="1649413"/>
            <a:ext cx="115887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3" name="Rectangle 57"/>
          <p:cNvSpPr>
            <a:spLocks noChangeArrowheads="1"/>
          </p:cNvSpPr>
          <p:nvPr/>
        </p:nvSpPr>
        <p:spPr bwMode="auto">
          <a:xfrm>
            <a:off x="2132013" y="1374775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4" name="Rectangle 57"/>
          <p:cNvSpPr>
            <a:spLocks noChangeArrowheads="1"/>
          </p:cNvSpPr>
          <p:nvPr/>
        </p:nvSpPr>
        <p:spPr bwMode="auto">
          <a:xfrm>
            <a:off x="2132013" y="110966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85" name="Rectangle 144"/>
          <p:cNvSpPr>
            <a:spLocks noChangeArrowheads="1"/>
          </p:cNvSpPr>
          <p:nvPr/>
        </p:nvSpPr>
        <p:spPr bwMode="auto">
          <a:xfrm>
            <a:off x="1698625" y="2863850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86" name="Rectangle 144"/>
          <p:cNvSpPr>
            <a:spLocks noChangeArrowheads="1"/>
          </p:cNvSpPr>
          <p:nvPr/>
        </p:nvSpPr>
        <p:spPr bwMode="auto">
          <a:xfrm>
            <a:off x="1835150" y="3336925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80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87" name="Rectangle 144"/>
          <p:cNvSpPr>
            <a:spLocks noChangeArrowheads="1"/>
          </p:cNvSpPr>
          <p:nvPr/>
        </p:nvSpPr>
        <p:spPr bwMode="auto">
          <a:xfrm>
            <a:off x="1835150" y="3770313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60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88" name="Rectangle 144"/>
          <p:cNvSpPr>
            <a:spLocks noChangeArrowheads="1"/>
          </p:cNvSpPr>
          <p:nvPr/>
        </p:nvSpPr>
        <p:spPr bwMode="auto">
          <a:xfrm>
            <a:off x="1822450" y="4268788"/>
            <a:ext cx="288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40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89" name="Rectangle 144"/>
          <p:cNvSpPr>
            <a:spLocks noChangeArrowheads="1"/>
          </p:cNvSpPr>
          <p:nvPr/>
        </p:nvSpPr>
        <p:spPr bwMode="auto">
          <a:xfrm>
            <a:off x="1793875" y="4694238"/>
            <a:ext cx="227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90" name="Rectangle 57"/>
          <p:cNvSpPr>
            <a:spLocks noChangeArrowheads="1"/>
          </p:cNvSpPr>
          <p:nvPr/>
        </p:nvSpPr>
        <p:spPr bwMode="auto">
          <a:xfrm>
            <a:off x="2124075" y="36782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1" name="Rectangle 57"/>
          <p:cNvSpPr>
            <a:spLocks noChangeArrowheads="1"/>
          </p:cNvSpPr>
          <p:nvPr/>
        </p:nvSpPr>
        <p:spPr bwMode="auto">
          <a:xfrm>
            <a:off x="2124075" y="34623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2" name="Rectangle 57"/>
          <p:cNvSpPr>
            <a:spLocks noChangeArrowheads="1"/>
          </p:cNvSpPr>
          <p:nvPr/>
        </p:nvSpPr>
        <p:spPr bwMode="auto">
          <a:xfrm>
            <a:off x="2124075" y="2984500"/>
            <a:ext cx="115888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3" name="Rectangle 57"/>
          <p:cNvSpPr>
            <a:spLocks noChangeArrowheads="1"/>
          </p:cNvSpPr>
          <p:nvPr/>
        </p:nvSpPr>
        <p:spPr bwMode="auto">
          <a:xfrm>
            <a:off x="2124075" y="2736850"/>
            <a:ext cx="115888" cy="7938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4" name="Rectangle 57"/>
          <p:cNvSpPr>
            <a:spLocks noChangeArrowheads="1"/>
          </p:cNvSpPr>
          <p:nvPr/>
        </p:nvSpPr>
        <p:spPr bwMode="auto">
          <a:xfrm>
            <a:off x="2124075" y="2492375"/>
            <a:ext cx="115888" cy="7938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5" name="Rectangle 57"/>
          <p:cNvSpPr>
            <a:spLocks noChangeArrowheads="1"/>
          </p:cNvSpPr>
          <p:nvPr/>
        </p:nvSpPr>
        <p:spPr bwMode="auto">
          <a:xfrm>
            <a:off x="2124075" y="32464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4796" name="Rectangle 144"/>
          <p:cNvSpPr>
            <a:spLocks noChangeArrowheads="1"/>
          </p:cNvSpPr>
          <p:nvPr/>
        </p:nvSpPr>
        <p:spPr bwMode="auto">
          <a:xfrm>
            <a:off x="1698625" y="2374900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97" name="Rectangle 144"/>
          <p:cNvSpPr>
            <a:spLocks noChangeArrowheads="1"/>
          </p:cNvSpPr>
          <p:nvPr/>
        </p:nvSpPr>
        <p:spPr bwMode="auto">
          <a:xfrm>
            <a:off x="1698625" y="1827213"/>
            <a:ext cx="407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140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98" name="Rectangle 144"/>
          <p:cNvSpPr>
            <a:spLocks noChangeArrowheads="1"/>
          </p:cNvSpPr>
          <p:nvPr/>
        </p:nvSpPr>
        <p:spPr bwMode="auto">
          <a:xfrm>
            <a:off x="1698625" y="1254125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160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799" name="Rectangle 142"/>
          <p:cNvSpPr>
            <a:spLocks noChangeArrowheads="1"/>
          </p:cNvSpPr>
          <p:nvPr/>
        </p:nvSpPr>
        <p:spPr bwMode="auto">
          <a:xfrm>
            <a:off x="6500813" y="6278563"/>
            <a:ext cx="666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Tanner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4800" name="Rectangle 143"/>
          <p:cNvSpPr>
            <a:spLocks noChangeArrowheads="1"/>
          </p:cNvSpPr>
          <p:nvPr/>
        </p:nvSpPr>
        <p:spPr bwMode="auto">
          <a:xfrm>
            <a:off x="7350125" y="6278563"/>
            <a:ext cx="1038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e col.,1982</a:t>
            </a:r>
            <a:endParaRPr lang="pt-BR" altLang="pt-BR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79" name="Freeform 136"/>
          <p:cNvSpPr>
            <a:spLocks/>
          </p:cNvSpPr>
          <p:nvPr/>
        </p:nvSpPr>
        <p:spPr bwMode="auto">
          <a:xfrm>
            <a:off x="3203575" y="1343025"/>
            <a:ext cx="569913" cy="652463"/>
          </a:xfrm>
          <a:custGeom>
            <a:avLst/>
            <a:gdLst>
              <a:gd name="T0" fmla="*/ 0 w 457"/>
              <a:gd name="T1" fmla="*/ 2147483646 h 549"/>
              <a:gd name="T2" fmla="*/ 0 w 457"/>
              <a:gd name="T3" fmla="*/ 2147483646 h 549"/>
              <a:gd name="T4" fmla="*/ 2147483646 w 457"/>
              <a:gd name="T5" fmla="*/ 2147483646 h 549"/>
              <a:gd name="T6" fmla="*/ 2147483646 w 457"/>
              <a:gd name="T7" fmla="*/ 2147483646 h 549"/>
              <a:gd name="T8" fmla="*/ 2147483646 w 457"/>
              <a:gd name="T9" fmla="*/ 2147483646 h 549"/>
              <a:gd name="T10" fmla="*/ 2147483646 w 457"/>
              <a:gd name="T11" fmla="*/ 2147483646 h 549"/>
              <a:gd name="T12" fmla="*/ 2147483646 w 457"/>
              <a:gd name="T13" fmla="*/ 2147483646 h 549"/>
              <a:gd name="T14" fmla="*/ 2147483646 w 457"/>
              <a:gd name="T15" fmla="*/ 0 h 549"/>
              <a:gd name="T16" fmla="*/ 2147483646 w 457"/>
              <a:gd name="T17" fmla="*/ 0 h 549"/>
              <a:gd name="T18" fmla="*/ 2147483646 w 457"/>
              <a:gd name="T19" fmla="*/ 0 h 549"/>
              <a:gd name="T20" fmla="*/ 2147483646 w 457"/>
              <a:gd name="T21" fmla="*/ 0 h 549"/>
              <a:gd name="T22" fmla="*/ 2147483646 w 457"/>
              <a:gd name="T23" fmla="*/ 0 h 549"/>
              <a:gd name="T24" fmla="*/ 2147483646 w 457"/>
              <a:gd name="T25" fmla="*/ 2147483646 h 549"/>
              <a:gd name="T26" fmla="*/ 2147483646 w 457"/>
              <a:gd name="T27" fmla="*/ 2147483646 h 549"/>
              <a:gd name="T28" fmla="*/ 2147483646 w 457"/>
              <a:gd name="T29" fmla="*/ 2147483646 h 549"/>
              <a:gd name="T30" fmla="*/ 2147483646 w 457"/>
              <a:gd name="T31" fmla="*/ 2147483646 h 549"/>
              <a:gd name="T32" fmla="*/ 2147483646 w 457"/>
              <a:gd name="T33" fmla="*/ 2147483646 h 549"/>
              <a:gd name="T34" fmla="*/ 2147483646 w 457"/>
              <a:gd name="T35" fmla="*/ 2147483646 h 549"/>
              <a:gd name="T36" fmla="*/ 2147483646 w 457"/>
              <a:gd name="T37" fmla="*/ 2147483646 h 549"/>
              <a:gd name="T38" fmla="*/ 2147483646 w 457"/>
              <a:gd name="T39" fmla="*/ 2147483646 h 549"/>
              <a:gd name="T40" fmla="*/ 2147483646 w 457"/>
              <a:gd name="T41" fmla="*/ 2147483646 h 549"/>
              <a:gd name="T42" fmla="*/ 2147483646 w 457"/>
              <a:gd name="T43" fmla="*/ 2147483646 h 549"/>
              <a:gd name="T44" fmla="*/ 2147483646 w 457"/>
              <a:gd name="T45" fmla="*/ 2147483646 h 549"/>
              <a:gd name="T46" fmla="*/ 2147483646 w 457"/>
              <a:gd name="T47" fmla="*/ 2147483646 h 549"/>
              <a:gd name="T48" fmla="*/ 2147483646 w 457"/>
              <a:gd name="T49" fmla="*/ 2147483646 h 549"/>
              <a:gd name="T50" fmla="*/ 2147483646 w 457"/>
              <a:gd name="T51" fmla="*/ 2147483646 h 549"/>
              <a:gd name="T52" fmla="*/ 2147483646 w 457"/>
              <a:gd name="T53" fmla="*/ 2147483646 h 549"/>
              <a:gd name="T54" fmla="*/ 2147483646 w 457"/>
              <a:gd name="T55" fmla="*/ 2147483646 h 549"/>
              <a:gd name="T56" fmla="*/ 2147483646 w 457"/>
              <a:gd name="T57" fmla="*/ 2147483646 h 549"/>
              <a:gd name="T58" fmla="*/ 2147483646 w 457"/>
              <a:gd name="T59" fmla="*/ 2147483646 h 549"/>
              <a:gd name="T60" fmla="*/ 2147483646 w 457"/>
              <a:gd name="T61" fmla="*/ 2147483646 h 549"/>
              <a:gd name="T62" fmla="*/ 2147483646 w 457"/>
              <a:gd name="T63" fmla="*/ 2147483646 h 549"/>
              <a:gd name="T64" fmla="*/ 2147483646 w 457"/>
              <a:gd name="T65" fmla="*/ 2147483646 h 549"/>
              <a:gd name="T66" fmla="*/ 2147483646 w 457"/>
              <a:gd name="T67" fmla="*/ 2147483646 h 549"/>
              <a:gd name="T68" fmla="*/ 2147483646 w 457"/>
              <a:gd name="T69" fmla="*/ 2147483646 h 549"/>
              <a:gd name="T70" fmla="*/ 2147483646 w 457"/>
              <a:gd name="T71" fmla="*/ 2147483646 h 549"/>
              <a:gd name="T72" fmla="*/ 0 w 457"/>
              <a:gd name="T73" fmla="*/ 2147483646 h 549"/>
              <a:gd name="T74" fmla="*/ 0 w 457"/>
              <a:gd name="T75" fmla="*/ 2147483646 h 549"/>
              <a:gd name="T76" fmla="*/ 0 w 457"/>
              <a:gd name="T77" fmla="*/ 2147483646 h 549"/>
              <a:gd name="T78" fmla="*/ 0 w 457"/>
              <a:gd name="T79" fmla="*/ 2147483646 h 5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7"/>
              <a:gd name="T121" fmla="*/ 0 h 549"/>
              <a:gd name="T122" fmla="*/ 457 w 457"/>
              <a:gd name="T123" fmla="*/ 549 h 5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7" h="549">
                <a:moveTo>
                  <a:pt x="0" y="271"/>
                </a:moveTo>
                <a:lnTo>
                  <a:pt x="0" y="216"/>
                </a:lnTo>
                <a:lnTo>
                  <a:pt x="13" y="166"/>
                </a:lnTo>
                <a:lnTo>
                  <a:pt x="37" y="117"/>
                </a:lnTo>
                <a:lnTo>
                  <a:pt x="62" y="80"/>
                </a:lnTo>
                <a:lnTo>
                  <a:pt x="99" y="43"/>
                </a:lnTo>
                <a:lnTo>
                  <a:pt x="136" y="18"/>
                </a:lnTo>
                <a:lnTo>
                  <a:pt x="179" y="0"/>
                </a:lnTo>
                <a:lnTo>
                  <a:pt x="229" y="0"/>
                </a:lnTo>
                <a:lnTo>
                  <a:pt x="272" y="0"/>
                </a:lnTo>
                <a:lnTo>
                  <a:pt x="315" y="18"/>
                </a:lnTo>
                <a:lnTo>
                  <a:pt x="352" y="43"/>
                </a:lnTo>
                <a:lnTo>
                  <a:pt x="389" y="80"/>
                </a:lnTo>
                <a:lnTo>
                  <a:pt x="414" y="117"/>
                </a:lnTo>
                <a:lnTo>
                  <a:pt x="439" y="166"/>
                </a:lnTo>
                <a:lnTo>
                  <a:pt x="451" y="216"/>
                </a:lnTo>
                <a:lnTo>
                  <a:pt x="457" y="271"/>
                </a:lnTo>
                <a:lnTo>
                  <a:pt x="451" y="327"/>
                </a:lnTo>
                <a:lnTo>
                  <a:pt x="439" y="376"/>
                </a:lnTo>
                <a:lnTo>
                  <a:pt x="414" y="425"/>
                </a:lnTo>
                <a:lnTo>
                  <a:pt x="389" y="469"/>
                </a:lnTo>
                <a:lnTo>
                  <a:pt x="352" y="500"/>
                </a:lnTo>
                <a:lnTo>
                  <a:pt x="315" y="524"/>
                </a:lnTo>
                <a:lnTo>
                  <a:pt x="272" y="543"/>
                </a:lnTo>
                <a:lnTo>
                  <a:pt x="229" y="549"/>
                </a:lnTo>
                <a:lnTo>
                  <a:pt x="179" y="543"/>
                </a:lnTo>
                <a:lnTo>
                  <a:pt x="136" y="524"/>
                </a:lnTo>
                <a:lnTo>
                  <a:pt x="99" y="500"/>
                </a:lnTo>
                <a:lnTo>
                  <a:pt x="62" y="469"/>
                </a:lnTo>
                <a:lnTo>
                  <a:pt x="37" y="425"/>
                </a:lnTo>
                <a:lnTo>
                  <a:pt x="13" y="376"/>
                </a:lnTo>
                <a:lnTo>
                  <a:pt x="0" y="327"/>
                </a:lnTo>
                <a:lnTo>
                  <a:pt x="0" y="271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5780" name="Grupo 56"/>
          <p:cNvGrpSpPr>
            <a:grpSpLocks/>
          </p:cNvGrpSpPr>
          <p:nvPr/>
        </p:nvGrpSpPr>
        <p:grpSpPr bwMode="auto">
          <a:xfrm>
            <a:off x="2143125" y="230188"/>
            <a:ext cx="5453063" cy="534987"/>
            <a:chOff x="1403648" y="260648"/>
            <a:chExt cx="5453412" cy="534253"/>
          </a:xfrm>
        </p:grpSpPr>
        <p:sp>
          <p:nvSpPr>
            <p:cNvPr id="75825" name="Rectangle 140"/>
            <p:cNvSpPr>
              <a:spLocks noChangeArrowheads="1"/>
            </p:cNvSpPr>
            <p:nvPr/>
          </p:nvSpPr>
          <p:spPr bwMode="auto">
            <a:xfrm>
              <a:off x="1403648" y="260648"/>
              <a:ext cx="54534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bg1"/>
                  </a:solidFill>
                </a:rPr>
                <a:t>Estatura média de adolescentes japoneses, aos 17 anos  </a:t>
              </a:r>
              <a:endParaRPr lang="pt-BR" altLang="pt-BR" sz="1400">
                <a:solidFill>
                  <a:schemeClr val="bg1"/>
                </a:solidFill>
              </a:endParaRPr>
            </a:p>
          </p:txBody>
        </p:sp>
        <p:sp>
          <p:nvSpPr>
            <p:cNvPr id="75826" name="Rectangle 141"/>
            <p:cNvSpPr>
              <a:spLocks noChangeArrowheads="1"/>
            </p:cNvSpPr>
            <p:nvPr/>
          </p:nvSpPr>
          <p:spPr bwMode="auto">
            <a:xfrm>
              <a:off x="1475656" y="548680"/>
              <a:ext cx="49614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bg1"/>
                  </a:solidFill>
                </a:rPr>
                <a:t>de acordo com o ano de avaliação. </a:t>
              </a:r>
              <a:endParaRPr lang="pt-BR" altLang="pt-BR" sz="1400">
                <a:solidFill>
                  <a:schemeClr val="bg1"/>
                </a:solidFill>
              </a:endParaRPr>
            </a:p>
          </p:txBody>
        </p:sp>
      </p:grp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112963" y="5251450"/>
            <a:ext cx="5918200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12963" y="5251450"/>
            <a:ext cx="5918200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3" name="Rectangle 53"/>
          <p:cNvSpPr>
            <a:spLocks noChangeArrowheads="1"/>
          </p:cNvSpPr>
          <p:nvPr/>
        </p:nvSpPr>
        <p:spPr bwMode="auto">
          <a:xfrm>
            <a:off x="2112963" y="5251450"/>
            <a:ext cx="115887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4" name="Rectangle 54"/>
          <p:cNvSpPr>
            <a:spLocks noChangeArrowheads="1"/>
          </p:cNvSpPr>
          <p:nvPr/>
        </p:nvSpPr>
        <p:spPr bwMode="auto">
          <a:xfrm>
            <a:off x="2112963" y="5251450"/>
            <a:ext cx="65087" cy="6350"/>
          </a:xfrm>
          <a:prstGeom prst="rect">
            <a:avLst/>
          </a:prstGeom>
          <a:solidFill>
            <a:srgbClr val="000000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5" name="Rectangle 57"/>
          <p:cNvSpPr>
            <a:spLocks noChangeArrowheads="1"/>
          </p:cNvSpPr>
          <p:nvPr/>
        </p:nvSpPr>
        <p:spPr bwMode="auto">
          <a:xfrm>
            <a:off x="2132013" y="50784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cxnSp>
        <p:nvCxnSpPr>
          <p:cNvPr id="149" name="Conector reto 148"/>
          <p:cNvCxnSpPr/>
          <p:nvPr/>
        </p:nvCxnSpPr>
        <p:spPr>
          <a:xfrm>
            <a:off x="2114550" y="1339850"/>
            <a:ext cx="56197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7" name="Rectangle 129"/>
          <p:cNvSpPr>
            <a:spLocks noChangeArrowheads="1"/>
          </p:cNvSpPr>
          <p:nvPr/>
        </p:nvSpPr>
        <p:spPr bwMode="auto">
          <a:xfrm>
            <a:off x="2103438" y="847725"/>
            <a:ext cx="12700" cy="4403725"/>
          </a:xfrm>
          <a:prstGeom prst="rect">
            <a:avLst/>
          </a:prstGeom>
          <a:solidFill>
            <a:schemeClr val="accent1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788" name="Freeform 130"/>
          <p:cNvSpPr>
            <a:spLocks/>
          </p:cNvSpPr>
          <p:nvPr/>
        </p:nvSpPr>
        <p:spPr bwMode="auto">
          <a:xfrm>
            <a:off x="5478463" y="1844675"/>
            <a:ext cx="1625600" cy="3409950"/>
          </a:xfrm>
          <a:custGeom>
            <a:avLst/>
            <a:gdLst>
              <a:gd name="T0" fmla="*/ 2147483646 w 1284"/>
              <a:gd name="T1" fmla="*/ 2147483646 h 2864"/>
              <a:gd name="T2" fmla="*/ 2147483646 w 1284"/>
              <a:gd name="T3" fmla="*/ 2147483646 h 2864"/>
              <a:gd name="T4" fmla="*/ 2147483646 w 1284"/>
              <a:gd name="T5" fmla="*/ 2147483646 h 2864"/>
              <a:gd name="T6" fmla="*/ 0 w 1284"/>
              <a:gd name="T7" fmla="*/ 2147483646 h 2864"/>
              <a:gd name="T8" fmla="*/ 0 w 1284"/>
              <a:gd name="T9" fmla="*/ 2147483646 h 2864"/>
              <a:gd name="T10" fmla="*/ 2147483646 w 1284"/>
              <a:gd name="T11" fmla="*/ 2147483646 h 2864"/>
              <a:gd name="T12" fmla="*/ 2147483646 w 1284"/>
              <a:gd name="T13" fmla="*/ 2147483646 h 2864"/>
              <a:gd name="T14" fmla="*/ 2147483646 w 1284"/>
              <a:gd name="T15" fmla="*/ 2147483646 h 2864"/>
              <a:gd name="T16" fmla="*/ 2147483646 w 1284"/>
              <a:gd name="T17" fmla="*/ 2147483646 h 2864"/>
              <a:gd name="T18" fmla="*/ 2147483646 w 1284"/>
              <a:gd name="T19" fmla="*/ 2147483646 h 2864"/>
              <a:gd name="T20" fmla="*/ 2147483646 w 1284"/>
              <a:gd name="T21" fmla="*/ 2147483646 h 2864"/>
              <a:gd name="T22" fmla="*/ 2147483646 w 1284"/>
              <a:gd name="T23" fmla="*/ 2147483646 h 2864"/>
              <a:gd name="T24" fmla="*/ 2147483646 w 1284"/>
              <a:gd name="T25" fmla="*/ 2147483646 h 2864"/>
              <a:gd name="T26" fmla="*/ 2147483646 w 1284"/>
              <a:gd name="T27" fmla="*/ 2147483646 h 2864"/>
              <a:gd name="T28" fmla="*/ 2147483646 w 1284"/>
              <a:gd name="T29" fmla="*/ 2147483646 h 2864"/>
              <a:gd name="T30" fmla="*/ 2147483646 w 1284"/>
              <a:gd name="T31" fmla="*/ 2147483646 h 2864"/>
              <a:gd name="T32" fmla="*/ 2147483646 w 1284"/>
              <a:gd name="T33" fmla="*/ 2147483646 h 2864"/>
              <a:gd name="T34" fmla="*/ 2147483646 w 1284"/>
              <a:gd name="T35" fmla="*/ 2147483646 h 2864"/>
              <a:gd name="T36" fmla="*/ 2147483646 w 1284"/>
              <a:gd name="T37" fmla="*/ 2147483646 h 2864"/>
              <a:gd name="T38" fmla="*/ 2147483646 w 1284"/>
              <a:gd name="T39" fmla="*/ 2147483646 h 2864"/>
              <a:gd name="T40" fmla="*/ 2147483646 w 1284"/>
              <a:gd name="T41" fmla="*/ 2147483646 h 2864"/>
              <a:gd name="T42" fmla="*/ 2147483646 w 1284"/>
              <a:gd name="T43" fmla="*/ 2147483646 h 2864"/>
              <a:gd name="T44" fmla="*/ 2147483646 w 1284"/>
              <a:gd name="T45" fmla="*/ 2147483646 h 2864"/>
              <a:gd name="T46" fmla="*/ 2147483646 w 1284"/>
              <a:gd name="T47" fmla="*/ 2147483646 h 2864"/>
              <a:gd name="T48" fmla="*/ 2147483646 w 1284"/>
              <a:gd name="T49" fmla="*/ 2147483646 h 2864"/>
              <a:gd name="T50" fmla="*/ 2147483646 w 1284"/>
              <a:gd name="T51" fmla="*/ 2147483646 h 2864"/>
              <a:gd name="T52" fmla="*/ 2147483646 w 1284"/>
              <a:gd name="T53" fmla="*/ 2147483646 h 2864"/>
              <a:gd name="T54" fmla="*/ 2147483646 w 1284"/>
              <a:gd name="T55" fmla="*/ 2147483646 h 2864"/>
              <a:gd name="T56" fmla="*/ 2147483646 w 1284"/>
              <a:gd name="T57" fmla="*/ 2147483646 h 2864"/>
              <a:gd name="T58" fmla="*/ 2147483646 w 1284"/>
              <a:gd name="T59" fmla="*/ 2147483646 h 2864"/>
              <a:gd name="T60" fmla="*/ 2147483646 w 1284"/>
              <a:gd name="T61" fmla="*/ 2147483646 h 2864"/>
              <a:gd name="T62" fmla="*/ 2147483646 w 1284"/>
              <a:gd name="T63" fmla="*/ 2147483646 h 2864"/>
              <a:gd name="T64" fmla="*/ 2147483646 w 1284"/>
              <a:gd name="T65" fmla="*/ 2147483646 h 2864"/>
              <a:gd name="T66" fmla="*/ 2147483646 w 1284"/>
              <a:gd name="T67" fmla="*/ 2147483646 h 2864"/>
              <a:gd name="T68" fmla="*/ 2147483646 w 1284"/>
              <a:gd name="T69" fmla="*/ 2147483646 h 2864"/>
              <a:gd name="T70" fmla="*/ 2147483646 w 1284"/>
              <a:gd name="T71" fmla="*/ 2147483646 h 2864"/>
              <a:gd name="T72" fmla="*/ 2147483646 w 1284"/>
              <a:gd name="T73" fmla="*/ 2147483646 h 2864"/>
              <a:gd name="T74" fmla="*/ 2147483646 w 1284"/>
              <a:gd name="T75" fmla="*/ 2147483646 h 2864"/>
              <a:gd name="T76" fmla="*/ 2147483646 w 1284"/>
              <a:gd name="T77" fmla="*/ 2147483646 h 2864"/>
              <a:gd name="T78" fmla="*/ 2147483646 w 1284"/>
              <a:gd name="T79" fmla="*/ 2147483646 h 2864"/>
              <a:gd name="T80" fmla="*/ 2147483646 w 1284"/>
              <a:gd name="T81" fmla="*/ 2147483646 h 2864"/>
              <a:gd name="T82" fmla="*/ 2147483646 w 1284"/>
              <a:gd name="T83" fmla="*/ 2147483646 h 2864"/>
              <a:gd name="T84" fmla="*/ 2147483646 w 1284"/>
              <a:gd name="T85" fmla="*/ 2147483646 h 2864"/>
              <a:gd name="T86" fmla="*/ 2147483646 w 1284"/>
              <a:gd name="T87" fmla="*/ 2147483646 h 2864"/>
              <a:gd name="T88" fmla="*/ 2147483646 w 1284"/>
              <a:gd name="T89" fmla="*/ 2147483646 h 2864"/>
              <a:gd name="T90" fmla="*/ 2147483646 w 1284"/>
              <a:gd name="T91" fmla="*/ 2147483646 h 2864"/>
              <a:gd name="T92" fmla="*/ 2147483646 w 1284"/>
              <a:gd name="T93" fmla="*/ 2147483646 h 2864"/>
              <a:gd name="T94" fmla="*/ 2147483646 w 1284"/>
              <a:gd name="T95" fmla="*/ 2147483646 h 2864"/>
              <a:gd name="T96" fmla="*/ 2147483646 w 1284"/>
              <a:gd name="T97" fmla="*/ 2147483646 h 2864"/>
              <a:gd name="T98" fmla="*/ 2147483646 w 1284"/>
              <a:gd name="T99" fmla="*/ 2147483646 h 2864"/>
              <a:gd name="T100" fmla="*/ 2147483646 w 1284"/>
              <a:gd name="T101" fmla="*/ 2147483646 h 2864"/>
              <a:gd name="T102" fmla="*/ 2147483646 w 1284"/>
              <a:gd name="T103" fmla="*/ 2147483646 h 2864"/>
              <a:gd name="T104" fmla="*/ 2147483646 w 1284"/>
              <a:gd name="T105" fmla="*/ 2147483646 h 2864"/>
              <a:gd name="T106" fmla="*/ 2147483646 w 1284"/>
              <a:gd name="T107" fmla="*/ 2147483646 h 2864"/>
              <a:gd name="T108" fmla="*/ 2147483646 w 1284"/>
              <a:gd name="T109" fmla="*/ 0 h 28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84"/>
              <a:gd name="T166" fmla="*/ 0 h 2864"/>
              <a:gd name="T167" fmla="*/ 1284 w 1284"/>
              <a:gd name="T168" fmla="*/ 2864 h 28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84" h="2864">
                <a:moveTo>
                  <a:pt x="303" y="0"/>
                </a:moveTo>
                <a:lnTo>
                  <a:pt x="284" y="0"/>
                </a:lnTo>
                <a:lnTo>
                  <a:pt x="260" y="6"/>
                </a:lnTo>
                <a:lnTo>
                  <a:pt x="247" y="18"/>
                </a:lnTo>
                <a:lnTo>
                  <a:pt x="223" y="43"/>
                </a:lnTo>
                <a:lnTo>
                  <a:pt x="210" y="55"/>
                </a:lnTo>
                <a:lnTo>
                  <a:pt x="204" y="67"/>
                </a:lnTo>
                <a:lnTo>
                  <a:pt x="198" y="80"/>
                </a:lnTo>
                <a:lnTo>
                  <a:pt x="192" y="92"/>
                </a:lnTo>
                <a:lnTo>
                  <a:pt x="179" y="123"/>
                </a:lnTo>
                <a:lnTo>
                  <a:pt x="0" y="1166"/>
                </a:lnTo>
                <a:lnTo>
                  <a:pt x="0" y="1179"/>
                </a:lnTo>
                <a:lnTo>
                  <a:pt x="0" y="1185"/>
                </a:lnTo>
                <a:lnTo>
                  <a:pt x="0" y="1197"/>
                </a:lnTo>
                <a:lnTo>
                  <a:pt x="0" y="1203"/>
                </a:lnTo>
                <a:lnTo>
                  <a:pt x="7" y="1210"/>
                </a:lnTo>
                <a:lnTo>
                  <a:pt x="7" y="1222"/>
                </a:lnTo>
                <a:lnTo>
                  <a:pt x="13" y="1228"/>
                </a:lnTo>
                <a:lnTo>
                  <a:pt x="19" y="1234"/>
                </a:lnTo>
                <a:lnTo>
                  <a:pt x="25" y="1240"/>
                </a:lnTo>
                <a:lnTo>
                  <a:pt x="31" y="1247"/>
                </a:lnTo>
                <a:lnTo>
                  <a:pt x="37" y="1253"/>
                </a:lnTo>
                <a:lnTo>
                  <a:pt x="44" y="1259"/>
                </a:lnTo>
                <a:lnTo>
                  <a:pt x="50" y="1265"/>
                </a:lnTo>
                <a:lnTo>
                  <a:pt x="56" y="1265"/>
                </a:lnTo>
                <a:lnTo>
                  <a:pt x="68" y="1271"/>
                </a:lnTo>
                <a:lnTo>
                  <a:pt x="74" y="1271"/>
                </a:lnTo>
                <a:lnTo>
                  <a:pt x="81" y="1271"/>
                </a:lnTo>
                <a:lnTo>
                  <a:pt x="87" y="1271"/>
                </a:lnTo>
                <a:lnTo>
                  <a:pt x="99" y="1271"/>
                </a:lnTo>
                <a:lnTo>
                  <a:pt x="105" y="1271"/>
                </a:lnTo>
                <a:lnTo>
                  <a:pt x="112" y="1271"/>
                </a:lnTo>
                <a:lnTo>
                  <a:pt x="124" y="1265"/>
                </a:lnTo>
                <a:lnTo>
                  <a:pt x="130" y="1265"/>
                </a:lnTo>
                <a:lnTo>
                  <a:pt x="136" y="1259"/>
                </a:lnTo>
                <a:lnTo>
                  <a:pt x="142" y="1253"/>
                </a:lnTo>
                <a:lnTo>
                  <a:pt x="149" y="1247"/>
                </a:lnTo>
                <a:lnTo>
                  <a:pt x="155" y="1240"/>
                </a:lnTo>
                <a:lnTo>
                  <a:pt x="161" y="1234"/>
                </a:lnTo>
                <a:lnTo>
                  <a:pt x="167" y="1228"/>
                </a:lnTo>
                <a:lnTo>
                  <a:pt x="173" y="1222"/>
                </a:lnTo>
                <a:lnTo>
                  <a:pt x="173" y="1210"/>
                </a:lnTo>
                <a:lnTo>
                  <a:pt x="179" y="1203"/>
                </a:lnTo>
                <a:lnTo>
                  <a:pt x="179" y="1197"/>
                </a:lnTo>
                <a:lnTo>
                  <a:pt x="186" y="1166"/>
                </a:lnTo>
                <a:lnTo>
                  <a:pt x="334" y="426"/>
                </a:lnTo>
                <a:lnTo>
                  <a:pt x="334" y="2734"/>
                </a:lnTo>
                <a:lnTo>
                  <a:pt x="340" y="2747"/>
                </a:lnTo>
                <a:lnTo>
                  <a:pt x="340" y="2759"/>
                </a:lnTo>
                <a:lnTo>
                  <a:pt x="346" y="2771"/>
                </a:lnTo>
                <a:lnTo>
                  <a:pt x="352" y="2784"/>
                </a:lnTo>
                <a:lnTo>
                  <a:pt x="358" y="2790"/>
                </a:lnTo>
                <a:lnTo>
                  <a:pt x="365" y="2802"/>
                </a:lnTo>
                <a:lnTo>
                  <a:pt x="371" y="2809"/>
                </a:lnTo>
                <a:lnTo>
                  <a:pt x="377" y="2815"/>
                </a:lnTo>
                <a:lnTo>
                  <a:pt x="383" y="2827"/>
                </a:lnTo>
                <a:lnTo>
                  <a:pt x="395" y="2833"/>
                </a:lnTo>
                <a:lnTo>
                  <a:pt x="402" y="2839"/>
                </a:lnTo>
                <a:lnTo>
                  <a:pt x="414" y="2839"/>
                </a:lnTo>
                <a:lnTo>
                  <a:pt x="420" y="2846"/>
                </a:lnTo>
                <a:lnTo>
                  <a:pt x="433" y="2846"/>
                </a:lnTo>
                <a:lnTo>
                  <a:pt x="445" y="2852"/>
                </a:lnTo>
                <a:lnTo>
                  <a:pt x="457" y="2852"/>
                </a:lnTo>
                <a:lnTo>
                  <a:pt x="463" y="2852"/>
                </a:lnTo>
                <a:lnTo>
                  <a:pt x="476" y="2846"/>
                </a:lnTo>
                <a:lnTo>
                  <a:pt x="488" y="2846"/>
                </a:lnTo>
                <a:lnTo>
                  <a:pt x="494" y="2839"/>
                </a:lnTo>
                <a:lnTo>
                  <a:pt x="507" y="2839"/>
                </a:lnTo>
                <a:lnTo>
                  <a:pt x="513" y="2833"/>
                </a:lnTo>
                <a:lnTo>
                  <a:pt x="525" y="2827"/>
                </a:lnTo>
                <a:lnTo>
                  <a:pt x="531" y="2815"/>
                </a:lnTo>
                <a:lnTo>
                  <a:pt x="544" y="2809"/>
                </a:lnTo>
                <a:lnTo>
                  <a:pt x="550" y="2802"/>
                </a:lnTo>
                <a:lnTo>
                  <a:pt x="556" y="2790"/>
                </a:lnTo>
                <a:lnTo>
                  <a:pt x="562" y="2784"/>
                </a:lnTo>
                <a:lnTo>
                  <a:pt x="562" y="2771"/>
                </a:lnTo>
                <a:lnTo>
                  <a:pt x="568" y="2759"/>
                </a:lnTo>
                <a:lnTo>
                  <a:pt x="568" y="2747"/>
                </a:lnTo>
                <a:lnTo>
                  <a:pt x="575" y="2734"/>
                </a:lnTo>
                <a:lnTo>
                  <a:pt x="575" y="2722"/>
                </a:lnTo>
                <a:lnTo>
                  <a:pt x="575" y="2691"/>
                </a:lnTo>
                <a:lnTo>
                  <a:pt x="642" y="1561"/>
                </a:lnTo>
                <a:lnTo>
                  <a:pt x="636" y="1561"/>
                </a:lnTo>
                <a:lnTo>
                  <a:pt x="704" y="2710"/>
                </a:lnTo>
                <a:lnTo>
                  <a:pt x="704" y="2734"/>
                </a:lnTo>
                <a:lnTo>
                  <a:pt x="704" y="2747"/>
                </a:lnTo>
                <a:lnTo>
                  <a:pt x="710" y="2759"/>
                </a:lnTo>
                <a:lnTo>
                  <a:pt x="710" y="2771"/>
                </a:lnTo>
                <a:lnTo>
                  <a:pt x="716" y="2784"/>
                </a:lnTo>
                <a:lnTo>
                  <a:pt x="716" y="2790"/>
                </a:lnTo>
                <a:lnTo>
                  <a:pt x="723" y="2802"/>
                </a:lnTo>
                <a:lnTo>
                  <a:pt x="729" y="2815"/>
                </a:lnTo>
                <a:lnTo>
                  <a:pt x="735" y="2821"/>
                </a:lnTo>
                <a:lnTo>
                  <a:pt x="747" y="2827"/>
                </a:lnTo>
                <a:lnTo>
                  <a:pt x="754" y="2839"/>
                </a:lnTo>
                <a:lnTo>
                  <a:pt x="766" y="2846"/>
                </a:lnTo>
                <a:lnTo>
                  <a:pt x="772" y="2846"/>
                </a:lnTo>
                <a:lnTo>
                  <a:pt x="784" y="2852"/>
                </a:lnTo>
                <a:lnTo>
                  <a:pt x="791" y="2858"/>
                </a:lnTo>
                <a:lnTo>
                  <a:pt x="803" y="2858"/>
                </a:lnTo>
                <a:lnTo>
                  <a:pt x="815" y="2858"/>
                </a:lnTo>
                <a:lnTo>
                  <a:pt x="821" y="2864"/>
                </a:lnTo>
                <a:lnTo>
                  <a:pt x="834" y="2858"/>
                </a:lnTo>
                <a:lnTo>
                  <a:pt x="846" y="2858"/>
                </a:lnTo>
                <a:lnTo>
                  <a:pt x="852" y="2858"/>
                </a:lnTo>
                <a:lnTo>
                  <a:pt x="865" y="2852"/>
                </a:lnTo>
                <a:lnTo>
                  <a:pt x="877" y="2846"/>
                </a:lnTo>
                <a:lnTo>
                  <a:pt x="883" y="2846"/>
                </a:lnTo>
                <a:lnTo>
                  <a:pt x="896" y="2839"/>
                </a:lnTo>
                <a:lnTo>
                  <a:pt x="902" y="2827"/>
                </a:lnTo>
                <a:lnTo>
                  <a:pt x="908" y="2821"/>
                </a:lnTo>
                <a:lnTo>
                  <a:pt x="914" y="2815"/>
                </a:lnTo>
                <a:lnTo>
                  <a:pt x="920" y="2802"/>
                </a:lnTo>
                <a:lnTo>
                  <a:pt x="926" y="2790"/>
                </a:lnTo>
                <a:lnTo>
                  <a:pt x="933" y="2784"/>
                </a:lnTo>
                <a:lnTo>
                  <a:pt x="939" y="2771"/>
                </a:lnTo>
                <a:lnTo>
                  <a:pt x="945" y="2759"/>
                </a:lnTo>
                <a:lnTo>
                  <a:pt x="945" y="2747"/>
                </a:lnTo>
                <a:lnTo>
                  <a:pt x="945" y="2734"/>
                </a:lnTo>
                <a:lnTo>
                  <a:pt x="945" y="438"/>
                </a:lnTo>
                <a:lnTo>
                  <a:pt x="1093" y="1179"/>
                </a:lnTo>
                <a:lnTo>
                  <a:pt x="1099" y="1203"/>
                </a:lnTo>
                <a:lnTo>
                  <a:pt x="1099" y="1216"/>
                </a:lnTo>
                <a:lnTo>
                  <a:pt x="1105" y="1222"/>
                </a:lnTo>
                <a:lnTo>
                  <a:pt x="1105" y="1228"/>
                </a:lnTo>
                <a:lnTo>
                  <a:pt x="1112" y="1240"/>
                </a:lnTo>
                <a:lnTo>
                  <a:pt x="1118" y="1247"/>
                </a:lnTo>
                <a:lnTo>
                  <a:pt x="1124" y="1253"/>
                </a:lnTo>
                <a:lnTo>
                  <a:pt x="1130" y="1259"/>
                </a:lnTo>
                <a:lnTo>
                  <a:pt x="1136" y="1265"/>
                </a:lnTo>
                <a:lnTo>
                  <a:pt x="1142" y="1271"/>
                </a:lnTo>
                <a:lnTo>
                  <a:pt x="1149" y="1271"/>
                </a:lnTo>
                <a:lnTo>
                  <a:pt x="1155" y="1277"/>
                </a:lnTo>
                <a:lnTo>
                  <a:pt x="1161" y="1277"/>
                </a:lnTo>
                <a:lnTo>
                  <a:pt x="1173" y="1284"/>
                </a:lnTo>
                <a:lnTo>
                  <a:pt x="1179" y="1284"/>
                </a:lnTo>
                <a:lnTo>
                  <a:pt x="1186" y="1284"/>
                </a:lnTo>
                <a:lnTo>
                  <a:pt x="1198" y="1284"/>
                </a:lnTo>
                <a:lnTo>
                  <a:pt x="1204" y="1284"/>
                </a:lnTo>
                <a:lnTo>
                  <a:pt x="1210" y="1277"/>
                </a:lnTo>
                <a:lnTo>
                  <a:pt x="1217" y="1277"/>
                </a:lnTo>
                <a:lnTo>
                  <a:pt x="1229" y="1271"/>
                </a:lnTo>
                <a:lnTo>
                  <a:pt x="1235" y="1271"/>
                </a:lnTo>
                <a:lnTo>
                  <a:pt x="1241" y="1265"/>
                </a:lnTo>
                <a:lnTo>
                  <a:pt x="1247" y="1259"/>
                </a:lnTo>
                <a:lnTo>
                  <a:pt x="1254" y="1253"/>
                </a:lnTo>
                <a:lnTo>
                  <a:pt x="1260" y="1247"/>
                </a:lnTo>
                <a:lnTo>
                  <a:pt x="1266" y="1240"/>
                </a:lnTo>
                <a:lnTo>
                  <a:pt x="1272" y="1228"/>
                </a:lnTo>
                <a:lnTo>
                  <a:pt x="1272" y="1222"/>
                </a:lnTo>
                <a:lnTo>
                  <a:pt x="1278" y="1216"/>
                </a:lnTo>
                <a:lnTo>
                  <a:pt x="1278" y="1203"/>
                </a:lnTo>
                <a:lnTo>
                  <a:pt x="1278" y="1197"/>
                </a:lnTo>
                <a:lnTo>
                  <a:pt x="1284" y="1185"/>
                </a:lnTo>
                <a:lnTo>
                  <a:pt x="1284" y="1179"/>
                </a:lnTo>
                <a:lnTo>
                  <a:pt x="1099" y="135"/>
                </a:lnTo>
                <a:lnTo>
                  <a:pt x="1087" y="104"/>
                </a:lnTo>
                <a:lnTo>
                  <a:pt x="1081" y="92"/>
                </a:lnTo>
                <a:lnTo>
                  <a:pt x="1075" y="80"/>
                </a:lnTo>
                <a:lnTo>
                  <a:pt x="1068" y="67"/>
                </a:lnTo>
                <a:lnTo>
                  <a:pt x="1056" y="49"/>
                </a:lnTo>
                <a:lnTo>
                  <a:pt x="1031" y="30"/>
                </a:lnTo>
                <a:lnTo>
                  <a:pt x="1019" y="18"/>
                </a:lnTo>
                <a:lnTo>
                  <a:pt x="1000" y="6"/>
                </a:lnTo>
                <a:lnTo>
                  <a:pt x="976" y="0"/>
                </a:lnTo>
                <a:lnTo>
                  <a:pt x="303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89" name="Freeform 134"/>
          <p:cNvSpPr>
            <a:spLocks/>
          </p:cNvSpPr>
          <p:nvPr/>
        </p:nvSpPr>
        <p:spPr bwMode="auto">
          <a:xfrm>
            <a:off x="2797175" y="2012950"/>
            <a:ext cx="1417638" cy="3225800"/>
          </a:xfrm>
          <a:custGeom>
            <a:avLst/>
            <a:gdLst>
              <a:gd name="T0" fmla="*/ 2147483646 w 1111"/>
              <a:gd name="T1" fmla="*/ 2147483646 h 2710"/>
              <a:gd name="T2" fmla="*/ 2147483646 w 1111"/>
              <a:gd name="T3" fmla="*/ 2147483646 h 2710"/>
              <a:gd name="T4" fmla="*/ 2147483646 w 1111"/>
              <a:gd name="T5" fmla="*/ 2147483646 h 2710"/>
              <a:gd name="T6" fmla="*/ 0 w 1111"/>
              <a:gd name="T7" fmla="*/ 2147483646 h 2710"/>
              <a:gd name="T8" fmla="*/ 0 w 1111"/>
              <a:gd name="T9" fmla="*/ 2147483646 h 2710"/>
              <a:gd name="T10" fmla="*/ 2147483646 w 1111"/>
              <a:gd name="T11" fmla="*/ 2147483646 h 2710"/>
              <a:gd name="T12" fmla="*/ 2147483646 w 1111"/>
              <a:gd name="T13" fmla="*/ 2147483646 h 2710"/>
              <a:gd name="T14" fmla="*/ 2147483646 w 1111"/>
              <a:gd name="T15" fmla="*/ 2147483646 h 2710"/>
              <a:gd name="T16" fmla="*/ 2147483646 w 1111"/>
              <a:gd name="T17" fmla="*/ 2147483646 h 2710"/>
              <a:gd name="T18" fmla="*/ 2147483646 w 1111"/>
              <a:gd name="T19" fmla="*/ 2147483646 h 2710"/>
              <a:gd name="T20" fmla="*/ 2147483646 w 1111"/>
              <a:gd name="T21" fmla="*/ 2147483646 h 2710"/>
              <a:gd name="T22" fmla="*/ 2147483646 w 1111"/>
              <a:gd name="T23" fmla="*/ 2147483646 h 2710"/>
              <a:gd name="T24" fmla="*/ 2147483646 w 1111"/>
              <a:gd name="T25" fmla="*/ 2147483646 h 2710"/>
              <a:gd name="T26" fmla="*/ 2147483646 w 1111"/>
              <a:gd name="T27" fmla="*/ 2147483646 h 2710"/>
              <a:gd name="T28" fmla="*/ 2147483646 w 1111"/>
              <a:gd name="T29" fmla="*/ 2147483646 h 2710"/>
              <a:gd name="T30" fmla="*/ 2147483646 w 1111"/>
              <a:gd name="T31" fmla="*/ 2147483646 h 2710"/>
              <a:gd name="T32" fmla="*/ 2147483646 w 1111"/>
              <a:gd name="T33" fmla="*/ 2147483646 h 2710"/>
              <a:gd name="T34" fmla="*/ 2147483646 w 1111"/>
              <a:gd name="T35" fmla="*/ 2147483646 h 2710"/>
              <a:gd name="T36" fmla="*/ 2147483646 w 1111"/>
              <a:gd name="T37" fmla="*/ 2147483646 h 2710"/>
              <a:gd name="T38" fmla="*/ 2147483646 w 1111"/>
              <a:gd name="T39" fmla="*/ 2147483646 h 2710"/>
              <a:gd name="T40" fmla="*/ 2147483646 w 1111"/>
              <a:gd name="T41" fmla="*/ 2147483646 h 2710"/>
              <a:gd name="T42" fmla="*/ 2147483646 w 1111"/>
              <a:gd name="T43" fmla="*/ 2147483646 h 2710"/>
              <a:gd name="T44" fmla="*/ 2147483646 w 1111"/>
              <a:gd name="T45" fmla="*/ 2147483646 h 2710"/>
              <a:gd name="T46" fmla="*/ 2147483646 w 1111"/>
              <a:gd name="T47" fmla="*/ 2147483646 h 2710"/>
              <a:gd name="T48" fmla="*/ 2147483646 w 1111"/>
              <a:gd name="T49" fmla="*/ 2147483646 h 2710"/>
              <a:gd name="T50" fmla="*/ 2147483646 w 1111"/>
              <a:gd name="T51" fmla="*/ 2147483646 h 2710"/>
              <a:gd name="T52" fmla="*/ 2147483646 w 1111"/>
              <a:gd name="T53" fmla="*/ 2147483646 h 2710"/>
              <a:gd name="T54" fmla="*/ 2147483646 w 1111"/>
              <a:gd name="T55" fmla="*/ 2147483646 h 2710"/>
              <a:gd name="T56" fmla="*/ 2147483646 w 1111"/>
              <a:gd name="T57" fmla="*/ 2147483646 h 2710"/>
              <a:gd name="T58" fmla="*/ 2147483646 w 1111"/>
              <a:gd name="T59" fmla="*/ 2147483646 h 2710"/>
              <a:gd name="T60" fmla="*/ 2147483646 w 1111"/>
              <a:gd name="T61" fmla="*/ 2147483646 h 2710"/>
              <a:gd name="T62" fmla="*/ 2147483646 w 1111"/>
              <a:gd name="T63" fmla="*/ 2147483646 h 2710"/>
              <a:gd name="T64" fmla="*/ 2147483646 w 1111"/>
              <a:gd name="T65" fmla="*/ 2147483646 h 2710"/>
              <a:gd name="T66" fmla="*/ 2147483646 w 1111"/>
              <a:gd name="T67" fmla="*/ 2147483646 h 2710"/>
              <a:gd name="T68" fmla="*/ 2147483646 w 1111"/>
              <a:gd name="T69" fmla="*/ 2147483646 h 2710"/>
              <a:gd name="T70" fmla="*/ 2147483646 w 1111"/>
              <a:gd name="T71" fmla="*/ 2147483646 h 2710"/>
              <a:gd name="T72" fmla="*/ 2147483646 w 1111"/>
              <a:gd name="T73" fmla="*/ 2147483646 h 2710"/>
              <a:gd name="T74" fmla="*/ 2147483646 w 1111"/>
              <a:gd name="T75" fmla="*/ 2147483646 h 2710"/>
              <a:gd name="T76" fmla="*/ 2147483646 w 1111"/>
              <a:gd name="T77" fmla="*/ 2147483646 h 2710"/>
              <a:gd name="T78" fmla="*/ 2147483646 w 1111"/>
              <a:gd name="T79" fmla="*/ 2147483646 h 2710"/>
              <a:gd name="T80" fmla="*/ 2147483646 w 1111"/>
              <a:gd name="T81" fmla="*/ 2147483646 h 2710"/>
              <a:gd name="T82" fmla="*/ 2147483646 w 1111"/>
              <a:gd name="T83" fmla="*/ 2147483646 h 2710"/>
              <a:gd name="T84" fmla="*/ 2147483646 w 1111"/>
              <a:gd name="T85" fmla="*/ 2147483646 h 2710"/>
              <a:gd name="T86" fmla="*/ 2147483646 w 1111"/>
              <a:gd name="T87" fmla="*/ 2147483646 h 2710"/>
              <a:gd name="T88" fmla="*/ 2147483646 w 1111"/>
              <a:gd name="T89" fmla="*/ 2147483646 h 2710"/>
              <a:gd name="T90" fmla="*/ 2147483646 w 1111"/>
              <a:gd name="T91" fmla="*/ 2147483646 h 2710"/>
              <a:gd name="T92" fmla="*/ 2147483646 w 1111"/>
              <a:gd name="T93" fmla="*/ 2147483646 h 2710"/>
              <a:gd name="T94" fmla="*/ 2147483646 w 1111"/>
              <a:gd name="T95" fmla="*/ 2147483646 h 2710"/>
              <a:gd name="T96" fmla="*/ 2147483646 w 1111"/>
              <a:gd name="T97" fmla="*/ 2147483646 h 2710"/>
              <a:gd name="T98" fmla="*/ 2147483646 w 1111"/>
              <a:gd name="T99" fmla="*/ 2147483646 h 2710"/>
              <a:gd name="T100" fmla="*/ 2147483646 w 1111"/>
              <a:gd name="T101" fmla="*/ 2147483646 h 2710"/>
              <a:gd name="T102" fmla="*/ 2147483646 w 1111"/>
              <a:gd name="T103" fmla="*/ 2147483646 h 2710"/>
              <a:gd name="T104" fmla="*/ 2147483646 w 1111"/>
              <a:gd name="T105" fmla="*/ 2147483646 h 2710"/>
              <a:gd name="T106" fmla="*/ 2147483646 w 1111"/>
              <a:gd name="T107" fmla="*/ 2147483646 h 2710"/>
              <a:gd name="T108" fmla="*/ 2147483646 w 1111"/>
              <a:gd name="T109" fmla="*/ 0 h 27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11"/>
              <a:gd name="T166" fmla="*/ 0 h 2710"/>
              <a:gd name="T167" fmla="*/ 1111 w 1111"/>
              <a:gd name="T168" fmla="*/ 2710 h 27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11" h="2710">
                <a:moveTo>
                  <a:pt x="259" y="0"/>
                </a:moveTo>
                <a:lnTo>
                  <a:pt x="247" y="0"/>
                </a:lnTo>
                <a:lnTo>
                  <a:pt x="228" y="6"/>
                </a:lnTo>
                <a:lnTo>
                  <a:pt x="209" y="18"/>
                </a:lnTo>
                <a:lnTo>
                  <a:pt x="191" y="37"/>
                </a:lnTo>
                <a:lnTo>
                  <a:pt x="179" y="49"/>
                </a:lnTo>
                <a:lnTo>
                  <a:pt x="172" y="68"/>
                </a:lnTo>
                <a:lnTo>
                  <a:pt x="172" y="74"/>
                </a:lnTo>
                <a:lnTo>
                  <a:pt x="166" y="86"/>
                </a:lnTo>
                <a:lnTo>
                  <a:pt x="154" y="117"/>
                </a:lnTo>
                <a:lnTo>
                  <a:pt x="0" y="1105"/>
                </a:lnTo>
                <a:lnTo>
                  <a:pt x="0" y="1111"/>
                </a:lnTo>
                <a:lnTo>
                  <a:pt x="0" y="1123"/>
                </a:lnTo>
                <a:lnTo>
                  <a:pt x="0" y="1130"/>
                </a:lnTo>
                <a:lnTo>
                  <a:pt x="0" y="1136"/>
                </a:lnTo>
                <a:lnTo>
                  <a:pt x="6" y="1148"/>
                </a:lnTo>
                <a:lnTo>
                  <a:pt x="6" y="1154"/>
                </a:lnTo>
                <a:lnTo>
                  <a:pt x="12" y="1161"/>
                </a:lnTo>
                <a:lnTo>
                  <a:pt x="18" y="1167"/>
                </a:lnTo>
                <a:lnTo>
                  <a:pt x="18" y="1173"/>
                </a:lnTo>
                <a:lnTo>
                  <a:pt x="24" y="1179"/>
                </a:lnTo>
                <a:lnTo>
                  <a:pt x="30" y="1185"/>
                </a:lnTo>
                <a:lnTo>
                  <a:pt x="37" y="1191"/>
                </a:lnTo>
                <a:lnTo>
                  <a:pt x="43" y="1198"/>
                </a:lnTo>
                <a:lnTo>
                  <a:pt x="49" y="1198"/>
                </a:lnTo>
                <a:lnTo>
                  <a:pt x="55" y="1198"/>
                </a:lnTo>
                <a:lnTo>
                  <a:pt x="61" y="1204"/>
                </a:lnTo>
                <a:lnTo>
                  <a:pt x="67" y="1204"/>
                </a:lnTo>
                <a:lnTo>
                  <a:pt x="74" y="1204"/>
                </a:lnTo>
                <a:lnTo>
                  <a:pt x="86" y="1204"/>
                </a:lnTo>
                <a:lnTo>
                  <a:pt x="92" y="1204"/>
                </a:lnTo>
                <a:lnTo>
                  <a:pt x="98" y="1198"/>
                </a:lnTo>
                <a:lnTo>
                  <a:pt x="105" y="1198"/>
                </a:lnTo>
                <a:lnTo>
                  <a:pt x="111" y="1198"/>
                </a:lnTo>
                <a:lnTo>
                  <a:pt x="117" y="1191"/>
                </a:lnTo>
                <a:lnTo>
                  <a:pt x="123" y="1185"/>
                </a:lnTo>
                <a:lnTo>
                  <a:pt x="129" y="1179"/>
                </a:lnTo>
                <a:lnTo>
                  <a:pt x="135" y="1173"/>
                </a:lnTo>
                <a:lnTo>
                  <a:pt x="135" y="1167"/>
                </a:lnTo>
                <a:lnTo>
                  <a:pt x="142" y="1161"/>
                </a:lnTo>
                <a:lnTo>
                  <a:pt x="148" y="1154"/>
                </a:lnTo>
                <a:lnTo>
                  <a:pt x="148" y="1148"/>
                </a:lnTo>
                <a:lnTo>
                  <a:pt x="154" y="1136"/>
                </a:lnTo>
                <a:lnTo>
                  <a:pt x="154" y="1130"/>
                </a:lnTo>
                <a:lnTo>
                  <a:pt x="160" y="1105"/>
                </a:lnTo>
                <a:lnTo>
                  <a:pt x="290" y="407"/>
                </a:lnTo>
                <a:lnTo>
                  <a:pt x="290" y="2587"/>
                </a:lnTo>
                <a:lnTo>
                  <a:pt x="290" y="2599"/>
                </a:lnTo>
                <a:lnTo>
                  <a:pt x="296" y="2611"/>
                </a:lnTo>
                <a:lnTo>
                  <a:pt x="296" y="2624"/>
                </a:lnTo>
                <a:lnTo>
                  <a:pt x="302" y="2630"/>
                </a:lnTo>
                <a:lnTo>
                  <a:pt x="308" y="2642"/>
                </a:lnTo>
                <a:lnTo>
                  <a:pt x="314" y="2648"/>
                </a:lnTo>
                <a:lnTo>
                  <a:pt x="321" y="2661"/>
                </a:lnTo>
                <a:lnTo>
                  <a:pt x="327" y="2667"/>
                </a:lnTo>
                <a:lnTo>
                  <a:pt x="333" y="2673"/>
                </a:lnTo>
                <a:lnTo>
                  <a:pt x="339" y="2679"/>
                </a:lnTo>
                <a:lnTo>
                  <a:pt x="345" y="2685"/>
                </a:lnTo>
                <a:lnTo>
                  <a:pt x="358" y="2685"/>
                </a:lnTo>
                <a:lnTo>
                  <a:pt x="364" y="2692"/>
                </a:lnTo>
                <a:lnTo>
                  <a:pt x="376" y="2692"/>
                </a:lnTo>
                <a:lnTo>
                  <a:pt x="382" y="2698"/>
                </a:lnTo>
                <a:lnTo>
                  <a:pt x="395" y="2698"/>
                </a:lnTo>
                <a:lnTo>
                  <a:pt x="401" y="2698"/>
                </a:lnTo>
                <a:lnTo>
                  <a:pt x="413" y="2692"/>
                </a:lnTo>
                <a:lnTo>
                  <a:pt x="419" y="2692"/>
                </a:lnTo>
                <a:lnTo>
                  <a:pt x="426" y="2685"/>
                </a:lnTo>
                <a:lnTo>
                  <a:pt x="438" y="2685"/>
                </a:lnTo>
                <a:lnTo>
                  <a:pt x="444" y="2679"/>
                </a:lnTo>
                <a:lnTo>
                  <a:pt x="450" y="2673"/>
                </a:lnTo>
                <a:lnTo>
                  <a:pt x="456" y="2667"/>
                </a:lnTo>
                <a:lnTo>
                  <a:pt x="469" y="2661"/>
                </a:lnTo>
                <a:lnTo>
                  <a:pt x="475" y="2648"/>
                </a:lnTo>
                <a:lnTo>
                  <a:pt x="481" y="2642"/>
                </a:lnTo>
                <a:lnTo>
                  <a:pt x="481" y="2630"/>
                </a:lnTo>
                <a:lnTo>
                  <a:pt x="487" y="2624"/>
                </a:lnTo>
                <a:lnTo>
                  <a:pt x="493" y="2611"/>
                </a:lnTo>
                <a:lnTo>
                  <a:pt x="493" y="2599"/>
                </a:lnTo>
                <a:lnTo>
                  <a:pt x="493" y="2587"/>
                </a:lnTo>
                <a:lnTo>
                  <a:pt x="493" y="2580"/>
                </a:lnTo>
                <a:lnTo>
                  <a:pt x="500" y="2550"/>
                </a:lnTo>
                <a:lnTo>
                  <a:pt x="555" y="1475"/>
                </a:lnTo>
                <a:lnTo>
                  <a:pt x="549" y="1475"/>
                </a:lnTo>
                <a:lnTo>
                  <a:pt x="611" y="2562"/>
                </a:lnTo>
                <a:lnTo>
                  <a:pt x="611" y="2587"/>
                </a:lnTo>
                <a:lnTo>
                  <a:pt x="611" y="2599"/>
                </a:lnTo>
                <a:lnTo>
                  <a:pt x="611" y="2611"/>
                </a:lnTo>
                <a:lnTo>
                  <a:pt x="617" y="2617"/>
                </a:lnTo>
                <a:lnTo>
                  <a:pt x="617" y="2630"/>
                </a:lnTo>
                <a:lnTo>
                  <a:pt x="623" y="2642"/>
                </a:lnTo>
                <a:lnTo>
                  <a:pt x="623" y="2655"/>
                </a:lnTo>
                <a:lnTo>
                  <a:pt x="629" y="2661"/>
                </a:lnTo>
                <a:lnTo>
                  <a:pt x="635" y="2667"/>
                </a:lnTo>
                <a:lnTo>
                  <a:pt x="642" y="2679"/>
                </a:lnTo>
                <a:lnTo>
                  <a:pt x="654" y="2685"/>
                </a:lnTo>
                <a:lnTo>
                  <a:pt x="660" y="2692"/>
                </a:lnTo>
                <a:lnTo>
                  <a:pt x="666" y="2698"/>
                </a:lnTo>
                <a:lnTo>
                  <a:pt x="672" y="2698"/>
                </a:lnTo>
                <a:lnTo>
                  <a:pt x="685" y="2704"/>
                </a:lnTo>
                <a:lnTo>
                  <a:pt x="691" y="2704"/>
                </a:lnTo>
                <a:lnTo>
                  <a:pt x="703" y="2704"/>
                </a:lnTo>
                <a:lnTo>
                  <a:pt x="709" y="2710"/>
                </a:lnTo>
                <a:lnTo>
                  <a:pt x="722" y="2704"/>
                </a:lnTo>
                <a:lnTo>
                  <a:pt x="728" y="2704"/>
                </a:lnTo>
                <a:lnTo>
                  <a:pt x="740" y="2704"/>
                </a:lnTo>
                <a:lnTo>
                  <a:pt x="747" y="2698"/>
                </a:lnTo>
                <a:lnTo>
                  <a:pt x="759" y="2698"/>
                </a:lnTo>
                <a:lnTo>
                  <a:pt x="765" y="2692"/>
                </a:lnTo>
                <a:lnTo>
                  <a:pt x="771" y="2685"/>
                </a:lnTo>
                <a:lnTo>
                  <a:pt x="777" y="2679"/>
                </a:lnTo>
                <a:lnTo>
                  <a:pt x="784" y="2667"/>
                </a:lnTo>
                <a:lnTo>
                  <a:pt x="790" y="2661"/>
                </a:lnTo>
                <a:lnTo>
                  <a:pt x="796" y="2655"/>
                </a:lnTo>
                <a:lnTo>
                  <a:pt x="802" y="2642"/>
                </a:lnTo>
                <a:lnTo>
                  <a:pt x="808" y="2630"/>
                </a:lnTo>
                <a:lnTo>
                  <a:pt x="814" y="2624"/>
                </a:lnTo>
                <a:lnTo>
                  <a:pt x="814" y="2611"/>
                </a:lnTo>
                <a:lnTo>
                  <a:pt x="821" y="2599"/>
                </a:lnTo>
                <a:lnTo>
                  <a:pt x="821" y="2587"/>
                </a:lnTo>
                <a:lnTo>
                  <a:pt x="821" y="414"/>
                </a:lnTo>
                <a:lnTo>
                  <a:pt x="944" y="1117"/>
                </a:lnTo>
                <a:lnTo>
                  <a:pt x="950" y="1142"/>
                </a:lnTo>
                <a:lnTo>
                  <a:pt x="950" y="1148"/>
                </a:lnTo>
                <a:lnTo>
                  <a:pt x="956" y="1154"/>
                </a:lnTo>
                <a:lnTo>
                  <a:pt x="956" y="1167"/>
                </a:lnTo>
                <a:lnTo>
                  <a:pt x="963" y="1173"/>
                </a:lnTo>
                <a:lnTo>
                  <a:pt x="969" y="1179"/>
                </a:lnTo>
                <a:lnTo>
                  <a:pt x="969" y="1185"/>
                </a:lnTo>
                <a:lnTo>
                  <a:pt x="975" y="1191"/>
                </a:lnTo>
                <a:lnTo>
                  <a:pt x="981" y="1198"/>
                </a:lnTo>
                <a:lnTo>
                  <a:pt x="987" y="1204"/>
                </a:lnTo>
                <a:lnTo>
                  <a:pt x="993" y="1204"/>
                </a:lnTo>
                <a:lnTo>
                  <a:pt x="1000" y="1210"/>
                </a:lnTo>
                <a:lnTo>
                  <a:pt x="1006" y="1210"/>
                </a:lnTo>
                <a:lnTo>
                  <a:pt x="1012" y="1216"/>
                </a:lnTo>
                <a:lnTo>
                  <a:pt x="1018" y="1216"/>
                </a:lnTo>
                <a:lnTo>
                  <a:pt x="1024" y="1216"/>
                </a:lnTo>
                <a:lnTo>
                  <a:pt x="1030" y="1216"/>
                </a:lnTo>
                <a:lnTo>
                  <a:pt x="1043" y="1216"/>
                </a:lnTo>
                <a:lnTo>
                  <a:pt x="1049" y="1210"/>
                </a:lnTo>
                <a:lnTo>
                  <a:pt x="1055" y="1210"/>
                </a:lnTo>
                <a:lnTo>
                  <a:pt x="1061" y="1204"/>
                </a:lnTo>
                <a:lnTo>
                  <a:pt x="1068" y="1204"/>
                </a:lnTo>
                <a:lnTo>
                  <a:pt x="1074" y="1198"/>
                </a:lnTo>
                <a:lnTo>
                  <a:pt x="1080" y="1191"/>
                </a:lnTo>
                <a:lnTo>
                  <a:pt x="1086" y="1185"/>
                </a:lnTo>
                <a:lnTo>
                  <a:pt x="1086" y="1179"/>
                </a:lnTo>
                <a:lnTo>
                  <a:pt x="1092" y="1173"/>
                </a:lnTo>
                <a:lnTo>
                  <a:pt x="1098" y="1167"/>
                </a:lnTo>
                <a:lnTo>
                  <a:pt x="1098" y="1154"/>
                </a:lnTo>
                <a:lnTo>
                  <a:pt x="1105" y="1148"/>
                </a:lnTo>
                <a:lnTo>
                  <a:pt x="1105" y="1142"/>
                </a:lnTo>
                <a:lnTo>
                  <a:pt x="1105" y="1136"/>
                </a:lnTo>
                <a:lnTo>
                  <a:pt x="1111" y="1123"/>
                </a:lnTo>
                <a:lnTo>
                  <a:pt x="1111" y="1117"/>
                </a:lnTo>
                <a:lnTo>
                  <a:pt x="950" y="123"/>
                </a:lnTo>
                <a:lnTo>
                  <a:pt x="938" y="99"/>
                </a:lnTo>
                <a:lnTo>
                  <a:pt x="932" y="86"/>
                </a:lnTo>
                <a:lnTo>
                  <a:pt x="932" y="80"/>
                </a:lnTo>
                <a:lnTo>
                  <a:pt x="919" y="62"/>
                </a:lnTo>
                <a:lnTo>
                  <a:pt x="913" y="49"/>
                </a:lnTo>
                <a:lnTo>
                  <a:pt x="895" y="25"/>
                </a:lnTo>
                <a:lnTo>
                  <a:pt x="882" y="12"/>
                </a:lnTo>
                <a:lnTo>
                  <a:pt x="864" y="0"/>
                </a:lnTo>
                <a:lnTo>
                  <a:pt x="845" y="0"/>
                </a:lnTo>
                <a:lnTo>
                  <a:pt x="25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0" name="Rectangle 138"/>
          <p:cNvSpPr>
            <a:spLocks noChangeArrowheads="1"/>
          </p:cNvSpPr>
          <p:nvPr/>
        </p:nvSpPr>
        <p:spPr bwMode="auto">
          <a:xfrm>
            <a:off x="4002088" y="2354263"/>
            <a:ext cx="569912" cy="3079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75791" name="Rectangle 139"/>
          <p:cNvSpPr>
            <a:spLocks noChangeArrowheads="1"/>
          </p:cNvSpPr>
          <p:nvPr/>
        </p:nvSpPr>
        <p:spPr bwMode="auto">
          <a:xfrm>
            <a:off x="6958013" y="2328863"/>
            <a:ext cx="569912" cy="3079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</a:rPr>
              <a:t>1960</a:t>
            </a:r>
          </a:p>
        </p:txBody>
      </p:sp>
      <p:sp>
        <p:nvSpPr>
          <p:cNvPr id="75792" name="Rectangle 144"/>
          <p:cNvSpPr>
            <a:spLocks noChangeArrowheads="1"/>
          </p:cNvSpPr>
          <p:nvPr/>
        </p:nvSpPr>
        <p:spPr bwMode="auto">
          <a:xfrm>
            <a:off x="1177925" y="1033463"/>
            <a:ext cx="369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</a:rPr>
              <a:t>cm</a:t>
            </a:r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75793" name="Freeform 146"/>
          <p:cNvSpPr>
            <a:spLocks/>
          </p:cNvSpPr>
          <p:nvPr/>
        </p:nvSpPr>
        <p:spPr bwMode="auto">
          <a:xfrm>
            <a:off x="3276600" y="1609725"/>
            <a:ext cx="65088" cy="90488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2147483646 w 6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19" y="0"/>
                </a:moveTo>
                <a:lnTo>
                  <a:pt x="62" y="50"/>
                </a:lnTo>
                <a:lnTo>
                  <a:pt x="50" y="62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4" name="Freeform 148"/>
          <p:cNvSpPr>
            <a:spLocks/>
          </p:cNvSpPr>
          <p:nvPr/>
        </p:nvSpPr>
        <p:spPr bwMode="auto">
          <a:xfrm>
            <a:off x="3635375" y="1601788"/>
            <a:ext cx="52388" cy="88900"/>
          </a:xfrm>
          <a:custGeom>
            <a:avLst/>
            <a:gdLst>
              <a:gd name="T0" fmla="*/ 2147483646 w 61"/>
              <a:gd name="T1" fmla="*/ 2147483646 h 74"/>
              <a:gd name="T2" fmla="*/ 2147483646 w 61"/>
              <a:gd name="T3" fmla="*/ 2147483646 h 74"/>
              <a:gd name="T4" fmla="*/ 0 w 61"/>
              <a:gd name="T5" fmla="*/ 2147483646 h 74"/>
              <a:gd name="T6" fmla="*/ 2147483646 w 61"/>
              <a:gd name="T7" fmla="*/ 0 h 74"/>
              <a:gd name="T8" fmla="*/ 2147483646 w 61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61" y="19"/>
                </a:moveTo>
                <a:lnTo>
                  <a:pt x="18" y="74"/>
                </a:lnTo>
                <a:lnTo>
                  <a:pt x="0" y="62"/>
                </a:lnTo>
                <a:lnTo>
                  <a:pt x="37" y="0"/>
                </a:lnTo>
                <a:lnTo>
                  <a:pt x="61" y="19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150" name="Conector reto 149"/>
          <p:cNvCxnSpPr/>
          <p:nvPr/>
        </p:nvCxnSpPr>
        <p:spPr>
          <a:xfrm>
            <a:off x="2117725" y="1085850"/>
            <a:ext cx="56213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Freeform 132"/>
          <p:cNvSpPr>
            <a:spLocks/>
          </p:cNvSpPr>
          <p:nvPr/>
        </p:nvSpPr>
        <p:spPr bwMode="auto">
          <a:xfrm>
            <a:off x="5940425" y="1125538"/>
            <a:ext cx="647700" cy="690562"/>
          </a:xfrm>
          <a:custGeom>
            <a:avLst/>
            <a:gdLst>
              <a:gd name="T0" fmla="*/ 0 w 525"/>
              <a:gd name="T1" fmla="*/ 2147483646 h 581"/>
              <a:gd name="T2" fmla="*/ 0 w 525"/>
              <a:gd name="T3" fmla="*/ 2147483646 h 581"/>
              <a:gd name="T4" fmla="*/ 2147483646 w 525"/>
              <a:gd name="T5" fmla="*/ 2147483646 h 581"/>
              <a:gd name="T6" fmla="*/ 2147483646 w 525"/>
              <a:gd name="T7" fmla="*/ 2147483646 h 581"/>
              <a:gd name="T8" fmla="*/ 2147483646 w 525"/>
              <a:gd name="T9" fmla="*/ 2147483646 h 581"/>
              <a:gd name="T10" fmla="*/ 2147483646 w 525"/>
              <a:gd name="T11" fmla="*/ 2147483646 h 581"/>
              <a:gd name="T12" fmla="*/ 2147483646 w 525"/>
              <a:gd name="T13" fmla="*/ 2147483646 h 581"/>
              <a:gd name="T14" fmla="*/ 2147483646 w 525"/>
              <a:gd name="T15" fmla="*/ 0 h 581"/>
              <a:gd name="T16" fmla="*/ 2147483646 w 525"/>
              <a:gd name="T17" fmla="*/ 0 h 581"/>
              <a:gd name="T18" fmla="*/ 2147483646 w 525"/>
              <a:gd name="T19" fmla="*/ 0 h 581"/>
              <a:gd name="T20" fmla="*/ 2147483646 w 525"/>
              <a:gd name="T21" fmla="*/ 0 h 581"/>
              <a:gd name="T22" fmla="*/ 2147483646 w 525"/>
              <a:gd name="T23" fmla="*/ 0 h 581"/>
              <a:gd name="T24" fmla="*/ 2147483646 w 525"/>
              <a:gd name="T25" fmla="*/ 2147483646 h 581"/>
              <a:gd name="T26" fmla="*/ 2147483646 w 525"/>
              <a:gd name="T27" fmla="*/ 2147483646 h 581"/>
              <a:gd name="T28" fmla="*/ 2147483646 w 525"/>
              <a:gd name="T29" fmla="*/ 2147483646 h 581"/>
              <a:gd name="T30" fmla="*/ 2147483646 w 525"/>
              <a:gd name="T31" fmla="*/ 2147483646 h 581"/>
              <a:gd name="T32" fmla="*/ 2147483646 w 525"/>
              <a:gd name="T33" fmla="*/ 2147483646 h 581"/>
              <a:gd name="T34" fmla="*/ 2147483646 w 525"/>
              <a:gd name="T35" fmla="*/ 2147483646 h 581"/>
              <a:gd name="T36" fmla="*/ 2147483646 w 525"/>
              <a:gd name="T37" fmla="*/ 2147483646 h 581"/>
              <a:gd name="T38" fmla="*/ 2147483646 w 525"/>
              <a:gd name="T39" fmla="*/ 2147483646 h 581"/>
              <a:gd name="T40" fmla="*/ 2147483646 w 525"/>
              <a:gd name="T41" fmla="*/ 2147483646 h 581"/>
              <a:gd name="T42" fmla="*/ 2147483646 w 525"/>
              <a:gd name="T43" fmla="*/ 2147483646 h 581"/>
              <a:gd name="T44" fmla="*/ 2147483646 w 525"/>
              <a:gd name="T45" fmla="*/ 2147483646 h 581"/>
              <a:gd name="T46" fmla="*/ 2147483646 w 525"/>
              <a:gd name="T47" fmla="*/ 2147483646 h 581"/>
              <a:gd name="T48" fmla="*/ 2147483646 w 525"/>
              <a:gd name="T49" fmla="*/ 2147483646 h 581"/>
              <a:gd name="T50" fmla="*/ 2147483646 w 525"/>
              <a:gd name="T51" fmla="*/ 2147483646 h 581"/>
              <a:gd name="T52" fmla="*/ 2147483646 w 525"/>
              <a:gd name="T53" fmla="*/ 2147483646 h 581"/>
              <a:gd name="T54" fmla="*/ 2147483646 w 525"/>
              <a:gd name="T55" fmla="*/ 2147483646 h 581"/>
              <a:gd name="T56" fmla="*/ 2147483646 w 525"/>
              <a:gd name="T57" fmla="*/ 2147483646 h 581"/>
              <a:gd name="T58" fmla="*/ 2147483646 w 525"/>
              <a:gd name="T59" fmla="*/ 2147483646 h 581"/>
              <a:gd name="T60" fmla="*/ 2147483646 w 525"/>
              <a:gd name="T61" fmla="*/ 2147483646 h 581"/>
              <a:gd name="T62" fmla="*/ 2147483646 w 525"/>
              <a:gd name="T63" fmla="*/ 2147483646 h 581"/>
              <a:gd name="T64" fmla="*/ 2147483646 w 525"/>
              <a:gd name="T65" fmla="*/ 2147483646 h 581"/>
              <a:gd name="T66" fmla="*/ 2147483646 w 525"/>
              <a:gd name="T67" fmla="*/ 2147483646 h 581"/>
              <a:gd name="T68" fmla="*/ 2147483646 w 525"/>
              <a:gd name="T69" fmla="*/ 2147483646 h 581"/>
              <a:gd name="T70" fmla="*/ 2147483646 w 525"/>
              <a:gd name="T71" fmla="*/ 2147483646 h 581"/>
              <a:gd name="T72" fmla="*/ 2147483646 w 525"/>
              <a:gd name="T73" fmla="*/ 2147483646 h 581"/>
              <a:gd name="T74" fmla="*/ 0 w 525"/>
              <a:gd name="T75" fmla="*/ 2147483646 h 581"/>
              <a:gd name="T76" fmla="*/ 0 w 525"/>
              <a:gd name="T77" fmla="*/ 2147483646 h 581"/>
              <a:gd name="T78" fmla="*/ 0 w 525"/>
              <a:gd name="T79" fmla="*/ 2147483646 h 581"/>
              <a:gd name="T80" fmla="*/ 0 w 525"/>
              <a:gd name="T81" fmla="*/ 2147483646 h 5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25"/>
              <a:gd name="T124" fmla="*/ 0 h 581"/>
              <a:gd name="T125" fmla="*/ 525 w 525"/>
              <a:gd name="T126" fmla="*/ 581 h 5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25" h="581">
                <a:moveTo>
                  <a:pt x="0" y="290"/>
                </a:moveTo>
                <a:lnTo>
                  <a:pt x="0" y="229"/>
                </a:lnTo>
                <a:lnTo>
                  <a:pt x="18" y="173"/>
                </a:lnTo>
                <a:lnTo>
                  <a:pt x="43" y="124"/>
                </a:lnTo>
                <a:lnTo>
                  <a:pt x="74" y="81"/>
                </a:lnTo>
                <a:lnTo>
                  <a:pt x="111" y="50"/>
                </a:lnTo>
                <a:lnTo>
                  <a:pt x="160" y="19"/>
                </a:lnTo>
                <a:lnTo>
                  <a:pt x="204" y="0"/>
                </a:lnTo>
                <a:lnTo>
                  <a:pt x="259" y="0"/>
                </a:lnTo>
                <a:lnTo>
                  <a:pt x="315" y="0"/>
                </a:lnTo>
                <a:lnTo>
                  <a:pt x="364" y="19"/>
                </a:lnTo>
                <a:lnTo>
                  <a:pt x="407" y="50"/>
                </a:lnTo>
                <a:lnTo>
                  <a:pt x="444" y="81"/>
                </a:lnTo>
                <a:lnTo>
                  <a:pt x="475" y="124"/>
                </a:lnTo>
                <a:lnTo>
                  <a:pt x="500" y="173"/>
                </a:lnTo>
                <a:lnTo>
                  <a:pt x="518" y="229"/>
                </a:lnTo>
                <a:lnTo>
                  <a:pt x="525" y="290"/>
                </a:lnTo>
                <a:lnTo>
                  <a:pt x="518" y="346"/>
                </a:lnTo>
                <a:lnTo>
                  <a:pt x="500" y="402"/>
                </a:lnTo>
                <a:lnTo>
                  <a:pt x="475" y="451"/>
                </a:lnTo>
                <a:lnTo>
                  <a:pt x="444" y="494"/>
                </a:lnTo>
                <a:lnTo>
                  <a:pt x="407" y="531"/>
                </a:lnTo>
                <a:lnTo>
                  <a:pt x="364" y="556"/>
                </a:lnTo>
                <a:lnTo>
                  <a:pt x="315" y="574"/>
                </a:lnTo>
                <a:lnTo>
                  <a:pt x="259" y="581"/>
                </a:lnTo>
                <a:lnTo>
                  <a:pt x="204" y="574"/>
                </a:lnTo>
                <a:lnTo>
                  <a:pt x="160" y="556"/>
                </a:lnTo>
                <a:lnTo>
                  <a:pt x="111" y="531"/>
                </a:lnTo>
                <a:lnTo>
                  <a:pt x="74" y="494"/>
                </a:lnTo>
                <a:lnTo>
                  <a:pt x="43" y="451"/>
                </a:lnTo>
                <a:lnTo>
                  <a:pt x="18" y="402"/>
                </a:lnTo>
                <a:lnTo>
                  <a:pt x="0" y="346"/>
                </a:lnTo>
                <a:lnTo>
                  <a:pt x="0" y="29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7" name="Freeform 146"/>
          <p:cNvSpPr>
            <a:spLocks/>
          </p:cNvSpPr>
          <p:nvPr/>
        </p:nvSpPr>
        <p:spPr bwMode="auto">
          <a:xfrm>
            <a:off x="6042025" y="1368425"/>
            <a:ext cx="65088" cy="92075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0 w 62"/>
              <a:gd name="T7" fmla="*/ 2147483646 h 62"/>
              <a:gd name="T8" fmla="*/ 2147483646 w 6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19" y="0"/>
                </a:moveTo>
                <a:lnTo>
                  <a:pt x="62" y="50"/>
                </a:lnTo>
                <a:lnTo>
                  <a:pt x="50" y="62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8" name="Freeform 148"/>
          <p:cNvSpPr>
            <a:spLocks/>
          </p:cNvSpPr>
          <p:nvPr/>
        </p:nvSpPr>
        <p:spPr bwMode="auto">
          <a:xfrm>
            <a:off x="6448425" y="1360488"/>
            <a:ext cx="52388" cy="88900"/>
          </a:xfrm>
          <a:custGeom>
            <a:avLst/>
            <a:gdLst>
              <a:gd name="T0" fmla="*/ 2147483646 w 61"/>
              <a:gd name="T1" fmla="*/ 2147483646 h 74"/>
              <a:gd name="T2" fmla="*/ 2147483646 w 61"/>
              <a:gd name="T3" fmla="*/ 2147483646 h 74"/>
              <a:gd name="T4" fmla="*/ 0 w 61"/>
              <a:gd name="T5" fmla="*/ 2147483646 h 74"/>
              <a:gd name="T6" fmla="*/ 2147483646 w 61"/>
              <a:gd name="T7" fmla="*/ 0 h 74"/>
              <a:gd name="T8" fmla="*/ 2147483646 w 61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61" y="19"/>
                </a:moveTo>
                <a:lnTo>
                  <a:pt x="18" y="74"/>
                </a:lnTo>
                <a:lnTo>
                  <a:pt x="0" y="62"/>
                </a:lnTo>
                <a:lnTo>
                  <a:pt x="37" y="0"/>
                </a:lnTo>
                <a:lnTo>
                  <a:pt x="61" y="19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799" name="Rectangle 57"/>
          <p:cNvSpPr>
            <a:spLocks noChangeArrowheads="1"/>
          </p:cNvSpPr>
          <p:nvPr/>
        </p:nvSpPr>
        <p:spPr bwMode="auto">
          <a:xfrm>
            <a:off x="2132013" y="48625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0" name="Rectangle 57"/>
          <p:cNvSpPr>
            <a:spLocks noChangeArrowheads="1"/>
          </p:cNvSpPr>
          <p:nvPr/>
        </p:nvSpPr>
        <p:spPr bwMode="auto">
          <a:xfrm>
            <a:off x="2132013" y="4389438"/>
            <a:ext cx="115887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1" name="Rectangle 57"/>
          <p:cNvSpPr>
            <a:spLocks noChangeArrowheads="1"/>
          </p:cNvSpPr>
          <p:nvPr/>
        </p:nvSpPr>
        <p:spPr bwMode="auto">
          <a:xfrm>
            <a:off x="2132013" y="4137025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2" name="Rectangle 57"/>
          <p:cNvSpPr>
            <a:spLocks noChangeArrowheads="1"/>
          </p:cNvSpPr>
          <p:nvPr/>
        </p:nvSpPr>
        <p:spPr bwMode="auto">
          <a:xfrm>
            <a:off x="2132013" y="3892550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3" name="Rectangle 57"/>
          <p:cNvSpPr>
            <a:spLocks noChangeArrowheads="1"/>
          </p:cNvSpPr>
          <p:nvPr/>
        </p:nvSpPr>
        <p:spPr bwMode="auto">
          <a:xfrm>
            <a:off x="2132013" y="464661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4" name="Rectangle 57"/>
          <p:cNvSpPr>
            <a:spLocks noChangeArrowheads="1"/>
          </p:cNvSpPr>
          <p:nvPr/>
        </p:nvSpPr>
        <p:spPr bwMode="auto">
          <a:xfrm>
            <a:off x="2132013" y="2235200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5" name="Rectangle 57"/>
          <p:cNvSpPr>
            <a:spLocks noChangeArrowheads="1"/>
          </p:cNvSpPr>
          <p:nvPr/>
        </p:nvSpPr>
        <p:spPr bwMode="auto">
          <a:xfrm>
            <a:off x="2132013" y="196056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6" name="Rectangle 57"/>
          <p:cNvSpPr>
            <a:spLocks noChangeArrowheads="1"/>
          </p:cNvSpPr>
          <p:nvPr/>
        </p:nvSpPr>
        <p:spPr bwMode="auto">
          <a:xfrm>
            <a:off x="2132013" y="1649413"/>
            <a:ext cx="115887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7" name="Rectangle 57"/>
          <p:cNvSpPr>
            <a:spLocks noChangeArrowheads="1"/>
          </p:cNvSpPr>
          <p:nvPr/>
        </p:nvSpPr>
        <p:spPr bwMode="auto">
          <a:xfrm>
            <a:off x="2132013" y="1374775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8" name="Rectangle 57"/>
          <p:cNvSpPr>
            <a:spLocks noChangeArrowheads="1"/>
          </p:cNvSpPr>
          <p:nvPr/>
        </p:nvSpPr>
        <p:spPr bwMode="auto">
          <a:xfrm>
            <a:off x="2132013" y="1109663"/>
            <a:ext cx="115887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09" name="Rectangle 144"/>
          <p:cNvSpPr>
            <a:spLocks noChangeArrowheads="1"/>
          </p:cNvSpPr>
          <p:nvPr/>
        </p:nvSpPr>
        <p:spPr bwMode="auto">
          <a:xfrm>
            <a:off x="1698625" y="2863850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0" name="Rectangle 144"/>
          <p:cNvSpPr>
            <a:spLocks noChangeArrowheads="1"/>
          </p:cNvSpPr>
          <p:nvPr/>
        </p:nvSpPr>
        <p:spPr bwMode="auto">
          <a:xfrm>
            <a:off x="1835150" y="3336925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80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1" name="Rectangle 144"/>
          <p:cNvSpPr>
            <a:spLocks noChangeArrowheads="1"/>
          </p:cNvSpPr>
          <p:nvPr/>
        </p:nvSpPr>
        <p:spPr bwMode="auto">
          <a:xfrm>
            <a:off x="1835150" y="3770313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60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2" name="Rectangle 144"/>
          <p:cNvSpPr>
            <a:spLocks noChangeArrowheads="1"/>
          </p:cNvSpPr>
          <p:nvPr/>
        </p:nvSpPr>
        <p:spPr bwMode="auto">
          <a:xfrm>
            <a:off x="1822450" y="4268788"/>
            <a:ext cx="288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40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3" name="Rectangle 144"/>
          <p:cNvSpPr>
            <a:spLocks noChangeArrowheads="1"/>
          </p:cNvSpPr>
          <p:nvPr/>
        </p:nvSpPr>
        <p:spPr bwMode="auto">
          <a:xfrm>
            <a:off x="1793875" y="4694238"/>
            <a:ext cx="227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14" name="Rectangle 57"/>
          <p:cNvSpPr>
            <a:spLocks noChangeArrowheads="1"/>
          </p:cNvSpPr>
          <p:nvPr/>
        </p:nvSpPr>
        <p:spPr bwMode="auto">
          <a:xfrm>
            <a:off x="2124075" y="36782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5" name="Rectangle 57"/>
          <p:cNvSpPr>
            <a:spLocks noChangeArrowheads="1"/>
          </p:cNvSpPr>
          <p:nvPr/>
        </p:nvSpPr>
        <p:spPr bwMode="auto">
          <a:xfrm>
            <a:off x="2124075" y="34623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6" name="Rectangle 57"/>
          <p:cNvSpPr>
            <a:spLocks noChangeArrowheads="1"/>
          </p:cNvSpPr>
          <p:nvPr/>
        </p:nvSpPr>
        <p:spPr bwMode="auto">
          <a:xfrm>
            <a:off x="2124075" y="2984500"/>
            <a:ext cx="115888" cy="63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7" name="Rectangle 57"/>
          <p:cNvSpPr>
            <a:spLocks noChangeArrowheads="1"/>
          </p:cNvSpPr>
          <p:nvPr/>
        </p:nvSpPr>
        <p:spPr bwMode="auto">
          <a:xfrm>
            <a:off x="2124075" y="2736850"/>
            <a:ext cx="115888" cy="7938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8" name="Rectangle 57"/>
          <p:cNvSpPr>
            <a:spLocks noChangeArrowheads="1"/>
          </p:cNvSpPr>
          <p:nvPr/>
        </p:nvSpPr>
        <p:spPr bwMode="auto">
          <a:xfrm>
            <a:off x="2124075" y="2492375"/>
            <a:ext cx="115888" cy="7938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19" name="Rectangle 57"/>
          <p:cNvSpPr>
            <a:spLocks noChangeArrowheads="1"/>
          </p:cNvSpPr>
          <p:nvPr/>
        </p:nvSpPr>
        <p:spPr bwMode="auto">
          <a:xfrm>
            <a:off x="2124075" y="3246438"/>
            <a:ext cx="115888" cy="7937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5820" name="Rectangle 144"/>
          <p:cNvSpPr>
            <a:spLocks noChangeArrowheads="1"/>
          </p:cNvSpPr>
          <p:nvPr/>
        </p:nvSpPr>
        <p:spPr bwMode="auto">
          <a:xfrm>
            <a:off x="1698625" y="2374900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21" name="Rectangle 144"/>
          <p:cNvSpPr>
            <a:spLocks noChangeArrowheads="1"/>
          </p:cNvSpPr>
          <p:nvPr/>
        </p:nvSpPr>
        <p:spPr bwMode="auto">
          <a:xfrm>
            <a:off x="1698625" y="1827213"/>
            <a:ext cx="407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140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22" name="Rectangle 144"/>
          <p:cNvSpPr>
            <a:spLocks noChangeArrowheads="1"/>
          </p:cNvSpPr>
          <p:nvPr/>
        </p:nvSpPr>
        <p:spPr bwMode="auto">
          <a:xfrm>
            <a:off x="1698625" y="1254125"/>
            <a:ext cx="407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160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23" name="Rectangle 142"/>
          <p:cNvSpPr>
            <a:spLocks noChangeArrowheads="1"/>
          </p:cNvSpPr>
          <p:nvPr/>
        </p:nvSpPr>
        <p:spPr bwMode="auto">
          <a:xfrm>
            <a:off x="6500813" y="6278563"/>
            <a:ext cx="666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Tanner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5824" name="Rectangle 143"/>
          <p:cNvSpPr>
            <a:spLocks noChangeArrowheads="1"/>
          </p:cNvSpPr>
          <p:nvPr/>
        </p:nvSpPr>
        <p:spPr bwMode="auto">
          <a:xfrm>
            <a:off x="7350125" y="6278563"/>
            <a:ext cx="1038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e col.,1982</a:t>
            </a:r>
            <a:endParaRPr lang="pt-BR" altLang="pt-BR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00063" y="1363663"/>
            <a:ext cx="5040312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VARIAÇÃO:</a:t>
            </a: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2628900" y="2101850"/>
            <a:ext cx="3743325" cy="3113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FFFF"/>
              </a:buClr>
            </a:pPr>
            <a:r>
              <a:rPr lang="pt-BR" altLang="pt-BR" sz="3600" b="1">
                <a:solidFill>
                  <a:srgbClr val="FF9900"/>
                </a:solidFill>
                <a:latin typeface="Comic Sans MS" panose="030F0702030302020204" pitchFamily="66" charset="0"/>
              </a:rPr>
              <a:t> Genética</a:t>
            </a:r>
          </a:p>
          <a:p>
            <a:pPr eaLnBrk="1" hangingPunct="1">
              <a:spcBef>
                <a:spcPct val="50000"/>
              </a:spcBef>
              <a:buClr>
                <a:srgbClr val="00FFFF"/>
              </a:buClr>
            </a:pPr>
            <a:r>
              <a:rPr lang="pt-BR" altLang="pt-BR" sz="3600" b="1">
                <a:solidFill>
                  <a:srgbClr val="FF9900"/>
                </a:solidFill>
                <a:latin typeface="Comic Sans MS" panose="030F0702030302020204" pitchFamily="66" charset="0"/>
              </a:rPr>
              <a:t> Ambiente</a:t>
            </a:r>
          </a:p>
          <a:p>
            <a:pPr eaLnBrk="1" hangingPunct="1">
              <a:spcBef>
                <a:spcPct val="50000"/>
              </a:spcBef>
              <a:buClr>
                <a:srgbClr val="00FFFF"/>
              </a:buClr>
            </a:pPr>
            <a:r>
              <a:rPr lang="pt-BR" altLang="pt-BR" sz="3600" b="1">
                <a:solidFill>
                  <a:srgbClr val="FF9900"/>
                </a:solidFill>
                <a:latin typeface="Comic Sans MS" panose="030F0702030302020204" pitchFamily="66" charset="0"/>
              </a:rPr>
              <a:t> Sexo</a:t>
            </a:r>
          </a:p>
          <a:p>
            <a:pPr eaLnBrk="1" hangingPunct="1">
              <a:spcBef>
                <a:spcPct val="50000"/>
              </a:spcBef>
              <a:buClr>
                <a:srgbClr val="00FFFF"/>
              </a:buClr>
            </a:pPr>
            <a:r>
              <a:rPr lang="pt-BR" altLang="pt-BR" sz="3600" b="1">
                <a:solidFill>
                  <a:srgbClr val="FF9900"/>
                </a:solidFill>
                <a:latin typeface="Comic Sans MS" panose="030F0702030302020204" pitchFamily="66" charset="0"/>
              </a:rPr>
              <a:t> Idade/Tempo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1476375" y="5605463"/>
            <a:ext cx="6696075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4800" b="1">
                <a:solidFill>
                  <a:srgbClr val="FFFF00"/>
                </a:solidFill>
                <a:latin typeface="Balloonist SF"/>
              </a:rPr>
              <a:t>NORMAL?</a:t>
            </a:r>
          </a:p>
        </p:txBody>
      </p:sp>
      <p:sp>
        <p:nvSpPr>
          <p:cNvPr id="76806" name="Freeform 7"/>
          <p:cNvSpPr>
            <a:spLocks/>
          </p:cNvSpPr>
          <p:nvPr/>
        </p:nvSpPr>
        <p:spPr bwMode="auto">
          <a:xfrm>
            <a:off x="577850" y="3952875"/>
            <a:ext cx="1331913" cy="2836863"/>
          </a:xfrm>
          <a:custGeom>
            <a:avLst/>
            <a:gdLst>
              <a:gd name="T0" fmla="*/ 2147483646 w 944"/>
              <a:gd name="T1" fmla="*/ 2147483646 h 1787"/>
              <a:gd name="T2" fmla="*/ 2147483646 w 944"/>
              <a:gd name="T3" fmla="*/ 2147483646 h 1787"/>
              <a:gd name="T4" fmla="*/ 2147483646 w 944"/>
              <a:gd name="T5" fmla="*/ 2147483646 h 1787"/>
              <a:gd name="T6" fmla="*/ 0 w 944"/>
              <a:gd name="T7" fmla="*/ 2147483646 h 1787"/>
              <a:gd name="T8" fmla="*/ 2147483646 w 944"/>
              <a:gd name="T9" fmla="*/ 2147483646 h 1787"/>
              <a:gd name="T10" fmla="*/ 2147483646 w 944"/>
              <a:gd name="T11" fmla="*/ 2147483646 h 1787"/>
              <a:gd name="T12" fmla="*/ 2147483646 w 944"/>
              <a:gd name="T13" fmla="*/ 2147483646 h 1787"/>
              <a:gd name="T14" fmla="*/ 2147483646 w 944"/>
              <a:gd name="T15" fmla="*/ 2147483646 h 1787"/>
              <a:gd name="T16" fmla="*/ 2147483646 w 944"/>
              <a:gd name="T17" fmla="*/ 2147483646 h 1787"/>
              <a:gd name="T18" fmla="*/ 2147483646 w 944"/>
              <a:gd name="T19" fmla="*/ 2147483646 h 1787"/>
              <a:gd name="T20" fmla="*/ 2147483646 w 944"/>
              <a:gd name="T21" fmla="*/ 2147483646 h 1787"/>
              <a:gd name="T22" fmla="*/ 2147483646 w 944"/>
              <a:gd name="T23" fmla="*/ 2147483646 h 1787"/>
              <a:gd name="T24" fmla="*/ 2147483646 w 944"/>
              <a:gd name="T25" fmla="*/ 2147483646 h 1787"/>
              <a:gd name="T26" fmla="*/ 2147483646 w 944"/>
              <a:gd name="T27" fmla="*/ 2147483646 h 1787"/>
              <a:gd name="T28" fmla="*/ 2147483646 w 944"/>
              <a:gd name="T29" fmla="*/ 2147483646 h 1787"/>
              <a:gd name="T30" fmla="*/ 2147483646 w 944"/>
              <a:gd name="T31" fmla="*/ 2147483646 h 1787"/>
              <a:gd name="T32" fmla="*/ 2147483646 w 944"/>
              <a:gd name="T33" fmla="*/ 2147483646 h 1787"/>
              <a:gd name="T34" fmla="*/ 2147483646 w 944"/>
              <a:gd name="T35" fmla="*/ 2147483646 h 1787"/>
              <a:gd name="T36" fmla="*/ 2147483646 w 944"/>
              <a:gd name="T37" fmla="*/ 2147483646 h 1787"/>
              <a:gd name="T38" fmla="*/ 2147483646 w 944"/>
              <a:gd name="T39" fmla="*/ 2147483646 h 1787"/>
              <a:gd name="T40" fmla="*/ 2147483646 w 944"/>
              <a:gd name="T41" fmla="*/ 2147483646 h 1787"/>
              <a:gd name="T42" fmla="*/ 2147483646 w 944"/>
              <a:gd name="T43" fmla="*/ 2147483646 h 1787"/>
              <a:gd name="T44" fmla="*/ 2147483646 w 944"/>
              <a:gd name="T45" fmla="*/ 2147483646 h 1787"/>
              <a:gd name="T46" fmla="*/ 2147483646 w 944"/>
              <a:gd name="T47" fmla="*/ 2147483646 h 1787"/>
              <a:gd name="T48" fmla="*/ 2147483646 w 944"/>
              <a:gd name="T49" fmla="*/ 2147483646 h 1787"/>
              <a:gd name="T50" fmla="*/ 2147483646 w 944"/>
              <a:gd name="T51" fmla="*/ 2147483646 h 1787"/>
              <a:gd name="T52" fmla="*/ 2147483646 w 944"/>
              <a:gd name="T53" fmla="*/ 2147483646 h 1787"/>
              <a:gd name="T54" fmla="*/ 2147483646 w 944"/>
              <a:gd name="T55" fmla="*/ 2147483646 h 1787"/>
              <a:gd name="T56" fmla="*/ 2147483646 w 944"/>
              <a:gd name="T57" fmla="*/ 2147483646 h 1787"/>
              <a:gd name="T58" fmla="*/ 2147483646 w 944"/>
              <a:gd name="T59" fmla="*/ 2147483646 h 1787"/>
              <a:gd name="T60" fmla="*/ 2147483646 w 944"/>
              <a:gd name="T61" fmla="*/ 2147483646 h 1787"/>
              <a:gd name="T62" fmla="*/ 2147483646 w 944"/>
              <a:gd name="T63" fmla="*/ 2147483646 h 1787"/>
              <a:gd name="T64" fmla="*/ 2147483646 w 944"/>
              <a:gd name="T65" fmla="*/ 2147483646 h 1787"/>
              <a:gd name="T66" fmla="*/ 2147483646 w 944"/>
              <a:gd name="T67" fmla="*/ 2147483646 h 1787"/>
              <a:gd name="T68" fmla="*/ 2147483646 w 944"/>
              <a:gd name="T69" fmla="*/ 2147483646 h 1787"/>
              <a:gd name="T70" fmla="*/ 2147483646 w 944"/>
              <a:gd name="T71" fmla="*/ 2147483646 h 1787"/>
              <a:gd name="T72" fmla="*/ 2147483646 w 944"/>
              <a:gd name="T73" fmla="*/ 2147483646 h 1787"/>
              <a:gd name="T74" fmla="*/ 2147483646 w 944"/>
              <a:gd name="T75" fmla="*/ 2147483646 h 1787"/>
              <a:gd name="T76" fmla="*/ 2147483646 w 944"/>
              <a:gd name="T77" fmla="*/ 2147483646 h 1787"/>
              <a:gd name="T78" fmla="*/ 2147483646 w 944"/>
              <a:gd name="T79" fmla="*/ 2147483646 h 1787"/>
              <a:gd name="T80" fmla="*/ 2147483646 w 944"/>
              <a:gd name="T81" fmla="*/ 2147483646 h 1787"/>
              <a:gd name="T82" fmla="*/ 2147483646 w 944"/>
              <a:gd name="T83" fmla="*/ 2147483646 h 1787"/>
              <a:gd name="T84" fmla="*/ 2147483646 w 944"/>
              <a:gd name="T85" fmla="*/ 2147483646 h 1787"/>
              <a:gd name="T86" fmla="*/ 2147483646 w 944"/>
              <a:gd name="T87" fmla="*/ 2147483646 h 1787"/>
              <a:gd name="T88" fmla="*/ 2147483646 w 944"/>
              <a:gd name="T89" fmla="*/ 2147483646 h 1787"/>
              <a:gd name="T90" fmla="*/ 2147483646 w 944"/>
              <a:gd name="T91" fmla="*/ 2147483646 h 1787"/>
              <a:gd name="T92" fmla="*/ 2147483646 w 944"/>
              <a:gd name="T93" fmla="*/ 2147483646 h 1787"/>
              <a:gd name="T94" fmla="*/ 2147483646 w 944"/>
              <a:gd name="T95" fmla="*/ 2147483646 h 1787"/>
              <a:gd name="T96" fmla="*/ 2147483646 w 944"/>
              <a:gd name="T97" fmla="*/ 2147483646 h 1787"/>
              <a:gd name="T98" fmla="*/ 2147483646 w 944"/>
              <a:gd name="T99" fmla="*/ 2147483646 h 1787"/>
              <a:gd name="T100" fmla="*/ 2147483646 w 944"/>
              <a:gd name="T101" fmla="*/ 2147483646 h 1787"/>
              <a:gd name="T102" fmla="*/ 2147483646 w 944"/>
              <a:gd name="T103" fmla="*/ 2147483646 h 1787"/>
              <a:gd name="T104" fmla="*/ 2147483646 w 944"/>
              <a:gd name="T105" fmla="*/ 2147483646 h 1787"/>
              <a:gd name="T106" fmla="*/ 2147483646 w 944"/>
              <a:gd name="T107" fmla="*/ 2147483646 h 1787"/>
              <a:gd name="T108" fmla="*/ 2147483646 w 944"/>
              <a:gd name="T109" fmla="*/ 0 h 17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44"/>
              <a:gd name="T166" fmla="*/ 0 h 1787"/>
              <a:gd name="T167" fmla="*/ 944 w 944"/>
              <a:gd name="T168" fmla="*/ 1787 h 178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44" h="1787">
                <a:moveTo>
                  <a:pt x="223" y="0"/>
                </a:moveTo>
                <a:lnTo>
                  <a:pt x="210" y="2"/>
                </a:lnTo>
                <a:lnTo>
                  <a:pt x="194" y="7"/>
                </a:lnTo>
                <a:lnTo>
                  <a:pt x="183" y="14"/>
                </a:lnTo>
                <a:lnTo>
                  <a:pt x="165" y="28"/>
                </a:lnTo>
                <a:lnTo>
                  <a:pt x="156" y="37"/>
                </a:lnTo>
                <a:lnTo>
                  <a:pt x="150" y="46"/>
                </a:lnTo>
                <a:lnTo>
                  <a:pt x="147" y="50"/>
                </a:lnTo>
                <a:lnTo>
                  <a:pt x="141" y="61"/>
                </a:lnTo>
                <a:lnTo>
                  <a:pt x="134" y="78"/>
                </a:lnTo>
                <a:lnTo>
                  <a:pt x="0" y="731"/>
                </a:lnTo>
                <a:lnTo>
                  <a:pt x="0" y="736"/>
                </a:lnTo>
                <a:lnTo>
                  <a:pt x="0" y="742"/>
                </a:lnTo>
                <a:lnTo>
                  <a:pt x="2" y="748"/>
                </a:lnTo>
                <a:lnTo>
                  <a:pt x="3" y="753"/>
                </a:lnTo>
                <a:lnTo>
                  <a:pt x="6" y="758"/>
                </a:lnTo>
                <a:lnTo>
                  <a:pt x="8" y="763"/>
                </a:lnTo>
                <a:lnTo>
                  <a:pt x="12" y="768"/>
                </a:lnTo>
                <a:lnTo>
                  <a:pt x="15" y="772"/>
                </a:lnTo>
                <a:lnTo>
                  <a:pt x="19" y="776"/>
                </a:lnTo>
                <a:lnTo>
                  <a:pt x="24" y="781"/>
                </a:lnTo>
                <a:lnTo>
                  <a:pt x="28" y="784"/>
                </a:lnTo>
                <a:lnTo>
                  <a:pt x="33" y="788"/>
                </a:lnTo>
                <a:lnTo>
                  <a:pt x="38" y="789"/>
                </a:lnTo>
                <a:lnTo>
                  <a:pt x="44" y="791"/>
                </a:lnTo>
                <a:lnTo>
                  <a:pt x="50" y="793"/>
                </a:lnTo>
                <a:lnTo>
                  <a:pt x="56" y="795"/>
                </a:lnTo>
                <a:lnTo>
                  <a:pt x="62" y="795"/>
                </a:lnTo>
                <a:lnTo>
                  <a:pt x="68" y="796"/>
                </a:lnTo>
                <a:lnTo>
                  <a:pt x="74" y="795"/>
                </a:lnTo>
                <a:lnTo>
                  <a:pt x="80" y="795"/>
                </a:lnTo>
                <a:lnTo>
                  <a:pt x="86" y="793"/>
                </a:lnTo>
                <a:lnTo>
                  <a:pt x="91" y="791"/>
                </a:lnTo>
                <a:lnTo>
                  <a:pt x="96" y="789"/>
                </a:lnTo>
                <a:lnTo>
                  <a:pt x="101" y="788"/>
                </a:lnTo>
                <a:lnTo>
                  <a:pt x="106" y="784"/>
                </a:lnTo>
                <a:lnTo>
                  <a:pt x="111" y="781"/>
                </a:lnTo>
                <a:lnTo>
                  <a:pt x="115" y="776"/>
                </a:lnTo>
                <a:lnTo>
                  <a:pt x="119" y="772"/>
                </a:lnTo>
                <a:lnTo>
                  <a:pt x="123" y="768"/>
                </a:lnTo>
                <a:lnTo>
                  <a:pt x="126" y="763"/>
                </a:lnTo>
                <a:lnTo>
                  <a:pt x="129" y="758"/>
                </a:lnTo>
                <a:lnTo>
                  <a:pt x="131" y="753"/>
                </a:lnTo>
                <a:lnTo>
                  <a:pt x="133" y="748"/>
                </a:lnTo>
                <a:lnTo>
                  <a:pt x="137" y="731"/>
                </a:lnTo>
                <a:lnTo>
                  <a:pt x="249" y="269"/>
                </a:lnTo>
                <a:lnTo>
                  <a:pt x="249" y="1708"/>
                </a:lnTo>
                <a:lnTo>
                  <a:pt x="249" y="1715"/>
                </a:lnTo>
                <a:lnTo>
                  <a:pt x="251" y="1724"/>
                </a:lnTo>
                <a:lnTo>
                  <a:pt x="255" y="1729"/>
                </a:lnTo>
                <a:lnTo>
                  <a:pt x="259" y="1737"/>
                </a:lnTo>
                <a:lnTo>
                  <a:pt x="263" y="1743"/>
                </a:lnTo>
                <a:lnTo>
                  <a:pt x="268" y="1748"/>
                </a:lnTo>
                <a:lnTo>
                  <a:pt x="273" y="1754"/>
                </a:lnTo>
                <a:lnTo>
                  <a:pt x="279" y="1760"/>
                </a:lnTo>
                <a:lnTo>
                  <a:pt x="284" y="1763"/>
                </a:lnTo>
                <a:lnTo>
                  <a:pt x="290" y="1767"/>
                </a:lnTo>
                <a:lnTo>
                  <a:pt x="297" y="1771"/>
                </a:lnTo>
                <a:lnTo>
                  <a:pt x="304" y="1774"/>
                </a:lnTo>
                <a:lnTo>
                  <a:pt x="312" y="1777"/>
                </a:lnTo>
                <a:lnTo>
                  <a:pt x="319" y="1778"/>
                </a:lnTo>
                <a:lnTo>
                  <a:pt x="327" y="1778"/>
                </a:lnTo>
                <a:lnTo>
                  <a:pt x="335" y="1779"/>
                </a:lnTo>
                <a:lnTo>
                  <a:pt x="342" y="1778"/>
                </a:lnTo>
                <a:lnTo>
                  <a:pt x="351" y="1778"/>
                </a:lnTo>
                <a:lnTo>
                  <a:pt x="358" y="1777"/>
                </a:lnTo>
                <a:lnTo>
                  <a:pt x="365" y="1774"/>
                </a:lnTo>
                <a:lnTo>
                  <a:pt x="373" y="1771"/>
                </a:lnTo>
                <a:lnTo>
                  <a:pt x="380" y="1767"/>
                </a:lnTo>
                <a:lnTo>
                  <a:pt x="386" y="1763"/>
                </a:lnTo>
                <a:lnTo>
                  <a:pt x="392" y="1760"/>
                </a:lnTo>
                <a:lnTo>
                  <a:pt x="398" y="1754"/>
                </a:lnTo>
                <a:lnTo>
                  <a:pt x="403" y="1748"/>
                </a:lnTo>
                <a:lnTo>
                  <a:pt x="408" y="1743"/>
                </a:lnTo>
                <a:lnTo>
                  <a:pt x="412" y="1737"/>
                </a:lnTo>
                <a:lnTo>
                  <a:pt x="416" y="1729"/>
                </a:lnTo>
                <a:lnTo>
                  <a:pt x="419" y="1723"/>
                </a:lnTo>
                <a:lnTo>
                  <a:pt x="421" y="1716"/>
                </a:lnTo>
                <a:lnTo>
                  <a:pt x="423" y="1708"/>
                </a:lnTo>
                <a:lnTo>
                  <a:pt x="424" y="1701"/>
                </a:lnTo>
                <a:lnTo>
                  <a:pt x="425" y="1681"/>
                </a:lnTo>
                <a:lnTo>
                  <a:pt x="472" y="975"/>
                </a:lnTo>
                <a:lnTo>
                  <a:pt x="471" y="976"/>
                </a:lnTo>
                <a:lnTo>
                  <a:pt x="520" y="1692"/>
                </a:lnTo>
                <a:lnTo>
                  <a:pt x="521" y="1708"/>
                </a:lnTo>
                <a:lnTo>
                  <a:pt x="521" y="1716"/>
                </a:lnTo>
                <a:lnTo>
                  <a:pt x="522" y="1723"/>
                </a:lnTo>
                <a:lnTo>
                  <a:pt x="524" y="1729"/>
                </a:lnTo>
                <a:lnTo>
                  <a:pt x="526" y="1737"/>
                </a:lnTo>
                <a:lnTo>
                  <a:pt x="529" y="1743"/>
                </a:lnTo>
                <a:lnTo>
                  <a:pt x="533" y="1750"/>
                </a:lnTo>
                <a:lnTo>
                  <a:pt x="538" y="1756"/>
                </a:lnTo>
                <a:lnTo>
                  <a:pt x="543" y="1761"/>
                </a:lnTo>
                <a:lnTo>
                  <a:pt x="549" y="1766"/>
                </a:lnTo>
                <a:lnTo>
                  <a:pt x="556" y="1771"/>
                </a:lnTo>
                <a:lnTo>
                  <a:pt x="562" y="1775"/>
                </a:lnTo>
                <a:lnTo>
                  <a:pt x="569" y="1778"/>
                </a:lnTo>
                <a:lnTo>
                  <a:pt x="576" y="1781"/>
                </a:lnTo>
                <a:lnTo>
                  <a:pt x="584" y="1784"/>
                </a:lnTo>
                <a:lnTo>
                  <a:pt x="591" y="1785"/>
                </a:lnTo>
                <a:lnTo>
                  <a:pt x="599" y="1786"/>
                </a:lnTo>
                <a:lnTo>
                  <a:pt x="607" y="1786"/>
                </a:lnTo>
                <a:lnTo>
                  <a:pt x="614" y="1786"/>
                </a:lnTo>
                <a:lnTo>
                  <a:pt x="622" y="1785"/>
                </a:lnTo>
                <a:lnTo>
                  <a:pt x="630" y="1784"/>
                </a:lnTo>
                <a:lnTo>
                  <a:pt x="637" y="1781"/>
                </a:lnTo>
                <a:lnTo>
                  <a:pt x="645" y="1778"/>
                </a:lnTo>
                <a:lnTo>
                  <a:pt x="652" y="1775"/>
                </a:lnTo>
                <a:lnTo>
                  <a:pt x="658" y="1771"/>
                </a:lnTo>
                <a:lnTo>
                  <a:pt x="663" y="1766"/>
                </a:lnTo>
                <a:lnTo>
                  <a:pt x="669" y="1761"/>
                </a:lnTo>
                <a:lnTo>
                  <a:pt x="674" y="1756"/>
                </a:lnTo>
                <a:lnTo>
                  <a:pt x="679" y="1750"/>
                </a:lnTo>
                <a:lnTo>
                  <a:pt x="683" y="1743"/>
                </a:lnTo>
                <a:lnTo>
                  <a:pt x="687" y="1737"/>
                </a:lnTo>
                <a:lnTo>
                  <a:pt x="691" y="1730"/>
                </a:lnTo>
                <a:lnTo>
                  <a:pt x="694" y="1723"/>
                </a:lnTo>
                <a:lnTo>
                  <a:pt x="696" y="1716"/>
                </a:lnTo>
                <a:lnTo>
                  <a:pt x="697" y="1708"/>
                </a:lnTo>
                <a:lnTo>
                  <a:pt x="697" y="275"/>
                </a:lnTo>
                <a:lnTo>
                  <a:pt x="805" y="738"/>
                </a:lnTo>
                <a:lnTo>
                  <a:pt x="809" y="754"/>
                </a:lnTo>
                <a:lnTo>
                  <a:pt x="811" y="759"/>
                </a:lnTo>
                <a:lnTo>
                  <a:pt x="813" y="765"/>
                </a:lnTo>
                <a:lnTo>
                  <a:pt x="815" y="771"/>
                </a:lnTo>
                <a:lnTo>
                  <a:pt x="819" y="775"/>
                </a:lnTo>
                <a:lnTo>
                  <a:pt x="823" y="780"/>
                </a:lnTo>
                <a:lnTo>
                  <a:pt x="826" y="784"/>
                </a:lnTo>
                <a:lnTo>
                  <a:pt x="831" y="788"/>
                </a:lnTo>
                <a:lnTo>
                  <a:pt x="835" y="791"/>
                </a:lnTo>
                <a:lnTo>
                  <a:pt x="841" y="794"/>
                </a:lnTo>
                <a:lnTo>
                  <a:pt x="846" y="797"/>
                </a:lnTo>
                <a:lnTo>
                  <a:pt x="850" y="799"/>
                </a:lnTo>
                <a:lnTo>
                  <a:pt x="856" y="801"/>
                </a:lnTo>
                <a:lnTo>
                  <a:pt x="862" y="803"/>
                </a:lnTo>
                <a:lnTo>
                  <a:pt x="868" y="803"/>
                </a:lnTo>
                <a:lnTo>
                  <a:pt x="874" y="804"/>
                </a:lnTo>
                <a:lnTo>
                  <a:pt x="880" y="803"/>
                </a:lnTo>
                <a:lnTo>
                  <a:pt x="886" y="803"/>
                </a:lnTo>
                <a:lnTo>
                  <a:pt x="892" y="801"/>
                </a:lnTo>
                <a:lnTo>
                  <a:pt x="897" y="799"/>
                </a:lnTo>
                <a:lnTo>
                  <a:pt x="903" y="797"/>
                </a:lnTo>
                <a:lnTo>
                  <a:pt x="908" y="794"/>
                </a:lnTo>
                <a:lnTo>
                  <a:pt x="913" y="791"/>
                </a:lnTo>
                <a:lnTo>
                  <a:pt x="918" y="788"/>
                </a:lnTo>
                <a:lnTo>
                  <a:pt x="922" y="784"/>
                </a:lnTo>
                <a:lnTo>
                  <a:pt x="927" y="780"/>
                </a:lnTo>
                <a:lnTo>
                  <a:pt x="930" y="775"/>
                </a:lnTo>
                <a:lnTo>
                  <a:pt x="934" y="771"/>
                </a:lnTo>
                <a:lnTo>
                  <a:pt x="936" y="765"/>
                </a:lnTo>
                <a:lnTo>
                  <a:pt x="939" y="760"/>
                </a:lnTo>
                <a:lnTo>
                  <a:pt x="940" y="754"/>
                </a:lnTo>
                <a:lnTo>
                  <a:pt x="942" y="750"/>
                </a:lnTo>
                <a:lnTo>
                  <a:pt x="943" y="742"/>
                </a:lnTo>
                <a:lnTo>
                  <a:pt x="943" y="738"/>
                </a:lnTo>
                <a:lnTo>
                  <a:pt x="807" y="85"/>
                </a:lnTo>
                <a:lnTo>
                  <a:pt x="800" y="68"/>
                </a:lnTo>
                <a:lnTo>
                  <a:pt x="795" y="58"/>
                </a:lnTo>
                <a:lnTo>
                  <a:pt x="793" y="53"/>
                </a:lnTo>
                <a:lnTo>
                  <a:pt x="785" y="43"/>
                </a:lnTo>
                <a:lnTo>
                  <a:pt x="777" y="34"/>
                </a:lnTo>
                <a:lnTo>
                  <a:pt x="761" y="20"/>
                </a:lnTo>
                <a:lnTo>
                  <a:pt x="750" y="11"/>
                </a:lnTo>
                <a:lnTo>
                  <a:pt x="735" y="4"/>
                </a:lnTo>
                <a:lnTo>
                  <a:pt x="717" y="0"/>
                </a:lnTo>
                <a:lnTo>
                  <a:pt x="223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977900" y="3328988"/>
            <a:ext cx="496888" cy="530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76808" name="Group 14"/>
          <p:cNvGrpSpPr>
            <a:grpSpLocks/>
          </p:cNvGrpSpPr>
          <p:nvPr/>
        </p:nvGrpSpPr>
        <p:grpSpPr bwMode="auto">
          <a:xfrm>
            <a:off x="7945438" y="3643313"/>
            <a:ext cx="1055687" cy="2540000"/>
            <a:chOff x="4150" y="651"/>
            <a:chExt cx="665" cy="1600"/>
          </a:xfrm>
        </p:grpSpPr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150" y="1026"/>
              <a:ext cx="665" cy="1225"/>
            </a:xfrm>
            <a:custGeom>
              <a:avLst/>
              <a:gdLst/>
              <a:ahLst/>
              <a:cxnLst>
                <a:cxn ang="0">
                  <a:pos x="194" y="7"/>
                </a:cxn>
                <a:cxn ang="0">
                  <a:pos x="156" y="37"/>
                </a:cxn>
                <a:cxn ang="0">
                  <a:pos x="141" y="61"/>
                </a:cxn>
                <a:cxn ang="0">
                  <a:pos x="0" y="736"/>
                </a:cxn>
                <a:cxn ang="0">
                  <a:pos x="3" y="753"/>
                </a:cxn>
                <a:cxn ang="0">
                  <a:pos x="12" y="768"/>
                </a:cxn>
                <a:cxn ang="0">
                  <a:pos x="24" y="781"/>
                </a:cxn>
                <a:cxn ang="0">
                  <a:pos x="38" y="789"/>
                </a:cxn>
                <a:cxn ang="0">
                  <a:pos x="56" y="795"/>
                </a:cxn>
                <a:cxn ang="0">
                  <a:pos x="74" y="795"/>
                </a:cxn>
                <a:cxn ang="0">
                  <a:pos x="91" y="791"/>
                </a:cxn>
                <a:cxn ang="0">
                  <a:pos x="106" y="784"/>
                </a:cxn>
                <a:cxn ang="0">
                  <a:pos x="119" y="772"/>
                </a:cxn>
                <a:cxn ang="0">
                  <a:pos x="129" y="758"/>
                </a:cxn>
                <a:cxn ang="0">
                  <a:pos x="137" y="731"/>
                </a:cxn>
                <a:cxn ang="0">
                  <a:pos x="249" y="1715"/>
                </a:cxn>
                <a:cxn ang="0">
                  <a:pos x="259" y="1737"/>
                </a:cxn>
                <a:cxn ang="0">
                  <a:pos x="273" y="1754"/>
                </a:cxn>
                <a:cxn ang="0">
                  <a:pos x="290" y="1767"/>
                </a:cxn>
                <a:cxn ang="0">
                  <a:pos x="312" y="1777"/>
                </a:cxn>
                <a:cxn ang="0">
                  <a:pos x="335" y="1779"/>
                </a:cxn>
                <a:cxn ang="0">
                  <a:pos x="358" y="1777"/>
                </a:cxn>
                <a:cxn ang="0">
                  <a:pos x="380" y="1767"/>
                </a:cxn>
                <a:cxn ang="0">
                  <a:pos x="398" y="1754"/>
                </a:cxn>
                <a:cxn ang="0">
                  <a:pos x="412" y="1737"/>
                </a:cxn>
                <a:cxn ang="0">
                  <a:pos x="421" y="1716"/>
                </a:cxn>
                <a:cxn ang="0">
                  <a:pos x="425" y="1681"/>
                </a:cxn>
                <a:cxn ang="0">
                  <a:pos x="520" y="1692"/>
                </a:cxn>
                <a:cxn ang="0">
                  <a:pos x="522" y="1723"/>
                </a:cxn>
                <a:cxn ang="0">
                  <a:pos x="529" y="1743"/>
                </a:cxn>
                <a:cxn ang="0">
                  <a:pos x="543" y="1761"/>
                </a:cxn>
                <a:cxn ang="0">
                  <a:pos x="562" y="1775"/>
                </a:cxn>
                <a:cxn ang="0">
                  <a:pos x="584" y="1784"/>
                </a:cxn>
                <a:cxn ang="0">
                  <a:pos x="607" y="1786"/>
                </a:cxn>
                <a:cxn ang="0">
                  <a:pos x="630" y="1784"/>
                </a:cxn>
                <a:cxn ang="0">
                  <a:pos x="652" y="1775"/>
                </a:cxn>
                <a:cxn ang="0">
                  <a:pos x="669" y="1761"/>
                </a:cxn>
                <a:cxn ang="0">
                  <a:pos x="683" y="1743"/>
                </a:cxn>
                <a:cxn ang="0">
                  <a:pos x="694" y="1723"/>
                </a:cxn>
                <a:cxn ang="0">
                  <a:pos x="697" y="275"/>
                </a:cxn>
                <a:cxn ang="0">
                  <a:pos x="811" y="759"/>
                </a:cxn>
                <a:cxn ang="0">
                  <a:pos x="819" y="775"/>
                </a:cxn>
                <a:cxn ang="0">
                  <a:pos x="831" y="788"/>
                </a:cxn>
                <a:cxn ang="0">
                  <a:pos x="846" y="797"/>
                </a:cxn>
                <a:cxn ang="0">
                  <a:pos x="862" y="803"/>
                </a:cxn>
                <a:cxn ang="0">
                  <a:pos x="880" y="803"/>
                </a:cxn>
                <a:cxn ang="0">
                  <a:pos x="897" y="799"/>
                </a:cxn>
                <a:cxn ang="0">
                  <a:pos x="913" y="791"/>
                </a:cxn>
                <a:cxn ang="0">
                  <a:pos x="927" y="780"/>
                </a:cxn>
                <a:cxn ang="0">
                  <a:pos x="936" y="765"/>
                </a:cxn>
                <a:cxn ang="0">
                  <a:pos x="942" y="750"/>
                </a:cxn>
                <a:cxn ang="0">
                  <a:pos x="807" y="85"/>
                </a:cxn>
                <a:cxn ang="0">
                  <a:pos x="793" y="53"/>
                </a:cxn>
                <a:cxn ang="0">
                  <a:pos x="761" y="20"/>
                </a:cxn>
                <a:cxn ang="0">
                  <a:pos x="717" y="0"/>
                </a:cxn>
              </a:cxnLst>
              <a:rect l="0" t="0" r="r" b="b"/>
              <a:pathLst>
                <a:path w="944" h="1787">
                  <a:moveTo>
                    <a:pt x="223" y="0"/>
                  </a:moveTo>
                  <a:lnTo>
                    <a:pt x="210" y="2"/>
                  </a:lnTo>
                  <a:lnTo>
                    <a:pt x="194" y="7"/>
                  </a:lnTo>
                  <a:lnTo>
                    <a:pt x="183" y="14"/>
                  </a:lnTo>
                  <a:lnTo>
                    <a:pt x="165" y="28"/>
                  </a:lnTo>
                  <a:lnTo>
                    <a:pt x="156" y="37"/>
                  </a:lnTo>
                  <a:lnTo>
                    <a:pt x="150" y="46"/>
                  </a:lnTo>
                  <a:lnTo>
                    <a:pt x="147" y="50"/>
                  </a:lnTo>
                  <a:lnTo>
                    <a:pt x="141" y="61"/>
                  </a:lnTo>
                  <a:lnTo>
                    <a:pt x="134" y="78"/>
                  </a:lnTo>
                  <a:lnTo>
                    <a:pt x="0" y="731"/>
                  </a:lnTo>
                  <a:lnTo>
                    <a:pt x="0" y="736"/>
                  </a:lnTo>
                  <a:lnTo>
                    <a:pt x="0" y="742"/>
                  </a:lnTo>
                  <a:lnTo>
                    <a:pt x="2" y="748"/>
                  </a:lnTo>
                  <a:lnTo>
                    <a:pt x="3" y="753"/>
                  </a:lnTo>
                  <a:lnTo>
                    <a:pt x="6" y="758"/>
                  </a:lnTo>
                  <a:lnTo>
                    <a:pt x="8" y="763"/>
                  </a:lnTo>
                  <a:lnTo>
                    <a:pt x="12" y="768"/>
                  </a:lnTo>
                  <a:lnTo>
                    <a:pt x="15" y="772"/>
                  </a:lnTo>
                  <a:lnTo>
                    <a:pt x="19" y="776"/>
                  </a:lnTo>
                  <a:lnTo>
                    <a:pt x="24" y="781"/>
                  </a:lnTo>
                  <a:lnTo>
                    <a:pt x="28" y="784"/>
                  </a:lnTo>
                  <a:lnTo>
                    <a:pt x="33" y="788"/>
                  </a:lnTo>
                  <a:lnTo>
                    <a:pt x="38" y="789"/>
                  </a:lnTo>
                  <a:lnTo>
                    <a:pt x="44" y="791"/>
                  </a:lnTo>
                  <a:lnTo>
                    <a:pt x="50" y="793"/>
                  </a:lnTo>
                  <a:lnTo>
                    <a:pt x="56" y="795"/>
                  </a:lnTo>
                  <a:lnTo>
                    <a:pt x="62" y="795"/>
                  </a:lnTo>
                  <a:lnTo>
                    <a:pt x="68" y="796"/>
                  </a:lnTo>
                  <a:lnTo>
                    <a:pt x="74" y="795"/>
                  </a:lnTo>
                  <a:lnTo>
                    <a:pt x="80" y="795"/>
                  </a:lnTo>
                  <a:lnTo>
                    <a:pt x="86" y="793"/>
                  </a:lnTo>
                  <a:lnTo>
                    <a:pt x="91" y="791"/>
                  </a:lnTo>
                  <a:lnTo>
                    <a:pt x="96" y="789"/>
                  </a:lnTo>
                  <a:lnTo>
                    <a:pt x="101" y="788"/>
                  </a:lnTo>
                  <a:lnTo>
                    <a:pt x="106" y="784"/>
                  </a:lnTo>
                  <a:lnTo>
                    <a:pt x="111" y="781"/>
                  </a:lnTo>
                  <a:lnTo>
                    <a:pt x="115" y="776"/>
                  </a:lnTo>
                  <a:lnTo>
                    <a:pt x="119" y="772"/>
                  </a:lnTo>
                  <a:lnTo>
                    <a:pt x="123" y="768"/>
                  </a:lnTo>
                  <a:lnTo>
                    <a:pt x="126" y="763"/>
                  </a:lnTo>
                  <a:lnTo>
                    <a:pt x="129" y="758"/>
                  </a:lnTo>
                  <a:lnTo>
                    <a:pt x="131" y="753"/>
                  </a:lnTo>
                  <a:lnTo>
                    <a:pt x="133" y="748"/>
                  </a:lnTo>
                  <a:lnTo>
                    <a:pt x="137" y="731"/>
                  </a:lnTo>
                  <a:lnTo>
                    <a:pt x="249" y="269"/>
                  </a:lnTo>
                  <a:lnTo>
                    <a:pt x="249" y="1708"/>
                  </a:lnTo>
                  <a:lnTo>
                    <a:pt x="249" y="1715"/>
                  </a:lnTo>
                  <a:lnTo>
                    <a:pt x="251" y="1724"/>
                  </a:lnTo>
                  <a:lnTo>
                    <a:pt x="255" y="1729"/>
                  </a:lnTo>
                  <a:lnTo>
                    <a:pt x="259" y="1737"/>
                  </a:lnTo>
                  <a:lnTo>
                    <a:pt x="263" y="1743"/>
                  </a:lnTo>
                  <a:lnTo>
                    <a:pt x="268" y="1748"/>
                  </a:lnTo>
                  <a:lnTo>
                    <a:pt x="273" y="1754"/>
                  </a:lnTo>
                  <a:lnTo>
                    <a:pt x="279" y="1760"/>
                  </a:lnTo>
                  <a:lnTo>
                    <a:pt x="284" y="1763"/>
                  </a:lnTo>
                  <a:lnTo>
                    <a:pt x="290" y="1767"/>
                  </a:lnTo>
                  <a:lnTo>
                    <a:pt x="297" y="1771"/>
                  </a:lnTo>
                  <a:lnTo>
                    <a:pt x="304" y="1774"/>
                  </a:lnTo>
                  <a:lnTo>
                    <a:pt x="312" y="1777"/>
                  </a:lnTo>
                  <a:lnTo>
                    <a:pt x="319" y="1778"/>
                  </a:lnTo>
                  <a:lnTo>
                    <a:pt x="327" y="1778"/>
                  </a:lnTo>
                  <a:lnTo>
                    <a:pt x="335" y="1779"/>
                  </a:lnTo>
                  <a:lnTo>
                    <a:pt x="342" y="1778"/>
                  </a:lnTo>
                  <a:lnTo>
                    <a:pt x="351" y="1778"/>
                  </a:lnTo>
                  <a:lnTo>
                    <a:pt x="358" y="1777"/>
                  </a:lnTo>
                  <a:lnTo>
                    <a:pt x="365" y="1774"/>
                  </a:lnTo>
                  <a:lnTo>
                    <a:pt x="373" y="1771"/>
                  </a:lnTo>
                  <a:lnTo>
                    <a:pt x="380" y="1767"/>
                  </a:lnTo>
                  <a:lnTo>
                    <a:pt x="386" y="1763"/>
                  </a:lnTo>
                  <a:lnTo>
                    <a:pt x="392" y="1760"/>
                  </a:lnTo>
                  <a:lnTo>
                    <a:pt x="398" y="1754"/>
                  </a:lnTo>
                  <a:lnTo>
                    <a:pt x="403" y="1748"/>
                  </a:lnTo>
                  <a:lnTo>
                    <a:pt x="408" y="1743"/>
                  </a:lnTo>
                  <a:lnTo>
                    <a:pt x="412" y="1737"/>
                  </a:lnTo>
                  <a:lnTo>
                    <a:pt x="416" y="1729"/>
                  </a:lnTo>
                  <a:lnTo>
                    <a:pt x="419" y="1723"/>
                  </a:lnTo>
                  <a:lnTo>
                    <a:pt x="421" y="1716"/>
                  </a:lnTo>
                  <a:lnTo>
                    <a:pt x="423" y="1708"/>
                  </a:lnTo>
                  <a:lnTo>
                    <a:pt x="424" y="1701"/>
                  </a:lnTo>
                  <a:lnTo>
                    <a:pt x="425" y="1681"/>
                  </a:lnTo>
                  <a:lnTo>
                    <a:pt x="472" y="975"/>
                  </a:lnTo>
                  <a:lnTo>
                    <a:pt x="471" y="976"/>
                  </a:lnTo>
                  <a:lnTo>
                    <a:pt x="520" y="1692"/>
                  </a:lnTo>
                  <a:lnTo>
                    <a:pt x="521" y="1708"/>
                  </a:lnTo>
                  <a:lnTo>
                    <a:pt x="521" y="1716"/>
                  </a:lnTo>
                  <a:lnTo>
                    <a:pt x="522" y="1723"/>
                  </a:lnTo>
                  <a:lnTo>
                    <a:pt x="524" y="1729"/>
                  </a:lnTo>
                  <a:lnTo>
                    <a:pt x="526" y="1737"/>
                  </a:lnTo>
                  <a:lnTo>
                    <a:pt x="529" y="1743"/>
                  </a:lnTo>
                  <a:lnTo>
                    <a:pt x="533" y="1750"/>
                  </a:lnTo>
                  <a:lnTo>
                    <a:pt x="538" y="1756"/>
                  </a:lnTo>
                  <a:lnTo>
                    <a:pt x="543" y="1761"/>
                  </a:lnTo>
                  <a:lnTo>
                    <a:pt x="549" y="1766"/>
                  </a:lnTo>
                  <a:lnTo>
                    <a:pt x="556" y="1771"/>
                  </a:lnTo>
                  <a:lnTo>
                    <a:pt x="562" y="1775"/>
                  </a:lnTo>
                  <a:lnTo>
                    <a:pt x="569" y="1778"/>
                  </a:lnTo>
                  <a:lnTo>
                    <a:pt x="576" y="1781"/>
                  </a:lnTo>
                  <a:lnTo>
                    <a:pt x="584" y="1784"/>
                  </a:lnTo>
                  <a:lnTo>
                    <a:pt x="591" y="1785"/>
                  </a:lnTo>
                  <a:lnTo>
                    <a:pt x="599" y="1786"/>
                  </a:lnTo>
                  <a:lnTo>
                    <a:pt x="607" y="1786"/>
                  </a:lnTo>
                  <a:lnTo>
                    <a:pt x="614" y="1786"/>
                  </a:lnTo>
                  <a:lnTo>
                    <a:pt x="622" y="1785"/>
                  </a:lnTo>
                  <a:lnTo>
                    <a:pt x="630" y="1784"/>
                  </a:lnTo>
                  <a:lnTo>
                    <a:pt x="637" y="1781"/>
                  </a:lnTo>
                  <a:lnTo>
                    <a:pt x="645" y="1778"/>
                  </a:lnTo>
                  <a:lnTo>
                    <a:pt x="652" y="1775"/>
                  </a:lnTo>
                  <a:lnTo>
                    <a:pt x="658" y="1771"/>
                  </a:lnTo>
                  <a:lnTo>
                    <a:pt x="663" y="1766"/>
                  </a:lnTo>
                  <a:lnTo>
                    <a:pt x="669" y="1761"/>
                  </a:lnTo>
                  <a:lnTo>
                    <a:pt x="674" y="1756"/>
                  </a:lnTo>
                  <a:lnTo>
                    <a:pt x="679" y="1750"/>
                  </a:lnTo>
                  <a:lnTo>
                    <a:pt x="683" y="1743"/>
                  </a:lnTo>
                  <a:lnTo>
                    <a:pt x="687" y="1737"/>
                  </a:lnTo>
                  <a:lnTo>
                    <a:pt x="691" y="1730"/>
                  </a:lnTo>
                  <a:lnTo>
                    <a:pt x="694" y="1723"/>
                  </a:lnTo>
                  <a:lnTo>
                    <a:pt x="696" y="1716"/>
                  </a:lnTo>
                  <a:lnTo>
                    <a:pt x="697" y="1708"/>
                  </a:lnTo>
                  <a:lnTo>
                    <a:pt x="697" y="275"/>
                  </a:lnTo>
                  <a:lnTo>
                    <a:pt x="805" y="738"/>
                  </a:lnTo>
                  <a:lnTo>
                    <a:pt x="809" y="754"/>
                  </a:lnTo>
                  <a:lnTo>
                    <a:pt x="811" y="759"/>
                  </a:lnTo>
                  <a:lnTo>
                    <a:pt x="813" y="765"/>
                  </a:lnTo>
                  <a:lnTo>
                    <a:pt x="815" y="771"/>
                  </a:lnTo>
                  <a:lnTo>
                    <a:pt x="819" y="775"/>
                  </a:lnTo>
                  <a:lnTo>
                    <a:pt x="823" y="780"/>
                  </a:lnTo>
                  <a:lnTo>
                    <a:pt x="826" y="784"/>
                  </a:lnTo>
                  <a:lnTo>
                    <a:pt x="831" y="788"/>
                  </a:lnTo>
                  <a:lnTo>
                    <a:pt x="835" y="791"/>
                  </a:lnTo>
                  <a:lnTo>
                    <a:pt x="841" y="794"/>
                  </a:lnTo>
                  <a:lnTo>
                    <a:pt x="846" y="797"/>
                  </a:lnTo>
                  <a:lnTo>
                    <a:pt x="850" y="799"/>
                  </a:lnTo>
                  <a:lnTo>
                    <a:pt x="856" y="801"/>
                  </a:lnTo>
                  <a:lnTo>
                    <a:pt x="862" y="803"/>
                  </a:lnTo>
                  <a:lnTo>
                    <a:pt x="868" y="803"/>
                  </a:lnTo>
                  <a:lnTo>
                    <a:pt x="874" y="804"/>
                  </a:lnTo>
                  <a:lnTo>
                    <a:pt x="880" y="803"/>
                  </a:lnTo>
                  <a:lnTo>
                    <a:pt x="886" y="803"/>
                  </a:lnTo>
                  <a:lnTo>
                    <a:pt x="892" y="801"/>
                  </a:lnTo>
                  <a:lnTo>
                    <a:pt x="897" y="799"/>
                  </a:lnTo>
                  <a:lnTo>
                    <a:pt x="903" y="797"/>
                  </a:lnTo>
                  <a:lnTo>
                    <a:pt x="908" y="794"/>
                  </a:lnTo>
                  <a:lnTo>
                    <a:pt x="913" y="791"/>
                  </a:lnTo>
                  <a:lnTo>
                    <a:pt x="918" y="788"/>
                  </a:lnTo>
                  <a:lnTo>
                    <a:pt x="922" y="784"/>
                  </a:lnTo>
                  <a:lnTo>
                    <a:pt x="927" y="780"/>
                  </a:lnTo>
                  <a:lnTo>
                    <a:pt x="930" y="775"/>
                  </a:lnTo>
                  <a:lnTo>
                    <a:pt x="934" y="771"/>
                  </a:lnTo>
                  <a:lnTo>
                    <a:pt x="936" y="765"/>
                  </a:lnTo>
                  <a:lnTo>
                    <a:pt x="939" y="760"/>
                  </a:lnTo>
                  <a:lnTo>
                    <a:pt x="940" y="754"/>
                  </a:lnTo>
                  <a:lnTo>
                    <a:pt x="942" y="750"/>
                  </a:lnTo>
                  <a:lnTo>
                    <a:pt x="943" y="742"/>
                  </a:lnTo>
                  <a:lnTo>
                    <a:pt x="943" y="738"/>
                  </a:lnTo>
                  <a:lnTo>
                    <a:pt x="807" y="85"/>
                  </a:lnTo>
                  <a:lnTo>
                    <a:pt x="800" y="68"/>
                  </a:lnTo>
                  <a:lnTo>
                    <a:pt x="795" y="58"/>
                  </a:lnTo>
                  <a:lnTo>
                    <a:pt x="793" y="53"/>
                  </a:lnTo>
                  <a:lnTo>
                    <a:pt x="785" y="43"/>
                  </a:lnTo>
                  <a:lnTo>
                    <a:pt x="777" y="34"/>
                  </a:lnTo>
                  <a:lnTo>
                    <a:pt x="761" y="20"/>
                  </a:lnTo>
                  <a:lnTo>
                    <a:pt x="750" y="11"/>
                  </a:lnTo>
                  <a:lnTo>
                    <a:pt x="735" y="4"/>
                  </a:lnTo>
                  <a:lnTo>
                    <a:pt x="717" y="0"/>
                  </a:lnTo>
                  <a:lnTo>
                    <a:pt x="223" y="0"/>
                  </a:ln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1"/>
                </a:gs>
                <a:gs pos="100000">
                  <a:schemeClr val="bg2"/>
                </a:gs>
              </a:gsLst>
              <a:lin ang="2700000" scaled="1"/>
            </a:gradFill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4339" y="651"/>
              <a:ext cx="248" cy="31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tx1"/>
                </a:gs>
                <a:gs pos="100000">
                  <a:schemeClr val="bg2"/>
                </a:gs>
              </a:gsLst>
              <a:lin ang="2700000" scaled="1"/>
            </a:gra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 rot="10800000">
              <a:off x="4211" y="1480"/>
              <a:ext cx="544" cy="31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1"/>
                </a:gs>
                <a:gs pos="100000">
                  <a:schemeClr val="bg2"/>
                </a:gs>
              </a:gsLst>
              <a:lin ang="270000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76809" name="Freeform 12"/>
          <p:cNvSpPr>
            <a:spLocks/>
          </p:cNvSpPr>
          <p:nvPr/>
        </p:nvSpPr>
        <p:spPr bwMode="auto">
          <a:xfrm>
            <a:off x="5857875" y="2219325"/>
            <a:ext cx="1584325" cy="1944688"/>
          </a:xfrm>
          <a:custGeom>
            <a:avLst/>
            <a:gdLst>
              <a:gd name="T0" fmla="*/ 2147483646 w 944"/>
              <a:gd name="T1" fmla="*/ 2147483646 h 1787"/>
              <a:gd name="T2" fmla="*/ 2147483646 w 944"/>
              <a:gd name="T3" fmla="*/ 2147483646 h 1787"/>
              <a:gd name="T4" fmla="*/ 2147483646 w 944"/>
              <a:gd name="T5" fmla="*/ 2147483646 h 1787"/>
              <a:gd name="T6" fmla="*/ 0 w 944"/>
              <a:gd name="T7" fmla="*/ 2147483646 h 1787"/>
              <a:gd name="T8" fmla="*/ 2147483646 w 944"/>
              <a:gd name="T9" fmla="*/ 2147483646 h 1787"/>
              <a:gd name="T10" fmla="*/ 2147483646 w 944"/>
              <a:gd name="T11" fmla="*/ 2147483646 h 1787"/>
              <a:gd name="T12" fmla="*/ 2147483646 w 944"/>
              <a:gd name="T13" fmla="*/ 2147483646 h 1787"/>
              <a:gd name="T14" fmla="*/ 2147483646 w 944"/>
              <a:gd name="T15" fmla="*/ 2147483646 h 1787"/>
              <a:gd name="T16" fmla="*/ 2147483646 w 944"/>
              <a:gd name="T17" fmla="*/ 2147483646 h 1787"/>
              <a:gd name="T18" fmla="*/ 2147483646 w 944"/>
              <a:gd name="T19" fmla="*/ 2147483646 h 1787"/>
              <a:gd name="T20" fmla="*/ 2147483646 w 944"/>
              <a:gd name="T21" fmla="*/ 2147483646 h 1787"/>
              <a:gd name="T22" fmla="*/ 2147483646 w 944"/>
              <a:gd name="T23" fmla="*/ 2147483646 h 1787"/>
              <a:gd name="T24" fmla="*/ 2147483646 w 944"/>
              <a:gd name="T25" fmla="*/ 2147483646 h 1787"/>
              <a:gd name="T26" fmla="*/ 2147483646 w 944"/>
              <a:gd name="T27" fmla="*/ 2147483646 h 1787"/>
              <a:gd name="T28" fmla="*/ 2147483646 w 944"/>
              <a:gd name="T29" fmla="*/ 2147483646 h 1787"/>
              <a:gd name="T30" fmla="*/ 2147483646 w 944"/>
              <a:gd name="T31" fmla="*/ 2147483646 h 1787"/>
              <a:gd name="T32" fmla="*/ 2147483646 w 944"/>
              <a:gd name="T33" fmla="*/ 2147483646 h 1787"/>
              <a:gd name="T34" fmla="*/ 2147483646 w 944"/>
              <a:gd name="T35" fmla="*/ 2147483646 h 1787"/>
              <a:gd name="T36" fmla="*/ 2147483646 w 944"/>
              <a:gd name="T37" fmla="*/ 2147483646 h 1787"/>
              <a:gd name="T38" fmla="*/ 2147483646 w 944"/>
              <a:gd name="T39" fmla="*/ 2147483646 h 1787"/>
              <a:gd name="T40" fmla="*/ 2147483646 w 944"/>
              <a:gd name="T41" fmla="*/ 2147483646 h 1787"/>
              <a:gd name="T42" fmla="*/ 2147483646 w 944"/>
              <a:gd name="T43" fmla="*/ 2147483646 h 1787"/>
              <a:gd name="T44" fmla="*/ 2147483646 w 944"/>
              <a:gd name="T45" fmla="*/ 2147483646 h 1787"/>
              <a:gd name="T46" fmla="*/ 2147483646 w 944"/>
              <a:gd name="T47" fmla="*/ 2147483646 h 1787"/>
              <a:gd name="T48" fmla="*/ 2147483646 w 944"/>
              <a:gd name="T49" fmla="*/ 2147483646 h 1787"/>
              <a:gd name="T50" fmla="*/ 2147483646 w 944"/>
              <a:gd name="T51" fmla="*/ 2147483646 h 1787"/>
              <a:gd name="T52" fmla="*/ 2147483646 w 944"/>
              <a:gd name="T53" fmla="*/ 2147483646 h 1787"/>
              <a:gd name="T54" fmla="*/ 2147483646 w 944"/>
              <a:gd name="T55" fmla="*/ 2147483646 h 1787"/>
              <a:gd name="T56" fmla="*/ 2147483646 w 944"/>
              <a:gd name="T57" fmla="*/ 2147483646 h 1787"/>
              <a:gd name="T58" fmla="*/ 2147483646 w 944"/>
              <a:gd name="T59" fmla="*/ 2147483646 h 1787"/>
              <a:gd name="T60" fmla="*/ 2147483646 w 944"/>
              <a:gd name="T61" fmla="*/ 2147483646 h 1787"/>
              <a:gd name="T62" fmla="*/ 2147483646 w 944"/>
              <a:gd name="T63" fmla="*/ 2147483646 h 1787"/>
              <a:gd name="T64" fmla="*/ 2147483646 w 944"/>
              <a:gd name="T65" fmla="*/ 2147483646 h 1787"/>
              <a:gd name="T66" fmla="*/ 2147483646 w 944"/>
              <a:gd name="T67" fmla="*/ 2147483646 h 1787"/>
              <a:gd name="T68" fmla="*/ 2147483646 w 944"/>
              <a:gd name="T69" fmla="*/ 2147483646 h 1787"/>
              <a:gd name="T70" fmla="*/ 2147483646 w 944"/>
              <a:gd name="T71" fmla="*/ 2147483646 h 1787"/>
              <a:gd name="T72" fmla="*/ 2147483646 w 944"/>
              <a:gd name="T73" fmla="*/ 2147483646 h 1787"/>
              <a:gd name="T74" fmla="*/ 2147483646 w 944"/>
              <a:gd name="T75" fmla="*/ 2147483646 h 1787"/>
              <a:gd name="T76" fmla="*/ 2147483646 w 944"/>
              <a:gd name="T77" fmla="*/ 2147483646 h 1787"/>
              <a:gd name="T78" fmla="*/ 2147483646 w 944"/>
              <a:gd name="T79" fmla="*/ 2147483646 h 1787"/>
              <a:gd name="T80" fmla="*/ 2147483646 w 944"/>
              <a:gd name="T81" fmla="*/ 2147483646 h 1787"/>
              <a:gd name="T82" fmla="*/ 2147483646 w 944"/>
              <a:gd name="T83" fmla="*/ 2147483646 h 1787"/>
              <a:gd name="T84" fmla="*/ 2147483646 w 944"/>
              <a:gd name="T85" fmla="*/ 2147483646 h 1787"/>
              <a:gd name="T86" fmla="*/ 2147483646 w 944"/>
              <a:gd name="T87" fmla="*/ 2147483646 h 1787"/>
              <a:gd name="T88" fmla="*/ 2147483646 w 944"/>
              <a:gd name="T89" fmla="*/ 2147483646 h 1787"/>
              <a:gd name="T90" fmla="*/ 2147483646 w 944"/>
              <a:gd name="T91" fmla="*/ 2147483646 h 1787"/>
              <a:gd name="T92" fmla="*/ 2147483646 w 944"/>
              <a:gd name="T93" fmla="*/ 2147483646 h 1787"/>
              <a:gd name="T94" fmla="*/ 2147483646 w 944"/>
              <a:gd name="T95" fmla="*/ 2147483646 h 1787"/>
              <a:gd name="T96" fmla="*/ 2147483646 w 944"/>
              <a:gd name="T97" fmla="*/ 2147483646 h 1787"/>
              <a:gd name="T98" fmla="*/ 2147483646 w 944"/>
              <a:gd name="T99" fmla="*/ 2147483646 h 1787"/>
              <a:gd name="T100" fmla="*/ 2147483646 w 944"/>
              <a:gd name="T101" fmla="*/ 2147483646 h 1787"/>
              <a:gd name="T102" fmla="*/ 2147483646 w 944"/>
              <a:gd name="T103" fmla="*/ 2147483646 h 1787"/>
              <a:gd name="T104" fmla="*/ 2147483646 w 944"/>
              <a:gd name="T105" fmla="*/ 2147483646 h 1787"/>
              <a:gd name="T106" fmla="*/ 2147483646 w 944"/>
              <a:gd name="T107" fmla="*/ 2147483646 h 1787"/>
              <a:gd name="T108" fmla="*/ 2147483646 w 944"/>
              <a:gd name="T109" fmla="*/ 0 h 17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44"/>
              <a:gd name="T166" fmla="*/ 0 h 1787"/>
              <a:gd name="T167" fmla="*/ 944 w 944"/>
              <a:gd name="T168" fmla="*/ 1787 h 178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44" h="1787">
                <a:moveTo>
                  <a:pt x="223" y="0"/>
                </a:moveTo>
                <a:lnTo>
                  <a:pt x="210" y="2"/>
                </a:lnTo>
                <a:lnTo>
                  <a:pt x="194" y="7"/>
                </a:lnTo>
                <a:lnTo>
                  <a:pt x="183" y="14"/>
                </a:lnTo>
                <a:lnTo>
                  <a:pt x="165" y="28"/>
                </a:lnTo>
                <a:lnTo>
                  <a:pt x="156" y="37"/>
                </a:lnTo>
                <a:lnTo>
                  <a:pt x="150" y="46"/>
                </a:lnTo>
                <a:lnTo>
                  <a:pt x="147" y="50"/>
                </a:lnTo>
                <a:lnTo>
                  <a:pt x="141" y="61"/>
                </a:lnTo>
                <a:lnTo>
                  <a:pt x="134" y="78"/>
                </a:lnTo>
                <a:lnTo>
                  <a:pt x="0" y="731"/>
                </a:lnTo>
                <a:lnTo>
                  <a:pt x="0" y="736"/>
                </a:lnTo>
                <a:lnTo>
                  <a:pt x="0" y="742"/>
                </a:lnTo>
                <a:lnTo>
                  <a:pt x="2" y="748"/>
                </a:lnTo>
                <a:lnTo>
                  <a:pt x="3" y="753"/>
                </a:lnTo>
                <a:lnTo>
                  <a:pt x="6" y="758"/>
                </a:lnTo>
                <a:lnTo>
                  <a:pt x="8" y="763"/>
                </a:lnTo>
                <a:lnTo>
                  <a:pt x="12" y="768"/>
                </a:lnTo>
                <a:lnTo>
                  <a:pt x="15" y="772"/>
                </a:lnTo>
                <a:lnTo>
                  <a:pt x="19" y="776"/>
                </a:lnTo>
                <a:lnTo>
                  <a:pt x="24" y="781"/>
                </a:lnTo>
                <a:lnTo>
                  <a:pt x="28" y="784"/>
                </a:lnTo>
                <a:lnTo>
                  <a:pt x="33" y="788"/>
                </a:lnTo>
                <a:lnTo>
                  <a:pt x="38" y="789"/>
                </a:lnTo>
                <a:lnTo>
                  <a:pt x="44" y="791"/>
                </a:lnTo>
                <a:lnTo>
                  <a:pt x="50" y="793"/>
                </a:lnTo>
                <a:lnTo>
                  <a:pt x="56" y="795"/>
                </a:lnTo>
                <a:lnTo>
                  <a:pt x="62" y="795"/>
                </a:lnTo>
                <a:lnTo>
                  <a:pt x="68" y="796"/>
                </a:lnTo>
                <a:lnTo>
                  <a:pt x="74" y="795"/>
                </a:lnTo>
                <a:lnTo>
                  <a:pt x="80" y="795"/>
                </a:lnTo>
                <a:lnTo>
                  <a:pt x="86" y="793"/>
                </a:lnTo>
                <a:lnTo>
                  <a:pt x="91" y="791"/>
                </a:lnTo>
                <a:lnTo>
                  <a:pt x="96" y="789"/>
                </a:lnTo>
                <a:lnTo>
                  <a:pt x="101" y="788"/>
                </a:lnTo>
                <a:lnTo>
                  <a:pt x="106" y="784"/>
                </a:lnTo>
                <a:lnTo>
                  <a:pt x="111" y="781"/>
                </a:lnTo>
                <a:lnTo>
                  <a:pt x="115" y="776"/>
                </a:lnTo>
                <a:lnTo>
                  <a:pt x="119" y="772"/>
                </a:lnTo>
                <a:lnTo>
                  <a:pt x="123" y="768"/>
                </a:lnTo>
                <a:lnTo>
                  <a:pt x="126" y="763"/>
                </a:lnTo>
                <a:lnTo>
                  <a:pt x="129" y="758"/>
                </a:lnTo>
                <a:lnTo>
                  <a:pt x="131" y="753"/>
                </a:lnTo>
                <a:lnTo>
                  <a:pt x="133" y="748"/>
                </a:lnTo>
                <a:lnTo>
                  <a:pt x="137" y="731"/>
                </a:lnTo>
                <a:lnTo>
                  <a:pt x="249" y="269"/>
                </a:lnTo>
                <a:lnTo>
                  <a:pt x="249" y="1708"/>
                </a:lnTo>
                <a:lnTo>
                  <a:pt x="249" y="1715"/>
                </a:lnTo>
                <a:lnTo>
                  <a:pt x="251" y="1724"/>
                </a:lnTo>
                <a:lnTo>
                  <a:pt x="255" y="1729"/>
                </a:lnTo>
                <a:lnTo>
                  <a:pt x="259" y="1737"/>
                </a:lnTo>
                <a:lnTo>
                  <a:pt x="263" y="1743"/>
                </a:lnTo>
                <a:lnTo>
                  <a:pt x="268" y="1748"/>
                </a:lnTo>
                <a:lnTo>
                  <a:pt x="273" y="1754"/>
                </a:lnTo>
                <a:lnTo>
                  <a:pt x="279" y="1760"/>
                </a:lnTo>
                <a:lnTo>
                  <a:pt x="284" y="1763"/>
                </a:lnTo>
                <a:lnTo>
                  <a:pt x="290" y="1767"/>
                </a:lnTo>
                <a:lnTo>
                  <a:pt x="297" y="1771"/>
                </a:lnTo>
                <a:lnTo>
                  <a:pt x="304" y="1774"/>
                </a:lnTo>
                <a:lnTo>
                  <a:pt x="312" y="1777"/>
                </a:lnTo>
                <a:lnTo>
                  <a:pt x="319" y="1778"/>
                </a:lnTo>
                <a:lnTo>
                  <a:pt x="327" y="1778"/>
                </a:lnTo>
                <a:lnTo>
                  <a:pt x="335" y="1779"/>
                </a:lnTo>
                <a:lnTo>
                  <a:pt x="342" y="1778"/>
                </a:lnTo>
                <a:lnTo>
                  <a:pt x="351" y="1778"/>
                </a:lnTo>
                <a:lnTo>
                  <a:pt x="358" y="1777"/>
                </a:lnTo>
                <a:lnTo>
                  <a:pt x="365" y="1774"/>
                </a:lnTo>
                <a:lnTo>
                  <a:pt x="373" y="1771"/>
                </a:lnTo>
                <a:lnTo>
                  <a:pt x="380" y="1767"/>
                </a:lnTo>
                <a:lnTo>
                  <a:pt x="386" y="1763"/>
                </a:lnTo>
                <a:lnTo>
                  <a:pt x="392" y="1760"/>
                </a:lnTo>
                <a:lnTo>
                  <a:pt x="398" y="1754"/>
                </a:lnTo>
                <a:lnTo>
                  <a:pt x="403" y="1748"/>
                </a:lnTo>
                <a:lnTo>
                  <a:pt x="408" y="1743"/>
                </a:lnTo>
                <a:lnTo>
                  <a:pt x="412" y="1737"/>
                </a:lnTo>
                <a:lnTo>
                  <a:pt x="416" y="1729"/>
                </a:lnTo>
                <a:lnTo>
                  <a:pt x="419" y="1723"/>
                </a:lnTo>
                <a:lnTo>
                  <a:pt x="421" y="1716"/>
                </a:lnTo>
                <a:lnTo>
                  <a:pt x="423" y="1708"/>
                </a:lnTo>
                <a:lnTo>
                  <a:pt x="424" y="1701"/>
                </a:lnTo>
                <a:lnTo>
                  <a:pt x="425" y="1681"/>
                </a:lnTo>
                <a:lnTo>
                  <a:pt x="472" y="975"/>
                </a:lnTo>
                <a:lnTo>
                  <a:pt x="471" y="976"/>
                </a:lnTo>
                <a:lnTo>
                  <a:pt x="520" y="1692"/>
                </a:lnTo>
                <a:lnTo>
                  <a:pt x="521" y="1708"/>
                </a:lnTo>
                <a:lnTo>
                  <a:pt x="521" y="1716"/>
                </a:lnTo>
                <a:lnTo>
                  <a:pt x="522" y="1723"/>
                </a:lnTo>
                <a:lnTo>
                  <a:pt x="524" y="1729"/>
                </a:lnTo>
                <a:lnTo>
                  <a:pt x="526" y="1737"/>
                </a:lnTo>
                <a:lnTo>
                  <a:pt x="529" y="1743"/>
                </a:lnTo>
                <a:lnTo>
                  <a:pt x="533" y="1750"/>
                </a:lnTo>
                <a:lnTo>
                  <a:pt x="538" y="1756"/>
                </a:lnTo>
                <a:lnTo>
                  <a:pt x="543" y="1761"/>
                </a:lnTo>
                <a:lnTo>
                  <a:pt x="549" y="1766"/>
                </a:lnTo>
                <a:lnTo>
                  <a:pt x="556" y="1771"/>
                </a:lnTo>
                <a:lnTo>
                  <a:pt x="562" y="1775"/>
                </a:lnTo>
                <a:lnTo>
                  <a:pt x="569" y="1778"/>
                </a:lnTo>
                <a:lnTo>
                  <a:pt x="576" y="1781"/>
                </a:lnTo>
                <a:lnTo>
                  <a:pt x="584" y="1784"/>
                </a:lnTo>
                <a:lnTo>
                  <a:pt x="591" y="1785"/>
                </a:lnTo>
                <a:lnTo>
                  <a:pt x="599" y="1786"/>
                </a:lnTo>
                <a:lnTo>
                  <a:pt x="607" y="1786"/>
                </a:lnTo>
                <a:lnTo>
                  <a:pt x="614" y="1786"/>
                </a:lnTo>
                <a:lnTo>
                  <a:pt x="622" y="1785"/>
                </a:lnTo>
                <a:lnTo>
                  <a:pt x="630" y="1784"/>
                </a:lnTo>
                <a:lnTo>
                  <a:pt x="637" y="1781"/>
                </a:lnTo>
                <a:lnTo>
                  <a:pt x="645" y="1778"/>
                </a:lnTo>
                <a:lnTo>
                  <a:pt x="652" y="1775"/>
                </a:lnTo>
                <a:lnTo>
                  <a:pt x="658" y="1771"/>
                </a:lnTo>
                <a:lnTo>
                  <a:pt x="663" y="1766"/>
                </a:lnTo>
                <a:lnTo>
                  <a:pt x="669" y="1761"/>
                </a:lnTo>
                <a:lnTo>
                  <a:pt x="674" y="1756"/>
                </a:lnTo>
                <a:lnTo>
                  <a:pt x="679" y="1750"/>
                </a:lnTo>
                <a:lnTo>
                  <a:pt x="683" y="1743"/>
                </a:lnTo>
                <a:lnTo>
                  <a:pt x="687" y="1737"/>
                </a:lnTo>
                <a:lnTo>
                  <a:pt x="691" y="1730"/>
                </a:lnTo>
                <a:lnTo>
                  <a:pt x="694" y="1723"/>
                </a:lnTo>
                <a:lnTo>
                  <a:pt x="696" y="1716"/>
                </a:lnTo>
                <a:lnTo>
                  <a:pt x="697" y="1708"/>
                </a:lnTo>
                <a:lnTo>
                  <a:pt x="697" y="275"/>
                </a:lnTo>
                <a:lnTo>
                  <a:pt x="805" y="738"/>
                </a:lnTo>
                <a:lnTo>
                  <a:pt x="809" y="754"/>
                </a:lnTo>
                <a:lnTo>
                  <a:pt x="811" y="759"/>
                </a:lnTo>
                <a:lnTo>
                  <a:pt x="813" y="765"/>
                </a:lnTo>
                <a:lnTo>
                  <a:pt x="815" y="771"/>
                </a:lnTo>
                <a:lnTo>
                  <a:pt x="819" y="775"/>
                </a:lnTo>
                <a:lnTo>
                  <a:pt x="823" y="780"/>
                </a:lnTo>
                <a:lnTo>
                  <a:pt x="826" y="784"/>
                </a:lnTo>
                <a:lnTo>
                  <a:pt x="831" y="788"/>
                </a:lnTo>
                <a:lnTo>
                  <a:pt x="835" y="791"/>
                </a:lnTo>
                <a:lnTo>
                  <a:pt x="841" y="794"/>
                </a:lnTo>
                <a:lnTo>
                  <a:pt x="846" y="797"/>
                </a:lnTo>
                <a:lnTo>
                  <a:pt x="850" y="799"/>
                </a:lnTo>
                <a:lnTo>
                  <a:pt x="856" y="801"/>
                </a:lnTo>
                <a:lnTo>
                  <a:pt x="862" y="803"/>
                </a:lnTo>
                <a:lnTo>
                  <a:pt x="868" y="803"/>
                </a:lnTo>
                <a:lnTo>
                  <a:pt x="874" y="804"/>
                </a:lnTo>
                <a:lnTo>
                  <a:pt x="880" y="803"/>
                </a:lnTo>
                <a:lnTo>
                  <a:pt x="886" y="803"/>
                </a:lnTo>
                <a:lnTo>
                  <a:pt x="892" y="801"/>
                </a:lnTo>
                <a:lnTo>
                  <a:pt x="897" y="799"/>
                </a:lnTo>
                <a:lnTo>
                  <a:pt x="903" y="797"/>
                </a:lnTo>
                <a:lnTo>
                  <a:pt x="908" y="794"/>
                </a:lnTo>
                <a:lnTo>
                  <a:pt x="913" y="791"/>
                </a:lnTo>
                <a:lnTo>
                  <a:pt x="918" y="788"/>
                </a:lnTo>
                <a:lnTo>
                  <a:pt x="922" y="784"/>
                </a:lnTo>
                <a:lnTo>
                  <a:pt x="927" y="780"/>
                </a:lnTo>
                <a:lnTo>
                  <a:pt x="930" y="775"/>
                </a:lnTo>
                <a:lnTo>
                  <a:pt x="934" y="771"/>
                </a:lnTo>
                <a:lnTo>
                  <a:pt x="936" y="765"/>
                </a:lnTo>
                <a:lnTo>
                  <a:pt x="939" y="760"/>
                </a:lnTo>
                <a:lnTo>
                  <a:pt x="940" y="754"/>
                </a:lnTo>
                <a:lnTo>
                  <a:pt x="942" y="750"/>
                </a:lnTo>
                <a:lnTo>
                  <a:pt x="943" y="742"/>
                </a:lnTo>
                <a:lnTo>
                  <a:pt x="943" y="738"/>
                </a:lnTo>
                <a:lnTo>
                  <a:pt x="807" y="85"/>
                </a:lnTo>
                <a:lnTo>
                  <a:pt x="800" y="68"/>
                </a:lnTo>
                <a:lnTo>
                  <a:pt x="795" y="58"/>
                </a:lnTo>
                <a:lnTo>
                  <a:pt x="793" y="53"/>
                </a:lnTo>
                <a:lnTo>
                  <a:pt x="785" y="43"/>
                </a:lnTo>
                <a:lnTo>
                  <a:pt x="777" y="34"/>
                </a:lnTo>
                <a:lnTo>
                  <a:pt x="761" y="20"/>
                </a:lnTo>
                <a:lnTo>
                  <a:pt x="750" y="11"/>
                </a:lnTo>
                <a:lnTo>
                  <a:pt x="735" y="4"/>
                </a:lnTo>
                <a:lnTo>
                  <a:pt x="717" y="0"/>
                </a:lnTo>
                <a:lnTo>
                  <a:pt x="223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6810" name="Oval 13"/>
          <p:cNvSpPr>
            <a:spLocks noChangeArrowheads="1"/>
          </p:cNvSpPr>
          <p:nvPr/>
        </p:nvSpPr>
        <p:spPr bwMode="auto">
          <a:xfrm>
            <a:off x="6294438" y="1500188"/>
            <a:ext cx="647700" cy="6270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4" name="CaixaDeTexto 13"/>
          <p:cNvSpPr txBox="1"/>
          <p:nvPr/>
        </p:nvSpPr>
        <p:spPr>
          <a:xfrm>
            <a:off x="523022" y="-71462"/>
            <a:ext cx="6120680" cy="1224136"/>
          </a:xfrm>
          <a:prstGeom prst="rect">
            <a:avLst/>
          </a:prstGeom>
          <a:noFill/>
          <a:effectLst>
            <a:outerShdw dist="38100" dir="3000000" algn="ctr" rotWithShape="0">
              <a:schemeClr val="tx1"/>
            </a:outerShdw>
          </a:effectLst>
        </p:spPr>
        <p:txBody>
          <a:bodyPr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pt-BR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Crescimento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2291" name="CaixaDeTexto 5"/>
          <p:cNvSpPr txBox="1">
            <a:spLocks noChangeArrowheads="1"/>
          </p:cNvSpPr>
          <p:nvPr/>
        </p:nvSpPr>
        <p:spPr bwMode="auto">
          <a:xfrm>
            <a:off x="785813" y="571500"/>
            <a:ext cx="7500937" cy="1938338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Criança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é a fase da vida do indivíduo que se estende da concepção até a maturidade  (18 anos - </a:t>
            </a:r>
            <a:r>
              <a:rPr lang="pt-BR" altLang="pt-BR" sz="2800" i="1">
                <a:solidFill>
                  <a:schemeClr val="bg1"/>
                </a:solidFill>
                <a:latin typeface="Arial" panose="020B0604020202020204" pitchFamily="34" charset="0"/>
              </a:rPr>
              <a:t>Declaração dos Direitos da Criança,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i="1">
                <a:solidFill>
                  <a:schemeClr val="bg1"/>
                </a:solidFill>
                <a:latin typeface="Arial" panose="020B0604020202020204" pitchFamily="34" charset="0"/>
              </a:rPr>
              <a:t>Liga das Nações, 1924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357188" y="5429250"/>
            <a:ext cx="8374062" cy="982663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FFFF00"/>
                </a:solidFill>
                <a:latin typeface="Arial" panose="020B0604020202020204" pitchFamily="34" charset="0"/>
              </a:rPr>
              <a:t>Processo de Desenvolvimento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857250" y="2978150"/>
            <a:ext cx="7429500" cy="230822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FF"/>
                </a:solidFill>
                <a:latin typeface="Arial" panose="020B0604020202020204" pitchFamily="34" charset="0"/>
              </a:rPr>
              <a:t>“Período em que ocorrem rápidas e intensas modificações que levam o homem e a mulher da situação de completa dependência para a de auto-suficiência no provimento das suas necessidades e demandas.”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7" name="Retângulo 6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47107" name="CaixaDeTexto 2"/>
          <p:cNvSpPr txBox="1">
            <a:spLocks noChangeArrowheads="1"/>
          </p:cNvSpPr>
          <p:nvPr/>
        </p:nvSpPr>
        <p:spPr bwMode="auto">
          <a:xfrm>
            <a:off x="428625" y="500063"/>
            <a:ext cx="5929313" cy="7080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FF0000"/>
                </a:solidFill>
                <a:latin typeface="Comic Sans MS" panose="030F0702030302020204" pitchFamily="66" charset="0"/>
              </a:rPr>
              <a:t>Teoria de BARKER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25391" r="19434" b="36523"/>
          <a:stretch>
            <a:fillRect/>
          </a:stretch>
        </p:blipFill>
        <p:spPr bwMode="auto">
          <a:xfrm>
            <a:off x="214313" y="1785938"/>
            <a:ext cx="86788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285750" y="4071938"/>
            <a:ext cx="1285875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7" name="Retângulo 6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49155" name="Imagem 2" descr="Fig Ti 020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71367"/>
          <a:stretch>
            <a:fillRect/>
          </a:stretch>
        </p:blipFill>
        <p:spPr bwMode="auto">
          <a:xfrm>
            <a:off x="285750" y="857250"/>
            <a:ext cx="8143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Imagem 3" descr="Fig Ti 020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92917" r="64862" b="2023"/>
          <a:stretch>
            <a:fillRect/>
          </a:stretch>
        </p:blipFill>
        <p:spPr bwMode="auto">
          <a:xfrm>
            <a:off x="5572125" y="2071688"/>
            <a:ext cx="28051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CaixaDeTexto 4"/>
          <p:cNvSpPr txBox="1">
            <a:spLocks noChangeArrowheads="1"/>
          </p:cNvSpPr>
          <p:nvPr/>
        </p:nvSpPr>
        <p:spPr bwMode="auto">
          <a:xfrm>
            <a:off x="1428750" y="3214688"/>
            <a:ext cx="6286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chemeClr val="bg1"/>
                </a:solidFill>
              </a:rPr>
              <a:t>Crianças que tiveram  um </a:t>
            </a:r>
            <a:r>
              <a:rPr lang="pt-BR" altLang="pt-BR" sz="2800" b="1" i="1" u="sng">
                <a:solidFill>
                  <a:srgbClr val="FFFF00"/>
                </a:solidFill>
              </a:rPr>
              <a:t>catch-up</a:t>
            </a:r>
            <a:r>
              <a:rPr lang="pt-BR" altLang="pt-BR" sz="2800" b="1" u="sng">
                <a:solidFill>
                  <a:schemeClr val="bg1"/>
                </a:solidFill>
              </a:rPr>
              <a:t> </a:t>
            </a:r>
            <a:r>
              <a:rPr lang="pt-BR" altLang="pt-BR" sz="2800">
                <a:solidFill>
                  <a:schemeClr val="bg1"/>
                </a:solidFill>
              </a:rPr>
              <a:t>de crescimento entre o nascimento e os 2 anos de vida, eram as </a:t>
            </a:r>
            <a:r>
              <a:rPr lang="pt-BR" altLang="pt-BR" sz="2800">
                <a:solidFill>
                  <a:srgbClr val="FF0000"/>
                </a:solidFill>
              </a:rPr>
              <a:t>mais gordas</a:t>
            </a:r>
            <a:r>
              <a:rPr lang="pt-BR" altLang="pt-BR" sz="2800">
                <a:solidFill>
                  <a:schemeClr val="bg1"/>
                </a:solidFill>
              </a:rPr>
              <a:t> e as que tinham </a:t>
            </a:r>
            <a:r>
              <a:rPr lang="pt-BR" altLang="pt-BR" sz="2800" b="1">
                <a:solidFill>
                  <a:srgbClr val="FF0000"/>
                </a:solidFill>
              </a:rPr>
              <a:t>mais gordura central</a:t>
            </a:r>
            <a:r>
              <a:rPr lang="pt-BR" altLang="pt-BR" sz="2800">
                <a:solidFill>
                  <a:schemeClr val="bg1"/>
                </a:solidFill>
              </a:rPr>
              <a:t>  aos 5 anos de idade.</a:t>
            </a:r>
          </a:p>
        </p:txBody>
      </p:sp>
    </p:spTree>
    <p:extLst>
      <p:ext uri="{BB962C8B-B14F-4D97-AF65-F5344CB8AC3E}">
        <p14:creationId xmlns:p14="http://schemas.microsoft.com/office/powerpoint/2010/main" val="41890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ChangeArrowheads="1"/>
          </p:cNvSpPr>
          <p:nvPr/>
        </p:nvSpPr>
        <p:spPr bwMode="auto">
          <a:xfrm>
            <a:off x="-11113" y="-26988"/>
            <a:ext cx="9144001" cy="6884988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643042" y="2357430"/>
            <a:ext cx="63133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CRESCIMENTO : COMO AVALIAR ?</a:t>
            </a:r>
          </a:p>
        </p:txBody>
      </p:sp>
      <p:pic>
        <p:nvPicPr>
          <p:cNvPr id="77828" name="Picture 42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209">
            <a:off x="1954213" y="822325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3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414">
            <a:off x="623888" y="846138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00063" y="500063"/>
            <a:ext cx="8316912" cy="193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9900"/>
                </a:solidFill>
                <a:latin typeface="Comic Sans MS" panose="030F0702030302020204" pitchFamily="66" charset="0"/>
              </a:rPr>
              <a:t>PARÂMETROS DE  CRESCIMENTO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92188" y="2357438"/>
            <a:ext cx="7437437" cy="3540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Peso (massa),</a:t>
            </a:r>
          </a:p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Estatura (comprimento),</a:t>
            </a:r>
          </a:p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Perímetro cefálico,</a:t>
            </a:r>
          </a:p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Proporções e segmentos corporais,</a:t>
            </a:r>
          </a:p>
          <a:p>
            <a:pPr eaLnBrk="1" hangingPunct="1"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S"/>
            </a:pP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Índices.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27088" y="6021388"/>
            <a:ext cx="7680325" cy="522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i="1">
                <a:solidFill>
                  <a:srgbClr val="FFCC99"/>
                </a:solidFill>
                <a:latin typeface="Comic Sans MS" panose="030F0702030302020204" pitchFamily="66" charset="0"/>
              </a:rPr>
              <a:t>(antropometria nutricional)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ChangeArrowheads="1"/>
          </p:cNvSpPr>
          <p:nvPr/>
        </p:nvSpPr>
        <p:spPr bwMode="auto">
          <a:xfrm>
            <a:off x="-11113" y="-26988"/>
            <a:ext cx="9155113" cy="6884988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643042" y="2357430"/>
            <a:ext cx="5892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REFERENCIAL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FF0000"/>
                </a:solidFill>
                <a:latin typeface="Arial" charset="0"/>
              </a:rPr>
              <a:t>(Curvas de Crescimento)</a:t>
            </a:r>
          </a:p>
        </p:txBody>
      </p:sp>
      <p:pic>
        <p:nvPicPr>
          <p:cNvPr id="80900" name="Picture 42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209">
            <a:off x="1954213" y="822325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3" descr="OneE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414">
            <a:off x="623888" y="846138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21680" r="12840" b="9961"/>
          <a:stretch>
            <a:fillRect/>
          </a:stretch>
        </p:blipFill>
        <p:spPr bwMode="auto">
          <a:xfrm>
            <a:off x="1357313" y="928688"/>
            <a:ext cx="68580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00166" y="785794"/>
            <a:ext cx="5572164" cy="132343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FF00"/>
                </a:solidFill>
                <a:latin typeface="+mn-lt"/>
              </a:rPr>
              <a:t>O que são curvas de crescimento?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1472" y="2214554"/>
            <a:ext cx="7572428" cy="440120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FF99"/>
                </a:solidFill>
                <a:latin typeface="+mn-lt"/>
              </a:rPr>
              <a:t>Representação gráfica de um conjunto de dados relativos à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variabilidade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 e à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evolução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 das diferentes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medidas corpóreas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 (de seres humanos </a:t>
            </a:r>
            <a:r>
              <a:rPr lang="pt-BR" sz="4000" b="1" i="1" dirty="0">
                <a:solidFill>
                  <a:schemeClr val="bg1"/>
                </a:solidFill>
                <a:latin typeface="+mn-lt"/>
              </a:rPr>
              <a:t>saudáveis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) em função do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sexo 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e da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idade</a:t>
            </a:r>
            <a:r>
              <a:rPr lang="pt-BR" sz="4000" b="1" dirty="0">
                <a:solidFill>
                  <a:srgbClr val="FFFF99"/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87450" y="1125538"/>
            <a:ext cx="65532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4800" b="1">
                <a:solidFill>
                  <a:srgbClr val="FFFF00"/>
                </a:solidFill>
              </a:rPr>
              <a:t>REFERENCIAL: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411413" y="2420938"/>
            <a:ext cx="4752975" cy="3046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S"/>
            </a:pPr>
            <a:r>
              <a:rPr lang="pt-BR" altLang="pt-BR" sz="4800" b="1">
                <a:solidFill>
                  <a:srgbClr val="FF9900"/>
                </a:solidFill>
              </a:rPr>
              <a:t> Variabilidade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S"/>
            </a:pPr>
            <a:r>
              <a:rPr lang="pt-BR" altLang="pt-BR" sz="4800" b="1">
                <a:solidFill>
                  <a:srgbClr val="FF9900"/>
                </a:solidFill>
              </a:rPr>
              <a:t>Velocidade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S"/>
            </a:pPr>
            <a:r>
              <a:rPr lang="pt-BR" altLang="pt-BR" sz="4800" b="1">
                <a:solidFill>
                  <a:srgbClr val="FF9900"/>
                </a:solidFill>
              </a:rPr>
              <a:t> Tendência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42910" y="428604"/>
            <a:ext cx="6665394" cy="1200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Para que servem as curvas de crescimento?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2060848"/>
            <a:ext cx="8358246" cy="304698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r>
              <a:rPr lang="pt-BR" sz="3200" b="1" dirty="0">
                <a:solidFill>
                  <a:srgbClr val="FFFF99"/>
                </a:solidFill>
                <a:latin typeface="+mn-lt"/>
              </a:rPr>
              <a:t>Comparar o 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Crescimento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 alcançado pelo indivíduo com o dos seus pares: 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>sexo 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e 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>idade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r>
              <a:rPr lang="pt-BR" sz="3200" b="1" dirty="0">
                <a:solidFill>
                  <a:srgbClr val="FFFF99"/>
                </a:solidFill>
                <a:latin typeface="+mn-lt"/>
              </a:rPr>
              <a:t>Analisar a 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Tendência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 do  seu crescimento em relação aos seus pares: mesmas </a:t>
            </a:r>
            <a:r>
              <a:rPr lang="pt-BR" sz="3200" b="1" dirty="0">
                <a:solidFill>
                  <a:srgbClr val="66FF33"/>
                </a:solidFill>
                <a:latin typeface="+mn-lt"/>
              </a:rPr>
              <a:t>dimensões corpóreas</a:t>
            </a:r>
            <a:r>
              <a:rPr lang="pt-BR" sz="3200" b="1" dirty="0">
                <a:solidFill>
                  <a:srgbClr val="FFFF99"/>
                </a:solidFill>
                <a:latin typeface="+mn-lt"/>
              </a:rPr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42910" y="71414"/>
            <a:ext cx="5572164" cy="107721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>Para que servem as curvas de crescimento?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8596" y="1208774"/>
            <a:ext cx="8358246" cy="267765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Comparar o Crescimento alcançado pelo indivíduo com o dos seus pares: sexo e idade.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AutoNum type="arabicPeriod"/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Analisar a Tendência do  seu crescimento em relação aos seus pares: mesmas dimensões corpóreas.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4286256"/>
            <a:ext cx="8715404" cy="181588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pt-BR" sz="2800" b="1" dirty="0">
                <a:solidFill>
                  <a:srgbClr val="66FF33"/>
                </a:solidFill>
                <a:latin typeface="+mn-lt"/>
              </a:rPr>
              <a:t>Finalidade: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Normalidade</a:t>
            </a:r>
            <a:r>
              <a:rPr lang="pt-BR" sz="2800" b="1" dirty="0">
                <a:solidFill>
                  <a:srgbClr val="FFFF99"/>
                </a:solidFill>
                <a:latin typeface="+mn-lt"/>
              </a:rPr>
              <a:t> </a:t>
            </a:r>
            <a:r>
              <a:rPr lang="pt-BR" sz="2800" b="1" dirty="0">
                <a:solidFill>
                  <a:srgbClr val="FFFF00"/>
                </a:solidFill>
                <a:latin typeface="+mn-lt"/>
              </a:rPr>
              <a:t>(?)</a:t>
            </a:r>
            <a:r>
              <a:rPr lang="pt-BR" sz="2800" b="1" dirty="0">
                <a:solidFill>
                  <a:srgbClr val="FFFF99"/>
                </a:solidFill>
                <a:latin typeface="+mn-lt"/>
              </a:rPr>
              <a:t> do processo de crescimento.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Contribuir</a:t>
            </a:r>
            <a:r>
              <a:rPr lang="pt-BR" sz="2800" b="1" dirty="0">
                <a:solidFill>
                  <a:srgbClr val="FFFF99"/>
                </a:solidFill>
                <a:latin typeface="+mn-lt"/>
              </a:rPr>
              <a:t> na avaliação do </a:t>
            </a:r>
            <a:r>
              <a:rPr lang="pt-BR" sz="2800" b="1" dirty="0">
                <a:solidFill>
                  <a:srgbClr val="FFFF00"/>
                </a:solidFill>
                <a:latin typeface="+mn-lt"/>
              </a:rPr>
              <a:t>estado nutricional </a:t>
            </a:r>
            <a:r>
              <a:rPr lang="pt-BR" sz="2800" b="1" dirty="0">
                <a:solidFill>
                  <a:srgbClr val="FFFF99"/>
                </a:solidFill>
                <a:latin typeface="+mn-lt"/>
              </a:rPr>
              <a:t>(e a sua evolução).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8435" name="CaixaDeTexto 6"/>
          <p:cNvSpPr txBox="1">
            <a:spLocks noChangeArrowheads="1"/>
          </p:cNvSpPr>
          <p:nvPr/>
        </p:nvSpPr>
        <p:spPr bwMode="auto">
          <a:xfrm>
            <a:off x="357188" y="2286000"/>
            <a:ext cx="8143875" cy="9239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pt-BR" altLang="pt-BR" sz="5400" b="1">
                <a:solidFill>
                  <a:schemeClr val="bg1"/>
                </a:solidFill>
              </a:rPr>
              <a:t> Genética</a:t>
            </a:r>
          </a:p>
        </p:txBody>
      </p:sp>
      <p:sp>
        <p:nvSpPr>
          <p:cNvPr id="18436" name="CaixaDeTexto 7"/>
          <p:cNvSpPr txBox="1">
            <a:spLocks noChangeArrowheads="1"/>
          </p:cNvSpPr>
          <p:nvPr/>
        </p:nvSpPr>
        <p:spPr bwMode="auto">
          <a:xfrm>
            <a:off x="428625" y="3959225"/>
            <a:ext cx="8143875" cy="118427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pt-BR" altLang="pt-BR" sz="5400" b="1">
                <a:solidFill>
                  <a:schemeClr val="bg1"/>
                </a:solidFill>
              </a:rPr>
              <a:t> Ambiente</a:t>
            </a:r>
          </a:p>
        </p:txBody>
      </p:sp>
      <p:sp>
        <p:nvSpPr>
          <p:cNvPr id="18437" name="CaixaDeTexto 8"/>
          <p:cNvSpPr txBox="1">
            <a:spLocks noChangeArrowheads="1"/>
          </p:cNvSpPr>
          <p:nvPr/>
        </p:nvSpPr>
        <p:spPr bwMode="auto">
          <a:xfrm>
            <a:off x="428625" y="3290888"/>
            <a:ext cx="8143875" cy="9239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</a:rPr>
              <a:t> </a:t>
            </a:r>
            <a:r>
              <a:rPr lang="pt-BR" altLang="pt-BR" sz="5400" b="1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8438" name="CaixaDeTexto 9"/>
          <p:cNvSpPr txBox="1">
            <a:spLocks noChangeArrowheads="1"/>
          </p:cNvSpPr>
          <p:nvPr/>
        </p:nvSpPr>
        <p:spPr bwMode="auto">
          <a:xfrm>
            <a:off x="428625" y="857250"/>
            <a:ext cx="7572375" cy="10636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FFFF00"/>
                </a:solidFill>
              </a:rPr>
              <a:t>Desenvolvimento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CaixaDeTexto 2"/>
          <p:cNvSpPr txBox="1">
            <a:spLocks noChangeArrowheads="1"/>
          </p:cNvSpPr>
          <p:nvPr/>
        </p:nvSpPr>
        <p:spPr bwMode="auto">
          <a:xfrm>
            <a:off x="571500" y="2357438"/>
            <a:ext cx="7643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Amostra: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representativa/ conveniência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Tipo de Estudo:</a:t>
            </a:r>
          </a:p>
        </p:txBody>
      </p:sp>
      <p:sp>
        <p:nvSpPr>
          <p:cNvPr id="86020" name="CaixaDeTexto 3"/>
          <p:cNvSpPr txBox="1">
            <a:spLocks noChangeArrowheads="1"/>
          </p:cNvSpPr>
          <p:nvPr/>
        </p:nvSpPr>
        <p:spPr bwMode="auto">
          <a:xfrm>
            <a:off x="2500313" y="3429000"/>
            <a:ext cx="42148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FFFF"/>
              </a:buClr>
              <a:buFont typeface="Wingdings" panose="05000000000000000000" pitchFamily="2" charset="2"/>
              <a:buChar char=""/>
            </a:pP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 longitudinal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>
                <a:srgbClr val="00FFFF"/>
              </a:buClr>
              <a:buFont typeface="Wingdings" panose="05000000000000000000" pitchFamily="2" charset="2"/>
              <a:buChar char=""/>
            </a:pP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 transversal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</p:txBody>
      </p:sp>
      <p:sp>
        <p:nvSpPr>
          <p:cNvPr id="86021" name="CaixaDeTexto 4"/>
          <p:cNvSpPr txBox="1">
            <a:spLocks noChangeArrowheads="1"/>
          </p:cNvSpPr>
          <p:nvPr/>
        </p:nvSpPr>
        <p:spPr bwMode="auto">
          <a:xfrm>
            <a:off x="571500" y="4487863"/>
            <a:ext cx="76438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Qualidade dos dados coletados: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métodos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Modelo matemático: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ajuste/precisão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Representação: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percentis/escore Z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 Significado epidemiológico: </a:t>
            </a:r>
            <a:r>
              <a:rPr lang="pt-BR" altLang="pt-BR" b="1">
                <a:solidFill>
                  <a:srgbClr val="FFFF99"/>
                </a:solidFill>
                <a:latin typeface="Calibri" panose="020F0502020204030204" pitchFamily="34" charset="0"/>
              </a:rPr>
              <a:t>momento</a:t>
            </a:r>
            <a:r>
              <a:rPr lang="pt-BR" altLang="pt-BR" b="1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pt-BR" altLang="pt-BR" b="1">
              <a:solidFill>
                <a:srgbClr val="FFFF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500042"/>
            <a:ext cx="7643866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FFFF"/>
                </a:solidFill>
                <a:latin typeface="Calibri"/>
              </a:rPr>
              <a:t>Como são elaboradas as curvas de crescimento?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7943850" cy="1446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REFERENCIAL ou PADRÃO DE CRESCIMENTO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189413" y="4779963"/>
            <a:ext cx="3455987" cy="923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altLang="pt-BR" sz="5400" b="1">
                <a:solidFill>
                  <a:srgbClr val="00FFFF"/>
                </a:solidFill>
                <a:latin typeface="Comic Sans MS" panose="030F0702030302020204" pitchFamily="66" charset="0"/>
              </a:rPr>
              <a:t>Escore Z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211263" y="2997200"/>
            <a:ext cx="3248025" cy="922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5400" b="1">
                <a:solidFill>
                  <a:srgbClr val="FFFF00"/>
                </a:solidFill>
                <a:latin typeface="Comic Sans MS" panose="030F0702030302020204" pitchFamily="66" charset="0"/>
              </a:rPr>
              <a:t>Percentis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074" name="Grupo 150"/>
          <p:cNvGrpSpPr>
            <a:grpSpLocks/>
          </p:cNvGrpSpPr>
          <p:nvPr/>
        </p:nvGrpSpPr>
        <p:grpSpPr bwMode="auto">
          <a:xfrm>
            <a:off x="1227138" y="4506913"/>
            <a:ext cx="376237" cy="835025"/>
            <a:chOff x="2857501" y="1310879"/>
            <a:chExt cx="2351617" cy="3961209"/>
          </a:xfrm>
        </p:grpSpPr>
        <p:sp>
          <p:nvSpPr>
            <p:cNvPr id="152" name="Freeform 136"/>
            <p:cNvSpPr>
              <a:spLocks/>
            </p:cNvSpPr>
            <p:nvPr/>
          </p:nvSpPr>
          <p:spPr bwMode="auto">
            <a:xfrm>
              <a:off x="3522302" y="1310879"/>
              <a:ext cx="962481" cy="655179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3" name="Freeform 134"/>
            <p:cNvSpPr>
              <a:spLocks/>
            </p:cNvSpPr>
            <p:nvPr/>
          </p:nvSpPr>
          <p:spPr bwMode="auto">
            <a:xfrm>
              <a:off x="2857501" y="2048899"/>
              <a:ext cx="2351617" cy="3223189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5" name="Grupo 153"/>
          <p:cNvGrpSpPr>
            <a:grpSpLocks/>
          </p:cNvGrpSpPr>
          <p:nvPr/>
        </p:nvGrpSpPr>
        <p:grpSpPr bwMode="auto">
          <a:xfrm>
            <a:off x="1693863" y="4465638"/>
            <a:ext cx="412750" cy="876300"/>
            <a:chOff x="2857501" y="1310879"/>
            <a:chExt cx="2351617" cy="3961209"/>
          </a:xfrm>
        </p:grpSpPr>
        <p:sp>
          <p:nvSpPr>
            <p:cNvPr id="155" name="Freeform 136"/>
            <p:cNvSpPr>
              <a:spLocks/>
            </p:cNvSpPr>
            <p:nvPr/>
          </p:nvSpPr>
          <p:spPr bwMode="auto">
            <a:xfrm>
              <a:off x="3517760" y="1310879"/>
              <a:ext cx="967784" cy="653023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6" name="Freeform 134"/>
            <p:cNvSpPr>
              <a:spLocks/>
            </p:cNvSpPr>
            <p:nvPr/>
          </p:nvSpPr>
          <p:spPr bwMode="auto">
            <a:xfrm>
              <a:off x="2857501" y="2042842"/>
              <a:ext cx="2351617" cy="3229246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6" name="Grupo 156"/>
          <p:cNvGrpSpPr>
            <a:grpSpLocks/>
          </p:cNvGrpSpPr>
          <p:nvPr/>
        </p:nvGrpSpPr>
        <p:grpSpPr bwMode="auto">
          <a:xfrm>
            <a:off x="2198688" y="4425950"/>
            <a:ext cx="366712" cy="915988"/>
            <a:chOff x="2857501" y="1310879"/>
            <a:chExt cx="2351617" cy="3961209"/>
          </a:xfrm>
        </p:grpSpPr>
        <p:sp>
          <p:nvSpPr>
            <p:cNvPr id="158" name="Freeform 136"/>
            <p:cNvSpPr>
              <a:spLocks/>
            </p:cNvSpPr>
            <p:nvPr/>
          </p:nvSpPr>
          <p:spPr bwMode="auto">
            <a:xfrm>
              <a:off x="3519209" y="1310879"/>
              <a:ext cx="967120" cy="652194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9" name="Freeform 134"/>
            <p:cNvSpPr>
              <a:spLocks/>
            </p:cNvSpPr>
            <p:nvPr/>
          </p:nvSpPr>
          <p:spPr bwMode="auto">
            <a:xfrm>
              <a:off x="2857501" y="2045455"/>
              <a:ext cx="2351617" cy="3226633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7" name="Grupo 159"/>
          <p:cNvGrpSpPr>
            <a:grpSpLocks/>
          </p:cNvGrpSpPr>
          <p:nvPr/>
        </p:nvGrpSpPr>
        <p:grpSpPr bwMode="auto">
          <a:xfrm>
            <a:off x="2652713" y="4384675"/>
            <a:ext cx="407987" cy="957263"/>
            <a:chOff x="2857501" y="1310879"/>
            <a:chExt cx="2351617" cy="3961209"/>
          </a:xfrm>
        </p:grpSpPr>
        <p:sp>
          <p:nvSpPr>
            <p:cNvPr id="161" name="Freeform 136"/>
            <p:cNvSpPr>
              <a:spLocks/>
            </p:cNvSpPr>
            <p:nvPr/>
          </p:nvSpPr>
          <p:spPr bwMode="auto">
            <a:xfrm>
              <a:off x="3525468" y="1310879"/>
              <a:ext cx="960781" cy="656917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2" name="Freeform 134"/>
            <p:cNvSpPr>
              <a:spLocks/>
            </p:cNvSpPr>
            <p:nvPr/>
          </p:nvSpPr>
          <p:spPr bwMode="auto">
            <a:xfrm>
              <a:off x="2857501" y="2046626"/>
              <a:ext cx="2351617" cy="3225462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8" name="Grupo 162"/>
          <p:cNvGrpSpPr>
            <a:grpSpLocks/>
          </p:cNvGrpSpPr>
          <p:nvPr/>
        </p:nvGrpSpPr>
        <p:grpSpPr bwMode="auto">
          <a:xfrm>
            <a:off x="3163888" y="4338638"/>
            <a:ext cx="450850" cy="1003300"/>
            <a:chOff x="2857501" y="1310879"/>
            <a:chExt cx="2351617" cy="3961209"/>
          </a:xfrm>
        </p:grpSpPr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3519928" y="1310879"/>
              <a:ext cx="968797" cy="651845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5" name="Freeform 134"/>
            <p:cNvSpPr>
              <a:spLocks/>
            </p:cNvSpPr>
            <p:nvPr/>
          </p:nvSpPr>
          <p:spPr bwMode="auto">
            <a:xfrm>
              <a:off x="2857501" y="2044202"/>
              <a:ext cx="2351617" cy="3227886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79" name="Grupo 165"/>
          <p:cNvGrpSpPr>
            <a:grpSpLocks/>
          </p:cNvGrpSpPr>
          <p:nvPr/>
        </p:nvGrpSpPr>
        <p:grpSpPr bwMode="auto">
          <a:xfrm>
            <a:off x="3743325" y="4300538"/>
            <a:ext cx="446088" cy="1041400"/>
            <a:chOff x="2857501" y="1310879"/>
            <a:chExt cx="2351617" cy="3961209"/>
          </a:xfrm>
        </p:grpSpPr>
        <p:sp>
          <p:nvSpPr>
            <p:cNvPr id="167" name="Freeform 136"/>
            <p:cNvSpPr>
              <a:spLocks/>
            </p:cNvSpPr>
            <p:nvPr/>
          </p:nvSpPr>
          <p:spPr bwMode="auto">
            <a:xfrm>
              <a:off x="3518634" y="1310879"/>
              <a:ext cx="970773" cy="652150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" name="Freeform 134"/>
            <p:cNvSpPr>
              <a:spLocks/>
            </p:cNvSpPr>
            <p:nvPr/>
          </p:nvSpPr>
          <p:spPr bwMode="auto">
            <a:xfrm>
              <a:off x="2857501" y="2047567"/>
              <a:ext cx="2351617" cy="3224521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0" name="Grupo 168"/>
          <p:cNvGrpSpPr>
            <a:grpSpLocks/>
          </p:cNvGrpSpPr>
          <p:nvPr/>
        </p:nvGrpSpPr>
        <p:grpSpPr bwMode="auto">
          <a:xfrm>
            <a:off x="4291013" y="4249738"/>
            <a:ext cx="490537" cy="1092200"/>
            <a:chOff x="2857501" y="1310879"/>
            <a:chExt cx="2351617" cy="3961209"/>
          </a:xfrm>
        </p:grpSpPr>
        <p:sp>
          <p:nvSpPr>
            <p:cNvPr id="170" name="Freeform 136"/>
            <p:cNvSpPr>
              <a:spLocks/>
            </p:cNvSpPr>
            <p:nvPr/>
          </p:nvSpPr>
          <p:spPr bwMode="auto">
            <a:xfrm>
              <a:off x="3519605" y="1310879"/>
              <a:ext cx="966526" cy="656363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1" name="Freeform 134"/>
            <p:cNvSpPr>
              <a:spLocks/>
            </p:cNvSpPr>
            <p:nvPr/>
          </p:nvSpPr>
          <p:spPr bwMode="auto">
            <a:xfrm>
              <a:off x="2857501" y="2047848"/>
              <a:ext cx="2351617" cy="3224240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1" name="Grupo 171"/>
          <p:cNvGrpSpPr>
            <a:grpSpLocks/>
          </p:cNvGrpSpPr>
          <p:nvPr/>
        </p:nvGrpSpPr>
        <p:grpSpPr bwMode="auto">
          <a:xfrm>
            <a:off x="4891088" y="4200525"/>
            <a:ext cx="433387" cy="1141413"/>
            <a:chOff x="2857501" y="1310879"/>
            <a:chExt cx="2351617" cy="3961209"/>
          </a:xfrm>
        </p:grpSpPr>
        <p:sp>
          <p:nvSpPr>
            <p:cNvPr id="173" name="Freeform 136"/>
            <p:cNvSpPr>
              <a:spLocks/>
            </p:cNvSpPr>
            <p:nvPr/>
          </p:nvSpPr>
          <p:spPr bwMode="auto">
            <a:xfrm>
              <a:off x="3520776" y="1310879"/>
              <a:ext cx="964767" cy="655612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4" name="Freeform 134"/>
            <p:cNvSpPr>
              <a:spLocks/>
            </p:cNvSpPr>
            <p:nvPr/>
          </p:nvSpPr>
          <p:spPr bwMode="auto">
            <a:xfrm>
              <a:off x="2857501" y="2043621"/>
              <a:ext cx="2351617" cy="3228467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2" name="Grupo 174"/>
          <p:cNvGrpSpPr>
            <a:grpSpLocks/>
          </p:cNvGrpSpPr>
          <p:nvPr/>
        </p:nvGrpSpPr>
        <p:grpSpPr bwMode="auto">
          <a:xfrm>
            <a:off x="5432425" y="4149725"/>
            <a:ext cx="484188" cy="1192213"/>
            <a:chOff x="2857501" y="1310879"/>
            <a:chExt cx="2351617" cy="3961209"/>
          </a:xfrm>
        </p:grpSpPr>
        <p:sp>
          <p:nvSpPr>
            <p:cNvPr id="176" name="Freeform 136"/>
            <p:cNvSpPr>
              <a:spLocks/>
            </p:cNvSpPr>
            <p:nvPr/>
          </p:nvSpPr>
          <p:spPr bwMode="auto">
            <a:xfrm>
              <a:off x="3520579" y="1310879"/>
              <a:ext cx="971487" cy="654048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7" name="Freeform 134"/>
            <p:cNvSpPr>
              <a:spLocks/>
            </p:cNvSpPr>
            <p:nvPr/>
          </p:nvSpPr>
          <p:spPr bwMode="auto">
            <a:xfrm>
              <a:off x="2857501" y="2044047"/>
              <a:ext cx="2351617" cy="3228041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3" name="Grupo 177"/>
          <p:cNvGrpSpPr>
            <a:grpSpLocks/>
          </p:cNvGrpSpPr>
          <p:nvPr/>
        </p:nvGrpSpPr>
        <p:grpSpPr bwMode="auto">
          <a:xfrm>
            <a:off x="6032500" y="4090988"/>
            <a:ext cx="533400" cy="1250950"/>
            <a:chOff x="2857501" y="1310879"/>
            <a:chExt cx="2351617" cy="3961209"/>
          </a:xfrm>
        </p:grpSpPr>
        <p:sp>
          <p:nvSpPr>
            <p:cNvPr id="179" name="Freeform 136"/>
            <p:cNvSpPr>
              <a:spLocks/>
            </p:cNvSpPr>
            <p:nvPr/>
          </p:nvSpPr>
          <p:spPr bwMode="auto">
            <a:xfrm>
              <a:off x="3522395" y="1310879"/>
              <a:ext cx="965843" cy="653499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0" name="Freeform 134"/>
            <p:cNvSpPr>
              <a:spLocks/>
            </p:cNvSpPr>
            <p:nvPr/>
          </p:nvSpPr>
          <p:spPr bwMode="auto">
            <a:xfrm>
              <a:off x="2857501" y="2044809"/>
              <a:ext cx="2351617" cy="3227279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4" name="Grupo 180"/>
          <p:cNvGrpSpPr>
            <a:grpSpLocks/>
          </p:cNvGrpSpPr>
          <p:nvPr/>
        </p:nvGrpSpPr>
        <p:grpSpPr bwMode="auto">
          <a:xfrm>
            <a:off x="6689725" y="4071938"/>
            <a:ext cx="555625" cy="1270000"/>
            <a:chOff x="2857501" y="1310879"/>
            <a:chExt cx="2351617" cy="3961209"/>
          </a:xfrm>
        </p:grpSpPr>
        <p:sp>
          <p:nvSpPr>
            <p:cNvPr id="182" name="Freeform 136"/>
            <p:cNvSpPr>
              <a:spLocks/>
            </p:cNvSpPr>
            <p:nvPr/>
          </p:nvSpPr>
          <p:spPr bwMode="auto">
            <a:xfrm>
              <a:off x="3522675" y="1310879"/>
              <a:ext cx="967522" cy="653599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3" name="Freeform 134"/>
            <p:cNvSpPr>
              <a:spLocks/>
            </p:cNvSpPr>
            <p:nvPr/>
          </p:nvSpPr>
          <p:spPr bwMode="auto">
            <a:xfrm>
              <a:off x="2857501" y="2043703"/>
              <a:ext cx="2351617" cy="3228385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5" name="Grupo 183"/>
          <p:cNvGrpSpPr>
            <a:grpSpLocks/>
          </p:cNvGrpSpPr>
          <p:nvPr/>
        </p:nvGrpSpPr>
        <p:grpSpPr bwMode="auto">
          <a:xfrm>
            <a:off x="7261225" y="4010025"/>
            <a:ext cx="612775" cy="1331913"/>
            <a:chOff x="2857501" y="1310879"/>
            <a:chExt cx="2351617" cy="3961209"/>
          </a:xfrm>
        </p:grpSpPr>
        <p:sp>
          <p:nvSpPr>
            <p:cNvPr id="185" name="Freeform 136"/>
            <p:cNvSpPr>
              <a:spLocks/>
            </p:cNvSpPr>
            <p:nvPr/>
          </p:nvSpPr>
          <p:spPr bwMode="auto">
            <a:xfrm>
              <a:off x="3521561" y="1310879"/>
              <a:ext cx="968669" cy="651545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6" name="Freeform 134"/>
            <p:cNvSpPr>
              <a:spLocks/>
            </p:cNvSpPr>
            <p:nvPr/>
          </p:nvSpPr>
          <p:spPr bwMode="auto">
            <a:xfrm>
              <a:off x="2857501" y="2047409"/>
              <a:ext cx="2351617" cy="3224679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6" name="Grupo 186"/>
          <p:cNvGrpSpPr>
            <a:grpSpLocks/>
          </p:cNvGrpSpPr>
          <p:nvPr/>
        </p:nvGrpSpPr>
        <p:grpSpPr bwMode="auto">
          <a:xfrm>
            <a:off x="857250" y="4514850"/>
            <a:ext cx="360363" cy="827088"/>
            <a:chOff x="2857501" y="1310879"/>
            <a:chExt cx="2351617" cy="3961209"/>
          </a:xfrm>
        </p:grpSpPr>
        <p:sp>
          <p:nvSpPr>
            <p:cNvPr id="188" name="Freeform 136"/>
            <p:cNvSpPr>
              <a:spLocks/>
            </p:cNvSpPr>
            <p:nvPr/>
          </p:nvSpPr>
          <p:spPr bwMode="auto">
            <a:xfrm>
              <a:off x="3520511" y="1310879"/>
              <a:ext cx="973796" cy="653865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9" name="Freeform 134"/>
            <p:cNvSpPr>
              <a:spLocks/>
            </p:cNvSpPr>
            <p:nvPr/>
          </p:nvSpPr>
          <p:spPr bwMode="auto">
            <a:xfrm>
              <a:off x="2857501" y="2048381"/>
              <a:ext cx="2351617" cy="3223707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8087" name="Grupo 189"/>
          <p:cNvGrpSpPr>
            <a:grpSpLocks/>
          </p:cNvGrpSpPr>
          <p:nvPr/>
        </p:nvGrpSpPr>
        <p:grpSpPr bwMode="auto">
          <a:xfrm>
            <a:off x="7880350" y="3933825"/>
            <a:ext cx="652463" cy="1408113"/>
            <a:chOff x="2857501" y="1310879"/>
            <a:chExt cx="2351617" cy="3961209"/>
          </a:xfrm>
        </p:grpSpPr>
        <p:sp>
          <p:nvSpPr>
            <p:cNvPr id="191" name="Freeform 136"/>
            <p:cNvSpPr>
              <a:spLocks/>
            </p:cNvSpPr>
            <p:nvPr/>
          </p:nvSpPr>
          <p:spPr bwMode="auto">
            <a:xfrm>
              <a:off x="3521217" y="1310879"/>
              <a:ext cx="966968" cy="652014"/>
            </a:xfrm>
            <a:custGeom>
              <a:avLst/>
              <a:gdLst>
                <a:gd name="T0" fmla="*/ 0 w 457"/>
                <a:gd name="T1" fmla="*/ 2147483647 h 549"/>
                <a:gd name="T2" fmla="*/ 0 w 457"/>
                <a:gd name="T3" fmla="*/ 2147483647 h 549"/>
                <a:gd name="T4" fmla="*/ 2147483647 w 457"/>
                <a:gd name="T5" fmla="*/ 2147483647 h 549"/>
                <a:gd name="T6" fmla="*/ 2147483647 w 457"/>
                <a:gd name="T7" fmla="*/ 2147483647 h 549"/>
                <a:gd name="T8" fmla="*/ 2147483647 w 457"/>
                <a:gd name="T9" fmla="*/ 2147483647 h 549"/>
                <a:gd name="T10" fmla="*/ 2147483647 w 457"/>
                <a:gd name="T11" fmla="*/ 2147483647 h 549"/>
                <a:gd name="T12" fmla="*/ 2147483647 w 457"/>
                <a:gd name="T13" fmla="*/ 2147483647 h 549"/>
                <a:gd name="T14" fmla="*/ 2147483647 w 457"/>
                <a:gd name="T15" fmla="*/ 0 h 549"/>
                <a:gd name="T16" fmla="*/ 2147483647 w 457"/>
                <a:gd name="T17" fmla="*/ 0 h 549"/>
                <a:gd name="T18" fmla="*/ 2147483647 w 457"/>
                <a:gd name="T19" fmla="*/ 0 h 549"/>
                <a:gd name="T20" fmla="*/ 2147483647 w 457"/>
                <a:gd name="T21" fmla="*/ 0 h 549"/>
                <a:gd name="T22" fmla="*/ 2147483647 w 457"/>
                <a:gd name="T23" fmla="*/ 0 h 549"/>
                <a:gd name="T24" fmla="*/ 2147483647 w 457"/>
                <a:gd name="T25" fmla="*/ 2147483647 h 549"/>
                <a:gd name="T26" fmla="*/ 2147483647 w 457"/>
                <a:gd name="T27" fmla="*/ 2147483647 h 549"/>
                <a:gd name="T28" fmla="*/ 2147483647 w 457"/>
                <a:gd name="T29" fmla="*/ 2147483647 h 549"/>
                <a:gd name="T30" fmla="*/ 2147483647 w 457"/>
                <a:gd name="T31" fmla="*/ 2147483647 h 549"/>
                <a:gd name="T32" fmla="*/ 2147483647 w 457"/>
                <a:gd name="T33" fmla="*/ 2147483647 h 549"/>
                <a:gd name="T34" fmla="*/ 2147483647 w 457"/>
                <a:gd name="T35" fmla="*/ 2147483647 h 549"/>
                <a:gd name="T36" fmla="*/ 2147483647 w 457"/>
                <a:gd name="T37" fmla="*/ 2147483647 h 549"/>
                <a:gd name="T38" fmla="*/ 2147483647 w 457"/>
                <a:gd name="T39" fmla="*/ 2147483647 h 549"/>
                <a:gd name="T40" fmla="*/ 2147483647 w 457"/>
                <a:gd name="T41" fmla="*/ 2147483647 h 549"/>
                <a:gd name="T42" fmla="*/ 2147483647 w 457"/>
                <a:gd name="T43" fmla="*/ 2147483647 h 549"/>
                <a:gd name="T44" fmla="*/ 2147483647 w 457"/>
                <a:gd name="T45" fmla="*/ 2147483647 h 549"/>
                <a:gd name="T46" fmla="*/ 2147483647 w 457"/>
                <a:gd name="T47" fmla="*/ 2147483647 h 549"/>
                <a:gd name="T48" fmla="*/ 2147483647 w 457"/>
                <a:gd name="T49" fmla="*/ 2147483647 h 549"/>
                <a:gd name="T50" fmla="*/ 2147483647 w 457"/>
                <a:gd name="T51" fmla="*/ 2147483647 h 549"/>
                <a:gd name="T52" fmla="*/ 2147483647 w 457"/>
                <a:gd name="T53" fmla="*/ 2147483647 h 549"/>
                <a:gd name="T54" fmla="*/ 2147483647 w 457"/>
                <a:gd name="T55" fmla="*/ 2147483647 h 549"/>
                <a:gd name="T56" fmla="*/ 2147483647 w 457"/>
                <a:gd name="T57" fmla="*/ 2147483647 h 549"/>
                <a:gd name="T58" fmla="*/ 2147483647 w 457"/>
                <a:gd name="T59" fmla="*/ 2147483647 h 549"/>
                <a:gd name="T60" fmla="*/ 2147483647 w 457"/>
                <a:gd name="T61" fmla="*/ 2147483647 h 549"/>
                <a:gd name="T62" fmla="*/ 2147483647 w 457"/>
                <a:gd name="T63" fmla="*/ 2147483647 h 549"/>
                <a:gd name="T64" fmla="*/ 2147483647 w 457"/>
                <a:gd name="T65" fmla="*/ 2147483647 h 549"/>
                <a:gd name="T66" fmla="*/ 2147483647 w 457"/>
                <a:gd name="T67" fmla="*/ 2147483647 h 549"/>
                <a:gd name="T68" fmla="*/ 2147483647 w 457"/>
                <a:gd name="T69" fmla="*/ 2147483647 h 549"/>
                <a:gd name="T70" fmla="*/ 2147483647 w 457"/>
                <a:gd name="T71" fmla="*/ 2147483647 h 549"/>
                <a:gd name="T72" fmla="*/ 0 w 457"/>
                <a:gd name="T73" fmla="*/ 2147483647 h 549"/>
                <a:gd name="T74" fmla="*/ 0 w 457"/>
                <a:gd name="T75" fmla="*/ 2147483647 h 549"/>
                <a:gd name="T76" fmla="*/ 0 w 457"/>
                <a:gd name="T77" fmla="*/ 2147483647 h 549"/>
                <a:gd name="T78" fmla="*/ 0 w 457"/>
                <a:gd name="T79" fmla="*/ 2147483647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7"/>
                <a:gd name="T121" fmla="*/ 0 h 549"/>
                <a:gd name="T122" fmla="*/ 457 w 457"/>
                <a:gd name="T123" fmla="*/ 549 h 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7" h="549">
                  <a:moveTo>
                    <a:pt x="0" y="271"/>
                  </a:moveTo>
                  <a:lnTo>
                    <a:pt x="0" y="216"/>
                  </a:lnTo>
                  <a:lnTo>
                    <a:pt x="13" y="166"/>
                  </a:lnTo>
                  <a:lnTo>
                    <a:pt x="37" y="117"/>
                  </a:lnTo>
                  <a:lnTo>
                    <a:pt x="62" y="80"/>
                  </a:lnTo>
                  <a:lnTo>
                    <a:pt x="99" y="43"/>
                  </a:lnTo>
                  <a:lnTo>
                    <a:pt x="136" y="18"/>
                  </a:lnTo>
                  <a:lnTo>
                    <a:pt x="179" y="0"/>
                  </a:lnTo>
                  <a:lnTo>
                    <a:pt x="229" y="0"/>
                  </a:lnTo>
                  <a:lnTo>
                    <a:pt x="272" y="0"/>
                  </a:lnTo>
                  <a:lnTo>
                    <a:pt x="315" y="18"/>
                  </a:lnTo>
                  <a:lnTo>
                    <a:pt x="352" y="43"/>
                  </a:lnTo>
                  <a:lnTo>
                    <a:pt x="389" y="80"/>
                  </a:lnTo>
                  <a:lnTo>
                    <a:pt x="414" y="117"/>
                  </a:lnTo>
                  <a:lnTo>
                    <a:pt x="439" y="166"/>
                  </a:lnTo>
                  <a:lnTo>
                    <a:pt x="451" y="216"/>
                  </a:lnTo>
                  <a:lnTo>
                    <a:pt x="457" y="271"/>
                  </a:lnTo>
                  <a:lnTo>
                    <a:pt x="451" y="327"/>
                  </a:lnTo>
                  <a:lnTo>
                    <a:pt x="439" y="376"/>
                  </a:lnTo>
                  <a:lnTo>
                    <a:pt x="414" y="425"/>
                  </a:lnTo>
                  <a:lnTo>
                    <a:pt x="389" y="469"/>
                  </a:lnTo>
                  <a:lnTo>
                    <a:pt x="352" y="500"/>
                  </a:lnTo>
                  <a:lnTo>
                    <a:pt x="315" y="524"/>
                  </a:lnTo>
                  <a:lnTo>
                    <a:pt x="272" y="543"/>
                  </a:lnTo>
                  <a:lnTo>
                    <a:pt x="229" y="549"/>
                  </a:lnTo>
                  <a:lnTo>
                    <a:pt x="179" y="543"/>
                  </a:lnTo>
                  <a:lnTo>
                    <a:pt x="136" y="524"/>
                  </a:lnTo>
                  <a:lnTo>
                    <a:pt x="99" y="500"/>
                  </a:lnTo>
                  <a:lnTo>
                    <a:pt x="62" y="469"/>
                  </a:lnTo>
                  <a:lnTo>
                    <a:pt x="37" y="425"/>
                  </a:lnTo>
                  <a:lnTo>
                    <a:pt x="13" y="376"/>
                  </a:lnTo>
                  <a:lnTo>
                    <a:pt x="0" y="327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2857501" y="2043278"/>
              <a:ext cx="2351617" cy="3228810"/>
            </a:xfrm>
            <a:custGeom>
              <a:avLst/>
              <a:gdLst>
                <a:gd name="T0" fmla="*/ 2147483647 w 1111"/>
                <a:gd name="T1" fmla="*/ 2147483647 h 2710"/>
                <a:gd name="T2" fmla="*/ 2147483647 w 1111"/>
                <a:gd name="T3" fmla="*/ 2147483647 h 2710"/>
                <a:gd name="T4" fmla="*/ 2147483647 w 1111"/>
                <a:gd name="T5" fmla="*/ 2147483647 h 2710"/>
                <a:gd name="T6" fmla="*/ 0 w 1111"/>
                <a:gd name="T7" fmla="*/ 2147483647 h 2710"/>
                <a:gd name="T8" fmla="*/ 0 w 1111"/>
                <a:gd name="T9" fmla="*/ 2147483647 h 2710"/>
                <a:gd name="T10" fmla="*/ 2147483647 w 1111"/>
                <a:gd name="T11" fmla="*/ 2147483647 h 2710"/>
                <a:gd name="T12" fmla="*/ 2147483647 w 1111"/>
                <a:gd name="T13" fmla="*/ 2147483647 h 2710"/>
                <a:gd name="T14" fmla="*/ 2147483647 w 1111"/>
                <a:gd name="T15" fmla="*/ 2147483647 h 2710"/>
                <a:gd name="T16" fmla="*/ 2147483647 w 1111"/>
                <a:gd name="T17" fmla="*/ 2147483647 h 2710"/>
                <a:gd name="T18" fmla="*/ 2147483647 w 1111"/>
                <a:gd name="T19" fmla="*/ 2147483647 h 2710"/>
                <a:gd name="T20" fmla="*/ 2147483647 w 1111"/>
                <a:gd name="T21" fmla="*/ 2147483647 h 2710"/>
                <a:gd name="T22" fmla="*/ 2147483647 w 1111"/>
                <a:gd name="T23" fmla="*/ 2147483647 h 2710"/>
                <a:gd name="T24" fmla="*/ 2147483647 w 1111"/>
                <a:gd name="T25" fmla="*/ 2147483647 h 2710"/>
                <a:gd name="T26" fmla="*/ 2147483647 w 1111"/>
                <a:gd name="T27" fmla="*/ 2147483647 h 2710"/>
                <a:gd name="T28" fmla="*/ 2147483647 w 1111"/>
                <a:gd name="T29" fmla="*/ 2147483647 h 2710"/>
                <a:gd name="T30" fmla="*/ 2147483647 w 1111"/>
                <a:gd name="T31" fmla="*/ 2147483647 h 2710"/>
                <a:gd name="T32" fmla="*/ 2147483647 w 1111"/>
                <a:gd name="T33" fmla="*/ 2147483647 h 2710"/>
                <a:gd name="T34" fmla="*/ 2147483647 w 1111"/>
                <a:gd name="T35" fmla="*/ 2147483647 h 2710"/>
                <a:gd name="T36" fmla="*/ 2147483647 w 1111"/>
                <a:gd name="T37" fmla="*/ 2147483647 h 2710"/>
                <a:gd name="T38" fmla="*/ 2147483647 w 1111"/>
                <a:gd name="T39" fmla="*/ 2147483647 h 2710"/>
                <a:gd name="T40" fmla="*/ 2147483647 w 1111"/>
                <a:gd name="T41" fmla="*/ 2147483647 h 2710"/>
                <a:gd name="T42" fmla="*/ 2147483647 w 1111"/>
                <a:gd name="T43" fmla="*/ 2147483647 h 2710"/>
                <a:gd name="T44" fmla="*/ 2147483647 w 1111"/>
                <a:gd name="T45" fmla="*/ 2147483647 h 2710"/>
                <a:gd name="T46" fmla="*/ 2147483647 w 1111"/>
                <a:gd name="T47" fmla="*/ 2147483647 h 2710"/>
                <a:gd name="T48" fmla="*/ 2147483647 w 1111"/>
                <a:gd name="T49" fmla="*/ 2147483647 h 2710"/>
                <a:gd name="T50" fmla="*/ 2147483647 w 1111"/>
                <a:gd name="T51" fmla="*/ 2147483647 h 2710"/>
                <a:gd name="T52" fmla="*/ 2147483647 w 1111"/>
                <a:gd name="T53" fmla="*/ 2147483647 h 2710"/>
                <a:gd name="T54" fmla="*/ 2147483647 w 1111"/>
                <a:gd name="T55" fmla="*/ 2147483647 h 2710"/>
                <a:gd name="T56" fmla="*/ 2147483647 w 1111"/>
                <a:gd name="T57" fmla="*/ 2147483647 h 2710"/>
                <a:gd name="T58" fmla="*/ 2147483647 w 1111"/>
                <a:gd name="T59" fmla="*/ 2147483647 h 2710"/>
                <a:gd name="T60" fmla="*/ 2147483647 w 1111"/>
                <a:gd name="T61" fmla="*/ 2147483647 h 2710"/>
                <a:gd name="T62" fmla="*/ 2147483647 w 1111"/>
                <a:gd name="T63" fmla="*/ 2147483647 h 2710"/>
                <a:gd name="T64" fmla="*/ 2147483647 w 1111"/>
                <a:gd name="T65" fmla="*/ 2147483647 h 2710"/>
                <a:gd name="T66" fmla="*/ 2147483647 w 1111"/>
                <a:gd name="T67" fmla="*/ 2147483647 h 2710"/>
                <a:gd name="T68" fmla="*/ 2147483647 w 1111"/>
                <a:gd name="T69" fmla="*/ 2147483647 h 2710"/>
                <a:gd name="T70" fmla="*/ 2147483647 w 1111"/>
                <a:gd name="T71" fmla="*/ 2147483647 h 2710"/>
                <a:gd name="T72" fmla="*/ 2147483647 w 1111"/>
                <a:gd name="T73" fmla="*/ 2147483647 h 2710"/>
                <a:gd name="T74" fmla="*/ 2147483647 w 1111"/>
                <a:gd name="T75" fmla="*/ 2147483647 h 2710"/>
                <a:gd name="T76" fmla="*/ 2147483647 w 1111"/>
                <a:gd name="T77" fmla="*/ 2147483647 h 2710"/>
                <a:gd name="T78" fmla="*/ 2147483647 w 1111"/>
                <a:gd name="T79" fmla="*/ 2147483647 h 2710"/>
                <a:gd name="T80" fmla="*/ 2147483647 w 1111"/>
                <a:gd name="T81" fmla="*/ 2147483647 h 2710"/>
                <a:gd name="T82" fmla="*/ 2147483647 w 1111"/>
                <a:gd name="T83" fmla="*/ 2147483647 h 2710"/>
                <a:gd name="T84" fmla="*/ 2147483647 w 1111"/>
                <a:gd name="T85" fmla="*/ 2147483647 h 2710"/>
                <a:gd name="T86" fmla="*/ 2147483647 w 1111"/>
                <a:gd name="T87" fmla="*/ 2147483647 h 2710"/>
                <a:gd name="T88" fmla="*/ 2147483647 w 1111"/>
                <a:gd name="T89" fmla="*/ 2147483647 h 2710"/>
                <a:gd name="T90" fmla="*/ 2147483647 w 1111"/>
                <a:gd name="T91" fmla="*/ 2147483647 h 2710"/>
                <a:gd name="T92" fmla="*/ 2147483647 w 1111"/>
                <a:gd name="T93" fmla="*/ 2147483647 h 2710"/>
                <a:gd name="T94" fmla="*/ 2147483647 w 1111"/>
                <a:gd name="T95" fmla="*/ 2147483647 h 2710"/>
                <a:gd name="T96" fmla="*/ 2147483647 w 1111"/>
                <a:gd name="T97" fmla="*/ 2147483647 h 2710"/>
                <a:gd name="T98" fmla="*/ 2147483647 w 1111"/>
                <a:gd name="T99" fmla="*/ 2147483647 h 2710"/>
                <a:gd name="T100" fmla="*/ 2147483647 w 1111"/>
                <a:gd name="T101" fmla="*/ 2147483647 h 2710"/>
                <a:gd name="T102" fmla="*/ 2147483647 w 1111"/>
                <a:gd name="T103" fmla="*/ 2147483647 h 2710"/>
                <a:gd name="T104" fmla="*/ 2147483647 w 1111"/>
                <a:gd name="T105" fmla="*/ 2147483647 h 2710"/>
                <a:gd name="T106" fmla="*/ 2147483647 w 1111"/>
                <a:gd name="T107" fmla="*/ 2147483647 h 2710"/>
                <a:gd name="T108" fmla="*/ 2147483647 w 1111"/>
                <a:gd name="T109" fmla="*/ 0 h 27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710"/>
                <a:gd name="T167" fmla="*/ 1111 w 1111"/>
                <a:gd name="T168" fmla="*/ 2710 h 27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710">
                  <a:moveTo>
                    <a:pt x="259" y="0"/>
                  </a:moveTo>
                  <a:lnTo>
                    <a:pt x="247" y="0"/>
                  </a:lnTo>
                  <a:lnTo>
                    <a:pt x="228" y="6"/>
                  </a:lnTo>
                  <a:lnTo>
                    <a:pt x="209" y="18"/>
                  </a:lnTo>
                  <a:lnTo>
                    <a:pt x="191" y="37"/>
                  </a:lnTo>
                  <a:lnTo>
                    <a:pt x="179" y="49"/>
                  </a:lnTo>
                  <a:lnTo>
                    <a:pt x="172" y="68"/>
                  </a:lnTo>
                  <a:lnTo>
                    <a:pt x="172" y="74"/>
                  </a:lnTo>
                  <a:lnTo>
                    <a:pt x="166" y="86"/>
                  </a:lnTo>
                  <a:lnTo>
                    <a:pt x="154" y="117"/>
                  </a:lnTo>
                  <a:lnTo>
                    <a:pt x="0" y="1105"/>
                  </a:lnTo>
                  <a:lnTo>
                    <a:pt x="0" y="1111"/>
                  </a:lnTo>
                  <a:lnTo>
                    <a:pt x="0" y="1123"/>
                  </a:lnTo>
                  <a:lnTo>
                    <a:pt x="0" y="1130"/>
                  </a:lnTo>
                  <a:lnTo>
                    <a:pt x="0" y="1136"/>
                  </a:lnTo>
                  <a:lnTo>
                    <a:pt x="6" y="1148"/>
                  </a:lnTo>
                  <a:lnTo>
                    <a:pt x="6" y="1154"/>
                  </a:lnTo>
                  <a:lnTo>
                    <a:pt x="12" y="1161"/>
                  </a:lnTo>
                  <a:lnTo>
                    <a:pt x="18" y="1167"/>
                  </a:lnTo>
                  <a:lnTo>
                    <a:pt x="18" y="1173"/>
                  </a:lnTo>
                  <a:lnTo>
                    <a:pt x="24" y="1179"/>
                  </a:lnTo>
                  <a:lnTo>
                    <a:pt x="30" y="1185"/>
                  </a:lnTo>
                  <a:lnTo>
                    <a:pt x="37" y="1191"/>
                  </a:lnTo>
                  <a:lnTo>
                    <a:pt x="43" y="1198"/>
                  </a:lnTo>
                  <a:lnTo>
                    <a:pt x="49" y="1198"/>
                  </a:lnTo>
                  <a:lnTo>
                    <a:pt x="55" y="1198"/>
                  </a:lnTo>
                  <a:lnTo>
                    <a:pt x="61" y="1204"/>
                  </a:lnTo>
                  <a:lnTo>
                    <a:pt x="67" y="1204"/>
                  </a:lnTo>
                  <a:lnTo>
                    <a:pt x="74" y="1204"/>
                  </a:lnTo>
                  <a:lnTo>
                    <a:pt x="86" y="1204"/>
                  </a:lnTo>
                  <a:lnTo>
                    <a:pt x="92" y="1204"/>
                  </a:lnTo>
                  <a:lnTo>
                    <a:pt x="98" y="1198"/>
                  </a:lnTo>
                  <a:lnTo>
                    <a:pt x="105" y="1198"/>
                  </a:lnTo>
                  <a:lnTo>
                    <a:pt x="111" y="1198"/>
                  </a:lnTo>
                  <a:lnTo>
                    <a:pt x="117" y="1191"/>
                  </a:lnTo>
                  <a:lnTo>
                    <a:pt x="123" y="1185"/>
                  </a:lnTo>
                  <a:lnTo>
                    <a:pt x="129" y="1179"/>
                  </a:lnTo>
                  <a:lnTo>
                    <a:pt x="135" y="1173"/>
                  </a:lnTo>
                  <a:lnTo>
                    <a:pt x="135" y="1167"/>
                  </a:lnTo>
                  <a:lnTo>
                    <a:pt x="142" y="1161"/>
                  </a:lnTo>
                  <a:lnTo>
                    <a:pt x="148" y="1154"/>
                  </a:lnTo>
                  <a:lnTo>
                    <a:pt x="148" y="1148"/>
                  </a:lnTo>
                  <a:lnTo>
                    <a:pt x="154" y="1136"/>
                  </a:lnTo>
                  <a:lnTo>
                    <a:pt x="154" y="1130"/>
                  </a:lnTo>
                  <a:lnTo>
                    <a:pt x="160" y="1105"/>
                  </a:lnTo>
                  <a:lnTo>
                    <a:pt x="290" y="407"/>
                  </a:lnTo>
                  <a:lnTo>
                    <a:pt x="290" y="2587"/>
                  </a:lnTo>
                  <a:lnTo>
                    <a:pt x="290" y="2599"/>
                  </a:lnTo>
                  <a:lnTo>
                    <a:pt x="296" y="2611"/>
                  </a:lnTo>
                  <a:lnTo>
                    <a:pt x="296" y="2624"/>
                  </a:lnTo>
                  <a:lnTo>
                    <a:pt x="302" y="2630"/>
                  </a:lnTo>
                  <a:lnTo>
                    <a:pt x="308" y="2642"/>
                  </a:lnTo>
                  <a:lnTo>
                    <a:pt x="314" y="2648"/>
                  </a:lnTo>
                  <a:lnTo>
                    <a:pt x="321" y="2661"/>
                  </a:lnTo>
                  <a:lnTo>
                    <a:pt x="327" y="2667"/>
                  </a:lnTo>
                  <a:lnTo>
                    <a:pt x="333" y="2673"/>
                  </a:lnTo>
                  <a:lnTo>
                    <a:pt x="339" y="2679"/>
                  </a:lnTo>
                  <a:lnTo>
                    <a:pt x="345" y="2685"/>
                  </a:lnTo>
                  <a:lnTo>
                    <a:pt x="358" y="2685"/>
                  </a:lnTo>
                  <a:lnTo>
                    <a:pt x="364" y="2692"/>
                  </a:lnTo>
                  <a:lnTo>
                    <a:pt x="376" y="2692"/>
                  </a:lnTo>
                  <a:lnTo>
                    <a:pt x="382" y="2698"/>
                  </a:lnTo>
                  <a:lnTo>
                    <a:pt x="395" y="2698"/>
                  </a:lnTo>
                  <a:lnTo>
                    <a:pt x="401" y="2698"/>
                  </a:lnTo>
                  <a:lnTo>
                    <a:pt x="413" y="2692"/>
                  </a:lnTo>
                  <a:lnTo>
                    <a:pt x="419" y="2692"/>
                  </a:lnTo>
                  <a:lnTo>
                    <a:pt x="426" y="2685"/>
                  </a:lnTo>
                  <a:lnTo>
                    <a:pt x="438" y="2685"/>
                  </a:lnTo>
                  <a:lnTo>
                    <a:pt x="444" y="2679"/>
                  </a:lnTo>
                  <a:lnTo>
                    <a:pt x="450" y="2673"/>
                  </a:lnTo>
                  <a:lnTo>
                    <a:pt x="456" y="2667"/>
                  </a:lnTo>
                  <a:lnTo>
                    <a:pt x="469" y="2661"/>
                  </a:lnTo>
                  <a:lnTo>
                    <a:pt x="475" y="2648"/>
                  </a:lnTo>
                  <a:lnTo>
                    <a:pt x="481" y="2642"/>
                  </a:lnTo>
                  <a:lnTo>
                    <a:pt x="481" y="2630"/>
                  </a:lnTo>
                  <a:lnTo>
                    <a:pt x="487" y="2624"/>
                  </a:lnTo>
                  <a:lnTo>
                    <a:pt x="493" y="2611"/>
                  </a:lnTo>
                  <a:lnTo>
                    <a:pt x="493" y="2599"/>
                  </a:lnTo>
                  <a:lnTo>
                    <a:pt x="493" y="2587"/>
                  </a:lnTo>
                  <a:lnTo>
                    <a:pt x="493" y="2580"/>
                  </a:lnTo>
                  <a:lnTo>
                    <a:pt x="500" y="2550"/>
                  </a:lnTo>
                  <a:lnTo>
                    <a:pt x="555" y="1475"/>
                  </a:lnTo>
                  <a:lnTo>
                    <a:pt x="549" y="1475"/>
                  </a:lnTo>
                  <a:lnTo>
                    <a:pt x="611" y="2562"/>
                  </a:lnTo>
                  <a:lnTo>
                    <a:pt x="611" y="2587"/>
                  </a:lnTo>
                  <a:lnTo>
                    <a:pt x="611" y="2599"/>
                  </a:lnTo>
                  <a:lnTo>
                    <a:pt x="611" y="2611"/>
                  </a:lnTo>
                  <a:lnTo>
                    <a:pt x="617" y="2617"/>
                  </a:lnTo>
                  <a:lnTo>
                    <a:pt x="617" y="2630"/>
                  </a:lnTo>
                  <a:lnTo>
                    <a:pt x="623" y="2642"/>
                  </a:lnTo>
                  <a:lnTo>
                    <a:pt x="623" y="2655"/>
                  </a:lnTo>
                  <a:lnTo>
                    <a:pt x="629" y="2661"/>
                  </a:lnTo>
                  <a:lnTo>
                    <a:pt x="635" y="2667"/>
                  </a:lnTo>
                  <a:lnTo>
                    <a:pt x="642" y="2679"/>
                  </a:lnTo>
                  <a:lnTo>
                    <a:pt x="654" y="2685"/>
                  </a:lnTo>
                  <a:lnTo>
                    <a:pt x="660" y="2692"/>
                  </a:lnTo>
                  <a:lnTo>
                    <a:pt x="666" y="2698"/>
                  </a:lnTo>
                  <a:lnTo>
                    <a:pt x="672" y="2698"/>
                  </a:lnTo>
                  <a:lnTo>
                    <a:pt x="685" y="2704"/>
                  </a:lnTo>
                  <a:lnTo>
                    <a:pt x="691" y="2704"/>
                  </a:lnTo>
                  <a:lnTo>
                    <a:pt x="703" y="2704"/>
                  </a:lnTo>
                  <a:lnTo>
                    <a:pt x="709" y="2710"/>
                  </a:lnTo>
                  <a:lnTo>
                    <a:pt x="722" y="2704"/>
                  </a:lnTo>
                  <a:lnTo>
                    <a:pt x="728" y="2704"/>
                  </a:lnTo>
                  <a:lnTo>
                    <a:pt x="740" y="2704"/>
                  </a:lnTo>
                  <a:lnTo>
                    <a:pt x="747" y="2698"/>
                  </a:lnTo>
                  <a:lnTo>
                    <a:pt x="759" y="2698"/>
                  </a:lnTo>
                  <a:lnTo>
                    <a:pt x="765" y="2692"/>
                  </a:lnTo>
                  <a:lnTo>
                    <a:pt x="771" y="2685"/>
                  </a:lnTo>
                  <a:lnTo>
                    <a:pt x="777" y="2679"/>
                  </a:lnTo>
                  <a:lnTo>
                    <a:pt x="784" y="2667"/>
                  </a:lnTo>
                  <a:lnTo>
                    <a:pt x="790" y="2661"/>
                  </a:lnTo>
                  <a:lnTo>
                    <a:pt x="796" y="2655"/>
                  </a:lnTo>
                  <a:lnTo>
                    <a:pt x="802" y="2642"/>
                  </a:lnTo>
                  <a:lnTo>
                    <a:pt x="808" y="2630"/>
                  </a:lnTo>
                  <a:lnTo>
                    <a:pt x="814" y="2624"/>
                  </a:lnTo>
                  <a:lnTo>
                    <a:pt x="814" y="2611"/>
                  </a:lnTo>
                  <a:lnTo>
                    <a:pt x="821" y="2599"/>
                  </a:lnTo>
                  <a:lnTo>
                    <a:pt x="821" y="2587"/>
                  </a:lnTo>
                  <a:lnTo>
                    <a:pt x="821" y="414"/>
                  </a:lnTo>
                  <a:lnTo>
                    <a:pt x="944" y="1117"/>
                  </a:lnTo>
                  <a:lnTo>
                    <a:pt x="950" y="1142"/>
                  </a:lnTo>
                  <a:lnTo>
                    <a:pt x="950" y="1148"/>
                  </a:lnTo>
                  <a:lnTo>
                    <a:pt x="956" y="1154"/>
                  </a:lnTo>
                  <a:lnTo>
                    <a:pt x="956" y="1167"/>
                  </a:lnTo>
                  <a:lnTo>
                    <a:pt x="963" y="1173"/>
                  </a:lnTo>
                  <a:lnTo>
                    <a:pt x="969" y="1179"/>
                  </a:lnTo>
                  <a:lnTo>
                    <a:pt x="969" y="1185"/>
                  </a:lnTo>
                  <a:lnTo>
                    <a:pt x="975" y="1191"/>
                  </a:lnTo>
                  <a:lnTo>
                    <a:pt x="981" y="1198"/>
                  </a:lnTo>
                  <a:lnTo>
                    <a:pt x="987" y="1204"/>
                  </a:lnTo>
                  <a:lnTo>
                    <a:pt x="993" y="1204"/>
                  </a:lnTo>
                  <a:lnTo>
                    <a:pt x="1000" y="1210"/>
                  </a:lnTo>
                  <a:lnTo>
                    <a:pt x="1006" y="1210"/>
                  </a:lnTo>
                  <a:lnTo>
                    <a:pt x="1012" y="1216"/>
                  </a:lnTo>
                  <a:lnTo>
                    <a:pt x="1018" y="1216"/>
                  </a:lnTo>
                  <a:lnTo>
                    <a:pt x="1024" y="1216"/>
                  </a:lnTo>
                  <a:lnTo>
                    <a:pt x="1030" y="1216"/>
                  </a:lnTo>
                  <a:lnTo>
                    <a:pt x="1043" y="1216"/>
                  </a:lnTo>
                  <a:lnTo>
                    <a:pt x="1049" y="1210"/>
                  </a:lnTo>
                  <a:lnTo>
                    <a:pt x="1055" y="1210"/>
                  </a:lnTo>
                  <a:lnTo>
                    <a:pt x="1061" y="1204"/>
                  </a:lnTo>
                  <a:lnTo>
                    <a:pt x="1068" y="1204"/>
                  </a:lnTo>
                  <a:lnTo>
                    <a:pt x="1074" y="1198"/>
                  </a:lnTo>
                  <a:lnTo>
                    <a:pt x="1080" y="1191"/>
                  </a:lnTo>
                  <a:lnTo>
                    <a:pt x="1086" y="1185"/>
                  </a:lnTo>
                  <a:lnTo>
                    <a:pt x="1086" y="1179"/>
                  </a:lnTo>
                  <a:lnTo>
                    <a:pt x="1092" y="1173"/>
                  </a:lnTo>
                  <a:lnTo>
                    <a:pt x="1098" y="1167"/>
                  </a:lnTo>
                  <a:lnTo>
                    <a:pt x="1098" y="1154"/>
                  </a:lnTo>
                  <a:lnTo>
                    <a:pt x="1105" y="1148"/>
                  </a:lnTo>
                  <a:lnTo>
                    <a:pt x="1105" y="1142"/>
                  </a:lnTo>
                  <a:lnTo>
                    <a:pt x="1105" y="1136"/>
                  </a:lnTo>
                  <a:lnTo>
                    <a:pt x="1111" y="1123"/>
                  </a:lnTo>
                  <a:lnTo>
                    <a:pt x="1111" y="1117"/>
                  </a:lnTo>
                  <a:lnTo>
                    <a:pt x="950" y="123"/>
                  </a:lnTo>
                  <a:lnTo>
                    <a:pt x="938" y="99"/>
                  </a:lnTo>
                  <a:lnTo>
                    <a:pt x="932" y="86"/>
                  </a:lnTo>
                  <a:lnTo>
                    <a:pt x="932" y="80"/>
                  </a:lnTo>
                  <a:lnTo>
                    <a:pt x="919" y="62"/>
                  </a:lnTo>
                  <a:lnTo>
                    <a:pt x="913" y="49"/>
                  </a:lnTo>
                  <a:lnTo>
                    <a:pt x="895" y="25"/>
                  </a:lnTo>
                  <a:lnTo>
                    <a:pt x="882" y="12"/>
                  </a:lnTo>
                  <a:lnTo>
                    <a:pt x="864" y="0"/>
                  </a:lnTo>
                  <a:lnTo>
                    <a:pt x="845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8088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88089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098" name="Grupo 265"/>
          <p:cNvGrpSpPr>
            <a:grpSpLocks/>
          </p:cNvGrpSpPr>
          <p:nvPr/>
        </p:nvGrpSpPr>
        <p:grpSpPr bwMode="auto">
          <a:xfrm>
            <a:off x="857250" y="1341438"/>
            <a:ext cx="7675563" cy="4000500"/>
            <a:chOff x="857552" y="1340769"/>
            <a:chExt cx="7674888" cy="4000915"/>
          </a:xfrm>
        </p:grpSpPr>
        <p:grpSp>
          <p:nvGrpSpPr>
            <p:cNvPr id="89101" name="Grupo 127"/>
            <p:cNvGrpSpPr>
              <a:grpSpLocks/>
            </p:cNvGrpSpPr>
            <p:nvPr/>
          </p:nvGrpSpPr>
          <p:grpSpPr bwMode="auto">
            <a:xfrm>
              <a:off x="3706203" y="1391323"/>
              <a:ext cx="446000" cy="1041203"/>
              <a:chOff x="2857501" y="1310879"/>
              <a:chExt cx="2351617" cy="3961209"/>
            </a:xfrm>
          </p:grpSpPr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522186" y="131183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34"/>
              <p:cNvSpPr>
                <a:spLocks/>
              </p:cNvSpPr>
              <p:nvPr/>
            </p:nvSpPr>
            <p:spPr bwMode="auto">
              <a:xfrm>
                <a:off x="2860986" y="204873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2" name="Grupo 130"/>
            <p:cNvGrpSpPr>
              <a:grpSpLocks/>
            </p:cNvGrpSpPr>
            <p:nvPr/>
          </p:nvGrpSpPr>
          <p:grpSpPr bwMode="auto">
            <a:xfrm>
              <a:off x="4254588" y="1340769"/>
              <a:ext cx="489785" cy="1091757"/>
              <a:chOff x="2857501" y="1310879"/>
              <a:chExt cx="2351617" cy="3961209"/>
            </a:xfrm>
          </p:grpSpPr>
          <p:sp>
            <p:nvSpPr>
              <p:cNvPr id="132" name="Freeform 136"/>
              <p:cNvSpPr>
                <a:spLocks/>
              </p:cNvSpPr>
              <p:nvPr/>
            </p:nvSpPr>
            <p:spPr bwMode="auto">
              <a:xfrm>
                <a:off x="3520160" y="131087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857093" y="204822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3" name="Grupo 112"/>
            <p:cNvGrpSpPr>
              <a:grpSpLocks/>
            </p:cNvGrpSpPr>
            <p:nvPr/>
          </p:nvGrpSpPr>
          <p:grpSpPr bwMode="auto">
            <a:xfrm>
              <a:off x="3131908" y="1831910"/>
              <a:ext cx="449984" cy="1003488"/>
              <a:chOff x="2857501" y="1310879"/>
              <a:chExt cx="2351617" cy="3961209"/>
            </a:xfrm>
          </p:grpSpPr>
          <p:sp>
            <p:nvSpPr>
              <p:cNvPr id="114" name="Freeform 136"/>
              <p:cNvSpPr>
                <a:spLocks/>
              </p:cNvSpPr>
              <p:nvPr/>
            </p:nvSpPr>
            <p:spPr bwMode="auto">
              <a:xfrm>
                <a:off x="3522879" y="130869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2859236" y="204196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4" name="Grupo 115"/>
            <p:cNvGrpSpPr>
              <a:grpSpLocks/>
            </p:cNvGrpSpPr>
            <p:nvPr/>
          </p:nvGrpSpPr>
          <p:grpSpPr bwMode="auto">
            <a:xfrm>
              <a:off x="3710124" y="1794195"/>
              <a:ext cx="446000" cy="1041203"/>
              <a:chOff x="2857501" y="1310879"/>
              <a:chExt cx="2351617" cy="3961209"/>
            </a:xfrm>
          </p:grpSpPr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3518253" y="1313337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2857053" y="2044199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5" name="Grupo 118"/>
            <p:cNvGrpSpPr>
              <a:grpSpLocks/>
            </p:cNvGrpSpPr>
            <p:nvPr/>
          </p:nvGrpSpPr>
          <p:grpSpPr bwMode="auto">
            <a:xfrm>
              <a:off x="4258510" y="1743641"/>
              <a:ext cx="489785" cy="1091757"/>
              <a:chOff x="2857501" y="1310879"/>
              <a:chExt cx="2351617" cy="3961209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3524193" y="1312312"/>
                <a:ext cx="967925" cy="65093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1" name="Freeform 134"/>
              <p:cNvSpPr>
                <a:spLocks/>
              </p:cNvSpPr>
              <p:nvPr/>
            </p:nvSpPr>
            <p:spPr bwMode="auto">
              <a:xfrm>
                <a:off x="2861130" y="2043894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6" name="Grupo 121"/>
            <p:cNvGrpSpPr>
              <a:grpSpLocks/>
            </p:cNvGrpSpPr>
            <p:nvPr/>
          </p:nvGrpSpPr>
          <p:grpSpPr bwMode="auto">
            <a:xfrm>
              <a:off x="4857648" y="1693087"/>
              <a:ext cx="434459" cy="1142311"/>
              <a:chOff x="2857501" y="1310879"/>
              <a:chExt cx="2351617" cy="3961209"/>
            </a:xfrm>
          </p:grpSpPr>
          <p:sp>
            <p:nvSpPr>
              <p:cNvPr id="123" name="Freeform 136"/>
              <p:cNvSpPr>
                <a:spLocks/>
              </p:cNvSpPr>
              <p:nvPr/>
            </p:nvSpPr>
            <p:spPr bwMode="auto">
              <a:xfrm>
                <a:off x="3519368" y="1311378"/>
                <a:ext cx="970892" cy="65516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4" name="Freeform 134"/>
              <p:cNvSpPr>
                <a:spLocks/>
              </p:cNvSpPr>
              <p:nvPr/>
            </p:nvSpPr>
            <p:spPr bwMode="auto">
              <a:xfrm>
                <a:off x="2857782" y="204361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7" name="Grupo 94"/>
            <p:cNvGrpSpPr>
              <a:grpSpLocks/>
            </p:cNvGrpSpPr>
            <p:nvPr/>
          </p:nvGrpSpPr>
          <p:grpSpPr bwMode="auto">
            <a:xfrm>
              <a:off x="2623673" y="2337097"/>
              <a:ext cx="408193" cy="957316"/>
              <a:chOff x="2857501" y="1310879"/>
              <a:chExt cx="2351617" cy="3961209"/>
            </a:xfrm>
          </p:grpSpPr>
          <p:sp>
            <p:nvSpPr>
              <p:cNvPr id="96" name="Freeform 136"/>
              <p:cNvSpPr>
                <a:spLocks/>
              </p:cNvSpPr>
              <p:nvPr/>
            </p:nvSpPr>
            <p:spPr bwMode="auto">
              <a:xfrm>
                <a:off x="3528597" y="1313879"/>
                <a:ext cx="960212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34"/>
              <p:cNvSpPr>
                <a:spLocks/>
              </p:cNvSpPr>
              <p:nvPr/>
            </p:nvSpPr>
            <p:spPr bwMode="auto">
              <a:xfrm>
                <a:off x="2861026" y="2049661"/>
                <a:ext cx="2350223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8" name="Grupo 97"/>
            <p:cNvGrpSpPr>
              <a:grpSpLocks/>
            </p:cNvGrpSpPr>
            <p:nvPr/>
          </p:nvGrpSpPr>
          <p:grpSpPr bwMode="auto">
            <a:xfrm>
              <a:off x="3135830" y="2290925"/>
              <a:ext cx="449984" cy="1003488"/>
              <a:chOff x="2857501" y="1310879"/>
              <a:chExt cx="2351617" cy="3961209"/>
            </a:xfrm>
          </p:grpSpPr>
          <p:sp>
            <p:nvSpPr>
              <p:cNvPr id="99" name="Freeform 136"/>
              <p:cNvSpPr>
                <a:spLocks/>
              </p:cNvSpPr>
              <p:nvPr/>
            </p:nvSpPr>
            <p:spPr bwMode="auto">
              <a:xfrm>
                <a:off x="3518976" y="1307989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134"/>
              <p:cNvSpPr>
                <a:spLocks/>
              </p:cNvSpPr>
              <p:nvPr/>
            </p:nvSpPr>
            <p:spPr bwMode="auto">
              <a:xfrm>
                <a:off x="2855332" y="2041251"/>
                <a:ext cx="2355933" cy="323388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09" name="Grupo 100"/>
            <p:cNvGrpSpPr>
              <a:grpSpLocks/>
            </p:cNvGrpSpPr>
            <p:nvPr/>
          </p:nvGrpSpPr>
          <p:grpSpPr bwMode="auto">
            <a:xfrm>
              <a:off x="3714046" y="2253210"/>
              <a:ext cx="446000" cy="1041203"/>
              <a:chOff x="2857501" y="1310879"/>
              <a:chExt cx="2351617" cy="3961209"/>
            </a:xfrm>
          </p:grpSpPr>
          <p:sp>
            <p:nvSpPr>
              <p:cNvPr id="102" name="Freeform 136"/>
              <p:cNvSpPr>
                <a:spLocks/>
              </p:cNvSpPr>
              <p:nvPr/>
            </p:nvSpPr>
            <p:spPr bwMode="auto">
              <a:xfrm>
                <a:off x="3522687" y="1312652"/>
                <a:ext cx="962508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34"/>
              <p:cNvSpPr>
                <a:spLocks/>
              </p:cNvSpPr>
              <p:nvPr/>
            </p:nvSpPr>
            <p:spPr bwMode="auto">
              <a:xfrm>
                <a:off x="2861482" y="2049556"/>
                <a:ext cx="2343503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0" name="Grupo 103"/>
            <p:cNvGrpSpPr>
              <a:grpSpLocks/>
            </p:cNvGrpSpPr>
            <p:nvPr/>
          </p:nvGrpSpPr>
          <p:grpSpPr bwMode="auto">
            <a:xfrm>
              <a:off x="4262432" y="2202656"/>
              <a:ext cx="489785" cy="1091757"/>
              <a:chOff x="2857501" y="1310879"/>
              <a:chExt cx="2351617" cy="3961209"/>
            </a:xfrm>
          </p:grpSpPr>
          <p:sp>
            <p:nvSpPr>
              <p:cNvPr id="105" name="Freeform 136"/>
              <p:cNvSpPr>
                <a:spLocks/>
              </p:cNvSpPr>
              <p:nvPr/>
            </p:nvSpPr>
            <p:spPr bwMode="auto">
              <a:xfrm>
                <a:off x="3520607" y="1311656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2857544" y="2049000"/>
                <a:ext cx="2355021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1" name="Grupo 106"/>
            <p:cNvGrpSpPr>
              <a:grpSpLocks/>
            </p:cNvGrpSpPr>
            <p:nvPr/>
          </p:nvGrpSpPr>
          <p:grpSpPr bwMode="auto">
            <a:xfrm>
              <a:off x="4861569" y="2152102"/>
              <a:ext cx="434459" cy="1142311"/>
              <a:chOff x="2857501" y="1310879"/>
              <a:chExt cx="2351617" cy="3961209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3515330" y="1310751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Freeform 134"/>
              <p:cNvSpPr>
                <a:spLocks/>
              </p:cNvSpPr>
              <p:nvPr/>
            </p:nvSpPr>
            <p:spPr bwMode="auto">
              <a:xfrm>
                <a:off x="2853745" y="204849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2" name="Grupo 109"/>
            <p:cNvGrpSpPr>
              <a:grpSpLocks/>
            </p:cNvGrpSpPr>
            <p:nvPr/>
          </p:nvGrpSpPr>
          <p:grpSpPr bwMode="auto">
            <a:xfrm>
              <a:off x="5404347" y="2101546"/>
              <a:ext cx="484015" cy="1192867"/>
              <a:chOff x="2857501" y="1310879"/>
              <a:chExt cx="2351617" cy="3961209"/>
            </a:xfrm>
          </p:grpSpPr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3517867" y="1309929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854610" y="2042771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3" name="Grupo 70"/>
            <p:cNvGrpSpPr>
              <a:grpSpLocks/>
            </p:cNvGrpSpPr>
            <p:nvPr/>
          </p:nvGrpSpPr>
          <p:grpSpPr bwMode="auto">
            <a:xfrm>
              <a:off x="2175663" y="2841449"/>
              <a:ext cx="366401" cy="916744"/>
              <a:chOff x="2857501" y="1310879"/>
              <a:chExt cx="2351617" cy="3961209"/>
            </a:xfrm>
          </p:grpSpPr>
          <p:sp>
            <p:nvSpPr>
              <p:cNvPr id="72" name="Freeform 136"/>
              <p:cNvSpPr>
                <a:spLocks/>
              </p:cNvSpPr>
              <p:nvPr/>
            </p:nvSpPr>
            <p:spPr bwMode="auto">
              <a:xfrm>
                <a:off x="3515856" y="1309423"/>
                <a:ext cx="967850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2853638" y="2043469"/>
                <a:ext cx="2353414" cy="32311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4" name="Grupo 73"/>
            <p:cNvGrpSpPr>
              <a:grpSpLocks/>
            </p:cNvGrpSpPr>
            <p:nvPr/>
          </p:nvGrpSpPr>
          <p:grpSpPr bwMode="auto">
            <a:xfrm>
              <a:off x="2628984" y="2800877"/>
              <a:ext cx="408193" cy="957316"/>
              <a:chOff x="2857501" y="1310879"/>
              <a:chExt cx="2351617" cy="3961209"/>
            </a:xfrm>
          </p:grpSpPr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3525435" y="1313126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2857858" y="2048908"/>
                <a:ext cx="2350229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5" name="Grupo 76"/>
            <p:cNvGrpSpPr>
              <a:grpSpLocks/>
            </p:cNvGrpSpPr>
            <p:nvPr/>
          </p:nvGrpSpPr>
          <p:grpSpPr bwMode="auto">
            <a:xfrm>
              <a:off x="3141141" y="2754705"/>
              <a:ext cx="449984" cy="1003488"/>
              <a:chOff x="2857501" y="1310879"/>
              <a:chExt cx="2351617" cy="3961209"/>
            </a:xfrm>
          </p:grpSpPr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3524400" y="131353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2860757" y="204680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6" name="Grupo 79"/>
            <p:cNvGrpSpPr>
              <a:grpSpLocks/>
            </p:cNvGrpSpPr>
            <p:nvPr/>
          </p:nvGrpSpPr>
          <p:grpSpPr bwMode="auto">
            <a:xfrm>
              <a:off x="3719357" y="2716990"/>
              <a:ext cx="446000" cy="1041203"/>
              <a:chOff x="2857501" y="1310879"/>
              <a:chExt cx="2351617" cy="3961209"/>
            </a:xfrm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3519787" y="1311960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Freeform 134"/>
              <p:cNvSpPr>
                <a:spLocks/>
              </p:cNvSpPr>
              <p:nvPr/>
            </p:nvSpPr>
            <p:spPr bwMode="auto">
              <a:xfrm>
                <a:off x="2858587" y="2048864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7" name="Grupo 82"/>
            <p:cNvGrpSpPr>
              <a:grpSpLocks/>
            </p:cNvGrpSpPr>
            <p:nvPr/>
          </p:nvGrpSpPr>
          <p:grpSpPr bwMode="auto">
            <a:xfrm>
              <a:off x="4267743" y="2666436"/>
              <a:ext cx="489785" cy="1091757"/>
              <a:chOff x="2857501" y="1310879"/>
              <a:chExt cx="2351617" cy="3961209"/>
            </a:xfrm>
          </p:grpSpPr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517971" y="131099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54904" y="204834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8" name="Grupo 85"/>
            <p:cNvGrpSpPr>
              <a:grpSpLocks/>
            </p:cNvGrpSpPr>
            <p:nvPr/>
          </p:nvGrpSpPr>
          <p:grpSpPr bwMode="auto">
            <a:xfrm>
              <a:off x="4866880" y="2615882"/>
              <a:ext cx="434459" cy="1142311"/>
              <a:chOff x="2857501" y="1310879"/>
              <a:chExt cx="2351617" cy="3961209"/>
            </a:xfrm>
          </p:grpSpPr>
          <p:sp>
            <p:nvSpPr>
              <p:cNvPr id="87" name="Freeform 136"/>
              <p:cNvSpPr>
                <a:spLocks/>
              </p:cNvSpPr>
              <p:nvPr/>
            </p:nvSpPr>
            <p:spPr bwMode="auto">
              <a:xfrm>
                <a:off x="3520948" y="1310119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2859363" y="2047865"/>
                <a:ext cx="2345615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19" name="Grupo 88"/>
            <p:cNvGrpSpPr>
              <a:grpSpLocks/>
            </p:cNvGrpSpPr>
            <p:nvPr/>
          </p:nvGrpSpPr>
          <p:grpSpPr bwMode="auto">
            <a:xfrm>
              <a:off x="5409658" y="2565326"/>
              <a:ext cx="484015" cy="1192867"/>
              <a:chOff x="2857501" y="1310879"/>
              <a:chExt cx="2351617" cy="3961209"/>
            </a:xfrm>
          </p:grpSpPr>
          <p:sp>
            <p:nvSpPr>
              <p:cNvPr id="90" name="Freeform 136"/>
              <p:cNvSpPr>
                <a:spLocks/>
              </p:cNvSpPr>
              <p:nvPr/>
            </p:nvSpPr>
            <p:spPr bwMode="auto">
              <a:xfrm>
                <a:off x="3522914" y="1309325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859658" y="2042167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0" name="Grupo 91"/>
            <p:cNvGrpSpPr>
              <a:grpSpLocks/>
            </p:cNvGrpSpPr>
            <p:nvPr/>
          </p:nvGrpSpPr>
          <p:grpSpPr bwMode="auto">
            <a:xfrm>
              <a:off x="6009215" y="2507794"/>
              <a:ext cx="533570" cy="1250399"/>
              <a:chOff x="2857501" y="1310879"/>
              <a:chExt cx="2351617" cy="3961209"/>
            </a:xfrm>
          </p:grpSpPr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3519132" y="1310588"/>
                <a:ext cx="972448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Freeform 134"/>
              <p:cNvSpPr>
                <a:spLocks/>
              </p:cNvSpPr>
              <p:nvPr/>
            </p:nvSpPr>
            <p:spPr bwMode="auto">
              <a:xfrm>
                <a:off x="2854513" y="2044917"/>
                <a:ext cx="2357655" cy="322903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1" name="Grupo 40"/>
            <p:cNvGrpSpPr>
              <a:grpSpLocks/>
            </p:cNvGrpSpPr>
            <p:nvPr/>
          </p:nvGrpSpPr>
          <p:grpSpPr bwMode="auto">
            <a:xfrm>
              <a:off x="1665078" y="3316202"/>
              <a:ext cx="413060" cy="876172"/>
              <a:chOff x="2857501" y="1310879"/>
              <a:chExt cx="2351617" cy="3961209"/>
            </a:xfrm>
          </p:grpSpPr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3519717" y="1309170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860011" y="2041315"/>
                <a:ext cx="2349647" cy="323005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2" name="Grupo 43"/>
            <p:cNvGrpSpPr>
              <a:grpSpLocks/>
            </p:cNvGrpSpPr>
            <p:nvPr/>
          </p:nvGrpSpPr>
          <p:grpSpPr bwMode="auto">
            <a:xfrm>
              <a:off x="2169622" y="3275630"/>
              <a:ext cx="366401" cy="916744"/>
              <a:chOff x="2857501" y="1310879"/>
              <a:chExt cx="2351617" cy="3961209"/>
            </a:xfrm>
          </p:grpSpPr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3524064" y="1313048"/>
                <a:ext cx="967856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2861852" y="2047095"/>
                <a:ext cx="2343223" cy="322430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3" name="Grupo 46"/>
            <p:cNvGrpSpPr>
              <a:grpSpLocks/>
            </p:cNvGrpSpPr>
            <p:nvPr/>
          </p:nvGrpSpPr>
          <p:grpSpPr bwMode="auto">
            <a:xfrm>
              <a:off x="2622942" y="3235058"/>
              <a:ext cx="408193" cy="957316"/>
              <a:chOff x="2857501" y="1310879"/>
              <a:chExt cx="2351617" cy="3961209"/>
            </a:xfrm>
          </p:grpSpPr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523666" y="1310027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56090" y="2045808"/>
                <a:ext cx="2350229" cy="32256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4" name="Grupo 49"/>
            <p:cNvGrpSpPr>
              <a:grpSpLocks/>
            </p:cNvGrpSpPr>
            <p:nvPr/>
          </p:nvGrpSpPr>
          <p:grpSpPr bwMode="auto">
            <a:xfrm>
              <a:off x="3135099" y="3188886"/>
              <a:ext cx="449984" cy="1003488"/>
              <a:chOff x="2857501" y="1310879"/>
              <a:chExt cx="2351617" cy="3961209"/>
            </a:xfrm>
          </p:grpSpPr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3522795" y="1310583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2859152" y="2043845"/>
                <a:ext cx="2347635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5" name="Grupo 52"/>
            <p:cNvGrpSpPr>
              <a:grpSpLocks/>
            </p:cNvGrpSpPr>
            <p:nvPr/>
          </p:nvGrpSpPr>
          <p:grpSpPr bwMode="auto">
            <a:xfrm>
              <a:off x="3713316" y="3151171"/>
              <a:ext cx="446000" cy="1041203"/>
              <a:chOff x="2857501" y="1310879"/>
              <a:chExt cx="2351617" cy="3961209"/>
            </a:xfrm>
          </p:grpSpPr>
          <p:sp>
            <p:nvSpPr>
              <p:cNvPr id="54" name="Freeform 136"/>
              <p:cNvSpPr>
                <a:spLocks/>
              </p:cNvSpPr>
              <p:nvPr/>
            </p:nvSpPr>
            <p:spPr bwMode="auto">
              <a:xfrm>
                <a:off x="3518163" y="130911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134"/>
              <p:cNvSpPr>
                <a:spLocks/>
              </p:cNvSpPr>
              <p:nvPr/>
            </p:nvSpPr>
            <p:spPr bwMode="auto">
              <a:xfrm>
                <a:off x="2856963" y="204601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6" name="Grupo 55"/>
            <p:cNvGrpSpPr>
              <a:grpSpLocks/>
            </p:cNvGrpSpPr>
            <p:nvPr/>
          </p:nvGrpSpPr>
          <p:grpSpPr bwMode="auto">
            <a:xfrm>
              <a:off x="4261702" y="3100617"/>
              <a:ext cx="489785" cy="1091757"/>
              <a:chOff x="2857501" y="1310879"/>
              <a:chExt cx="2351617" cy="3961209"/>
            </a:xfrm>
          </p:grpSpPr>
          <p:sp>
            <p:nvSpPr>
              <p:cNvPr id="57" name="Freeform 136"/>
              <p:cNvSpPr>
                <a:spLocks/>
              </p:cNvSpPr>
              <p:nvPr/>
            </p:nvSpPr>
            <p:spPr bwMode="auto">
              <a:xfrm>
                <a:off x="3524111" y="130828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2861049" y="2045629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7" name="Grupo 58"/>
            <p:cNvGrpSpPr>
              <a:grpSpLocks/>
            </p:cNvGrpSpPr>
            <p:nvPr/>
          </p:nvGrpSpPr>
          <p:grpSpPr bwMode="auto">
            <a:xfrm>
              <a:off x="4860839" y="3050063"/>
              <a:ext cx="434459" cy="1142311"/>
              <a:chOff x="2857501" y="1310879"/>
              <a:chExt cx="2351617" cy="3961209"/>
            </a:xfrm>
          </p:grpSpPr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519281" y="1313029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2857696" y="2045271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8" name="Grupo 61"/>
            <p:cNvGrpSpPr>
              <a:grpSpLocks/>
            </p:cNvGrpSpPr>
            <p:nvPr/>
          </p:nvGrpSpPr>
          <p:grpSpPr bwMode="auto">
            <a:xfrm>
              <a:off x="5403616" y="2999507"/>
              <a:ext cx="484015" cy="1192867"/>
              <a:chOff x="2857501" y="1310879"/>
              <a:chExt cx="2351617" cy="3961209"/>
            </a:xfrm>
          </p:grpSpPr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3521418" y="1312111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134"/>
              <p:cNvSpPr>
                <a:spLocks/>
              </p:cNvSpPr>
              <p:nvPr/>
            </p:nvSpPr>
            <p:spPr bwMode="auto">
              <a:xfrm>
                <a:off x="2858162" y="2044953"/>
                <a:ext cx="2352249" cy="32266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29" name="Grupo 64"/>
            <p:cNvGrpSpPr>
              <a:grpSpLocks/>
            </p:cNvGrpSpPr>
            <p:nvPr/>
          </p:nvGrpSpPr>
          <p:grpSpPr bwMode="auto">
            <a:xfrm>
              <a:off x="6003174" y="2941975"/>
              <a:ext cx="533570" cy="1250399"/>
              <a:chOff x="2857501" y="1310879"/>
              <a:chExt cx="2351617" cy="3961209"/>
            </a:xfrm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3524769" y="1313246"/>
                <a:ext cx="965450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2860145" y="2047575"/>
                <a:ext cx="2350661" cy="322400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0" name="Grupo 67"/>
            <p:cNvGrpSpPr>
              <a:grpSpLocks/>
            </p:cNvGrpSpPr>
            <p:nvPr/>
          </p:nvGrpSpPr>
          <p:grpSpPr bwMode="auto">
            <a:xfrm>
              <a:off x="6659773" y="2922098"/>
              <a:ext cx="555424" cy="1270276"/>
              <a:chOff x="2857501" y="1310879"/>
              <a:chExt cx="2351617" cy="3961209"/>
            </a:xfrm>
          </p:grpSpPr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3521083" y="131083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Freeform 134"/>
              <p:cNvSpPr>
                <a:spLocks/>
              </p:cNvSpPr>
              <p:nvPr/>
            </p:nvSpPr>
            <p:spPr bwMode="auto">
              <a:xfrm>
                <a:off x="2855731" y="2043573"/>
                <a:ext cx="2352260" cy="322801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1" name="Grupo 5"/>
            <p:cNvGrpSpPr>
              <a:grpSpLocks/>
            </p:cNvGrpSpPr>
            <p:nvPr/>
          </p:nvGrpSpPr>
          <p:grpSpPr bwMode="auto">
            <a:xfrm>
              <a:off x="1202545" y="3889543"/>
              <a:ext cx="376133" cy="835601"/>
              <a:chOff x="2857501" y="1310879"/>
              <a:chExt cx="2351617" cy="3961209"/>
            </a:xfrm>
          </p:grpSpPr>
          <p:sp>
            <p:nvSpPr>
              <p:cNvPr id="4" name="Freeform 136"/>
              <p:cNvSpPr>
                <a:spLocks/>
              </p:cNvSpPr>
              <p:nvPr/>
            </p:nvSpPr>
            <p:spPr bwMode="auto">
              <a:xfrm>
                <a:off x="3519083" y="1308162"/>
                <a:ext cx="962662" cy="65480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" name="Freeform 134"/>
              <p:cNvSpPr>
                <a:spLocks/>
              </p:cNvSpPr>
              <p:nvPr/>
            </p:nvSpPr>
            <p:spPr bwMode="auto">
              <a:xfrm>
                <a:off x="2854156" y="2045750"/>
                <a:ext cx="2352061" cy="322883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2" name="Grupo 6"/>
            <p:cNvGrpSpPr>
              <a:grpSpLocks/>
            </p:cNvGrpSpPr>
            <p:nvPr/>
          </p:nvGrpSpPr>
          <p:grpSpPr bwMode="auto">
            <a:xfrm>
              <a:off x="1669823" y="3848971"/>
              <a:ext cx="413060" cy="876173"/>
              <a:chOff x="2857501" y="1310879"/>
              <a:chExt cx="2351617" cy="3961209"/>
            </a:xfrm>
          </p:grpSpPr>
          <p:sp>
            <p:nvSpPr>
              <p:cNvPr id="8" name="Freeform 136"/>
              <p:cNvSpPr>
                <a:spLocks/>
              </p:cNvSpPr>
              <p:nvPr/>
            </p:nvSpPr>
            <p:spPr bwMode="auto">
              <a:xfrm>
                <a:off x="3519820" y="1312272"/>
                <a:ext cx="966967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134"/>
              <p:cNvSpPr>
                <a:spLocks/>
              </p:cNvSpPr>
              <p:nvPr/>
            </p:nvSpPr>
            <p:spPr bwMode="auto">
              <a:xfrm>
                <a:off x="2860108" y="2044416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3" name="Grupo 9"/>
            <p:cNvGrpSpPr>
              <a:grpSpLocks/>
            </p:cNvGrpSpPr>
            <p:nvPr/>
          </p:nvGrpSpPr>
          <p:grpSpPr bwMode="auto">
            <a:xfrm>
              <a:off x="2174366" y="3808399"/>
              <a:ext cx="366401" cy="916745"/>
              <a:chOff x="2857501" y="1310879"/>
              <a:chExt cx="2351617" cy="3961209"/>
            </a:xfrm>
          </p:grpSpPr>
          <p:sp>
            <p:nvSpPr>
              <p:cNvPr id="11" name="Freeform 136"/>
              <p:cNvSpPr>
                <a:spLocks/>
              </p:cNvSpPr>
              <p:nvPr/>
            </p:nvSpPr>
            <p:spPr bwMode="auto">
              <a:xfrm>
                <a:off x="3524180" y="1309155"/>
                <a:ext cx="967850" cy="651719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134"/>
              <p:cNvSpPr>
                <a:spLocks/>
              </p:cNvSpPr>
              <p:nvPr/>
            </p:nvSpPr>
            <p:spPr bwMode="auto">
              <a:xfrm>
                <a:off x="2861961" y="2043196"/>
                <a:ext cx="2343223" cy="32311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4" name="Grupo 12"/>
            <p:cNvGrpSpPr>
              <a:grpSpLocks/>
            </p:cNvGrpSpPr>
            <p:nvPr/>
          </p:nvGrpSpPr>
          <p:grpSpPr bwMode="auto">
            <a:xfrm>
              <a:off x="2627688" y="3767827"/>
              <a:ext cx="408193" cy="957317"/>
              <a:chOff x="2857501" y="1310879"/>
              <a:chExt cx="2351617" cy="3961209"/>
            </a:xfrm>
          </p:grpSpPr>
          <p:sp>
            <p:nvSpPr>
              <p:cNvPr id="14" name="Freeform 136"/>
              <p:cNvSpPr>
                <a:spLocks/>
              </p:cNvSpPr>
              <p:nvPr/>
            </p:nvSpPr>
            <p:spPr bwMode="auto">
              <a:xfrm>
                <a:off x="3523753" y="1312869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Freeform 134"/>
              <p:cNvSpPr>
                <a:spLocks/>
              </p:cNvSpPr>
              <p:nvPr/>
            </p:nvSpPr>
            <p:spPr bwMode="auto">
              <a:xfrm>
                <a:off x="2856182" y="2048651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5" name="Grupo 15"/>
            <p:cNvGrpSpPr>
              <a:grpSpLocks/>
            </p:cNvGrpSpPr>
            <p:nvPr/>
          </p:nvGrpSpPr>
          <p:grpSpPr bwMode="auto">
            <a:xfrm>
              <a:off x="3139846" y="3721656"/>
              <a:ext cx="449984" cy="1003488"/>
              <a:chOff x="2857501" y="1310879"/>
              <a:chExt cx="2351617" cy="3961209"/>
            </a:xfrm>
          </p:grpSpPr>
          <p:sp>
            <p:nvSpPr>
              <p:cNvPr id="17" name="Freeform 136"/>
              <p:cNvSpPr>
                <a:spLocks/>
              </p:cNvSpPr>
              <p:nvPr/>
            </p:nvSpPr>
            <p:spPr bwMode="auto">
              <a:xfrm>
                <a:off x="3522869" y="1313287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134"/>
              <p:cNvSpPr>
                <a:spLocks/>
              </p:cNvSpPr>
              <p:nvPr/>
            </p:nvSpPr>
            <p:spPr bwMode="auto">
              <a:xfrm>
                <a:off x="2859225" y="2046549"/>
                <a:ext cx="2347640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6" name="Grupo 18"/>
            <p:cNvGrpSpPr>
              <a:grpSpLocks/>
            </p:cNvGrpSpPr>
            <p:nvPr/>
          </p:nvGrpSpPr>
          <p:grpSpPr bwMode="auto">
            <a:xfrm>
              <a:off x="3718062" y="3683940"/>
              <a:ext cx="446000" cy="1041204"/>
              <a:chOff x="2857501" y="1310879"/>
              <a:chExt cx="2351617" cy="3961209"/>
            </a:xfrm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3518248" y="131172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2857042" y="2048627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7" name="Grupo 21"/>
            <p:cNvGrpSpPr>
              <a:grpSpLocks/>
            </p:cNvGrpSpPr>
            <p:nvPr/>
          </p:nvGrpSpPr>
          <p:grpSpPr bwMode="auto">
            <a:xfrm>
              <a:off x="4266447" y="3633386"/>
              <a:ext cx="489785" cy="1091758"/>
              <a:chOff x="2857501" y="1310879"/>
              <a:chExt cx="2351617" cy="3961209"/>
            </a:xfrm>
          </p:grpSpPr>
          <p:sp>
            <p:nvSpPr>
              <p:cNvPr id="23" name="Freeform 136"/>
              <p:cNvSpPr>
                <a:spLocks/>
              </p:cNvSpPr>
              <p:nvPr/>
            </p:nvSpPr>
            <p:spPr bwMode="auto">
              <a:xfrm>
                <a:off x="3524193" y="1310774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2861126" y="2048118"/>
                <a:ext cx="2347402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8" name="Grupo 24"/>
            <p:cNvGrpSpPr>
              <a:grpSpLocks/>
            </p:cNvGrpSpPr>
            <p:nvPr/>
          </p:nvGrpSpPr>
          <p:grpSpPr bwMode="auto">
            <a:xfrm>
              <a:off x="4865585" y="3582832"/>
              <a:ext cx="434459" cy="1142312"/>
              <a:chOff x="2857501" y="1310879"/>
              <a:chExt cx="2351617" cy="3961209"/>
            </a:xfrm>
          </p:grpSpPr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3519363" y="1309908"/>
                <a:ext cx="970897" cy="65516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34"/>
              <p:cNvSpPr>
                <a:spLocks/>
              </p:cNvSpPr>
              <p:nvPr/>
            </p:nvSpPr>
            <p:spPr bwMode="auto">
              <a:xfrm>
                <a:off x="2857782" y="2047653"/>
                <a:ext cx="2354204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39" name="Grupo 27"/>
            <p:cNvGrpSpPr>
              <a:grpSpLocks/>
            </p:cNvGrpSpPr>
            <p:nvPr/>
          </p:nvGrpSpPr>
          <p:grpSpPr bwMode="auto">
            <a:xfrm>
              <a:off x="5408362" y="3532276"/>
              <a:ext cx="484015" cy="1192868"/>
              <a:chOff x="2857501" y="1310879"/>
              <a:chExt cx="2351617" cy="3961209"/>
            </a:xfrm>
          </p:grpSpPr>
          <p:sp>
            <p:nvSpPr>
              <p:cNvPr id="29" name="Freeform 136"/>
              <p:cNvSpPr>
                <a:spLocks/>
              </p:cNvSpPr>
              <p:nvPr/>
            </p:nvSpPr>
            <p:spPr bwMode="auto">
              <a:xfrm>
                <a:off x="3521501" y="1309119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134"/>
              <p:cNvSpPr>
                <a:spLocks/>
              </p:cNvSpPr>
              <p:nvPr/>
            </p:nvSpPr>
            <p:spPr bwMode="auto">
              <a:xfrm>
                <a:off x="2858244" y="2041957"/>
                <a:ext cx="2352244" cy="3231878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0" name="Grupo 30"/>
            <p:cNvGrpSpPr>
              <a:grpSpLocks/>
            </p:cNvGrpSpPr>
            <p:nvPr/>
          </p:nvGrpSpPr>
          <p:grpSpPr bwMode="auto">
            <a:xfrm>
              <a:off x="6007920" y="3474744"/>
              <a:ext cx="533570" cy="1250400"/>
              <a:chOff x="2857501" y="1310879"/>
              <a:chExt cx="2351617" cy="3961209"/>
            </a:xfrm>
          </p:grpSpPr>
          <p:sp>
            <p:nvSpPr>
              <p:cNvPr id="32" name="Freeform 136"/>
              <p:cNvSpPr>
                <a:spLocks/>
              </p:cNvSpPr>
              <p:nvPr/>
            </p:nvSpPr>
            <p:spPr bwMode="auto">
              <a:xfrm>
                <a:off x="3524839" y="1310391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2860220" y="2044720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1" name="Grupo 33"/>
            <p:cNvGrpSpPr>
              <a:grpSpLocks/>
            </p:cNvGrpSpPr>
            <p:nvPr/>
          </p:nvGrpSpPr>
          <p:grpSpPr bwMode="auto">
            <a:xfrm>
              <a:off x="6664518" y="3454867"/>
              <a:ext cx="555424" cy="1270277"/>
              <a:chOff x="2857501" y="1310879"/>
              <a:chExt cx="2351617" cy="3961209"/>
            </a:xfrm>
          </p:grpSpPr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3521155" y="131297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855799" y="2045712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2" name="Grupo 36"/>
            <p:cNvGrpSpPr>
              <a:grpSpLocks/>
            </p:cNvGrpSpPr>
            <p:nvPr/>
          </p:nvGrpSpPr>
          <p:grpSpPr bwMode="auto">
            <a:xfrm>
              <a:off x="7236296" y="3393600"/>
              <a:ext cx="612290" cy="1331544"/>
              <a:chOff x="2857501" y="1310879"/>
              <a:chExt cx="2351617" cy="3961209"/>
            </a:xfrm>
          </p:grpSpPr>
          <p:sp>
            <p:nvSpPr>
              <p:cNvPr id="38" name="Freeform 136"/>
              <p:cNvSpPr>
                <a:spLocks/>
              </p:cNvSpPr>
              <p:nvPr/>
            </p:nvSpPr>
            <p:spPr bwMode="auto">
              <a:xfrm>
                <a:off x="3519225" y="1310936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54698" y="2047746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3" name="Grupo 150"/>
            <p:cNvGrpSpPr>
              <a:grpSpLocks/>
            </p:cNvGrpSpPr>
            <p:nvPr/>
          </p:nvGrpSpPr>
          <p:grpSpPr bwMode="auto">
            <a:xfrm>
              <a:off x="1227255" y="4506083"/>
              <a:ext cx="376133" cy="835601"/>
              <a:chOff x="2857501" y="1310879"/>
              <a:chExt cx="2351617" cy="3961209"/>
            </a:xfrm>
          </p:grpSpPr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523378" y="1313197"/>
                <a:ext cx="962662" cy="65479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2858451" y="2050785"/>
                <a:ext cx="2352061" cy="3221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4" name="Grupo 153"/>
            <p:cNvGrpSpPr>
              <a:grpSpLocks/>
            </p:cNvGrpSpPr>
            <p:nvPr/>
          </p:nvGrpSpPr>
          <p:grpSpPr bwMode="auto">
            <a:xfrm>
              <a:off x="1694533" y="4465511"/>
              <a:ext cx="413060" cy="876173"/>
              <a:chOff x="2857501" y="1310879"/>
              <a:chExt cx="2351617" cy="3961209"/>
            </a:xfrm>
          </p:grpSpPr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514691" y="1309893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854985" y="2042038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5" name="Grupo 156"/>
            <p:cNvGrpSpPr>
              <a:grpSpLocks/>
            </p:cNvGrpSpPr>
            <p:nvPr/>
          </p:nvGrpSpPr>
          <p:grpSpPr bwMode="auto">
            <a:xfrm>
              <a:off x="2199076" y="4424939"/>
              <a:ext cx="366401" cy="916745"/>
              <a:chOff x="2857501" y="1310879"/>
              <a:chExt cx="2351617" cy="3961209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3518404" y="1313740"/>
                <a:ext cx="967856" cy="65172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856192" y="2047785"/>
                <a:ext cx="2353408" cy="3224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6" name="Grupo 159"/>
            <p:cNvGrpSpPr>
              <a:grpSpLocks/>
            </p:cNvGrpSpPr>
            <p:nvPr/>
          </p:nvGrpSpPr>
          <p:grpSpPr bwMode="auto">
            <a:xfrm>
              <a:off x="2652398" y="4384367"/>
              <a:ext cx="408193" cy="957317"/>
              <a:chOff x="2857501" y="1310879"/>
              <a:chExt cx="2351617" cy="3961209"/>
            </a:xfrm>
          </p:grpSpPr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3527716" y="1310693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2860145" y="2046474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7" name="Grupo 162"/>
            <p:cNvGrpSpPr>
              <a:grpSpLocks/>
            </p:cNvGrpSpPr>
            <p:nvPr/>
          </p:nvGrpSpPr>
          <p:grpSpPr bwMode="auto">
            <a:xfrm>
              <a:off x="3164556" y="4338196"/>
              <a:ext cx="449984" cy="1003488"/>
              <a:chOff x="2857501" y="1310879"/>
              <a:chExt cx="2351617" cy="3961209"/>
            </a:xfrm>
          </p:grpSpPr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518171" y="1311211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2854528" y="2044472"/>
                <a:ext cx="2355933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8" name="Grupo 165"/>
            <p:cNvGrpSpPr>
              <a:grpSpLocks/>
            </p:cNvGrpSpPr>
            <p:nvPr/>
          </p:nvGrpSpPr>
          <p:grpSpPr bwMode="auto">
            <a:xfrm>
              <a:off x="3742772" y="4300480"/>
              <a:ext cx="446000" cy="1041204"/>
              <a:chOff x="2857501" y="1310879"/>
              <a:chExt cx="2351617" cy="3961209"/>
            </a:xfrm>
          </p:grpSpPr>
          <p:sp>
            <p:nvSpPr>
              <p:cNvPr id="167" name="Freeform 136"/>
              <p:cNvSpPr>
                <a:spLocks/>
              </p:cNvSpPr>
              <p:nvPr/>
            </p:nvSpPr>
            <p:spPr bwMode="auto">
              <a:xfrm>
                <a:off x="3521875" y="1309722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8" name="Freeform 134"/>
              <p:cNvSpPr>
                <a:spLocks/>
              </p:cNvSpPr>
              <p:nvPr/>
            </p:nvSpPr>
            <p:spPr bwMode="auto">
              <a:xfrm>
                <a:off x="2860670" y="2046626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49" name="Grupo 168"/>
            <p:cNvGrpSpPr>
              <a:grpSpLocks/>
            </p:cNvGrpSpPr>
            <p:nvPr/>
          </p:nvGrpSpPr>
          <p:grpSpPr bwMode="auto">
            <a:xfrm>
              <a:off x="4291157" y="4249926"/>
              <a:ext cx="489785" cy="1091758"/>
              <a:chOff x="2857501" y="1310879"/>
              <a:chExt cx="2351617" cy="3961209"/>
            </a:xfrm>
          </p:grpSpPr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3519872" y="130886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856810" y="2046209"/>
                <a:ext cx="2355021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0" name="Grupo 171"/>
            <p:cNvGrpSpPr>
              <a:grpSpLocks/>
            </p:cNvGrpSpPr>
            <p:nvPr/>
          </p:nvGrpSpPr>
          <p:grpSpPr bwMode="auto">
            <a:xfrm>
              <a:off x="4890295" y="4199372"/>
              <a:ext cx="434459" cy="1142312"/>
              <a:chOff x="2857501" y="1310879"/>
              <a:chExt cx="2351617" cy="3961209"/>
            </a:xfrm>
          </p:grpSpPr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3523086" y="1313588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4" name="Freeform 134"/>
              <p:cNvSpPr>
                <a:spLocks/>
              </p:cNvSpPr>
              <p:nvPr/>
            </p:nvSpPr>
            <p:spPr bwMode="auto">
              <a:xfrm>
                <a:off x="2861506" y="2045829"/>
                <a:ext cx="2345609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1" name="Grupo 174"/>
            <p:cNvGrpSpPr>
              <a:grpSpLocks/>
            </p:cNvGrpSpPr>
            <p:nvPr/>
          </p:nvGrpSpPr>
          <p:grpSpPr bwMode="auto">
            <a:xfrm>
              <a:off x="5433072" y="4148816"/>
              <a:ext cx="484015" cy="1192868"/>
              <a:chOff x="2857501" y="1310879"/>
              <a:chExt cx="2351617" cy="3961209"/>
            </a:xfrm>
          </p:grpSpPr>
          <p:sp>
            <p:nvSpPr>
              <p:cNvPr id="176" name="Freeform 136"/>
              <p:cNvSpPr>
                <a:spLocks/>
              </p:cNvSpPr>
              <p:nvPr/>
            </p:nvSpPr>
            <p:spPr bwMode="auto">
              <a:xfrm>
                <a:off x="3517128" y="1312642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7" name="Freeform 134"/>
              <p:cNvSpPr>
                <a:spLocks/>
              </p:cNvSpPr>
              <p:nvPr/>
            </p:nvSpPr>
            <p:spPr bwMode="auto">
              <a:xfrm>
                <a:off x="2853872" y="2045484"/>
                <a:ext cx="2352249" cy="322660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2" name="Grupo 177"/>
            <p:cNvGrpSpPr>
              <a:grpSpLocks/>
            </p:cNvGrpSpPr>
            <p:nvPr/>
          </p:nvGrpSpPr>
          <p:grpSpPr bwMode="auto">
            <a:xfrm>
              <a:off x="6032630" y="4091284"/>
              <a:ext cx="533570" cy="1250400"/>
              <a:chOff x="2857501" y="1310879"/>
              <a:chExt cx="2351617" cy="3961209"/>
            </a:xfrm>
          </p:grpSpPr>
          <p:sp>
            <p:nvSpPr>
              <p:cNvPr id="179" name="Freeform 136"/>
              <p:cNvSpPr>
                <a:spLocks/>
              </p:cNvSpPr>
              <p:nvPr/>
            </p:nvSpPr>
            <p:spPr bwMode="auto">
              <a:xfrm>
                <a:off x="3520877" y="1308725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2856254" y="2043053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3" name="Grupo 180"/>
            <p:cNvGrpSpPr>
              <a:grpSpLocks/>
            </p:cNvGrpSpPr>
            <p:nvPr/>
          </p:nvGrpSpPr>
          <p:grpSpPr bwMode="auto">
            <a:xfrm>
              <a:off x="6689228" y="4071407"/>
              <a:ext cx="555424" cy="1270277"/>
              <a:chOff x="2857501" y="1310879"/>
              <a:chExt cx="2351617" cy="3961209"/>
            </a:xfrm>
          </p:grpSpPr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3524068" y="1311331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34"/>
              <p:cNvSpPr>
                <a:spLocks/>
              </p:cNvSpPr>
              <p:nvPr/>
            </p:nvSpPr>
            <p:spPr bwMode="auto">
              <a:xfrm>
                <a:off x="2858712" y="2044071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4" name="Grupo 183"/>
            <p:cNvGrpSpPr>
              <a:grpSpLocks/>
            </p:cNvGrpSpPr>
            <p:nvPr/>
          </p:nvGrpSpPr>
          <p:grpSpPr bwMode="auto">
            <a:xfrm>
              <a:off x="7261006" y="4010140"/>
              <a:ext cx="612290" cy="1331544"/>
              <a:chOff x="2857501" y="1310879"/>
              <a:chExt cx="2351617" cy="3961209"/>
            </a:xfrm>
          </p:grpSpPr>
          <p:sp>
            <p:nvSpPr>
              <p:cNvPr id="185" name="Freeform 136"/>
              <p:cNvSpPr>
                <a:spLocks/>
              </p:cNvSpPr>
              <p:nvPr/>
            </p:nvSpPr>
            <p:spPr bwMode="auto">
              <a:xfrm>
                <a:off x="3521867" y="1309371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34"/>
              <p:cNvSpPr>
                <a:spLocks/>
              </p:cNvSpPr>
              <p:nvPr/>
            </p:nvSpPr>
            <p:spPr bwMode="auto">
              <a:xfrm>
                <a:off x="2857340" y="2046181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5" name="Grupo 186"/>
            <p:cNvGrpSpPr>
              <a:grpSpLocks/>
            </p:cNvGrpSpPr>
            <p:nvPr/>
          </p:nvGrpSpPr>
          <p:grpSpPr bwMode="auto">
            <a:xfrm>
              <a:off x="857552" y="4515031"/>
              <a:ext cx="360040" cy="826653"/>
              <a:chOff x="2857501" y="1310879"/>
              <a:chExt cx="2351617" cy="3961209"/>
            </a:xfrm>
          </p:grpSpPr>
          <p:sp>
            <p:nvSpPr>
              <p:cNvPr id="188" name="Freeform 136"/>
              <p:cNvSpPr>
                <a:spLocks/>
              </p:cNvSpPr>
              <p:nvPr/>
            </p:nvSpPr>
            <p:spPr bwMode="auto">
              <a:xfrm>
                <a:off x="3521047" y="1308382"/>
                <a:ext cx="974583" cy="65427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2857501" y="2046349"/>
                <a:ext cx="2353518" cy="322573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89156" name="Grupo 189"/>
            <p:cNvGrpSpPr>
              <a:grpSpLocks/>
            </p:cNvGrpSpPr>
            <p:nvPr/>
          </p:nvGrpSpPr>
          <p:grpSpPr bwMode="auto">
            <a:xfrm>
              <a:off x="7880116" y="3933056"/>
              <a:ext cx="652324" cy="1408628"/>
              <a:chOff x="2857501" y="1310879"/>
              <a:chExt cx="2351617" cy="3961209"/>
            </a:xfrm>
          </p:grpSpPr>
          <p:sp>
            <p:nvSpPr>
              <p:cNvPr id="191" name="Freeform 136"/>
              <p:cNvSpPr>
                <a:spLocks/>
              </p:cNvSpPr>
              <p:nvPr/>
            </p:nvSpPr>
            <p:spPr bwMode="auto">
              <a:xfrm>
                <a:off x="3521005" y="1311917"/>
                <a:ext cx="967089" cy="65184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34"/>
              <p:cNvSpPr>
                <a:spLocks/>
              </p:cNvSpPr>
              <p:nvPr/>
            </p:nvSpPr>
            <p:spPr bwMode="auto">
              <a:xfrm>
                <a:off x="2857205" y="2044124"/>
                <a:ext cx="2351913" cy="32279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9099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89100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122" name="Grupo 265"/>
          <p:cNvGrpSpPr>
            <a:grpSpLocks/>
          </p:cNvGrpSpPr>
          <p:nvPr/>
        </p:nvGrpSpPr>
        <p:grpSpPr bwMode="auto">
          <a:xfrm>
            <a:off x="857250" y="1341438"/>
            <a:ext cx="7675563" cy="4000500"/>
            <a:chOff x="857552" y="1340769"/>
            <a:chExt cx="7674888" cy="4000915"/>
          </a:xfrm>
        </p:grpSpPr>
        <p:grpSp>
          <p:nvGrpSpPr>
            <p:cNvPr id="90128" name="Grupo 127"/>
            <p:cNvGrpSpPr>
              <a:grpSpLocks/>
            </p:cNvGrpSpPr>
            <p:nvPr/>
          </p:nvGrpSpPr>
          <p:grpSpPr bwMode="auto">
            <a:xfrm>
              <a:off x="3706203" y="1391323"/>
              <a:ext cx="446000" cy="1041203"/>
              <a:chOff x="2857501" y="1310879"/>
              <a:chExt cx="2351617" cy="3961209"/>
            </a:xfrm>
          </p:grpSpPr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522186" y="131183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34"/>
              <p:cNvSpPr>
                <a:spLocks/>
              </p:cNvSpPr>
              <p:nvPr/>
            </p:nvSpPr>
            <p:spPr bwMode="auto">
              <a:xfrm>
                <a:off x="2860986" y="204873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29" name="Grupo 130"/>
            <p:cNvGrpSpPr>
              <a:grpSpLocks/>
            </p:cNvGrpSpPr>
            <p:nvPr/>
          </p:nvGrpSpPr>
          <p:grpSpPr bwMode="auto">
            <a:xfrm>
              <a:off x="4254588" y="1340769"/>
              <a:ext cx="489785" cy="1091757"/>
              <a:chOff x="2857501" y="1310879"/>
              <a:chExt cx="2351617" cy="3961209"/>
            </a:xfrm>
          </p:grpSpPr>
          <p:sp>
            <p:nvSpPr>
              <p:cNvPr id="132" name="Freeform 136"/>
              <p:cNvSpPr>
                <a:spLocks/>
              </p:cNvSpPr>
              <p:nvPr/>
            </p:nvSpPr>
            <p:spPr bwMode="auto">
              <a:xfrm>
                <a:off x="3520160" y="131087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857093" y="204822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0" name="Grupo 112"/>
            <p:cNvGrpSpPr>
              <a:grpSpLocks/>
            </p:cNvGrpSpPr>
            <p:nvPr/>
          </p:nvGrpSpPr>
          <p:grpSpPr bwMode="auto">
            <a:xfrm>
              <a:off x="3131908" y="1831910"/>
              <a:ext cx="449984" cy="1003488"/>
              <a:chOff x="2857501" y="1310879"/>
              <a:chExt cx="2351617" cy="3961209"/>
            </a:xfrm>
          </p:grpSpPr>
          <p:sp>
            <p:nvSpPr>
              <p:cNvPr id="114" name="Freeform 136"/>
              <p:cNvSpPr>
                <a:spLocks/>
              </p:cNvSpPr>
              <p:nvPr/>
            </p:nvSpPr>
            <p:spPr bwMode="auto">
              <a:xfrm>
                <a:off x="3522879" y="130869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2859236" y="204196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1" name="Grupo 115"/>
            <p:cNvGrpSpPr>
              <a:grpSpLocks/>
            </p:cNvGrpSpPr>
            <p:nvPr/>
          </p:nvGrpSpPr>
          <p:grpSpPr bwMode="auto">
            <a:xfrm>
              <a:off x="3710124" y="1794195"/>
              <a:ext cx="446000" cy="1041203"/>
              <a:chOff x="2857501" y="1310879"/>
              <a:chExt cx="2351617" cy="3961209"/>
            </a:xfrm>
          </p:grpSpPr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3518253" y="1313337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2857053" y="2044199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2" name="Grupo 118"/>
            <p:cNvGrpSpPr>
              <a:grpSpLocks/>
            </p:cNvGrpSpPr>
            <p:nvPr/>
          </p:nvGrpSpPr>
          <p:grpSpPr bwMode="auto">
            <a:xfrm>
              <a:off x="4258510" y="1743641"/>
              <a:ext cx="489785" cy="1091757"/>
              <a:chOff x="2857501" y="1310879"/>
              <a:chExt cx="2351617" cy="3961209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3524193" y="1312312"/>
                <a:ext cx="967925" cy="65093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1" name="Freeform 134"/>
              <p:cNvSpPr>
                <a:spLocks/>
              </p:cNvSpPr>
              <p:nvPr/>
            </p:nvSpPr>
            <p:spPr bwMode="auto">
              <a:xfrm>
                <a:off x="2861130" y="2043894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3" name="Grupo 121"/>
            <p:cNvGrpSpPr>
              <a:grpSpLocks/>
            </p:cNvGrpSpPr>
            <p:nvPr/>
          </p:nvGrpSpPr>
          <p:grpSpPr bwMode="auto">
            <a:xfrm>
              <a:off x="4857648" y="1693087"/>
              <a:ext cx="434459" cy="1142311"/>
              <a:chOff x="2857501" y="1310879"/>
              <a:chExt cx="2351617" cy="3961209"/>
            </a:xfrm>
          </p:grpSpPr>
          <p:sp>
            <p:nvSpPr>
              <p:cNvPr id="123" name="Freeform 136"/>
              <p:cNvSpPr>
                <a:spLocks/>
              </p:cNvSpPr>
              <p:nvPr/>
            </p:nvSpPr>
            <p:spPr bwMode="auto">
              <a:xfrm>
                <a:off x="3519368" y="1311378"/>
                <a:ext cx="970892" cy="65516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4" name="Freeform 134"/>
              <p:cNvSpPr>
                <a:spLocks/>
              </p:cNvSpPr>
              <p:nvPr/>
            </p:nvSpPr>
            <p:spPr bwMode="auto">
              <a:xfrm>
                <a:off x="2857782" y="204361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4" name="Grupo 94"/>
            <p:cNvGrpSpPr>
              <a:grpSpLocks/>
            </p:cNvGrpSpPr>
            <p:nvPr/>
          </p:nvGrpSpPr>
          <p:grpSpPr bwMode="auto">
            <a:xfrm>
              <a:off x="2623673" y="2337097"/>
              <a:ext cx="408193" cy="957316"/>
              <a:chOff x="2857501" y="1310879"/>
              <a:chExt cx="2351617" cy="3961209"/>
            </a:xfrm>
          </p:grpSpPr>
          <p:sp>
            <p:nvSpPr>
              <p:cNvPr id="96" name="Freeform 136"/>
              <p:cNvSpPr>
                <a:spLocks/>
              </p:cNvSpPr>
              <p:nvPr/>
            </p:nvSpPr>
            <p:spPr bwMode="auto">
              <a:xfrm>
                <a:off x="3528597" y="1313879"/>
                <a:ext cx="960212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34"/>
              <p:cNvSpPr>
                <a:spLocks/>
              </p:cNvSpPr>
              <p:nvPr/>
            </p:nvSpPr>
            <p:spPr bwMode="auto">
              <a:xfrm>
                <a:off x="2861026" y="2049661"/>
                <a:ext cx="2350223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5" name="Grupo 97"/>
            <p:cNvGrpSpPr>
              <a:grpSpLocks/>
            </p:cNvGrpSpPr>
            <p:nvPr/>
          </p:nvGrpSpPr>
          <p:grpSpPr bwMode="auto">
            <a:xfrm>
              <a:off x="3135830" y="2290925"/>
              <a:ext cx="449984" cy="1003488"/>
              <a:chOff x="2857501" y="1310879"/>
              <a:chExt cx="2351617" cy="3961209"/>
            </a:xfrm>
          </p:grpSpPr>
          <p:sp>
            <p:nvSpPr>
              <p:cNvPr id="99" name="Freeform 136"/>
              <p:cNvSpPr>
                <a:spLocks/>
              </p:cNvSpPr>
              <p:nvPr/>
            </p:nvSpPr>
            <p:spPr bwMode="auto">
              <a:xfrm>
                <a:off x="3518976" y="1307989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134"/>
              <p:cNvSpPr>
                <a:spLocks/>
              </p:cNvSpPr>
              <p:nvPr/>
            </p:nvSpPr>
            <p:spPr bwMode="auto">
              <a:xfrm>
                <a:off x="2855332" y="2041251"/>
                <a:ext cx="2355933" cy="323388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6" name="Grupo 100"/>
            <p:cNvGrpSpPr>
              <a:grpSpLocks/>
            </p:cNvGrpSpPr>
            <p:nvPr/>
          </p:nvGrpSpPr>
          <p:grpSpPr bwMode="auto">
            <a:xfrm>
              <a:off x="3714046" y="2253210"/>
              <a:ext cx="446000" cy="1041203"/>
              <a:chOff x="2857501" y="1310879"/>
              <a:chExt cx="2351617" cy="3961209"/>
            </a:xfrm>
          </p:grpSpPr>
          <p:sp>
            <p:nvSpPr>
              <p:cNvPr id="102" name="Freeform 136"/>
              <p:cNvSpPr>
                <a:spLocks/>
              </p:cNvSpPr>
              <p:nvPr/>
            </p:nvSpPr>
            <p:spPr bwMode="auto">
              <a:xfrm>
                <a:off x="3522687" y="1312652"/>
                <a:ext cx="962508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34"/>
              <p:cNvSpPr>
                <a:spLocks/>
              </p:cNvSpPr>
              <p:nvPr/>
            </p:nvSpPr>
            <p:spPr bwMode="auto">
              <a:xfrm>
                <a:off x="2861482" y="2049556"/>
                <a:ext cx="2343503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7" name="Grupo 103"/>
            <p:cNvGrpSpPr>
              <a:grpSpLocks/>
            </p:cNvGrpSpPr>
            <p:nvPr/>
          </p:nvGrpSpPr>
          <p:grpSpPr bwMode="auto">
            <a:xfrm>
              <a:off x="4262432" y="2202656"/>
              <a:ext cx="489785" cy="1091757"/>
              <a:chOff x="2857501" y="1310879"/>
              <a:chExt cx="2351617" cy="3961209"/>
            </a:xfrm>
          </p:grpSpPr>
          <p:sp>
            <p:nvSpPr>
              <p:cNvPr id="105" name="Freeform 136"/>
              <p:cNvSpPr>
                <a:spLocks/>
              </p:cNvSpPr>
              <p:nvPr/>
            </p:nvSpPr>
            <p:spPr bwMode="auto">
              <a:xfrm>
                <a:off x="3520607" y="1311656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2857544" y="2049000"/>
                <a:ext cx="2355021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8" name="Grupo 106"/>
            <p:cNvGrpSpPr>
              <a:grpSpLocks/>
            </p:cNvGrpSpPr>
            <p:nvPr/>
          </p:nvGrpSpPr>
          <p:grpSpPr bwMode="auto">
            <a:xfrm>
              <a:off x="4861569" y="2152102"/>
              <a:ext cx="434459" cy="1142311"/>
              <a:chOff x="2857501" y="1310879"/>
              <a:chExt cx="2351617" cy="3961209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3515330" y="1310751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Freeform 134"/>
              <p:cNvSpPr>
                <a:spLocks/>
              </p:cNvSpPr>
              <p:nvPr/>
            </p:nvSpPr>
            <p:spPr bwMode="auto">
              <a:xfrm>
                <a:off x="2853745" y="204849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39" name="Grupo 109"/>
            <p:cNvGrpSpPr>
              <a:grpSpLocks/>
            </p:cNvGrpSpPr>
            <p:nvPr/>
          </p:nvGrpSpPr>
          <p:grpSpPr bwMode="auto">
            <a:xfrm>
              <a:off x="5404347" y="2101546"/>
              <a:ext cx="484015" cy="1192867"/>
              <a:chOff x="2857501" y="1310879"/>
              <a:chExt cx="2351617" cy="3961209"/>
            </a:xfrm>
          </p:grpSpPr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3517867" y="1309929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854610" y="2042771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0" name="Grupo 70"/>
            <p:cNvGrpSpPr>
              <a:grpSpLocks/>
            </p:cNvGrpSpPr>
            <p:nvPr/>
          </p:nvGrpSpPr>
          <p:grpSpPr bwMode="auto">
            <a:xfrm>
              <a:off x="2175663" y="2841449"/>
              <a:ext cx="366401" cy="916744"/>
              <a:chOff x="2857501" y="1310879"/>
              <a:chExt cx="2351617" cy="3961209"/>
            </a:xfrm>
          </p:grpSpPr>
          <p:sp>
            <p:nvSpPr>
              <p:cNvPr id="72" name="Freeform 136"/>
              <p:cNvSpPr>
                <a:spLocks/>
              </p:cNvSpPr>
              <p:nvPr/>
            </p:nvSpPr>
            <p:spPr bwMode="auto">
              <a:xfrm>
                <a:off x="3515856" y="1309423"/>
                <a:ext cx="967850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2853638" y="2043469"/>
                <a:ext cx="2353414" cy="32311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1" name="Grupo 73"/>
            <p:cNvGrpSpPr>
              <a:grpSpLocks/>
            </p:cNvGrpSpPr>
            <p:nvPr/>
          </p:nvGrpSpPr>
          <p:grpSpPr bwMode="auto">
            <a:xfrm>
              <a:off x="2628984" y="2800877"/>
              <a:ext cx="408193" cy="957316"/>
              <a:chOff x="2857501" y="1310879"/>
              <a:chExt cx="2351617" cy="3961209"/>
            </a:xfrm>
          </p:grpSpPr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3525435" y="1313126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2857858" y="2048908"/>
                <a:ext cx="2350229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2" name="Grupo 76"/>
            <p:cNvGrpSpPr>
              <a:grpSpLocks/>
            </p:cNvGrpSpPr>
            <p:nvPr/>
          </p:nvGrpSpPr>
          <p:grpSpPr bwMode="auto">
            <a:xfrm>
              <a:off x="3141141" y="2754705"/>
              <a:ext cx="449984" cy="1003488"/>
              <a:chOff x="2857501" y="1310879"/>
              <a:chExt cx="2351617" cy="3961209"/>
            </a:xfrm>
          </p:grpSpPr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3524400" y="131353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2860757" y="204680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3" name="Grupo 79"/>
            <p:cNvGrpSpPr>
              <a:grpSpLocks/>
            </p:cNvGrpSpPr>
            <p:nvPr/>
          </p:nvGrpSpPr>
          <p:grpSpPr bwMode="auto">
            <a:xfrm>
              <a:off x="3719357" y="2716990"/>
              <a:ext cx="446000" cy="1041203"/>
              <a:chOff x="2857501" y="1310879"/>
              <a:chExt cx="2351617" cy="3961209"/>
            </a:xfrm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3519787" y="1311960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Freeform 134"/>
              <p:cNvSpPr>
                <a:spLocks/>
              </p:cNvSpPr>
              <p:nvPr/>
            </p:nvSpPr>
            <p:spPr bwMode="auto">
              <a:xfrm>
                <a:off x="2858587" y="2048864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4" name="Grupo 82"/>
            <p:cNvGrpSpPr>
              <a:grpSpLocks/>
            </p:cNvGrpSpPr>
            <p:nvPr/>
          </p:nvGrpSpPr>
          <p:grpSpPr bwMode="auto">
            <a:xfrm>
              <a:off x="4267743" y="2666436"/>
              <a:ext cx="489785" cy="1091757"/>
              <a:chOff x="2857501" y="1310879"/>
              <a:chExt cx="2351617" cy="3961209"/>
            </a:xfrm>
          </p:grpSpPr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517971" y="131099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54904" y="204834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5" name="Grupo 85"/>
            <p:cNvGrpSpPr>
              <a:grpSpLocks/>
            </p:cNvGrpSpPr>
            <p:nvPr/>
          </p:nvGrpSpPr>
          <p:grpSpPr bwMode="auto">
            <a:xfrm>
              <a:off x="4866880" y="2615882"/>
              <a:ext cx="434459" cy="1142311"/>
              <a:chOff x="2857501" y="1310879"/>
              <a:chExt cx="2351617" cy="3961209"/>
            </a:xfrm>
          </p:grpSpPr>
          <p:sp>
            <p:nvSpPr>
              <p:cNvPr id="87" name="Freeform 136"/>
              <p:cNvSpPr>
                <a:spLocks/>
              </p:cNvSpPr>
              <p:nvPr/>
            </p:nvSpPr>
            <p:spPr bwMode="auto">
              <a:xfrm>
                <a:off x="3520948" y="1310119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2859363" y="2047865"/>
                <a:ext cx="2345615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6" name="Grupo 88"/>
            <p:cNvGrpSpPr>
              <a:grpSpLocks/>
            </p:cNvGrpSpPr>
            <p:nvPr/>
          </p:nvGrpSpPr>
          <p:grpSpPr bwMode="auto">
            <a:xfrm>
              <a:off x="5409658" y="2565326"/>
              <a:ext cx="484015" cy="1192867"/>
              <a:chOff x="2857501" y="1310879"/>
              <a:chExt cx="2351617" cy="3961209"/>
            </a:xfrm>
          </p:grpSpPr>
          <p:sp>
            <p:nvSpPr>
              <p:cNvPr id="90" name="Freeform 136"/>
              <p:cNvSpPr>
                <a:spLocks/>
              </p:cNvSpPr>
              <p:nvPr/>
            </p:nvSpPr>
            <p:spPr bwMode="auto">
              <a:xfrm>
                <a:off x="3522914" y="1309325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859658" y="2042167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7" name="Grupo 91"/>
            <p:cNvGrpSpPr>
              <a:grpSpLocks/>
            </p:cNvGrpSpPr>
            <p:nvPr/>
          </p:nvGrpSpPr>
          <p:grpSpPr bwMode="auto">
            <a:xfrm>
              <a:off x="6009215" y="2507794"/>
              <a:ext cx="533570" cy="1250399"/>
              <a:chOff x="2857501" y="1310879"/>
              <a:chExt cx="2351617" cy="3961209"/>
            </a:xfrm>
          </p:grpSpPr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3519132" y="1310588"/>
                <a:ext cx="972448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Freeform 134"/>
              <p:cNvSpPr>
                <a:spLocks/>
              </p:cNvSpPr>
              <p:nvPr/>
            </p:nvSpPr>
            <p:spPr bwMode="auto">
              <a:xfrm>
                <a:off x="2854513" y="2044917"/>
                <a:ext cx="2357655" cy="322903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8" name="Grupo 40"/>
            <p:cNvGrpSpPr>
              <a:grpSpLocks/>
            </p:cNvGrpSpPr>
            <p:nvPr/>
          </p:nvGrpSpPr>
          <p:grpSpPr bwMode="auto">
            <a:xfrm>
              <a:off x="1665078" y="3316202"/>
              <a:ext cx="413060" cy="876172"/>
              <a:chOff x="2857501" y="1310879"/>
              <a:chExt cx="2351617" cy="3961209"/>
            </a:xfrm>
          </p:grpSpPr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3519717" y="1309170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860011" y="2041315"/>
                <a:ext cx="2349647" cy="323005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49" name="Grupo 43"/>
            <p:cNvGrpSpPr>
              <a:grpSpLocks/>
            </p:cNvGrpSpPr>
            <p:nvPr/>
          </p:nvGrpSpPr>
          <p:grpSpPr bwMode="auto">
            <a:xfrm>
              <a:off x="2169622" y="3275630"/>
              <a:ext cx="366401" cy="916744"/>
              <a:chOff x="2857501" y="1310879"/>
              <a:chExt cx="2351617" cy="3961209"/>
            </a:xfrm>
          </p:grpSpPr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3524064" y="1313048"/>
                <a:ext cx="967856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2861852" y="2047095"/>
                <a:ext cx="2343223" cy="322430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0" name="Grupo 46"/>
            <p:cNvGrpSpPr>
              <a:grpSpLocks/>
            </p:cNvGrpSpPr>
            <p:nvPr/>
          </p:nvGrpSpPr>
          <p:grpSpPr bwMode="auto">
            <a:xfrm>
              <a:off x="2622942" y="3235058"/>
              <a:ext cx="408193" cy="957316"/>
              <a:chOff x="2857501" y="1310879"/>
              <a:chExt cx="2351617" cy="3961209"/>
            </a:xfrm>
          </p:grpSpPr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523666" y="1310027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56090" y="2045808"/>
                <a:ext cx="2350229" cy="32256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1" name="Grupo 49"/>
            <p:cNvGrpSpPr>
              <a:grpSpLocks/>
            </p:cNvGrpSpPr>
            <p:nvPr/>
          </p:nvGrpSpPr>
          <p:grpSpPr bwMode="auto">
            <a:xfrm>
              <a:off x="3135099" y="3188886"/>
              <a:ext cx="449984" cy="1003488"/>
              <a:chOff x="2857501" y="1310879"/>
              <a:chExt cx="2351617" cy="3961209"/>
            </a:xfrm>
          </p:grpSpPr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3522795" y="1310583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2859152" y="2043845"/>
                <a:ext cx="2347635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2" name="Grupo 52"/>
            <p:cNvGrpSpPr>
              <a:grpSpLocks/>
            </p:cNvGrpSpPr>
            <p:nvPr/>
          </p:nvGrpSpPr>
          <p:grpSpPr bwMode="auto">
            <a:xfrm>
              <a:off x="3713316" y="3151171"/>
              <a:ext cx="446000" cy="1041203"/>
              <a:chOff x="2857501" y="1310879"/>
              <a:chExt cx="2351617" cy="3961209"/>
            </a:xfrm>
          </p:grpSpPr>
          <p:sp>
            <p:nvSpPr>
              <p:cNvPr id="54" name="Freeform 136"/>
              <p:cNvSpPr>
                <a:spLocks/>
              </p:cNvSpPr>
              <p:nvPr/>
            </p:nvSpPr>
            <p:spPr bwMode="auto">
              <a:xfrm>
                <a:off x="3518163" y="130911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134"/>
              <p:cNvSpPr>
                <a:spLocks/>
              </p:cNvSpPr>
              <p:nvPr/>
            </p:nvSpPr>
            <p:spPr bwMode="auto">
              <a:xfrm>
                <a:off x="2856963" y="204601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3" name="Grupo 55"/>
            <p:cNvGrpSpPr>
              <a:grpSpLocks/>
            </p:cNvGrpSpPr>
            <p:nvPr/>
          </p:nvGrpSpPr>
          <p:grpSpPr bwMode="auto">
            <a:xfrm>
              <a:off x="4261702" y="3100617"/>
              <a:ext cx="489785" cy="1091757"/>
              <a:chOff x="2857501" y="1310879"/>
              <a:chExt cx="2351617" cy="3961209"/>
            </a:xfrm>
          </p:grpSpPr>
          <p:sp>
            <p:nvSpPr>
              <p:cNvPr id="57" name="Freeform 136"/>
              <p:cNvSpPr>
                <a:spLocks/>
              </p:cNvSpPr>
              <p:nvPr/>
            </p:nvSpPr>
            <p:spPr bwMode="auto">
              <a:xfrm>
                <a:off x="3524111" y="130828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2861049" y="2045629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4" name="Grupo 58"/>
            <p:cNvGrpSpPr>
              <a:grpSpLocks/>
            </p:cNvGrpSpPr>
            <p:nvPr/>
          </p:nvGrpSpPr>
          <p:grpSpPr bwMode="auto">
            <a:xfrm>
              <a:off x="4860839" y="3050063"/>
              <a:ext cx="434459" cy="1142311"/>
              <a:chOff x="2857501" y="1310879"/>
              <a:chExt cx="2351617" cy="3961209"/>
            </a:xfrm>
          </p:grpSpPr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519281" y="1313029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2857696" y="2045271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5" name="Grupo 61"/>
            <p:cNvGrpSpPr>
              <a:grpSpLocks/>
            </p:cNvGrpSpPr>
            <p:nvPr/>
          </p:nvGrpSpPr>
          <p:grpSpPr bwMode="auto">
            <a:xfrm>
              <a:off x="5403616" y="2999507"/>
              <a:ext cx="484015" cy="1192867"/>
              <a:chOff x="2857501" y="1310879"/>
              <a:chExt cx="2351617" cy="3961209"/>
            </a:xfrm>
          </p:grpSpPr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3521418" y="1312111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134"/>
              <p:cNvSpPr>
                <a:spLocks/>
              </p:cNvSpPr>
              <p:nvPr/>
            </p:nvSpPr>
            <p:spPr bwMode="auto">
              <a:xfrm>
                <a:off x="2858162" y="2044953"/>
                <a:ext cx="2352249" cy="32266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6" name="Grupo 64"/>
            <p:cNvGrpSpPr>
              <a:grpSpLocks/>
            </p:cNvGrpSpPr>
            <p:nvPr/>
          </p:nvGrpSpPr>
          <p:grpSpPr bwMode="auto">
            <a:xfrm>
              <a:off x="6003174" y="2941975"/>
              <a:ext cx="533570" cy="1250399"/>
              <a:chOff x="2857501" y="1310879"/>
              <a:chExt cx="2351617" cy="3961209"/>
            </a:xfrm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3524769" y="1313246"/>
                <a:ext cx="965450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2860145" y="2047575"/>
                <a:ext cx="2350661" cy="322400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7" name="Grupo 67"/>
            <p:cNvGrpSpPr>
              <a:grpSpLocks/>
            </p:cNvGrpSpPr>
            <p:nvPr/>
          </p:nvGrpSpPr>
          <p:grpSpPr bwMode="auto">
            <a:xfrm>
              <a:off x="6659773" y="2922098"/>
              <a:ext cx="555424" cy="1270276"/>
              <a:chOff x="2857501" y="1310879"/>
              <a:chExt cx="2351617" cy="3961209"/>
            </a:xfrm>
          </p:grpSpPr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3521083" y="131083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Freeform 134"/>
              <p:cNvSpPr>
                <a:spLocks/>
              </p:cNvSpPr>
              <p:nvPr/>
            </p:nvSpPr>
            <p:spPr bwMode="auto">
              <a:xfrm>
                <a:off x="2855731" y="2043573"/>
                <a:ext cx="2352260" cy="322801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8" name="Grupo 5"/>
            <p:cNvGrpSpPr>
              <a:grpSpLocks/>
            </p:cNvGrpSpPr>
            <p:nvPr/>
          </p:nvGrpSpPr>
          <p:grpSpPr bwMode="auto">
            <a:xfrm>
              <a:off x="1202545" y="3889543"/>
              <a:ext cx="376133" cy="835601"/>
              <a:chOff x="2857501" y="1310879"/>
              <a:chExt cx="2351617" cy="3961209"/>
            </a:xfrm>
          </p:grpSpPr>
          <p:sp>
            <p:nvSpPr>
              <p:cNvPr id="4" name="Freeform 136"/>
              <p:cNvSpPr>
                <a:spLocks/>
              </p:cNvSpPr>
              <p:nvPr/>
            </p:nvSpPr>
            <p:spPr bwMode="auto">
              <a:xfrm>
                <a:off x="3519083" y="1308162"/>
                <a:ext cx="962662" cy="65480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" name="Freeform 134"/>
              <p:cNvSpPr>
                <a:spLocks/>
              </p:cNvSpPr>
              <p:nvPr/>
            </p:nvSpPr>
            <p:spPr bwMode="auto">
              <a:xfrm>
                <a:off x="2854156" y="2045750"/>
                <a:ext cx="2352061" cy="322883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59" name="Grupo 6"/>
            <p:cNvGrpSpPr>
              <a:grpSpLocks/>
            </p:cNvGrpSpPr>
            <p:nvPr/>
          </p:nvGrpSpPr>
          <p:grpSpPr bwMode="auto">
            <a:xfrm>
              <a:off x="1669823" y="3848971"/>
              <a:ext cx="413060" cy="876173"/>
              <a:chOff x="2857501" y="1310879"/>
              <a:chExt cx="2351617" cy="3961209"/>
            </a:xfrm>
          </p:grpSpPr>
          <p:sp>
            <p:nvSpPr>
              <p:cNvPr id="8" name="Freeform 136"/>
              <p:cNvSpPr>
                <a:spLocks/>
              </p:cNvSpPr>
              <p:nvPr/>
            </p:nvSpPr>
            <p:spPr bwMode="auto">
              <a:xfrm>
                <a:off x="3519820" y="1312272"/>
                <a:ext cx="966967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134"/>
              <p:cNvSpPr>
                <a:spLocks/>
              </p:cNvSpPr>
              <p:nvPr/>
            </p:nvSpPr>
            <p:spPr bwMode="auto">
              <a:xfrm>
                <a:off x="2860108" y="2044416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0" name="Grupo 9"/>
            <p:cNvGrpSpPr>
              <a:grpSpLocks/>
            </p:cNvGrpSpPr>
            <p:nvPr/>
          </p:nvGrpSpPr>
          <p:grpSpPr bwMode="auto">
            <a:xfrm>
              <a:off x="2174366" y="3808399"/>
              <a:ext cx="366401" cy="916745"/>
              <a:chOff x="2857501" y="1310879"/>
              <a:chExt cx="2351617" cy="3961209"/>
            </a:xfrm>
          </p:grpSpPr>
          <p:sp>
            <p:nvSpPr>
              <p:cNvPr id="11" name="Freeform 136"/>
              <p:cNvSpPr>
                <a:spLocks/>
              </p:cNvSpPr>
              <p:nvPr/>
            </p:nvSpPr>
            <p:spPr bwMode="auto">
              <a:xfrm>
                <a:off x="3524180" y="1309155"/>
                <a:ext cx="967850" cy="651719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134"/>
              <p:cNvSpPr>
                <a:spLocks/>
              </p:cNvSpPr>
              <p:nvPr/>
            </p:nvSpPr>
            <p:spPr bwMode="auto">
              <a:xfrm>
                <a:off x="2861961" y="2043196"/>
                <a:ext cx="2343223" cy="32311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1" name="Grupo 12"/>
            <p:cNvGrpSpPr>
              <a:grpSpLocks/>
            </p:cNvGrpSpPr>
            <p:nvPr/>
          </p:nvGrpSpPr>
          <p:grpSpPr bwMode="auto">
            <a:xfrm>
              <a:off x="2627688" y="3767827"/>
              <a:ext cx="408193" cy="957317"/>
              <a:chOff x="2857501" y="1310879"/>
              <a:chExt cx="2351617" cy="3961209"/>
            </a:xfrm>
          </p:grpSpPr>
          <p:sp>
            <p:nvSpPr>
              <p:cNvPr id="14" name="Freeform 136"/>
              <p:cNvSpPr>
                <a:spLocks/>
              </p:cNvSpPr>
              <p:nvPr/>
            </p:nvSpPr>
            <p:spPr bwMode="auto">
              <a:xfrm>
                <a:off x="3523753" y="1312869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Freeform 134"/>
              <p:cNvSpPr>
                <a:spLocks/>
              </p:cNvSpPr>
              <p:nvPr/>
            </p:nvSpPr>
            <p:spPr bwMode="auto">
              <a:xfrm>
                <a:off x="2856182" y="2048651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2" name="Grupo 15"/>
            <p:cNvGrpSpPr>
              <a:grpSpLocks/>
            </p:cNvGrpSpPr>
            <p:nvPr/>
          </p:nvGrpSpPr>
          <p:grpSpPr bwMode="auto">
            <a:xfrm>
              <a:off x="3139846" y="3721656"/>
              <a:ext cx="449984" cy="1003488"/>
              <a:chOff x="2857501" y="1310879"/>
              <a:chExt cx="2351617" cy="3961209"/>
            </a:xfrm>
          </p:grpSpPr>
          <p:sp>
            <p:nvSpPr>
              <p:cNvPr id="17" name="Freeform 136"/>
              <p:cNvSpPr>
                <a:spLocks/>
              </p:cNvSpPr>
              <p:nvPr/>
            </p:nvSpPr>
            <p:spPr bwMode="auto">
              <a:xfrm>
                <a:off x="3522869" y="1313287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134"/>
              <p:cNvSpPr>
                <a:spLocks/>
              </p:cNvSpPr>
              <p:nvPr/>
            </p:nvSpPr>
            <p:spPr bwMode="auto">
              <a:xfrm>
                <a:off x="2859225" y="2046549"/>
                <a:ext cx="2347640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3" name="Grupo 18"/>
            <p:cNvGrpSpPr>
              <a:grpSpLocks/>
            </p:cNvGrpSpPr>
            <p:nvPr/>
          </p:nvGrpSpPr>
          <p:grpSpPr bwMode="auto">
            <a:xfrm>
              <a:off x="3718062" y="3683940"/>
              <a:ext cx="446000" cy="1041204"/>
              <a:chOff x="2857501" y="1310879"/>
              <a:chExt cx="2351617" cy="3961209"/>
            </a:xfrm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3518248" y="131172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2857042" y="2048627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4" name="Grupo 21"/>
            <p:cNvGrpSpPr>
              <a:grpSpLocks/>
            </p:cNvGrpSpPr>
            <p:nvPr/>
          </p:nvGrpSpPr>
          <p:grpSpPr bwMode="auto">
            <a:xfrm>
              <a:off x="4266447" y="3633386"/>
              <a:ext cx="489785" cy="1091758"/>
              <a:chOff x="2857501" y="1310879"/>
              <a:chExt cx="2351617" cy="3961209"/>
            </a:xfrm>
          </p:grpSpPr>
          <p:sp>
            <p:nvSpPr>
              <p:cNvPr id="23" name="Freeform 136"/>
              <p:cNvSpPr>
                <a:spLocks/>
              </p:cNvSpPr>
              <p:nvPr/>
            </p:nvSpPr>
            <p:spPr bwMode="auto">
              <a:xfrm>
                <a:off x="3524193" y="1310774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2861126" y="2048118"/>
                <a:ext cx="2347402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5" name="Grupo 24"/>
            <p:cNvGrpSpPr>
              <a:grpSpLocks/>
            </p:cNvGrpSpPr>
            <p:nvPr/>
          </p:nvGrpSpPr>
          <p:grpSpPr bwMode="auto">
            <a:xfrm>
              <a:off x="4865585" y="3582832"/>
              <a:ext cx="434459" cy="1142312"/>
              <a:chOff x="2857501" y="1310879"/>
              <a:chExt cx="2351617" cy="3961209"/>
            </a:xfrm>
          </p:grpSpPr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3519363" y="1309908"/>
                <a:ext cx="970897" cy="65516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34"/>
              <p:cNvSpPr>
                <a:spLocks/>
              </p:cNvSpPr>
              <p:nvPr/>
            </p:nvSpPr>
            <p:spPr bwMode="auto">
              <a:xfrm>
                <a:off x="2857782" y="2047653"/>
                <a:ext cx="2354204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6" name="Grupo 27"/>
            <p:cNvGrpSpPr>
              <a:grpSpLocks/>
            </p:cNvGrpSpPr>
            <p:nvPr/>
          </p:nvGrpSpPr>
          <p:grpSpPr bwMode="auto">
            <a:xfrm>
              <a:off x="5408362" y="3532276"/>
              <a:ext cx="484015" cy="1192868"/>
              <a:chOff x="2857501" y="1310879"/>
              <a:chExt cx="2351617" cy="3961209"/>
            </a:xfrm>
          </p:grpSpPr>
          <p:sp>
            <p:nvSpPr>
              <p:cNvPr id="29" name="Freeform 136"/>
              <p:cNvSpPr>
                <a:spLocks/>
              </p:cNvSpPr>
              <p:nvPr/>
            </p:nvSpPr>
            <p:spPr bwMode="auto">
              <a:xfrm>
                <a:off x="3521501" y="1309119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134"/>
              <p:cNvSpPr>
                <a:spLocks/>
              </p:cNvSpPr>
              <p:nvPr/>
            </p:nvSpPr>
            <p:spPr bwMode="auto">
              <a:xfrm>
                <a:off x="2858244" y="2041957"/>
                <a:ext cx="2352244" cy="3231878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7" name="Grupo 30"/>
            <p:cNvGrpSpPr>
              <a:grpSpLocks/>
            </p:cNvGrpSpPr>
            <p:nvPr/>
          </p:nvGrpSpPr>
          <p:grpSpPr bwMode="auto">
            <a:xfrm>
              <a:off x="6007920" y="3474744"/>
              <a:ext cx="533570" cy="1250400"/>
              <a:chOff x="2857501" y="1310879"/>
              <a:chExt cx="2351617" cy="3961209"/>
            </a:xfrm>
          </p:grpSpPr>
          <p:sp>
            <p:nvSpPr>
              <p:cNvPr id="32" name="Freeform 136"/>
              <p:cNvSpPr>
                <a:spLocks/>
              </p:cNvSpPr>
              <p:nvPr/>
            </p:nvSpPr>
            <p:spPr bwMode="auto">
              <a:xfrm>
                <a:off x="3524839" y="1310391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2860220" y="2044720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8" name="Grupo 33"/>
            <p:cNvGrpSpPr>
              <a:grpSpLocks/>
            </p:cNvGrpSpPr>
            <p:nvPr/>
          </p:nvGrpSpPr>
          <p:grpSpPr bwMode="auto">
            <a:xfrm>
              <a:off x="6664518" y="3454867"/>
              <a:ext cx="555424" cy="1270277"/>
              <a:chOff x="2857501" y="1310879"/>
              <a:chExt cx="2351617" cy="3961209"/>
            </a:xfrm>
          </p:grpSpPr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3521155" y="131297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855799" y="2045712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69" name="Grupo 36"/>
            <p:cNvGrpSpPr>
              <a:grpSpLocks/>
            </p:cNvGrpSpPr>
            <p:nvPr/>
          </p:nvGrpSpPr>
          <p:grpSpPr bwMode="auto">
            <a:xfrm>
              <a:off x="7236296" y="3393600"/>
              <a:ext cx="612290" cy="1331544"/>
              <a:chOff x="2857501" y="1310879"/>
              <a:chExt cx="2351617" cy="3961209"/>
            </a:xfrm>
          </p:grpSpPr>
          <p:sp>
            <p:nvSpPr>
              <p:cNvPr id="38" name="Freeform 136"/>
              <p:cNvSpPr>
                <a:spLocks/>
              </p:cNvSpPr>
              <p:nvPr/>
            </p:nvSpPr>
            <p:spPr bwMode="auto">
              <a:xfrm>
                <a:off x="3519225" y="1310936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54698" y="2047746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0" name="Grupo 150"/>
            <p:cNvGrpSpPr>
              <a:grpSpLocks/>
            </p:cNvGrpSpPr>
            <p:nvPr/>
          </p:nvGrpSpPr>
          <p:grpSpPr bwMode="auto">
            <a:xfrm>
              <a:off x="1227255" y="4506083"/>
              <a:ext cx="376133" cy="835601"/>
              <a:chOff x="2857501" y="1310879"/>
              <a:chExt cx="2351617" cy="3961209"/>
            </a:xfrm>
          </p:grpSpPr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523378" y="1313197"/>
                <a:ext cx="962662" cy="65479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2858451" y="2050785"/>
                <a:ext cx="2352061" cy="3221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1" name="Grupo 153"/>
            <p:cNvGrpSpPr>
              <a:grpSpLocks/>
            </p:cNvGrpSpPr>
            <p:nvPr/>
          </p:nvGrpSpPr>
          <p:grpSpPr bwMode="auto">
            <a:xfrm>
              <a:off x="1694533" y="4465511"/>
              <a:ext cx="413060" cy="876173"/>
              <a:chOff x="2857501" y="1310879"/>
              <a:chExt cx="2351617" cy="3961209"/>
            </a:xfrm>
          </p:grpSpPr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514691" y="1309893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854985" y="2042038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2" name="Grupo 156"/>
            <p:cNvGrpSpPr>
              <a:grpSpLocks/>
            </p:cNvGrpSpPr>
            <p:nvPr/>
          </p:nvGrpSpPr>
          <p:grpSpPr bwMode="auto">
            <a:xfrm>
              <a:off x="2199076" y="4424939"/>
              <a:ext cx="366401" cy="916745"/>
              <a:chOff x="2857501" y="1310879"/>
              <a:chExt cx="2351617" cy="3961209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3518404" y="1313740"/>
                <a:ext cx="967856" cy="65172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856192" y="2047785"/>
                <a:ext cx="2353408" cy="3224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3" name="Grupo 159"/>
            <p:cNvGrpSpPr>
              <a:grpSpLocks/>
            </p:cNvGrpSpPr>
            <p:nvPr/>
          </p:nvGrpSpPr>
          <p:grpSpPr bwMode="auto">
            <a:xfrm>
              <a:off x="2652398" y="4384367"/>
              <a:ext cx="408193" cy="957317"/>
              <a:chOff x="2857501" y="1310879"/>
              <a:chExt cx="2351617" cy="3961209"/>
            </a:xfrm>
          </p:grpSpPr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3527716" y="1310693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2860145" y="2046474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4" name="Grupo 162"/>
            <p:cNvGrpSpPr>
              <a:grpSpLocks/>
            </p:cNvGrpSpPr>
            <p:nvPr/>
          </p:nvGrpSpPr>
          <p:grpSpPr bwMode="auto">
            <a:xfrm>
              <a:off x="3164556" y="4338196"/>
              <a:ext cx="449984" cy="1003488"/>
              <a:chOff x="2857501" y="1310879"/>
              <a:chExt cx="2351617" cy="3961209"/>
            </a:xfrm>
          </p:grpSpPr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518171" y="1311211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2854528" y="2044472"/>
                <a:ext cx="2355933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5" name="Grupo 165"/>
            <p:cNvGrpSpPr>
              <a:grpSpLocks/>
            </p:cNvGrpSpPr>
            <p:nvPr/>
          </p:nvGrpSpPr>
          <p:grpSpPr bwMode="auto">
            <a:xfrm>
              <a:off x="3742772" y="4300480"/>
              <a:ext cx="446000" cy="1041204"/>
              <a:chOff x="2857501" y="1310879"/>
              <a:chExt cx="2351617" cy="3961209"/>
            </a:xfrm>
          </p:grpSpPr>
          <p:sp>
            <p:nvSpPr>
              <p:cNvPr id="167" name="Freeform 136"/>
              <p:cNvSpPr>
                <a:spLocks/>
              </p:cNvSpPr>
              <p:nvPr/>
            </p:nvSpPr>
            <p:spPr bwMode="auto">
              <a:xfrm>
                <a:off x="3521875" y="1309722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8" name="Freeform 134"/>
              <p:cNvSpPr>
                <a:spLocks/>
              </p:cNvSpPr>
              <p:nvPr/>
            </p:nvSpPr>
            <p:spPr bwMode="auto">
              <a:xfrm>
                <a:off x="2860670" y="2046626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6" name="Grupo 168"/>
            <p:cNvGrpSpPr>
              <a:grpSpLocks/>
            </p:cNvGrpSpPr>
            <p:nvPr/>
          </p:nvGrpSpPr>
          <p:grpSpPr bwMode="auto">
            <a:xfrm>
              <a:off x="4291157" y="4249926"/>
              <a:ext cx="489785" cy="1091758"/>
              <a:chOff x="2857501" y="1310879"/>
              <a:chExt cx="2351617" cy="3961209"/>
            </a:xfrm>
          </p:grpSpPr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3519872" y="130886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856810" y="2046209"/>
                <a:ext cx="2355021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7" name="Grupo 171"/>
            <p:cNvGrpSpPr>
              <a:grpSpLocks/>
            </p:cNvGrpSpPr>
            <p:nvPr/>
          </p:nvGrpSpPr>
          <p:grpSpPr bwMode="auto">
            <a:xfrm>
              <a:off x="4890295" y="4199372"/>
              <a:ext cx="434459" cy="1142312"/>
              <a:chOff x="2857501" y="1310879"/>
              <a:chExt cx="2351617" cy="3961209"/>
            </a:xfrm>
          </p:grpSpPr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3523086" y="1313588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4" name="Freeform 134"/>
              <p:cNvSpPr>
                <a:spLocks/>
              </p:cNvSpPr>
              <p:nvPr/>
            </p:nvSpPr>
            <p:spPr bwMode="auto">
              <a:xfrm>
                <a:off x="2861506" y="2045829"/>
                <a:ext cx="2345609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8" name="Grupo 174"/>
            <p:cNvGrpSpPr>
              <a:grpSpLocks/>
            </p:cNvGrpSpPr>
            <p:nvPr/>
          </p:nvGrpSpPr>
          <p:grpSpPr bwMode="auto">
            <a:xfrm>
              <a:off x="5433072" y="4148816"/>
              <a:ext cx="484015" cy="1192868"/>
              <a:chOff x="2857501" y="1310879"/>
              <a:chExt cx="2351617" cy="3961209"/>
            </a:xfrm>
          </p:grpSpPr>
          <p:sp>
            <p:nvSpPr>
              <p:cNvPr id="176" name="Freeform 136"/>
              <p:cNvSpPr>
                <a:spLocks/>
              </p:cNvSpPr>
              <p:nvPr/>
            </p:nvSpPr>
            <p:spPr bwMode="auto">
              <a:xfrm>
                <a:off x="3517128" y="1312642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7" name="Freeform 134"/>
              <p:cNvSpPr>
                <a:spLocks/>
              </p:cNvSpPr>
              <p:nvPr/>
            </p:nvSpPr>
            <p:spPr bwMode="auto">
              <a:xfrm>
                <a:off x="2853872" y="2045484"/>
                <a:ext cx="2352249" cy="322660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79" name="Grupo 177"/>
            <p:cNvGrpSpPr>
              <a:grpSpLocks/>
            </p:cNvGrpSpPr>
            <p:nvPr/>
          </p:nvGrpSpPr>
          <p:grpSpPr bwMode="auto">
            <a:xfrm>
              <a:off x="6032630" y="4091284"/>
              <a:ext cx="533570" cy="1250400"/>
              <a:chOff x="2857501" y="1310879"/>
              <a:chExt cx="2351617" cy="3961209"/>
            </a:xfrm>
          </p:grpSpPr>
          <p:sp>
            <p:nvSpPr>
              <p:cNvPr id="179" name="Freeform 136"/>
              <p:cNvSpPr>
                <a:spLocks/>
              </p:cNvSpPr>
              <p:nvPr/>
            </p:nvSpPr>
            <p:spPr bwMode="auto">
              <a:xfrm>
                <a:off x="3520877" y="1308725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2856254" y="2043053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80" name="Grupo 180"/>
            <p:cNvGrpSpPr>
              <a:grpSpLocks/>
            </p:cNvGrpSpPr>
            <p:nvPr/>
          </p:nvGrpSpPr>
          <p:grpSpPr bwMode="auto">
            <a:xfrm>
              <a:off x="6689228" y="4071407"/>
              <a:ext cx="555424" cy="1270277"/>
              <a:chOff x="2857501" y="1310879"/>
              <a:chExt cx="2351617" cy="3961209"/>
            </a:xfrm>
          </p:grpSpPr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3524068" y="1311331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34"/>
              <p:cNvSpPr>
                <a:spLocks/>
              </p:cNvSpPr>
              <p:nvPr/>
            </p:nvSpPr>
            <p:spPr bwMode="auto">
              <a:xfrm>
                <a:off x="2858712" y="2044071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81" name="Grupo 183"/>
            <p:cNvGrpSpPr>
              <a:grpSpLocks/>
            </p:cNvGrpSpPr>
            <p:nvPr/>
          </p:nvGrpSpPr>
          <p:grpSpPr bwMode="auto">
            <a:xfrm>
              <a:off x="7261006" y="4010140"/>
              <a:ext cx="612290" cy="1331544"/>
              <a:chOff x="2857501" y="1310879"/>
              <a:chExt cx="2351617" cy="3961209"/>
            </a:xfrm>
          </p:grpSpPr>
          <p:sp>
            <p:nvSpPr>
              <p:cNvPr id="185" name="Freeform 136"/>
              <p:cNvSpPr>
                <a:spLocks/>
              </p:cNvSpPr>
              <p:nvPr/>
            </p:nvSpPr>
            <p:spPr bwMode="auto">
              <a:xfrm>
                <a:off x="3521867" y="1309371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34"/>
              <p:cNvSpPr>
                <a:spLocks/>
              </p:cNvSpPr>
              <p:nvPr/>
            </p:nvSpPr>
            <p:spPr bwMode="auto">
              <a:xfrm>
                <a:off x="2857340" y="2046181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82" name="Grupo 186"/>
            <p:cNvGrpSpPr>
              <a:grpSpLocks/>
            </p:cNvGrpSpPr>
            <p:nvPr/>
          </p:nvGrpSpPr>
          <p:grpSpPr bwMode="auto">
            <a:xfrm>
              <a:off x="857552" y="4515031"/>
              <a:ext cx="360040" cy="826653"/>
              <a:chOff x="2857501" y="1310879"/>
              <a:chExt cx="2351617" cy="3961209"/>
            </a:xfrm>
          </p:grpSpPr>
          <p:sp>
            <p:nvSpPr>
              <p:cNvPr id="188" name="Freeform 136"/>
              <p:cNvSpPr>
                <a:spLocks/>
              </p:cNvSpPr>
              <p:nvPr/>
            </p:nvSpPr>
            <p:spPr bwMode="auto">
              <a:xfrm>
                <a:off x="3521047" y="1308382"/>
                <a:ext cx="974583" cy="65427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2857501" y="2046349"/>
                <a:ext cx="2353518" cy="322573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0183" name="Grupo 189"/>
            <p:cNvGrpSpPr>
              <a:grpSpLocks/>
            </p:cNvGrpSpPr>
            <p:nvPr/>
          </p:nvGrpSpPr>
          <p:grpSpPr bwMode="auto">
            <a:xfrm>
              <a:off x="7880116" y="3933056"/>
              <a:ext cx="652324" cy="1408628"/>
              <a:chOff x="2857501" y="1310879"/>
              <a:chExt cx="2351617" cy="3961209"/>
            </a:xfrm>
          </p:grpSpPr>
          <p:sp>
            <p:nvSpPr>
              <p:cNvPr id="191" name="Freeform 136"/>
              <p:cNvSpPr>
                <a:spLocks/>
              </p:cNvSpPr>
              <p:nvPr/>
            </p:nvSpPr>
            <p:spPr bwMode="auto">
              <a:xfrm>
                <a:off x="3521005" y="1311917"/>
                <a:ext cx="967089" cy="65184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34"/>
              <p:cNvSpPr>
                <a:spLocks/>
              </p:cNvSpPr>
              <p:nvPr/>
            </p:nvSpPr>
            <p:spPr bwMode="auto">
              <a:xfrm>
                <a:off x="2857205" y="2044124"/>
                <a:ext cx="2351913" cy="32279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0123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90124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  <p:cxnSp>
        <p:nvCxnSpPr>
          <p:cNvPr id="187" name="Conector reto 186"/>
          <p:cNvCxnSpPr/>
          <p:nvPr/>
        </p:nvCxnSpPr>
        <p:spPr>
          <a:xfrm rot="16200000" flipH="1">
            <a:off x="2036762" y="3357563"/>
            <a:ext cx="4392613" cy="7143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6" name="CaixaDeTexto 180"/>
          <p:cNvSpPr txBox="1">
            <a:spLocks noChangeArrowheads="1"/>
          </p:cNvSpPr>
          <p:nvPr/>
        </p:nvSpPr>
        <p:spPr bwMode="auto">
          <a:xfrm>
            <a:off x="38052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P:50</a:t>
            </a:r>
          </a:p>
        </p:txBody>
      </p:sp>
      <p:sp>
        <p:nvSpPr>
          <p:cNvPr id="90127" name="CaixaDeTexto 180"/>
          <p:cNvSpPr txBox="1">
            <a:spLocks noChangeArrowheads="1"/>
          </p:cNvSpPr>
          <p:nvPr/>
        </p:nvSpPr>
        <p:spPr bwMode="auto">
          <a:xfrm>
            <a:off x="3457575" y="5919788"/>
            <a:ext cx="1639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(mediana)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46" name="Grupo 265"/>
          <p:cNvGrpSpPr>
            <a:grpSpLocks/>
          </p:cNvGrpSpPr>
          <p:nvPr/>
        </p:nvGrpSpPr>
        <p:grpSpPr bwMode="auto">
          <a:xfrm>
            <a:off x="857250" y="1341438"/>
            <a:ext cx="7675563" cy="4000500"/>
            <a:chOff x="857552" y="1340769"/>
            <a:chExt cx="7674888" cy="4000915"/>
          </a:xfrm>
        </p:grpSpPr>
        <p:grpSp>
          <p:nvGrpSpPr>
            <p:cNvPr id="91153" name="Grupo 127"/>
            <p:cNvGrpSpPr>
              <a:grpSpLocks/>
            </p:cNvGrpSpPr>
            <p:nvPr/>
          </p:nvGrpSpPr>
          <p:grpSpPr bwMode="auto">
            <a:xfrm>
              <a:off x="3706203" y="1391323"/>
              <a:ext cx="446000" cy="1041203"/>
              <a:chOff x="2857501" y="1310879"/>
              <a:chExt cx="2351617" cy="3961209"/>
            </a:xfrm>
          </p:grpSpPr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522186" y="131183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34"/>
              <p:cNvSpPr>
                <a:spLocks/>
              </p:cNvSpPr>
              <p:nvPr/>
            </p:nvSpPr>
            <p:spPr bwMode="auto">
              <a:xfrm>
                <a:off x="2860986" y="204873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4" name="Grupo 130"/>
            <p:cNvGrpSpPr>
              <a:grpSpLocks/>
            </p:cNvGrpSpPr>
            <p:nvPr/>
          </p:nvGrpSpPr>
          <p:grpSpPr bwMode="auto">
            <a:xfrm>
              <a:off x="4254588" y="1340769"/>
              <a:ext cx="489785" cy="1091757"/>
              <a:chOff x="2857501" y="1310879"/>
              <a:chExt cx="2351617" cy="3961209"/>
            </a:xfrm>
          </p:grpSpPr>
          <p:sp>
            <p:nvSpPr>
              <p:cNvPr id="132" name="Freeform 136"/>
              <p:cNvSpPr>
                <a:spLocks/>
              </p:cNvSpPr>
              <p:nvPr/>
            </p:nvSpPr>
            <p:spPr bwMode="auto">
              <a:xfrm>
                <a:off x="3520160" y="131087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857093" y="204822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5" name="Grupo 112"/>
            <p:cNvGrpSpPr>
              <a:grpSpLocks/>
            </p:cNvGrpSpPr>
            <p:nvPr/>
          </p:nvGrpSpPr>
          <p:grpSpPr bwMode="auto">
            <a:xfrm>
              <a:off x="3131908" y="1831910"/>
              <a:ext cx="449984" cy="1003488"/>
              <a:chOff x="2857501" y="1310879"/>
              <a:chExt cx="2351617" cy="3961209"/>
            </a:xfrm>
          </p:grpSpPr>
          <p:sp>
            <p:nvSpPr>
              <p:cNvPr id="114" name="Freeform 136"/>
              <p:cNvSpPr>
                <a:spLocks/>
              </p:cNvSpPr>
              <p:nvPr/>
            </p:nvSpPr>
            <p:spPr bwMode="auto">
              <a:xfrm>
                <a:off x="3522879" y="130869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2859236" y="204196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6" name="Grupo 115"/>
            <p:cNvGrpSpPr>
              <a:grpSpLocks/>
            </p:cNvGrpSpPr>
            <p:nvPr/>
          </p:nvGrpSpPr>
          <p:grpSpPr bwMode="auto">
            <a:xfrm>
              <a:off x="3710124" y="1794195"/>
              <a:ext cx="446000" cy="1041203"/>
              <a:chOff x="2857501" y="1310879"/>
              <a:chExt cx="2351617" cy="3961209"/>
            </a:xfrm>
          </p:grpSpPr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3518253" y="1313337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2857053" y="2044199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7" name="Grupo 118"/>
            <p:cNvGrpSpPr>
              <a:grpSpLocks/>
            </p:cNvGrpSpPr>
            <p:nvPr/>
          </p:nvGrpSpPr>
          <p:grpSpPr bwMode="auto">
            <a:xfrm>
              <a:off x="4258510" y="1743641"/>
              <a:ext cx="489785" cy="1091757"/>
              <a:chOff x="2857501" y="1310879"/>
              <a:chExt cx="2351617" cy="3961209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3524193" y="1312312"/>
                <a:ext cx="967925" cy="65093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1" name="Freeform 134"/>
              <p:cNvSpPr>
                <a:spLocks/>
              </p:cNvSpPr>
              <p:nvPr/>
            </p:nvSpPr>
            <p:spPr bwMode="auto">
              <a:xfrm>
                <a:off x="2861130" y="2043894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8" name="Grupo 121"/>
            <p:cNvGrpSpPr>
              <a:grpSpLocks/>
            </p:cNvGrpSpPr>
            <p:nvPr/>
          </p:nvGrpSpPr>
          <p:grpSpPr bwMode="auto">
            <a:xfrm>
              <a:off x="4857648" y="1693087"/>
              <a:ext cx="434459" cy="1142311"/>
              <a:chOff x="2857501" y="1310879"/>
              <a:chExt cx="2351617" cy="3961209"/>
            </a:xfrm>
          </p:grpSpPr>
          <p:sp>
            <p:nvSpPr>
              <p:cNvPr id="123" name="Freeform 136"/>
              <p:cNvSpPr>
                <a:spLocks/>
              </p:cNvSpPr>
              <p:nvPr/>
            </p:nvSpPr>
            <p:spPr bwMode="auto">
              <a:xfrm>
                <a:off x="3519368" y="1311378"/>
                <a:ext cx="970892" cy="65516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4" name="Freeform 134"/>
              <p:cNvSpPr>
                <a:spLocks/>
              </p:cNvSpPr>
              <p:nvPr/>
            </p:nvSpPr>
            <p:spPr bwMode="auto">
              <a:xfrm>
                <a:off x="2857782" y="204361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59" name="Grupo 94"/>
            <p:cNvGrpSpPr>
              <a:grpSpLocks/>
            </p:cNvGrpSpPr>
            <p:nvPr/>
          </p:nvGrpSpPr>
          <p:grpSpPr bwMode="auto">
            <a:xfrm>
              <a:off x="2623673" y="2337097"/>
              <a:ext cx="408193" cy="957316"/>
              <a:chOff x="2857501" y="1310879"/>
              <a:chExt cx="2351617" cy="3961209"/>
            </a:xfrm>
          </p:grpSpPr>
          <p:sp>
            <p:nvSpPr>
              <p:cNvPr id="96" name="Freeform 136"/>
              <p:cNvSpPr>
                <a:spLocks/>
              </p:cNvSpPr>
              <p:nvPr/>
            </p:nvSpPr>
            <p:spPr bwMode="auto">
              <a:xfrm>
                <a:off x="3528597" y="1313879"/>
                <a:ext cx="960212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34"/>
              <p:cNvSpPr>
                <a:spLocks/>
              </p:cNvSpPr>
              <p:nvPr/>
            </p:nvSpPr>
            <p:spPr bwMode="auto">
              <a:xfrm>
                <a:off x="2861026" y="2049661"/>
                <a:ext cx="2350223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0" name="Grupo 97"/>
            <p:cNvGrpSpPr>
              <a:grpSpLocks/>
            </p:cNvGrpSpPr>
            <p:nvPr/>
          </p:nvGrpSpPr>
          <p:grpSpPr bwMode="auto">
            <a:xfrm>
              <a:off x="3135830" y="2290925"/>
              <a:ext cx="449984" cy="1003488"/>
              <a:chOff x="2857501" y="1310879"/>
              <a:chExt cx="2351617" cy="3961209"/>
            </a:xfrm>
          </p:grpSpPr>
          <p:sp>
            <p:nvSpPr>
              <p:cNvPr id="99" name="Freeform 136"/>
              <p:cNvSpPr>
                <a:spLocks/>
              </p:cNvSpPr>
              <p:nvPr/>
            </p:nvSpPr>
            <p:spPr bwMode="auto">
              <a:xfrm>
                <a:off x="3518976" y="1307989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134"/>
              <p:cNvSpPr>
                <a:spLocks/>
              </p:cNvSpPr>
              <p:nvPr/>
            </p:nvSpPr>
            <p:spPr bwMode="auto">
              <a:xfrm>
                <a:off x="2855332" y="2041251"/>
                <a:ext cx="2355933" cy="323388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1" name="Grupo 100"/>
            <p:cNvGrpSpPr>
              <a:grpSpLocks/>
            </p:cNvGrpSpPr>
            <p:nvPr/>
          </p:nvGrpSpPr>
          <p:grpSpPr bwMode="auto">
            <a:xfrm>
              <a:off x="3714046" y="2253210"/>
              <a:ext cx="446000" cy="1041203"/>
              <a:chOff x="2857501" y="1310879"/>
              <a:chExt cx="2351617" cy="3961209"/>
            </a:xfrm>
          </p:grpSpPr>
          <p:sp>
            <p:nvSpPr>
              <p:cNvPr id="102" name="Freeform 136"/>
              <p:cNvSpPr>
                <a:spLocks/>
              </p:cNvSpPr>
              <p:nvPr/>
            </p:nvSpPr>
            <p:spPr bwMode="auto">
              <a:xfrm>
                <a:off x="3522687" y="1312652"/>
                <a:ext cx="962508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34"/>
              <p:cNvSpPr>
                <a:spLocks/>
              </p:cNvSpPr>
              <p:nvPr/>
            </p:nvSpPr>
            <p:spPr bwMode="auto">
              <a:xfrm>
                <a:off x="2861482" y="2049556"/>
                <a:ext cx="2343503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2" name="Grupo 103"/>
            <p:cNvGrpSpPr>
              <a:grpSpLocks/>
            </p:cNvGrpSpPr>
            <p:nvPr/>
          </p:nvGrpSpPr>
          <p:grpSpPr bwMode="auto">
            <a:xfrm>
              <a:off x="4262432" y="2202656"/>
              <a:ext cx="489785" cy="1091757"/>
              <a:chOff x="2857501" y="1310879"/>
              <a:chExt cx="2351617" cy="3961209"/>
            </a:xfrm>
          </p:grpSpPr>
          <p:sp>
            <p:nvSpPr>
              <p:cNvPr id="105" name="Freeform 136"/>
              <p:cNvSpPr>
                <a:spLocks/>
              </p:cNvSpPr>
              <p:nvPr/>
            </p:nvSpPr>
            <p:spPr bwMode="auto">
              <a:xfrm>
                <a:off x="3520607" y="1311656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2857544" y="2049000"/>
                <a:ext cx="2355021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3" name="Grupo 106"/>
            <p:cNvGrpSpPr>
              <a:grpSpLocks/>
            </p:cNvGrpSpPr>
            <p:nvPr/>
          </p:nvGrpSpPr>
          <p:grpSpPr bwMode="auto">
            <a:xfrm>
              <a:off x="4861569" y="2152102"/>
              <a:ext cx="434459" cy="1142311"/>
              <a:chOff x="2857501" y="1310879"/>
              <a:chExt cx="2351617" cy="3961209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3515330" y="1310751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Freeform 134"/>
              <p:cNvSpPr>
                <a:spLocks/>
              </p:cNvSpPr>
              <p:nvPr/>
            </p:nvSpPr>
            <p:spPr bwMode="auto">
              <a:xfrm>
                <a:off x="2853745" y="204849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4" name="Grupo 109"/>
            <p:cNvGrpSpPr>
              <a:grpSpLocks/>
            </p:cNvGrpSpPr>
            <p:nvPr/>
          </p:nvGrpSpPr>
          <p:grpSpPr bwMode="auto">
            <a:xfrm>
              <a:off x="5404347" y="2101546"/>
              <a:ext cx="484015" cy="1192867"/>
              <a:chOff x="2857501" y="1310879"/>
              <a:chExt cx="2351617" cy="3961209"/>
            </a:xfrm>
          </p:grpSpPr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3517867" y="1309929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854610" y="2042771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5" name="Grupo 70"/>
            <p:cNvGrpSpPr>
              <a:grpSpLocks/>
            </p:cNvGrpSpPr>
            <p:nvPr/>
          </p:nvGrpSpPr>
          <p:grpSpPr bwMode="auto">
            <a:xfrm>
              <a:off x="2175663" y="2841449"/>
              <a:ext cx="366401" cy="916744"/>
              <a:chOff x="2857501" y="1310879"/>
              <a:chExt cx="2351617" cy="3961209"/>
            </a:xfrm>
          </p:grpSpPr>
          <p:sp>
            <p:nvSpPr>
              <p:cNvPr id="72" name="Freeform 136"/>
              <p:cNvSpPr>
                <a:spLocks/>
              </p:cNvSpPr>
              <p:nvPr/>
            </p:nvSpPr>
            <p:spPr bwMode="auto">
              <a:xfrm>
                <a:off x="3515856" y="1309423"/>
                <a:ext cx="967850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2853638" y="2043469"/>
                <a:ext cx="2353414" cy="32311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6" name="Grupo 73"/>
            <p:cNvGrpSpPr>
              <a:grpSpLocks/>
            </p:cNvGrpSpPr>
            <p:nvPr/>
          </p:nvGrpSpPr>
          <p:grpSpPr bwMode="auto">
            <a:xfrm>
              <a:off x="2628984" y="2800877"/>
              <a:ext cx="408193" cy="957316"/>
              <a:chOff x="2857501" y="1310879"/>
              <a:chExt cx="2351617" cy="3961209"/>
            </a:xfrm>
          </p:grpSpPr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3525435" y="1313126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2857858" y="2048908"/>
                <a:ext cx="2350229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7" name="Grupo 76"/>
            <p:cNvGrpSpPr>
              <a:grpSpLocks/>
            </p:cNvGrpSpPr>
            <p:nvPr/>
          </p:nvGrpSpPr>
          <p:grpSpPr bwMode="auto">
            <a:xfrm>
              <a:off x="3141141" y="2754705"/>
              <a:ext cx="449984" cy="1003488"/>
              <a:chOff x="2857501" y="1310879"/>
              <a:chExt cx="2351617" cy="3961209"/>
            </a:xfrm>
          </p:grpSpPr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3524400" y="131353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2860757" y="204680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8" name="Grupo 79"/>
            <p:cNvGrpSpPr>
              <a:grpSpLocks/>
            </p:cNvGrpSpPr>
            <p:nvPr/>
          </p:nvGrpSpPr>
          <p:grpSpPr bwMode="auto">
            <a:xfrm>
              <a:off x="3719357" y="2716990"/>
              <a:ext cx="446000" cy="1041203"/>
              <a:chOff x="2857501" y="1310879"/>
              <a:chExt cx="2351617" cy="3961209"/>
            </a:xfrm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3519787" y="1311960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Freeform 134"/>
              <p:cNvSpPr>
                <a:spLocks/>
              </p:cNvSpPr>
              <p:nvPr/>
            </p:nvSpPr>
            <p:spPr bwMode="auto">
              <a:xfrm>
                <a:off x="2858587" y="2048864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69" name="Grupo 82"/>
            <p:cNvGrpSpPr>
              <a:grpSpLocks/>
            </p:cNvGrpSpPr>
            <p:nvPr/>
          </p:nvGrpSpPr>
          <p:grpSpPr bwMode="auto">
            <a:xfrm>
              <a:off x="4267743" y="2666436"/>
              <a:ext cx="489785" cy="1091757"/>
              <a:chOff x="2857501" y="1310879"/>
              <a:chExt cx="2351617" cy="3961209"/>
            </a:xfrm>
          </p:grpSpPr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517971" y="131099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54904" y="204834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0" name="Grupo 85"/>
            <p:cNvGrpSpPr>
              <a:grpSpLocks/>
            </p:cNvGrpSpPr>
            <p:nvPr/>
          </p:nvGrpSpPr>
          <p:grpSpPr bwMode="auto">
            <a:xfrm>
              <a:off x="4866880" y="2615882"/>
              <a:ext cx="434459" cy="1142311"/>
              <a:chOff x="2857501" y="1310879"/>
              <a:chExt cx="2351617" cy="3961209"/>
            </a:xfrm>
          </p:grpSpPr>
          <p:sp>
            <p:nvSpPr>
              <p:cNvPr id="87" name="Freeform 136"/>
              <p:cNvSpPr>
                <a:spLocks/>
              </p:cNvSpPr>
              <p:nvPr/>
            </p:nvSpPr>
            <p:spPr bwMode="auto">
              <a:xfrm>
                <a:off x="3520948" y="1310119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2859363" y="2047865"/>
                <a:ext cx="2345615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1" name="Grupo 88"/>
            <p:cNvGrpSpPr>
              <a:grpSpLocks/>
            </p:cNvGrpSpPr>
            <p:nvPr/>
          </p:nvGrpSpPr>
          <p:grpSpPr bwMode="auto">
            <a:xfrm>
              <a:off x="5409658" y="2565326"/>
              <a:ext cx="484015" cy="1192867"/>
              <a:chOff x="2857501" y="1310879"/>
              <a:chExt cx="2351617" cy="3961209"/>
            </a:xfrm>
          </p:grpSpPr>
          <p:sp>
            <p:nvSpPr>
              <p:cNvPr id="90" name="Freeform 136"/>
              <p:cNvSpPr>
                <a:spLocks/>
              </p:cNvSpPr>
              <p:nvPr/>
            </p:nvSpPr>
            <p:spPr bwMode="auto">
              <a:xfrm>
                <a:off x="3522914" y="1309325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859658" y="2042167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2" name="Grupo 91"/>
            <p:cNvGrpSpPr>
              <a:grpSpLocks/>
            </p:cNvGrpSpPr>
            <p:nvPr/>
          </p:nvGrpSpPr>
          <p:grpSpPr bwMode="auto">
            <a:xfrm>
              <a:off x="6009215" y="2507794"/>
              <a:ext cx="533570" cy="1250399"/>
              <a:chOff x="2857501" y="1310879"/>
              <a:chExt cx="2351617" cy="3961209"/>
            </a:xfrm>
          </p:grpSpPr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3519132" y="1310588"/>
                <a:ext cx="972448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Freeform 134"/>
              <p:cNvSpPr>
                <a:spLocks/>
              </p:cNvSpPr>
              <p:nvPr/>
            </p:nvSpPr>
            <p:spPr bwMode="auto">
              <a:xfrm>
                <a:off x="2854513" y="2044917"/>
                <a:ext cx="2357655" cy="322903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3" name="Grupo 40"/>
            <p:cNvGrpSpPr>
              <a:grpSpLocks/>
            </p:cNvGrpSpPr>
            <p:nvPr/>
          </p:nvGrpSpPr>
          <p:grpSpPr bwMode="auto">
            <a:xfrm>
              <a:off x="1665078" y="3316202"/>
              <a:ext cx="413060" cy="876172"/>
              <a:chOff x="2857501" y="1310879"/>
              <a:chExt cx="2351617" cy="3961209"/>
            </a:xfrm>
          </p:grpSpPr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3519717" y="1309170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860011" y="2041315"/>
                <a:ext cx="2349647" cy="323005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4" name="Grupo 43"/>
            <p:cNvGrpSpPr>
              <a:grpSpLocks/>
            </p:cNvGrpSpPr>
            <p:nvPr/>
          </p:nvGrpSpPr>
          <p:grpSpPr bwMode="auto">
            <a:xfrm>
              <a:off x="2169622" y="3275630"/>
              <a:ext cx="366401" cy="916744"/>
              <a:chOff x="2857501" y="1310879"/>
              <a:chExt cx="2351617" cy="3961209"/>
            </a:xfrm>
          </p:grpSpPr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3524064" y="1313048"/>
                <a:ext cx="967856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2861852" y="2047095"/>
                <a:ext cx="2343223" cy="322430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5" name="Grupo 46"/>
            <p:cNvGrpSpPr>
              <a:grpSpLocks/>
            </p:cNvGrpSpPr>
            <p:nvPr/>
          </p:nvGrpSpPr>
          <p:grpSpPr bwMode="auto">
            <a:xfrm>
              <a:off x="2622942" y="3235058"/>
              <a:ext cx="408193" cy="957316"/>
              <a:chOff x="2857501" y="1310879"/>
              <a:chExt cx="2351617" cy="3961209"/>
            </a:xfrm>
          </p:grpSpPr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523666" y="1310027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56090" y="2045808"/>
                <a:ext cx="2350229" cy="32256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6" name="Grupo 49"/>
            <p:cNvGrpSpPr>
              <a:grpSpLocks/>
            </p:cNvGrpSpPr>
            <p:nvPr/>
          </p:nvGrpSpPr>
          <p:grpSpPr bwMode="auto">
            <a:xfrm>
              <a:off x="3135099" y="3188886"/>
              <a:ext cx="449984" cy="1003488"/>
              <a:chOff x="2857501" y="1310879"/>
              <a:chExt cx="2351617" cy="3961209"/>
            </a:xfrm>
          </p:grpSpPr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3522795" y="1310583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2859152" y="2043845"/>
                <a:ext cx="2347635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7" name="Grupo 52"/>
            <p:cNvGrpSpPr>
              <a:grpSpLocks/>
            </p:cNvGrpSpPr>
            <p:nvPr/>
          </p:nvGrpSpPr>
          <p:grpSpPr bwMode="auto">
            <a:xfrm>
              <a:off x="3713316" y="3151171"/>
              <a:ext cx="446000" cy="1041203"/>
              <a:chOff x="2857501" y="1310879"/>
              <a:chExt cx="2351617" cy="3961209"/>
            </a:xfrm>
          </p:grpSpPr>
          <p:sp>
            <p:nvSpPr>
              <p:cNvPr id="54" name="Freeform 136"/>
              <p:cNvSpPr>
                <a:spLocks/>
              </p:cNvSpPr>
              <p:nvPr/>
            </p:nvSpPr>
            <p:spPr bwMode="auto">
              <a:xfrm>
                <a:off x="3518163" y="130911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134"/>
              <p:cNvSpPr>
                <a:spLocks/>
              </p:cNvSpPr>
              <p:nvPr/>
            </p:nvSpPr>
            <p:spPr bwMode="auto">
              <a:xfrm>
                <a:off x="2856963" y="204601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8" name="Grupo 55"/>
            <p:cNvGrpSpPr>
              <a:grpSpLocks/>
            </p:cNvGrpSpPr>
            <p:nvPr/>
          </p:nvGrpSpPr>
          <p:grpSpPr bwMode="auto">
            <a:xfrm>
              <a:off x="4261702" y="3100617"/>
              <a:ext cx="489785" cy="1091757"/>
              <a:chOff x="2857501" y="1310879"/>
              <a:chExt cx="2351617" cy="3961209"/>
            </a:xfrm>
          </p:grpSpPr>
          <p:sp>
            <p:nvSpPr>
              <p:cNvPr id="57" name="Freeform 136"/>
              <p:cNvSpPr>
                <a:spLocks/>
              </p:cNvSpPr>
              <p:nvPr/>
            </p:nvSpPr>
            <p:spPr bwMode="auto">
              <a:xfrm>
                <a:off x="3524111" y="130828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2861049" y="2045629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79" name="Grupo 58"/>
            <p:cNvGrpSpPr>
              <a:grpSpLocks/>
            </p:cNvGrpSpPr>
            <p:nvPr/>
          </p:nvGrpSpPr>
          <p:grpSpPr bwMode="auto">
            <a:xfrm>
              <a:off x="4860839" y="3050063"/>
              <a:ext cx="434459" cy="1142311"/>
              <a:chOff x="2857501" y="1310879"/>
              <a:chExt cx="2351617" cy="3961209"/>
            </a:xfrm>
          </p:grpSpPr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519281" y="1313029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2857696" y="2045271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0" name="Grupo 61"/>
            <p:cNvGrpSpPr>
              <a:grpSpLocks/>
            </p:cNvGrpSpPr>
            <p:nvPr/>
          </p:nvGrpSpPr>
          <p:grpSpPr bwMode="auto">
            <a:xfrm>
              <a:off x="5403616" y="2999507"/>
              <a:ext cx="484015" cy="1192867"/>
              <a:chOff x="2857501" y="1310879"/>
              <a:chExt cx="2351617" cy="3961209"/>
            </a:xfrm>
          </p:grpSpPr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3521418" y="1312111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134"/>
              <p:cNvSpPr>
                <a:spLocks/>
              </p:cNvSpPr>
              <p:nvPr/>
            </p:nvSpPr>
            <p:spPr bwMode="auto">
              <a:xfrm>
                <a:off x="2858162" y="2044953"/>
                <a:ext cx="2352249" cy="32266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1" name="Grupo 64"/>
            <p:cNvGrpSpPr>
              <a:grpSpLocks/>
            </p:cNvGrpSpPr>
            <p:nvPr/>
          </p:nvGrpSpPr>
          <p:grpSpPr bwMode="auto">
            <a:xfrm>
              <a:off x="6003174" y="2941975"/>
              <a:ext cx="533570" cy="1250399"/>
              <a:chOff x="2857501" y="1310879"/>
              <a:chExt cx="2351617" cy="3961209"/>
            </a:xfrm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3524769" y="1313246"/>
                <a:ext cx="965450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2860145" y="2047575"/>
                <a:ext cx="2350661" cy="322400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2" name="Grupo 67"/>
            <p:cNvGrpSpPr>
              <a:grpSpLocks/>
            </p:cNvGrpSpPr>
            <p:nvPr/>
          </p:nvGrpSpPr>
          <p:grpSpPr bwMode="auto">
            <a:xfrm>
              <a:off x="6659773" y="2922098"/>
              <a:ext cx="555424" cy="1270276"/>
              <a:chOff x="2857501" y="1310879"/>
              <a:chExt cx="2351617" cy="3961209"/>
            </a:xfrm>
          </p:grpSpPr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3521083" y="131083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Freeform 134"/>
              <p:cNvSpPr>
                <a:spLocks/>
              </p:cNvSpPr>
              <p:nvPr/>
            </p:nvSpPr>
            <p:spPr bwMode="auto">
              <a:xfrm>
                <a:off x="2855731" y="2043573"/>
                <a:ext cx="2352260" cy="322801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3" name="Grupo 5"/>
            <p:cNvGrpSpPr>
              <a:grpSpLocks/>
            </p:cNvGrpSpPr>
            <p:nvPr/>
          </p:nvGrpSpPr>
          <p:grpSpPr bwMode="auto">
            <a:xfrm>
              <a:off x="1202545" y="3889543"/>
              <a:ext cx="376133" cy="835601"/>
              <a:chOff x="2857501" y="1310879"/>
              <a:chExt cx="2351617" cy="3961209"/>
            </a:xfrm>
          </p:grpSpPr>
          <p:sp>
            <p:nvSpPr>
              <p:cNvPr id="4" name="Freeform 136"/>
              <p:cNvSpPr>
                <a:spLocks/>
              </p:cNvSpPr>
              <p:nvPr/>
            </p:nvSpPr>
            <p:spPr bwMode="auto">
              <a:xfrm>
                <a:off x="3519083" y="1308162"/>
                <a:ext cx="962662" cy="65480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" name="Freeform 134"/>
              <p:cNvSpPr>
                <a:spLocks/>
              </p:cNvSpPr>
              <p:nvPr/>
            </p:nvSpPr>
            <p:spPr bwMode="auto">
              <a:xfrm>
                <a:off x="2854156" y="2045750"/>
                <a:ext cx="2352061" cy="322883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4" name="Grupo 6"/>
            <p:cNvGrpSpPr>
              <a:grpSpLocks/>
            </p:cNvGrpSpPr>
            <p:nvPr/>
          </p:nvGrpSpPr>
          <p:grpSpPr bwMode="auto">
            <a:xfrm>
              <a:off x="1669823" y="3848971"/>
              <a:ext cx="413060" cy="876173"/>
              <a:chOff x="2857501" y="1310879"/>
              <a:chExt cx="2351617" cy="3961209"/>
            </a:xfrm>
          </p:grpSpPr>
          <p:sp>
            <p:nvSpPr>
              <p:cNvPr id="8" name="Freeform 136"/>
              <p:cNvSpPr>
                <a:spLocks/>
              </p:cNvSpPr>
              <p:nvPr/>
            </p:nvSpPr>
            <p:spPr bwMode="auto">
              <a:xfrm>
                <a:off x="3519820" y="1312272"/>
                <a:ext cx="966967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134"/>
              <p:cNvSpPr>
                <a:spLocks/>
              </p:cNvSpPr>
              <p:nvPr/>
            </p:nvSpPr>
            <p:spPr bwMode="auto">
              <a:xfrm>
                <a:off x="2860108" y="2044416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5" name="Grupo 9"/>
            <p:cNvGrpSpPr>
              <a:grpSpLocks/>
            </p:cNvGrpSpPr>
            <p:nvPr/>
          </p:nvGrpSpPr>
          <p:grpSpPr bwMode="auto">
            <a:xfrm>
              <a:off x="2174366" y="3808399"/>
              <a:ext cx="366401" cy="916745"/>
              <a:chOff x="2857501" y="1310879"/>
              <a:chExt cx="2351617" cy="3961209"/>
            </a:xfrm>
          </p:grpSpPr>
          <p:sp>
            <p:nvSpPr>
              <p:cNvPr id="11" name="Freeform 136"/>
              <p:cNvSpPr>
                <a:spLocks/>
              </p:cNvSpPr>
              <p:nvPr/>
            </p:nvSpPr>
            <p:spPr bwMode="auto">
              <a:xfrm>
                <a:off x="3524180" y="1309155"/>
                <a:ext cx="967850" cy="651719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134"/>
              <p:cNvSpPr>
                <a:spLocks/>
              </p:cNvSpPr>
              <p:nvPr/>
            </p:nvSpPr>
            <p:spPr bwMode="auto">
              <a:xfrm>
                <a:off x="2861961" y="2043196"/>
                <a:ext cx="2343223" cy="32311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6" name="Grupo 12"/>
            <p:cNvGrpSpPr>
              <a:grpSpLocks/>
            </p:cNvGrpSpPr>
            <p:nvPr/>
          </p:nvGrpSpPr>
          <p:grpSpPr bwMode="auto">
            <a:xfrm>
              <a:off x="2627688" y="3767827"/>
              <a:ext cx="408193" cy="957317"/>
              <a:chOff x="2857501" y="1310879"/>
              <a:chExt cx="2351617" cy="3961209"/>
            </a:xfrm>
          </p:grpSpPr>
          <p:sp>
            <p:nvSpPr>
              <p:cNvPr id="14" name="Freeform 136"/>
              <p:cNvSpPr>
                <a:spLocks/>
              </p:cNvSpPr>
              <p:nvPr/>
            </p:nvSpPr>
            <p:spPr bwMode="auto">
              <a:xfrm>
                <a:off x="3523753" y="1312869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Freeform 134"/>
              <p:cNvSpPr>
                <a:spLocks/>
              </p:cNvSpPr>
              <p:nvPr/>
            </p:nvSpPr>
            <p:spPr bwMode="auto">
              <a:xfrm>
                <a:off x="2856182" y="2048651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7" name="Grupo 15"/>
            <p:cNvGrpSpPr>
              <a:grpSpLocks/>
            </p:cNvGrpSpPr>
            <p:nvPr/>
          </p:nvGrpSpPr>
          <p:grpSpPr bwMode="auto">
            <a:xfrm>
              <a:off x="3139846" y="3721656"/>
              <a:ext cx="449984" cy="1003488"/>
              <a:chOff x="2857501" y="1310879"/>
              <a:chExt cx="2351617" cy="3961209"/>
            </a:xfrm>
          </p:grpSpPr>
          <p:sp>
            <p:nvSpPr>
              <p:cNvPr id="17" name="Freeform 136"/>
              <p:cNvSpPr>
                <a:spLocks/>
              </p:cNvSpPr>
              <p:nvPr/>
            </p:nvSpPr>
            <p:spPr bwMode="auto">
              <a:xfrm>
                <a:off x="3522869" y="1313287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134"/>
              <p:cNvSpPr>
                <a:spLocks/>
              </p:cNvSpPr>
              <p:nvPr/>
            </p:nvSpPr>
            <p:spPr bwMode="auto">
              <a:xfrm>
                <a:off x="2859225" y="2046549"/>
                <a:ext cx="2347640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8" name="Grupo 18"/>
            <p:cNvGrpSpPr>
              <a:grpSpLocks/>
            </p:cNvGrpSpPr>
            <p:nvPr/>
          </p:nvGrpSpPr>
          <p:grpSpPr bwMode="auto">
            <a:xfrm>
              <a:off x="3718062" y="3683940"/>
              <a:ext cx="446000" cy="1041204"/>
              <a:chOff x="2857501" y="1310879"/>
              <a:chExt cx="2351617" cy="3961209"/>
            </a:xfrm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3518248" y="131172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2857042" y="2048627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89" name="Grupo 21"/>
            <p:cNvGrpSpPr>
              <a:grpSpLocks/>
            </p:cNvGrpSpPr>
            <p:nvPr/>
          </p:nvGrpSpPr>
          <p:grpSpPr bwMode="auto">
            <a:xfrm>
              <a:off x="4266447" y="3633386"/>
              <a:ext cx="489785" cy="1091758"/>
              <a:chOff x="2857501" y="1310879"/>
              <a:chExt cx="2351617" cy="3961209"/>
            </a:xfrm>
          </p:grpSpPr>
          <p:sp>
            <p:nvSpPr>
              <p:cNvPr id="23" name="Freeform 136"/>
              <p:cNvSpPr>
                <a:spLocks/>
              </p:cNvSpPr>
              <p:nvPr/>
            </p:nvSpPr>
            <p:spPr bwMode="auto">
              <a:xfrm>
                <a:off x="3524193" y="1310774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2861126" y="2048118"/>
                <a:ext cx="2347402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0" name="Grupo 24"/>
            <p:cNvGrpSpPr>
              <a:grpSpLocks/>
            </p:cNvGrpSpPr>
            <p:nvPr/>
          </p:nvGrpSpPr>
          <p:grpSpPr bwMode="auto">
            <a:xfrm>
              <a:off x="4865585" y="3582832"/>
              <a:ext cx="434459" cy="1142312"/>
              <a:chOff x="2857501" y="1310879"/>
              <a:chExt cx="2351617" cy="3961209"/>
            </a:xfrm>
          </p:grpSpPr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3519363" y="1309908"/>
                <a:ext cx="970897" cy="65516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34"/>
              <p:cNvSpPr>
                <a:spLocks/>
              </p:cNvSpPr>
              <p:nvPr/>
            </p:nvSpPr>
            <p:spPr bwMode="auto">
              <a:xfrm>
                <a:off x="2857782" y="2047653"/>
                <a:ext cx="2354204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1" name="Grupo 27"/>
            <p:cNvGrpSpPr>
              <a:grpSpLocks/>
            </p:cNvGrpSpPr>
            <p:nvPr/>
          </p:nvGrpSpPr>
          <p:grpSpPr bwMode="auto">
            <a:xfrm>
              <a:off x="5408362" y="3532276"/>
              <a:ext cx="484015" cy="1192868"/>
              <a:chOff x="2857501" y="1310879"/>
              <a:chExt cx="2351617" cy="3961209"/>
            </a:xfrm>
          </p:grpSpPr>
          <p:sp>
            <p:nvSpPr>
              <p:cNvPr id="29" name="Freeform 136"/>
              <p:cNvSpPr>
                <a:spLocks/>
              </p:cNvSpPr>
              <p:nvPr/>
            </p:nvSpPr>
            <p:spPr bwMode="auto">
              <a:xfrm>
                <a:off x="3521501" y="1309119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134"/>
              <p:cNvSpPr>
                <a:spLocks/>
              </p:cNvSpPr>
              <p:nvPr/>
            </p:nvSpPr>
            <p:spPr bwMode="auto">
              <a:xfrm>
                <a:off x="2858244" y="2041957"/>
                <a:ext cx="2352244" cy="3231878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2" name="Grupo 30"/>
            <p:cNvGrpSpPr>
              <a:grpSpLocks/>
            </p:cNvGrpSpPr>
            <p:nvPr/>
          </p:nvGrpSpPr>
          <p:grpSpPr bwMode="auto">
            <a:xfrm>
              <a:off x="6007920" y="3474744"/>
              <a:ext cx="533570" cy="1250400"/>
              <a:chOff x="2857501" y="1310879"/>
              <a:chExt cx="2351617" cy="3961209"/>
            </a:xfrm>
          </p:grpSpPr>
          <p:sp>
            <p:nvSpPr>
              <p:cNvPr id="32" name="Freeform 136"/>
              <p:cNvSpPr>
                <a:spLocks/>
              </p:cNvSpPr>
              <p:nvPr/>
            </p:nvSpPr>
            <p:spPr bwMode="auto">
              <a:xfrm>
                <a:off x="3524839" y="1310391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2860220" y="2044720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3" name="Grupo 33"/>
            <p:cNvGrpSpPr>
              <a:grpSpLocks/>
            </p:cNvGrpSpPr>
            <p:nvPr/>
          </p:nvGrpSpPr>
          <p:grpSpPr bwMode="auto">
            <a:xfrm>
              <a:off x="6664518" y="3454867"/>
              <a:ext cx="555424" cy="1270277"/>
              <a:chOff x="2857501" y="1310879"/>
              <a:chExt cx="2351617" cy="3961209"/>
            </a:xfrm>
          </p:grpSpPr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3521155" y="131297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855799" y="2045712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4" name="Grupo 36"/>
            <p:cNvGrpSpPr>
              <a:grpSpLocks/>
            </p:cNvGrpSpPr>
            <p:nvPr/>
          </p:nvGrpSpPr>
          <p:grpSpPr bwMode="auto">
            <a:xfrm>
              <a:off x="7236296" y="3393600"/>
              <a:ext cx="612290" cy="1331544"/>
              <a:chOff x="2857501" y="1310879"/>
              <a:chExt cx="2351617" cy="3961209"/>
            </a:xfrm>
          </p:grpSpPr>
          <p:sp>
            <p:nvSpPr>
              <p:cNvPr id="38" name="Freeform 136"/>
              <p:cNvSpPr>
                <a:spLocks/>
              </p:cNvSpPr>
              <p:nvPr/>
            </p:nvSpPr>
            <p:spPr bwMode="auto">
              <a:xfrm>
                <a:off x="3519225" y="1310936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54698" y="2047746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5" name="Grupo 150"/>
            <p:cNvGrpSpPr>
              <a:grpSpLocks/>
            </p:cNvGrpSpPr>
            <p:nvPr/>
          </p:nvGrpSpPr>
          <p:grpSpPr bwMode="auto">
            <a:xfrm>
              <a:off x="1227255" y="4506083"/>
              <a:ext cx="376133" cy="835601"/>
              <a:chOff x="2857501" y="1310879"/>
              <a:chExt cx="2351617" cy="3961209"/>
            </a:xfrm>
          </p:grpSpPr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523378" y="1313197"/>
                <a:ext cx="962662" cy="65479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2858451" y="2050785"/>
                <a:ext cx="2352061" cy="3221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6" name="Grupo 153"/>
            <p:cNvGrpSpPr>
              <a:grpSpLocks/>
            </p:cNvGrpSpPr>
            <p:nvPr/>
          </p:nvGrpSpPr>
          <p:grpSpPr bwMode="auto">
            <a:xfrm>
              <a:off x="1694533" y="4465511"/>
              <a:ext cx="413060" cy="876173"/>
              <a:chOff x="2857501" y="1310879"/>
              <a:chExt cx="2351617" cy="3961209"/>
            </a:xfrm>
          </p:grpSpPr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514691" y="1309893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854985" y="2042038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7" name="Grupo 156"/>
            <p:cNvGrpSpPr>
              <a:grpSpLocks/>
            </p:cNvGrpSpPr>
            <p:nvPr/>
          </p:nvGrpSpPr>
          <p:grpSpPr bwMode="auto">
            <a:xfrm>
              <a:off x="2199076" y="4424939"/>
              <a:ext cx="366401" cy="916745"/>
              <a:chOff x="2857501" y="1310879"/>
              <a:chExt cx="2351617" cy="3961209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3518404" y="1313740"/>
                <a:ext cx="967856" cy="65172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856192" y="2047785"/>
                <a:ext cx="2353408" cy="3224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8" name="Grupo 159"/>
            <p:cNvGrpSpPr>
              <a:grpSpLocks/>
            </p:cNvGrpSpPr>
            <p:nvPr/>
          </p:nvGrpSpPr>
          <p:grpSpPr bwMode="auto">
            <a:xfrm>
              <a:off x="2652398" y="4384367"/>
              <a:ext cx="408193" cy="957317"/>
              <a:chOff x="2857501" y="1310879"/>
              <a:chExt cx="2351617" cy="3961209"/>
            </a:xfrm>
          </p:grpSpPr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3527716" y="1310693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2860145" y="2046474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199" name="Grupo 162"/>
            <p:cNvGrpSpPr>
              <a:grpSpLocks/>
            </p:cNvGrpSpPr>
            <p:nvPr/>
          </p:nvGrpSpPr>
          <p:grpSpPr bwMode="auto">
            <a:xfrm>
              <a:off x="3164556" y="4338196"/>
              <a:ext cx="449984" cy="1003488"/>
              <a:chOff x="2857501" y="1310879"/>
              <a:chExt cx="2351617" cy="3961209"/>
            </a:xfrm>
          </p:grpSpPr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518171" y="1311211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2854528" y="2044472"/>
                <a:ext cx="2355933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0" name="Grupo 165"/>
            <p:cNvGrpSpPr>
              <a:grpSpLocks/>
            </p:cNvGrpSpPr>
            <p:nvPr/>
          </p:nvGrpSpPr>
          <p:grpSpPr bwMode="auto">
            <a:xfrm>
              <a:off x="3742772" y="4300480"/>
              <a:ext cx="446000" cy="1041204"/>
              <a:chOff x="2857501" y="1310879"/>
              <a:chExt cx="2351617" cy="3961209"/>
            </a:xfrm>
          </p:grpSpPr>
          <p:sp>
            <p:nvSpPr>
              <p:cNvPr id="167" name="Freeform 136"/>
              <p:cNvSpPr>
                <a:spLocks/>
              </p:cNvSpPr>
              <p:nvPr/>
            </p:nvSpPr>
            <p:spPr bwMode="auto">
              <a:xfrm>
                <a:off x="3521875" y="1309722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8" name="Freeform 134"/>
              <p:cNvSpPr>
                <a:spLocks/>
              </p:cNvSpPr>
              <p:nvPr/>
            </p:nvSpPr>
            <p:spPr bwMode="auto">
              <a:xfrm>
                <a:off x="2860670" y="2046626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1" name="Grupo 168"/>
            <p:cNvGrpSpPr>
              <a:grpSpLocks/>
            </p:cNvGrpSpPr>
            <p:nvPr/>
          </p:nvGrpSpPr>
          <p:grpSpPr bwMode="auto">
            <a:xfrm>
              <a:off x="4291157" y="4249926"/>
              <a:ext cx="489785" cy="1091758"/>
              <a:chOff x="2857501" y="1310879"/>
              <a:chExt cx="2351617" cy="3961209"/>
            </a:xfrm>
          </p:grpSpPr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3519872" y="130886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856810" y="2046209"/>
                <a:ext cx="2355021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2" name="Grupo 171"/>
            <p:cNvGrpSpPr>
              <a:grpSpLocks/>
            </p:cNvGrpSpPr>
            <p:nvPr/>
          </p:nvGrpSpPr>
          <p:grpSpPr bwMode="auto">
            <a:xfrm>
              <a:off x="4890295" y="4199372"/>
              <a:ext cx="434459" cy="1142312"/>
              <a:chOff x="2857501" y="1310879"/>
              <a:chExt cx="2351617" cy="3961209"/>
            </a:xfrm>
          </p:grpSpPr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3523086" y="1313588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4" name="Freeform 134"/>
              <p:cNvSpPr>
                <a:spLocks/>
              </p:cNvSpPr>
              <p:nvPr/>
            </p:nvSpPr>
            <p:spPr bwMode="auto">
              <a:xfrm>
                <a:off x="2861506" y="2045829"/>
                <a:ext cx="2345609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3" name="Grupo 174"/>
            <p:cNvGrpSpPr>
              <a:grpSpLocks/>
            </p:cNvGrpSpPr>
            <p:nvPr/>
          </p:nvGrpSpPr>
          <p:grpSpPr bwMode="auto">
            <a:xfrm>
              <a:off x="5433072" y="4148816"/>
              <a:ext cx="484015" cy="1192868"/>
              <a:chOff x="2857501" y="1310879"/>
              <a:chExt cx="2351617" cy="3961209"/>
            </a:xfrm>
          </p:grpSpPr>
          <p:sp>
            <p:nvSpPr>
              <p:cNvPr id="176" name="Freeform 136"/>
              <p:cNvSpPr>
                <a:spLocks/>
              </p:cNvSpPr>
              <p:nvPr/>
            </p:nvSpPr>
            <p:spPr bwMode="auto">
              <a:xfrm>
                <a:off x="3517128" y="1312642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7" name="Freeform 134"/>
              <p:cNvSpPr>
                <a:spLocks/>
              </p:cNvSpPr>
              <p:nvPr/>
            </p:nvSpPr>
            <p:spPr bwMode="auto">
              <a:xfrm>
                <a:off x="2853872" y="2045484"/>
                <a:ext cx="2352249" cy="322660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4" name="Grupo 177"/>
            <p:cNvGrpSpPr>
              <a:grpSpLocks/>
            </p:cNvGrpSpPr>
            <p:nvPr/>
          </p:nvGrpSpPr>
          <p:grpSpPr bwMode="auto">
            <a:xfrm>
              <a:off x="6032630" y="4091284"/>
              <a:ext cx="533570" cy="1250400"/>
              <a:chOff x="2857501" y="1310879"/>
              <a:chExt cx="2351617" cy="3961209"/>
            </a:xfrm>
          </p:grpSpPr>
          <p:sp>
            <p:nvSpPr>
              <p:cNvPr id="179" name="Freeform 136"/>
              <p:cNvSpPr>
                <a:spLocks/>
              </p:cNvSpPr>
              <p:nvPr/>
            </p:nvSpPr>
            <p:spPr bwMode="auto">
              <a:xfrm>
                <a:off x="3520877" y="1308725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2856254" y="2043053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5" name="Grupo 180"/>
            <p:cNvGrpSpPr>
              <a:grpSpLocks/>
            </p:cNvGrpSpPr>
            <p:nvPr/>
          </p:nvGrpSpPr>
          <p:grpSpPr bwMode="auto">
            <a:xfrm>
              <a:off x="6689228" y="4071407"/>
              <a:ext cx="555424" cy="1270277"/>
              <a:chOff x="2857501" y="1310879"/>
              <a:chExt cx="2351617" cy="3961209"/>
            </a:xfrm>
          </p:grpSpPr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3524068" y="1311331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34"/>
              <p:cNvSpPr>
                <a:spLocks/>
              </p:cNvSpPr>
              <p:nvPr/>
            </p:nvSpPr>
            <p:spPr bwMode="auto">
              <a:xfrm>
                <a:off x="2858712" y="2044071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6" name="Grupo 183"/>
            <p:cNvGrpSpPr>
              <a:grpSpLocks/>
            </p:cNvGrpSpPr>
            <p:nvPr/>
          </p:nvGrpSpPr>
          <p:grpSpPr bwMode="auto">
            <a:xfrm>
              <a:off x="7261006" y="4010140"/>
              <a:ext cx="612290" cy="1331544"/>
              <a:chOff x="2857501" y="1310879"/>
              <a:chExt cx="2351617" cy="3961209"/>
            </a:xfrm>
          </p:grpSpPr>
          <p:sp>
            <p:nvSpPr>
              <p:cNvPr id="185" name="Freeform 136"/>
              <p:cNvSpPr>
                <a:spLocks/>
              </p:cNvSpPr>
              <p:nvPr/>
            </p:nvSpPr>
            <p:spPr bwMode="auto">
              <a:xfrm>
                <a:off x="3521867" y="1309371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34"/>
              <p:cNvSpPr>
                <a:spLocks/>
              </p:cNvSpPr>
              <p:nvPr/>
            </p:nvSpPr>
            <p:spPr bwMode="auto">
              <a:xfrm>
                <a:off x="2857340" y="2046181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7" name="Grupo 186"/>
            <p:cNvGrpSpPr>
              <a:grpSpLocks/>
            </p:cNvGrpSpPr>
            <p:nvPr/>
          </p:nvGrpSpPr>
          <p:grpSpPr bwMode="auto">
            <a:xfrm>
              <a:off x="857552" y="4515031"/>
              <a:ext cx="360040" cy="826653"/>
              <a:chOff x="2857501" y="1310879"/>
              <a:chExt cx="2351617" cy="3961209"/>
            </a:xfrm>
          </p:grpSpPr>
          <p:sp>
            <p:nvSpPr>
              <p:cNvPr id="188" name="Freeform 136"/>
              <p:cNvSpPr>
                <a:spLocks/>
              </p:cNvSpPr>
              <p:nvPr/>
            </p:nvSpPr>
            <p:spPr bwMode="auto">
              <a:xfrm>
                <a:off x="3521047" y="1308382"/>
                <a:ext cx="974583" cy="65427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2857501" y="2046349"/>
                <a:ext cx="2353518" cy="322573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1208" name="Grupo 189"/>
            <p:cNvGrpSpPr>
              <a:grpSpLocks/>
            </p:cNvGrpSpPr>
            <p:nvPr/>
          </p:nvGrpSpPr>
          <p:grpSpPr bwMode="auto">
            <a:xfrm>
              <a:off x="7880116" y="3933056"/>
              <a:ext cx="652324" cy="1408628"/>
              <a:chOff x="2857501" y="1310879"/>
              <a:chExt cx="2351617" cy="3961209"/>
            </a:xfrm>
          </p:grpSpPr>
          <p:sp>
            <p:nvSpPr>
              <p:cNvPr id="191" name="Freeform 136"/>
              <p:cNvSpPr>
                <a:spLocks/>
              </p:cNvSpPr>
              <p:nvPr/>
            </p:nvSpPr>
            <p:spPr bwMode="auto">
              <a:xfrm>
                <a:off x="3521005" y="1311917"/>
                <a:ext cx="967089" cy="65184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34"/>
              <p:cNvSpPr>
                <a:spLocks/>
              </p:cNvSpPr>
              <p:nvPr/>
            </p:nvSpPr>
            <p:spPr bwMode="auto">
              <a:xfrm>
                <a:off x="2857205" y="2044124"/>
                <a:ext cx="2351913" cy="32279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1147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91148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  <p:cxnSp>
        <p:nvCxnSpPr>
          <p:cNvPr id="181" name="Conector reto 180"/>
          <p:cNvCxnSpPr/>
          <p:nvPr/>
        </p:nvCxnSpPr>
        <p:spPr>
          <a:xfrm rot="16200000" flipH="1">
            <a:off x="-77788" y="3357563"/>
            <a:ext cx="4392613" cy="7143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0" name="CaixaDeTexto 180"/>
          <p:cNvSpPr txBox="1">
            <a:spLocks noChangeArrowheads="1"/>
          </p:cNvSpPr>
          <p:nvPr/>
        </p:nvSpPr>
        <p:spPr bwMode="auto">
          <a:xfrm>
            <a:off x="1692275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P:10</a:t>
            </a:r>
          </a:p>
        </p:txBody>
      </p:sp>
      <p:cxnSp>
        <p:nvCxnSpPr>
          <p:cNvPr id="190" name="Conector reto 189"/>
          <p:cNvCxnSpPr/>
          <p:nvPr/>
        </p:nvCxnSpPr>
        <p:spPr>
          <a:xfrm rot="16200000" flipH="1">
            <a:off x="4386262" y="3357563"/>
            <a:ext cx="4392613" cy="7143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2" name="CaixaDeTexto 180"/>
          <p:cNvSpPr txBox="1">
            <a:spLocks noChangeArrowheads="1"/>
          </p:cNvSpPr>
          <p:nvPr/>
        </p:nvSpPr>
        <p:spPr bwMode="auto">
          <a:xfrm>
            <a:off x="6156325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68" name="Conector reto 267"/>
          <p:cNvCxnSpPr/>
          <p:nvPr/>
        </p:nvCxnSpPr>
        <p:spPr>
          <a:xfrm>
            <a:off x="827088" y="37734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>
            <a:off x="827088" y="4297363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flipV="1">
            <a:off x="827088" y="3230563"/>
            <a:ext cx="7848600" cy="2063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>
            <a:off x="827088" y="218440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>
            <a:off x="827088" y="2706688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/>
          <p:cNvCxnSpPr/>
          <p:nvPr/>
        </p:nvCxnSpPr>
        <p:spPr>
          <a:xfrm>
            <a:off x="827088" y="4819650"/>
            <a:ext cx="78486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to 273"/>
          <p:cNvCxnSpPr/>
          <p:nvPr/>
        </p:nvCxnSpPr>
        <p:spPr>
          <a:xfrm flipV="1">
            <a:off x="827088" y="5343525"/>
            <a:ext cx="7848600" cy="3016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dist="50800" dir="2700000" algn="t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170" name="Grupo 265"/>
          <p:cNvGrpSpPr>
            <a:grpSpLocks/>
          </p:cNvGrpSpPr>
          <p:nvPr/>
        </p:nvGrpSpPr>
        <p:grpSpPr bwMode="auto">
          <a:xfrm>
            <a:off x="857250" y="1341438"/>
            <a:ext cx="7675563" cy="4000500"/>
            <a:chOff x="857552" y="1340769"/>
            <a:chExt cx="7674888" cy="4000915"/>
          </a:xfrm>
        </p:grpSpPr>
        <p:grpSp>
          <p:nvGrpSpPr>
            <p:cNvPr id="92177" name="Grupo 127"/>
            <p:cNvGrpSpPr>
              <a:grpSpLocks/>
            </p:cNvGrpSpPr>
            <p:nvPr/>
          </p:nvGrpSpPr>
          <p:grpSpPr bwMode="auto">
            <a:xfrm>
              <a:off x="3706203" y="1391323"/>
              <a:ext cx="446000" cy="1041203"/>
              <a:chOff x="2857501" y="1310879"/>
              <a:chExt cx="2351617" cy="3961209"/>
            </a:xfrm>
          </p:grpSpPr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522186" y="131183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0" name="Freeform 134"/>
              <p:cNvSpPr>
                <a:spLocks/>
              </p:cNvSpPr>
              <p:nvPr/>
            </p:nvSpPr>
            <p:spPr bwMode="auto">
              <a:xfrm>
                <a:off x="2860986" y="204873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78" name="Grupo 130"/>
            <p:cNvGrpSpPr>
              <a:grpSpLocks/>
            </p:cNvGrpSpPr>
            <p:nvPr/>
          </p:nvGrpSpPr>
          <p:grpSpPr bwMode="auto">
            <a:xfrm>
              <a:off x="4254588" y="1340769"/>
              <a:ext cx="489785" cy="1091757"/>
              <a:chOff x="2857501" y="1310879"/>
              <a:chExt cx="2351617" cy="3961209"/>
            </a:xfrm>
          </p:grpSpPr>
          <p:sp>
            <p:nvSpPr>
              <p:cNvPr id="132" name="Freeform 136"/>
              <p:cNvSpPr>
                <a:spLocks/>
              </p:cNvSpPr>
              <p:nvPr/>
            </p:nvSpPr>
            <p:spPr bwMode="auto">
              <a:xfrm>
                <a:off x="3520160" y="131087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857093" y="204822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79" name="Grupo 112"/>
            <p:cNvGrpSpPr>
              <a:grpSpLocks/>
            </p:cNvGrpSpPr>
            <p:nvPr/>
          </p:nvGrpSpPr>
          <p:grpSpPr bwMode="auto">
            <a:xfrm>
              <a:off x="3131908" y="1831910"/>
              <a:ext cx="449984" cy="1003488"/>
              <a:chOff x="2857501" y="1310879"/>
              <a:chExt cx="2351617" cy="3961209"/>
            </a:xfrm>
          </p:grpSpPr>
          <p:sp>
            <p:nvSpPr>
              <p:cNvPr id="114" name="Freeform 136"/>
              <p:cNvSpPr>
                <a:spLocks/>
              </p:cNvSpPr>
              <p:nvPr/>
            </p:nvSpPr>
            <p:spPr bwMode="auto">
              <a:xfrm>
                <a:off x="3522879" y="130869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2859236" y="204196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0" name="Grupo 115"/>
            <p:cNvGrpSpPr>
              <a:grpSpLocks/>
            </p:cNvGrpSpPr>
            <p:nvPr/>
          </p:nvGrpSpPr>
          <p:grpSpPr bwMode="auto">
            <a:xfrm>
              <a:off x="3710124" y="1794195"/>
              <a:ext cx="446000" cy="1041203"/>
              <a:chOff x="2857501" y="1310879"/>
              <a:chExt cx="2351617" cy="3961209"/>
            </a:xfrm>
          </p:grpSpPr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3518253" y="1313337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8" name="Freeform 134"/>
              <p:cNvSpPr>
                <a:spLocks/>
              </p:cNvSpPr>
              <p:nvPr/>
            </p:nvSpPr>
            <p:spPr bwMode="auto">
              <a:xfrm>
                <a:off x="2857053" y="2044199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1" name="Grupo 118"/>
            <p:cNvGrpSpPr>
              <a:grpSpLocks/>
            </p:cNvGrpSpPr>
            <p:nvPr/>
          </p:nvGrpSpPr>
          <p:grpSpPr bwMode="auto">
            <a:xfrm>
              <a:off x="4258510" y="1743641"/>
              <a:ext cx="489785" cy="1091757"/>
              <a:chOff x="2857501" y="1310879"/>
              <a:chExt cx="2351617" cy="3961209"/>
            </a:xfrm>
          </p:grpSpPr>
          <p:sp>
            <p:nvSpPr>
              <p:cNvPr id="120" name="Freeform 136"/>
              <p:cNvSpPr>
                <a:spLocks/>
              </p:cNvSpPr>
              <p:nvPr/>
            </p:nvSpPr>
            <p:spPr bwMode="auto">
              <a:xfrm>
                <a:off x="3524193" y="1312312"/>
                <a:ext cx="967925" cy="65093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1" name="Freeform 134"/>
              <p:cNvSpPr>
                <a:spLocks/>
              </p:cNvSpPr>
              <p:nvPr/>
            </p:nvSpPr>
            <p:spPr bwMode="auto">
              <a:xfrm>
                <a:off x="2861130" y="2043894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2" name="Grupo 121"/>
            <p:cNvGrpSpPr>
              <a:grpSpLocks/>
            </p:cNvGrpSpPr>
            <p:nvPr/>
          </p:nvGrpSpPr>
          <p:grpSpPr bwMode="auto">
            <a:xfrm>
              <a:off x="4857648" y="1693087"/>
              <a:ext cx="434459" cy="1142311"/>
              <a:chOff x="2857501" y="1310879"/>
              <a:chExt cx="2351617" cy="3961209"/>
            </a:xfrm>
          </p:grpSpPr>
          <p:sp>
            <p:nvSpPr>
              <p:cNvPr id="123" name="Freeform 136"/>
              <p:cNvSpPr>
                <a:spLocks/>
              </p:cNvSpPr>
              <p:nvPr/>
            </p:nvSpPr>
            <p:spPr bwMode="auto">
              <a:xfrm>
                <a:off x="3519368" y="1311378"/>
                <a:ext cx="970892" cy="65516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4" name="Freeform 134"/>
              <p:cNvSpPr>
                <a:spLocks/>
              </p:cNvSpPr>
              <p:nvPr/>
            </p:nvSpPr>
            <p:spPr bwMode="auto">
              <a:xfrm>
                <a:off x="2857782" y="204361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3" name="Grupo 94"/>
            <p:cNvGrpSpPr>
              <a:grpSpLocks/>
            </p:cNvGrpSpPr>
            <p:nvPr/>
          </p:nvGrpSpPr>
          <p:grpSpPr bwMode="auto">
            <a:xfrm>
              <a:off x="2623673" y="2337097"/>
              <a:ext cx="408193" cy="957316"/>
              <a:chOff x="2857501" y="1310879"/>
              <a:chExt cx="2351617" cy="3961209"/>
            </a:xfrm>
          </p:grpSpPr>
          <p:sp>
            <p:nvSpPr>
              <p:cNvPr id="96" name="Freeform 136"/>
              <p:cNvSpPr>
                <a:spLocks/>
              </p:cNvSpPr>
              <p:nvPr/>
            </p:nvSpPr>
            <p:spPr bwMode="auto">
              <a:xfrm>
                <a:off x="3528597" y="1313879"/>
                <a:ext cx="960212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7" name="Freeform 134"/>
              <p:cNvSpPr>
                <a:spLocks/>
              </p:cNvSpPr>
              <p:nvPr/>
            </p:nvSpPr>
            <p:spPr bwMode="auto">
              <a:xfrm>
                <a:off x="2861026" y="2049661"/>
                <a:ext cx="2350223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4" name="Grupo 97"/>
            <p:cNvGrpSpPr>
              <a:grpSpLocks/>
            </p:cNvGrpSpPr>
            <p:nvPr/>
          </p:nvGrpSpPr>
          <p:grpSpPr bwMode="auto">
            <a:xfrm>
              <a:off x="3135830" y="2290925"/>
              <a:ext cx="449984" cy="1003488"/>
              <a:chOff x="2857501" y="1310879"/>
              <a:chExt cx="2351617" cy="3961209"/>
            </a:xfrm>
          </p:grpSpPr>
          <p:sp>
            <p:nvSpPr>
              <p:cNvPr id="99" name="Freeform 136"/>
              <p:cNvSpPr>
                <a:spLocks/>
              </p:cNvSpPr>
              <p:nvPr/>
            </p:nvSpPr>
            <p:spPr bwMode="auto">
              <a:xfrm>
                <a:off x="3518976" y="1307989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0" name="Freeform 134"/>
              <p:cNvSpPr>
                <a:spLocks/>
              </p:cNvSpPr>
              <p:nvPr/>
            </p:nvSpPr>
            <p:spPr bwMode="auto">
              <a:xfrm>
                <a:off x="2855332" y="2041251"/>
                <a:ext cx="2355933" cy="323388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5" name="Grupo 100"/>
            <p:cNvGrpSpPr>
              <a:grpSpLocks/>
            </p:cNvGrpSpPr>
            <p:nvPr/>
          </p:nvGrpSpPr>
          <p:grpSpPr bwMode="auto">
            <a:xfrm>
              <a:off x="3714046" y="2253210"/>
              <a:ext cx="446000" cy="1041203"/>
              <a:chOff x="2857501" y="1310879"/>
              <a:chExt cx="2351617" cy="3961209"/>
            </a:xfrm>
          </p:grpSpPr>
          <p:sp>
            <p:nvSpPr>
              <p:cNvPr id="102" name="Freeform 136"/>
              <p:cNvSpPr>
                <a:spLocks/>
              </p:cNvSpPr>
              <p:nvPr/>
            </p:nvSpPr>
            <p:spPr bwMode="auto">
              <a:xfrm>
                <a:off x="3522687" y="1312652"/>
                <a:ext cx="962508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34"/>
              <p:cNvSpPr>
                <a:spLocks/>
              </p:cNvSpPr>
              <p:nvPr/>
            </p:nvSpPr>
            <p:spPr bwMode="auto">
              <a:xfrm>
                <a:off x="2861482" y="2049556"/>
                <a:ext cx="2343503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6" name="Grupo 103"/>
            <p:cNvGrpSpPr>
              <a:grpSpLocks/>
            </p:cNvGrpSpPr>
            <p:nvPr/>
          </p:nvGrpSpPr>
          <p:grpSpPr bwMode="auto">
            <a:xfrm>
              <a:off x="4262432" y="2202656"/>
              <a:ext cx="489785" cy="1091757"/>
              <a:chOff x="2857501" y="1310879"/>
              <a:chExt cx="2351617" cy="3961209"/>
            </a:xfrm>
          </p:grpSpPr>
          <p:sp>
            <p:nvSpPr>
              <p:cNvPr id="105" name="Freeform 136"/>
              <p:cNvSpPr>
                <a:spLocks/>
              </p:cNvSpPr>
              <p:nvPr/>
            </p:nvSpPr>
            <p:spPr bwMode="auto">
              <a:xfrm>
                <a:off x="3520607" y="1311656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2857544" y="2049000"/>
                <a:ext cx="2355021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7" name="Grupo 106"/>
            <p:cNvGrpSpPr>
              <a:grpSpLocks/>
            </p:cNvGrpSpPr>
            <p:nvPr/>
          </p:nvGrpSpPr>
          <p:grpSpPr bwMode="auto">
            <a:xfrm>
              <a:off x="4861569" y="2152102"/>
              <a:ext cx="434459" cy="1142311"/>
              <a:chOff x="2857501" y="1310879"/>
              <a:chExt cx="2351617" cy="3961209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3515330" y="1310751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9" name="Freeform 134"/>
              <p:cNvSpPr>
                <a:spLocks/>
              </p:cNvSpPr>
              <p:nvPr/>
            </p:nvSpPr>
            <p:spPr bwMode="auto">
              <a:xfrm>
                <a:off x="2853745" y="2048497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8" name="Grupo 109"/>
            <p:cNvGrpSpPr>
              <a:grpSpLocks/>
            </p:cNvGrpSpPr>
            <p:nvPr/>
          </p:nvGrpSpPr>
          <p:grpSpPr bwMode="auto">
            <a:xfrm>
              <a:off x="5404347" y="2101546"/>
              <a:ext cx="484015" cy="1192867"/>
              <a:chOff x="2857501" y="1310879"/>
              <a:chExt cx="2351617" cy="3961209"/>
            </a:xfrm>
          </p:grpSpPr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3517867" y="1309929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854610" y="2042771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89" name="Grupo 70"/>
            <p:cNvGrpSpPr>
              <a:grpSpLocks/>
            </p:cNvGrpSpPr>
            <p:nvPr/>
          </p:nvGrpSpPr>
          <p:grpSpPr bwMode="auto">
            <a:xfrm>
              <a:off x="2175663" y="2841449"/>
              <a:ext cx="366401" cy="916744"/>
              <a:chOff x="2857501" y="1310879"/>
              <a:chExt cx="2351617" cy="3961209"/>
            </a:xfrm>
          </p:grpSpPr>
          <p:sp>
            <p:nvSpPr>
              <p:cNvPr id="72" name="Freeform 136"/>
              <p:cNvSpPr>
                <a:spLocks/>
              </p:cNvSpPr>
              <p:nvPr/>
            </p:nvSpPr>
            <p:spPr bwMode="auto">
              <a:xfrm>
                <a:off x="3515856" y="1309423"/>
                <a:ext cx="967850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2853638" y="2043469"/>
                <a:ext cx="2353414" cy="32311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0" name="Grupo 73"/>
            <p:cNvGrpSpPr>
              <a:grpSpLocks/>
            </p:cNvGrpSpPr>
            <p:nvPr/>
          </p:nvGrpSpPr>
          <p:grpSpPr bwMode="auto">
            <a:xfrm>
              <a:off x="2628984" y="2800877"/>
              <a:ext cx="408193" cy="957316"/>
              <a:chOff x="2857501" y="1310879"/>
              <a:chExt cx="2351617" cy="3961209"/>
            </a:xfrm>
          </p:grpSpPr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3525435" y="1313126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Freeform 134"/>
              <p:cNvSpPr>
                <a:spLocks/>
              </p:cNvSpPr>
              <p:nvPr/>
            </p:nvSpPr>
            <p:spPr bwMode="auto">
              <a:xfrm>
                <a:off x="2857858" y="2048908"/>
                <a:ext cx="2350229" cy="322561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1" name="Grupo 76"/>
            <p:cNvGrpSpPr>
              <a:grpSpLocks/>
            </p:cNvGrpSpPr>
            <p:nvPr/>
          </p:nvGrpSpPr>
          <p:grpSpPr bwMode="auto">
            <a:xfrm>
              <a:off x="3141141" y="2754705"/>
              <a:ext cx="449984" cy="1003488"/>
              <a:chOff x="2857501" y="1310879"/>
              <a:chExt cx="2351617" cy="3961209"/>
            </a:xfrm>
          </p:grpSpPr>
          <p:sp>
            <p:nvSpPr>
              <p:cNvPr id="78" name="Freeform 136"/>
              <p:cNvSpPr>
                <a:spLocks/>
              </p:cNvSpPr>
              <p:nvPr/>
            </p:nvSpPr>
            <p:spPr bwMode="auto">
              <a:xfrm>
                <a:off x="3524400" y="1313536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2860757" y="2046802"/>
                <a:ext cx="2347635" cy="322761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2" name="Grupo 79"/>
            <p:cNvGrpSpPr>
              <a:grpSpLocks/>
            </p:cNvGrpSpPr>
            <p:nvPr/>
          </p:nvGrpSpPr>
          <p:grpSpPr bwMode="auto">
            <a:xfrm>
              <a:off x="3719357" y="2716990"/>
              <a:ext cx="446000" cy="1041203"/>
              <a:chOff x="2857501" y="1310879"/>
              <a:chExt cx="2351617" cy="3961209"/>
            </a:xfrm>
          </p:grpSpPr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3519787" y="1311960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Freeform 134"/>
              <p:cNvSpPr>
                <a:spLocks/>
              </p:cNvSpPr>
              <p:nvPr/>
            </p:nvSpPr>
            <p:spPr bwMode="auto">
              <a:xfrm>
                <a:off x="2858587" y="2048864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3" name="Grupo 82"/>
            <p:cNvGrpSpPr>
              <a:grpSpLocks/>
            </p:cNvGrpSpPr>
            <p:nvPr/>
          </p:nvGrpSpPr>
          <p:grpSpPr bwMode="auto">
            <a:xfrm>
              <a:off x="4267743" y="2666436"/>
              <a:ext cx="489785" cy="1091757"/>
              <a:chOff x="2857501" y="1310879"/>
              <a:chExt cx="2351617" cy="3961209"/>
            </a:xfrm>
          </p:grpSpPr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517971" y="1310999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Freeform 134"/>
              <p:cNvSpPr>
                <a:spLocks/>
              </p:cNvSpPr>
              <p:nvPr/>
            </p:nvSpPr>
            <p:spPr bwMode="auto">
              <a:xfrm>
                <a:off x="2854904" y="2048343"/>
                <a:ext cx="2355026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4" name="Grupo 85"/>
            <p:cNvGrpSpPr>
              <a:grpSpLocks/>
            </p:cNvGrpSpPr>
            <p:nvPr/>
          </p:nvGrpSpPr>
          <p:grpSpPr bwMode="auto">
            <a:xfrm>
              <a:off x="4866880" y="2615882"/>
              <a:ext cx="434459" cy="1142311"/>
              <a:chOff x="2857501" y="1310879"/>
              <a:chExt cx="2351617" cy="3961209"/>
            </a:xfrm>
          </p:grpSpPr>
          <p:sp>
            <p:nvSpPr>
              <p:cNvPr id="87" name="Freeform 136"/>
              <p:cNvSpPr>
                <a:spLocks/>
              </p:cNvSpPr>
              <p:nvPr/>
            </p:nvSpPr>
            <p:spPr bwMode="auto">
              <a:xfrm>
                <a:off x="3520948" y="1310119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2859363" y="2047865"/>
                <a:ext cx="2345615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5" name="Grupo 88"/>
            <p:cNvGrpSpPr>
              <a:grpSpLocks/>
            </p:cNvGrpSpPr>
            <p:nvPr/>
          </p:nvGrpSpPr>
          <p:grpSpPr bwMode="auto">
            <a:xfrm>
              <a:off x="5409658" y="2565326"/>
              <a:ext cx="484015" cy="1192867"/>
              <a:chOff x="2857501" y="1310879"/>
              <a:chExt cx="2351617" cy="3961209"/>
            </a:xfrm>
          </p:grpSpPr>
          <p:sp>
            <p:nvSpPr>
              <p:cNvPr id="90" name="Freeform 136"/>
              <p:cNvSpPr>
                <a:spLocks/>
              </p:cNvSpPr>
              <p:nvPr/>
            </p:nvSpPr>
            <p:spPr bwMode="auto">
              <a:xfrm>
                <a:off x="3522914" y="1309325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859658" y="2042167"/>
                <a:ext cx="2352249" cy="323187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6" name="Grupo 91"/>
            <p:cNvGrpSpPr>
              <a:grpSpLocks/>
            </p:cNvGrpSpPr>
            <p:nvPr/>
          </p:nvGrpSpPr>
          <p:grpSpPr bwMode="auto">
            <a:xfrm>
              <a:off x="6009215" y="2507794"/>
              <a:ext cx="533570" cy="1250399"/>
              <a:chOff x="2857501" y="1310879"/>
              <a:chExt cx="2351617" cy="3961209"/>
            </a:xfrm>
          </p:grpSpPr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3519132" y="1310588"/>
                <a:ext cx="972448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Freeform 134"/>
              <p:cNvSpPr>
                <a:spLocks/>
              </p:cNvSpPr>
              <p:nvPr/>
            </p:nvSpPr>
            <p:spPr bwMode="auto">
              <a:xfrm>
                <a:off x="2854513" y="2044917"/>
                <a:ext cx="2357655" cy="322903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7" name="Grupo 40"/>
            <p:cNvGrpSpPr>
              <a:grpSpLocks/>
            </p:cNvGrpSpPr>
            <p:nvPr/>
          </p:nvGrpSpPr>
          <p:grpSpPr bwMode="auto">
            <a:xfrm>
              <a:off x="1665078" y="3316202"/>
              <a:ext cx="413060" cy="876172"/>
              <a:chOff x="2857501" y="1310879"/>
              <a:chExt cx="2351617" cy="3961209"/>
            </a:xfrm>
          </p:grpSpPr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3519717" y="1309170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2860011" y="2041315"/>
                <a:ext cx="2349647" cy="323005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8" name="Grupo 43"/>
            <p:cNvGrpSpPr>
              <a:grpSpLocks/>
            </p:cNvGrpSpPr>
            <p:nvPr/>
          </p:nvGrpSpPr>
          <p:grpSpPr bwMode="auto">
            <a:xfrm>
              <a:off x="2169622" y="3275630"/>
              <a:ext cx="366401" cy="916744"/>
              <a:chOff x="2857501" y="1310879"/>
              <a:chExt cx="2351617" cy="3961209"/>
            </a:xfrm>
          </p:grpSpPr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3524064" y="1313048"/>
                <a:ext cx="967856" cy="65172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2861852" y="2047095"/>
                <a:ext cx="2343223" cy="322430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199" name="Grupo 46"/>
            <p:cNvGrpSpPr>
              <a:grpSpLocks/>
            </p:cNvGrpSpPr>
            <p:nvPr/>
          </p:nvGrpSpPr>
          <p:grpSpPr bwMode="auto">
            <a:xfrm>
              <a:off x="2622942" y="3235058"/>
              <a:ext cx="408193" cy="957316"/>
              <a:chOff x="2857501" y="1310879"/>
              <a:chExt cx="2351617" cy="3961209"/>
            </a:xfrm>
          </p:grpSpPr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523666" y="1310027"/>
                <a:ext cx="960206" cy="656948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56090" y="2045808"/>
                <a:ext cx="2350229" cy="32256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0" name="Grupo 49"/>
            <p:cNvGrpSpPr>
              <a:grpSpLocks/>
            </p:cNvGrpSpPr>
            <p:nvPr/>
          </p:nvGrpSpPr>
          <p:grpSpPr bwMode="auto">
            <a:xfrm>
              <a:off x="3135099" y="3188886"/>
              <a:ext cx="449984" cy="1003488"/>
              <a:chOff x="2857501" y="1310879"/>
              <a:chExt cx="2351617" cy="3961209"/>
            </a:xfrm>
          </p:grpSpPr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3522795" y="1310583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2859152" y="2043845"/>
                <a:ext cx="2347635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1" name="Grupo 52"/>
            <p:cNvGrpSpPr>
              <a:grpSpLocks/>
            </p:cNvGrpSpPr>
            <p:nvPr/>
          </p:nvGrpSpPr>
          <p:grpSpPr bwMode="auto">
            <a:xfrm>
              <a:off x="3713316" y="3151171"/>
              <a:ext cx="446000" cy="1041203"/>
              <a:chOff x="2857501" y="1310879"/>
              <a:chExt cx="2351617" cy="3961209"/>
            </a:xfrm>
          </p:grpSpPr>
          <p:sp>
            <p:nvSpPr>
              <p:cNvPr id="54" name="Freeform 136"/>
              <p:cNvSpPr>
                <a:spLocks/>
              </p:cNvSpPr>
              <p:nvPr/>
            </p:nvSpPr>
            <p:spPr bwMode="auto">
              <a:xfrm>
                <a:off x="3518163" y="130911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134"/>
              <p:cNvSpPr>
                <a:spLocks/>
              </p:cNvSpPr>
              <p:nvPr/>
            </p:nvSpPr>
            <p:spPr bwMode="auto">
              <a:xfrm>
                <a:off x="2856963" y="2046018"/>
                <a:ext cx="2351870" cy="32254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2" name="Grupo 55"/>
            <p:cNvGrpSpPr>
              <a:grpSpLocks/>
            </p:cNvGrpSpPr>
            <p:nvPr/>
          </p:nvGrpSpPr>
          <p:grpSpPr bwMode="auto">
            <a:xfrm>
              <a:off x="4261702" y="3100617"/>
              <a:ext cx="489785" cy="1091757"/>
              <a:chOff x="2857501" y="1310879"/>
              <a:chExt cx="2351617" cy="3961209"/>
            </a:xfrm>
          </p:grpSpPr>
          <p:sp>
            <p:nvSpPr>
              <p:cNvPr id="57" name="Freeform 136"/>
              <p:cNvSpPr>
                <a:spLocks/>
              </p:cNvSpPr>
              <p:nvPr/>
            </p:nvSpPr>
            <p:spPr bwMode="auto">
              <a:xfrm>
                <a:off x="3524111" y="130828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2861049" y="2045629"/>
                <a:ext cx="2347402" cy="322588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3" name="Grupo 58"/>
            <p:cNvGrpSpPr>
              <a:grpSpLocks/>
            </p:cNvGrpSpPr>
            <p:nvPr/>
          </p:nvGrpSpPr>
          <p:grpSpPr bwMode="auto">
            <a:xfrm>
              <a:off x="4860839" y="3050063"/>
              <a:ext cx="434459" cy="1142311"/>
              <a:chOff x="2857501" y="1310879"/>
              <a:chExt cx="2351617" cy="3961209"/>
            </a:xfrm>
          </p:grpSpPr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519281" y="1313029"/>
                <a:ext cx="97089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2857696" y="2045271"/>
                <a:ext cx="2354204" cy="32262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4" name="Grupo 61"/>
            <p:cNvGrpSpPr>
              <a:grpSpLocks/>
            </p:cNvGrpSpPr>
            <p:nvPr/>
          </p:nvGrpSpPr>
          <p:grpSpPr bwMode="auto">
            <a:xfrm>
              <a:off x="5403616" y="2999507"/>
              <a:ext cx="484015" cy="1192867"/>
              <a:chOff x="2857501" y="1310879"/>
              <a:chExt cx="2351617" cy="3961209"/>
            </a:xfrm>
          </p:grpSpPr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3521418" y="1312111"/>
                <a:ext cx="971748" cy="65375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Freeform 134"/>
              <p:cNvSpPr>
                <a:spLocks/>
              </p:cNvSpPr>
              <p:nvPr/>
            </p:nvSpPr>
            <p:spPr bwMode="auto">
              <a:xfrm>
                <a:off x="2858162" y="2044953"/>
                <a:ext cx="2352249" cy="32266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5" name="Grupo 64"/>
            <p:cNvGrpSpPr>
              <a:grpSpLocks/>
            </p:cNvGrpSpPr>
            <p:nvPr/>
          </p:nvGrpSpPr>
          <p:grpSpPr bwMode="auto">
            <a:xfrm>
              <a:off x="6003174" y="2941975"/>
              <a:ext cx="533570" cy="1250399"/>
              <a:chOff x="2857501" y="1310879"/>
              <a:chExt cx="2351617" cy="3961209"/>
            </a:xfrm>
          </p:grpSpPr>
          <p:sp>
            <p:nvSpPr>
              <p:cNvPr id="66" name="Freeform 136"/>
              <p:cNvSpPr>
                <a:spLocks/>
              </p:cNvSpPr>
              <p:nvPr/>
            </p:nvSpPr>
            <p:spPr bwMode="auto">
              <a:xfrm>
                <a:off x="3524769" y="1313246"/>
                <a:ext cx="965450" cy="65385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Freeform 134"/>
              <p:cNvSpPr>
                <a:spLocks/>
              </p:cNvSpPr>
              <p:nvPr/>
            </p:nvSpPr>
            <p:spPr bwMode="auto">
              <a:xfrm>
                <a:off x="2860145" y="2047575"/>
                <a:ext cx="2350661" cy="322400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6" name="Grupo 67"/>
            <p:cNvGrpSpPr>
              <a:grpSpLocks/>
            </p:cNvGrpSpPr>
            <p:nvPr/>
          </p:nvGrpSpPr>
          <p:grpSpPr bwMode="auto">
            <a:xfrm>
              <a:off x="6659773" y="2922098"/>
              <a:ext cx="555424" cy="1270276"/>
              <a:chOff x="2857501" y="1310879"/>
              <a:chExt cx="2351617" cy="3961209"/>
            </a:xfrm>
          </p:grpSpPr>
          <p:sp>
            <p:nvSpPr>
              <p:cNvPr id="69" name="Freeform 136"/>
              <p:cNvSpPr>
                <a:spLocks/>
              </p:cNvSpPr>
              <p:nvPr/>
            </p:nvSpPr>
            <p:spPr bwMode="auto">
              <a:xfrm>
                <a:off x="3521083" y="131083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Freeform 134"/>
              <p:cNvSpPr>
                <a:spLocks/>
              </p:cNvSpPr>
              <p:nvPr/>
            </p:nvSpPr>
            <p:spPr bwMode="auto">
              <a:xfrm>
                <a:off x="2855731" y="2043573"/>
                <a:ext cx="2352260" cy="322801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7" name="Grupo 5"/>
            <p:cNvGrpSpPr>
              <a:grpSpLocks/>
            </p:cNvGrpSpPr>
            <p:nvPr/>
          </p:nvGrpSpPr>
          <p:grpSpPr bwMode="auto">
            <a:xfrm>
              <a:off x="1202545" y="3889543"/>
              <a:ext cx="376133" cy="835601"/>
              <a:chOff x="2857501" y="1310879"/>
              <a:chExt cx="2351617" cy="3961209"/>
            </a:xfrm>
          </p:grpSpPr>
          <p:sp>
            <p:nvSpPr>
              <p:cNvPr id="4" name="Freeform 136"/>
              <p:cNvSpPr>
                <a:spLocks/>
              </p:cNvSpPr>
              <p:nvPr/>
            </p:nvSpPr>
            <p:spPr bwMode="auto">
              <a:xfrm>
                <a:off x="3519083" y="1308162"/>
                <a:ext cx="962662" cy="65480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" name="Freeform 134"/>
              <p:cNvSpPr>
                <a:spLocks/>
              </p:cNvSpPr>
              <p:nvPr/>
            </p:nvSpPr>
            <p:spPr bwMode="auto">
              <a:xfrm>
                <a:off x="2854156" y="2045750"/>
                <a:ext cx="2352061" cy="3228831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8" name="Grupo 6"/>
            <p:cNvGrpSpPr>
              <a:grpSpLocks/>
            </p:cNvGrpSpPr>
            <p:nvPr/>
          </p:nvGrpSpPr>
          <p:grpSpPr bwMode="auto">
            <a:xfrm>
              <a:off x="1669823" y="3848971"/>
              <a:ext cx="413060" cy="876173"/>
              <a:chOff x="2857501" y="1310879"/>
              <a:chExt cx="2351617" cy="3961209"/>
            </a:xfrm>
          </p:grpSpPr>
          <p:sp>
            <p:nvSpPr>
              <p:cNvPr id="8" name="Freeform 136"/>
              <p:cNvSpPr>
                <a:spLocks/>
              </p:cNvSpPr>
              <p:nvPr/>
            </p:nvSpPr>
            <p:spPr bwMode="auto">
              <a:xfrm>
                <a:off x="3519820" y="1312272"/>
                <a:ext cx="966967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134"/>
              <p:cNvSpPr>
                <a:spLocks/>
              </p:cNvSpPr>
              <p:nvPr/>
            </p:nvSpPr>
            <p:spPr bwMode="auto">
              <a:xfrm>
                <a:off x="2860108" y="2044416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09" name="Grupo 9"/>
            <p:cNvGrpSpPr>
              <a:grpSpLocks/>
            </p:cNvGrpSpPr>
            <p:nvPr/>
          </p:nvGrpSpPr>
          <p:grpSpPr bwMode="auto">
            <a:xfrm>
              <a:off x="2174366" y="3808399"/>
              <a:ext cx="366401" cy="916745"/>
              <a:chOff x="2857501" y="1310879"/>
              <a:chExt cx="2351617" cy="3961209"/>
            </a:xfrm>
          </p:grpSpPr>
          <p:sp>
            <p:nvSpPr>
              <p:cNvPr id="11" name="Freeform 136"/>
              <p:cNvSpPr>
                <a:spLocks/>
              </p:cNvSpPr>
              <p:nvPr/>
            </p:nvSpPr>
            <p:spPr bwMode="auto">
              <a:xfrm>
                <a:off x="3524180" y="1309155"/>
                <a:ext cx="967850" cy="651719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134"/>
              <p:cNvSpPr>
                <a:spLocks/>
              </p:cNvSpPr>
              <p:nvPr/>
            </p:nvSpPr>
            <p:spPr bwMode="auto">
              <a:xfrm>
                <a:off x="2861961" y="2043196"/>
                <a:ext cx="2343223" cy="323116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0" name="Grupo 12"/>
            <p:cNvGrpSpPr>
              <a:grpSpLocks/>
            </p:cNvGrpSpPr>
            <p:nvPr/>
          </p:nvGrpSpPr>
          <p:grpSpPr bwMode="auto">
            <a:xfrm>
              <a:off x="2627688" y="3767827"/>
              <a:ext cx="408193" cy="957317"/>
              <a:chOff x="2857501" y="1310879"/>
              <a:chExt cx="2351617" cy="3961209"/>
            </a:xfrm>
          </p:grpSpPr>
          <p:sp>
            <p:nvSpPr>
              <p:cNvPr id="14" name="Freeform 136"/>
              <p:cNvSpPr>
                <a:spLocks/>
              </p:cNvSpPr>
              <p:nvPr/>
            </p:nvSpPr>
            <p:spPr bwMode="auto">
              <a:xfrm>
                <a:off x="3523753" y="1312869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Freeform 134"/>
              <p:cNvSpPr>
                <a:spLocks/>
              </p:cNvSpPr>
              <p:nvPr/>
            </p:nvSpPr>
            <p:spPr bwMode="auto">
              <a:xfrm>
                <a:off x="2856182" y="2048651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1" name="Grupo 15"/>
            <p:cNvGrpSpPr>
              <a:grpSpLocks/>
            </p:cNvGrpSpPr>
            <p:nvPr/>
          </p:nvGrpSpPr>
          <p:grpSpPr bwMode="auto">
            <a:xfrm>
              <a:off x="3139846" y="3721656"/>
              <a:ext cx="449984" cy="1003488"/>
              <a:chOff x="2857501" y="1310879"/>
              <a:chExt cx="2351617" cy="3961209"/>
            </a:xfrm>
          </p:grpSpPr>
          <p:sp>
            <p:nvSpPr>
              <p:cNvPr id="17" name="Freeform 136"/>
              <p:cNvSpPr>
                <a:spLocks/>
              </p:cNvSpPr>
              <p:nvPr/>
            </p:nvSpPr>
            <p:spPr bwMode="auto">
              <a:xfrm>
                <a:off x="3522869" y="1313287"/>
                <a:ext cx="962283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Freeform 134"/>
              <p:cNvSpPr>
                <a:spLocks/>
              </p:cNvSpPr>
              <p:nvPr/>
            </p:nvSpPr>
            <p:spPr bwMode="auto">
              <a:xfrm>
                <a:off x="2859225" y="2046549"/>
                <a:ext cx="2347640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2" name="Grupo 18"/>
            <p:cNvGrpSpPr>
              <a:grpSpLocks/>
            </p:cNvGrpSpPr>
            <p:nvPr/>
          </p:nvGrpSpPr>
          <p:grpSpPr bwMode="auto">
            <a:xfrm>
              <a:off x="3718062" y="3683940"/>
              <a:ext cx="446000" cy="1041204"/>
              <a:chOff x="2857501" y="1310879"/>
              <a:chExt cx="2351617" cy="3961209"/>
            </a:xfrm>
          </p:grpSpPr>
          <p:sp>
            <p:nvSpPr>
              <p:cNvPr id="20" name="Freeform 136"/>
              <p:cNvSpPr>
                <a:spLocks/>
              </p:cNvSpPr>
              <p:nvPr/>
            </p:nvSpPr>
            <p:spPr bwMode="auto">
              <a:xfrm>
                <a:off x="3518248" y="1311724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auto">
              <a:xfrm>
                <a:off x="2857042" y="2048627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3" name="Grupo 21"/>
            <p:cNvGrpSpPr>
              <a:grpSpLocks/>
            </p:cNvGrpSpPr>
            <p:nvPr/>
          </p:nvGrpSpPr>
          <p:grpSpPr bwMode="auto">
            <a:xfrm>
              <a:off x="4266447" y="3633386"/>
              <a:ext cx="489785" cy="1091758"/>
              <a:chOff x="2857501" y="1310879"/>
              <a:chExt cx="2351617" cy="3961209"/>
            </a:xfrm>
          </p:grpSpPr>
          <p:sp>
            <p:nvSpPr>
              <p:cNvPr id="23" name="Freeform 136"/>
              <p:cNvSpPr>
                <a:spLocks/>
              </p:cNvSpPr>
              <p:nvPr/>
            </p:nvSpPr>
            <p:spPr bwMode="auto">
              <a:xfrm>
                <a:off x="3524193" y="1310774"/>
                <a:ext cx="967920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2861126" y="2048118"/>
                <a:ext cx="2347402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4" name="Grupo 24"/>
            <p:cNvGrpSpPr>
              <a:grpSpLocks/>
            </p:cNvGrpSpPr>
            <p:nvPr/>
          </p:nvGrpSpPr>
          <p:grpSpPr bwMode="auto">
            <a:xfrm>
              <a:off x="4865585" y="3582832"/>
              <a:ext cx="434459" cy="1142312"/>
              <a:chOff x="2857501" y="1310879"/>
              <a:chExt cx="2351617" cy="3961209"/>
            </a:xfrm>
          </p:grpSpPr>
          <p:sp>
            <p:nvSpPr>
              <p:cNvPr id="26" name="Freeform 136"/>
              <p:cNvSpPr>
                <a:spLocks/>
              </p:cNvSpPr>
              <p:nvPr/>
            </p:nvSpPr>
            <p:spPr bwMode="auto">
              <a:xfrm>
                <a:off x="3519363" y="1309908"/>
                <a:ext cx="970897" cy="65516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 134"/>
              <p:cNvSpPr>
                <a:spLocks/>
              </p:cNvSpPr>
              <p:nvPr/>
            </p:nvSpPr>
            <p:spPr bwMode="auto">
              <a:xfrm>
                <a:off x="2857782" y="2047653"/>
                <a:ext cx="2354204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5" name="Grupo 27"/>
            <p:cNvGrpSpPr>
              <a:grpSpLocks/>
            </p:cNvGrpSpPr>
            <p:nvPr/>
          </p:nvGrpSpPr>
          <p:grpSpPr bwMode="auto">
            <a:xfrm>
              <a:off x="5408362" y="3532276"/>
              <a:ext cx="484015" cy="1192868"/>
              <a:chOff x="2857501" y="1310879"/>
              <a:chExt cx="2351617" cy="3961209"/>
            </a:xfrm>
          </p:grpSpPr>
          <p:sp>
            <p:nvSpPr>
              <p:cNvPr id="29" name="Freeform 136"/>
              <p:cNvSpPr>
                <a:spLocks/>
              </p:cNvSpPr>
              <p:nvPr/>
            </p:nvSpPr>
            <p:spPr bwMode="auto">
              <a:xfrm>
                <a:off x="3521501" y="1309119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 134"/>
              <p:cNvSpPr>
                <a:spLocks/>
              </p:cNvSpPr>
              <p:nvPr/>
            </p:nvSpPr>
            <p:spPr bwMode="auto">
              <a:xfrm>
                <a:off x="2858244" y="2041957"/>
                <a:ext cx="2352244" cy="3231878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6" name="Grupo 30"/>
            <p:cNvGrpSpPr>
              <a:grpSpLocks/>
            </p:cNvGrpSpPr>
            <p:nvPr/>
          </p:nvGrpSpPr>
          <p:grpSpPr bwMode="auto">
            <a:xfrm>
              <a:off x="6007920" y="3474744"/>
              <a:ext cx="533570" cy="1250400"/>
              <a:chOff x="2857501" y="1310879"/>
              <a:chExt cx="2351617" cy="3961209"/>
            </a:xfrm>
          </p:grpSpPr>
          <p:sp>
            <p:nvSpPr>
              <p:cNvPr id="32" name="Freeform 136"/>
              <p:cNvSpPr>
                <a:spLocks/>
              </p:cNvSpPr>
              <p:nvPr/>
            </p:nvSpPr>
            <p:spPr bwMode="auto">
              <a:xfrm>
                <a:off x="3524839" y="1310391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2860220" y="2044720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7" name="Grupo 33"/>
            <p:cNvGrpSpPr>
              <a:grpSpLocks/>
            </p:cNvGrpSpPr>
            <p:nvPr/>
          </p:nvGrpSpPr>
          <p:grpSpPr bwMode="auto">
            <a:xfrm>
              <a:off x="6664518" y="3454867"/>
              <a:ext cx="555424" cy="1270277"/>
              <a:chOff x="2857501" y="1310879"/>
              <a:chExt cx="2351617" cy="3961209"/>
            </a:xfrm>
          </p:grpSpPr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3521155" y="1312972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855799" y="2045712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8" name="Grupo 36"/>
            <p:cNvGrpSpPr>
              <a:grpSpLocks/>
            </p:cNvGrpSpPr>
            <p:nvPr/>
          </p:nvGrpSpPr>
          <p:grpSpPr bwMode="auto">
            <a:xfrm>
              <a:off x="7236296" y="3393600"/>
              <a:ext cx="612290" cy="1331544"/>
              <a:chOff x="2857501" y="1310879"/>
              <a:chExt cx="2351617" cy="3961209"/>
            </a:xfrm>
          </p:grpSpPr>
          <p:sp>
            <p:nvSpPr>
              <p:cNvPr id="38" name="Freeform 136"/>
              <p:cNvSpPr>
                <a:spLocks/>
              </p:cNvSpPr>
              <p:nvPr/>
            </p:nvSpPr>
            <p:spPr bwMode="auto">
              <a:xfrm>
                <a:off x="3519225" y="1310936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854698" y="2047746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19" name="Grupo 150"/>
            <p:cNvGrpSpPr>
              <a:grpSpLocks/>
            </p:cNvGrpSpPr>
            <p:nvPr/>
          </p:nvGrpSpPr>
          <p:grpSpPr bwMode="auto">
            <a:xfrm>
              <a:off x="1227255" y="4506083"/>
              <a:ext cx="376133" cy="835601"/>
              <a:chOff x="2857501" y="1310879"/>
              <a:chExt cx="2351617" cy="3961209"/>
            </a:xfrm>
          </p:grpSpPr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523378" y="1313197"/>
                <a:ext cx="962662" cy="65479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2858451" y="2050785"/>
                <a:ext cx="2352061" cy="3221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0" name="Grupo 153"/>
            <p:cNvGrpSpPr>
              <a:grpSpLocks/>
            </p:cNvGrpSpPr>
            <p:nvPr/>
          </p:nvGrpSpPr>
          <p:grpSpPr bwMode="auto">
            <a:xfrm>
              <a:off x="1694533" y="4465511"/>
              <a:ext cx="413060" cy="876173"/>
              <a:chOff x="2857501" y="1310879"/>
              <a:chExt cx="2351617" cy="3961209"/>
            </a:xfrm>
          </p:grpSpPr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514691" y="1309893"/>
                <a:ext cx="966973" cy="65318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2854985" y="2042038"/>
                <a:ext cx="2349647" cy="3230050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1" name="Grupo 156"/>
            <p:cNvGrpSpPr>
              <a:grpSpLocks/>
            </p:cNvGrpSpPr>
            <p:nvPr/>
          </p:nvGrpSpPr>
          <p:grpSpPr bwMode="auto">
            <a:xfrm>
              <a:off x="2199076" y="4424939"/>
              <a:ext cx="366401" cy="916745"/>
              <a:chOff x="2857501" y="1310879"/>
              <a:chExt cx="2351617" cy="3961209"/>
            </a:xfrm>
          </p:grpSpPr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3518404" y="1313740"/>
                <a:ext cx="967856" cy="65172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9" name="Freeform 134"/>
              <p:cNvSpPr>
                <a:spLocks/>
              </p:cNvSpPr>
              <p:nvPr/>
            </p:nvSpPr>
            <p:spPr bwMode="auto">
              <a:xfrm>
                <a:off x="2856192" y="2047785"/>
                <a:ext cx="2353408" cy="3224303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2" name="Grupo 159"/>
            <p:cNvGrpSpPr>
              <a:grpSpLocks/>
            </p:cNvGrpSpPr>
            <p:nvPr/>
          </p:nvGrpSpPr>
          <p:grpSpPr bwMode="auto">
            <a:xfrm>
              <a:off x="2652398" y="4384367"/>
              <a:ext cx="408193" cy="957317"/>
              <a:chOff x="2857501" y="1310879"/>
              <a:chExt cx="2351617" cy="3961209"/>
            </a:xfrm>
          </p:grpSpPr>
          <p:sp>
            <p:nvSpPr>
              <p:cNvPr id="161" name="Freeform 136"/>
              <p:cNvSpPr>
                <a:spLocks/>
              </p:cNvSpPr>
              <p:nvPr/>
            </p:nvSpPr>
            <p:spPr bwMode="auto">
              <a:xfrm>
                <a:off x="3527716" y="1310693"/>
                <a:ext cx="960212" cy="65694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2860145" y="2046474"/>
                <a:ext cx="2350223" cy="322561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3" name="Grupo 162"/>
            <p:cNvGrpSpPr>
              <a:grpSpLocks/>
            </p:cNvGrpSpPr>
            <p:nvPr/>
          </p:nvGrpSpPr>
          <p:grpSpPr bwMode="auto">
            <a:xfrm>
              <a:off x="3164556" y="4338196"/>
              <a:ext cx="449984" cy="1003488"/>
              <a:chOff x="2857501" y="1310879"/>
              <a:chExt cx="2351617" cy="3961209"/>
            </a:xfrm>
          </p:grpSpPr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518171" y="1311211"/>
                <a:ext cx="970576" cy="651790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2854528" y="2044472"/>
                <a:ext cx="2355933" cy="3227616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4" name="Grupo 165"/>
            <p:cNvGrpSpPr>
              <a:grpSpLocks/>
            </p:cNvGrpSpPr>
            <p:nvPr/>
          </p:nvGrpSpPr>
          <p:grpSpPr bwMode="auto">
            <a:xfrm>
              <a:off x="3742772" y="4300480"/>
              <a:ext cx="446000" cy="1041204"/>
              <a:chOff x="2857501" y="1310879"/>
              <a:chExt cx="2351617" cy="3961209"/>
            </a:xfrm>
          </p:grpSpPr>
          <p:sp>
            <p:nvSpPr>
              <p:cNvPr id="167" name="Freeform 136"/>
              <p:cNvSpPr>
                <a:spLocks/>
              </p:cNvSpPr>
              <p:nvPr/>
            </p:nvSpPr>
            <p:spPr bwMode="auto">
              <a:xfrm>
                <a:off x="3521875" y="1309722"/>
                <a:ext cx="970880" cy="652341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8" name="Freeform 134"/>
              <p:cNvSpPr>
                <a:spLocks/>
              </p:cNvSpPr>
              <p:nvPr/>
            </p:nvSpPr>
            <p:spPr bwMode="auto">
              <a:xfrm>
                <a:off x="2860670" y="2046626"/>
                <a:ext cx="2351875" cy="3225462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5" name="Grupo 168"/>
            <p:cNvGrpSpPr>
              <a:grpSpLocks/>
            </p:cNvGrpSpPr>
            <p:nvPr/>
          </p:nvGrpSpPr>
          <p:grpSpPr bwMode="auto">
            <a:xfrm>
              <a:off x="4291157" y="4249926"/>
              <a:ext cx="489785" cy="1091758"/>
              <a:chOff x="2857501" y="1310879"/>
              <a:chExt cx="2351617" cy="3961209"/>
            </a:xfrm>
          </p:grpSpPr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3519872" y="1308865"/>
                <a:ext cx="967925" cy="65669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1" name="Freeform 134"/>
              <p:cNvSpPr>
                <a:spLocks/>
              </p:cNvSpPr>
              <p:nvPr/>
            </p:nvSpPr>
            <p:spPr bwMode="auto">
              <a:xfrm>
                <a:off x="2856810" y="2046209"/>
                <a:ext cx="2355021" cy="322587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6" name="Grupo 171"/>
            <p:cNvGrpSpPr>
              <a:grpSpLocks/>
            </p:cNvGrpSpPr>
            <p:nvPr/>
          </p:nvGrpSpPr>
          <p:grpSpPr bwMode="auto">
            <a:xfrm>
              <a:off x="4890295" y="4199372"/>
              <a:ext cx="434459" cy="1142312"/>
              <a:chOff x="2857501" y="1310879"/>
              <a:chExt cx="2351617" cy="3961209"/>
            </a:xfrm>
          </p:grpSpPr>
          <p:sp>
            <p:nvSpPr>
              <p:cNvPr id="173" name="Freeform 136"/>
              <p:cNvSpPr>
                <a:spLocks/>
              </p:cNvSpPr>
              <p:nvPr/>
            </p:nvSpPr>
            <p:spPr bwMode="auto">
              <a:xfrm>
                <a:off x="3523086" y="1313588"/>
                <a:ext cx="962302" cy="65516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4" name="Freeform 134"/>
              <p:cNvSpPr>
                <a:spLocks/>
              </p:cNvSpPr>
              <p:nvPr/>
            </p:nvSpPr>
            <p:spPr bwMode="auto">
              <a:xfrm>
                <a:off x="2861506" y="2045829"/>
                <a:ext cx="2345609" cy="322625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7" name="Grupo 174"/>
            <p:cNvGrpSpPr>
              <a:grpSpLocks/>
            </p:cNvGrpSpPr>
            <p:nvPr/>
          </p:nvGrpSpPr>
          <p:grpSpPr bwMode="auto">
            <a:xfrm>
              <a:off x="5433072" y="4148816"/>
              <a:ext cx="484015" cy="1192868"/>
              <a:chOff x="2857501" y="1310879"/>
              <a:chExt cx="2351617" cy="3961209"/>
            </a:xfrm>
          </p:grpSpPr>
          <p:sp>
            <p:nvSpPr>
              <p:cNvPr id="176" name="Freeform 136"/>
              <p:cNvSpPr>
                <a:spLocks/>
              </p:cNvSpPr>
              <p:nvPr/>
            </p:nvSpPr>
            <p:spPr bwMode="auto">
              <a:xfrm>
                <a:off x="3517128" y="1312642"/>
                <a:ext cx="971748" cy="653756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7" name="Freeform 134"/>
              <p:cNvSpPr>
                <a:spLocks/>
              </p:cNvSpPr>
              <p:nvPr/>
            </p:nvSpPr>
            <p:spPr bwMode="auto">
              <a:xfrm>
                <a:off x="2853872" y="2045484"/>
                <a:ext cx="2352249" cy="322660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8" name="Grupo 177"/>
            <p:cNvGrpSpPr>
              <a:grpSpLocks/>
            </p:cNvGrpSpPr>
            <p:nvPr/>
          </p:nvGrpSpPr>
          <p:grpSpPr bwMode="auto">
            <a:xfrm>
              <a:off x="6032630" y="4091284"/>
              <a:ext cx="533570" cy="1250400"/>
              <a:chOff x="2857501" y="1310879"/>
              <a:chExt cx="2351617" cy="3961209"/>
            </a:xfrm>
          </p:grpSpPr>
          <p:sp>
            <p:nvSpPr>
              <p:cNvPr id="179" name="Freeform 136"/>
              <p:cNvSpPr>
                <a:spLocks/>
              </p:cNvSpPr>
              <p:nvPr/>
            </p:nvSpPr>
            <p:spPr bwMode="auto">
              <a:xfrm>
                <a:off x="3520877" y="1308725"/>
                <a:ext cx="965450" cy="65385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2856254" y="2043053"/>
                <a:ext cx="2350661" cy="3229035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29" name="Grupo 180"/>
            <p:cNvGrpSpPr>
              <a:grpSpLocks/>
            </p:cNvGrpSpPr>
            <p:nvPr/>
          </p:nvGrpSpPr>
          <p:grpSpPr bwMode="auto">
            <a:xfrm>
              <a:off x="6689228" y="4071407"/>
              <a:ext cx="555424" cy="1270277"/>
              <a:chOff x="2857501" y="1310879"/>
              <a:chExt cx="2351617" cy="3961209"/>
            </a:xfrm>
          </p:grpSpPr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3524068" y="1311331"/>
                <a:ext cx="967787" cy="653525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34"/>
              <p:cNvSpPr>
                <a:spLocks/>
              </p:cNvSpPr>
              <p:nvPr/>
            </p:nvSpPr>
            <p:spPr bwMode="auto">
              <a:xfrm>
                <a:off x="2858712" y="2044071"/>
                <a:ext cx="2352260" cy="322801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30" name="Grupo 183"/>
            <p:cNvGrpSpPr>
              <a:grpSpLocks/>
            </p:cNvGrpSpPr>
            <p:nvPr/>
          </p:nvGrpSpPr>
          <p:grpSpPr bwMode="auto">
            <a:xfrm>
              <a:off x="7261006" y="4010140"/>
              <a:ext cx="612290" cy="1331544"/>
              <a:chOff x="2857501" y="1310879"/>
              <a:chExt cx="2351617" cy="3961209"/>
            </a:xfrm>
          </p:grpSpPr>
          <p:sp>
            <p:nvSpPr>
              <p:cNvPr id="185" name="Freeform 136"/>
              <p:cNvSpPr>
                <a:spLocks/>
              </p:cNvSpPr>
              <p:nvPr/>
            </p:nvSpPr>
            <p:spPr bwMode="auto">
              <a:xfrm>
                <a:off x="3521867" y="1309371"/>
                <a:ext cx="969351" cy="651794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34"/>
              <p:cNvSpPr>
                <a:spLocks/>
              </p:cNvSpPr>
              <p:nvPr/>
            </p:nvSpPr>
            <p:spPr bwMode="auto">
              <a:xfrm>
                <a:off x="2857340" y="2046181"/>
                <a:ext cx="2353272" cy="3225907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31" name="Grupo 186"/>
            <p:cNvGrpSpPr>
              <a:grpSpLocks/>
            </p:cNvGrpSpPr>
            <p:nvPr/>
          </p:nvGrpSpPr>
          <p:grpSpPr bwMode="auto">
            <a:xfrm>
              <a:off x="857552" y="4515031"/>
              <a:ext cx="360040" cy="826653"/>
              <a:chOff x="2857501" y="1310879"/>
              <a:chExt cx="2351617" cy="3961209"/>
            </a:xfrm>
          </p:grpSpPr>
          <p:sp>
            <p:nvSpPr>
              <p:cNvPr id="188" name="Freeform 136"/>
              <p:cNvSpPr>
                <a:spLocks/>
              </p:cNvSpPr>
              <p:nvPr/>
            </p:nvSpPr>
            <p:spPr bwMode="auto">
              <a:xfrm>
                <a:off x="3521047" y="1308382"/>
                <a:ext cx="974583" cy="654277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2857501" y="2046349"/>
                <a:ext cx="2353518" cy="3225739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2232" name="Grupo 189"/>
            <p:cNvGrpSpPr>
              <a:grpSpLocks/>
            </p:cNvGrpSpPr>
            <p:nvPr/>
          </p:nvGrpSpPr>
          <p:grpSpPr bwMode="auto">
            <a:xfrm>
              <a:off x="7880116" y="3933056"/>
              <a:ext cx="652324" cy="1408628"/>
              <a:chOff x="2857501" y="1310879"/>
              <a:chExt cx="2351617" cy="3961209"/>
            </a:xfrm>
          </p:grpSpPr>
          <p:sp>
            <p:nvSpPr>
              <p:cNvPr id="191" name="Freeform 136"/>
              <p:cNvSpPr>
                <a:spLocks/>
              </p:cNvSpPr>
              <p:nvPr/>
            </p:nvSpPr>
            <p:spPr bwMode="auto">
              <a:xfrm>
                <a:off x="3521005" y="1311917"/>
                <a:ext cx="967089" cy="651843"/>
              </a:xfrm>
              <a:custGeom>
                <a:avLst/>
                <a:gdLst>
                  <a:gd name="T0" fmla="*/ 0 w 457"/>
                  <a:gd name="T1" fmla="*/ 2147483647 h 549"/>
                  <a:gd name="T2" fmla="*/ 0 w 457"/>
                  <a:gd name="T3" fmla="*/ 2147483647 h 549"/>
                  <a:gd name="T4" fmla="*/ 2147483647 w 457"/>
                  <a:gd name="T5" fmla="*/ 2147483647 h 549"/>
                  <a:gd name="T6" fmla="*/ 2147483647 w 457"/>
                  <a:gd name="T7" fmla="*/ 2147483647 h 549"/>
                  <a:gd name="T8" fmla="*/ 2147483647 w 457"/>
                  <a:gd name="T9" fmla="*/ 2147483647 h 549"/>
                  <a:gd name="T10" fmla="*/ 2147483647 w 457"/>
                  <a:gd name="T11" fmla="*/ 2147483647 h 549"/>
                  <a:gd name="T12" fmla="*/ 2147483647 w 457"/>
                  <a:gd name="T13" fmla="*/ 2147483647 h 549"/>
                  <a:gd name="T14" fmla="*/ 2147483647 w 457"/>
                  <a:gd name="T15" fmla="*/ 0 h 549"/>
                  <a:gd name="T16" fmla="*/ 2147483647 w 457"/>
                  <a:gd name="T17" fmla="*/ 0 h 549"/>
                  <a:gd name="T18" fmla="*/ 2147483647 w 457"/>
                  <a:gd name="T19" fmla="*/ 0 h 549"/>
                  <a:gd name="T20" fmla="*/ 2147483647 w 457"/>
                  <a:gd name="T21" fmla="*/ 0 h 549"/>
                  <a:gd name="T22" fmla="*/ 2147483647 w 457"/>
                  <a:gd name="T23" fmla="*/ 0 h 549"/>
                  <a:gd name="T24" fmla="*/ 2147483647 w 457"/>
                  <a:gd name="T25" fmla="*/ 2147483647 h 549"/>
                  <a:gd name="T26" fmla="*/ 2147483647 w 457"/>
                  <a:gd name="T27" fmla="*/ 2147483647 h 549"/>
                  <a:gd name="T28" fmla="*/ 2147483647 w 457"/>
                  <a:gd name="T29" fmla="*/ 2147483647 h 549"/>
                  <a:gd name="T30" fmla="*/ 2147483647 w 457"/>
                  <a:gd name="T31" fmla="*/ 2147483647 h 549"/>
                  <a:gd name="T32" fmla="*/ 2147483647 w 457"/>
                  <a:gd name="T33" fmla="*/ 2147483647 h 549"/>
                  <a:gd name="T34" fmla="*/ 2147483647 w 457"/>
                  <a:gd name="T35" fmla="*/ 2147483647 h 549"/>
                  <a:gd name="T36" fmla="*/ 2147483647 w 457"/>
                  <a:gd name="T37" fmla="*/ 2147483647 h 549"/>
                  <a:gd name="T38" fmla="*/ 2147483647 w 457"/>
                  <a:gd name="T39" fmla="*/ 2147483647 h 549"/>
                  <a:gd name="T40" fmla="*/ 2147483647 w 457"/>
                  <a:gd name="T41" fmla="*/ 2147483647 h 549"/>
                  <a:gd name="T42" fmla="*/ 2147483647 w 457"/>
                  <a:gd name="T43" fmla="*/ 2147483647 h 549"/>
                  <a:gd name="T44" fmla="*/ 2147483647 w 457"/>
                  <a:gd name="T45" fmla="*/ 2147483647 h 549"/>
                  <a:gd name="T46" fmla="*/ 2147483647 w 457"/>
                  <a:gd name="T47" fmla="*/ 2147483647 h 549"/>
                  <a:gd name="T48" fmla="*/ 2147483647 w 457"/>
                  <a:gd name="T49" fmla="*/ 2147483647 h 549"/>
                  <a:gd name="T50" fmla="*/ 2147483647 w 457"/>
                  <a:gd name="T51" fmla="*/ 2147483647 h 549"/>
                  <a:gd name="T52" fmla="*/ 2147483647 w 457"/>
                  <a:gd name="T53" fmla="*/ 2147483647 h 549"/>
                  <a:gd name="T54" fmla="*/ 2147483647 w 457"/>
                  <a:gd name="T55" fmla="*/ 2147483647 h 549"/>
                  <a:gd name="T56" fmla="*/ 2147483647 w 457"/>
                  <a:gd name="T57" fmla="*/ 2147483647 h 549"/>
                  <a:gd name="T58" fmla="*/ 2147483647 w 457"/>
                  <a:gd name="T59" fmla="*/ 2147483647 h 549"/>
                  <a:gd name="T60" fmla="*/ 2147483647 w 457"/>
                  <a:gd name="T61" fmla="*/ 2147483647 h 549"/>
                  <a:gd name="T62" fmla="*/ 2147483647 w 457"/>
                  <a:gd name="T63" fmla="*/ 2147483647 h 549"/>
                  <a:gd name="T64" fmla="*/ 2147483647 w 457"/>
                  <a:gd name="T65" fmla="*/ 2147483647 h 549"/>
                  <a:gd name="T66" fmla="*/ 2147483647 w 457"/>
                  <a:gd name="T67" fmla="*/ 2147483647 h 549"/>
                  <a:gd name="T68" fmla="*/ 2147483647 w 457"/>
                  <a:gd name="T69" fmla="*/ 2147483647 h 549"/>
                  <a:gd name="T70" fmla="*/ 2147483647 w 457"/>
                  <a:gd name="T71" fmla="*/ 2147483647 h 549"/>
                  <a:gd name="T72" fmla="*/ 0 w 457"/>
                  <a:gd name="T73" fmla="*/ 2147483647 h 549"/>
                  <a:gd name="T74" fmla="*/ 0 w 457"/>
                  <a:gd name="T75" fmla="*/ 2147483647 h 549"/>
                  <a:gd name="T76" fmla="*/ 0 w 457"/>
                  <a:gd name="T77" fmla="*/ 2147483647 h 549"/>
                  <a:gd name="T78" fmla="*/ 0 w 457"/>
                  <a:gd name="T79" fmla="*/ 2147483647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7"/>
                  <a:gd name="T121" fmla="*/ 0 h 549"/>
                  <a:gd name="T122" fmla="*/ 457 w 457"/>
                  <a:gd name="T123" fmla="*/ 549 h 5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7" h="549">
                    <a:moveTo>
                      <a:pt x="0" y="271"/>
                    </a:moveTo>
                    <a:lnTo>
                      <a:pt x="0" y="216"/>
                    </a:lnTo>
                    <a:lnTo>
                      <a:pt x="13" y="166"/>
                    </a:lnTo>
                    <a:lnTo>
                      <a:pt x="37" y="117"/>
                    </a:lnTo>
                    <a:lnTo>
                      <a:pt x="62" y="80"/>
                    </a:lnTo>
                    <a:lnTo>
                      <a:pt x="99" y="43"/>
                    </a:lnTo>
                    <a:lnTo>
                      <a:pt x="136" y="18"/>
                    </a:lnTo>
                    <a:lnTo>
                      <a:pt x="179" y="0"/>
                    </a:lnTo>
                    <a:lnTo>
                      <a:pt x="229" y="0"/>
                    </a:lnTo>
                    <a:lnTo>
                      <a:pt x="272" y="0"/>
                    </a:lnTo>
                    <a:lnTo>
                      <a:pt x="315" y="18"/>
                    </a:lnTo>
                    <a:lnTo>
                      <a:pt x="352" y="43"/>
                    </a:lnTo>
                    <a:lnTo>
                      <a:pt x="389" y="80"/>
                    </a:lnTo>
                    <a:lnTo>
                      <a:pt x="414" y="117"/>
                    </a:lnTo>
                    <a:lnTo>
                      <a:pt x="439" y="166"/>
                    </a:lnTo>
                    <a:lnTo>
                      <a:pt x="451" y="216"/>
                    </a:lnTo>
                    <a:lnTo>
                      <a:pt x="457" y="271"/>
                    </a:lnTo>
                    <a:lnTo>
                      <a:pt x="451" y="327"/>
                    </a:lnTo>
                    <a:lnTo>
                      <a:pt x="439" y="376"/>
                    </a:lnTo>
                    <a:lnTo>
                      <a:pt x="414" y="425"/>
                    </a:lnTo>
                    <a:lnTo>
                      <a:pt x="389" y="469"/>
                    </a:lnTo>
                    <a:lnTo>
                      <a:pt x="352" y="500"/>
                    </a:lnTo>
                    <a:lnTo>
                      <a:pt x="315" y="524"/>
                    </a:lnTo>
                    <a:lnTo>
                      <a:pt x="272" y="543"/>
                    </a:lnTo>
                    <a:lnTo>
                      <a:pt x="229" y="549"/>
                    </a:lnTo>
                    <a:lnTo>
                      <a:pt x="179" y="543"/>
                    </a:lnTo>
                    <a:lnTo>
                      <a:pt x="136" y="524"/>
                    </a:lnTo>
                    <a:lnTo>
                      <a:pt x="99" y="500"/>
                    </a:lnTo>
                    <a:lnTo>
                      <a:pt x="62" y="469"/>
                    </a:lnTo>
                    <a:lnTo>
                      <a:pt x="37" y="425"/>
                    </a:lnTo>
                    <a:lnTo>
                      <a:pt x="13" y="376"/>
                    </a:lnTo>
                    <a:lnTo>
                      <a:pt x="0" y="327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34"/>
              <p:cNvSpPr>
                <a:spLocks/>
              </p:cNvSpPr>
              <p:nvPr/>
            </p:nvSpPr>
            <p:spPr bwMode="auto">
              <a:xfrm>
                <a:off x="2857205" y="2044124"/>
                <a:ext cx="2351913" cy="3227964"/>
              </a:xfrm>
              <a:custGeom>
                <a:avLst/>
                <a:gdLst>
                  <a:gd name="T0" fmla="*/ 2147483647 w 1111"/>
                  <a:gd name="T1" fmla="*/ 2147483647 h 2710"/>
                  <a:gd name="T2" fmla="*/ 2147483647 w 1111"/>
                  <a:gd name="T3" fmla="*/ 2147483647 h 2710"/>
                  <a:gd name="T4" fmla="*/ 2147483647 w 1111"/>
                  <a:gd name="T5" fmla="*/ 2147483647 h 2710"/>
                  <a:gd name="T6" fmla="*/ 0 w 1111"/>
                  <a:gd name="T7" fmla="*/ 2147483647 h 2710"/>
                  <a:gd name="T8" fmla="*/ 0 w 1111"/>
                  <a:gd name="T9" fmla="*/ 2147483647 h 2710"/>
                  <a:gd name="T10" fmla="*/ 2147483647 w 1111"/>
                  <a:gd name="T11" fmla="*/ 2147483647 h 2710"/>
                  <a:gd name="T12" fmla="*/ 2147483647 w 1111"/>
                  <a:gd name="T13" fmla="*/ 2147483647 h 2710"/>
                  <a:gd name="T14" fmla="*/ 2147483647 w 1111"/>
                  <a:gd name="T15" fmla="*/ 2147483647 h 2710"/>
                  <a:gd name="T16" fmla="*/ 2147483647 w 1111"/>
                  <a:gd name="T17" fmla="*/ 2147483647 h 2710"/>
                  <a:gd name="T18" fmla="*/ 2147483647 w 1111"/>
                  <a:gd name="T19" fmla="*/ 2147483647 h 2710"/>
                  <a:gd name="T20" fmla="*/ 2147483647 w 1111"/>
                  <a:gd name="T21" fmla="*/ 2147483647 h 2710"/>
                  <a:gd name="T22" fmla="*/ 2147483647 w 1111"/>
                  <a:gd name="T23" fmla="*/ 2147483647 h 2710"/>
                  <a:gd name="T24" fmla="*/ 2147483647 w 1111"/>
                  <a:gd name="T25" fmla="*/ 2147483647 h 2710"/>
                  <a:gd name="T26" fmla="*/ 2147483647 w 1111"/>
                  <a:gd name="T27" fmla="*/ 2147483647 h 2710"/>
                  <a:gd name="T28" fmla="*/ 2147483647 w 1111"/>
                  <a:gd name="T29" fmla="*/ 2147483647 h 2710"/>
                  <a:gd name="T30" fmla="*/ 2147483647 w 1111"/>
                  <a:gd name="T31" fmla="*/ 2147483647 h 2710"/>
                  <a:gd name="T32" fmla="*/ 2147483647 w 1111"/>
                  <a:gd name="T33" fmla="*/ 2147483647 h 2710"/>
                  <a:gd name="T34" fmla="*/ 2147483647 w 1111"/>
                  <a:gd name="T35" fmla="*/ 2147483647 h 2710"/>
                  <a:gd name="T36" fmla="*/ 2147483647 w 1111"/>
                  <a:gd name="T37" fmla="*/ 2147483647 h 2710"/>
                  <a:gd name="T38" fmla="*/ 2147483647 w 1111"/>
                  <a:gd name="T39" fmla="*/ 2147483647 h 2710"/>
                  <a:gd name="T40" fmla="*/ 2147483647 w 1111"/>
                  <a:gd name="T41" fmla="*/ 2147483647 h 2710"/>
                  <a:gd name="T42" fmla="*/ 2147483647 w 1111"/>
                  <a:gd name="T43" fmla="*/ 2147483647 h 2710"/>
                  <a:gd name="T44" fmla="*/ 2147483647 w 1111"/>
                  <a:gd name="T45" fmla="*/ 2147483647 h 2710"/>
                  <a:gd name="T46" fmla="*/ 2147483647 w 1111"/>
                  <a:gd name="T47" fmla="*/ 2147483647 h 2710"/>
                  <a:gd name="T48" fmla="*/ 2147483647 w 1111"/>
                  <a:gd name="T49" fmla="*/ 2147483647 h 2710"/>
                  <a:gd name="T50" fmla="*/ 2147483647 w 1111"/>
                  <a:gd name="T51" fmla="*/ 2147483647 h 2710"/>
                  <a:gd name="T52" fmla="*/ 2147483647 w 1111"/>
                  <a:gd name="T53" fmla="*/ 2147483647 h 2710"/>
                  <a:gd name="T54" fmla="*/ 2147483647 w 1111"/>
                  <a:gd name="T55" fmla="*/ 2147483647 h 2710"/>
                  <a:gd name="T56" fmla="*/ 2147483647 w 1111"/>
                  <a:gd name="T57" fmla="*/ 2147483647 h 2710"/>
                  <a:gd name="T58" fmla="*/ 2147483647 w 1111"/>
                  <a:gd name="T59" fmla="*/ 2147483647 h 2710"/>
                  <a:gd name="T60" fmla="*/ 2147483647 w 1111"/>
                  <a:gd name="T61" fmla="*/ 2147483647 h 2710"/>
                  <a:gd name="T62" fmla="*/ 2147483647 w 1111"/>
                  <a:gd name="T63" fmla="*/ 2147483647 h 2710"/>
                  <a:gd name="T64" fmla="*/ 2147483647 w 1111"/>
                  <a:gd name="T65" fmla="*/ 2147483647 h 2710"/>
                  <a:gd name="T66" fmla="*/ 2147483647 w 1111"/>
                  <a:gd name="T67" fmla="*/ 2147483647 h 2710"/>
                  <a:gd name="T68" fmla="*/ 2147483647 w 1111"/>
                  <a:gd name="T69" fmla="*/ 2147483647 h 2710"/>
                  <a:gd name="T70" fmla="*/ 2147483647 w 1111"/>
                  <a:gd name="T71" fmla="*/ 2147483647 h 2710"/>
                  <a:gd name="T72" fmla="*/ 2147483647 w 1111"/>
                  <a:gd name="T73" fmla="*/ 2147483647 h 2710"/>
                  <a:gd name="T74" fmla="*/ 2147483647 w 1111"/>
                  <a:gd name="T75" fmla="*/ 2147483647 h 2710"/>
                  <a:gd name="T76" fmla="*/ 2147483647 w 1111"/>
                  <a:gd name="T77" fmla="*/ 2147483647 h 2710"/>
                  <a:gd name="T78" fmla="*/ 2147483647 w 1111"/>
                  <a:gd name="T79" fmla="*/ 2147483647 h 2710"/>
                  <a:gd name="T80" fmla="*/ 2147483647 w 1111"/>
                  <a:gd name="T81" fmla="*/ 2147483647 h 2710"/>
                  <a:gd name="T82" fmla="*/ 2147483647 w 1111"/>
                  <a:gd name="T83" fmla="*/ 2147483647 h 2710"/>
                  <a:gd name="T84" fmla="*/ 2147483647 w 1111"/>
                  <a:gd name="T85" fmla="*/ 2147483647 h 2710"/>
                  <a:gd name="T86" fmla="*/ 2147483647 w 1111"/>
                  <a:gd name="T87" fmla="*/ 2147483647 h 2710"/>
                  <a:gd name="T88" fmla="*/ 2147483647 w 1111"/>
                  <a:gd name="T89" fmla="*/ 2147483647 h 2710"/>
                  <a:gd name="T90" fmla="*/ 2147483647 w 1111"/>
                  <a:gd name="T91" fmla="*/ 2147483647 h 2710"/>
                  <a:gd name="T92" fmla="*/ 2147483647 w 1111"/>
                  <a:gd name="T93" fmla="*/ 2147483647 h 2710"/>
                  <a:gd name="T94" fmla="*/ 2147483647 w 1111"/>
                  <a:gd name="T95" fmla="*/ 2147483647 h 2710"/>
                  <a:gd name="T96" fmla="*/ 2147483647 w 1111"/>
                  <a:gd name="T97" fmla="*/ 2147483647 h 2710"/>
                  <a:gd name="T98" fmla="*/ 2147483647 w 1111"/>
                  <a:gd name="T99" fmla="*/ 2147483647 h 2710"/>
                  <a:gd name="T100" fmla="*/ 2147483647 w 1111"/>
                  <a:gd name="T101" fmla="*/ 2147483647 h 2710"/>
                  <a:gd name="T102" fmla="*/ 2147483647 w 1111"/>
                  <a:gd name="T103" fmla="*/ 2147483647 h 2710"/>
                  <a:gd name="T104" fmla="*/ 2147483647 w 1111"/>
                  <a:gd name="T105" fmla="*/ 2147483647 h 2710"/>
                  <a:gd name="T106" fmla="*/ 2147483647 w 1111"/>
                  <a:gd name="T107" fmla="*/ 2147483647 h 2710"/>
                  <a:gd name="T108" fmla="*/ 2147483647 w 1111"/>
                  <a:gd name="T109" fmla="*/ 0 h 27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710"/>
                  <a:gd name="T167" fmla="*/ 1111 w 1111"/>
                  <a:gd name="T168" fmla="*/ 2710 h 27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710">
                    <a:moveTo>
                      <a:pt x="259" y="0"/>
                    </a:moveTo>
                    <a:lnTo>
                      <a:pt x="247" y="0"/>
                    </a:lnTo>
                    <a:lnTo>
                      <a:pt x="228" y="6"/>
                    </a:lnTo>
                    <a:lnTo>
                      <a:pt x="209" y="18"/>
                    </a:lnTo>
                    <a:lnTo>
                      <a:pt x="191" y="37"/>
                    </a:lnTo>
                    <a:lnTo>
                      <a:pt x="179" y="49"/>
                    </a:lnTo>
                    <a:lnTo>
                      <a:pt x="172" y="68"/>
                    </a:lnTo>
                    <a:lnTo>
                      <a:pt x="172" y="74"/>
                    </a:lnTo>
                    <a:lnTo>
                      <a:pt x="166" y="86"/>
                    </a:lnTo>
                    <a:lnTo>
                      <a:pt x="154" y="117"/>
                    </a:lnTo>
                    <a:lnTo>
                      <a:pt x="0" y="1105"/>
                    </a:lnTo>
                    <a:lnTo>
                      <a:pt x="0" y="1111"/>
                    </a:lnTo>
                    <a:lnTo>
                      <a:pt x="0" y="1123"/>
                    </a:lnTo>
                    <a:lnTo>
                      <a:pt x="0" y="1130"/>
                    </a:lnTo>
                    <a:lnTo>
                      <a:pt x="0" y="1136"/>
                    </a:lnTo>
                    <a:lnTo>
                      <a:pt x="6" y="1148"/>
                    </a:lnTo>
                    <a:lnTo>
                      <a:pt x="6" y="1154"/>
                    </a:lnTo>
                    <a:lnTo>
                      <a:pt x="12" y="1161"/>
                    </a:lnTo>
                    <a:lnTo>
                      <a:pt x="18" y="1167"/>
                    </a:lnTo>
                    <a:lnTo>
                      <a:pt x="18" y="1173"/>
                    </a:lnTo>
                    <a:lnTo>
                      <a:pt x="24" y="1179"/>
                    </a:lnTo>
                    <a:lnTo>
                      <a:pt x="30" y="1185"/>
                    </a:lnTo>
                    <a:lnTo>
                      <a:pt x="37" y="1191"/>
                    </a:lnTo>
                    <a:lnTo>
                      <a:pt x="43" y="1198"/>
                    </a:lnTo>
                    <a:lnTo>
                      <a:pt x="49" y="1198"/>
                    </a:lnTo>
                    <a:lnTo>
                      <a:pt x="55" y="1198"/>
                    </a:lnTo>
                    <a:lnTo>
                      <a:pt x="61" y="1204"/>
                    </a:lnTo>
                    <a:lnTo>
                      <a:pt x="67" y="1204"/>
                    </a:lnTo>
                    <a:lnTo>
                      <a:pt x="74" y="1204"/>
                    </a:lnTo>
                    <a:lnTo>
                      <a:pt x="86" y="1204"/>
                    </a:lnTo>
                    <a:lnTo>
                      <a:pt x="92" y="1204"/>
                    </a:lnTo>
                    <a:lnTo>
                      <a:pt x="98" y="1198"/>
                    </a:lnTo>
                    <a:lnTo>
                      <a:pt x="105" y="1198"/>
                    </a:lnTo>
                    <a:lnTo>
                      <a:pt x="111" y="1198"/>
                    </a:lnTo>
                    <a:lnTo>
                      <a:pt x="117" y="1191"/>
                    </a:lnTo>
                    <a:lnTo>
                      <a:pt x="123" y="1185"/>
                    </a:lnTo>
                    <a:lnTo>
                      <a:pt x="129" y="1179"/>
                    </a:lnTo>
                    <a:lnTo>
                      <a:pt x="135" y="1173"/>
                    </a:lnTo>
                    <a:lnTo>
                      <a:pt x="135" y="1167"/>
                    </a:lnTo>
                    <a:lnTo>
                      <a:pt x="142" y="1161"/>
                    </a:lnTo>
                    <a:lnTo>
                      <a:pt x="148" y="1154"/>
                    </a:lnTo>
                    <a:lnTo>
                      <a:pt x="148" y="1148"/>
                    </a:lnTo>
                    <a:lnTo>
                      <a:pt x="154" y="1136"/>
                    </a:lnTo>
                    <a:lnTo>
                      <a:pt x="154" y="1130"/>
                    </a:lnTo>
                    <a:lnTo>
                      <a:pt x="160" y="1105"/>
                    </a:lnTo>
                    <a:lnTo>
                      <a:pt x="290" y="407"/>
                    </a:lnTo>
                    <a:lnTo>
                      <a:pt x="290" y="2587"/>
                    </a:lnTo>
                    <a:lnTo>
                      <a:pt x="290" y="2599"/>
                    </a:lnTo>
                    <a:lnTo>
                      <a:pt x="296" y="2611"/>
                    </a:lnTo>
                    <a:lnTo>
                      <a:pt x="296" y="2624"/>
                    </a:lnTo>
                    <a:lnTo>
                      <a:pt x="302" y="2630"/>
                    </a:lnTo>
                    <a:lnTo>
                      <a:pt x="308" y="2642"/>
                    </a:lnTo>
                    <a:lnTo>
                      <a:pt x="314" y="2648"/>
                    </a:lnTo>
                    <a:lnTo>
                      <a:pt x="321" y="2661"/>
                    </a:lnTo>
                    <a:lnTo>
                      <a:pt x="327" y="2667"/>
                    </a:lnTo>
                    <a:lnTo>
                      <a:pt x="333" y="2673"/>
                    </a:lnTo>
                    <a:lnTo>
                      <a:pt x="339" y="2679"/>
                    </a:lnTo>
                    <a:lnTo>
                      <a:pt x="345" y="2685"/>
                    </a:lnTo>
                    <a:lnTo>
                      <a:pt x="358" y="2685"/>
                    </a:lnTo>
                    <a:lnTo>
                      <a:pt x="364" y="2692"/>
                    </a:lnTo>
                    <a:lnTo>
                      <a:pt x="376" y="2692"/>
                    </a:lnTo>
                    <a:lnTo>
                      <a:pt x="382" y="2698"/>
                    </a:lnTo>
                    <a:lnTo>
                      <a:pt x="395" y="2698"/>
                    </a:lnTo>
                    <a:lnTo>
                      <a:pt x="401" y="2698"/>
                    </a:lnTo>
                    <a:lnTo>
                      <a:pt x="413" y="2692"/>
                    </a:lnTo>
                    <a:lnTo>
                      <a:pt x="419" y="2692"/>
                    </a:lnTo>
                    <a:lnTo>
                      <a:pt x="426" y="2685"/>
                    </a:lnTo>
                    <a:lnTo>
                      <a:pt x="438" y="2685"/>
                    </a:lnTo>
                    <a:lnTo>
                      <a:pt x="444" y="2679"/>
                    </a:lnTo>
                    <a:lnTo>
                      <a:pt x="450" y="2673"/>
                    </a:lnTo>
                    <a:lnTo>
                      <a:pt x="456" y="2667"/>
                    </a:lnTo>
                    <a:lnTo>
                      <a:pt x="469" y="2661"/>
                    </a:lnTo>
                    <a:lnTo>
                      <a:pt x="475" y="2648"/>
                    </a:lnTo>
                    <a:lnTo>
                      <a:pt x="481" y="2642"/>
                    </a:lnTo>
                    <a:lnTo>
                      <a:pt x="481" y="2630"/>
                    </a:lnTo>
                    <a:lnTo>
                      <a:pt x="487" y="2624"/>
                    </a:lnTo>
                    <a:lnTo>
                      <a:pt x="493" y="2611"/>
                    </a:lnTo>
                    <a:lnTo>
                      <a:pt x="493" y="2599"/>
                    </a:lnTo>
                    <a:lnTo>
                      <a:pt x="493" y="2587"/>
                    </a:lnTo>
                    <a:lnTo>
                      <a:pt x="493" y="2580"/>
                    </a:lnTo>
                    <a:lnTo>
                      <a:pt x="500" y="2550"/>
                    </a:lnTo>
                    <a:lnTo>
                      <a:pt x="555" y="1475"/>
                    </a:lnTo>
                    <a:lnTo>
                      <a:pt x="549" y="1475"/>
                    </a:lnTo>
                    <a:lnTo>
                      <a:pt x="611" y="2562"/>
                    </a:lnTo>
                    <a:lnTo>
                      <a:pt x="611" y="2587"/>
                    </a:lnTo>
                    <a:lnTo>
                      <a:pt x="611" y="2599"/>
                    </a:lnTo>
                    <a:lnTo>
                      <a:pt x="611" y="2611"/>
                    </a:lnTo>
                    <a:lnTo>
                      <a:pt x="617" y="2617"/>
                    </a:lnTo>
                    <a:lnTo>
                      <a:pt x="617" y="2630"/>
                    </a:lnTo>
                    <a:lnTo>
                      <a:pt x="623" y="2642"/>
                    </a:lnTo>
                    <a:lnTo>
                      <a:pt x="623" y="2655"/>
                    </a:lnTo>
                    <a:lnTo>
                      <a:pt x="629" y="2661"/>
                    </a:lnTo>
                    <a:lnTo>
                      <a:pt x="635" y="2667"/>
                    </a:lnTo>
                    <a:lnTo>
                      <a:pt x="642" y="2679"/>
                    </a:lnTo>
                    <a:lnTo>
                      <a:pt x="654" y="2685"/>
                    </a:lnTo>
                    <a:lnTo>
                      <a:pt x="660" y="2692"/>
                    </a:lnTo>
                    <a:lnTo>
                      <a:pt x="666" y="2698"/>
                    </a:lnTo>
                    <a:lnTo>
                      <a:pt x="672" y="2698"/>
                    </a:lnTo>
                    <a:lnTo>
                      <a:pt x="685" y="2704"/>
                    </a:lnTo>
                    <a:lnTo>
                      <a:pt x="691" y="2704"/>
                    </a:lnTo>
                    <a:lnTo>
                      <a:pt x="703" y="2704"/>
                    </a:lnTo>
                    <a:lnTo>
                      <a:pt x="709" y="2710"/>
                    </a:lnTo>
                    <a:lnTo>
                      <a:pt x="722" y="2704"/>
                    </a:lnTo>
                    <a:lnTo>
                      <a:pt x="728" y="2704"/>
                    </a:lnTo>
                    <a:lnTo>
                      <a:pt x="740" y="2704"/>
                    </a:lnTo>
                    <a:lnTo>
                      <a:pt x="747" y="2698"/>
                    </a:lnTo>
                    <a:lnTo>
                      <a:pt x="759" y="2698"/>
                    </a:lnTo>
                    <a:lnTo>
                      <a:pt x="765" y="2692"/>
                    </a:lnTo>
                    <a:lnTo>
                      <a:pt x="771" y="2685"/>
                    </a:lnTo>
                    <a:lnTo>
                      <a:pt x="777" y="2679"/>
                    </a:lnTo>
                    <a:lnTo>
                      <a:pt x="784" y="2667"/>
                    </a:lnTo>
                    <a:lnTo>
                      <a:pt x="790" y="2661"/>
                    </a:lnTo>
                    <a:lnTo>
                      <a:pt x="796" y="2655"/>
                    </a:lnTo>
                    <a:lnTo>
                      <a:pt x="802" y="2642"/>
                    </a:lnTo>
                    <a:lnTo>
                      <a:pt x="808" y="2630"/>
                    </a:lnTo>
                    <a:lnTo>
                      <a:pt x="814" y="2624"/>
                    </a:lnTo>
                    <a:lnTo>
                      <a:pt x="814" y="2611"/>
                    </a:lnTo>
                    <a:lnTo>
                      <a:pt x="821" y="2599"/>
                    </a:lnTo>
                    <a:lnTo>
                      <a:pt x="821" y="2587"/>
                    </a:lnTo>
                    <a:lnTo>
                      <a:pt x="821" y="414"/>
                    </a:lnTo>
                    <a:lnTo>
                      <a:pt x="944" y="1117"/>
                    </a:lnTo>
                    <a:lnTo>
                      <a:pt x="950" y="1142"/>
                    </a:lnTo>
                    <a:lnTo>
                      <a:pt x="950" y="1148"/>
                    </a:lnTo>
                    <a:lnTo>
                      <a:pt x="956" y="1154"/>
                    </a:lnTo>
                    <a:lnTo>
                      <a:pt x="956" y="1167"/>
                    </a:lnTo>
                    <a:lnTo>
                      <a:pt x="963" y="1173"/>
                    </a:lnTo>
                    <a:lnTo>
                      <a:pt x="969" y="1179"/>
                    </a:lnTo>
                    <a:lnTo>
                      <a:pt x="969" y="1185"/>
                    </a:lnTo>
                    <a:lnTo>
                      <a:pt x="975" y="1191"/>
                    </a:lnTo>
                    <a:lnTo>
                      <a:pt x="981" y="1198"/>
                    </a:lnTo>
                    <a:lnTo>
                      <a:pt x="987" y="1204"/>
                    </a:lnTo>
                    <a:lnTo>
                      <a:pt x="993" y="1204"/>
                    </a:lnTo>
                    <a:lnTo>
                      <a:pt x="1000" y="1210"/>
                    </a:lnTo>
                    <a:lnTo>
                      <a:pt x="1006" y="1210"/>
                    </a:lnTo>
                    <a:lnTo>
                      <a:pt x="1012" y="1216"/>
                    </a:lnTo>
                    <a:lnTo>
                      <a:pt x="1018" y="1216"/>
                    </a:lnTo>
                    <a:lnTo>
                      <a:pt x="1024" y="1216"/>
                    </a:lnTo>
                    <a:lnTo>
                      <a:pt x="1030" y="1216"/>
                    </a:lnTo>
                    <a:lnTo>
                      <a:pt x="1043" y="1216"/>
                    </a:lnTo>
                    <a:lnTo>
                      <a:pt x="1049" y="1210"/>
                    </a:lnTo>
                    <a:lnTo>
                      <a:pt x="1055" y="1210"/>
                    </a:lnTo>
                    <a:lnTo>
                      <a:pt x="1061" y="1204"/>
                    </a:lnTo>
                    <a:lnTo>
                      <a:pt x="1068" y="1204"/>
                    </a:lnTo>
                    <a:lnTo>
                      <a:pt x="1074" y="1198"/>
                    </a:lnTo>
                    <a:lnTo>
                      <a:pt x="1080" y="1191"/>
                    </a:lnTo>
                    <a:lnTo>
                      <a:pt x="1086" y="1185"/>
                    </a:lnTo>
                    <a:lnTo>
                      <a:pt x="1086" y="1179"/>
                    </a:lnTo>
                    <a:lnTo>
                      <a:pt x="1092" y="1173"/>
                    </a:lnTo>
                    <a:lnTo>
                      <a:pt x="1098" y="1167"/>
                    </a:lnTo>
                    <a:lnTo>
                      <a:pt x="1098" y="1154"/>
                    </a:lnTo>
                    <a:lnTo>
                      <a:pt x="1105" y="1148"/>
                    </a:lnTo>
                    <a:lnTo>
                      <a:pt x="1105" y="1142"/>
                    </a:lnTo>
                    <a:lnTo>
                      <a:pt x="1105" y="1136"/>
                    </a:lnTo>
                    <a:lnTo>
                      <a:pt x="1111" y="1123"/>
                    </a:lnTo>
                    <a:lnTo>
                      <a:pt x="1111" y="1117"/>
                    </a:lnTo>
                    <a:lnTo>
                      <a:pt x="950" y="123"/>
                    </a:lnTo>
                    <a:lnTo>
                      <a:pt x="938" y="99"/>
                    </a:lnTo>
                    <a:lnTo>
                      <a:pt x="932" y="86"/>
                    </a:lnTo>
                    <a:lnTo>
                      <a:pt x="932" y="80"/>
                    </a:lnTo>
                    <a:lnTo>
                      <a:pt x="919" y="62"/>
                    </a:lnTo>
                    <a:lnTo>
                      <a:pt x="913" y="49"/>
                    </a:lnTo>
                    <a:lnTo>
                      <a:pt x="895" y="25"/>
                    </a:lnTo>
                    <a:lnTo>
                      <a:pt x="882" y="12"/>
                    </a:lnTo>
                    <a:lnTo>
                      <a:pt x="864" y="0"/>
                    </a:lnTo>
                    <a:lnTo>
                      <a:pt x="845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2171" name="CaixaDeTexto 180"/>
          <p:cNvSpPr txBox="1">
            <a:spLocks noChangeArrowheads="1"/>
          </p:cNvSpPr>
          <p:nvPr/>
        </p:nvSpPr>
        <p:spPr bwMode="auto">
          <a:xfrm>
            <a:off x="7956550" y="6237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n=60</a:t>
            </a:r>
          </a:p>
        </p:txBody>
      </p:sp>
      <p:sp>
        <p:nvSpPr>
          <p:cNvPr id="92172" name="CaixaDeTexto 183"/>
          <p:cNvSpPr txBox="1">
            <a:spLocks noChangeArrowheads="1"/>
          </p:cNvSpPr>
          <p:nvPr/>
        </p:nvSpPr>
        <p:spPr bwMode="auto">
          <a:xfrm>
            <a:off x="395288" y="333375"/>
            <a:ext cx="2663825" cy="522288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Percentis</a:t>
            </a:r>
          </a:p>
        </p:txBody>
      </p:sp>
      <p:cxnSp>
        <p:nvCxnSpPr>
          <p:cNvPr id="181" name="Conector reto 180"/>
          <p:cNvCxnSpPr/>
          <p:nvPr/>
        </p:nvCxnSpPr>
        <p:spPr>
          <a:xfrm rot="16200000" flipH="1">
            <a:off x="-581819" y="3356769"/>
            <a:ext cx="4392613" cy="730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4" name="CaixaDeTexto 180"/>
          <p:cNvSpPr txBox="1">
            <a:spLocks noChangeArrowheads="1"/>
          </p:cNvSpPr>
          <p:nvPr/>
        </p:nvSpPr>
        <p:spPr bwMode="auto">
          <a:xfrm>
            <a:off x="1187450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P:5</a:t>
            </a:r>
          </a:p>
        </p:txBody>
      </p:sp>
      <p:cxnSp>
        <p:nvCxnSpPr>
          <p:cNvPr id="190" name="Conector reto 189"/>
          <p:cNvCxnSpPr/>
          <p:nvPr/>
        </p:nvCxnSpPr>
        <p:spPr>
          <a:xfrm rot="16200000" flipH="1">
            <a:off x="5033962" y="3357563"/>
            <a:ext cx="4392613" cy="7143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6" name="CaixaDeTexto 180"/>
          <p:cNvSpPr txBox="1">
            <a:spLocks noChangeArrowheads="1"/>
          </p:cNvSpPr>
          <p:nvPr/>
        </p:nvSpPr>
        <p:spPr bwMode="auto">
          <a:xfrm>
            <a:off x="6804025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</a:rPr>
              <a:t>P:95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ângulo 1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9318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AutoShape 4"/>
          <p:cNvSpPr>
            <a:spLocks noChangeAspect="1" noChangeArrowheads="1" noTextEdit="1"/>
          </p:cNvSpPr>
          <p:nvPr/>
        </p:nvSpPr>
        <p:spPr bwMode="auto">
          <a:xfrm>
            <a:off x="285750" y="671513"/>
            <a:ext cx="85725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495925" y="4824413"/>
            <a:ext cx="785813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3190" name="AutoShape 8"/>
          <p:cNvSpPr>
            <a:spLocks noChangeAspect="1" noChangeArrowheads="1" noTextEdit="1"/>
          </p:cNvSpPr>
          <p:nvPr/>
        </p:nvSpPr>
        <p:spPr bwMode="auto">
          <a:xfrm>
            <a:off x="265113" y="714375"/>
            <a:ext cx="8521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1" name="Rectangle 10"/>
          <p:cNvSpPr>
            <a:spLocks noChangeArrowheads="1"/>
          </p:cNvSpPr>
          <p:nvPr/>
        </p:nvSpPr>
        <p:spPr bwMode="auto">
          <a:xfrm>
            <a:off x="295275" y="792163"/>
            <a:ext cx="8461375" cy="5319712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2" name="Freeform 11"/>
          <p:cNvSpPr>
            <a:spLocks noEditPoints="1"/>
          </p:cNvSpPr>
          <p:nvPr/>
        </p:nvSpPr>
        <p:spPr bwMode="auto">
          <a:xfrm>
            <a:off x="273050" y="768350"/>
            <a:ext cx="8505825" cy="5367338"/>
          </a:xfrm>
          <a:custGeom>
            <a:avLst/>
            <a:gdLst>
              <a:gd name="T0" fmla="*/ 0 w 8816"/>
              <a:gd name="T1" fmla="*/ 2147483646 h 5568"/>
              <a:gd name="T2" fmla="*/ 2147483646 w 8816"/>
              <a:gd name="T3" fmla="*/ 0 h 5568"/>
              <a:gd name="T4" fmla="*/ 2147483646 w 8816"/>
              <a:gd name="T5" fmla="*/ 0 h 5568"/>
              <a:gd name="T6" fmla="*/ 2147483646 w 8816"/>
              <a:gd name="T7" fmla="*/ 2147483646 h 5568"/>
              <a:gd name="T8" fmla="*/ 2147483646 w 8816"/>
              <a:gd name="T9" fmla="*/ 2147483646 h 5568"/>
              <a:gd name="T10" fmla="*/ 2147483646 w 8816"/>
              <a:gd name="T11" fmla="*/ 2147483646 h 5568"/>
              <a:gd name="T12" fmla="*/ 2147483646 w 8816"/>
              <a:gd name="T13" fmla="*/ 2147483646 h 5568"/>
              <a:gd name="T14" fmla="*/ 0 w 8816"/>
              <a:gd name="T15" fmla="*/ 2147483646 h 5568"/>
              <a:gd name="T16" fmla="*/ 0 w 8816"/>
              <a:gd name="T17" fmla="*/ 2147483646 h 5568"/>
              <a:gd name="T18" fmla="*/ 2147483646 w 8816"/>
              <a:gd name="T19" fmla="*/ 2147483646 h 5568"/>
              <a:gd name="T20" fmla="*/ 2147483646 w 8816"/>
              <a:gd name="T21" fmla="*/ 2147483646 h 5568"/>
              <a:gd name="T22" fmla="*/ 2147483646 w 8816"/>
              <a:gd name="T23" fmla="*/ 2147483646 h 5568"/>
              <a:gd name="T24" fmla="*/ 2147483646 w 8816"/>
              <a:gd name="T25" fmla="*/ 2147483646 h 5568"/>
              <a:gd name="T26" fmla="*/ 2147483646 w 8816"/>
              <a:gd name="T27" fmla="*/ 2147483646 h 5568"/>
              <a:gd name="T28" fmla="*/ 2147483646 w 8816"/>
              <a:gd name="T29" fmla="*/ 2147483646 h 5568"/>
              <a:gd name="T30" fmla="*/ 2147483646 w 8816"/>
              <a:gd name="T31" fmla="*/ 2147483646 h 5568"/>
              <a:gd name="T32" fmla="*/ 2147483646 w 8816"/>
              <a:gd name="T33" fmla="*/ 2147483646 h 5568"/>
              <a:gd name="T34" fmla="*/ 2147483646 w 8816"/>
              <a:gd name="T35" fmla="*/ 2147483646 h 55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16"/>
              <a:gd name="T55" fmla="*/ 0 h 5568"/>
              <a:gd name="T56" fmla="*/ 8816 w 8816"/>
              <a:gd name="T57" fmla="*/ 5568 h 55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16" h="5568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8792" y="0"/>
                </a:lnTo>
                <a:cubicBezTo>
                  <a:pt x="8806" y="0"/>
                  <a:pt x="8816" y="11"/>
                  <a:pt x="8816" y="24"/>
                </a:cubicBezTo>
                <a:lnTo>
                  <a:pt x="8816" y="5544"/>
                </a:lnTo>
                <a:cubicBezTo>
                  <a:pt x="8816" y="5558"/>
                  <a:pt x="8806" y="5568"/>
                  <a:pt x="8792" y="5568"/>
                </a:cubicBezTo>
                <a:lnTo>
                  <a:pt x="24" y="5568"/>
                </a:lnTo>
                <a:cubicBezTo>
                  <a:pt x="11" y="5568"/>
                  <a:pt x="0" y="5558"/>
                  <a:pt x="0" y="5544"/>
                </a:cubicBezTo>
                <a:lnTo>
                  <a:pt x="0" y="24"/>
                </a:lnTo>
                <a:close/>
                <a:moveTo>
                  <a:pt x="48" y="5544"/>
                </a:moveTo>
                <a:lnTo>
                  <a:pt x="24" y="5520"/>
                </a:lnTo>
                <a:lnTo>
                  <a:pt x="8792" y="5520"/>
                </a:lnTo>
                <a:lnTo>
                  <a:pt x="8768" y="5544"/>
                </a:lnTo>
                <a:lnTo>
                  <a:pt x="8768" y="24"/>
                </a:lnTo>
                <a:lnTo>
                  <a:pt x="879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544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193" name="Rectangle 12"/>
          <p:cNvSpPr>
            <a:spLocks noChangeArrowheads="1"/>
          </p:cNvSpPr>
          <p:nvPr/>
        </p:nvSpPr>
        <p:spPr bwMode="auto">
          <a:xfrm>
            <a:off x="1677988" y="1370013"/>
            <a:ext cx="6746875" cy="3408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4" name="Rectangle 13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5" name="Rectangle 14"/>
          <p:cNvSpPr>
            <a:spLocks noChangeArrowheads="1"/>
          </p:cNvSpPr>
          <p:nvPr/>
        </p:nvSpPr>
        <p:spPr bwMode="auto">
          <a:xfrm>
            <a:off x="50434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6" name="Rectangle 15"/>
          <p:cNvSpPr>
            <a:spLocks noChangeArrowheads="1"/>
          </p:cNvSpPr>
          <p:nvPr/>
        </p:nvSpPr>
        <p:spPr bwMode="auto">
          <a:xfrm>
            <a:off x="58928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7" name="Freeform 16"/>
          <p:cNvSpPr>
            <a:spLocks/>
          </p:cNvSpPr>
          <p:nvPr/>
        </p:nvSpPr>
        <p:spPr bwMode="auto">
          <a:xfrm>
            <a:off x="6726238" y="1377950"/>
            <a:ext cx="30162" cy="3408363"/>
          </a:xfrm>
          <a:custGeom>
            <a:avLst/>
            <a:gdLst>
              <a:gd name="T0" fmla="*/ 0 w 19"/>
              <a:gd name="T1" fmla="*/ 2147483646 h 2147"/>
              <a:gd name="T2" fmla="*/ 2147483646 w 19"/>
              <a:gd name="T3" fmla="*/ 0 h 2147"/>
              <a:gd name="T4" fmla="*/ 2147483646 w 19"/>
              <a:gd name="T5" fmla="*/ 0 h 2147"/>
              <a:gd name="T6" fmla="*/ 2147483646 w 19"/>
              <a:gd name="T7" fmla="*/ 2147483646 h 2147"/>
              <a:gd name="T8" fmla="*/ 0 w 19"/>
              <a:gd name="T9" fmla="*/ 2147483646 h 2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47"/>
              <a:gd name="T17" fmla="*/ 19 w 19"/>
              <a:gd name="T18" fmla="*/ 2147 h 2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47">
                <a:moveTo>
                  <a:pt x="0" y="2147"/>
                </a:moveTo>
                <a:lnTo>
                  <a:pt x="10" y="0"/>
                </a:lnTo>
                <a:lnTo>
                  <a:pt x="19" y="0"/>
                </a:lnTo>
                <a:lnTo>
                  <a:pt x="10" y="2147"/>
                </a:lnTo>
                <a:lnTo>
                  <a:pt x="0" y="2147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198" name="Rectangle 17"/>
          <p:cNvSpPr>
            <a:spLocks noChangeArrowheads="1"/>
          </p:cNvSpPr>
          <p:nvPr/>
        </p:nvSpPr>
        <p:spPr bwMode="auto">
          <a:xfrm>
            <a:off x="75755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199" name="Rectangle 18"/>
          <p:cNvSpPr>
            <a:spLocks noChangeArrowheads="1"/>
          </p:cNvSpPr>
          <p:nvPr/>
        </p:nvSpPr>
        <p:spPr bwMode="auto">
          <a:xfrm>
            <a:off x="5027613" y="1370013"/>
            <a:ext cx="31750" cy="3408362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00" name="Rectangle 19"/>
          <p:cNvSpPr>
            <a:spLocks noChangeArrowheads="1"/>
          </p:cNvSpPr>
          <p:nvPr/>
        </p:nvSpPr>
        <p:spPr bwMode="auto">
          <a:xfrm>
            <a:off x="42100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01" name="Rectangle 20"/>
          <p:cNvSpPr>
            <a:spLocks noChangeArrowheads="1"/>
          </p:cNvSpPr>
          <p:nvPr/>
        </p:nvSpPr>
        <p:spPr bwMode="auto">
          <a:xfrm>
            <a:off x="3360738" y="1377950"/>
            <a:ext cx="15875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02" name="Rectangle 21"/>
          <p:cNvSpPr>
            <a:spLocks noChangeArrowheads="1"/>
          </p:cNvSpPr>
          <p:nvPr/>
        </p:nvSpPr>
        <p:spPr bwMode="auto">
          <a:xfrm>
            <a:off x="25273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03" name="Freeform 22"/>
          <p:cNvSpPr>
            <a:spLocks noEditPoints="1"/>
          </p:cNvSpPr>
          <p:nvPr/>
        </p:nvSpPr>
        <p:spPr bwMode="auto">
          <a:xfrm>
            <a:off x="1685925" y="4438650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4" name="Freeform 23"/>
          <p:cNvSpPr>
            <a:spLocks noEditPoints="1"/>
          </p:cNvSpPr>
          <p:nvPr/>
        </p:nvSpPr>
        <p:spPr bwMode="auto">
          <a:xfrm>
            <a:off x="1685925" y="4100513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5" name="Freeform 24"/>
          <p:cNvSpPr>
            <a:spLocks noEditPoints="1"/>
          </p:cNvSpPr>
          <p:nvPr/>
        </p:nvSpPr>
        <p:spPr bwMode="auto">
          <a:xfrm>
            <a:off x="1685925" y="376078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6" name="Freeform 25"/>
          <p:cNvSpPr>
            <a:spLocks noEditPoints="1"/>
          </p:cNvSpPr>
          <p:nvPr/>
        </p:nvSpPr>
        <p:spPr bwMode="auto">
          <a:xfrm>
            <a:off x="1685925" y="3421063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7" name="Freeform 26"/>
          <p:cNvSpPr>
            <a:spLocks noEditPoints="1"/>
          </p:cNvSpPr>
          <p:nvPr/>
        </p:nvSpPr>
        <p:spPr bwMode="auto">
          <a:xfrm>
            <a:off x="1685925" y="308133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8" name="Freeform 27"/>
          <p:cNvSpPr>
            <a:spLocks noEditPoints="1"/>
          </p:cNvSpPr>
          <p:nvPr/>
        </p:nvSpPr>
        <p:spPr bwMode="auto">
          <a:xfrm>
            <a:off x="1685925" y="2743200"/>
            <a:ext cx="6745288" cy="14288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09" name="Freeform 28"/>
          <p:cNvSpPr>
            <a:spLocks noEditPoints="1"/>
          </p:cNvSpPr>
          <p:nvPr/>
        </p:nvSpPr>
        <p:spPr bwMode="auto">
          <a:xfrm>
            <a:off x="1685925" y="2387600"/>
            <a:ext cx="6745288" cy="31750"/>
          </a:xfrm>
          <a:custGeom>
            <a:avLst/>
            <a:gdLst>
              <a:gd name="T0" fmla="*/ 2147483646 w 4249"/>
              <a:gd name="T1" fmla="*/ 2147483646 h 20"/>
              <a:gd name="T2" fmla="*/ 2147483646 w 4249"/>
              <a:gd name="T3" fmla="*/ 2147483646 h 20"/>
              <a:gd name="T4" fmla="*/ 2147483646 w 4249"/>
              <a:gd name="T5" fmla="*/ 2147483646 h 20"/>
              <a:gd name="T6" fmla="*/ 2147483646 w 4249"/>
              <a:gd name="T7" fmla="*/ 2147483646 h 20"/>
              <a:gd name="T8" fmla="*/ 2147483646 w 4249"/>
              <a:gd name="T9" fmla="*/ 2147483646 h 20"/>
              <a:gd name="T10" fmla="*/ 2147483646 w 4249"/>
              <a:gd name="T11" fmla="*/ 2147483646 h 20"/>
              <a:gd name="T12" fmla="*/ 2147483646 w 4249"/>
              <a:gd name="T13" fmla="*/ 2147483646 h 20"/>
              <a:gd name="T14" fmla="*/ 2147483646 w 4249"/>
              <a:gd name="T15" fmla="*/ 2147483646 h 20"/>
              <a:gd name="T16" fmla="*/ 2147483646 w 4249"/>
              <a:gd name="T17" fmla="*/ 2147483646 h 20"/>
              <a:gd name="T18" fmla="*/ 2147483646 w 4249"/>
              <a:gd name="T19" fmla="*/ 2147483646 h 20"/>
              <a:gd name="T20" fmla="*/ 2147483646 w 4249"/>
              <a:gd name="T21" fmla="*/ 2147483646 h 20"/>
              <a:gd name="T22" fmla="*/ 2147483646 w 4249"/>
              <a:gd name="T23" fmla="*/ 2147483646 h 20"/>
              <a:gd name="T24" fmla="*/ 2147483646 w 4249"/>
              <a:gd name="T25" fmla="*/ 2147483646 h 20"/>
              <a:gd name="T26" fmla="*/ 2147483646 w 4249"/>
              <a:gd name="T27" fmla="*/ 2147483646 h 20"/>
              <a:gd name="T28" fmla="*/ 2147483646 w 4249"/>
              <a:gd name="T29" fmla="*/ 2147483646 h 20"/>
              <a:gd name="T30" fmla="*/ 2147483646 w 4249"/>
              <a:gd name="T31" fmla="*/ 2147483646 h 20"/>
              <a:gd name="T32" fmla="*/ 2147483646 w 4249"/>
              <a:gd name="T33" fmla="*/ 2147483646 h 20"/>
              <a:gd name="T34" fmla="*/ 2147483646 w 4249"/>
              <a:gd name="T35" fmla="*/ 2147483646 h 20"/>
              <a:gd name="T36" fmla="*/ 2147483646 w 4249"/>
              <a:gd name="T37" fmla="*/ 2147483646 h 20"/>
              <a:gd name="T38" fmla="*/ 2147483646 w 4249"/>
              <a:gd name="T39" fmla="*/ 2147483646 h 20"/>
              <a:gd name="T40" fmla="*/ 2147483646 w 4249"/>
              <a:gd name="T41" fmla="*/ 2147483646 h 20"/>
              <a:gd name="T42" fmla="*/ 2147483646 w 4249"/>
              <a:gd name="T43" fmla="*/ 2147483646 h 20"/>
              <a:gd name="T44" fmla="*/ 2147483646 w 4249"/>
              <a:gd name="T45" fmla="*/ 2147483646 h 20"/>
              <a:gd name="T46" fmla="*/ 2147483646 w 4249"/>
              <a:gd name="T47" fmla="*/ 2147483646 h 20"/>
              <a:gd name="T48" fmla="*/ 2147483646 w 4249"/>
              <a:gd name="T49" fmla="*/ 2147483646 h 20"/>
              <a:gd name="T50" fmla="*/ 2147483646 w 4249"/>
              <a:gd name="T51" fmla="*/ 2147483646 h 20"/>
              <a:gd name="T52" fmla="*/ 2147483646 w 4249"/>
              <a:gd name="T53" fmla="*/ 2147483646 h 20"/>
              <a:gd name="T54" fmla="*/ 2147483646 w 4249"/>
              <a:gd name="T55" fmla="*/ 2147483646 h 20"/>
              <a:gd name="T56" fmla="*/ 2147483646 w 4249"/>
              <a:gd name="T57" fmla="*/ 2147483646 h 20"/>
              <a:gd name="T58" fmla="*/ 2147483646 w 4249"/>
              <a:gd name="T59" fmla="*/ 2147483646 h 20"/>
              <a:gd name="T60" fmla="*/ 2147483646 w 4249"/>
              <a:gd name="T61" fmla="*/ 2147483646 h 20"/>
              <a:gd name="T62" fmla="*/ 2147483646 w 4249"/>
              <a:gd name="T63" fmla="*/ 2147483646 h 20"/>
              <a:gd name="T64" fmla="*/ 2147483646 w 4249"/>
              <a:gd name="T65" fmla="*/ 2147483646 h 20"/>
              <a:gd name="T66" fmla="*/ 2147483646 w 4249"/>
              <a:gd name="T67" fmla="*/ 2147483646 h 20"/>
              <a:gd name="T68" fmla="*/ 2147483646 w 4249"/>
              <a:gd name="T69" fmla="*/ 2147483646 h 20"/>
              <a:gd name="T70" fmla="*/ 2147483646 w 4249"/>
              <a:gd name="T71" fmla="*/ 2147483646 h 20"/>
              <a:gd name="T72" fmla="*/ 2147483646 w 4249"/>
              <a:gd name="T73" fmla="*/ 2147483646 h 20"/>
              <a:gd name="T74" fmla="*/ 2147483646 w 4249"/>
              <a:gd name="T75" fmla="*/ 2147483646 h 20"/>
              <a:gd name="T76" fmla="*/ 2147483646 w 4249"/>
              <a:gd name="T77" fmla="*/ 2147483646 h 20"/>
              <a:gd name="T78" fmla="*/ 2147483646 w 4249"/>
              <a:gd name="T79" fmla="*/ 2147483646 h 20"/>
              <a:gd name="T80" fmla="*/ 2147483646 w 4249"/>
              <a:gd name="T81" fmla="*/ 2147483646 h 20"/>
              <a:gd name="T82" fmla="*/ 2147483646 w 4249"/>
              <a:gd name="T83" fmla="*/ 2147483646 h 20"/>
              <a:gd name="T84" fmla="*/ 2147483646 w 4249"/>
              <a:gd name="T85" fmla="*/ 2147483646 h 20"/>
              <a:gd name="T86" fmla="*/ 2147483646 w 4249"/>
              <a:gd name="T87" fmla="*/ 2147483646 h 20"/>
              <a:gd name="T88" fmla="*/ 2147483646 w 4249"/>
              <a:gd name="T89" fmla="*/ 2147483646 h 20"/>
              <a:gd name="T90" fmla="*/ 2147483646 w 4249"/>
              <a:gd name="T91" fmla="*/ 2147483646 h 20"/>
              <a:gd name="T92" fmla="*/ 2147483646 w 4249"/>
              <a:gd name="T93" fmla="*/ 2147483646 h 20"/>
              <a:gd name="T94" fmla="*/ 2147483646 w 4249"/>
              <a:gd name="T95" fmla="*/ 2147483646 h 20"/>
              <a:gd name="T96" fmla="*/ 2147483646 w 4249"/>
              <a:gd name="T97" fmla="*/ 2147483646 h 20"/>
              <a:gd name="T98" fmla="*/ 2147483646 w 4249"/>
              <a:gd name="T99" fmla="*/ 2147483646 h 20"/>
              <a:gd name="T100" fmla="*/ 2147483646 w 4249"/>
              <a:gd name="T101" fmla="*/ 2147483646 h 20"/>
              <a:gd name="T102" fmla="*/ 2147483646 w 4249"/>
              <a:gd name="T103" fmla="*/ 2147483646 h 20"/>
              <a:gd name="T104" fmla="*/ 2147483646 w 4249"/>
              <a:gd name="T105" fmla="*/ 2147483646 h 20"/>
              <a:gd name="T106" fmla="*/ 2147483646 w 4249"/>
              <a:gd name="T107" fmla="*/ 2147483646 h 20"/>
              <a:gd name="T108" fmla="*/ 2147483646 w 4249"/>
              <a:gd name="T109" fmla="*/ 2147483646 h 20"/>
              <a:gd name="T110" fmla="*/ 2147483646 w 4249"/>
              <a:gd name="T111" fmla="*/ 2147483646 h 20"/>
              <a:gd name="T112" fmla="*/ 2147483646 w 4249"/>
              <a:gd name="T113" fmla="*/ 2147483646 h 20"/>
              <a:gd name="T114" fmla="*/ 2147483646 w 4249"/>
              <a:gd name="T115" fmla="*/ 2147483646 h 20"/>
              <a:gd name="T116" fmla="*/ 2147483646 w 4249"/>
              <a:gd name="T117" fmla="*/ 2147483646 h 20"/>
              <a:gd name="T118" fmla="*/ 2147483646 w 4249"/>
              <a:gd name="T119" fmla="*/ 2147483646 h 20"/>
              <a:gd name="T120" fmla="*/ 2147483646 w 4249"/>
              <a:gd name="T121" fmla="*/ 2147483646 h 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20"/>
              <a:gd name="T185" fmla="*/ 4249 w 4249"/>
              <a:gd name="T186" fmla="*/ 20 h 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20">
                <a:moveTo>
                  <a:pt x="0" y="0"/>
                </a:moveTo>
                <a:lnTo>
                  <a:pt x="29" y="1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1"/>
                </a:moveTo>
                <a:lnTo>
                  <a:pt x="68" y="1"/>
                </a:lnTo>
                <a:lnTo>
                  <a:pt x="68" y="10"/>
                </a:lnTo>
                <a:lnTo>
                  <a:pt x="39" y="10"/>
                </a:lnTo>
                <a:lnTo>
                  <a:pt x="39" y="1"/>
                </a:lnTo>
                <a:close/>
                <a:moveTo>
                  <a:pt x="78" y="1"/>
                </a:moveTo>
                <a:lnTo>
                  <a:pt x="107" y="1"/>
                </a:lnTo>
                <a:lnTo>
                  <a:pt x="107" y="10"/>
                </a:lnTo>
                <a:lnTo>
                  <a:pt x="78" y="10"/>
                </a:lnTo>
                <a:lnTo>
                  <a:pt x="78" y="1"/>
                </a:lnTo>
                <a:close/>
                <a:moveTo>
                  <a:pt x="117" y="1"/>
                </a:moveTo>
                <a:lnTo>
                  <a:pt x="146" y="1"/>
                </a:lnTo>
                <a:lnTo>
                  <a:pt x="146" y="10"/>
                </a:lnTo>
                <a:lnTo>
                  <a:pt x="117" y="10"/>
                </a:lnTo>
                <a:lnTo>
                  <a:pt x="117" y="1"/>
                </a:lnTo>
                <a:close/>
                <a:moveTo>
                  <a:pt x="156" y="1"/>
                </a:moveTo>
                <a:lnTo>
                  <a:pt x="185" y="1"/>
                </a:lnTo>
                <a:lnTo>
                  <a:pt x="185" y="10"/>
                </a:lnTo>
                <a:lnTo>
                  <a:pt x="156" y="10"/>
                </a:lnTo>
                <a:lnTo>
                  <a:pt x="156" y="1"/>
                </a:lnTo>
                <a:close/>
                <a:moveTo>
                  <a:pt x="195" y="1"/>
                </a:moveTo>
                <a:lnTo>
                  <a:pt x="224" y="1"/>
                </a:lnTo>
                <a:lnTo>
                  <a:pt x="224" y="10"/>
                </a:lnTo>
                <a:lnTo>
                  <a:pt x="195" y="10"/>
                </a:lnTo>
                <a:lnTo>
                  <a:pt x="195" y="1"/>
                </a:lnTo>
                <a:close/>
                <a:moveTo>
                  <a:pt x="234" y="1"/>
                </a:moveTo>
                <a:lnTo>
                  <a:pt x="263" y="1"/>
                </a:lnTo>
                <a:lnTo>
                  <a:pt x="263" y="10"/>
                </a:lnTo>
                <a:lnTo>
                  <a:pt x="234" y="10"/>
                </a:lnTo>
                <a:lnTo>
                  <a:pt x="234" y="1"/>
                </a:lnTo>
                <a:close/>
                <a:moveTo>
                  <a:pt x="273" y="1"/>
                </a:moveTo>
                <a:lnTo>
                  <a:pt x="302" y="1"/>
                </a:lnTo>
                <a:lnTo>
                  <a:pt x="302" y="11"/>
                </a:lnTo>
                <a:lnTo>
                  <a:pt x="273" y="11"/>
                </a:lnTo>
                <a:lnTo>
                  <a:pt x="273" y="1"/>
                </a:lnTo>
                <a:close/>
                <a:moveTo>
                  <a:pt x="311" y="1"/>
                </a:moveTo>
                <a:lnTo>
                  <a:pt x="341" y="1"/>
                </a:lnTo>
                <a:lnTo>
                  <a:pt x="341" y="11"/>
                </a:lnTo>
                <a:lnTo>
                  <a:pt x="311" y="11"/>
                </a:lnTo>
                <a:lnTo>
                  <a:pt x="311" y="1"/>
                </a:lnTo>
                <a:close/>
                <a:moveTo>
                  <a:pt x="350" y="1"/>
                </a:moveTo>
                <a:lnTo>
                  <a:pt x="380" y="1"/>
                </a:lnTo>
                <a:lnTo>
                  <a:pt x="380" y="11"/>
                </a:lnTo>
                <a:lnTo>
                  <a:pt x="350" y="11"/>
                </a:lnTo>
                <a:lnTo>
                  <a:pt x="350" y="1"/>
                </a:lnTo>
                <a:close/>
                <a:moveTo>
                  <a:pt x="389" y="1"/>
                </a:moveTo>
                <a:lnTo>
                  <a:pt x="418" y="1"/>
                </a:lnTo>
                <a:lnTo>
                  <a:pt x="418" y="11"/>
                </a:lnTo>
                <a:lnTo>
                  <a:pt x="389" y="11"/>
                </a:lnTo>
                <a:lnTo>
                  <a:pt x="389" y="1"/>
                </a:lnTo>
                <a:close/>
                <a:moveTo>
                  <a:pt x="428" y="1"/>
                </a:moveTo>
                <a:lnTo>
                  <a:pt x="457" y="1"/>
                </a:lnTo>
                <a:lnTo>
                  <a:pt x="457" y="11"/>
                </a:lnTo>
                <a:lnTo>
                  <a:pt x="428" y="11"/>
                </a:lnTo>
                <a:lnTo>
                  <a:pt x="428" y="1"/>
                </a:lnTo>
                <a:close/>
                <a:moveTo>
                  <a:pt x="467" y="1"/>
                </a:moveTo>
                <a:lnTo>
                  <a:pt x="496" y="1"/>
                </a:lnTo>
                <a:lnTo>
                  <a:pt x="496" y="11"/>
                </a:lnTo>
                <a:lnTo>
                  <a:pt x="467" y="11"/>
                </a:lnTo>
                <a:lnTo>
                  <a:pt x="467" y="1"/>
                </a:lnTo>
                <a:close/>
                <a:moveTo>
                  <a:pt x="506" y="1"/>
                </a:moveTo>
                <a:lnTo>
                  <a:pt x="535" y="1"/>
                </a:lnTo>
                <a:lnTo>
                  <a:pt x="535" y="11"/>
                </a:lnTo>
                <a:lnTo>
                  <a:pt x="506" y="11"/>
                </a:lnTo>
                <a:lnTo>
                  <a:pt x="506" y="1"/>
                </a:lnTo>
                <a:close/>
                <a:moveTo>
                  <a:pt x="545" y="2"/>
                </a:moveTo>
                <a:lnTo>
                  <a:pt x="574" y="2"/>
                </a:lnTo>
                <a:lnTo>
                  <a:pt x="574" y="12"/>
                </a:lnTo>
                <a:lnTo>
                  <a:pt x="545" y="12"/>
                </a:lnTo>
                <a:lnTo>
                  <a:pt x="545" y="2"/>
                </a:lnTo>
                <a:close/>
                <a:moveTo>
                  <a:pt x="584" y="2"/>
                </a:moveTo>
                <a:lnTo>
                  <a:pt x="613" y="2"/>
                </a:lnTo>
                <a:lnTo>
                  <a:pt x="613" y="12"/>
                </a:lnTo>
                <a:lnTo>
                  <a:pt x="584" y="12"/>
                </a:lnTo>
                <a:lnTo>
                  <a:pt x="584" y="2"/>
                </a:lnTo>
                <a:close/>
                <a:moveTo>
                  <a:pt x="623" y="2"/>
                </a:moveTo>
                <a:lnTo>
                  <a:pt x="652" y="2"/>
                </a:lnTo>
                <a:lnTo>
                  <a:pt x="652" y="12"/>
                </a:lnTo>
                <a:lnTo>
                  <a:pt x="623" y="12"/>
                </a:lnTo>
                <a:lnTo>
                  <a:pt x="623" y="2"/>
                </a:lnTo>
                <a:close/>
                <a:moveTo>
                  <a:pt x="662" y="2"/>
                </a:moveTo>
                <a:lnTo>
                  <a:pt x="691" y="2"/>
                </a:lnTo>
                <a:lnTo>
                  <a:pt x="691" y="12"/>
                </a:lnTo>
                <a:lnTo>
                  <a:pt x="662" y="12"/>
                </a:lnTo>
                <a:lnTo>
                  <a:pt x="662" y="2"/>
                </a:lnTo>
                <a:close/>
                <a:moveTo>
                  <a:pt x="701" y="2"/>
                </a:moveTo>
                <a:lnTo>
                  <a:pt x="730" y="2"/>
                </a:lnTo>
                <a:lnTo>
                  <a:pt x="730" y="12"/>
                </a:lnTo>
                <a:lnTo>
                  <a:pt x="701" y="12"/>
                </a:lnTo>
                <a:lnTo>
                  <a:pt x="701" y="2"/>
                </a:lnTo>
                <a:close/>
                <a:moveTo>
                  <a:pt x="740" y="2"/>
                </a:moveTo>
                <a:lnTo>
                  <a:pt x="769" y="2"/>
                </a:lnTo>
                <a:lnTo>
                  <a:pt x="769" y="12"/>
                </a:lnTo>
                <a:lnTo>
                  <a:pt x="740" y="12"/>
                </a:lnTo>
                <a:lnTo>
                  <a:pt x="740" y="2"/>
                </a:lnTo>
                <a:close/>
                <a:moveTo>
                  <a:pt x="779" y="2"/>
                </a:moveTo>
                <a:lnTo>
                  <a:pt x="808" y="2"/>
                </a:lnTo>
                <a:lnTo>
                  <a:pt x="808" y="12"/>
                </a:lnTo>
                <a:lnTo>
                  <a:pt x="779" y="12"/>
                </a:lnTo>
                <a:lnTo>
                  <a:pt x="779" y="2"/>
                </a:lnTo>
                <a:close/>
                <a:moveTo>
                  <a:pt x="818" y="3"/>
                </a:moveTo>
                <a:lnTo>
                  <a:pt x="847" y="3"/>
                </a:lnTo>
                <a:lnTo>
                  <a:pt x="847" y="12"/>
                </a:lnTo>
                <a:lnTo>
                  <a:pt x="818" y="12"/>
                </a:lnTo>
                <a:lnTo>
                  <a:pt x="818" y="3"/>
                </a:lnTo>
                <a:close/>
                <a:moveTo>
                  <a:pt x="857" y="3"/>
                </a:moveTo>
                <a:lnTo>
                  <a:pt x="886" y="3"/>
                </a:lnTo>
                <a:lnTo>
                  <a:pt x="886" y="12"/>
                </a:lnTo>
                <a:lnTo>
                  <a:pt x="857" y="12"/>
                </a:lnTo>
                <a:lnTo>
                  <a:pt x="857" y="3"/>
                </a:lnTo>
                <a:close/>
                <a:moveTo>
                  <a:pt x="896" y="3"/>
                </a:moveTo>
                <a:lnTo>
                  <a:pt x="925" y="3"/>
                </a:lnTo>
                <a:lnTo>
                  <a:pt x="925" y="12"/>
                </a:lnTo>
                <a:lnTo>
                  <a:pt x="896" y="12"/>
                </a:lnTo>
                <a:lnTo>
                  <a:pt x="896" y="3"/>
                </a:lnTo>
                <a:close/>
                <a:moveTo>
                  <a:pt x="934" y="3"/>
                </a:moveTo>
                <a:lnTo>
                  <a:pt x="964" y="3"/>
                </a:lnTo>
                <a:lnTo>
                  <a:pt x="964" y="12"/>
                </a:lnTo>
                <a:lnTo>
                  <a:pt x="934" y="12"/>
                </a:lnTo>
                <a:lnTo>
                  <a:pt x="934" y="3"/>
                </a:lnTo>
                <a:close/>
                <a:moveTo>
                  <a:pt x="973" y="3"/>
                </a:moveTo>
                <a:lnTo>
                  <a:pt x="1003" y="3"/>
                </a:lnTo>
                <a:lnTo>
                  <a:pt x="1003" y="12"/>
                </a:lnTo>
                <a:lnTo>
                  <a:pt x="973" y="12"/>
                </a:lnTo>
                <a:lnTo>
                  <a:pt x="973" y="3"/>
                </a:lnTo>
                <a:close/>
                <a:moveTo>
                  <a:pt x="1012" y="3"/>
                </a:moveTo>
                <a:lnTo>
                  <a:pt x="1041" y="3"/>
                </a:lnTo>
                <a:lnTo>
                  <a:pt x="1041" y="12"/>
                </a:lnTo>
                <a:lnTo>
                  <a:pt x="1012" y="12"/>
                </a:lnTo>
                <a:lnTo>
                  <a:pt x="1012" y="3"/>
                </a:lnTo>
                <a:close/>
                <a:moveTo>
                  <a:pt x="1051" y="3"/>
                </a:moveTo>
                <a:lnTo>
                  <a:pt x="1080" y="3"/>
                </a:lnTo>
                <a:lnTo>
                  <a:pt x="1080" y="13"/>
                </a:lnTo>
                <a:lnTo>
                  <a:pt x="1051" y="12"/>
                </a:lnTo>
                <a:lnTo>
                  <a:pt x="1051" y="3"/>
                </a:lnTo>
                <a:close/>
                <a:moveTo>
                  <a:pt x="1090" y="3"/>
                </a:moveTo>
                <a:lnTo>
                  <a:pt x="1119" y="3"/>
                </a:lnTo>
                <a:lnTo>
                  <a:pt x="1119" y="13"/>
                </a:lnTo>
                <a:lnTo>
                  <a:pt x="1090" y="13"/>
                </a:lnTo>
                <a:lnTo>
                  <a:pt x="1090" y="3"/>
                </a:lnTo>
                <a:close/>
                <a:moveTo>
                  <a:pt x="1129" y="3"/>
                </a:moveTo>
                <a:lnTo>
                  <a:pt x="1158" y="3"/>
                </a:lnTo>
                <a:lnTo>
                  <a:pt x="1158" y="13"/>
                </a:lnTo>
                <a:lnTo>
                  <a:pt x="1129" y="13"/>
                </a:lnTo>
                <a:lnTo>
                  <a:pt x="1129" y="3"/>
                </a:lnTo>
                <a:close/>
                <a:moveTo>
                  <a:pt x="1168" y="3"/>
                </a:moveTo>
                <a:lnTo>
                  <a:pt x="1197" y="3"/>
                </a:lnTo>
                <a:lnTo>
                  <a:pt x="1197" y="13"/>
                </a:lnTo>
                <a:lnTo>
                  <a:pt x="1168" y="13"/>
                </a:lnTo>
                <a:lnTo>
                  <a:pt x="1168" y="3"/>
                </a:lnTo>
                <a:close/>
                <a:moveTo>
                  <a:pt x="1207" y="3"/>
                </a:moveTo>
                <a:lnTo>
                  <a:pt x="1237" y="3"/>
                </a:lnTo>
                <a:lnTo>
                  <a:pt x="1236" y="13"/>
                </a:lnTo>
                <a:lnTo>
                  <a:pt x="1207" y="13"/>
                </a:lnTo>
                <a:lnTo>
                  <a:pt x="1207" y="3"/>
                </a:lnTo>
                <a:close/>
                <a:moveTo>
                  <a:pt x="1246" y="3"/>
                </a:moveTo>
                <a:lnTo>
                  <a:pt x="1275" y="3"/>
                </a:lnTo>
                <a:lnTo>
                  <a:pt x="1275" y="13"/>
                </a:lnTo>
                <a:lnTo>
                  <a:pt x="1246" y="13"/>
                </a:lnTo>
                <a:lnTo>
                  <a:pt x="1246" y="3"/>
                </a:lnTo>
                <a:close/>
                <a:moveTo>
                  <a:pt x="1285" y="3"/>
                </a:moveTo>
                <a:lnTo>
                  <a:pt x="1314" y="3"/>
                </a:lnTo>
                <a:lnTo>
                  <a:pt x="1314" y="13"/>
                </a:lnTo>
                <a:lnTo>
                  <a:pt x="1285" y="13"/>
                </a:lnTo>
                <a:lnTo>
                  <a:pt x="1285" y="3"/>
                </a:lnTo>
                <a:close/>
                <a:moveTo>
                  <a:pt x="1324" y="3"/>
                </a:moveTo>
                <a:lnTo>
                  <a:pt x="1353" y="4"/>
                </a:lnTo>
                <a:lnTo>
                  <a:pt x="1353" y="13"/>
                </a:lnTo>
                <a:lnTo>
                  <a:pt x="1324" y="13"/>
                </a:lnTo>
                <a:lnTo>
                  <a:pt x="1324" y="3"/>
                </a:lnTo>
                <a:close/>
                <a:moveTo>
                  <a:pt x="1363" y="4"/>
                </a:moveTo>
                <a:lnTo>
                  <a:pt x="1392" y="4"/>
                </a:lnTo>
                <a:lnTo>
                  <a:pt x="1392" y="13"/>
                </a:lnTo>
                <a:lnTo>
                  <a:pt x="1363" y="13"/>
                </a:lnTo>
                <a:lnTo>
                  <a:pt x="1363" y="4"/>
                </a:lnTo>
                <a:close/>
                <a:moveTo>
                  <a:pt x="1402" y="4"/>
                </a:moveTo>
                <a:lnTo>
                  <a:pt x="1431" y="4"/>
                </a:lnTo>
                <a:lnTo>
                  <a:pt x="1431" y="13"/>
                </a:lnTo>
                <a:lnTo>
                  <a:pt x="1402" y="13"/>
                </a:lnTo>
                <a:lnTo>
                  <a:pt x="1402" y="4"/>
                </a:lnTo>
                <a:close/>
                <a:moveTo>
                  <a:pt x="1441" y="4"/>
                </a:moveTo>
                <a:lnTo>
                  <a:pt x="1470" y="4"/>
                </a:lnTo>
                <a:lnTo>
                  <a:pt x="1470" y="13"/>
                </a:lnTo>
                <a:lnTo>
                  <a:pt x="1441" y="13"/>
                </a:lnTo>
                <a:lnTo>
                  <a:pt x="1441" y="4"/>
                </a:lnTo>
                <a:close/>
                <a:moveTo>
                  <a:pt x="1480" y="4"/>
                </a:moveTo>
                <a:lnTo>
                  <a:pt x="1509" y="4"/>
                </a:lnTo>
                <a:lnTo>
                  <a:pt x="1509" y="13"/>
                </a:lnTo>
                <a:lnTo>
                  <a:pt x="1480" y="13"/>
                </a:lnTo>
                <a:lnTo>
                  <a:pt x="1480" y="4"/>
                </a:lnTo>
                <a:close/>
                <a:moveTo>
                  <a:pt x="1519" y="4"/>
                </a:moveTo>
                <a:lnTo>
                  <a:pt x="1548" y="4"/>
                </a:lnTo>
                <a:lnTo>
                  <a:pt x="1548" y="13"/>
                </a:lnTo>
                <a:lnTo>
                  <a:pt x="1519" y="13"/>
                </a:lnTo>
                <a:lnTo>
                  <a:pt x="1519" y="4"/>
                </a:lnTo>
                <a:close/>
                <a:moveTo>
                  <a:pt x="1557" y="4"/>
                </a:moveTo>
                <a:lnTo>
                  <a:pt x="1587" y="4"/>
                </a:lnTo>
                <a:lnTo>
                  <a:pt x="1587" y="13"/>
                </a:lnTo>
                <a:lnTo>
                  <a:pt x="1557" y="13"/>
                </a:lnTo>
                <a:lnTo>
                  <a:pt x="1557" y="4"/>
                </a:lnTo>
                <a:close/>
                <a:moveTo>
                  <a:pt x="1596" y="4"/>
                </a:moveTo>
                <a:lnTo>
                  <a:pt x="1626" y="4"/>
                </a:lnTo>
                <a:lnTo>
                  <a:pt x="1626" y="14"/>
                </a:lnTo>
                <a:lnTo>
                  <a:pt x="1596" y="13"/>
                </a:lnTo>
                <a:lnTo>
                  <a:pt x="1596" y="4"/>
                </a:lnTo>
                <a:close/>
                <a:moveTo>
                  <a:pt x="1635" y="4"/>
                </a:moveTo>
                <a:lnTo>
                  <a:pt x="1664" y="4"/>
                </a:lnTo>
                <a:lnTo>
                  <a:pt x="1664" y="14"/>
                </a:lnTo>
                <a:lnTo>
                  <a:pt x="1635" y="14"/>
                </a:lnTo>
                <a:lnTo>
                  <a:pt x="1635" y="4"/>
                </a:lnTo>
                <a:close/>
                <a:moveTo>
                  <a:pt x="1674" y="4"/>
                </a:moveTo>
                <a:lnTo>
                  <a:pt x="1703" y="4"/>
                </a:lnTo>
                <a:lnTo>
                  <a:pt x="1703" y="14"/>
                </a:lnTo>
                <a:lnTo>
                  <a:pt x="1674" y="14"/>
                </a:lnTo>
                <a:lnTo>
                  <a:pt x="1674" y="4"/>
                </a:lnTo>
                <a:close/>
                <a:moveTo>
                  <a:pt x="1713" y="4"/>
                </a:moveTo>
                <a:lnTo>
                  <a:pt x="1742" y="4"/>
                </a:lnTo>
                <a:lnTo>
                  <a:pt x="1742" y="14"/>
                </a:lnTo>
                <a:lnTo>
                  <a:pt x="1713" y="14"/>
                </a:lnTo>
                <a:lnTo>
                  <a:pt x="1713" y="4"/>
                </a:lnTo>
                <a:close/>
                <a:moveTo>
                  <a:pt x="1752" y="4"/>
                </a:moveTo>
                <a:lnTo>
                  <a:pt x="1781" y="4"/>
                </a:lnTo>
                <a:lnTo>
                  <a:pt x="1781" y="14"/>
                </a:lnTo>
                <a:lnTo>
                  <a:pt x="1752" y="14"/>
                </a:lnTo>
                <a:lnTo>
                  <a:pt x="1752" y="4"/>
                </a:lnTo>
                <a:close/>
                <a:moveTo>
                  <a:pt x="1791" y="4"/>
                </a:moveTo>
                <a:lnTo>
                  <a:pt x="1820" y="4"/>
                </a:lnTo>
                <a:lnTo>
                  <a:pt x="1820" y="14"/>
                </a:lnTo>
                <a:lnTo>
                  <a:pt x="1791" y="14"/>
                </a:lnTo>
                <a:lnTo>
                  <a:pt x="1791" y="4"/>
                </a:lnTo>
                <a:close/>
                <a:moveTo>
                  <a:pt x="1830" y="4"/>
                </a:moveTo>
                <a:lnTo>
                  <a:pt x="1860" y="4"/>
                </a:lnTo>
                <a:lnTo>
                  <a:pt x="1859" y="14"/>
                </a:lnTo>
                <a:lnTo>
                  <a:pt x="1830" y="14"/>
                </a:lnTo>
                <a:lnTo>
                  <a:pt x="1830" y="4"/>
                </a:lnTo>
                <a:close/>
                <a:moveTo>
                  <a:pt x="1869" y="4"/>
                </a:moveTo>
                <a:lnTo>
                  <a:pt x="1898" y="5"/>
                </a:lnTo>
                <a:lnTo>
                  <a:pt x="1898" y="15"/>
                </a:lnTo>
                <a:lnTo>
                  <a:pt x="1869" y="15"/>
                </a:lnTo>
                <a:lnTo>
                  <a:pt x="1869" y="4"/>
                </a:lnTo>
                <a:close/>
                <a:moveTo>
                  <a:pt x="1908" y="5"/>
                </a:moveTo>
                <a:lnTo>
                  <a:pt x="1937" y="5"/>
                </a:lnTo>
                <a:lnTo>
                  <a:pt x="1937" y="15"/>
                </a:lnTo>
                <a:lnTo>
                  <a:pt x="1908" y="15"/>
                </a:lnTo>
                <a:lnTo>
                  <a:pt x="1908" y="5"/>
                </a:lnTo>
                <a:close/>
                <a:moveTo>
                  <a:pt x="1947" y="5"/>
                </a:moveTo>
                <a:lnTo>
                  <a:pt x="1976" y="5"/>
                </a:lnTo>
                <a:lnTo>
                  <a:pt x="1976" y="15"/>
                </a:lnTo>
                <a:lnTo>
                  <a:pt x="1947" y="15"/>
                </a:lnTo>
                <a:lnTo>
                  <a:pt x="1947" y="5"/>
                </a:lnTo>
                <a:close/>
                <a:moveTo>
                  <a:pt x="1986" y="5"/>
                </a:moveTo>
                <a:lnTo>
                  <a:pt x="2015" y="5"/>
                </a:lnTo>
                <a:lnTo>
                  <a:pt x="2015" y="15"/>
                </a:lnTo>
                <a:lnTo>
                  <a:pt x="1986" y="15"/>
                </a:lnTo>
                <a:lnTo>
                  <a:pt x="1986" y="5"/>
                </a:lnTo>
                <a:close/>
                <a:moveTo>
                  <a:pt x="2025" y="5"/>
                </a:moveTo>
                <a:lnTo>
                  <a:pt x="2054" y="5"/>
                </a:lnTo>
                <a:lnTo>
                  <a:pt x="2054" y="15"/>
                </a:lnTo>
                <a:lnTo>
                  <a:pt x="2025" y="15"/>
                </a:lnTo>
                <a:lnTo>
                  <a:pt x="2025" y="5"/>
                </a:lnTo>
                <a:close/>
                <a:moveTo>
                  <a:pt x="2064" y="5"/>
                </a:moveTo>
                <a:lnTo>
                  <a:pt x="2093" y="5"/>
                </a:lnTo>
                <a:lnTo>
                  <a:pt x="2093" y="15"/>
                </a:lnTo>
                <a:lnTo>
                  <a:pt x="2064" y="15"/>
                </a:lnTo>
                <a:lnTo>
                  <a:pt x="2064" y="5"/>
                </a:lnTo>
                <a:close/>
                <a:moveTo>
                  <a:pt x="2103" y="5"/>
                </a:moveTo>
                <a:lnTo>
                  <a:pt x="2132" y="5"/>
                </a:lnTo>
                <a:lnTo>
                  <a:pt x="2132" y="15"/>
                </a:lnTo>
                <a:lnTo>
                  <a:pt x="2103" y="15"/>
                </a:lnTo>
                <a:lnTo>
                  <a:pt x="2103" y="5"/>
                </a:lnTo>
                <a:close/>
                <a:moveTo>
                  <a:pt x="2142" y="6"/>
                </a:moveTo>
                <a:lnTo>
                  <a:pt x="2171" y="6"/>
                </a:lnTo>
                <a:lnTo>
                  <a:pt x="2171" y="15"/>
                </a:lnTo>
                <a:lnTo>
                  <a:pt x="2142" y="15"/>
                </a:lnTo>
                <a:lnTo>
                  <a:pt x="2142" y="6"/>
                </a:lnTo>
                <a:close/>
                <a:moveTo>
                  <a:pt x="2180" y="6"/>
                </a:moveTo>
                <a:lnTo>
                  <a:pt x="2210" y="6"/>
                </a:lnTo>
                <a:lnTo>
                  <a:pt x="2210" y="15"/>
                </a:lnTo>
                <a:lnTo>
                  <a:pt x="2180" y="15"/>
                </a:lnTo>
                <a:lnTo>
                  <a:pt x="2180" y="6"/>
                </a:lnTo>
                <a:close/>
                <a:moveTo>
                  <a:pt x="2219" y="6"/>
                </a:moveTo>
                <a:lnTo>
                  <a:pt x="2249" y="6"/>
                </a:lnTo>
                <a:lnTo>
                  <a:pt x="2249" y="15"/>
                </a:lnTo>
                <a:lnTo>
                  <a:pt x="2219" y="15"/>
                </a:lnTo>
                <a:lnTo>
                  <a:pt x="2219" y="6"/>
                </a:lnTo>
                <a:close/>
                <a:moveTo>
                  <a:pt x="2258" y="6"/>
                </a:moveTo>
                <a:lnTo>
                  <a:pt x="2287" y="6"/>
                </a:lnTo>
                <a:lnTo>
                  <a:pt x="2287" y="15"/>
                </a:lnTo>
                <a:lnTo>
                  <a:pt x="2258" y="15"/>
                </a:lnTo>
                <a:lnTo>
                  <a:pt x="2258" y="6"/>
                </a:lnTo>
                <a:close/>
                <a:moveTo>
                  <a:pt x="2297" y="6"/>
                </a:moveTo>
                <a:lnTo>
                  <a:pt x="2326" y="6"/>
                </a:lnTo>
                <a:lnTo>
                  <a:pt x="2326" y="15"/>
                </a:lnTo>
                <a:lnTo>
                  <a:pt x="2297" y="15"/>
                </a:lnTo>
                <a:lnTo>
                  <a:pt x="2297" y="6"/>
                </a:lnTo>
                <a:close/>
                <a:moveTo>
                  <a:pt x="2336" y="6"/>
                </a:moveTo>
                <a:lnTo>
                  <a:pt x="2365" y="6"/>
                </a:lnTo>
                <a:lnTo>
                  <a:pt x="2365" y="15"/>
                </a:lnTo>
                <a:lnTo>
                  <a:pt x="2336" y="15"/>
                </a:lnTo>
                <a:lnTo>
                  <a:pt x="2336" y="6"/>
                </a:lnTo>
                <a:close/>
                <a:moveTo>
                  <a:pt x="2375" y="6"/>
                </a:moveTo>
                <a:lnTo>
                  <a:pt x="2404" y="6"/>
                </a:lnTo>
                <a:lnTo>
                  <a:pt x="2404" y="16"/>
                </a:lnTo>
                <a:lnTo>
                  <a:pt x="2375" y="15"/>
                </a:lnTo>
                <a:lnTo>
                  <a:pt x="2375" y="6"/>
                </a:lnTo>
                <a:close/>
                <a:moveTo>
                  <a:pt x="2414" y="6"/>
                </a:moveTo>
                <a:lnTo>
                  <a:pt x="2443" y="6"/>
                </a:lnTo>
                <a:lnTo>
                  <a:pt x="2443" y="16"/>
                </a:lnTo>
                <a:lnTo>
                  <a:pt x="2414" y="16"/>
                </a:lnTo>
                <a:lnTo>
                  <a:pt x="2414" y="6"/>
                </a:lnTo>
                <a:close/>
                <a:moveTo>
                  <a:pt x="2453" y="6"/>
                </a:moveTo>
                <a:lnTo>
                  <a:pt x="2483" y="6"/>
                </a:lnTo>
                <a:lnTo>
                  <a:pt x="2483" y="16"/>
                </a:lnTo>
                <a:lnTo>
                  <a:pt x="2453" y="16"/>
                </a:lnTo>
                <a:lnTo>
                  <a:pt x="2453" y="6"/>
                </a:lnTo>
                <a:close/>
                <a:moveTo>
                  <a:pt x="2492" y="6"/>
                </a:moveTo>
                <a:lnTo>
                  <a:pt x="2521" y="6"/>
                </a:lnTo>
                <a:lnTo>
                  <a:pt x="2521" y="16"/>
                </a:lnTo>
                <a:lnTo>
                  <a:pt x="2492" y="16"/>
                </a:lnTo>
                <a:lnTo>
                  <a:pt x="2492" y="6"/>
                </a:lnTo>
                <a:close/>
                <a:moveTo>
                  <a:pt x="2531" y="6"/>
                </a:moveTo>
                <a:lnTo>
                  <a:pt x="2560" y="6"/>
                </a:lnTo>
                <a:lnTo>
                  <a:pt x="2560" y="16"/>
                </a:lnTo>
                <a:lnTo>
                  <a:pt x="2531" y="16"/>
                </a:lnTo>
                <a:lnTo>
                  <a:pt x="2531" y="6"/>
                </a:lnTo>
                <a:close/>
                <a:moveTo>
                  <a:pt x="2570" y="6"/>
                </a:moveTo>
                <a:lnTo>
                  <a:pt x="2599" y="6"/>
                </a:lnTo>
                <a:lnTo>
                  <a:pt x="2599" y="16"/>
                </a:lnTo>
                <a:lnTo>
                  <a:pt x="2570" y="16"/>
                </a:lnTo>
                <a:lnTo>
                  <a:pt x="2570" y="6"/>
                </a:lnTo>
                <a:close/>
                <a:moveTo>
                  <a:pt x="2609" y="6"/>
                </a:moveTo>
                <a:lnTo>
                  <a:pt x="2638" y="6"/>
                </a:lnTo>
                <a:lnTo>
                  <a:pt x="2638" y="16"/>
                </a:lnTo>
                <a:lnTo>
                  <a:pt x="2609" y="16"/>
                </a:lnTo>
                <a:lnTo>
                  <a:pt x="2609" y="6"/>
                </a:lnTo>
                <a:close/>
                <a:moveTo>
                  <a:pt x="2648" y="6"/>
                </a:moveTo>
                <a:lnTo>
                  <a:pt x="2677" y="7"/>
                </a:lnTo>
                <a:lnTo>
                  <a:pt x="2677" y="17"/>
                </a:lnTo>
                <a:lnTo>
                  <a:pt x="2648" y="16"/>
                </a:lnTo>
                <a:lnTo>
                  <a:pt x="2648" y="6"/>
                </a:lnTo>
                <a:close/>
                <a:moveTo>
                  <a:pt x="2687" y="7"/>
                </a:moveTo>
                <a:lnTo>
                  <a:pt x="2716" y="7"/>
                </a:lnTo>
                <a:lnTo>
                  <a:pt x="2716" y="17"/>
                </a:lnTo>
                <a:lnTo>
                  <a:pt x="2687" y="17"/>
                </a:lnTo>
                <a:lnTo>
                  <a:pt x="2687" y="7"/>
                </a:lnTo>
                <a:close/>
                <a:moveTo>
                  <a:pt x="2726" y="7"/>
                </a:moveTo>
                <a:lnTo>
                  <a:pt x="2755" y="7"/>
                </a:lnTo>
                <a:lnTo>
                  <a:pt x="2755" y="17"/>
                </a:lnTo>
                <a:lnTo>
                  <a:pt x="2726" y="17"/>
                </a:lnTo>
                <a:lnTo>
                  <a:pt x="2726" y="7"/>
                </a:lnTo>
                <a:close/>
                <a:moveTo>
                  <a:pt x="2765" y="7"/>
                </a:moveTo>
                <a:lnTo>
                  <a:pt x="2794" y="7"/>
                </a:lnTo>
                <a:lnTo>
                  <a:pt x="2794" y="17"/>
                </a:lnTo>
                <a:lnTo>
                  <a:pt x="2765" y="17"/>
                </a:lnTo>
                <a:lnTo>
                  <a:pt x="2765" y="7"/>
                </a:lnTo>
                <a:close/>
                <a:moveTo>
                  <a:pt x="2803" y="7"/>
                </a:moveTo>
                <a:lnTo>
                  <a:pt x="2833" y="7"/>
                </a:lnTo>
                <a:lnTo>
                  <a:pt x="2833" y="17"/>
                </a:lnTo>
                <a:lnTo>
                  <a:pt x="2803" y="17"/>
                </a:lnTo>
                <a:lnTo>
                  <a:pt x="2803" y="7"/>
                </a:lnTo>
                <a:close/>
                <a:moveTo>
                  <a:pt x="2842" y="7"/>
                </a:moveTo>
                <a:lnTo>
                  <a:pt x="2871" y="7"/>
                </a:lnTo>
                <a:lnTo>
                  <a:pt x="2871" y="17"/>
                </a:lnTo>
                <a:lnTo>
                  <a:pt x="2842" y="17"/>
                </a:lnTo>
                <a:lnTo>
                  <a:pt x="2842" y="7"/>
                </a:lnTo>
                <a:close/>
                <a:moveTo>
                  <a:pt x="2881" y="7"/>
                </a:moveTo>
                <a:lnTo>
                  <a:pt x="2910" y="7"/>
                </a:lnTo>
                <a:lnTo>
                  <a:pt x="2910" y="17"/>
                </a:lnTo>
                <a:lnTo>
                  <a:pt x="2881" y="17"/>
                </a:lnTo>
                <a:lnTo>
                  <a:pt x="2881" y="7"/>
                </a:lnTo>
                <a:close/>
                <a:moveTo>
                  <a:pt x="2920" y="7"/>
                </a:moveTo>
                <a:lnTo>
                  <a:pt x="2949" y="7"/>
                </a:lnTo>
                <a:lnTo>
                  <a:pt x="2949" y="17"/>
                </a:lnTo>
                <a:lnTo>
                  <a:pt x="2920" y="17"/>
                </a:lnTo>
                <a:lnTo>
                  <a:pt x="2920" y="7"/>
                </a:lnTo>
                <a:close/>
                <a:moveTo>
                  <a:pt x="2959" y="7"/>
                </a:moveTo>
                <a:lnTo>
                  <a:pt x="2988" y="7"/>
                </a:lnTo>
                <a:lnTo>
                  <a:pt x="2988" y="17"/>
                </a:lnTo>
                <a:lnTo>
                  <a:pt x="2959" y="17"/>
                </a:lnTo>
                <a:lnTo>
                  <a:pt x="2959" y="7"/>
                </a:lnTo>
                <a:close/>
                <a:moveTo>
                  <a:pt x="2998" y="7"/>
                </a:moveTo>
                <a:lnTo>
                  <a:pt x="3027" y="7"/>
                </a:lnTo>
                <a:lnTo>
                  <a:pt x="3027" y="17"/>
                </a:lnTo>
                <a:lnTo>
                  <a:pt x="2998" y="17"/>
                </a:lnTo>
                <a:lnTo>
                  <a:pt x="2998" y="7"/>
                </a:lnTo>
                <a:close/>
                <a:moveTo>
                  <a:pt x="3037" y="7"/>
                </a:moveTo>
                <a:lnTo>
                  <a:pt x="3067" y="7"/>
                </a:lnTo>
                <a:lnTo>
                  <a:pt x="3066" y="17"/>
                </a:lnTo>
                <a:lnTo>
                  <a:pt x="3037" y="17"/>
                </a:lnTo>
                <a:lnTo>
                  <a:pt x="3037" y="7"/>
                </a:lnTo>
                <a:close/>
                <a:moveTo>
                  <a:pt x="3076" y="7"/>
                </a:moveTo>
                <a:lnTo>
                  <a:pt x="3106" y="7"/>
                </a:lnTo>
                <a:lnTo>
                  <a:pt x="3106" y="17"/>
                </a:lnTo>
                <a:lnTo>
                  <a:pt x="3076" y="17"/>
                </a:lnTo>
                <a:lnTo>
                  <a:pt x="3076" y="7"/>
                </a:lnTo>
                <a:close/>
                <a:moveTo>
                  <a:pt x="3115" y="7"/>
                </a:moveTo>
                <a:lnTo>
                  <a:pt x="3144" y="7"/>
                </a:lnTo>
                <a:lnTo>
                  <a:pt x="3144" y="17"/>
                </a:lnTo>
                <a:lnTo>
                  <a:pt x="3115" y="17"/>
                </a:lnTo>
                <a:lnTo>
                  <a:pt x="3115" y="7"/>
                </a:lnTo>
                <a:close/>
                <a:moveTo>
                  <a:pt x="3154" y="7"/>
                </a:moveTo>
                <a:lnTo>
                  <a:pt x="3183" y="7"/>
                </a:lnTo>
                <a:lnTo>
                  <a:pt x="3183" y="17"/>
                </a:lnTo>
                <a:lnTo>
                  <a:pt x="3154" y="17"/>
                </a:lnTo>
                <a:lnTo>
                  <a:pt x="3154" y="7"/>
                </a:lnTo>
                <a:close/>
                <a:moveTo>
                  <a:pt x="3193" y="7"/>
                </a:moveTo>
                <a:lnTo>
                  <a:pt x="3222" y="8"/>
                </a:lnTo>
                <a:lnTo>
                  <a:pt x="3222" y="18"/>
                </a:lnTo>
                <a:lnTo>
                  <a:pt x="3193" y="17"/>
                </a:lnTo>
                <a:lnTo>
                  <a:pt x="3193" y="7"/>
                </a:lnTo>
                <a:close/>
                <a:moveTo>
                  <a:pt x="3232" y="8"/>
                </a:moveTo>
                <a:lnTo>
                  <a:pt x="3261" y="8"/>
                </a:lnTo>
                <a:lnTo>
                  <a:pt x="3261" y="18"/>
                </a:lnTo>
                <a:lnTo>
                  <a:pt x="3232" y="18"/>
                </a:lnTo>
                <a:lnTo>
                  <a:pt x="3232" y="8"/>
                </a:lnTo>
                <a:close/>
                <a:moveTo>
                  <a:pt x="3271" y="8"/>
                </a:moveTo>
                <a:lnTo>
                  <a:pt x="3300" y="8"/>
                </a:lnTo>
                <a:lnTo>
                  <a:pt x="3300" y="18"/>
                </a:lnTo>
                <a:lnTo>
                  <a:pt x="3271" y="18"/>
                </a:lnTo>
                <a:lnTo>
                  <a:pt x="3271" y="8"/>
                </a:lnTo>
                <a:close/>
                <a:moveTo>
                  <a:pt x="3310" y="8"/>
                </a:moveTo>
                <a:lnTo>
                  <a:pt x="3339" y="8"/>
                </a:lnTo>
                <a:lnTo>
                  <a:pt x="3339" y="18"/>
                </a:lnTo>
                <a:lnTo>
                  <a:pt x="3310" y="18"/>
                </a:lnTo>
                <a:lnTo>
                  <a:pt x="3310" y="8"/>
                </a:lnTo>
                <a:close/>
                <a:moveTo>
                  <a:pt x="3349" y="8"/>
                </a:moveTo>
                <a:lnTo>
                  <a:pt x="3378" y="8"/>
                </a:lnTo>
                <a:lnTo>
                  <a:pt x="3378" y="18"/>
                </a:lnTo>
                <a:lnTo>
                  <a:pt x="3349" y="18"/>
                </a:lnTo>
                <a:lnTo>
                  <a:pt x="3349" y="8"/>
                </a:lnTo>
                <a:close/>
                <a:moveTo>
                  <a:pt x="3388" y="8"/>
                </a:moveTo>
                <a:lnTo>
                  <a:pt x="3417" y="8"/>
                </a:lnTo>
                <a:lnTo>
                  <a:pt x="3417" y="18"/>
                </a:lnTo>
                <a:lnTo>
                  <a:pt x="3388" y="18"/>
                </a:lnTo>
                <a:lnTo>
                  <a:pt x="3388" y="8"/>
                </a:lnTo>
                <a:close/>
                <a:moveTo>
                  <a:pt x="3426" y="8"/>
                </a:moveTo>
                <a:lnTo>
                  <a:pt x="3456" y="8"/>
                </a:lnTo>
                <a:lnTo>
                  <a:pt x="3456" y="18"/>
                </a:lnTo>
                <a:lnTo>
                  <a:pt x="3426" y="18"/>
                </a:lnTo>
                <a:lnTo>
                  <a:pt x="3426" y="8"/>
                </a:lnTo>
                <a:close/>
                <a:moveTo>
                  <a:pt x="3465" y="8"/>
                </a:moveTo>
                <a:lnTo>
                  <a:pt x="3494" y="9"/>
                </a:lnTo>
                <a:lnTo>
                  <a:pt x="3494" y="18"/>
                </a:lnTo>
                <a:lnTo>
                  <a:pt x="3465" y="18"/>
                </a:lnTo>
                <a:lnTo>
                  <a:pt x="3465" y="8"/>
                </a:lnTo>
                <a:close/>
                <a:moveTo>
                  <a:pt x="3504" y="9"/>
                </a:moveTo>
                <a:lnTo>
                  <a:pt x="3533" y="9"/>
                </a:lnTo>
                <a:lnTo>
                  <a:pt x="3533" y="18"/>
                </a:lnTo>
                <a:lnTo>
                  <a:pt x="3504" y="18"/>
                </a:lnTo>
                <a:lnTo>
                  <a:pt x="3504" y="9"/>
                </a:lnTo>
                <a:close/>
                <a:moveTo>
                  <a:pt x="3543" y="9"/>
                </a:moveTo>
                <a:lnTo>
                  <a:pt x="3572" y="9"/>
                </a:lnTo>
                <a:lnTo>
                  <a:pt x="3572" y="18"/>
                </a:lnTo>
                <a:lnTo>
                  <a:pt x="3543" y="18"/>
                </a:lnTo>
                <a:lnTo>
                  <a:pt x="3543" y="9"/>
                </a:lnTo>
                <a:close/>
                <a:moveTo>
                  <a:pt x="3582" y="9"/>
                </a:moveTo>
                <a:lnTo>
                  <a:pt x="3611" y="9"/>
                </a:lnTo>
                <a:lnTo>
                  <a:pt x="3611" y="18"/>
                </a:lnTo>
                <a:lnTo>
                  <a:pt x="3582" y="18"/>
                </a:lnTo>
                <a:lnTo>
                  <a:pt x="3582" y="9"/>
                </a:lnTo>
                <a:close/>
                <a:moveTo>
                  <a:pt x="3621" y="9"/>
                </a:moveTo>
                <a:lnTo>
                  <a:pt x="3650" y="9"/>
                </a:lnTo>
                <a:lnTo>
                  <a:pt x="3650" y="18"/>
                </a:lnTo>
                <a:lnTo>
                  <a:pt x="3621" y="18"/>
                </a:lnTo>
                <a:lnTo>
                  <a:pt x="3621" y="9"/>
                </a:lnTo>
                <a:close/>
                <a:moveTo>
                  <a:pt x="3660" y="9"/>
                </a:moveTo>
                <a:lnTo>
                  <a:pt x="3690" y="9"/>
                </a:lnTo>
                <a:lnTo>
                  <a:pt x="3690" y="18"/>
                </a:lnTo>
                <a:lnTo>
                  <a:pt x="3660" y="18"/>
                </a:lnTo>
                <a:lnTo>
                  <a:pt x="3660" y="9"/>
                </a:lnTo>
                <a:close/>
                <a:moveTo>
                  <a:pt x="3699" y="9"/>
                </a:moveTo>
                <a:lnTo>
                  <a:pt x="3728" y="9"/>
                </a:lnTo>
                <a:lnTo>
                  <a:pt x="3728" y="19"/>
                </a:lnTo>
                <a:lnTo>
                  <a:pt x="3699" y="18"/>
                </a:lnTo>
                <a:lnTo>
                  <a:pt x="3699" y="9"/>
                </a:lnTo>
                <a:close/>
                <a:moveTo>
                  <a:pt x="3738" y="9"/>
                </a:moveTo>
                <a:lnTo>
                  <a:pt x="3767" y="9"/>
                </a:lnTo>
                <a:lnTo>
                  <a:pt x="3767" y="19"/>
                </a:lnTo>
                <a:lnTo>
                  <a:pt x="3738" y="19"/>
                </a:lnTo>
                <a:lnTo>
                  <a:pt x="3738" y="9"/>
                </a:lnTo>
                <a:close/>
                <a:moveTo>
                  <a:pt x="3777" y="9"/>
                </a:moveTo>
                <a:lnTo>
                  <a:pt x="3806" y="9"/>
                </a:lnTo>
                <a:lnTo>
                  <a:pt x="3806" y="19"/>
                </a:lnTo>
                <a:lnTo>
                  <a:pt x="3777" y="19"/>
                </a:lnTo>
                <a:lnTo>
                  <a:pt x="3777" y="9"/>
                </a:lnTo>
                <a:close/>
                <a:moveTo>
                  <a:pt x="3816" y="9"/>
                </a:moveTo>
                <a:lnTo>
                  <a:pt x="3845" y="9"/>
                </a:lnTo>
                <a:lnTo>
                  <a:pt x="3845" y="19"/>
                </a:lnTo>
                <a:lnTo>
                  <a:pt x="3816" y="19"/>
                </a:lnTo>
                <a:lnTo>
                  <a:pt x="3816" y="9"/>
                </a:lnTo>
                <a:close/>
                <a:moveTo>
                  <a:pt x="3855" y="9"/>
                </a:moveTo>
                <a:lnTo>
                  <a:pt x="3884" y="9"/>
                </a:lnTo>
                <a:lnTo>
                  <a:pt x="3884" y="19"/>
                </a:lnTo>
                <a:lnTo>
                  <a:pt x="3855" y="19"/>
                </a:lnTo>
                <a:lnTo>
                  <a:pt x="3855" y="9"/>
                </a:lnTo>
                <a:close/>
                <a:moveTo>
                  <a:pt x="3894" y="9"/>
                </a:moveTo>
                <a:lnTo>
                  <a:pt x="3923" y="9"/>
                </a:lnTo>
                <a:lnTo>
                  <a:pt x="3923" y="19"/>
                </a:lnTo>
                <a:lnTo>
                  <a:pt x="3894" y="19"/>
                </a:lnTo>
                <a:lnTo>
                  <a:pt x="3894" y="9"/>
                </a:lnTo>
                <a:close/>
                <a:moveTo>
                  <a:pt x="3933" y="9"/>
                </a:moveTo>
                <a:lnTo>
                  <a:pt x="3962" y="9"/>
                </a:lnTo>
                <a:lnTo>
                  <a:pt x="3962" y="19"/>
                </a:lnTo>
                <a:lnTo>
                  <a:pt x="3933" y="19"/>
                </a:lnTo>
                <a:lnTo>
                  <a:pt x="3933" y="9"/>
                </a:lnTo>
                <a:close/>
                <a:moveTo>
                  <a:pt x="3972" y="9"/>
                </a:moveTo>
                <a:lnTo>
                  <a:pt x="4001" y="10"/>
                </a:lnTo>
                <a:lnTo>
                  <a:pt x="4001" y="20"/>
                </a:lnTo>
                <a:lnTo>
                  <a:pt x="3972" y="19"/>
                </a:lnTo>
                <a:lnTo>
                  <a:pt x="3972" y="9"/>
                </a:lnTo>
                <a:close/>
                <a:moveTo>
                  <a:pt x="4011" y="10"/>
                </a:moveTo>
                <a:lnTo>
                  <a:pt x="4040" y="10"/>
                </a:lnTo>
                <a:lnTo>
                  <a:pt x="4040" y="20"/>
                </a:lnTo>
                <a:lnTo>
                  <a:pt x="4011" y="20"/>
                </a:lnTo>
                <a:lnTo>
                  <a:pt x="4011" y="10"/>
                </a:lnTo>
                <a:close/>
                <a:moveTo>
                  <a:pt x="4049" y="10"/>
                </a:moveTo>
                <a:lnTo>
                  <a:pt x="4079" y="10"/>
                </a:lnTo>
                <a:lnTo>
                  <a:pt x="4079" y="20"/>
                </a:lnTo>
                <a:lnTo>
                  <a:pt x="4049" y="20"/>
                </a:lnTo>
                <a:lnTo>
                  <a:pt x="4049" y="10"/>
                </a:lnTo>
                <a:close/>
                <a:moveTo>
                  <a:pt x="4088" y="10"/>
                </a:moveTo>
                <a:lnTo>
                  <a:pt x="4117" y="10"/>
                </a:lnTo>
                <a:lnTo>
                  <a:pt x="4117" y="20"/>
                </a:lnTo>
                <a:lnTo>
                  <a:pt x="4088" y="20"/>
                </a:lnTo>
                <a:lnTo>
                  <a:pt x="4088" y="10"/>
                </a:lnTo>
                <a:close/>
                <a:moveTo>
                  <a:pt x="4127" y="10"/>
                </a:moveTo>
                <a:lnTo>
                  <a:pt x="4156" y="10"/>
                </a:lnTo>
                <a:lnTo>
                  <a:pt x="4156" y="20"/>
                </a:lnTo>
                <a:lnTo>
                  <a:pt x="4127" y="20"/>
                </a:lnTo>
                <a:lnTo>
                  <a:pt x="4127" y="10"/>
                </a:lnTo>
                <a:close/>
                <a:moveTo>
                  <a:pt x="4166" y="10"/>
                </a:moveTo>
                <a:lnTo>
                  <a:pt x="4195" y="10"/>
                </a:lnTo>
                <a:lnTo>
                  <a:pt x="4195" y="20"/>
                </a:lnTo>
                <a:lnTo>
                  <a:pt x="4166" y="20"/>
                </a:lnTo>
                <a:lnTo>
                  <a:pt x="4166" y="10"/>
                </a:lnTo>
                <a:close/>
                <a:moveTo>
                  <a:pt x="4205" y="10"/>
                </a:moveTo>
                <a:lnTo>
                  <a:pt x="4234" y="10"/>
                </a:lnTo>
                <a:lnTo>
                  <a:pt x="4234" y="20"/>
                </a:lnTo>
                <a:lnTo>
                  <a:pt x="4205" y="20"/>
                </a:lnTo>
                <a:lnTo>
                  <a:pt x="4205" y="10"/>
                </a:lnTo>
                <a:close/>
                <a:moveTo>
                  <a:pt x="4244" y="10"/>
                </a:moveTo>
                <a:lnTo>
                  <a:pt x="4249" y="10"/>
                </a:lnTo>
                <a:lnTo>
                  <a:pt x="4249" y="20"/>
                </a:lnTo>
                <a:lnTo>
                  <a:pt x="4244" y="20"/>
                </a:lnTo>
                <a:lnTo>
                  <a:pt x="4244" y="1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10" name="Freeform 29"/>
          <p:cNvSpPr>
            <a:spLocks noEditPoints="1"/>
          </p:cNvSpPr>
          <p:nvPr/>
        </p:nvSpPr>
        <p:spPr bwMode="auto">
          <a:xfrm>
            <a:off x="1685925" y="2047875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11" name="Freeform 30"/>
          <p:cNvSpPr>
            <a:spLocks noEditPoints="1"/>
          </p:cNvSpPr>
          <p:nvPr/>
        </p:nvSpPr>
        <p:spPr bwMode="auto">
          <a:xfrm>
            <a:off x="1685925" y="1709738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12" name="Rectangle 31"/>
          <p:cNvSpPr>
            <a:spLocks noChangeArrowheads="1"/>
          </p:cNvSpPr>
          <p:nvPr/>
        </p:nvSpPr>
        <p:spPr bwMode="auto">
          <a:xfrm>
            <a:off x="16779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3" name="Rectangle 32"/>
          <p:cNvSpPr>
            <a:spLocks noChangeArrowheads="1"/>
          </p:cNvSpPr>
          <p:nvPr/>
        </p:nvSpPr>
        <p:spPr bwMode="auto">
          <a:xfrm>
            <a:off x="8424863" y="1377950"/>
            <a:ext cx="14287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4" name="Rectangle 33"/>
          <p:cNvSpPr>
            <a:spLocks noChangeArrowheads="1"/>
          </p:cNvSpPr>
          <p:nvPr/>
        </p:nvSpPr>
        <p:spPr bwMode="auto">
          <a:xfrm>
            <a:off x="1685925" y="4778375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5" name="Rectangle 34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6" name="Rectangle 36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7" name="Rectangle 3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8" name="Rectangle 38"/>
          <p:cNvSpPr>
            <a:spLocks noChangeArrowheads="1"/>
          </p:cNvSpPr>
          <p:nvPr/>
        </p:nvSpPr>
        <p:spPr bwMode="auto">
          <a:xfrm>
            <a:off x="54752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19" name="Rectangle 39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0" name="Rectangle 40"/>
          <p:cNvSpPr>
            <a:spLocks noChangeArrowheads="1"/>
          </p:cNvSpPr>
          <p:nvPr/>
        </p:nvSpPr>
        <p:spPr bwMode="auto">
          <a:xfrm>
            <a:off x="58928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1" name="Rectangle 41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2" name="Rectangle 42"/>
          <p:cNvSpPr>
            <a:spLocks noChangeArrowheads="1"/>
          </p:cNvSpPr>
          <p:nvPr/>
        </p:nvSpPr>
        <p:spPr bwMode="auto">
          <a:xfrm>
            <a:off x="63087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3" name="Freeform 43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24" name="Freeform 44"/>
          <p:cNvSpPr>
            <a:spLocks/>
          </p:cNvSpPr>
          <p:nvPr/>
        </p:nvSpPr>
        <p:spPr bwMode="auto">
          <a:xfrm>
            <a:off x="6726238" y="4722813"/>
            <a:ext cx="30162" cy="65087"/>
          </a:xfrm>
          <a:custGeom>
            <a:avLst/>
            <a:gdLst>
              <a:gd name="T0" fmla="*/ 0 w 19"/>
              <a:gd name="T1" fmla="*/ 2147483646 h 41"/>
              <a:gd name="T2" fmla="*/ 2147483646 w 19"/>
              <a:gd name="T3" fmla="*/ 0 h 41"/>
              <a:gd name="T4" fmla="*/ 2147483646 w 19"/>
              <a:gd name="T5" fmla="*/ 2147483646 h 41"/>
              <a:gd name="T6" fmla="*/ 2147483646 w 19"/>
              <a:gd name="T7" fmla="*/ 2147483646 h 41"/>
              <a:gd name="T8" fmla="*/ 0 w 19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41"/>
              <a:gd name="T17" fmla="*/ 19 w 1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41">
                <a:moveTo>
                  <a:pt x="0" y="39"/>
                </a:moveTo>
                <a:lnTo>
                  <a:pt x="10" y="0"/>
                </a:lnTo>
                <a:lnTo>
                  <a:pt x="19" y="2"/>
                </a:lnTo>
                <a:lnTo>
                  <a:pt x="10" y="41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25" name="Freeform 45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26" name="Rectangle 46"/>
          <p:cNvSpPr>
            <a:spLocks noChangeArrowheads="1"/>
          </p:cNvSpPr>
          <p:nvPr/>
        </p:nvSpPr>
        <p:spPr bwMode="auto">
          <a:xfrm>
            <a:off x="71580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7" name="Rectangle 47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8" name="Rectangle 48"/>
          <p:cNvSpPr>
            <a:spLocks noChangeArrowheads="1"/>
          </p:cNvSpPr>
          <p:nvPr/>
        </p:nvSpPr>
        <p:spPr bwMode="auto">
          <a:xfrm>
            <a:off x="75755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29" name="Rectangle 49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0" name="Rectangle 50"/>
          <p:cNvSpPr>
            <a:spLocks noChangeArrowheads="1"/>
          </p:cNvSpPr>
          <p:nvPr/>
        </p:nvSpPr>
        <p:spPr bwMode="auto">
          <a:xfrm>
            <a:off x="79914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1" name="Rectangle 51"/>
          <p:cNvSpPr>
            <a:spLocks noChangeArrowheads="1"/>
          </p:cNvSpPr>
          <p:nvPr/>
        </p:nvSpPr>
        <p:spPr bwMode="auto">
          <a:xfrm>
            <a:off x="8424863" y="4754563"/>
            <a:ext cx="14287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2" name="Rectangle 52"/>
          <p:cNvSpPr>
            <a:spLocks noChangeArrowheads="1"/>
          </p:cNvSpPr>
          <p:nvPr/>
        </p:nvSpPr>
        <p:spPr bwMode="auto">
          <a:xfrm>
            <a:off x="8424863" y="4724400"/>
            <a:ext cx="14287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3" name="Rectangle 53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4" name="Rectangle 54"/>
          <p:cNvSpPr>
            <a:spLocks noChangeArrowheads="1"/>
          </p:cNvSpPr>
          <p:nvPr/>
        </p:nvSpPr>
        <p:spPr bwMode="auto">
          <a:xfrm>
            <a:off x="42100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5" name="Rectangle 55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6" name="Rectangle 56"/>
          <p:cNvSpPr>
            <a:spLocks noChangeArrowheads="1"/>
          </p:cNvSpPr>
          <p:nvPr/>
        </p:nvSpPr>
        <p:spPr bwMode="auto">
          <a:xfrm>
            <a:off x="46259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7" name="Rectangle 5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8" name="Rectangle 58"/>
          <p:cNvSpPr>
            <a:spLocks noChangeArrowheads="1"/>
          </p:cNvSpPr>
          <p:nvPr/>
        </p:nvSpPr>
        <p:spPr bwMode="auto">
          <a:xfrm>
            <a:off x="336073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39" name="Rectangle 59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0" name="Rectangle 60"/>
          <p:cNvSpPr>
            <a:spLocks noChangeArrowheads="1"/>
          </p:cNvSpPr>
          <p:nvPr/>
        </p:nvSpPr>
        <p:spPr bwMode="auto">
          <a:xfrm>
            <a:off x="37925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1" name="Rectangle 61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2" name="Rectangle 62"/>
          <p:cNvSpPr>
            <a:spLocks noChangeArrowheads="1"/>
          </p:cNvSpPr>
          <p:nvPr/>
        </p:nvSpPr>
        <p:spPr bwMode="auto">
          <a:xfrm>
            <a:off x="25273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3" name="Rectangle 63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4" name="Rectangle 64"/>
          <p:cNvSpPr>
            <a:spLocks noChangeArrowheads="1"/>
          </p:cNvSpPr>
          <p:nvPr/>
        </p:nvSpPr>
        <p:spPr bwMode="auto">
          <a:xfrm>
            <a:off x="29432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5" name="Rectangle 65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6" name="Rectangle 66"/>
          <p:cNvSpPr>
            <a:spLocks noChangeArrowheads="1"/>
          </p:cNvSpPr>
          <p:nvPr/>
        </p:nvSpPr>
        <p:spPr bwMode="auto">
          <a:xfrm>
            <a:off x="16779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7" name="Rectangle 67"/>
          <p:cNvSpPr>
            <a:spLocks noChangeArrowheads="1"/>
          </p:cNvSpPr>
          <p:nvPr/>
        </p:nvSpPr>
        <p:spPr bwMode="auto">
          <a:xfrm>
            <a:off x="16779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8" name="Rectangle 68"/>
          <p:cNvSpPr>
            <a:spLocks noChangeArrowheads="1"/>
          </p:cNvSpPr>
          <p:nvPr/>
        </p:nvSpPr>
        <p:spPr bwMode="auto">
          <a:xfrm>
            <a:off x="2093913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49" name="Rectangle 69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0" name="Rectangle 70"/>
          <p:cNvSpPr>
            <a:spLocks noChangeArrowheads="1"/>
          </p:cNvSpPr>
          <p:nvPr/>
        </p:nvSpPr>
        <p:spPr bwMode="auto">
          <a:xfrm>
            <a:off x="1685925" y="4778375"/>
            <a:ext cx="1381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1" name="Rectangle 71"/>
          <p:cNvSpPr>
            <a:spLocks noChangeArrowheads="1"/>
          </p:cNvSpPr>
          <p:nvPr/>
        </p:nvSpPr>
        <p:spPr bwMode="auto">
          <a:xfrm>
            <a:off x="1685925" y="47783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2" name="Rectangle 72"/>
          <p:cNvSpPr>
            <a:spLocks noChangeArrowheads="1"/>
          </p:cNvSpPr>
          <p:nvPr/>
        </p:nvSpPr>
        <p:spPr bwMode="auto">
          <a:xfrm>
            <a:off x="1685925" y="46085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3" name="Rectangle 73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4" name="Rectangle 74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5" name="Rectangle 75"/>
          <p:cNvSpPr>
            <a:spLocks noChangeArrowheads="1"/>
          </p:cNvSpPr>
          <p:nvPr/>
        </p:nvSpPr>
        <p:spPr bwMode="auto">
          <a:xfrm>
            <a:off x="1685925" y="4268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6" name="Rectangle 76"/>
          <p:cNvSpPr>
            <a:spLocks noChangeArrowheads="1"/>
          </p:cNvSpPr>
          <p:nvPr/>
        </p:nvSpPr>
        <p:spPr bwMode="auto">
          <a:xfrm>
            <a:off x="1685925" y="4100513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7" name="Rectangle 77"/>
          <p:cNvSpPr>
            <a:spLocks noChangeArrowheads="1"/>
          </p:cNvSpPr>
          <p:nvPr/>
        </p:nvSpPr>
        <p:spPr bwMode="auto">
          <a:xfrm>
            <a:off x="1685925" y="393065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8" name="Rectangle 78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59" name="Rectangle 79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0" name="Rectangle 80"/>
          <p:cNvSpPr>
            <a:spLocks noChangeArrowheads="1"/>
          </p:cNvSpPr>
          <p:nvPr/>
        </p:nvSpPr>
        <p:spPr bwMode="auto">
          <a:xfrm>
            <a:off x="1685925" y="359092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1" name="Rectangle 81"/>
          <p:cNvSpPr>
            <a:spLocks noChangeArrowheads="1"/>
          </p:cNvSpPr>
          <p:nvPr/>
        </p:nvSpPr>
        <p:spPr bwMode="auto">
          <a:xfrm>
            <a:off x="1685925" y="342106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2" name="Rectangle 82"/>
          <p:cNvSpPr>
            <a:spLocks noChangeArrowheads="1"/>
          </p:cNvSpPr>
          <p:nvPr/>
        </p:nvSpPr>
        <p:spPr bwMode="auto">
          <a:xfrm>
            <a:off x="1685925" y="325120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3" name="Rectangle 83"/>
          <p:cNvSpPr>
            <a:spLocks noChangeArrowheads="1"/>
          </p:cNvSpPr>
          <p:nvPr/>
        </p:nvSpPr>
        <p:spPr bwMode="auto">
          <a:xfrm>
            <a:off x="1685925" y="30813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4" name="Rectangle 84"/>
          <p:cNvSpPr>
            <a:spLocks noChangeArrowheads="1"/>
          </p:cNvSpPr>
          <p:nvPr/>
        </p:nvSpPr>
        <p:spPr bwMode="auto">
          <a:xfrm>
            <a:off x="1685925" y="29114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5" name="Rectangle 85"/>
          <p:cNvSpPr>
            <a:spLocks noChangeArrowheads="1"/>
          </p:cNvSpPr>
          <p:nvPr/>
        </p:nvSpPr>
        <p:spPr bwMode="auto">
          <a:xfrm>
            <a:off x="1685925" y="27432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66" name="Freeform 86"/>
          <p:cNvSpPr>
            <a:spLocks/>
          </p:cNvSpPr>
          <p:nvPr/>
        </p:nvSpPr>
        <p:spPr bwMode="auto">
          <a:xfrm>
            <a:off x="1684338" y="2559050"/>
            <a:ext cx="65087" cy="28575"/>
          </a:xfrm>
          <a:custGeom>
            <a:avLst/>
            <a:gdLst>
              <a:gd name="T0" fmla="*/ 2147483646 w 41"/>
              <a:gd name="T1" fmla="*/ 0 h 18"/>
              <a:gd name="T2" fmla="*/ 2147483646 w 41"/>
              <a:gd name="T3" fmla="*/ 2147483646 h 18"/>
              <a:gd name="T4" fmla="*/ 2147483646 w 41"/>
              <a:gd name="T5" fmla="*/ 2147483646 h 18"/>
              <a:gd name="T6" fmla="*/ 0 w 41"/>
              <a:gd name="T7" fmla="*/ 2147483646 h 18"/>
              <a:gd name="T8" fmla="*/ 2147483646 w 4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8"/>
              <a:gd name="T17" fmla="*/ 41 w 4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8">
                <a:moveTo>
                  <a:pt x="2" y="0"/>
                </a:moveTo>
                <a:lnTo>
                  <a:pt x="41" y="9"/>
                </a:lnTo>
                <a:lnTo>
                  <a:pt x="39" y="18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67" name="Freeform 87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68" name="Freeform 88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3269" name="Rectangle 89"/>
          <p:cNvSpPr>
            <a:spLocks noChangeArrowheads="1"/>
          </p:cNvSpPr>
          <p:nvPr/>
        </p:nvSpPr>
        <p:spPr bwMode="auto">
          <a:xfrm>
            <a:off x="1685925" y="22177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0" name="Rectangle 90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1" name="Rectangle 91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2" name="Rectangle 92"/>
          <p:cNvSpPr>
            <a:spLocks noChangeArrowheads="1"/>
          </p:cNvSpPr>
          <p:nvPr/>
        </p:nvSpPr>
        <p:spPr bwMode="auto">
          <a:xfrm>
            <a:off x="1685925" y="18796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3" name="Rectangle 93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4" name="Rectangle 94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5" name="Rectangle 95"/>
          <p:cNvSpPr>
            <a:spLocks noChangeArrowheads="1"/>
          </p:cNvSpPr>
          <p:nvPr/>
        </p:nvSpPr>
        <p:spPr bwMode="auto">
          <a:xfrm>
            <a:off x="1685925" y="1539875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6" name="Rectangle 96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7" name="Rectangle 97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3278" name="Rectangle 98"/>
          <p:cNvSpPr>
            <a:spLocks noChangeArrowheads="1"/>
          </p:cNvSpPr>
          <p:nvPr/>
        </p:nvSpPr>
        <p:spPr bwMode="auto">
          <a:xfrm>
            <a:off x="1138238" y="12588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20 %</a:t>
            </a:r>
            <a:endParaRPr lang="pt-BR" altLang="pt-BR" sz="1800"/>
          </a:p>
        </p:txBody>
      </p:sp>
      <p:sp>
        <p:nvSpPr>
          <p:cNvPr id="93279" name="Rectangle 99"/>
          <p:cNvSpPr>
            <a:spLocks noChangeArrowheads="1"/>
          </p:cNvSpPr>
          <p:nvPr/>
        </p:nvSpPr>
        <p:spPr bwMode="auto">
          <a:xfrm>
            <a:off x="1138238" y="190023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16 %</a:t>
            </a:r>
            <a:endParaRPr lang="pt-BR" altLang="pt-BR" sz="1800"/>
          </a:p>
        </p:txBody>
      </p:sp>
      <p:sp>
        <p:nvSpPr>
          <p:cNvPr id="93280" name="Rectangle 100"/>
          <p:cNvSpPr>
            <a:spLocks noChangeArrowheads="1"/>
          </p:cNvSpPr>
          <p:nvPr/>
        </p:nvSpPr>
        <p:spPr bwMode="auto">
          <a:xfrm>
            <a:off x="1138238" y="259397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12 %</a:t>
            </a:r>
            <a:endParaRPr lang="pt-BR" altLang="pt-BR" sz="1800"/>
          </a:p>
        </p:txBody>
      </p:sp>
      <p:sp>
        <p:nvSpPr>
          <p:cNvPr id="93281" name="Rectangle 101"/>
          <p:cNvSpPr>
            <a:spLocks noChangeArrowheads="1"/>
          </p:cNvSpPr>
          <p:nvPr/>
        </p:nvSpPr>
        <p:spPr bwMode="auto">
          <a:xfrm>
            <a:off x="1246188" y="3289300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8 %</a:t>
            </a:r>
            <a:endParaRPr lang="pt-BR" altLang="pt-BR" sz="1800"/>
          </a:p>
        </p:txBody>
      </p:sp>
      <p:sp>
        <p:nvSpPr>
          <p:cNvPr id="93282" name="Rectangle 102"/>
          <p:cNvSpPr>
            <a:spLocks noChangeArrowheads="1"/>
          </p:cNvSpPr>
          <p:nvPr/>
        </p:nvSpPr>
        <p:spPr bwMode="auto">
          <a:xfrm>
            <a:off x="1246188" y="398303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4 %</a:t>
            </a:r>
            <a:endParaRPr lang="pt-BR" altLang="pt-BR" sz="1800"/>
          </a:p>
        </p:txBody>
      </p:sp>
      <p:sp>
        <p:nvSpPr>
          <p:cNvPr id="93283" name="Rectangle 103"/>
          <p:cNvSpPr>
            <a:spLocks noChangeArrowheads="1"/>
          </p:cNvSpPr>
          <p:nvPr/>
        </p:nvSpPr>
        <p:spPr bwMode="auto">
          <a:xfrm>
            <a:off x="1138238" y="15716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18 %</a:t>
            </a:r>
            <a:endParaRPr lang="pt-BR" altLang="pt-BR" sz="1800"/>
          </a:p>
        </p:txBody>
      </p:sp>
      <p:sp>
        <p:nvSpPr>
          <p:cNvPr id="93284" name="Rectangle 104"/>
          <p:cNvSpPr>
            <a:spLocks noChangeArrowheads="1"/>
          </p:cNvSpPr>
          <p:nvPr/>
        </p:nvSpPr>
        <p:spPr bwMode="auto">
          <a:xfrm>
            <a:off x="1138238" y="23002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14 %</a:t>
            </a:r>
            <a:endParaRPr lang="pt-BR" altLang="pt-BR" sz="1800"/>
          </a:p>
        </p:txBody>
      </p:sp>
      <p:sp>
        <p:nvSpPr>
          <p:cNvPr id="93285" name="Rectangle 105"/>
          <p:cNvSpPr>
            <a:spLocks noChangeArrowheads="1"/>
          </p:cNvSpPr>
          <p:nvPr/>
        </p:nvSpPr>
        <p:spPr bwMode="auto">
          <a:xfrm>
            <a:off x="1138238" y="29940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10 %</a:t>
            </a:r>
            <a:endParaRPr lang="pt-BR" altLang="pt-BR" sz="1800"/>
          </a:p>
        </p:txBody>
      </p:sp>
      <p:sp>
        <p:nvSpPr>
          <p:cNvPr id="93286" name="Rectangle 106"/>
          <p:cNvSpPr>
            <a:spLocks noChangeArrowheads="1"/>
          </p:cNvSpPr>
          <p:nvPr/>
        </p:nvSpPr>
        <p:spPr bwMode="auto">
          <a:xfrm>
            <a:off x="1246188" y="3687763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6 %</a:t>
            </a:r>
            <a:endParaRPr lang="pt-BR" altLang="pt-BR" sz="1800"/>
          </a:p>
        </p:txBody>
      </p:sp>
      <p:sp>
        <p:nvSpPr>
          <p:cNvPr id="93287" name="Rectangle 107"/>
          <p:cNvSpPr>
            <a:spLocks noChangeArrowheads="1"/>
          </p:cNvSpPr>
          <p:nvPr/>
        </p:nvSpPr>
        <p:spPr bwMode="auto">
          <a:xfrm>
            <a:off x="1246188" y="43830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2 %</a:t>
            </a:r>
            <a:endParaRPr lang="pt-BR" altLang="pt-BR" sz="1800"/>
          </a:p>
        </p:txBody>
      </p:sp>
      <p:sp>
        <p:nvSpPr>
          <p:cNvPr id="93288" name="Rectangle 108"/>
          <p:cNvSpPr>
            <a:spLocks noChangeArrowheads="1"/>
          </p:cNvSpPr>
          <p:nvPr/>
        </p:nvSpPr>
        <p:spPr bwMode="auto">
          <a:xfrm>
            <a:off x="1246188" y="46243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0 %</a:t>
            </a:r>
            <a:endParaRPr lang="pt-BR" altLang="pt-BR" sz="1800"/>
          </a:p>
        </p:txBody>
      </p:sp>
      <p:grpSp>
        <p:nvGrpSpPr>
          <p:cNvPr id="93289" name="Grupo 146"/>
          <p:cNvGrpSpPr>
            <a:grpSpLocks/>
          </p:cNvGrpSpPr>
          <p:nvPr/>
        </p:nvGrpSpPr>
        <p:grpSpPr bwMode="auto">
          <a:xfrm>
            <a:off x="2185988" y="4994275"/>
            <a:ext cx="5775325" cy="341313"/>
            <a:chOff x="2262188" y="5100638"/>
            <a:chExt cx="5775325" cy="341312"/>
          </a:xfrm>
        </p:grpSpPr>
        <p:sp>
          <p:nvSpPr>
            <p:cNvPr id="93296" name="Rectangle 119"/>
            <p:cNvSpPr>
              <a:spLocks noChangeArrowheads="1"/>
            </p:cNvSpPr>
            <p:nvPr/>
          </p:nvSpPr>
          <p:spPr bwMode="auto">
            <a:xfrm>
              <a:off x="2262188" y="5118100"/>
              <a:ext cx="56425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P:0,13</a:t>
              </a:r>
              <a:endParaRPr lang="pt-BR" altLang="pt-BR" sz="1800"/>
            </a:p>
          </p:txBody>
        </p:sp>
        <p:sp>
          <p:nvSpPr>
            <p:cNvPr id="93297" name="Rectangle 120"/>
            <p:cNvSpPr>
              <a:spLocks noChangeArrowheads="1"/>
            </p:cNvSpPr>
            <p:nvPr/>
          </p:nvSpPr>
          <p:spPr bwMode="auto">
            <a:xfrm>
              <a:off x="3135313" y="5118100"/>
              <a:ext cx="56425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P:2,28</a:t>
              </a:r>
              <a:endParaRPr lang="pt-BR" altLang="pt-BR" sz="1800"/>
            </a:p>
          </p:txBody>
        </p:sp>
        <p:sp>
          <p:nvSpPr>
            <p:cNvPr id="93298" name="Rectangle 121"/>
            <p:cNvSpPr>
              <a:spLocks noChangeArrowheads="1"/>
            </p:cNvSpPr>
            <p:nvPr/>
          </p:nvSpPr>
          <p:spPr bwMode="auto">
            <a:xfrm>
              <a:off x="3990975" y="5118100"/>
              <a:ext cx="56425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P:15,8</a:t>
              </a:r>
              <a:endParaRPr lang="pt-BR" altLang="pt-BR" sz="1800"/>
            </a:p>
          </p:txBody>
        </p:sp>
        <p:sp>
          <p:nvSpPr>
            <p:cNvPr id="93299" name="Rectangle 122"/>
            <p:cNvSpPr>
              <a:spLocks noChangeArrowheads="1"/>
            </p:cNvSpPr>
            <p:nvPr/>
          </p:nvSpPr>
          <p:spPr bwMode="auto">
            <a:xfrm>
              <a:off x="4894263" y="5100638"/>
              <a:ext cx="3365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p50</a:t>
              </a:r>
              <a:endParaRPr lang="pt-BR" altLang="pt-BR" sz="1800"/>
            </a:p>
          </p:txBody>
        </p:sp>
        <p:sp>
          <p:nvSpPr>
            <p:cNvPr id="93300" name="Rectangle 124"/>
            <p:cNvSpPr>
              <a:spLocks noChangeArrowheads="1"/>
            </p:cNvSpPr>
            <p:nvPr/>
          </p:nvSpPr>
          <p:spPr bwMode="auto">
            <a:xfrm>
              <a:off x="5630863" y="5118100"/>
              <a:ext cx="5032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p84,2</a:t>
              </a:r>
              <a:endParaRPr lang="pt-BR" altLang="pt-BR" sz="1800"/>
            </a:p>
          </p:txBody>
        </p:sp>
        <p:sp>
          <p:nvSpPr>
            <p:cNvPr id="93301" name="Rectangle 125"/>
            <p:cNvSpPr>
              <a:spLocks noChangeArrowheads="1"/>
            </p:cNvSpPr>
            <p:nvPr/>
          </p:nvSpPr>
          <p:spPr bwMode="auto">
            <a:xfrm>
              <a:off x="6456363" y="5118100"/>
              <a:ext cx="70961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p97,78</a:t>
              </a:r>
              <a:endParaRPr lang="pt-BR" altLang="pt-BR" sz="1800"/>
            </a:p>
          </p:txBody>
        </p:sp>
        <p:sp>
          <p:nvSpPr>
            <p:cNvPr id="93302" name="Rectangle 126"/>
            <p:cNvSpPr>
              <a:spLocks noChangeArrowheads="1"/>
            </p:cNvSpPr>
            <p:nvPr/>
          </p:nvSpPr>
          <p:spPr bwMode="auto">
            <a:xfrm>
              <a:off x="7327900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p99,87</a:t>
              </a:r>
              <a:endParaRPr lang="pt-BR" altLang="pt-BR" sz="1800"/>
            </a:p>
          </p:txBody>
        </p:sp>
      </p:grpSp>
      <p:sp>
        <p:nvSpPr>
          <p:cNvPr id="93290" name="Rectangle 127"/>
          <p:cNvSpPr>
            <a:spLocks noChangeArrowheads="1"/>
          </p:cNvSpPr>
          <p:nvPr/>
        </p:nvSpPr>
        <p:spPr bwMode="auto">
          <a:xfrm rot="-5400000">
            <a:off x="-286544" y="2834482"/>
            <a:ext cx="2079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Frqüência do valor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na população normal </a:t>
            </a:r>
            <a:endParaRPr lang="pt-BR" altLang="pt-BR" sz="1800"/>
          </a:p>
        </p:txBody>
      </p:sp>
      <p:sp>
        <p:nvSpPr>
          <p:cNvPr id="93291" name="Rectangle 129"/>
          <p:cNvSpPr>
            <a:spLocks noChangeArrowheads="1"/>
          </p:cNvSpPr>
          <p:nvPr/>
        </p:nvSpPr>
        <p:spPr bwMode="auto">
          <a:xfrm>
            <a:off x="3886200" y="838200"/>
            <a:ext cx="2608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Curva de Gauss</a:t>
            </a:r>
            <a:endParaRPr lang="pt-BR" altLang="pt-BR" sz="1800"/>
          </a:p>
        </p:txBody>
      </p:sp>
      <p:grpSp>
        <p:nvGrpSpPr>
          <p:cNvPr id="93292" name="Grupo 145"/>
          <p:cNvGrpSpPr>
            <a:grpSpLocks/>
          </p:cNvGrpSpPr>
          <p:nvPr/>
        </p:nvGrpSpPr>
        <p:grpSpPr bwMode="auto">
          <a:xfrm>
            <a:off x="792163" y="5445125"/>
            <a:ext cx="996950" cy="323850"/>
            <a:chOff x="792163" y="5759450"/>
            <a:chExt cx="997168" cy="323850"/>
          </a:xfrm>
        </p:grpSpPr>
        <p:sp>
          <p:nvSpPr>
            <p:cNvPr id="93294" name="Rectangle 132"/>
            <p:cNvSpPr>
              <a:spLocks noChangeArrowheads="1"/>
            </p:cNvSpPr>
            <p:nvPr/>
          </p:nvSpPr>
          <p:spPr bwMode="auto">
            <a:xfrm>
              <a:off x="792163" y="5759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endParaRPr lang="pt-BR" altLang="pt-BR" sz="1800"/>
            </a:p>
          </p:txBody>
        </p:sp>
        <p:sp>
          <p:nvSpPr>
            <p:cNvPr id="93295" name="Rectangle 133"/>
            <p:cNvSpPr>
              <a:spLocks noChangeArrowheads="1"/>
            </p:cNvSpPr>
            <p:nvPr/>
          </p:nvSpPr>
          <p:spPr bwMode="auto">
            <a:xfrm>
              <a:off x="900113" y="5759450"/>
              <a:ext cx="8892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percentil</a:t>
              </a:r>
              <a:endParaRPr lang="pt-BR" altLang="pt-BR" sz="1800"/>
            </a:p>
          </p:txBody>
        </p:sp>
      </p:grpSp>
      <p:sp>
        <p:nvSpPr>
          <p:cNvPr id="93293" name="Freeform 35"/>
          <p:cNvSpPr>
            <a:spLocks/>
          </p:cNvSpPr>
          <p:nvPr/>
        </p:nvSpPr>
        <p:spPr bwMode="auto">
          <a:xfrm>
            <a:off x="2311400" y="1446213"/>
            <a:ext cx="5480050" cy="3316287"/>
          </a:xfrm>
          <a:custGeom>
            <a:avLst/>
            <a:gdLst>
              <a:gd name="T0" fmla="*/ 2147483646 w 3452"/>
              <a:gd name="T1" fmla="*/ 2147483646 h 2089"/>
              <a:gd name="T2" fmla="*/ 2147483646 w 3452"/>
              <a:gd name="T3" fmla="*/ 2147483646 h 2089"/>
              <a:gd name="T4" fmla="*/ 2147483646 w 3452"/>
              <a:gd name="T5" fmla="*/ 2147483646 h 2089"/>
              <a:gd name="T6" fmla="*/ 2147483646 w 3452"/>
              <a:gd name="T7" fmla="*/ 2147483646 h 2089"/>
              <a:gd name="T8" fmla="*/ 2147483646 w 3452"/>
              <a:gd name="T9" fmla="*/ 2147483646 h 2089"/>
              <a:gd name="T10" fmla="*/ 2147483646 w 3452"/>
              <a:gd name="T11" fmla="*/ 2147483646 h 2089"/>
              <a:gd name="T12" fmla="*/ 2147483646 w 3452"/>
              <a:gd name="T13" fmla="*/ 2147483646 h 2089"/>
              <a:gd name="T14" fmla="*/ 2147483646 w 3452"/>
              <a:gd name="T15" fmla="*/ 2147483646 h 2089"/>
              <a:gd name="T16" fmla="*/ 2147483646 w 3452"/>
              <a:gd name="T17" fmla="*/ 2147483646 h 2089"/>
              <a:gd name="T18" fmla="*/ 2147483646 w 3452"/>
              <a:gd name="T19" fmla="*/ 2147483646 h 2089"/>
              <a:gd name="T20" fmla="*/ 2147483646 w 3452"/>
              <a:gd name="T21" fmla="*/ 2147483646 h 2089"/>
              <a:gd name="T22" fmla="*/ 2147483646 w 3452"/>
              <a:gd name="T23" fmla="*/ 2147483646 h 2089"/>
              <a:gd name="T24" fmla="*/ 2147483646 w 3452"/>
              <a:gd name="T25" fmla="*/ 2147483646 h 2089"/>
              <a:gd name="T26" fmla="*/ 2147483646 w 3452"/>
              <a:gd name="T27" fmla="*/ 2147483646 h 2089"/>
              <a:gd name="T28" fmla="*/ 2147483646 w 3452"/>
              <a:gd name="T29" fmla="*/ 0 h 2089"/>
              <a:gd name="T30" fmla="*/ 2147483646 w 3452"/>
              <a:gd name="T31" fmla="*/ 2147483646 h 2089"/>
              <a:gd name="T32" fmla="*/ 2147483646 w 3452"/>
              <a:gd name="T33" fmla="*/ 2147483646 h 2089"/>
              <a:gd name="T34" fmla="*/ 2147483646 w 3452"/>
              <a:gd name="T35" fmla="*/ 2147483646 h 2089"/>
              <a:gd name="T36" fmla="*/ 2147483646 w 3452"/>
              <a:gd name="T37" fmla="*/ 2147483646 h 2089"/>
              <a:gd name="T38" fmla="*/ 2147483646 w 3452"/>
              <a:gd name="T39" fmla="*/ 2147483646 h 2089"/>
              <a:gd name="T40" fmla="*/ 2147483646 w 3452"/>
              <a:gd name="T41" fmla="*/ 2147483646 h 2089"/>
              <a:gd name="T42" fmla="*/ 2147483646 w 3452"/>
              <a:gd name="T43" fmla="*/ 2147483646 h 2089"/>
              <a:gd name="T44" fmla="*/ 2147483646 w 3452"/>
              <a:gd name="T45" fmla="*/ 2147483646 h 2089"/>
              <a:gd name="T46" fmla="*/ 2147483646 w 3452"/>
              <a:gd name="T47" fmla="*/ 2147483646 h 2089"/>
              <a:gd name="T48" fmla="*/ 2147483646 w 3452"/>
              <a:gd name="T49" fmla="*/ 2147483646 h 2089"/>
              <a:gd name="T50" fmla="*/ 2147483646 w 3452"/>
              <a:gd name="T51" fmla="*/ 2147483646 h 2089"/>
              <a:gd name="T52" fmla="*/ 2147483646 w 3452"/>
              <a:gd name="T53" fmla="*/ 2147483646 h 2089"/>
              <a:gd name="T54" fmla="*/ 2147483646 w 3452"/>
              <a:gd name="T55" fmla="*/ 2147483646 h 2089"/>
              <a:gd name="T56" fmla="*/ 2147483646 w 3452"/>
              <a:gd name="T57" fmla="*/ 2147483646 h 2089"/>
              <a:gd name="T58" fmla="*/ 2147483646 w 3452"/>
              <a:gd name="T59" fmla="*/ 2147483646 h 2089"/>
              <a:gd name="T60" fmla="*/ 2147483646 w 3452"/>
              <a:gd name="T61" fmla="*/ 2147483646 h 2089"/>
              <a:gd name="T62" fmla="*/ 2147483646 w 3452"/>
              <a:gd name="T63" fmla="*/ 2147483646 h 2089"/>
              <a:gd name="T64" fmla="*/ 2147483646 w 3452"/>
              <a:gd name="T65" fmla="*/ 2147483646 h 2089"/>
              <a:gd name="T66" fmla="*/ 2147483646 w 3452"/>
              <a:gd name="T67" fmla="*/ 2147483646 h 2089"/>
              <a:gd name="T68" fmla="*/ 2147483646 w 3452"/>
              <a:gd name="T69" fmla="*/ 2147483646 h 2089"/>
              <a:gd name="T70" fmla="*/ 2147483646 w 3452"/>
              <a:gd name="T71" fmla="*/ 2147483646 h 2089"/>
              <a:gd name="T72" fmla="*/ 2147483646 w 3452"/>
              <a:gd name="T73" fmla="*/ 2147483646 h 2089"/>
              <a:gd name="T74" fmla="*/ 2147483646 w 3452"/>
              <a:gd name="T75" fmla="*/ 2147483646 h 2089"/>
              <a:gd name="T76" fmla="*/ 2147483646 w 3452"/>
              <a:gd name="T77" fmla="*/ 2147483646 h 2089"/>
              <a:gd name="T78" fmla="*/ 2147483646 w 3452"/>
              <a:gd name="T79" fmla="*/ 2147483646 h 2089"/>
              <a:gd name="T80" fmla="*/ 2147483646 w 3452"/>
              <a:gd name="T81" fmla="*/ 2147483646 h 2089"/>
              <a:gd name="T82" fmla="*/ 2147483646 w 3452"/>
              <a:gd name="T83" fmla="*/ 2147483646 h 2089"/>
              <a:gd name="T84" fmla="*/ 2147483646 w 3452"/>
              <a:gd name="T85" fmla="*/ 2147483646 h 2089"/>
              <a:gd name="T86" fmla="*/ 2147483646 w 3452"/>
              <a:gd name="T87" fmla="*/ 2147483646 h 2089"/>
              <a:gd name="T88" fmla="*/ 2147483646 w 3452"/>
              <a:gd name="T89" fmla="*/ 2147483646 h 2089"/>
              <a:gd name="T90" fmla="*/ 2147483646 w 3452"/>
              <a:gd name="T91" fmla="*/ 2147483646 h 2089"/>
              <a:gd name="T92" fmla="*/ 2147483646 w 3452"/>
              <a:gd name="T93" fmla="*/ 2147483646 h 2089"/>
              <a:gd name="T94" fmla="*/ 2147483646 w 3452"/>
              <a:gd name="T95" fmla="*/ 2147483646 h 2089"/>
              <a:gd name="T96" fmla="*/ 2147483646 w 3452"/>
              <a:gd name="T97" fmla="*/ 2147483646 h 2089"/>
              <a:gd name="T98" fmla="*/ 2147483646 w 3452"/>
              <a:gd name="T99" fmla="*/ 2147483646 h 2089"/>
              <a:gd name="T100" fmla="*/ 2147483646 w 3452"/>
              <a:gd name="T101" fmla="*/ 2147483646 h 2089"/>
              <a:gd name="T102" fmla="*/ 2147483646 w 3452"/>
              <a:gd name="T103" fmla="*/ 2147483646 h 2089"/>
              <a:gd name="T104" fmla="*/ 2147483646 w 3452"/>
              <a:gd name="T105" fmla="*/ 2147483646 h 2089"/>
              <a:gd name="T106" fmla="*/ 2147483646 w 3452"/>
              <a:gd name="T107" fmla="*/ 2147483646 h 2089"/>
              <a:gd name="T108" fmla="*/ 2147483646 w 3452"/>
              <a:gd name="T109" fmla="*/ 2147483646 h 2089"/>
              <a:gd name="T110" fmla="*/ 2147483646 w 3452"/>
              <a:gd name="T111" fmla="*/ 2147483646 h 2089"/>
              <a:gd name="T112" fmla="*/ 2147483646 w 3452"/>
              <a:gd name="T113" fmla="*/ 2147483646 h 2089"/>
              <a:gd name="T114" fmla="*/ 2147483646 w 3452"/>
              <a:gd name="T115" fmla="*/ 2147483646 h 2089"/>
              <a:gd name="T116" fmla="*/ 2147483646 w 3452"/>
              <a:gd name="T117" fmla="*/ 2147483646 h 20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52"/>
              <a:gd name="T178" fmla="*/ 0 h 2089"/>
              <a:gd name="T179" fmla="*/ 3452 w 3452"/>
              <a:gd name="T180" fmla="*/ 2089 h 20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52" h="2089">
                <a:moveTo>
                  <a:pt x="0" y="2070"/>
                </a:moveTo>
                <a:lnTo>
                  <a:pt x="23" y="2069"/>
                </a:lnTo>
                <a:lnTo>
                  <a:pt x="86" y="2063"/>
                </a:lnTo>
                <a:lnTo>
                  <a:pt x="171" y="2050"/>
                </a:lnTo>
                <a:lnTo>
                  <a:pt x="217" y="2040"/>
                </a:lnTo>
                <a:lnTo>
                  <a:pt x="263" y="2027"/>
                </a:lnTo>
                <a:lnTo>
                  <a:pt x="350" y="1999"/>
                </a:lnTo>
                <a:lnTo>
                  <a:pt x="409" y="1976"/>
                </a:lnTo>
                <a:lnTo>
                  <a:pt x="433" y="1962"/>
                </a:lnTo>
                <a:lnTo>
                  <a:pt x="459" y="1947"/>
                </a:lnTo>
                <a:lnTo>
                  <a:pt x="525" y="1900"/>
                </a:lnTo>
                <a:lnTo>
                  <a:pt x="579" y="1860"/>
                </a:lnTo>
                <a:lnTo>
                  <a:pt x="621" y="1826"/>
                </a:lnTo>
                <a:lnTo>
                  <a:pt x="654" y="1795"/>
                </a:lnTo>
                <a:lnTo>
                  <a:pt x="680" y="1766"/>
                </a:lnTo>
                <a:lnTo>
                  <a:pt x="704" y="1735"/>
                </a:lnTo>
                <a:lnTo>
                  <a:pt x="728" y="1701"/>
                </a:lnTo>
                <a:lnTo>
                  <a:pt x="788" y="1613"/>
                </a:lnTo>
                <a:lnTo>
                  <a:pt x="839" y="1537"/>
                </a:lnTo>
                <a:lnTo>
                  <a:pt x="880" y="1472"/>
                </a:lnTo>
                <a:lnTo>
                  <a:pt x="912" y="1413"/>
                </a:lnTo>
                <a:lnTo>
                  <a:pt x="939" y="1358"/>
                </a:lnTo>
                <a:lnTo>
                  <a:pt x="989" y="1243"/>
                </a:lnTo>
                <a:lnTo>
                  <a:pt x="1053" y="1098"/>
                </a:lnTo>
                <a:lnTo>
                  <a:pt x="1095" y="1005"/>
                </a:lnTo>
                <a:lnTo>
                  <a:pt x="1130" y="923"/>
                </a:lnTo>
                <a:lnTo>
                  <a:pt x="1187" y="779"/>
                </a:lnTo>
                <a:lnTo>
                  <a:pt x="1242" y="638"/>
                </a:lnTo>
                <a:lnTo>
                  <a:pt x="1277" y="561"/>
                </a:lnTo>
                <a:lnTo>
                  <a:pt x="1319" y="475"/>
                </a:lnTo>
                <a:lnTo>
                  <a:pt x="1347" y="413"/>
                </a:lnTo>
                <a:lnTo>
                  <a:pt x="1370" y="350"/>
                </a:lnTo>
                <a:lnTo>
                  <a:pt x="1392" y="287"/>
                </a:lnTo>
                <a:lnTo>
                  <a:pt x="1414" y="226"/>
                </a:lnTo>
                <a:lnTo>
                  <a:pt x="1443" y="168"/>
                </a:lnTo>
                <a:lnTo>
                  <a:pt x="1459" y="140"/>
                </a:lnTo>
                <a:lnTo>
                  <a:pt x="1479" y="114"/>
                </a:lnTo>
                <a:lnTo>
                  <a:pt x="1501" y="90"/>
                </a:lnTo>
                <a:lnTo>
                  <a:pt x="1527" y="68"/>
                </a:lnTo>
                <a:lnTo>
                  <a:pt x="1556" y="48"/>
                </a:lnTo>
                <a:lnTo>
                  <a:pt x="1589" y="30"/>
                </a:lnTo>
                <a:lnTo>
                  <a:pt x="1621" y="17"/>
                </a:lnTo>
                <a:lnTo>
                  <a:pt x="1655" y="8"/>
                </a:lnTo>
                <a:lnTo>
                  <a:pt x="1690" y="3"/>
                </a:lnTo>
                <a:lnTo>
                  <a:pt x="1726" y="0"/>
                </a:lnTo>
                <a:lnTo>
                  <a:pt x="1761" y="2"/>
                </a:lnTo>
                <a:lnTo>
                  <a:pt x="1796" y="8"/>
                </a:lnTo>
                <a:lnTo>
                  <a:pt x="1830" y="17"/>
                </a:lnTo>
                <a:lnTo>
                  <a:pt x="1862" y="30"/>
                </a:lnTo>
                <a:lnTo>
                  <a:pt x="1895" y="47"/>
                </a:lnTo>
                <a:lnTo>
                  <a:pt x="1923" y="67"/>
                </a:lnTo>
                <a:lnTo>
                  <a:pt x="1949" y="89"/>
                </a:lnTo>
                <a:lnTo>
                  <a:pt x="1971" y="113"/>
                </a:lnTo>
                <a:lnTo>
                  <a:pt x="1991" y="139"/>
                </a:lnTo>
                <a:lnTo>
                  <a:pt x="2007" y="166"/>
                </a:lnTo>
                <a:lnTo>
                  <a:pt x="2036" y="225"/>
                </a:lnTo>
                <a:lnTo>
                  <a:pt x="2059" y="286"/>
                </a:lnTo>
                <a:lnTo>
                  <a:pt x="2081" y="350"/>
                </a:lnTo>
                <a:lnTo>
                  <a:pt x="2105" y="413"/>
                </a:lnTo>
                <a:lnTo>
                  <a:pt x="2133" y="475"/>
                </a:lnTo>
                <a:lnTo>
                  <a:pt x="2176" y="563"/>
                </a:lnTo>
                <a:lnTo>
                  <a:pt x="2211" y="640"/>
                </a:lnTo>
                <a:lnTo>
                  <a:pt x="2265" y="778"/>
                </a:lnTo>
                <a:lnTo>
                  <a:pt x="2320" y="920"/>
                </a:lnTo>
                <a:lnTo>
                  <a:pt x="2355" y="1002"/>
                </a:lnTo>
                <a:lnTo>
                  <a:pt x="2398" y="1098"/>
                </a:lnTo>
                <a:lnTo>
                  <a:pt x="2464" y="1245"/>
                </a:lnTo>
                <a:lnTo>
                  <a:pt x="2514" y="1360"/>
                </a:lnTo>
                <a:lnTo>
                  <a:pt x="2540" y="1414"/>
                </a:lnTo>
                <a:lnTo>
                  <a:pt x="2572" y="1472"/>
                </a:lnTo>
                <a:lnTo>
                  <a:pt x="2612" y="1537"/>
                </a:lnTo>
                <a:lnTo>
                  <a:pt x="2663" y="1613"/>
                </a:lnTo>
                <a:lnTo>
                  <a:pt x="2724" y="1702"/>
                </a:lnTo>
                <a:lnTo>
                  <a:pt x="2772" y="1766"/>
                </a:lnTo>
                <a:lnTo>
                  <a:pt x="2798" y="1795"/>
                </a:lnTo>
                <a:lnTo>
                  <a:pt x="2831" y="1825"/>
                </a:lnTo>
                <a:lnTo>
                  <a:pt x="2873" y="1860"/>
                </a:lnTo>
                <a:lnTo>
                  <a:pt x="2927" y="1900"/>
                </a:lnTo>
                <a:lnTo>
                  <a:pt x="2994" y="1947"/>
                </a:lnTo>
                <a:lnTo>
                  <a:pt x="3020" y="1964"/>
                </a:lnTo>
                <a:lnTo>
                  <a:pt x="3045" y="1976"/>
                </a:lnTo>
                <a:lnTo>
                  <a:pt x="3071" y="1989"/>
                </a:lnTo>
                <a:lnTo>
                  <a:pt x="3102" y="2000"/>
                </a:lnTo>
                <a:lnTo>
                  <a:pt x="3189" y="2028"/>
                </a:lnTo>
                <a:lnTo>
                  <a:pt x="3235" y="2040"/>
                </a:lnTo>
                <a:lnTo>
                  <a:pt x="3282" y="2050"/>
                </a:lnTo>
                <a:lnTo>
                  <a:pt x="3367" y="2063"/>
                </a:lnTo>
                <a:lnTo>
                  <a:pt x="3429" y="2069"/>
                </a:lnTo>
                <a:lnTo>
                  <a:pt x="3452" y="2070"/>
                </a:lnTo>
                <a:lnTo>
                  <a:pt x="3452" y="2089"/>
                </a:lnTo>
                <a:lnTo>
                  <a:pt x="3427" y="2088"/>
                </a:lnTo>
                <a:lnTo>
                  <a:pt x="3364" y="2082"/>
                </a:lnTo>
                <a:lnTo>
                  <a:pt x="3277" y="2069"/>
                </a:lnTo>
                <a:lnTo>
                  <a:pt x="3231" y="2059"/>
                </a:lnTo>
                <a:lnTo>
                  <a:pt x="3184" y="2046"/>
                </a:lnTo>
                <a:lnTo>
                  <a:pt x="3096" y="2018"/>
                </a:lnTo>
                <a:lnTo>
                  <a:pt x="3063" y="2006"/>
                </a:lnTo>
                <a:lnTo>
                  <a:pt x="3035" y="1993"/>
                </a:lnTo>
                <a:lnTo>
                  <a:pt x="3009" y="1980"/>
                </a:lnTo>
                <a:lnTo>
                  <a:pt x="2983" y="1963"/>
                </a:lnTo>
                <a:lnTo>
                  <a:pt x="2915" y="1916"/>
                </a:lnTo>
                <a:lnTo>
                  <a:pt x="2860" y="1875"/>
                </a:lnTo>
                <a:lnTo>
                  <a:pt x="2818" y="1840"/>
                </a:lnTo>
                <a:lnTo>
                  <a:pt x="2784" y="1808"/>
                </a:lnTo>
                <a:lnTo>
                  <a:pt x="2756" y="1778"/>
                </a:lnTo>
                <a:lnTo>
                  <a:pt x="2708" y="1713"/>
                </a:lnTo>
                <a:lnTo>
                  <a:pt x="2648" y="1624"/>
                </a:lnTo>
                <a:lnTo>
                  <a:pt x="2595" y="1546"/>
                </a:lnTo>
                <a:lnTo>
                  <a:pt x="2555" y="1481"/>
                </a:lnTo>
                <a:lnTo>
                  <a:pt x="2522" y="1423"/>
                </a:lnTo>
                <a:lnTo>
                  <a:pt x="2496" y="1367"/>
                </a:lnTo>
                <a:lnTo>
                  <a:pt x="2446" y="1253"/>
                </a:lnTo>
                <a:lnTo>
                  <a:pt x="2381" y="1106"/>
                </a:lnTo>
                <a:lnTo>
                  <a:pt x="2337" y="1010"/>
                </a:lnTo>
                <a:lnTo>
                  <a:pt x="2302" y="927"/>
                </a:lnTo>
                <a:lnTo>
                  <a:pt x="2247" y="784"/>
                </a:lnTo>
                <a:lnTo>
                  <a:pt x="2193" y="648"/>
                </a:lnTo>
                <a:lnTo>
                  <a:pt x="2158" y="571"/>
                </a:lnTo>
                <a:lnTo>
                  <a:pt x="2115" y="483"/>
                </a:lnTo>
                <a:lnTo>
                  <a:pt x="2087" y="420"/>
                </a:lnTo>
                <a:lnTo>
                  <a:pt x="2063" y="356"/>
                </a:lnTo>
                <a:lnTo>
                  <a:pt x="2041" y="293"/>
                </a:lnTo>
                <a:lnTo>
                  <a:pt x="2018" y="233"/>
                </a:lnTo>
                <a:lnTo>
                  <a:pt x="1991" y="177"/>
                </a:lnTo>
                <a:lnTo>
                  <a:pt x="1975" y="150"/>
                </a:lnTo>
                <a:lnTo>
                  <a:pt x="1957" y="126"/>
                </a:lnTo>
                <a:lnTo>
                  <a:pt x="1936" y="104"/>
                </a:lnTo>
                <a:lnTo>
                  <a:pt x="1912" y="82"/>
                </a:lnTo>
                <a:lnTo>
                  <a:pt x="1886" y="64"/>
                </a:lnTo>
                <a:lnTo>
                  <a:pt x="1855" y="48"/>
                </a:lnTo>
                <a:lnTo>
                  <a:pt x="1825" y="36"/>
                </a:lnTo>
                <a:lnTo>
                  <a:pt x="1793" y="27"/>
                </a:lnTo>
                <a:lnTo>
                  <a:pt x="1760" y="22"/>
                </a:lnTo>
                <a:lnTo>
                  <a:pt x="1726" y="20"/>
                </a:lnTo>
                <a:lnTo>
                  <a:pt x="1693" y="22"/>
                </a:lnTo>
                <a:lnTo>
                  <a:pt x="1661" y="27"/>
                </a:lnTo>
                <a:lnTo>
                  <a:pt x="1628" y="36"/>
                </a:lnTo>
                <a:lnTo>
                  <a:pt x="1598" y="47"/>
                </a:lnTo>
                <a:lnTo>
                  <a:pt x="1567" y="64"/>
                </a:lnTo>
                <a:lnTo>
                  <a:pt x="1540" y="82"/>
                </a:lnTo>
                <a:lnTo>
                  <a:pt x="1515" y="103"/>
                </a:lnTo>
                <a:lnTo>
                  <a:pt x="1495" y="126"/>
                </a:lnTo>
                <a:lnTo>
                  <a:pt x="1476" y="150"/>
                </a:lnTo>
                <a:lnTo>
                  <a:pt x="1461" y="177"/>
                </a:lnTo>
                <a:lnTo>
                  <a:pt x="1433" y="233"/>
                </a:lnTo>
                <a:lnTo>
                  <a:pt x="1410" y="294"/>
                </a:lnTo>
                <a:lnTo>
                  <a:pt x="1388" y="356"/>
                </a:lnTo>
                <a:lnTo>
                  <a:pt x="1365" y="421"/>
                </a:lnTo>
                <a:lnTo>
                  <a:pt x="1337" y="483"/>
                </a:lnTo>
                <a:lnTo>
                  <a:pt x="1295" y="569"/>
                </a:lnTo>
                <a:lnTo>
                  <a:pt x="1260" y="645"/>
                </a:lnTo>
                <a:lnTo>
                  <a:pt x="1204" y="786"/>
                </a:lnTo>
                <a:lnTo>
                  <a:pt x="1148" y="931"/>
                </a:lnTo>
                <a:lnTo>
                  <a:pt x="1113" y="1013"/>
                </a:lnTo>
                <a:lnTo>
                  <a:pt x="1071" y="1106"/>
                </a:lnTo>
                <a:lnTo>
                  <a:pt x="1007" y="1251"/>
                </a:lnTo>
                <a:lnTo>
                  <a:pt x="956" y="1367"/>
                </a:lnTo>
                <a:lnTo>
                  <a:pt x="929" y="1423"/>
                </a:lnTo>
                <a:lnTo>
                  <a:pt x="897" y="1482"/>
                </a:lnTo>
                <a:lnTo>
                  <a:pt x="856" y="1548"/>
                </a:lnTo>
                <a:lnTo>
                  <a:pt x="804" y="1624"/>
                </a:lnTo>
                <a:lnTo>
                  <a:pt x="744" y="1712"/>
                </a:lnTo>
                <a:lnTo>
                  <a:pt x="719" y="1747"/>
                </a:lnTo>
                <a:lnTo>
                  <a:pt x="694" y="1778"/>
                </a:lnTo>
                <a:lnTo>
                  <a:pt x="666" y="1809"/>
                </a:lnTo>
                <a:lnTo>
                  <a:pt x="633" y="1840"/>
                </a:lnTo>
                <a:lnTo>
                  <a:pt x="590" y="1876"/>
                </a:lnTo>
                <a:lnTo>
                  <a:pt x="537" y="1916"/>
                </a:lnTo>
                <a:lnTo>
                  <a:pt x="469" y="1963"/>
                </a:lnTo>
                <a:lnTo>
                  <a:pt x="443" y="1980"/>
                </a:lnTo>
                <a:lnTo>
                  <a:pt x="416" y="1994"/>
                </a:lnTo>
                <a:lnTo>
                  <a:pt x="356" y="2018"/>
                </a:lnTo>
                <a:lnTo>
                  <a:pt x="268" y="2046"/>
                </a:lnTo>
                <a:lnTo>
                  <a:pt x="221" y="2059"/>
                </a:lnTo>
                <a:lnTo>
                  <a:pt x="174" y="2069"/>
                </a:lnTo>
                <a:lnTo>
                  <a:pt x="88" y="2082"/>
                </a:lnTo>
                <a:lnTo>
                  <a:pt x="24" y="2088"/>
                </a:lnTo>
                <a:lnTo>
                  <a:pt x="0" y="2089"/>
                </a:lnTo>
                <a:lnTo>
                  <a:pt x="0" y="207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4212" name="Line 3"/>
          <p:cNvSpPr>
            <a:spLocks noChangeShapeType="1"/>
          </p:cNvSpPr>
          <p:nvPr/>
        </p:nvSpPr>
        <p:spPr bwMode="auto">
          <a:xfrm>
            <a:off x="782638" y="428625"/>
            <a:ext cx="0" cy="585628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>
            <a:outerShdw dist="35921" dir="2700000" sx="92999" sy="92999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3" name="Line 4"/>
          <p:cNvSpPr>
            <a:spLocks noChangeShapeType="1"/>
          </p:cNvSpPr>
          <p:nvPr/>
        </p:nvSpPr>
        <p:spPr bwMode="auto">
          <a:xfrm>
            <a:off x="404813" y="6284913"/>
            <a:ext cx="1403350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35921" dir="2700000" sx="92999" sy="92999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1000125" y="514350"/>
            <a:ext cx="7704138" cy="5200650"/>
          </a:xfrm>
          <a:prstGeom prst="rect">
            <a:avLst/>
          </a:prstGeom>
          <a:noFill/>
          <a:ln>
            <a:noFill/>
          </a:ln>
          <a:effectLst>
            <a:outerShdw dist="35921" dir="2700000" sx="92999" sy="92999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4800" b="1">
                <a:solidFill>
                  <a:srgbClr val="FFFF00"/>
                </a:solidFill>
                <a:latin typeface="Comic Sans MS" panose="030F0702030302020204" pitchFamily="66" charset="0"/>
              </a:rPr>
              <a:t>Escore Z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Quantidade de Desvios Padrão que um indivíduo dista da média ( de seu grupo de idade e sexo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0" y="755650"/>
            <a:ext cx="38338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C000"/>
                </a:solidFill>
              </a:rPr>
              <a:t>Criança     estatura observada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C000"/>
                </a:solidFill>
              </a:rPr>
              <a:t>                                    (E</a:t>
            </a:r>
            <a:r>
              <a:rPr lang="pt-BR" altLang="pt-BR" sz="1600" b="1" baseline="-25000">
                <a:solidFill>
                  <a:srgbClr val="FFC000"/>
                </a:solidFill>
              </a:rPr>
              <a:t>O</a:t>
            </a:r>
            <a:r>
              <a:rPr lang="pt-BR" altLang="pt-BR" sz="1600" b="1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350838" y="1617663"/>
            <a:ext cx="463550" cy="36369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09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719263" y="1595438"/>
            <a:ext cx="1506537" cy="36369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128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130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144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132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108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115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120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124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136 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133 cm</a:t>
            </a:r>
          </a:p>
        </p:txBody>
      </p:sp>
      <p:sp>
        <p:nvSpPr>
          <p:cNvPr id="95239" name="Text Box 8"/>
          <p:cNvSpPr txBox="1">
            <a:spLocks noChangeArrowheads="1"/>
          </p:cNvSpPr>
          <p:nvPr/>
        </p:nvSpPr>
        <p:spPr bwMode="auto">
          <a:xfrm>
            <a:off x="549275" y="5651500"/>
            <a:ext cx="240665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00"/>
                </a:solidFill>
              </a:rPr>
              <a:t>Média(x)      127 cm</a:t>
            </a:r>
          </a:p>
        </p:txBody>
      </p:sp>
      <p:sp>
        <p:nvSpPr>
          <p:cNvPr id="95240" name="Text Box 9"/>
          <p:cNvSpPr txBox="1">
            <a:spLocks noChangeArrowheads="1"/>
          </p:cNvSpPr>
          <p:nvPr/>
        </p:nvSpPr>
        <p:spPr bwMode="auto">
          <a:xfrm>
            <a:off x="2781300" y="795338"/>
            <a:ext cx="2501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C000"/>
                </a:solidFill>
              </a:rPr>
              <a:t>(E</a:t>
            </a:r>
            <a:r>
              <a:rPr lang="pt-BR" altLang="pt-BR" sz="1600" b="1" baseline="-25000">
                <a:solidFill>
                  <a:srgbClr val="FFC000"/>
                </a:solidFill>
              </a:rPr>
              <a:t>O </a:t>
            </a:r>
            <a:r>
              <a:rPr lang="pt-BR" altLang="pt-BR" sz="1600" b="1">
                <a:solidFill>
                  <a:srgbClr val="FFC000"/>
                </a:solidFill>
              </a:rPr>
              <a:t>- média)</a:t>
            </a:r>
          </a:p>
        </p:txBody>
      </p:sp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3284538" y="1658938"/>
            <a:ext cx="1943100" cy="36369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128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130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144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17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132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108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-19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115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-12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120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-07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124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-03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136 - 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133 – </a:t>
            </a:r>
            <a:r>
              <a:rPr lang="pt-BR" altLang="pt-BR" sz="1600" b="1">
                <a:solidFill>
                  <a:srgbClr val="FFFF00"/>
                </a:solidFill>
              </a:rPr>
              <a:t>127</a:t>
            </a:r>
            <a:r>
              <a:rPr lang="pt-BR" altLang="pt-BR" sz="1600" b="1">
                <a:solidFill>
                  <a:schemeClr val="bg1"/>
                </a:solidFill>
              </a:rPr>
              <a:t>=  06</a:t>
            </a:r>
          </a:p>
        </p:txBody>
      </p:sp>
      <p:sp>
        <p:nvSpPr>
          <p:cNvPr id="95242" name="Text Box 12"/>
          <p:cNvSpPr txBox="1">
            <a:spLocks noChangeArrowheads="1"/>
          </p:cNvSpPr>
          <p:nvPr/>
        </p:nvSpPr>
        <p:spPr bwMode="auto">
          <a:xfrm>
            <a:off x="4870450" y="731838"/>
            <a:ext cx="107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C000"/>
                </a:solidFill>
              </a:rPr>
              <a:t>(E</a:t>
            </a:r>
            <a:r>
              <a:rPr lang="pt-BR" altLang="pt-BR" sz="1600" b="1" baseline="-25000">
                <a:solidFill>
                  <a:srgbClr val="FFC000"/>
                </a:solidFill>
              </a:rPr>
              <a:t>O </a:t>
            </a:r>
            <a:r>
              <a:rPr lang="pt-BR" altLang="pt-BR" sz="1600" b="1">
                <a:solidFill>
                  <a:srgbClr val="FFC000"/>
                </a:solidFill>
              </a:rPr>
              <a:t>- x)</a:t>
            </a:r>
            <a:r>
              <a:rPr lang="pt-BR" altLang="pt-BR" sz="1600" b="1" baseline="3000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5084763" y="1619250"/>
            <a:ext cx="593725" cy="363696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01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09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289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25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361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144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49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09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81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99"/>
                </a:solidFill>
              </a:rPr>
              <a:t>36</a:t>
            </a:r>
          </a:p>
        </p:txBody>
      </p:sp>
      <p:sp>
        <p:nvSpPr>
          <p:cNvPr id="95244" name="Line 7"/>
          <p:cNvSpPr>
            <a:spLocks noChangeShapeType="1"/>
          </p:cNvSpPr>
          <p:nvPr/>
        </p:nvSpPr>
        <p:spPr bwMode="auto">
          <a:xfrm>
            <a:off x="404813" y="5580063"/>
            <a:ext cx="6048375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4835525" y="5632450"/>
            <a:ext cx="1392238" cy="338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rgbClr val="FFFF00"/>
                </a:solidFill>
              </a:rPr>
              <a:t>TOTAL 1004</a:t>
            </a:r>
          </a:p>
        </p:txBody>
      </p:sp>
      <p:grpSp>
        <p:nvGrpSpPr>
          <p:cNvPr id="95246" name="Grupo 31"/>
          <p:cNvGrpSpPr>
            <a:grpSpLocks/>
          </p:cNvGrpSpPr>
          <p:nvPr/>
        </p:nvGrpSpPr>
        <p:grpSpPr bwMode="auto">
          <a:xfrm>
            <a:off x="6143625" y="4500563"/>
            <a:ext cx="2928938" cy="768350"/>
            <a:chOff x="765175" y="6659563"/>
            <a:chExt cx="2879725" cy="768350"/>
          </a:xfrm>
        </p:grpSpPr>
        <p:sp>
          <p:nvSpPr>
            <p:cNvPr id="95259" name="Text Box 15"/>
            <p:cNvSpPr txBox="1">
              <a:spLocks noChangeArrowheads="1"/>
            </p:cNvSpPr>
            <p:nvPr/>
          </p:nvSpPr>
          <p:spPr bwMode="auto">
            <a:xfrm>
              <a:off x="765175" y="6877050"/>
              <a:ext cx="991125" cy="3667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</a:rPr>
                <a:t>dp = </a:t>
              </a:r>
            </a:p>
          </p:txBody>
        </p:sp>
        <p:grpSp>
          <p:nvGrpSpPr>
            <p:cNvPr id="95260" name="Group 16"/>
            <p:cNvGrpSpPr>
              <a:grpSpLocks/>
            </p:cNvGrpSpPr>
            <p:nvPr/>
          </p:nvGrpSpPr>
          <p:grpSpPr bwMode="auto">
            <a:xfrm>
              <a:off x="1412875" y="6659563"/>
              <a:ext cx="1728788" cy="768350"/>
              <a:chOff x="612" y="3430"/>
              <a:chExt cx="1452" cy="363"/>
            </a:xfrm>
          </p:grpSpPr>
          <p:sp>
            <p:nvSpPr>
              <p:cNvPr id="95262" name="Line 17"/>
              <p:cNvSpPr>
                <a:spLocks noChangeShapeType="1"/>
              </p:cNvSpPr>
              <p:nvPr/>
            </p:nvSpPr>
            <p:spPr bwMode="auto">
              <a:xfrm>
                <a:off x="612" y="352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63" name="Line 18"/>
              <p:cNvSpPr>
                <a:spLocks noChangeShapeType="1"/>
              </p:cNvSpPr>
              <p:nvPr/>
            </p:nvSpPr>
            <p:spPr bwMode="auto">
              <a:xfrm flipV="1">
                <a:off x="657" y="3430"/>
                <a:ext cx="136" cy="3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64" name="Line 19"/>
              <p:cNvSpPr>
                <a:spLocks noChangeShapeType="1"/>
              </p:cNvSpPr>
              <p:nvPr/>
            </p:nvSpPr>
            <p:spPr bwMode="auto">
              <a:xfrm>
                <a:off x="793" y="3430"/>
                <a:ext cx="127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5261" name="Text Box 20"/>
            <p:cNvSpPr txBox="1">
              <a:spLocks noChangeArrowheads="1"/>
            </p:cNvSpPr>
            <p:nvPr/>
          </p:nvSpPr>
          <p:spPr bwMode="auto">
            <a:xfrm>
              <a:off x="1558075" y="6805613"/>
              <a:ext cx="2086825" cy="36988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</a:t>
              </a:r>
              <a:r>
                <a:rPr lang="pt-BR" altLang="pt-BR" sz="1800" b="1">
                  <a:solidFill>
                    <a:schemeClr val="bg1"/>
                  </a:solidFill>
                </a:rPr>
                <a:t> ( E</a:t>
              </a:r>
              <a:r>
                <a:rPr lang="pt-BR" altLang="pt-BR" sz="1800" b="1" baseline="-25000">
                  <a:solidFill>
                    <a:schemeClr val="bg1"/>
                  </a:solidFill>
                </a:rPr>
                <a:t>O</a:t>
              </a:r>
              <a:r>
                <a:rPr lang="pt-BR" altLang="pt-BR" sz="1800" b="1">
                  <a:solidFill>
                    <a:schemeClr val="bg1"/>
                  </a:solidFill>
                </a:rPr>
                <a:t> – x)</a:t>
              </a:r>
              <a:r>
                <a:rPr lang="pt-BR" altLang="pt-BR" sz="1800" b="1" baseline="30000">
                  <a:solidFill>
                    <a:schemeClr val="bg1"/>
                  </a:solidFill>
                </a:rPr>
                <a:t>2</a:t>
              </a:r>
              <a:r>
                <a:rPr lang="pt-BR" altLang="pt-BR" sz="1800" b="1">
                  <a:solidFill>
                    <a:schemeClr val="bg1"/>
                  </a:solidFill>
                </a:rPr>
                <a:t>/(n-1)</a:t>
              </a:r>
            </a:p>
          </p:txBody>
        </p:sp>
      </p:grpSp>
      <p:sp>
        <p:nvSpPr>
          <p:cNvPr id="95247" name="Line 26"/>
          <p:cNvSpPr>
            <a:spLocks noChangeShapeType="1"/>
          </p:cNvSpPr>
          <p:nvPr/>
        </p:nvSpPr>
        <p:spPr bwMode="auto">
          <a:xfrm>
            <a:off x="4941888" y="684213"/>
            <a:ext cx="0" cy="50165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95248" name="Grupo 30"/>
          <p:cNvGrpSpPr>
            <a:grpSpLocks/>
          </p:cNvGrpSpPr>
          <p:nvPr/>
        </p:nvGrpSpPr>
        <p:grpSpPr bwMode="auto">
          <a:xfrm>
            <a:off x="5759450" y="5715000"/>
            <a:ext cx="3241675" cy="768350"/>
            <a:chOff x="2060575" y="7380288"/>
            <a:chExt cx="3241675" cy="768350"/>
          </a:xfrm>
        </p:grpSpPr>
        <p:sp>
          <p:nvSpPr>
            <p:cNvPr id="95252" name="Text Box 21"/>
            <p:cNvSpPr txBox="1">
              <a:spLocks noChangeArrowheads="1"/>
            </p:cNvSpPr>
            <p:nvPr/>
          </p:nvSpPr>
          <p:spPr bwMode="auto">
            <a:xfrm>
              <a:off x="2060575" y="7669213"/>
              <a:ext cx="863600" cy="3698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</a:rPr>
                <a:t>dp = </a:t>
              </a:r>
            </a:p>
          </p:txBody>
        </p:sp>
        <p:sp>
          <p:nvSpPr>
            <p:cNvPr id="95253" name="Text Box 24"/>
            <p:cNvSpPr txBox="1">
              <a:spLocks noChangeArrowheads="1"/>
            </p:cNvSpPr>
            <p:nvPr/>
          </p:nvSpPr>
          <p:spPr bwMode="auto">
            <a:xfrm>
              <a:off x="2852738" y="7669213"/>
              <a:ext cx="1512887" cy="3698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rgbClr val="FFFF00"/>
                  </a:solidFill>
                </a:rPr>
                <a:t>1004</a:t>
              </a:r>
              <a:r>
                <a:rPr lang="pt-BR" altLang="pt-BR" sz="1800" b="1">
                  <a:solidFill>
                    <a:schemeClr val="bg1"/>
                  </a:solidFill>
                </a:rPr>
                <a:t>/09</a:t>
              </a:r>
            </a:p>
          </p:txBody>
        </p:sp>
        <p:sp>
          <p:nvSpPr>
            <p:cNvPr id="95254" name="Text Box 25"/>
            <p:cNvSpPr txBox="1">
              <a:spLocks noChangeArrowheads="1"/>
            </p:cNvSpPr>
            <p:nvPr/>
          </p:nvSpPr>
          <p:spPr bwMode="auto">
            <a:xfrm>
              <a:off x="4221163" y="7669213"/>
              <a:ext cx="1081087" cy="3698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 b="1">
                  <a:solidFill>
                    <a:schemeClr val="bg1"/>
                  </a:solidFill>
                </a:rPr>
                <a:t>= </a:t>
              </a:r>
              <a:r>
                <a:rPr lang="pt-BR" altLang="pt-BR" sz="1800" b="1">
                  <a:solidFill>
                    <a:srgbClr val="66FF33"/>
                  </a:solidFill>
                </a:rPr>
                <a:t>10,5</a:t>
              </a:r>
            </a:p>
          </p:txBody>
        </p:sp>
        <p:grpSp>
          <p:nvGrpSpPr>
            <p:cNvPr id="95255" name="Group 27"/>
            <p:cNvGrpSpPr>
              <a:grpSpLocks/>
            </p:cNvGrpSpPr>
            <p:nvPr/>
          </p:nvGrpSpPr>
          <p:grpSpPr bwMode="auto">
            <a:xfrm>
              <a:off x="2708275" y="7380288"/>
              <a:ext cx="1296988" cy="768350"/>
              <a:chOff x="612" y="3430"/>
              <a:chExt cx="1452" cy="363"/>
            </a:xfrm>
          </p:grpSpPr>
          <p:sp>
            <p:nvSpPr>
              <p:cNvPr id="95256" name="Line 28"/>
              <p:cNvSpPr>
                <a:spLocks noChangeShapeType="1"/>
              </p:cNvSpPr>
              <p:nvPr/>
            </p:nvSpPr>
            <p:spPr bwMode="auto">
              <a:xfrm>
                <a:off x="612" y="3521"/>
                <a:ext cx="44" cy="2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57" name="Line 29"/>
              <p:cNvSpPr>
                <a:spLocks noChangeShapeType="1"/>
              </p:cNvSpPr>
              <p:nvPr/>
            </p:nvSpPr>
            <p:spPr bwMode="auto">
              <a:xfrm flipV="1">
                <a:off x="656" y="3430"/>
                <a:ext cx="137" cy="3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258" name="Line 30"/>
              <p:cNvSpPr>
                <a:spLocks noChangeShapeType="1"/>
              </p:cNvSpPr>
              <p:nvPr/>
            </p:nvSpPr>
            <p:spPr bwMode="auto">
              <a:xfrm>
                <a:off x="793" y="3430"/>
                <a:ext cx="127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95249" name="Line 6"/>
          <p:cNvSpPr>
            <a:spLocks noChangeShapeType="1"/>
          </p:cNvSpPr>
          <p:nvPr/>
        </p:nvSpPr>
        <p:spPr bwMode="auto">
          <a:xfrm>
            <a:off x="1052513" y="635000"/>
            <a:ext cx="0" cy="50165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50" name="Line 11"/>
          <p:cNvSpPr>
            <a:spLocks noChangeShapeType="1"/>
          </p:cNvSpPr>
          <p:nvPr/>
        </p:nvSpPr>
        <p:spPr bwMode="auto">
          <a:xfrm>
            <a:off x="3141663" y="635000"/>
            <a:ext cx="0" cy="50165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51" name="Text Box 14"/>
          <p:cNvSpPr txBox="1">
            <a:spLocks noChangeArrowheads="1"/>
          </p:cNvSpPr>
          <p:nvPr/>
        </p:nvSpPr>
        <p:spPr bwMode="auto">
          <a:xfrm>
            <a:off x="3552825" y="5645150"/>
            <a:ext cx="1392238" cy="338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TOTAL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Quadrados Dr Le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5943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28700" y="609600"/>
            <a:ext cx="7086600" cy="2397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DESENVOLVIMENTO</a:t>
            </a:r>
          </a:p>
          <a:p>
            <a:pPr algn="just"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rgbClr val="FFFF66"/>
                </a:solidFill>
              </a:rPr>
              <a:t>	Processo pelo qual os seres vivos adquirem maior capacidade funcional de seus sistemas, que se produz por intermédio dos fenômenos de crescimento e especialização ou integração de conglomerados celulares.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43000" y="4117975"/>
            <a:ext cx="6858000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FFFF"/>
                </a:solidFill>
              </a:rPr>
              <a:t>“</a:t>
            </a:r>
            <a:r>
              <a:rPr lang="pt-BR" altLang="pt-BR" sz="2400" i="1">
                <a:solidFill>
                  <a:srgbClr val="FFFFFF"/>
                </a:solidFill>
              </a:rPr>
              <a:t>Aumento da capacidade do indivíduo na realização de funções cada vez mais complexas”</a:t>
            </a:r>
            <a:endParaRPr lang="pt-BR" altLang="pt-BR" sz="1800" i="1">
              <a:solidFill>
                <a:srgbClr val="FFFFFF"/>
              </a:solidFill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b="1" i="1">
                <a:solidFill>
                  <a:srgbClr val="FFFFFF"/>
                </a:solidFill>
              </a:rPr>
              <a:t>Marcondes, 1985.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044575" y="3929063"/>
            <a:ext cx="7072313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Arredondar Retângulo em um Canto Único 4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6260" name="AutoShape 6"/>
          <p:cNvSpPr>
            <a:spLocks noChangeAspect="1" noChangeArrowheads="1" noTextEdit="1"/>
          </p:cNvSpPr>
          <p:nvPr/>
        </p:nvSpPr>
        <p:spPr bwMode="auto">
          <a:xfrm>
            <a:off x="1500188" y="46038"/>
            <a:ext cx="615791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9626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65088"/>
            <a:ext cx="1885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65088"/>
            <a:ext cx="1885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10"/>
          <p:cNvSpPr>
            <a:spLocks noChangeArrowheads="1"/>
          </p:cNvSpPr>
          <p:nvPr/>
        </p:nvSpPr>
        <p:spPr bwMode="auto">
          <a:xfrm>
            <a:off x="1714500" y="157163"/>
            <a:ext cx="1462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700" b="1">
                <a:solidFill>
                  <a:srgbClr val="66FF33"/>
                </a:solidFill>
              </a:rPr>
              <a:t>Escore Z</a:t>
            </a:r>
            <a:endParaRPr lang="pt-BR" altLang="pt-BR" sz="1800">
              <a:solidFill>
                <a:srgbClr val="66FF33"/>
              </a:solidFill>
            </a:endParaRPr>
          </a:p>
        </p:txBody>
      </p:sp>
      <p:sp>
        <p:nvSpPr>
          <p:cNvPr id="96264" name="Rectangle 11"/>
          <p:cNvSpPr>
            <a:spLocks noChangeArrowheads="1"/>
          </p:cNvSpPr>
          <p:nvPr/>
        </p:nvSpPr>
        <p:spPr bwMode="auto">
          <a:xfrm>
            <a:off x="1704975" y="519113"/>
            <a:ext cx="1457325" cy="381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9626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336675"/>
            <a:ext cx="3965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336675"/>
            <a:ext cx="3965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7" name="Rectangle 14"/>
          <p:cNvSpPr>
            <a:spLocks noChangeArrowheads="1"/>
          </p:cNvSpPr>
          <p:nvPr/>
        </p:nvSpPr>
        <p:spPr bwMode="auto">
          <a:xfrm>
            <a:off x="2921000" y="1419225"/>
            <a:ext cx="2703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Valor observado  </a:t>
            </a:r>
            <a:endParaRPr lang="pt-BR" altLang="pt-BR" sz="1800"/>
          </a:p>
        </p:txBody>
      </p:sp>
      <p:sp>
        <p:nvSpPr>
          <p:cNvPr id="96268" name="Rectangle 15"/>
          <p:cNvSpPr>
            <a:spLocks noChangeArrowheads="1"/>
          </p:cNvSpPr>
          <p:nvPr/>
        </p:nvSpPr>
        <p:spPr bwMode="auto">
          <a:xfrm>
            <a:off x="5391150" y="1419225"/>
            <a:ext cx="2508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-</a:t>
            </a:r>
            <a:endParaRPr lang="pt-BR" altLang="pt-BR" sz="1800"/>
          </a:p>
        </p:txBody>
      </p:sp>
      <p:sp>
        <p:nvSpPr>
          <p:cNvPr id="96269" name="Rectangle 16"/>
          <p:cNvSpPr>
            <a:spLocks noChangeArrowheads="1"/>
          </p:cNvSpPr>
          <p:nvPr/>
        </p:nvSpPr>
        <p:spPr bwMode="auto">
          <a:xfrm>
            <a:off x="5651500" y="1419225"/>
            <a:ext cx="10223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média</a:t>
            </a:r>
            <a:endParaRPr lang="pt-BR" altLang="pt-BR" sz="1800"/>
          </a:p>
        </p:txBody>
      </p:sp>
      <p:pic>
        <p:nvPicPr>
          <p:cNvPr id="96270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893888"/>
            <a:ext cx="3567113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893888"/>
            <a:ext cx="3567113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2" name="Rectangle 19"/>
          <p:cNvSpPr>
            <a:spLocks noChangeArrowheads="1"/>
          </p:cNvSpPr>
          <p:nvPr/>
        </p:nvSpPr>
        <p:spPr bwMode="auto">
          <a:xfrm>
            <a:off x="2884488" y="1876425"/>
            <a:ext cx="3548062" cy="2698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96273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866900"/>
            <a:ext cx="723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4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866900"/>
            <a:ext cx="723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5" name="Rectangle 22"/>
          <p:cNvSpPr>
            <a:spLocks noChangeArrowheads="1"/>
          </p:cNvSpPr>
          <p:nvPr/>
        </p:nvSpPr>
        <p:spPr bwMode="auto">
          <a:xfrm>
            <a:off x="4602163" y="1939925"/>
            <a:ext cx="5207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dp</a:t>
            </a:r>
            <a:endParaRPr lang="pt-BR" altLang="pt-BR" sz="1800"/>
          </a:p>
        </p:txBody>
      </p:sp>
      <p:pic>
        <p:nvPicPr>
          <p:cNvPr id="96276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495425"/>
            <a:ext cx="1077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7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495425"/>
            <a:ext cx="1077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8" name="Rectangle 25"/>
          <p:cNvSpPr>
            <a:spLocks noChangeArrowheads="1"/>
          </p:cNvSpPr>
          <p:nvPr/>
        </p:nvSpPr>
        <p:spPr bwMode="auto">
          <a:xfrm>
            <a:off x="2028825" y="1625600"/>
            <a:ext cx="604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66FF33"/>
                </a:solidFill>
              </a:rPr>
              <a:t>Z =</a:t>
            </a:r>
            <a:endParaRPr lang="pt-BR" altLang="pt-BR" sz="1800">
              <a:solidFill>
                <a:srgbClr val="66FF33"/>
              </a:solidFill>
            </a:endParaRPr>
          </a:p>
        </p:txBody>
      </p:sp>
      <p:pic>
        <p:nvPicPr>
          <p:cNvPr id="96279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567113"/>
            <a:ext cx="56372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80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567113"/>
            <a:ext cx="56372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81" name="Rectangle 28"/>
          <p:cNvSpPr>
            <a:spLocks noChangeArrowheads="1"/>
          </p:cNvSpPr>
          <p:nvPr/>
        </p:nvSpPr>
        <p:spPr bwMode="auto">
          <a:xfrm>
            <a:off x="2187575" y="3649663"/>
            <a:ext cx="55356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Menino de 8 anos e 10 dias de idade, </a:t>
            </a:r>
            <a:endParaRPr lang="pt-BR" altLang="pt-BR" sz="1800"/>
          </a:p>
        </p:txBody>
      </p:sp>
      <p:sp>
        <p:nvSpPr>
          <p:cNvPr id="96282" name="Rectangle 29"/>
          <p:cNvSpPr>
            <a:spLocks noChangeArrowheads="1"/>
          </p:cNvSpPr>
          <p:nvPr/>
        </p:nvSpPr>
        <p:spPr bwMode="auto">
          <a:xfrm>
            <a:off x="2187575" y="4011613"/>
            <a:ext cx="14112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medindo</a:t>
            </a:r>
            <a:endParaRPr lang="pt-BR" altLang="pt-BR" sz="1800"/>
          </a:p>
        </p:txBody>
      </p:sp>
      <p:sp>
        <p:nvSpPr>
          <p:cNvPr id="96283" name="Rectangle 30"/>
          <p:cNvSpPr>
            <a:spLocks noChangeArrowheads="1"/>
          </p:cNvSpPr>
          <p:nvPr/>
        </p:nvSpPr>
        <p:spPr bwMode="auto">
          <a:xfrm>
            <a:off x="3497263" y="4011613"/>
            <a:ext cx="9017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116,5</a:t>
            </a:r>
            <a:endParaRPr lang="pt-BR" altLang="pt-BR" sz="1800"/>
          </a:p>
        </p:txBody>
      </p:sp>
      <p:sp>
        <p:nvSpPr>
          <p:cNvPr id="96284" name="Rectangle 31"/>
          <p:cNvSpPr>
            <a:spLocks noChangeArrowheads="1"/>
          </p:cNvSpPr>
          <p:nvPr/>
        </p:nvSpPr>
        <p:spPr bwMode="auto">
          <a:xfrm>
            <a:off x="3487738" y="4310063"/>
            <a:ext cx="733425" cy="269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6285" name="Rectangle 32"/>
          <p:cNvSpPr>
            <a:spLocks noChangeArrowheads="1"/>
          </p:cNvSpPr>
          <p:nvPr/>
        </p:nvSpPr>
        <p:spPr bwMode="auto">
          <a:xfrm>
            <a:off x="4305300" y="4011613"/>
            <a:ext cx="6683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cm </a:t>
            </a:r>
            <a:endParaRPr lang="pt-BR" altLang="pt-BR" sz="1800"/>
          </a:p>
        </p:txBody>
      </p:sp>
      <p:sp>
        <p:nvSpPr>
          <p:cNvPr id="96286" name="Rectangle 33"/>
          <p:cNvSpPr>
            <a:spLocks noChangeArrowheads="1"/>
          </p:cNvSpPr>
          <p:nvPr/>
        </p:nvSpPr>
        <p:spPr bwMode="auto">
          <a:xfrm>
            <a:off x="4816475" y="4011613"/>
            <a:ext cx="17653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de estatura</a:t>
            </a:r>
            <a:endParaRPr lang="pt-BR" altLang="pt-BR" sz="1800"/>
          </a:p>
        </p:txBody>
      </p:sp>
      <p:pic>
        <p:nvPicPr>
          <p:cNvPr id="96287" name="Picture 3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757488"/>
            <a:ext cx="1997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88" name="Picture 3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757488"/>
            <a:ext cx="1997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89" name="Rectangle 36"/>
          <p:cNvSpPr>
            <a:spLocks noChangeArrowheads="1"/>
          </p:cNvSpPr>
          <p:nvPr/>
        </p:nvSpPr>
        <p:spPr bwMode="auto">
          <a:xfrm>
            <a:off x="1714500" y="2851150"/>
            <a:ext cx="1557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700" b="1">
                <a:solidFill>
                  <a:srgbClr val="66FF33"/>
                </a:solidFill>
              </a:rPr>
              <a:t>Exemplo:</a:t>
            </a:r>
            <a:endParaRPr lang="pt-BR" altLang="pt-BR" sz="1800">
              <a:solidFill>
                <a:srgbClr val="66FF33"/>
              </a:solidFill>
            </a:endParaRPr>
          </a:p>
        </p:txBody>
      </p:sp>
      <p:sp>
        <p:nvSpPr>
          <p:cNvPr id="96290" name="Rectangle 37"/>
          <p:cNvSpPr>
            <a:spLocks noChangeArrowheads="1"/>
          </p:cNvSpPr>
          <p:nvPr/>
        </p:nvSpPr>
        <p:spPr bwMode="auto">
          <a:xfrm>
            <a:off x="1704975" y="3213100"/>
            <a:ext cx="1568450" cy="381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96291" name="Picture 3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848225"/>
            <a:ext cx="4968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2" name="Picture 3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848225"/>
            <a:ext cx="4968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93" name="Rectangle 40"/>
          <p:cNvSpPr>
            <a:spLocks noChangeArrowheads="1"/>
          </p:cNvSpPr>
          <p:nvPr/>
        </p:nvSpPr>
        <p:spPr bwMode="auto">
          <a:xfrm>
            <a:off x="2093913" y="4921250"/>
            <a:ext cx="3349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9900"/>
                </a:solidFill>
              </a:rPr>
              <a:t>( </a:t>
            </a:r>
            <a:endParaRPr lang="pt-BR" altLang="pt-BR" sz="1800"/>
          </a:p>
        </p:txBody>
      </p:sp>
      <p:sp>
        <p:nvSpPr>
          <p:cNvPr id="96294" name="Rectangle 41"/>
          <p:cNvSpPr>
            <a:spLocks noChangeArrowheads="1"/>
          </p:cNvSpPr>
          <p:nvPr/>
        </p:nvSpPr>
        <p:spPr bwMode="auto">
          <a:xfrm>
            <a:off x="2262188" y="4921250"/>
            <a:ext cx="238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média = 127 cm</a:t>
            </a:r>
            <a:endParaRPr lang="pt-BR" altLang="pt-BR" sz="1800"/>
          </a:p>
        </p:txBody>
      </p:sp>
      <p:sp>
        <p:nvSpPr>
          <p:cNvPr id="96295" name="Rectangle 42"/>
          <p:cNvSpPr>
            <a:spLocks noChangeArrowheads="1"/>
          </p:cNvSpPr>
          <p:nvPr/>
        </p:nvSpPr>
        <p:spPr bwMode="auto">
          <a:xfrm>
            <a:off x="4556125" y="4921250"/>
            <a:ext cx="4000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9900"/>
                </a:solidFill>
              </a:rPr>
              <a:t>e </a:t>
            </a:r>
            <a:endParaRPr lang="pt-BR" altLang="pt-BR" sz="1800"/>
          </a:p>
        </p:txBody>
      </p:sp>
      <p:sp>
        <p:nvSpPr>
          <p:cNvPr id="96296" name="Rectangle 43"/>
          <p:cNvSpPr>
            <a:spLocks noChangeArrowheads="1"/>
          </p:cNvSpPr>
          <p:nvPr/>
        </p:nvSpPr>
        <p:spPr bwMode="auto">
          <a:xfrm>
            <a:off x="4797425" y="4921250"/>
            <a:ext cx="19685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dp = 10,5 cm</a:t>
            </a:r>
            <a:endParaRPr lang="pt-BR" altLang="pt-BR" sz="1800"/>
          </a:p>
        </p:txBody>
      </p:sp>
      <p:sp>
        <p:nvSpPr>
          <p:cNvPr id="96297" name="Rectangle 44"/>
          <p:cNvSpPr>
            <a:spLocks noChangeArrowheads="1"/>
          </p:cNvSpPr>
          <p:nvPr/>
        </p:nvSpPr>
        <p:spPr bwMode="auto">
          <a:xfrm>
            <a:off x="6589713" y="4921250"/>
            <a:ext cx="2508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9900"/>
                </a:solidFill>
              </a:rPr>
              <a:t>)</a:t>
            </a:r>
            <a:endParaRPr lang="pt-BR" altLang="pt-BR" sz="1800"/>
          </a:p>
        </p:txBody>
      </p:sp>
      <p:pic>
        <p:nvPicPr>
          <p:cNvPr id="96298" name="Picture 4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5711825"/>
            <a:ext cx="2014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9" name="Picture 4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5711825"/>
            <a:ext cx="2014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00" name="Rectangle 47"/>
          <p:cNvSpPr>
            <a:spLocks noChangeArrowheads="1"/>
          </p:cNvSpPr>
          <p:nvPr/>
        </p:nvSpPr>
        <p:spPr bwMode="auto">
          <a:xfrm>
            <a:off x="2624138" y="5803900"/>
            <a:ext cx="10683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116,5  </a:t>
            </a:r>
            <a:endParaRPr lang="pt-BR" altLang="pt-BR" sz="1800"/>
          </a:p>
        </p:txBody>
      </p:sp>
      <p:sp>
        <p:nvSpPr>
          <p:cNvPr id="96301" name="Rectangle 48"/>
          <p:cNvSpPr>
            <a:spLocks noChangeArrowheads="1"/>
          </p:cNvSpPr>
          <p:nvPr/>
        </p:nvSpPr>
        <p:spPr bwMode="auto">
          <a:xfrm>
            <a:off x="3506788" y="5803900"/>
            <a:ext cx="2508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-</a:t>
            </a:r>
            <a:endParaRPr lang="pt-BR" altLang="pt-BR" sz="1800"/>
          </a:p>
        </p:txBody>
      </p:sp>
      <p:sp>
        <p:nvSpPr>
          <p:cNvPr id="96302" name="Rectangle 49"/>
          <p:cNvSpPr>
            <a:spLocks noChangeArrowheads="1"/>
          </p:cNvSpPr>
          <p:nvPr/>
        </p:nvSpPr>
        <p:spPr bwMode="auto">
          <a:xfrm>
            <a:off x="3767138" y="5803900"/>
            <a:ext cx="6508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127</a:t>
            </a:r>
            <a:endParaRPr lang="pt-BR" altLang="pt-BR" sz="1800"/>
          </a:p>
        </p:txBody>
      </p:sp>
      <p:pic>
        <p:nvPicPr>
          <p:cNvPr id="96303" name="Picture 5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6176963"/>
            <a:ext cx="155098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04" name="Picture 5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6176963"/>
            <a:ext cx="1550987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05" name="Freeform 52"/>
          <p:cNvSpPr>
            <a:spLocks/>
          </p:cNvSpPr>
          <p:nvPr/>
        </p:nvSpPr>
        <p:spPr bwMode="auto">
          <a:xfrm>
            <a:off x="2708275" y="6157913"/>
            <a:ext cx="1531938" cy="36512"/>
          </a:xfrm>
          <a:custGeom>
            <a:avLst/>
            <a:gdLst>
              <a:gd name="T0" fmla="*/ 0 w 965"/>
              <a:gd name="T1" fmla="*/ 0 h 23"/>
              <a:gd name="T2" fmla="*/ 2147483646 w 965"/>
              <a:gd name="T3" fmla="*/ 2147483646 h 23"/>
              <a:gd name="T4" fmla="*/ 2147483646 w 965"/>
              <a:gd name="T5" fmla="*/ 2147483646 h 23"/>
              <a:gd name="T6" fmla="*/ 0 w 965"/>
              <a:gd name="T7" fmla="*/ 2147483646 h 23"/>
              <a:gd name="T8" fmla="*/ 0 w 965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5"/>
              <a:gd name="T16" fmla="*/ 0 h 23"/>
              <a:gd name="T17" fmla="*/ 965 w 965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5" h="23">
                <a:moveTo>
                  <a:pt x="0" y="0"/>
                </a:moveTo>
                <a:lnTo>
                  <a:pt x="965" y="6"/>
                </a:lnTo>
                <a:lnTo>
                  <a:pt x="965" y="23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6306" name="Picture 5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6213475"/>
            <a:ext cx="9572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07" name="Picture 5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6213475"/>
            <a:ext cx="9572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08" name="Rectangle 55"/>
          <p:cNvSpPr>
            <a:spLocks noChangeArrowheads="1"/>
          </p:cNvSpPr>
          <p:nvPr/>
        </p:nvSpPr>
        <p:spPr bwMode="auto">
          <a:xfrm>
            <a:off x="3152775" y="6296025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10,5</a:t>
            </a:r>
            <a:endParaRPr lang="pt-BR" altLang="pt-BR" sz="1800"/>
          </a:p>
        </p:txBody>
      </p:sp>
      <p:pic>
        <p:nvPicPr>
          <p:cNvPr id="96309" name="Picture 5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822950"/>
            <a:ext cx="1077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0" name="Picture 5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822950"/>
            <a:ext cx="1077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1" name="Rectangle 58"/>
          <p:cNvSpPr>
            <a:spLocks noChangeArrowheads="1"/>
          </p:cNvSpPr>
          <p:nvPr/>
        </p:nvSpPr>
        <p:spPr bwMode="auto">
          <a:xfrm>
            <a:off x="1890713" y="5962650"/>
            <a:ext cx="604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66FF33"/>
                </a:solidFill>
              </a:rPr>
              <a:t>Z =</a:t>
            </a:r>
            <a:endParaRPr lang="pt-BR" altLang="pt-BR" sz="1800">
              <a:solidFill>
                <a:srgbClr val="66FF33"/>
              </a:solidFill>
            </a:endParaRPr>
          </a:p>
        </p:txBody>
      </p:sp>
      <p:pic>
        <p:nvPicPr>
          <p:cNvPr id="96312" name="Picture 5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832475"/>
            <a:ext cx="7334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3" name="Picture 6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832475"/>
            <a:ext cx="7334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61"/>
          <p:cNvSpPr>
            <a:spLocks noChangeArrowheads="1"/>
          </p:cNvSpPr>
          <p:nvPr/>
        </p:nvSpPr>
        <p:spPr bwMode="auto">
          <a:xfrm>
            <a:off x="4445000" y="5962650"/>
            <a:ext cx="239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66FF33"/>
                </a:solidFill>
              </a:rPr>
              <a:t>=</a:t>
            </a:r>
            <a:endParaRPr lang="pt-BR" altLang="pt-BR" sz="1800">
              <a:solidFill>
                <a:srgbClr val="66FF33"/>
              </a:solidFill>
            </a:endParaRPr>
          </a:p>
        </p:txBody>
      </p:sp>
      <p:pic>
        <p:nvPicPr>
          <p:cNvPr id="96315" name="Picture 6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730875"/>
            <a:ext cx="1123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6" name="Picture 6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730875"/>
            <a:ext cx="1123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7" name="Rectangle 64"/>
          <p:cNvSpPr>
            <a:spLocks noChangeArrowheads="1"/>
          </p:cNvSpPr>
          <p:nvPr/>
        </p:nvSpPr>
        <p:spPr bwMode="auto">
          <a:xfrm>
            <a:off x="4872038" y="5822950"/>
            <a:ext cx="2508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-</a:t>
            </a:r>
            <a:endParaRPr lang="pt-BR" altLang="pt-BR" sz="1800"/>
          </a:p>
        </p:txBody>
      </p:sp>
      <p:sp>
        <p:nvSpPr>
          <p:cNvPr id="96318" name="Rectangle 65"/>
          <p:cNvSpPr>
            <a:spLocks noChangeArrowheads="1"/>
          </p:cNvSpPr>
          <p:nvPr/>
        </p:nvSpPr>
        <p:spPr bwMode="auto">
          <a:xfrm>
            <a:off x="5038725" y="5822950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00"/>
                </a:solidFill>
              </a:rPr>
              <a:t>10,5</a:t>
            </a:r>
            <a:endParaRPr lang="pt-BR" altLang="pt-BR" sz="1800"/>
          </a:p>
        </p:txBody>
      </p:sp>
      <p:pic>
        <p:nvPicPr>
          <p:cNvPr id="96319" name="Picture 6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194425"/>
            <a:ext cx="911225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0" name="Picture 6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194425"/>
            <a:ext cx="911225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21" name="Freeform 68"/>
          <p:cNvSpPr>
            <a:spLocks/>
          </p:cNvSpPr>
          <p:nvPr/>
        </p:nvSpPr>
        <p:spPr bwMode="auto">
          <a:xfrm>
            <a:off x="4768850" y="6176963"/>
            <a:ext cx="892175" cy="36512"/>
          </a:xfrm>
          <a:custGeom>
            <a:avLst/>
            <a:gdLst>
              <a:gd name="T0" fmla="*/ 0 w 562"/>
              <a:gd name="T1" fmla="*/ 0 h 23"/>
              <a:gd name="T2" fmla="*/ 2147483646 w 562"/>
              <a:gd name="T3" fmla="*/ 2147483646 h 23"/>
              <a:gd name="T4" fmla="*/ 2147483646 w 562"/>
              <a:gd name="T5" fmla="*/ 2147483646 h 23"/>
              <a:gd name="T6" fmla="*/ 0 w 562"/>
              <a:gd name="T7" fmla="*/ 2147483646 h 23"/>
              <a:gd name="T8" fmla="*/ 0 w 562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2"/>
              <a:gd name="T16" fmla="*/ 0 h 23"/>
              <a:gd name="T17" fmla="*/ 562 w 56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2" h="23">
                <a:moveTo>
                  <a:pt x="0" y="0"/>
                </a:moveTo>
                <a:lnTo>
                  <a:pt x="562" y="5"/>
                </a:lnTo>
                <a:lnTo>
                  <a:pt x="562" y="23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6322" name="Picture 69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6213475"/>
            <a:ext cx="955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3" name="Picture 70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6213475"/>
            <a:ext cx="955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24" name="Rectangle 71"/>
          <p:cNvSpPr>
            <a:spLocks noChangeArrowheads="1"/>
          </p:cNvSpPr>
          <p:nvPr/>
        </p:nvSpPr>
        <p:spPr bwMode="auto">
          <a:xfrm>
            <a:off x="4973638" y="6296025"/>
            <a:ext cx="733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FFFFFF"/>
                </a:solidFill>
              </a:rPr>
              <a:t>10,5</a:t>
            </a:r>
            <a:endParaRPr lang="pt-BR" altLang="pt-BR" sz="1800"/>
          </a:p>
        </p:txBody>
      </p:sp>
      <p:pic>
        <p:nvPicPr>
          <p:cNvPr id="96325" name="Picture 7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5822950"/>
            <a:ext cx="8445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6" name="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5822950"/>
            <a:ext cx="8445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27" name="Rectangle 74"/>
          <p:cNvSpPr>
            <a:spLocks noChangeArrowheads="1"/>
          </p:cNvSpPr>
          <p:nvPr/>
        </p:nvSpPr>
        <p:spPr bwMode="auto">
          <a:xfrm>
            <a:off x="5762625" y="5962650"/>
            <a:ext cx="354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66FF33"/>
                </a:solidFill>
              </a:rPr>
              <a:t>= </a:t>
            </a:r>
            <a:endParaRPr lang="pt-BR" altLang="pt-BR" sz="1800">
              <a:solidFill>
                <a:srgbClr val="66FF33"/>
              </a:solidFill>
            </a:endParaRPr>
          </a:p>
        </p:txBody>
      </p:sp>
      <p:pic>
        <p:nvPicPr>
          <p:cNvPr id="96328" name="Picture 75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805488"/>
            <a:ext cx="854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9" name="Picture 76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805488"/>
            <a:ext cx="854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30" name="Rectangle 77"/>
          <p:cNvSpPr>
            <a:spLocks noChangeArrowheads="1"/>
          </p:cNvSpPr>
          <p:nvPr/>
        </p:nvSpPr>
        <p:spPr bwMode="auto">
          <a:xfrm>
            <a:off x="6199188" y="5935663"/>
            <a:ext cx="3349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</a:rPr>
              <a:t>-</a:t>
            </a:r>
            <a:endParaRPr lang="pt-BR" altLang="pt-BR" sz="1800"/>
          </a:p>
        </p:txBody>
      </p:sp>
      <p:sp>
        <p:nvSpPr>
          <p:cNvPr id="96331" name="Rectangle 78"/>
          <p:cNvSpPr>
            <a:spLocks noChangeArrowheads="1"/>
          </p:cNvSpPr>
          <p:nvPr/>
        </p:nvSpPr>
        <p:spPr bwMode="auto">
          <a:xfrm>
            <a:off x="6329363" y="5935663"/>
            <a:ext cx="4175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</a:rPr>
              <a:t>1</a:t>
            </a: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3" name="Grupo 2"/>
          <p:cNvGrpSpPr>
            <a:grpSpLocks/>
          </p:cNvGrpSpPr>
          <p:nvPr/>
        </p:nvGrpSpPr>
        <p:grpSpPr bwMode="auto">
          <a:xfrm>
            <a:off x="265113" y="671513"/>
            <a:ext cx="8593137" cy="5513387"/>
            <a:chOff x="265113" y="671513"/>
            <a:chExt cx="8593137" cy="5513387"/>
          </a:xfrm>
        </p:grpSpPr>
        <p:sp>
          <p:nvSpPr>
            <p:cNvPr id="9728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5750" y="671513"/>
              <a:ext cx="8572500" cy="551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495925" y="4824413"/>
              <a:ext cx="785813" cy="6429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7286" name="AutoShape 8"/>
            <p:cNvSpPr>
              <a:spLocks noChangeAspect="1" noChangeArrowheads="1" noTextEdit="1"/>
            </p:cNvSpPr>
            <p:nvPr/>
          </p:nvSpPr>
          <p:spPr bwMode="auto">
            <a:xfrm>
              <a:off x="265113" y="714375"/>
              <a:ext cx="8521700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87" name="Rectangle 10"/>
            <p:cNvSpPr>
              <a:spLocks noChangeArrowheads="1"/>
            </p:cNvSpPr>
            <p:nvPr/>
          </p:nvSpPr>
          <p:spPr bwMode="auto">
            <a:xfrm>
              <a:off x="295276" y="792163"/>
              <a:ext cx="8461375" cy="5319713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88" name="Freeform 11"/>
            <p:cNvSpPr>
              <a:spLocks noEditPoints="1"/>
            </p:cNvSpPr>
            <p:nvPr/>
          </p:nvSpPr>
          <p:spPr bwMode="auto">
            <a:xfrm>
              <a:off x="273051" y="768350"/>
              <a:ext cx="8505825" cy="5367338"/>
            </a:xfrm>
            <a:custGeom>
              <a:avLst/>
              <a:gdLst>
                <a:gd name="T0" fmla="*/ 0 w 8816"/>
                <a:gd name="T1" fmla="*/ 2147483646 h 5568"/>
                <a:gd name="T2" fmla="*/ 2147483646 w 8816"/>
                <a:gd name="T3" fmla="*/ 0 h 5568"/>
                <a:gd name="T4" fmla="*/ 2147483646 w 8816"/>
                <a:gd name="T5" fmla="*/ 0 h 5568"/>
                <a:gd name="T6" fmla="*/ 2147483646 w 8816"/>
                <a:gd name="T7" fmla="*/ 2147483646 h 5568"/>
                <a:gd name="T8" fmla="*/ 2147483646 w 8816"/>
                <a:gd name="T9" fmla="*/ 2147483646 h 5568"/>
                <a:gd name="T10" fmla="*/ 2147483646 w 8816"/>
                <a:gd name="T11" fmla="*/ 2147483646 h 5568"/>
                <a:gd name="T12" fmla="*/ 2147483646 w 8816"/>
                <a:gd name="T13" fmla="*/ 2147483646 h 5568"/>
                <a:gd name="T14" fmla="*/ 0 w 8816"/>
                <a:gd name="T15" fmla="*/ 2147483646 h 5568"/>
                <a:gd name="T16" fmla="*/ 0 w 8816"/>
                <a:gd name="T17" fmla="*/ 2147483646 h 5568"/>
                <a:gd name="T18" fmla="*/ 2147483646 w 8816"/>
                <a:gd name="T19" fmla="*/ 2147483646 h 5568"/>
                <a:gd name="T20" fmla="*/ 2147483646 w 8816"/>
                <a:gd name="T21" fmla="*/ 2147483646 h 5568"/>
                <a:gd name="T22" fmla="*/ 2147483646 w 8816"/>
                <a:gd name="T23" fmla="*/ 2147483646 h 5568"/>
                <a:gd name="T24" fmla="*/ 2147483646 w 8816"/>
                <a:gd name="T25" fmla="*/ 2147483646 h 5568"/>
                <a:gd name="T26" fmla="*/ 2147483646 w 8816"/>
                <a:gd name="T27" fmla="*/ 2147483646 h 5568"/>
                <a:gd name="T28" fmla="*/ 2147483646 w 8816"/>
                <a:gd name="T29" fmla="*/ 2147483646 h 5568"/>
                <a:gd name="T30" fmla="*/ 2147483646 w 8816"/>
                <a:gd name="T31" fmla="*/ 2147483646 h 5568"/>
                <a:gd name="T32" fmla="*/ 2147483646 w 8816"/>
                <a:gd name="T33" fmla="*/ 2147483646 h 5568"/>
                <a:gd name="T34" fmla="*/ 2147483646 w 8816"/>
                <a:gd name="T35" fmla="*/ 2147483646 h 55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16"/>
                <a:gd name="T55" fmla="*/ 0 h 5568"/>
                <a:gd name="T56" fmla="*/ 8816 w 8816"/>
                <a:gd name="T57" fmla="*/ 5568 h 55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16" h="556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8792" y="0"/>
                  </a:lnTo>
                  <a:cubicBezTo>
                    <a:pt x="8806" y="0"/>
                    <a:pt x="8816" y="11"/>
                    <a:pt x="8816" y="24"/>
                  </a:cubicBezTo>
                  <a:lnTo>
                    <a:pt x="8816" y="5544"/>
                  </a:lnTo>
                  <a:cubicBezTo>
                    <a:pt x="8816" y="5558"/>
                    <a:pt x="8806" y="5568"/>
                    <a:pt x="8792" y="5568"/>
                  </a:cubicBezTo>
                  <a:lnTo>
                    <a:pt x="24" y="5568"/>
                  </a:lnTo>
                  <a:cubicBezTo>
                    <a:pt x="11" y="5568"/>
                    <a:pt x="0" y="5558"/>
                    <a:pt x="0" y="5544"/>
                  </a:cubicBezTo>
                  <a:lnTo>
                    <a:pt x="0" y="24"/>
                  </a:lnTo>
                  <a:close/>
                  <a:moveTo>
                    <a:pt x="48" y="5544"/>
                  </a:moveTo>
                  <a:lnTo>
                    <a:pt x="24" y="5520"/>
                  </a:lnTo>
                  <a:lnTo>
                    <a:pt x="8792" y="5520"/>
                  </a:lnTo>
                  <a:lnTo>
                    <a:pt x="8768" y="5544"/>
                  </a:lnTo>
                  <a:lnTo>
                    <a:pt x="8768" y="24"/>
                  </a:lnTo>
                  <a:lnTo>
                    <a:pt x="879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544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289" name="Rectangle 12"/>
            <p:cNvSpPr>
              <a:spLocks noChangeArrowheads="1"/>
            </p:cNvSpPr>
            <p:nvPr/>
          </p:nvSpPr>
          <p:spPr bwMode="auto">
            <a:xfrm>
              <a:off x="1677988" y="1370013"/>
              <a:ext cx="6746875" cy="34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0" name="Rectangle 13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1" name="Rectangle 14"/>
            <p:cNvSpPr>
              <a:spLocks noChangeArrowheads="1"/>
            </p:cNvSpPr>
            <p:nvPr/>
          </p:nvSpPr>
          <p:spPr bwMode="auto">
            <a:xfrm>
              <a:off x="50434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2" name="Rectangle 15"/>
            <p:cNvSpPr>
              <a:spLocks noChangeArrowheads="1"/>
            </p:cNvSpPr>
            <p:nvPr/>
          </p:nvSpPr>
          <p:spPr bwMode="auto">
            <a:xfrm>
              <a:off x="58928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3" name="Freeform 16"/>
            <p:cNvSpPr>
              <a:spLocks/>
            </p:cNvSpPr>
            <p:nvPr/>
          </p:nvSpPr>
          <p:spPr bwMode="auto">
            <a:xfrm>
              <a:off x="6726238" y="1377950"/>
              <a:ext cx="30163" cy="3408363"/>
            </a:xfrm>
            <a:custGeom>
              <a:avLst/>
              <a:gdLst>
                <a:gd name="T0" fmla="*/ 0 w 19"/>
                <a:gd name="T1" fmla="*/ 2147483646 h 2147"/>
                <a:gd name="T2" fmla="*/ 2147483646 w 19"/>
                <a:gd name="T3" fmla="*/ 0 h 2147"/>
                <a:gd name="T4" fmla="*/ 2147483646 w 19"/>
                <a:gd name="T5" fmla="*/ 0 h 2147"/>
                <a:gd name="T6" fmla="*/ 2147483646 w 19"/>
                <a:gd name="T7" fmla="*/ 2147483646 h 2147"/>
                <a:gd name="T8" fmla="*/ 0 w 19"/>
                <a:gd name="T9" fmla="*/ 2147483646 h 2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47"/>
                <a:gd name="T17" fmla="*/ 19 w 19"/>
                <a:gd name="T18" fmla="*/ 2147 h 2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47">
                  <a:moveTo>
                    <a:pt x="0" y="2147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2147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294" name="Rectangle 17"/>
            <p:cNvSpPr>
              <a:spLocks noChangeArrowheads="1"/>
            </p:cNvSpPr>
            <p:nvPr/>
          </p:nvSpPr>
          <p:spPr bwMode="auto">
            <a:xfrm>
              <a:off x="75755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5" name="Rectangle 18"/>
            <p:cNvSpPr>
              <a:spLocks noChangeArrowheads="1"/>
            </p:cNvSpPr>
            <p:nvPr/>
          </p:nvSpPr>
          <p:spPr bwMode="auto">
            <a:xfrm>
              <a:off x="5027613" y="1370013"/>
              <a:ext cx="31750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6" name="Rectangle 19"/>
            <p:cNvSpPr>
              <a:spLocks noChangeArrowheads="1"/>
            </p:cNvSpPr>
            <p:nvPr/>
          </p:nvSpPr>
          <p:spPr bwMode="auto">
            <a:xfrm>
              <a:off x="42100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7" name="Rectangle 20"/>
            <p:cNvSpPr>
              <a:spLocks noChangeArrowheads="1"/>
            </p:cNvSpPr>
            <p:nvPr/>
          </p:nvSpPr>
          <p:spPr bwMode="auto">
            <a:xfrm>
              <a:off x="3360738" y="1377950"/>
              <a:ext cx="15875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8" name="Rectangle 21"/>
            <p:cNvSpPr>
              <a:spLocks noChangeArrowheads="1"/>
            </p:cNvSpPr>
            <p:nvPr/>
          </p:nvSpPr>
          <p:spPr bwMode="auto">
            <a:xfrm>
              <a:off x="25273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299" name="Freeform 22"/>
            <p:cNvSpPr>
              <a:spLocks noEditPoints="1"/>
            </p:cNvSpPr>
            <p:nvPr/>
          </p:nvSpPr>
          <p:spPr bwMode="auto">
            <a:xfrm>
              <a:off x="1685926" y="4438650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0" name="Freeform 23"/>
            <p:cNvSpPr>
              <a:spLocks noEditPoints="1"/>
            </p:cNvSpPr>
            <p:nvPr/>
          </p:nvSpPr>
          <p:spPr bwMode="auto">
            <a:xfrm>
              <a:off x="1685926" y="4100513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1" name="Freeform 24"/>
            <p:cNvSpPr>
              <a:spLocks noEditPoints="1"/>
            </p:cNvSpPr>
            <p:nvPr/>
          </p:nvSpPr>
          <p:spPr bwMode="auto">
            <a:xfrm>
              <a:off x="1685926" y="376078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2" name="Freeform 25"/>
            <p:cNvSpPr>
              <a:spLocks noEditPoints="1"/>
            </p:cNvSpPr>
            <p:nvPr/>
          </p:nvSpPr>
          <p:spPr bwMode="auto">
            <a:xfrm>
              <a:off x="1685926" y="3421063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3" name="Freeform 26"/>
            <p:cNvSpPr>
              <a:spLocks noEditPoints="1"/>
            </p:cNvSpPr>
            <p:nvPr/>
          </p:nvSpPr>
          <p:spPr bwMode="auto">
            <a:xfrm>
              <a:off x="1685926" y="308133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4" name="Freeform 27"/>
            <p:cNvSpPr>
              <a:spLocks noEditPoints="1"/>
            </p:cNvSpPr>
            <p:nvPr/>
          </p:nvSpPr>
          <p:spPr bwMode="auto">
            <a:xfrm>
              <a:off x="1685926" y="2743200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5" name="Freeform 28"/>
            <p:cNvSpPr>
              <a:spLocks noEditPoints="1"/>
            </p:cNvSpPr>
            <p:nvPr/>
          </p:nvSpPr>
          <p:spPr bwMode="auto">
            <a:xfrm>
              <a:off x="1685926" y="2387600"/>
              <a:ext cx="6745288" cy="31750"/>
            </a:xfrm>
            <a:custGeom>
              <a:avLst/>
              <a:gdLst>
                <a:gd name="T0" fmla="*/ 2147483646 w 4249"/>
                <a:gd name="T1" fmla="*/ 2147483646 h 20"/>
                <a:gd name="T2" fmla="*/ 2147483646 w 4249"/>
                <a:gd name="T3" fmla="*/ 2147483646 h 20"/>
                <a:gd name="T4" fmla="*/ 2147483646 w 4249"/>
                <a:gd name="T5" fmla="*/ 2147483646 h 20"/>
                <a:gd name="T6" fmla="*/ 2147483646 w 4249"/>
                <a:gd name="T7" fmla="*/ 2147483646 h 20"/>
                <a:gd name="T8" fmla="*/ 2147483646 w 4249"/>
                <a:gd name="T9" fmla="*/ 2147483646 h 20"/>
                <a:gd name="T10" fmla="*/ 2147483646 w 4249"/>
                <a:gd name="T11" fmla="*/ 2147483646 h 20"/>
                <a:gd name="T12" fmla="*/ 2147483646 w 4249"/>
                <a:gd name="T13" fmla="*/ 2147483646 h 20"/>
                <a:gd name="T14" fmla="*/ 2147483646 w 4249"/>
                <a:gd name="T15" fmla="*/ 2147483646 h 20"/>
                <a:gd name="T16" fmla="*/ 2147483646 w 4249"/>
                <a:gd name="T17" fmla="*/ 2147483646 h 20"/>
                <a:gd name="T18" fmla="*/ 2147483646 w 4249"/>
                <a:gd name="T19" fmla="*/ 2147483646 h 20"/>
                <a:gd name="T20" fmla="*/ 2147483646 w 4249"/>
                <a:gd name="T21" fmla="*/ 2147483646 h 20"/>
                <a:gd name="T22" fmla="*/ 2147483646 w 4249"/>
                <a:gd name="T23" fmla="*/ 2147483646 h 20"/>
                <a:gd name="T24" fmla="*/ 2147483646 w 4249"/>
                <a:gd name="T25" fmla="*/ 2147483646 h 20"/>
                <a:gd name="T26" fmla="*/ 2147483646 w 4249"/>
                <a:gd name="T27" fmla="*/ 2147483646 h 20"/>
                <a:gd name="T28" fmla="*/ 2147483646 w 4249"/>
                <a:gd name="T29" fmla="*/ 2147483646 h 20"/>
                <a:gd name="T30" fmla="*/ 2147483646 w 4249"/>
                <a:gd name="T31" fmla="*/ 2147483646 h 20"/>
                <a:gd name="T32" fmla="*/ 2147483646 w 4249"/>
                <a:gd name="T33" fmla="*/ 2147483646 h 20"/>
                <a:gd name="T34" fmla="*/ 2147483646 w 4249"/>
                <a:gd name="T35" fmla="*/ 2147483646 h 20"/>
                <a:gd name="T36" fmla="*/ 2147483646 w 4249"/>
                <a:gd name="T37" fmla="*/ 2147483646 h 20"/>
                <a:gd name="T38" fmla="*/ 2147483646 w 4249"/>
                <a:gd name="T39" fmla="*/ 2147483646 h 20"/>
                <a:gd name="T40" fmla="*/ 2147483646 w 4249"/>
                <a:gd name="T41" fmla="*/ 2147483646 h 20"/>
                <a:gd name="T42" fmla="*/ 2147483646 w 4249"/>
                <a:gd name="T43" fmla="*/ 2147483646 h 20"/>
                <a:gd name="T44" fmla="*/ 2147483646 w 4249"/>
                <a:gd name="T45" fmla="*/ 2147483646 h 20"/>
                <a:gd name="T46" fmla="*/ 2147483646 w 4249"/>
                <a:gd name="T47" fmla="*/ 2147483646 h 20"/>
                <a:gd name="T48" fmla="*/ 2147483646 w 4249"/>
                <a:gd name="T49" fmla="*/ 2147483646 h 20"/>
                <a:gd name="T50" fmla="*/ 2147483646 w 4249"/>
                <a:gd name="T51" fmla="*/ 2147483646 h 20"/>
                <a:gd name="T52" fmla="*/ 2147483646 w 4249"/>
                <a:gd name="T53" fmla="*/ 2147483646 h 20"/>
                <a:gd name="T54" fmla="*/ 2147483646 w 4249"/>
                <a:gd name="T55" fmla="*/ 2147483646 h 20"/>
                <a:gd name="T56" fmla="*/ 2147483646 w 4249"/>
                <a:gd name="T57" fmla="*/ 2147483646 h 20"/>
                <a:gd name="T58" fmla="*/ 2147483646 w 4249"/>
                <a:gd name="T59" fmla="*/ 2147483646 h 20"/>
                <a:gd name="T60" fmla="*/ 2147483646 w 4249"/>
                <a:gd name="T61" fmla="*/ 2147483646 h 20"/>
                <a:gd name="T62" fmla="*/ 2147483646 w 4249"/>
                <a:gd name="T63" fmla="*/ 2147483646 h 20"/>
                <a:gd name="T64" fmla="*/ 2147483646 w 4249"/>
                <a:gd name="T65" fmla="*/ 2147483646 h 20"/>
                <a:gd name="T66" fmla="*/ 2147483646 w 4249"/>
                <a:gd name="T67" fmla="*/ 2147483646 h 20"/>
                <a:gd name="T68" fmla="*/ 2147483646 w 4249"/>
                <a:gd name="T69" fmla="*/ 2147483646 h 20"/>
                <a:gd name="T70" fmla="*/ 2147483646 w 4249"/>
                <a:gd name="T71" fmla="*/ 2147483646 h 20"/>
                <a:gd name="T72" fmla="*/ 2147483646 w 4249"/>
                <a:gd name="T73" fmla="*/ 2147483646 h 20"/>
                <a:gd name="T74" fmla="*/ 2147483646 w 4249"/>
                <a:gd name="T75" fmla="*/ 2147483646 h 20"/>
                <a:gd name="T76" fmla="*/ 2147483646 w 4249"/>
                <a:gd name="T77" fmla="*/ 2147483646 h 20"/>
                <a:gd name="T78" fmla="*/ 2147483646 w 4249"/>
                <a:gd name="T79" fmla="*/ 2147483646 h 20"/>
                <a:gd name="T80" fmla="*/ 2147483646 w 4249"/>
                <a:gd name="T81" fmla="*/ 2147483646 h 20"/>
                <a:gd name="T82" fmla="*/ 2147483646 w 4249"/>
                <a:gd name="T83" fmla="*/ 2147483646 h 20"/>
                <a:gd name="T84" fmla="*/ 2147483646 w 4249"/>
                <a:gd name="T85" fmla="*/ 2147483646 h 20"/>
                <a:gd name="T86" fmla="*/ 2147483646 w 4249"/>
                <a:gd name="T87" fmla="*/ 2147483646 h 20"/>
                <a:gd name="T88" fmla="*/ 2147483646 w 4249"/>
                <a:gd name="T89" fmla="*/ 2147483646 h 20"/>
                <a:gd name="T90" fmla="*/ 2147483646 w 4249"/>
                <a:gd name="T91" fmla="*/ 2147483646 h 20"/>
                <a:gd name="T92" fmla="*/ 2147483646 w 4249"/>
                <a:gd name="T93" fmla="*/ 2147483646 h 20"/>
                <a:gd name="T94" fmla="*/ 2147483646 w 4249"/>
                <a:gd name="T95" fmla="*/ 2147483646 h 20"/>
                <a:gd name="T96" fmla="*/ 2147483646 w 4249"/>
                <a:gd name="T97" fmla="*/ 2147483646 h 20"/>
                <a:gd name="T98" fmla="*/ 2147483646 w 4249"/>
                <a:gd name="T99" fmla="*/ 2147483646 h 20"/>
                <a:gd name="T100" fmla="*/ 2147483646 w 4249"/>
                <a:gd name="T101" fmla="*/ 2147483646 h 20"/>
                <a:gd name="T102" fmla="*/ 2147483646 w 4249"/>
                <a:gd name="T103" fmla="*/ 2147483646 h 20"/>
                <a:gd name="T104" fmla="*/ 2147483646 w 4249"/>
                <a:gd name="T105" fmla="*/ 2147483646 h 20"/>
                <a:gd name="T106" fmla="*/ 2147483646 w 4249"/>
                <a:gd name="T107" fmla="*/ 2147483646 h 20"/>
                <a:gd name="T108" fmla="*/ 2147483646 w 4249"/>
                <a:gd name="T109" fmla="*/ 2147483646 h 20"/>
                <a:gd name="T110" fmla="*/ 2147483646 w 4249"/>
                <a:gd name="T111" fmla="*/ 2147483646 h 20"/>
                <a:gd name="T112" fmla="*/ 2147483646 w 4249"/>
                <a:gd name="T113" fmla="*/ 2147483646 h 20"/>
                <a:gd name="T114" fmla="*/ 2147483646 w 4249"/>
                <a:gd name="T115" fmla="*/ 2147483646 h 20"/>
                <a:gd name="T116" fmla="*/ 2147483646 w 4249"/>
                <a:gd name="T117" fmla="*/ 2147483646 h 20"/>
                <a:gd name="T118" fmla="*/ 2147483646 w 4249"/>
                <a:gd name="T119" fmla="*/ 2147483646 h 20"/>
                <a:gd name="T120" fmla="*/ 2147483646 w 4249"/>
                <a:gd name="T121" fmla="*/ 2147483646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20"/>
                <a:gd name="T185" fmla="*/ 4249 w 42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20">
                  <a:moveTo>
                    <a:pt x="0" y="0"/>
                  </a:moveTo>
                  <a:lnTo>
                    <a:pt x="29" y="1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1"/>
                  </a:moveTo>
                  <a:lnTo>
                    <a:pt x="68" y="1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1"/>
                  </a:lnTo>
                  <a:close/>
                  <a:moveTo>
                    <a:pt x="78" y="1"/>
                  </a:moveTo>
                  <a:lnTo>
                    <a:pt x="107" y="1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1"/>
                  </a:lnTo>
                  <a:close/>
                  <a:moveTo>
                    <a:pt x="117" y="1"/>
                  </a:moveTo>
                  <a:lnTo>
                    <a:pt x="146" y="1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1"/>
                  </a:lnTo>
                  <a:close/>
                  <a:moveTo>
                    <a:pt x="156" y="1"/>
                  </a:moveTo>
                  <a:lnTo>
                    <a:pt x="185" y="1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1"/>
                  </a:lnTo>
                  <a:close/>
                  <a:moveTo>
                    <a:pt x="195" y="1"/>
                  </a:moveTo>
                  <a:lnTo>
                    <a:pt x="224" y="1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1"/>
                  </a:lnTo>
                  <a:close/>
                  <a:moveTo>
                    <a:pt x="234" y="1"/>
                  </a:moveTo>
                  <a:lnTo>
                    <a:pt x="263" y="1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1"/>
                  </a:lnTo>
                  <a:close/>
                  <a:moveTo>
                    <a:pt x="273" y="1"/>
                  </a:moveTo>
                  <a:lnTo>
                    <a:pt x="302" y="1"/>
                  </a:lnTo>
                  <a:lnTo>
                    <a:pt x="302" y="11"/>
                  </a:lnTo>
                  <a:lnTo>
                    <a:pt x="273" y="11"/>
                  </a:lnTo>
                  <a:lnTo>
                    <a:pt x="273" y="1"/>
                  </a:lnTo>
                  <a:close/>
                  <a:moveTo>
                    <a:pt x="311" y="1"/>
                  </a:moveTo>
                  <a:lnTo>
                    <a:pt x="341" y="1"/>
                  </a:lnTo>
                  <a:lnTo>
                    <a:pt x="341" y="11"/>
                  </a:lnTo>
                  <a:lnTo>
                    <a:pt x="311" y="11"/>
                  </a:lnTo>
                  <a:lnTo>
                    <a:pt x="311" y="1"/>
                  </a:lnTo>
                  <a:close/>
                  <a:moveTo>
                    <a:pt x="350" y="1"/>
                  </a:moveTo>
                  <a:lnTo>
                    <a:pt x="380" y="1"/>
                  </a:lnTo>
                  <a:lnTo>
                    <a:pt x="380" y="11"/>
                  </a:lnTo>
                  <a:lnTo>
                    <a:pt x="350" y="11"/>
                  </a:lnTo>
                  <a:lnTo>
                    <a:pt x="350" y="1"/>
                  </a:lnTo>
                  <a:close/>
                  <a:moveTo>
                    <a:pt x="389" y="1"/>
                  </a:moveTo>
                  <a:lnTo>
                    <a:pt x="418" y="1"/>
                  </a:lnTo>
                  <a:lnTo>
                    <a:pt x="418" y="11"/>
                  </a:lnTo>
                  <a:lnTo>
                    <a:pt x="389" y="11"/>
                  </a:lnTo>
                  <a:lnTo>
                    <a:pt x="389" y="1"/>
                  </a:lnTo>
                  <a:close/>
                  <a:moveTo>
                    <a:pt x="428" y="1"/>
                  </a:moveTo>
                  <a:lnTo>
                    <a:pt x="457" y="1"/>
                  </a:lnTo>
                  <a:lnTo>
                    <a:pt x="457" y="11"/>
                  </a:lnTo>
                  <a:lnTo>
                    <a:pt x="428" y="11"/>
                  </a:lnTo>
                  <a:lnTo>
                    <a:pt x="428" y="1"/>
                  </a:lnTo>
                  <a:close/>
                  <a:moveTo>
                    <a:pt x="467" y="1"/>
                  </a:moveTo>
                  <a:lnTo>
                    <a:pt x="496" y="1"/>
                  </a:lnTo>
                  <a:lnTo>
                    <a:pt x="496" y="11"/>
                  </a:lnTo>
                  <a:lnTo>
                    <a:pt x="467" y="11"/>
                  </a:lnTo>
                  <a:lnTo>
                    <a:pt x="467" y="1"/>
                  </a:lnTo>
                  <a:close/>
                  <a:moveTo>
                    <a:pt x="506" y="1"/>
                  </a:moveTo>
                  <a:lnTo>
                    <a:pt x="535" y="1"/>
                  </a:lnTo>
                  <a:lnTo>
                    <a:pt x="535" y="11"/>
                  </a:lnTo>
                  <a:lnTo>
                    <a:pt x="506" y="11"/>
                  </a:lnTo>
                  <a:lnTo>
                    <a:pt x="506" y="1"/>
                  </a:lnTo>
                  <a:close/>
                  <a:moveTo>
                    <a:pt x="545" y="2"/>
                  </a:moveTo>
                  <a:lnTo>
                    <a:pt x="574" y="2"/>
                  </a:lnTo>
                  <a:lnTo>
                    <a:pt x="574" y="12"/>
                  </a:lnTo>
                  <a:lnTo>
                    <a:pt x="545" y="12"/>
                  </a:lnTo>
                  <a:lnTo>
                    <a:pt x="545" y="2"/>
                  </a:lnTo>
                  <a:close/>
                  <a:moveTo>
                    <a:pt x="584" y="2"/>
                  </a:moveTo>
                  <a:lnTo>
                    <a:pt x="613" y="2"/>
                  </a:lnTo>
                  <a:lnTo>
                    <a:pt x="613" y="12"/>
                  </a:lnTo>
                  <a:lnTo>
                    <a:pt x="584" y="12"/>
                  </a:lnTo>
                  <a:lnTo>
                    <a:pt x="584" y="2"/>
                  </a:lnTo>
                  <a:close/>
                  <a:moveTo>
                    <a:pt x="623" y="2"/>
                  </a:moveTo>
                  <a:lnTo>
                    <a:pt x="652" y="2"/>
                  </a:lnTo>
                  <a:lnTo>
                    <a:pt x="652" y="12"/>
                  </a:lnTo>
                  <a:lnTo>
                    <a:pt x="623" y="12"/>
                  </a:lnTo>
                  <a:lnTo>
                    <a:pt x="623" y="2"/>
                  </a:lnTo>
                  <a:close/>
                  <a:moveTo>
                    <a:pt x="662" y="2"/>
                  </a:moveTo>
                  <a:lnTo>
                    <a:pt x="691" y="2"/>
                  </a:lnTo>
                  <a:lnTo>
                    <a:pt x="691" y="12"/>
                  </a:lnTo>
                  <a:lnTo>
                    <a:pt x="662" y="12"/>
                  </a:lnTo>
                  <a:lnTo>
                    <a:pt x="662" y="2"/>
                  </a:lnTo>
                  <a:close/>
                  <a:moveTo>
                    <a:pt x="701" y="2"/>
                  </a:moveTo>
                  <a:lnTo>
                    <a:pt x="730" y="2"/>
                  </a:lnTo>
                  <a:lnTo>
                    <a:pt x="730" y="12"/>
                  </a:lnTo>
                  <a:lnTo>
                    <a:pt x="701" y="12"/>
                  </a:lnTo>
                  <a:lnTo>
                    <a:pt x="701" y="2"/>
                  </a:lnTo>
                  <a:close/>
                  <a:moveTo>
                    <a:pt x="740" y="2"/>
                  </a:moveTo>
                  <a:lnTo>
                    <a:pt x="769" y="2"/>
                  </a:lnTo>
                  <a:lnTo>
                    <a:pt x="769" y="12"/>
                  </a:lnTo>
                  <a:lnTo>
                    <a:pt x="740" y="12"/>
                  </a:lnTo>
                  <a:lnTo>
                    <a:pt x="740" y="2"/>
                  </a:lnTo>
                  <a:close/>
                  <a:moveTo>
                    <a:pt x="779" y="2"/>
                  </a:moveTo>
                  <a:lnTo>
                    <a:pt x="808" y="2"/>
                  </a:lnTo>
                  <a:lnTo>
                    <a:pt x="808" y="12"/>
                  </a:lnTo>
                  <a:lnTo>
                    <a:pt x="779" y="12"/>
                  </a:lnTo>
                  <a:lnTo>
                    <a:pt x="779" y="2"/>
                  </a:lnTo>
                  <a:close/>
                  <a:moveTo>
                    <a:pt x="818" y="3"/>
                  </a:moveTo>
                  <a:lnTo>
                    <a:pt x="847" y="3"/>
                  </a:lnTo>
                  <a:lnTo>
                    <a:pt x="847" y="12"/>
                  </a:lnTo>
                  <a:lnTo>
                    <a:pt x="818" y="12"/>
                  </a:lnTo>
                  <a:lnTo>
                    <a:pt x="818" y="3"/>
                  </a:lnTo>
                  <a:close/>
                  <a:moveTo>
                    <a:pt x="857" y="3"/>
                  </a:moveTo>
                  <a:lnTo>
                    <a:pt x="886" y="3"/>
                  </a:lnTo>
                  <a:lnTo>
                    <a:pt x="886" y="12"/>
                  </a:lnTo>
                  <a:lnTo>
                    <a:pt x="857" y="12"/>
                  </a:lnTo>
                  <a:lnTo>
                    <a:pt x="857" y="3"/>
                  </a:lnTo>
                  <a:close/>
                  <a:moveTo>
                    <a:pt x="896" y="3"/>
                  </a:moveTo>
                  <a:lnTo>
                    <a:pt x="925" y="3"/>
                  </a:lnTo>
                  <a:lnTo>
                    <a:pt x="925" y="12"/>
                  </a:lnTo>
                  <a:lnTo>
                    <a:pt x="896" y="12"/>
                  </a:lnTo>
                  <a:lnTo>
                    <a:pt x="896" y="3"/>
                  </a:lnTo>
                  <a:close/>
                  <a:moveTo>
                    <a:pt x="934" y="3"/>
                  </a:moveTo>
                  <a:lnTo>
                    <a:pt x="964" y="3"/>
                  </a:lnTo>
                  <a:lnTo>
                    <a:pt x="964" y="12"/>
                  </a:lnTo>
                  <a:lnTo>
                    <a:pt x="934" y="12"/>
                  </a:lnTo>
                  <a:lnTo>
                    <a:pt x="934" y="3"/>
                  </a:lnTo>
                  <a:close/>
                  <a:moveTo>
                    <a:pt x="973" y="3"/>
                  </a:moveTo>
                  <a:lnTo>
                    <a:pt x="1003" y="3"/>
                  </a:lnTo>
                  <a:lnTo>
                    <a:pt x="1003" y="12"/>
                  </a:lnTo>
                  <a:lnTo>
                    <a:pt x="973" y="12"/>
                  </a:lnTo>
                  <a:lnTo>
                    <a:pt x="973" y="3"/>
                  </a:lnTo>
                  <a:close/>
                  <a:moveTo>
                    <a:pt x="1012" y="3"/>
                  </a:moveTo>
                  <a:lnTo>
                    <a:pt x="1041" y="3"/>
                  </a:lnTo>
                  <a:lnTo>
                    <a:pt x="1041" y="12"/>
                  </a:lnTo>
                  <a:lnTo>
                    <a:pt x="1012" y="12"/>
                  </a:lnTo>
                  <a:lnTo>
                    <a:pt x="1012" y="3"/>
                  </a:lnTo>
                  <a:close/>
                  <a:moveTo>
                    <a:pt x="1051" y="3"/>
                  </a:moveTo>
                  <a:lnTo>
                    <a:pt x="1080" y="3"/>
                  </a:lnTo>
                  <a:lnTo>
                    <a:pt x="1080" y="13"/>
                  </a:lnTo>
                  <a:lnTo>
                    <a:pt x="1051" y="12"/>
                  </a:lnTo>
                  <a:lnTo>
                    <a:pt x="1051" y="3"/>
                  </a:lnTo>
                  <a:close/>
                  <a:moveTo>
                    <a:pt x="1090" y="3"/>
                  </a:moveTo>
                  <a:lnTo>
                    <a:pt x="1119" y="3"/>
                  </a:lnTo>
                  <a:lnTo>
                    <a:pt x="1119" y="13"/>
                  </a:lnTo>
                  <a:lnTo>
                    <a:pt x="1090" y="13"/>
                  </a:lnTo>
                  <a:lnTo>
                    <a:pt x="1090" y="3"/>
                  </a:lnTo>
                  <a:close/>
                  <a:moveTo>
                    <a:pt x="1129" y="3"/>
                  </a:moveTo>
                  <a:lnTo>
                    <a:pt x="1158" y="3"/>
                  </a:lnTo>
                  <a:lnTo>
                    <a:pt x="1158" y="13"/>
                  </a:lnTo>
                  <a:lnTo>
                    <a:pt x="1129" y="13"/>
                  </a:lnTo>
                  <a:lnTo>
                    <a:pt x="1129" y="3"/>
                  </a:lnTo>
                  <a:close/>
                  <a:moveTo>
                    <a:pt x="1168" y="3"/>
                  </a:moveTo>
                  <a:lnTo>
                    <a:pt x="1197" y="3"/>
                  </a:lnTo>
                  <a:lnTo>
                    <a:pt x="1197" y="13"/>
                  </a:lnTo>
                  <a:lnTo>
                    <a:pt x="1168" y="13"/>
                  </a:lnTo>
                  <a:lnTo>
                    <a:pt x="1168" y="3"/>
                  </a:lnTo>
                  <a:close/>
                  <a:moveTo>
                    <a:pt x="1207" y="3"/>
                  </a:moveTo>
                  <a:lnTo>
                    <a:pt x="1237" y="3"/>
                  </a:lnTo>
                  <a:lnTo>
                    <a:pt x="1236" y="13"/>
                  </a:lnTo>
                  <a:lnTo>
                    <a:pt x="1207" y="13"/>
                  </a:lnTo>
                  <a:lnTo>
                    <a:pt x="1207" y="3"/>
                  </a:lnTo>
                  <a:close/>
                  <a:moveTo>
                    <a:pt x="1246" y="3"/>
                  </a:moveTo>
                  <a:lnTo>
                    <a:pt x="1275" y="3"/>
                  </a:lnTo>
                  <a:lnTo>
                    <a:pt x="1275" y="13"/>
                  </a:lnTo>
                  <a:lnTo>
                    <a:pt x="1246" y="13"/>
                  </a:lnTo>
                  <a:lnTo>
                    <a:pt x="1246" y="3"/>
                  </a:lnTo>
                  <a:close/>
                  <a:moveTo>
                    <a:pt x="1285" y="3"/>
                  </a:moveTo>
                  <a:lnTo>
                    <a:pt x="1314" y="3"/>
                  </a:lnTo>
                  <a:lnTo>
                    <a:pt x="1314" y="13"/>
                  </a:lnTo>
                  <a:lnTo>
                    <a:pt x="1285" y="13"/>
                  </a:lnTo>
                  <a:lnTo>
                    <a:pt x="1285" y="3"/>
                  </a:lnTo>
                  <a:close/>
                  <a:moveTo>
                    <a:pt x="1324" y="3"/>
                  </a:moveTo>
                  <a:lnTo>
                    <a:pt x="1353" y="4"/>
                  </a:lnTo>
                  <a:lnTo>
                    <a:pt x="1353" y="13"/>
                  </a:lnTo>
                  <a:lnTo>
                    <a:pt x="1324" y="13"/>
                  </a:lnTo>
                  <a:lnTo>
                    <a:pt x="1324" y="3"/>
                  </a:lnTo>
                  <a:close/>
                  <a:moveTo>
                    <a:pt x="1363" y="4"/>
                  </a:moveTo>
                  <a:lnTo>
                    <a:pt x="1392" y="4"/>
                  </a:lnTo>
                  <a:lnTo>
                    <a:pt x="1392" y="13"/>
                  </a:lnTo>
                  <a:lnTo>
                    <a:pt x="1363" y="13"/>
                  </a:lnTo>
                  <a:lnTo>
                    <a:pt x="1363" y="4"/>
                  </a:lnTo>
                  <a:close/>
                  <a:moveTo>
                    <a:pt x="1402" y="4"/>
                  </a:moveTo>
                  <a:lnTo>
                    <a:pt x="1431" y="4"/>
                  </a:lnTo>
                  <a:lnTo>
                    <a:pt x="1431" y="13"/>
                  </a:lnTo>
                  <a:lnTo>
                    <a:pt x="1402" y="13"/>
                  </a:lnTo>
                  <a:lnTo>
                    <a:pt x="1402" y="4"/>
                  </a:lnTo>
                  <a:close/>
                  <a:moveTo>
                    <a:pt x="1441" y="4"/>
                  </a:moveTo>
                  <a:lnTo>
                    <a:pt x="1470" y="4"/>
                  </a:lnTo>
                  <a:lnTo>
                    <a:pt x="1470" y="13"/>
                  </a:lnTo>
                  <a:lnTo>
                    <a:pt x="1441" y="13"/>
                  </a:lnTo>
                  <a:lnTo>
                    <a:pt x="1441" y="4"/>
                  </a:lnTo>
                  <a:close/>
                  <a:moveTo>
                    <a:pt x="1480" y="4"/>
                  </a:moveTo>
                  <a:lnTo>
                    <a:pt x="1509" y="4"/>
                  </a:lnTo>
                  <a:lnTo>
                    <a:pt x="1509" y="13"/>
                  </a:lnTo>
                  <a:lnTo>
                    <a:pt x="1480" y="13"/>
                  </a:lnTo>
                  <a:lnTo>
                    <a:pt x="1480" y="4"/>
                  </a:lnTo>
                  <a:close/>
                  <a:moveTo>
                    <a:pt x="1519" y="4"/>
                  </a:moveTo>
                  <a:lnTo>
                    <a:pt x="1548" y="4"/>
                  </a:lnTo>
                  <a:lnTo>
                    <a:pt x="1548" y="13"/>
                  </a:lnTo>
                  <a:lnTo>
                    <a:pt x="1519" y="13"/>
                  </a:lnTo>
                  <a:lnTo>
                    <a:pt x="1519" y="4"/>
                  </a:lnTo>
                  <a:close/>
                  <a:moveTo>
                    <a:pt x="1557" y="4"/>
                  </a:moveTo>
                  <a:lnTo>
                    <a:pt x="1587" y="4"/>
                  </a:lnTo>
                  <a:lnTo>
                    <a:pt x="1587" y="13"/>
                  </a:lnTo>
                  <a:lnTo>
                    <a:pt x="1557" y="13"/>
                  </a:lnTo>
                  <a:lnTo>
                    <a:pt x="1557" y="4"/>
                  </a:lnTo>
                  <a:close/>
                  <a:moveTo>
                    <a:pt x="1596" y="4"/>
                  </a:moveTo>
                  <a:lnTo>
                    <a:pt x="1626" y="4"/>
                  </a:lnTo>
                  <a:lnTo>
                    <a:pt x="1626" y="14"/>
                  </a:lnTo>
                  <a:lnTo>
                    <a:pt x="1596" y="13"/>
                  </a:lnTo>
                  <a:lnTo>
                    <a:pt x="1596" y="4"/>
                  </a:lnTo>
                  <a:close/>
                  <a:moveTo>
                    <a:pt x="1635" y="4"/>
                  </a:moveTo>
                  <a:lnTo>
                    <a:pt x="1664" y="4"/>
                  </a:lnTo>
                  <a:lnTo>
                    <a:pt x="1664" y="14"/>
                  </a:lnTo>
                  <a:lnTo>
                    <a:pt x="1635" y="14"/>
                  </a:lnTo>
                  <a:lnTo>
                    <a:pt x="1635" y="4"/>
                  </a:lnTo>
                  <a:close/>
                  <a:moveTo>
                    <a:pt x="1674" y="4"/>
                  </a:moveTo>
                  <a:lnTo>
                    <a:pt x="1703" y="4"/>
                  </a:lnTo>
                  <a:lnTo>
                    <a:pt x="1703" y="14"/>
                  </a:lnTo>
                  <a:lnTo>
                    <a:pt x="1674" y="14"/>
                  </a:lnTo>
                  <a:lnTo>
                    <a:pt x="1674" y="4"/>
                  </a:lnTo>
                  <a:close/>
                  <a:moveTo>
                    <a:pt x="1713" y="4"/>
                  </a:moveTo>
                  <a:lnTo>
                    <a:pt x="1742" y="4"/>
                  </a:lnTo>
                  <a:lnTo>
                    <a:pt x="1742" y="14"/>
                  </a:lnTo>
                  <a:lnTo>
                    <a:pt x="1713" y="14"/>
                  </a:lnTo>
                  <a:lnTo>
                    <a:pt x="1713" y="4"/>
                  </a:lnTo>
                  <a:close/>
                  <a:moveTo>
                    <a:pt x="1752" y="4"/>
                  </a:moveTo>
                  <a:lnTo>
                    <a:pt x="1781" y="4"/>
                  </a:lnTo>
                  <a:lnTo>
                    <a:pt x="1781" y="14"/>
                  </a:lnTo>
                  <a:lnTo>
                    <a:pt x="1752" y="14"/>
                  </a:lnTo>
                  <a:lnTo>
                    <a:pt x="1752" y="4"/>
                  </a:lnTo>
                  <a:close/>
                  <a:moveTo>
                    <a:pt x="1791" y="4"/>
                  </a:moveTo>
                  <a:lnTo>
                    <a:pt x="1820" y="4"/>
                  </a:lnTo>
                  <a:lnTo>
                    <a:pt x="1820" y="14"/>
                  </a:lnTo>
                  <a:lnTo>
                    <a:pt x="1791" y="14"/>
                  </a:lnTo>
                  <a:lnTo>
                    <a:pt x="1791" y="4"/>
                  </a:lnTo>
                  <a:close/>
                  <a:moveTo>
                    <a:pt x="1830" y="4"/>
                  </a:moveTo>
                  <a:lnTo>
                    <a:pt x="1860" y="4"/>
                  </a:lnTo>
                  <a:lnTo>
                    <a:pt x="1859" y="14"/>
                  </a:lnTo>
                  <a:lnTo>
                    <a:pt x="1830" y="14"/>
                  </a:lnTo>
                  <a:lnTo>
                    <a:pt x="1830" y="4"/>
                  </a:lnTo>
                  <a:close/>
                  <a:moveTo>
                    <a:pt x="1869" y="4"/>
                  </a:moveTo>
                  <a:lnTo>
                    <a:pt x="1898" y="5"/>
                  </a:lnTo>
                  <a:lnTo>
                    <a:pt x="1898" y="15"/>
                  </a:lnTo>
                  <a:lnTo>
                    <a:pt x="1869" y="15"/>
                  </a:lnTo>
                  <a:lnTo>
                    <a:pt x="1869" y="4"/>
                  </a:lnTo>
                  <a:close/>
                  <a:moveTo>
                    <a:pt x="1908" y="5"/>
                  </a:moveTo>
                  <a:lnTo>
                    <a:pt x="1937" y="5"/>
                  </a:lnTo>
                  <a:lnTo>
                    <a:pt x="1937" y="15"/>
                  </a:lnTo>
                  <a:lnTo>
                    <a:pt x="1908" y="15"/>
                  </a:lnTo>
                  <a:lnTo>
                    <a:pt x="1908" y="5"/>
                  </a:lnTo>
                  <a:close/>
                  <a:moveTo>
                    <a:pt x="1947" y="5"/>
                  </a:moveTo>
                  <a:lnTo>
                    <a:pt x="1976" y="5"/>
                  </a:lnTo>
                  <a:lnTo>
                    <a:pt x="1976" y="15"/>
                  </a:lnTo>
                  <a:lnTo>
                    <a:pt x="1947" y="15"/>
                  </a:lnTo>
                  <a:lnTo>
                    <a:pt x="1947" y="5"/>
                  </a:lnTo>
                  <a:close/>
                  <a:moveTo>
                    <a:pt x="1986" y="5"/>
                  </a:moveTo>
                  <a:lnTo>
                    <a:pt x="2015" y="5"/>
                  </a:lnTo>
                  <a:lnTo>
                    <a:pt x="2015" y="15"/>
                  </a:lnTo>
                  <a:lnTo>
                    <a:pt x="1986" y="15"/>
                  </a:lnTo>
                  <a:lnTo>
                    <a:pt x="1986" y="5"/>
                  </a:lnTo>
                  <a:close/>
                  <a:moveTo>
                    <a:pt x="2025" y="5"/>
                  </a:moveTo>
                  <a:lnTo>
                    <a:pt x="2054" y="5"/>
                  </a:lnTo>
                  <a:lnTo>
                    <a:pt x="2054" y="15"/>
                  </a:lnTo>
                  <a:lnTo>
                    <a:pt x="2025" y="15"/>
                  </a:lnTo>
                  <a:lnTo>
                    <a:pt x="2025" y="5"/>
                  </a:lnTo>
                  <a:close/>
                  <a:moveTo>
                    <a:pt x="2064" y="5"/>
                  </a:moveTo>
                  <a:lnTo>
                    <a:pt x="2093" y="5"/>
                  </a:lnTo>
                  <a:lnTo>
                    <a:pt x="2093" y="15"/>
                  </a:lnTo>
                  <a:lnTo>
                    <a:pt x="2064" y="15"/>
                  </a:lnTo>
                  <a:lnTo>
                    <a:pt x="2064" y="5"/>
                  </a:lnTo>
                  <a:close/>
                  <a:moveTo>
                    <a:pt x="2103" y="5"/>
                  </a:moveTo>
                  <a:lnTo>
                    <a:pt x="2132" y="5"/>
                  </a:lnTo>
                  <a:lnTo>
                    <a:pt x="2132" y="15"/>
                  </a:lnTo>
                  <a:lnTo>
                    <a:pt x="2103" y="15"/>
                  </a:lnTo>
                  <a:lnTo>
                    <a:pt x="2103" y="5"/>
                  </a:lnTo>
                  <a:close/>
                  <a:moveTo>
                    <a:pt x="2142" y="6"/>
                  </a:moveTo>
                  <a:lnTo>
                    <a:pt x="2171" y="6"/>
                  </a:lnTo>
                  <a:lnTo>
                    <a:pt x="2171" y="15"/>
                  </a:lnTo>
                  <a:lnTo>
                    <a:pt x="2142" y="15"/>
                  </a:lnTo>
                  <a:lnTo>
                    <a:pt x="2142" y="6"/>
                  </a:lnTo>
                  <a:close/>
                  <a:moveTo>
                    <a:pt x="2180" y="6"/>
                  </a:moveTo>
                  <a:lnTo>
                    <a:pt x="2210" y="6"/>
                  </a:lnTo>
                  <a:lnTo>
                    <a:pt x="2210" y="15"/>
                  </a:lnTo>
                  <a:lnTo>
                    <a:pt x="2180" y="15"/>
                  </a:lnTo>
                  <a:lnTo>
                    <a:pt x="2180" y="6"/>
                  </a:lnTo>
                  <a:close/>
                  <a:moveTo>
                    <a:pt x="2219" y="6"/>
                  </a:moveTo>
                  <a:lnTo>
                    <a:pt x="2249" y="6"/>
                  </a:lnTo>
                  <a:lnTo>
                    <a:pt x="2249" y="15"/>
                  </a:lnTo>
                  <a:lnTo>
                    <a:pt x="2219" y="15"/>
                  </a:lnTo>
                  <a:lnTo>
                    <a:pt x="2219" y="6"/>
                  </a:lnTo>
                  <a:close/>
                  <a:moveTo>
                    <a:pt x="2258" y="6"/>
                  </a:moveTo>
                  <a:lnTo>
                    <a:pt x="2287" y="6"/>
                  </a:lnTo>
                  <a:lnTo>
                    <a:pt x="2287" y="15"/>
                  </a:lnTo>
                  <a:lnTo>
                    <a:pt x="2258" y="15"/>
                  </a:lnTo>
                  <a:lnTo>
                    <a:pt x="2258" y="6"/>
                  </a:lnTo>
                  <a:close/>
                  <a:moveTo>
                    <a:pt x="2297" y="6"/>
                  </a:moveTo>
                  <a:lnTo>
                    <a:pt x="2326" y="6"/>
                  </a:lnTo>
                  <a:lnTo>
                    <a:pt x="2326" y="15"/>
                  </a:lnTo>
                  <a:lnTo>
                    <a:pt x="2297" y="15"/>
                  </a:lnTo>
                  <a:lnTo>
                    <a:pt x="2297" y="6"/>
                  </a:lnTo>
                  <a:close/>
                  <a:moveTo>
                    <a:pt x="2336" y="6"/>
                  </a:moveTo>
                  <a:lnTo>
                    <a:pt x="2365" y="6"/>
                  </a:lnTo>
                  <a:lnTo>
                    <a:pt x="2365" y="15"/>
                  </a:lnTo>
                  <a:lnTo>
                    <a:pt x="2336" y="15"/>
                  </a:lnTo>
                  <a:lnTo>
                    <a:pt x="2336" y="6"/>
                  </a:lnTo>
                  <a:close/>
                  <a:moveTo>
                    <a:pt x="2375" y="6"/>
                  </a:moveTo>
                  <a:lnTo>
                    <a:pt x="2404" y="6"/>
                  </a:lnTo>
                  <a:lnTo>
                    <a:pt x="2404" y="16"/>
                  </a:lnTo>
                  <a:lnTo>
                    <a:pt x="2375" y="15"/>
                  </a:lnTo>
                  <a:lnTo>
                    <a:pt x="2375" y="6"/>
                  </a:lnTo>
                  <a:close/>
                  <a:moveTo>
                    <a:pt x="2414" y="6"/>
                  </a:moveTo>
                  <a:lnTo>
                    <a:pt x="2443" y="6"/>
                  </a:lnTo>
                  <a:lnTo>
                    <a:pt x="2443" y="16"/>
                  </a:lnTo>
                  <a:lnTo>
                    <a:pt x="2414" y="16"/>
                  </a:lnTo>
                  <a:lnTo>
                    <a:pt x="2414" y="6"/>
                  </a:lnTo>
                  <a:close/>
                  <a:moveTo>
                    <a:pt x="2453" y="6"/>
                  </a:moveTo>
                  <a:lnTo>
                    <a:pt x="2483" y="6"/>
                  </a:lnTo>
                  <a:lnTo>
                    <a:pt x="2483" y="16"/>
                  </a:lnTo>
                  <a:lnTo>
                    <a:pt x="2453" y="16"/>
                  </a:lnTo>
                  <a:lnTo>
                    <a:pt x="2453" y="6"/>
                  </a:lnTo>
                  <a:close/>
                  <a:moveTo>
                    <a:pt x="2492" y="6"/>
                  </a:moveTo>
                  <a:lnTo>
                    <a:pt x="2521" y="6"/>
                  </a:lnTo>
                  <a:lnTo>
                    <a:pt x="2521" y="16"/>
                  </a:lnTo>
                  <a:lnTo>
                    <a:pt x="2492" y="16"/>
                  </a:lnTo>
                  <a:lnTo>
                    <a:pt x="2492" y="6"/>
                  </a:lnTo>
                  <a:close/>
                  <a:moveTo>
                    <a:pt x="2531" y="6"/>
                  </a:moveTo>
                  <a:lnTo>
                    <a:pt x="2560" y="6"/>
                  </a:lnTo>
                  <a:lnTo>
                    <a:pt x="2560" y="16"/>
                  </a:lnTo>
                  <a:lnTo>
                    <a:pt x="2531" y="16"/>
                  </a:lnTo>
                  <a:lnTo>
                    <a:pt x="2531" y="6"/>
                  </a:lnTo>
                  <a:close/>
                  <a:moveTo>
                    <a:pt x="2570" y="6"/>
                  </a:moveTo>
                  <a:lnTo>
                    <a:pt x="2599" y="6"/>
                  </a:lnTo>
                  <a:lnTo>
                    <a:pt x="2599" y="16"/>
                  </a:lnTo>
                  <a:lnTo>
                    <a:pt x="2570" y="16"/>
                  </a:lnTo>
                  <a:lnTo>
                    <a:pt x="2570" y="6"/>
                  </a:lnTo>
                  <a:close/>
                  <a:moveTo>
                    <a:pt x="2609" y="6"/>
                  </a:moveTo>
                  <a:lnTo>
                    <a:pt x="2638" y="6"/>
                  </a:lnTo>
                  <a:lnTo>
                    <a:pt x="2638" y="16"/>
                  </a:lnTo>
                  <a:lnTo>
                    <a:pt x="2609" y="16"/>
                  </a:lnTo>
                  <a:lnTo>
                    <a:pt x="2609" y="6"/>
                  </a:lnTo>
                  <a:close/>
                  <a:moveTo>
                    <a:pt x="2648" y="6"/>
                  </a:moveTo>
                  <a:lnTo>
                    <a:pt x="2677" y="7"/>
                  </a:lnTo>
                  <a:lnTo>
                    <a:pt x="2677" y="17"/>
                  </a:lnTo>
                  <a:lnTo>
                    <a:pt x="2648" y="16"/>
                  </a:lnTo>
                  <a:lnTo>
                    <a:pt x="2648" y="6"/>
                  </a:lnTo>
                  <a:close/>
                  <a:moveTo>
                    <a:pt x="2687" y="7"/>
                  </a:moveTo>
                  <a:lnTo>
                    <a:pt x="2716" y="7"/>
                  </a:lnTo>
                  <a:lnTo>
                    <a:pt x="2716" y="17"/>
                  </a:lnTo>
                  <a:lnTo>
                    <a:pt x="2687" y="17"/>
                  </a:lnTo>
                  <a:lnTo>
                    <a:pt x="2687" y="7"/>
                  </a:lnTo>
                  <a:close/>
                  <a:moveTo>
                    <a:pt x="2726" y="7"/>
                  </a:moveTo>
                  <a:lnTo>
                    <a:pt x="2755" y="7"/>
                  </a:lnTo>
                  <a:lnTo>
                    <a:pt x="2755" y="17"/>
                  </a:lnTo>
                  <a:lnTo>
                    <a:pt x="2726" y="17"/>
                  </a:lnTo>
                  <a:lnTo>
                    <a:pt x="2726" y="7"/>
                  </a:lnTo>
                  <a:close/>
                  <a:moveTo>
                    <a:pt x="2765" y="7"/>
                  </a:moveTo>
                  <a:lnTo>
                    <a:pt x="2794" y="7"/>
                  </a:lnTo>
                  <a:lnTo>
                    <a:pt x="2794" y="17"/>
                  </a:lnTo>
                  <a:lnTo>
                    <a:pt x="2765" y="17"/>
                  </a:lnTo>
                  <a:lnTo>
                    <a:pt x="2765" y="7"/>
                  </a:lnTo>
                  <a:close/>
                  <a:moveTo>
                    <a:pt x="2803" y="7"/>
                  </a:moveTo>
                  <a:lnTo>
                    <a:pt x="2833" y="7"/>
                  </a:lnTo>
                  <a:lnTo>
                    <a:pt x="2833" y="17"/>
                  </a:lnTo>
                  <a:lnTo>
                    <a:pt x="2803" y="17"/>
                  </a:lnTo>
                  <a:lnTo>
                    <a:pt x="2803" y="7"/>
                  </a:lnTo>
                  <a:close/>
                  <a:moveTo>
                    <a:pt x="2842" y="7"/>
                  </a:moveTo>
                  <a:lnTo>
                    <a:pt x="2871" y="7"/>
                  </a:lnTo>
                  <a:lnTo>
                    <a:pt x="2871" y="17"/>
                  </a:lnTo>
                  <a:lnTo>
                    <a:pt x="2842" y="17"/>
                  </a:lnTo>
                  <a:lnTo>
                    <a:pt x="2842" y="7"/>
                  </a:lnTo>
                  <a:close/>
                  <a:moveTo>
                    <a:pt x="2881" y="7"/>
                  </a:moveTo>
                  <a:lnTo>
                    <a:pt x="2910" y="7"/>
                  </a:lnTo>
                  <a:lnTo>
                    <a:pt x="2910" y="17"/>
                  </a:lnTo>
                  <a:lnTo>
                    <a:pt x="2881" y="17"/>
                  </a:lnTo>
                  <a:lnTo>
                    <a:pt x="2881" y="7"/>
                  </a:lnTo>
                  <a:close/>
                  <a:moveTo>
                    <a:pt x="2920" y="7"/>
                  </a:moveTo>
                  <a:lnTo>
                    <a:pt x="2949" y="7"/>
                  </a:lnTo>
                  <a:lnTo>
                    <a:pt x="2949" y="17"/>
                  </a:lnTo>
                  <a:lnTo>
                    <a:pt x="2920" y="17"/>
                  </a:lnTo>
                  <a:lnTo>
                    <a:pt x="2920" y="7"/>
                  </a:lnTo>
                  <a:close/>
                  <a:moveTo>
                    <a:pt x="2959" y="7"/>
                  </a:moveTo>
                  <a:lnTo>
                    <a:pt x="2988" y="7"/>
                  </a:lnTo>
                  <a:lnTo>
                    <a:pt x="2988" y="17"/>
                  </a:lnTo>
                  <a:lnTo>
                    <a:pt x="2959" y="17"/>
                  </a:lnTo>
                  <a:lnTo>
                    <a:pt x="2959" y="7"/>
                  </a:lnTo>
                  <a:close/>
                  <a:moveTo>
                    <a:pt x="2998" y="7"/>
                  </a:moveTo>
                  <a:lnTo>
                    <a:pt x="3027" y="7"/>
                  </a:lnTo>
                  <a:lnTo>
                    <a:pt x="3027" y="17"/>
                  </a:lnTo>
                  <a:lnTo>
                    <a:pt x="2998" y="17"/>
                  </a:lnTo>
                  <a:lnTo>
                    <a:pt x="2998" y="7"/>
                  </a:lnTo>
                  <a:close/>
                  <a:moveTo>
                    <a:pt x="3037" y="7"/>
                  </a:moveTo>
                  <a:lnTo>
                    <a:pt x="3067" y="7"/>
                  </a:lnTo>
                  <a:lnTo>
                    <a:pt x="3066" y="17"/>
                  </a:lnTo>
                  <a:lnTo>
                    <a:pt x="3037" y="17"/>
                  </a:lnTo>
                  <a:lnTo>
                    <a:pt x="3037" y="7"/>
                  </a:lnTo>
                  <a:close/>
                  <a:moveTo>
                    <a:pt x="3076" y="7"/>
                  </a:moveTo>
                  <a:lnTo>
                    <a:pt x="3106" y="7"/>
                  </a:lnTo>
                  <a:lnTo>
                    <a:pt x="3106" y="17"/>
                  </a:lnTo>
                  <a:lnTo>
                    <a:pt x="3076" y="17"/>
                  </a:lnTo>
                  <a:lnTo>
                    <a:pt x="3076" y="7"/>
                  </a:lnTo>
                  <a:close/>
                  <a:moveTo>
                    <a:pt x="3115" y="7"/>
                  </a:moveTo>
                  <a:lnTo>
                    <a:pt x="3144" y="7"/>
                  </a:lnTo>
                  <a:lnTo>
                    <a:pt x="3144" y="17"/>
                  </a:lnTo>
                  <a:lnTo>
                    <a:pt x="3115" y="17"/>
                  </a:lnTo>
                  <a:lnTo>
                    <a:pt x="3115" y="7"/>
                  </a:lnTo>
                  <a:close/>
                  <a:moveTo>
                    <a:pt x="3154" y="7"/>
                  </a:moveTo>
                  <a:lnTo>
                    <a:pt x="3183" y="7"/>
                  </a:lnTo>
                  <a:lnTo>
                    <a:pt x="3183" y="17"/>
                  </a:lnTo>
                  <a:lnTo>
                    <a:pt x="3154" y="17"/>
                  </a:lnTo>
                  <a:lnTo>
                    <a:pt x="3154" y="7"/>
                  </a:lnTo>
                  <a:close/>
                  <a:moveTo>
                    <a:pt x="3193" y="7"/>
                  </a:moveTo>
                  <a:lnTo>
                    <a:pt x="3222" y="8"/>
                  </a:lnTo>
                  <a:lnTo>
                    <a:pt x="3222" y="18"/>
                  </a:lnTo>
                  <a:lnTo>
                    <a:pt x="3193" y="17"/>
                  </a:lnTo>
                  <a:lnTo>
                    <a:pt x="3193" y="7"/>
                  </a:lnTo>
                  <a:close/>
                  <a:moveTo>
                    <a:pt x="3232" y="8"/>
                  </a:moveTo>
                  <a:lnTo>
                    <a:pt x="3261" y="8"/>
                  </a:lnTo>
                  <a:lnTo>
                    <a:pt x="3261" y="18"/>
                  </a:lnTo>
                  <a:lnTo>
                    <a:pt x="3232" y="18"/>
                  </a:lnTo>
                  <a:lnTo>
                    <a:pt x="3232" y="8"/>
                  </a:lnTo>
                  <a:close/>
                  <a:moveTo>
                    <a:pt x="3271" y="8"/>
                  </a:moveTo>
                  <a:lnTo>
                    <a:pt x="3300" y="8"/>
                  </a:lnTo>
                  <a:lnTo>
                    <a:pt x="3300" y="18"/>
                  </a:lnTo>
                  <a:lnTo>
                    <a:pt x="3271" y="18"/>
                  </a:lnTo>
                  <a:lnTo>
                    <a:pt x="3271" y="8"/>
                  </a:lnTo>
                  <a:close/>
                  <a:moveTo>
                    <a:pt x="3310" y="8"/>
                  </a:moveTo>
                  <a:lnTo>
                    <a:pt x="3339" y="8"/>
                  </a:lnTo>
                  <a:lnTo>
                    <a:pt x="3339" y="18"/>
                  </a:lnTo>
                  <a:lnTo>
                    <a:pt x="3310" y="18"/>
                  </a:lnTo>
                  <a:lnTo>
                    <a:pt x="3310" y="8"/>
                  </a:lnTo>
                  <a:close/>
                  <a:moveTo>
                    <a:pt x="3349" y="8"/>
                  </a:moveTo>
                  <a:lnTo>
                    <a:pt x="3378" y="8"/>
                  </a:lnTo>
                  <a:lnTo>
                    <a:pt x="3378" y="18"/>
                  </a:lnTo>
                  <a:lnTo>
                    <a:pt x="3349" y="18"/>
                  </a:lnTo>
                  <a:lnTo>
                    <a:pt x="3349" y="8"/>
                  </a:lnTo>
                  <a:close/>
                  <a:moveTo>
                    <a:pt x="3388" y="8"/>
                  </a:moveTo>
                  <a:lnTo>
                    <a:pt x="3417" y="8"/>
                  </a:lnTo>
                  <a:lnTo>
                    <a:pt x="3417" y="18"/>
                  </a:lnTo>
                  <a:lnTo>
                    <a:pt x="3388" y="18"/>
                  </a:lnTo>
                  <a:lnTo>
                    <a:pt x="3388" y="8"/>
                  </a:lnTo>
                  <a:close/>
                  <a:moveTo>
                    <a:pt x="3426" y="8"/>
                  </a:moveTo>
                  <a:lnTo>
                    <a:pt x="3456" y="8"/>
                  </a:lnTo>
                  <a:lnTo>
                    <a:pt x="3456" y="18"/>
                  </a:lnTo>
                  <a:lnTo>
                    <a:pt x="3426" y="18"/>
                  </a:lnTo>
                  <a:lnTo>
                    <a:pt x="3426" y="8"/>
                  </a:lnTo>
                  <a:close/>
                  <a:moveTo>
                    <a:pt x="3465" y="8"/>
                  </a:moveTo>
                  <a:lnTo>
                    <a:pt x="3494" y="9"/>
                  </a:lnTo>
                  <a:lnTo>
                    <a:pt x="3494" y="18"/>
                  </a:lnTo>
                  <a:lnTo>
                    <a:pt x="3465" y="18"/>
                  </a:lnTo>
                  <a:lnTo>
                    <a:pt x="3465" y="8"/>
                  </a:lnTo>
                  <a:close/>
                  <a:moveTo>
                    <a:pt x="3504" y="9"/>
                  </a:moveTo>
                  <a:lnTo>
                    <a:pt x="3533" y="9"/>
                  </a:lnTo>
                  <a:lnTo>
                    <a:pt x="3533" y="18"/>
                  </a:lnTo>
                  <a:lnTo>
                    <a:pt x="3504" y="18"/>
                  </a:lnTo>
                  <a:lnTo>
                    <a:pt x="3504" y="9"/>
                  </a:lnTo>
                  <a:close/>
                  <a:moveTo>
                    <a:pt x="3543" y="9"/>
                  </a:moveTo>
                  <a:lnTo>
                    <a:pt x="3572" y="9"/>
                  </a:lnTo>
                  <a:lnTo>
                    <a:pt x="3572" y="18"/>
                  </a:lnTo>
                  <a:lnTo>
                    <a:pt x="3543" y="18"/>
                  </a:lnTo>
                  <a:lnTo>
                    <a:pt x="3543" y="9"/>
                  </a:lnTo>
                  <a:close/>
                  <a:moveTo>
                    <a:pt x="3582" y="9"/>
                  </a:moveTo>
                  <a:lnTo>
                    <a:pt x="3611" y="9"/>
                  </a:lnTo>
                  <a:lnTo>
                    <a:pt x="3611" y="18"/>
                  </a:lnTo>
                  <a:lnTo>
                    <a:pt x="3582" y="18"/>
                  </a:lnTo>
                  <a:lnTo>
                    <a:pt x="3582" y="9"/>
                  </a:lnTo>
                  <a:close/>
                  <a:moveTo>
                    <a:pt x="3621" y="9"/>
                  </a:moveTo>
                  <a:lnTo>
                    <a:pt x="3650" y="9"/>
                  </a:lnTo>
                  <a:lnTo>
                    <a:pt x="3650" y="18"/>
                  </a:lnTo>
                  <a:lnTo>
                    <a:pt x="3621" y="18"/>
                  </a:lnTo>
                  <a:lnTo>
                    <a:pt x="3621" y="9"/>
                  </a:lnTo>
                  <a:close/>
                  <a:moveTo>
                    <a:pt x="3660" y="9"/>
                  </a:moveTo>
                  <a:lnTo>
                    <a:pt x="3690" y="9"/>
                  </a:lnTo>
                  <a:lnTo>
                    <a:pt x="3690" y="18"/>
                  </a:lnTo>
                  <a:lnTo>
                    <a:pt x="3660" y="18"/>
                  </a:lnTo>
                  <a:lnTo>
                    <a:pt x="3660" y="9"/>
                  </a:lnTo>
                  <a:close/>
                  <a:moveTo>
                    <a:pt x="3699" y="9"/>
                  </a:moveTo>
                  <a:lnTo>
                    <a:pt x="3728" y="9"/>
                  </a:lnTo>
                  <a:lnTo>
                    <a:pt x="3728" y="19"/>
                  </a:lnTo>
                  <a:lnTo>
                    <a:pt x="3699" y="18"/>
                  </a:lnTo>
                  <a:lnTo>
                    <a:pt x="3699" y="9"/>
                  </a:lnTo>
                  <a:close/>
                  <a:moveTo>
                    <a:pt x="3738" y="9"/>
                  </a:moveTo>
                  <a:lnTo>
                    <a:pt x="3767" y="9"/>
                  </a:lnTo>
                  <a:lnTo>
                    <a:pt x="3767" y="19"/>
                  </a:lnTo>
                  <a:lnTo>
                    <a:pt x="3738" y="19"/>
                  </a:lnTo>
                  <a:lnTo>
                    <a:pt x="3738" y="9"/>
                  </a:lnTo>
                  <a:close/>
                  <a:moveTo>
                    <a:pt x="3777" y="9"/>
                  </a:moveTo>
                  <a:lnTo>
                    <a:pt x="3806" y="9"/>
                  </a:lnTo>
                  <a:lnTo>
                    <a:pt x="3806" y="19"/>
                  </a:lnTo>
                  <a:lnTo>
                    <a:pt x="3777" y="19"/>
                  </a:lnTo>
                  <a:lnTo>
                    <a:pt x="3777" y="9"/>
                  </a:lnTo>
                  <a:close/>
                  <a:moveTo>
                    <a:pt x="3816" y="9"/>
                  </a:moveTo>
                  <a:lnTo>
                    <a:pt x="3845" y="9"/>
                  </a:lnTo>
                  <a:lnTo>
                    <a:pt x="3845" y="19"/>
                  </a:lnTo>
                  <a:lnTo>
                    <a:pt x="3816" y="19"/>
                  </a:lnTo>
                  <a:lnTo>
                    <a:pt x="3816" y="9"/>
                  </a:lnTo>
                  <a:close/>
                  <a:moveTo>
                    <a:pt x="3855" y="9"/>
                  </a:moveTo>
                  <a:lnTo>
                    <a:pt x="3884" y="9"/>
                  </a:lnTo>
                  <a:lnTo>
                    <a:pt x="3884" y="19"/>
                  </a:lnTo>
                  <a:lnTo>
                    <a:pt x="3855" y="19"/>
                  </a:lnTo>
                  <a:lnTo>
                    <a:pt x="3855" y="9"/>
                  </a:lnTo>
                  <a:close/>
                  <a:moveTo>
                    <a:pt x="3894" y="9"/>
                  </a:moveTo>
                  <a:lnTo>
                    <a:pt x="3923" y="9"/>
                  </a:lnTo>
                  <a:lnTo>
                    <a:pt x="3923" y="19"/>
                  </a:lnTo>
                  <a:lnTo>
                    <a:pt x="3894" y="19"/>
                  </a:lnTo>
                  <a:lnTo>
                    <a:pt x="3894" y="9"/>
                  </a:lnTo>
                  <a:close/>
                  <a:moveTo>
                    <a:pt x="3933" y="9"/>
                  </a:moveTo>
                  <a:lnTo>
                    <a:pt x="3962" y="9"/>
                  </a:lnTo>
                  <a:lnTo>
                    <a:pt x="3962" y="19"/>
                  </a:lnTo>
                  <a:lnTo>
                    <a:pt x="3933" y="19"/>
                  </a:lnTo>
                  <a:lnTo>
                    <a:pt x="3933" y="9"/>
                  </a:lnTo>
                  <a:close/>
                  <a:moveTo>
                    <a:pt x="3972" y="9"/>
                  </a:moveTo>
                  <a:lnTo>
                    <a:pt x="4001" y="10"/>
                  </a:lnTo>
                  <a:lnTo>
                    <a:pt x="4001" y="20"/>
                  </a:lnTo>
                  <a:lnTo>
                    <a:pt x="3972" y="19"/>
                  </a:lnTo>
                  <a:lnTo>
                    <a:pt x="3972" y="9"/>
                  </a:lnTo>
                  <a:close/>
                  <a:moveTo>
                    <a:pt x="4011" y="10"/>
                  </a:moveTo>
                  <a:lnTo>
                    <a:pt x="4040" y="10"/>
                  </a:lnTo>
                  <a:lnTo>
                    <a:pt x="4040" y="20"/>
                  </a:lnTo>
                  <a:lnTo>
                    <a:pt x="4011" y="20"/>
                  </a:lnTo>
                  <a:lnTo>
                    <a:pt x="4011" y="10"/>
                  </a:lnTo>
                  <a:close/>
                  <a:moveTo>
                    <a:pt x="4049" y="10"/>
                  </a:moveTo>
                  <a:lnTo>
                    <a:pt x="4079" y="10"/>
                  </a:lnTo>
                  <a:lnTo>
                    <a:pt x="4079" y="20"/>
                  </a:lnTo>
                  <a:lnTo>
                    <a:pt x="4049" y="20"/>
                  </a:lnTo>
                  <a:lnTo>
                    <a:pt x="4049" y="10"/>
                  </a:lnTo>
                  <a:close/>
                  <a:moveTo>
                    <a:pt x="4088" y="10"/>
                  </a:moveTo>
                  <a:lnTo>
                    <a:pt x="4117" y="10"/>
                  </a:lnTo>
                  <a:lnTo>
                    <a:pt x="4117" y="20"/>
                  </a:lnTo>
                  <a:lnTo>
                    <a:pt x="4088" y="20"/>
                  </a:lnTo>
                  <a:lnTo>
                    <a:pt x="4088" y="10"/>
                  </a:lnTo>
                  <a:close/>
                  <a:moveTo>
                    <a:pt x="4127" y="10"/>
                  </a:moveTo>
                  <a:lnTo>
                    <a:pt x="4156" y="10"/>
                  </a:lnTo>
                  <a:lnTo>
                    <a:pt x="4156" y="20"/>
                  </a:lnTo>
                  <a:lnTo>
                    <a:pt x="4127" y="20"/>
                  </a:lnTo>
                  <a:lnTo>
                    <a:pt x="4127" y="10"/>
                  </a:lnTo>
                  <a:close/>
                  <a:moveTo>
                    <a:pt x="4166" y="10"/>
                  </a:moveTo>
                  <a:lnTo>
                    <a:pt x="4195" y="10"/>
                  </a:lnTo>
                  <a:lnTo>
                    <a:pt x="4195" y="20"/>
                  </a:lnTo>
                  <a:lnTo>
                    <a:pt x="4166" y="20"/>
                  </a:lnTo>
                  <a:lnTo>
                    <a:pt x="4166" y="10"/>
                  </a:lnTo>
                  <a:close/>
                  <a:moveTo>
                    <a:pt x="4205" y="10"/>
                  </a:moveTo>
                  <a:lnTo>
                    <a:pt x="4234" y="10"/>
                  </a:lnTo>
                  <a:lnTo>
                    <a:pt x="4234" y="20"/>
                  </a:lnTo>
                  <a:lnTo>
                    <a:pt x="4205" y="20"/>
                  </a:lnTo>
                  <a:lnTo>
                    <a:pt x="4205" y="10"/>
                  </a:lnTo>
                  <a:close/>
                  <a:moveTo>
                    <a:pt x="4244" y="10"/>
                  </a:moveTo>
                  <a:lnTo>
                    <a:pt x="4249" y="10"/>
                  </a:lnTo>
                  <a:lnTo>
                    <a:pt x="4249" y="20"/>
                  </a:lnTo>
                  <a:lnTo>
                    <a:pt x="4244" y="20"/>
                  </a:lnTo>
                  <a:lnTo>
                    <a:pt x="4244" y="1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6" name="Freeform 29"/>
            <p:cNvSpPr>
              <a:spLocks noEditPoints="1"/>
            </p:cNvSpPr>
            <p:nvPr/>
          </p:nvSpPr>
          <p:spPr bwMode="auto">
            <a:xfrm>
              <a:off x="1685926" y="2047875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7" name="Freeform 30"/>
            <p:cNvSpPr>
              <a:spLocks noEditPoints="1"/>
            </p:cNvSpPr>
            <p:nvPr/>
          </p:nvSpPr>
          <p:spPr bwMode="auto">
            <a:xfrm>
              <a:off x="1685926" y="1709738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08" name="Rectangle 31"/>
            <p:cNvSpPr>
              <a:spLocks noChangeArrowheads="1"/>
            </p:cNvSpPr>
            <p:nvPr/>
          </p:nvSpPr>
          <p:spPr bwMode="auto">
            <a:xfrm>
              <a:off x="16779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09" name="Rectangle 32"/>
            <p:cNvSpPr>
              <a:spLocks noChangeArrowheads="1"/>
            </p:cNvSpPr>
            <p:nvPr/>
          </p:nvSpPr>
          <p:spPr bwMode="auto">
            <a:xfrm>
              <a:off x="8424863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0" name="Rectangle 33"/>
            <p:cNvSpPr>
              <a:spLocks noChangeArrowheads="1"/>
            </p:cNvSpPr>
            <p:nvPr/>
          </p:nvSpPr>
          <p:spPr bwMode="auto">
            <a:xfrm>
              <a:off x="1685926" y="4778375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1" name="Rectangle 34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2" name="Freeform 35"/>
            <p:cNvSpPr>
              <a:spLocks/>
            </p:cNvSpPr>
            <p:nvPr/>
          </p:nvSpPr>
          <p:spPr bwMode="auto">
            <a:xfrm>
              <a:off x="2311401" y="1446213"/>
              <a:ext cx="5480050" cy="3316288"/>
            </a:xfrm>
            <a:custGeom>
              <a:avLst/>
              <a:gdLst>
                <a:gd name="T0" fmla="*/ 2147483646 w 3452"/>
                <a:gd name="T1" fmla="*/ 2147483646 h 2089"/>
                <a:gd name="T2" fmla="*/ 2147483646 w 3452"/>
                <a:gd name="T3" fmla="*/ 2147483646 h 2089"/>
                <a:gd name="T4" fmla="*/ 2147483646 w 3452"/>
                <a:gd name="T5" fmla="*/ 2147483646 h 2089"/>
                <a:gd name="T6" fmla="*/ 2147483646 w 3452"/>
                <a:gd name="T7" fmla="*/ 2147483646 h 2089"/>
                <a:gd name="T8" fmla="*/ 2147483646 w 3452"/>
                <a:gd name="T9" fmla="*/ 2147483646 h 2089"/>
                <a:gd name="T10" fmla="*/ 2147483646 w 3452"/>
                <a:gd name="T11" fmla="*/ 2147483646 h 2089"/>
                <a:gd name="T12" fmla="*/ 2147483646 w 3452"/>
                <a:gd name="T13" fmla="*/ 2147483646 h 2089"/>
                <a:gd name="T14" fmla="*/ 2147483646 w 3452"/>
                <a:gd name="T15" fmla="*/ 2147483646 h 2089"/>
                <a:gd name="T16" fmla="*/ 2147483646 w 3452"/>
                <a:gd name="T17" fmla="*/ 2147483646 h 2089"/>
                <a:gd name="T18" fmla="*/ 2147483646 w 3452"/>
                <a:gd name="T19" fmla="*/ 2147483646 h 2089"/>
                <a:gd name="T20" fmla="*/ 2147483646 w 3452"/>
                <a:gd name="T21" fmla="*/ 2147483646 h 2089"/>
                <a:gd name="T22" fmla="*/ 2147483646 w 3452"/>
                <a:gd name="T23" fmla="*/ 2147483646 h 2089"/>
                <a:gd name="T24" fmla="*/ 2147483646 w 3452"/>
                <a:gd name="T25" fmla="*/ 2147483646 h 2089"/>
                <a:gd name="T26" fmla="*/ 2147483646 w 3452"/>
                <a:gd name="T27" fmla="*/ 2147483646 h 2089"/>
                <a:gd name="T28" fmla="*/ 2147483646 w 3452"/>
                <a:gd name="T29" fmla="*/ 0 h 2089"/>
                <a:gd name="T30" fmla="*/ 2147483646 w 3452"/>
                <a:gd name="T31" fmla="*/ 2147483646 h 2089"/>
                <a:gd name="T32" fmla="*/ 2147483646 w 3452"/>
                <a:gd name="T33" fmla="*/ 2147483646 h 2089"/>
                <a:gd name="T34" fmla="*/ 2147483646 w 3452"/>
                <a:gd name="T35" fmla="*/ 2147483646 h 2089"/>
                <a:gd name="T36" fmla="*/ 2147483646 w 3452"/>
                <a:gd name="T37" fmla="*/ 2147483646 h 2089"/>
                <a:gd name="T38" fmla="*/ 2147483646 w 3452"/>
                <a:gd name="T39" fmla="*/ 2147483646 h 2089"/>
                <a:gd name="T40" fmla="*/ 2147483646 w 3452"/>
                <a:gd name="T41" fmla="*/ 2147483646 h 2089"/>
                <a:gd name="T42" fmla="*/ 2147483646 w 3452"/>
                <a:gd name="T43" fmla="*/ 2147483646 h 2089"/>
                <a:gd name="T44" fmla="*/ 2147483646 w 3452"/>
                <a:gd name="T45" fmla="*/ 2147483646 h 2089"/>
                <a:gd name="T46" fmla="*/ 2147483646 w 3452"/>
                <a:gd name="T47" fmla="*/ 2147483646 h 2089"/>
                <a:gd name="T48" fmla="*/ 2147483646 w 3452"/>
                <a:gd name="T49" fmla="*/ 2147483646 h 2089"/>
                <a:gd name="T50" fmla="*/ 2147483646 w 3452"/>
                <a:gd name="T51" fmla="*/ 2147483646 h 2089"/>
                <a:gd name="T52" fmla="*/ 2147483646 w 3452"/>
                <a:gd name="T53" fmla="*/ 2147483646 h 2089"/>
                <a:gd name="T54" fmla="*/ 2147483646 w 3452"/>
                <a:gd name="T55" fmla="*/ 2147483646 h 2089"/>
                <a:gd name="T56" fmla="*/ 2147483646 w 3452"/>
                <a:gd name="T57" fmla="*/ 2147483646 h 2089"/>
                <a:gd name="T58" fmla="*/ 2147483646 w 3452"/>
                <a:gd name="T59" fmla="*/ 2147483646 h 2089"/>
                <a:gd name="T60" fmla="*/ 2147483646 w 3452"/>
                <a:gd name="T61" fmla="*/ 2147483646 h 2089"/>
                <a:gd name="T62" fmla="*/ 2147483646 w 3452"/>
                <a:gd name="T63" fmla="*/ 2147483646 h 2089"/>
                <a:gd name="T64" fmla="*/ 2147483646 w 3452"/>
                <a:gd name="T65" fmla="*/ 2147483646 h 2089"/>
                <a:gd name="T66" fmla="*/ 2147483646 w 3452"/>
                <a:gd name="T67" fmla="*/ 2147483646 h 2089"/>
                <a:gd name="T68" fmla="*/ 2147483646 w 3452"/>
                <a:gd name="T69" fmla="*/ 2147483646 h 2089"/>
                <a:gd name="T70" fmla="*/ 2147483646 w 3452"/>
                <a:gd name="T71" fmla="*/ 2147483646 h 2089"/>
                <a:gd name="T72" fmla="*/ 2147483646 w 3452"/>
                <a:gd name="T73" fmla="*/ 2147483646 h 2089"/>
                <a:gd name="T74" fmla="*/ 2147483646 w 3452"/>
                <a:gd name="T75" fmla="*/ 2147483646 h 2089"/>
                <a:gd name="T76" fmla="*/ 2147483646 w 3452"/>
                <a:gd name="T77" fmla="*/ 2147483646 h 2089"/>
                <a:gd name="T78" fmla="*/ 2147483646 w 3452"/>
                <a:gd name="T79" fmla="*/ 2147483646 h 2089"/>
                <a:gd name="T80" fmla="*/ 2147483646 w 3452"/>
                <a:gd name="T81" fmla="*/ 2147483646 h 2089"/>
                <a:gd name="T82" fmla="*/ 2147483646 w 3452"/>
                <a:gd name="T83" fmla="*/ 2147483646 h 2089"/>
                <a:gd name="T84" fmla="*/ 2147483646 w 3452"/>
                <a:gd name="T85" fmla="*/ 2147483646 h 2089"/>
                <a:gd name="T86" fmla="*/ 2147483646 w 3452"/>
                <a:gd name="T87" fmla="*/ 2147483646 h 2089"/>
                <a:gd name="T88" fmla="*/ 2147483646 w 3452"/>
                <a:gd name="T89" fmla="*/ 2147483646 h 2089"/>
                <a:gd name="T90" fmla="*/ 2147483646 w 3452"/>
                <a:gd name="T91" fmla="*/ 2147483646 h 2089"/>
                <a:gd name="T92" fmla="*/ 2147483646 w 3452"/>
                <a:gd name="T93" fmla="*/ 2147483646 h 2089"/>
                <a:gd name="T94" fmla="*/ 2147483646 w 3452"/>
                <a:gd name="T95" fmla="*/ 2147483646 h 2089"/>
                <a:gd name="T96" fmla="*/ 2147483646 w 3452"/>
                <a:gd name="T97" fmla="*/ 2147483646 h 2089"/>
                <a:gd name="T98" fmla="*/ 2147483646 w 3452"/>
                <a:gd name="T99" fmla="*/ 2147483646 h 2089"/>
                <a:gd name="T100" fmla="*/ 2147483646 w 3452"/>
                <a:gd name="T101" fmla="*/ 2147483646 h 2089"/>
                <a:gd name="T102" fmla="*/ 2147483646 w 3452"/>
                <a:gd name="T103" fmla="*/ 2147483646 h 2089"/>
                <a:gd name="T104" fmla="*/ 2147483646 w 3452"/>
                <a:gd name="T105" fmla="*/ 2147483646 h 2089"/>
                <a:gd name="T106" fmla="*/ 2147483646 w 3452"/>
                <a:gd name="T107" fmla="*/ 2147483646 h 2089"/>
                <a:gd name="T108" fmla="*/ 2147483646 w 3452"/>
                <a:gd name="T109" fmla="*/ 2147483646 h 2089"/>
                <a:gd name="T110" fmla="*/ 2147483646 w 3452"/>
                <a:gd name="T111" fmla="*/ 2147483646 h 2089"/>
                <a:gd name="T112" fmla="*/ 2147483646 w 3452"/>
                <a:gd name="T113" fmla="*/ 2147483646 h 2089"/>
                <a:gd name="T114" fmla="*/ 2147483646 w 3452"/>
                <a:gd name="T115" fmla="*/ 2147483646 h 2089"/>
                <a:gd name="T116" fmla="*/ 2147483646 w 3452"/>
                <a:gd name="T117" fmla="*/ 2147483646 h 20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52"/>
                <a:gd name="T178" fmla="*/ 0 h 2089"/>
                <a:gd name="T179" fmla="*/ 3452 w 3452"/>
                <a:gd name="T180" fmla="*/ 2089 h 20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52" h="2089">
                  <a:moveTo>
                    <a:pt x="0" y="2070"/>
                  </a:moveTo>
                  <a:lnTo>
                    <a:pt x="23" y="2069"/>
                  </a:lnTo>
                  <a:lnTo>
                    <a:pt x="86" y="2063"/>
                  </a:lnTo>
                  <a:lnTo>
                    <a:pt x="171" y="2050"/>
                  </a:lnTo>
                  <a:lnTo>
                    <a:pt x="217" y="2040"/>
                  </a:lnTo>
                  <a:lnTo>
                    <a:pt x="263" y="2027"/>
                  </a:lnTo>
                  <a:lnTo>
                    <a:pt x="350" y="1999"/>
                  </a:lnTo>
                  <a:lnTo>
                    <a:pt x="409" y="1976"/>
                  </a:lnTo>
                  <a:lnTo>
                    <a:pt x="433" y="1962"/>
                  </a:lnTo>
                  <a:lnTo>
                    <a:pt x="459" y="1947"/>
                  </a:lnTo>
                  <a:lnTo>
                    <a:pt x="525" y="1900"/>
                  </a:lnTo>
                  <a:lnTo>
                    <a:pt x="579" y="1860"/>
                  </a:lnTo>
                  <a:lnTo>
                    <a:pt x="621" y="1826"/>
                  </a:lnTo>
                  <a:lnTo>
                    <a:pt x="654" y="1795"/>
                  </a:lnTo>
                  <a:lnTo>
                    <a:pt x="680" y="1766"/>
                  </a:lnTo>
                  <a:lnTo>
                    <a:pt x="704" y="1735"/>
                  </a:lnTo>
                  <a:lnTo>
                    <a:pt x="728" y="1701"/>
                  </a:lnTo>
                  <a:lnTo>
                    <a:pt x="788" y="1613"/>
                  </a:lnTo>
                  <a:lnTo>
                    <a:pt x="839" y="1537"/>
                  </a:lnTo>
                  <a:lnTo>
                    <a:pt x="880" y="1472"/>
                  </a:lnTo>
                  <a:lnTo>
                    <a:pt x="912" y="1413"/>
                  </a:lnTo>
                  <a:lnTo>
                    <a:pt x="939" y="1358"/>
                  </a:lnTo>
                  <a:lnTo>
                    <a:pt x="989" y="1243"/>
                  </a:lnTo>
                  <a:lnTo>
                    <a:pt x="1053" y="1098"/>
                  </a:lnTo>
                  <a:lnTo>
                    <a:pt x="1095" y="1005"/>
                  </a:lnTo>
                  <a:lnTo>
                    <a:pt x="1130" y="923"/>
                  </a:lnTo>
                  <a:lnTo>
                    <a:pt x="1187" y="779"/>
                  </a:lnTo>
                  <a:lnTo>
                    <a:pt x="1242" y="638"/>
                  </a:lnTo>
                  <a:lnTo>
                    <a:pt x="1277" y="561"/>
                  </a:lnTo>
                  <a:lnTo>
                    <a:pt x="1319" y="475"/>
                  </a:lnTo>
                  <a:lnTo>
                    <a:pt x="1347" y="413"/>
                  </a:lnTo>
                  <a:lnTo>
                    <a:pt x="1370" y="350"/>
                  </a:lnTo>
                  <a:lnTo>
                    <a:pt x="1392" y="287"/>
                  </a:lnTo>
                  <a:lnTo>
                    <a:pt x="1414" y="226"/>
                  </a:lnTo>
                  <a:lnTo>
                    <a:pt x="1443" y="168"/>
                  </a:lnTo>
                  <a:lnTo>
                    <a:pt x="1459" y="140"/>
                  </a:lnTo>
                  <a:lnTo>
                    <a:pt x="1479" y="114"/>
                  </a:lnTo>
                  <a:lnTo>
                    <a:pt x="1501" y="90"/>
                  </a:lnTo>
                  <a:lnTo>
                    <a:pt x="1527" y="68"/>
                  </a:lnTo>
                  <a:lnTo>
                    <a:pt x="1556" y="48"/>
                  </a:lnTo>
                  <a:lnTo>
                    <a:pt x="1589" y="30"/>
                  </a:lnTo>
                  <a:lnTo>
                    <a:pt x="1621" y="17"/>
                  </a:lnTo>
                  <a:lnTo>
                    <a:pt x="1655" y="8"/>
                  </a:lnTo>
                  <a:lnTo>
                    <a:pt x="1690" y="3"/>
                  </a:lnTo>
                  <a:lnTo>
                    <a:pt x="1726" y="0"/>
                  </a:lnTo>
                  <a:lnTo>
                    <a:pt x="1761" y="2"/>
                  </a:lnTo>
                  <a:lnTo>
                    <a:pt x="1796" y="8"/>
                  </a:lnTo>
                  <a:lnTo>
                    <a:pt x="1830" y="17"/>
                  </a:lnTo>
                  <a:lnTo>
                    <a:pt x="1862" y="30"/>
                  </a:lnTo>
                  <a:lnTo>
                    <a:pt x="1895" y="47"/>
                  </a:lnTo>
                  <a:lnTo>
                    <a:pt x="1923" y="67"/>
                  </a:lnTo>
                  <a:lnTo>
                    <a:pt x="1949" y="89"/>
                  </a:lnTo>
                  <a:lnTo>
                    <a:pt x="1971" y="113"/>
                  </a:lnTo>
                  <a:lnTo>
                    <a:pt x="1991" y="139"/>
                  </a:lnTo>
                  <a:lnTo>
                    <a:pt x="2007" y="166"/>
                  </a:lnTo>
                  <a:lnTo>
                    <a:pt x="2036" y="225"/>
                  </a:lnTo>
                  <a:lnTo>
                    <a:pt x="2059" y="286"/>
                  </a:lnTo>
                  <a:lnTo>
                    <a:pt x="2081" y="350"/>
                  </a:lnTo>
                  <a:lnTo>
                    <a:pt x="2105" y="413"/>
                  </a:lnTo>
                  <a:lnTo>
                    <a:pt x="2133" y="475"/>
                  </a:lnTo>
                  <a:lnTo>
                    <a:pt x="2176" y="563"/>
                  </a:lnTo>
                  <a:lnTo>
                    <a:pt x="2211" y="640"/>
                  </a:lnTo>
                  <a:lnTo>
                    <a:pt x="2265" y="778"/>
                  </a:lnTo>
                  <a:lnTo>
                    <a:pt x="2320" y="920"/>
                  </a:lnTo>
                  <a:lnTo>
                    <a:pt x="2355" y="1002"/>
                  </a:lnTo>
                  <a:lnTo>
                    <a:pt x="2398" y="1098"/>
                  </a:lnTo>
                  <a:lnTo>
                    <a:pt x="2464" y="1245"/>
                  </a:lnTo>
                  <a:lnTo>
                    <a:pt x="2514" y="1360"/>
                  </a:lnTo>
                  <a:lnTo>
                    <a:pt x="2540" y="1414"/>
                  </a:lnTo>
                  <a:lnTo>
                    <a:pt x="2572" y="1472"/>
                  </a:lnTo>
                  <a:lnTo>
                    <a:pt x="2612" y="1537"/>
                  </a:lnTo>
                  <a:lnTo>
                    <a:pt x="2663" y="1613"/>
                  </a:lnTo>
                  <a:lnTo>
                    <a:pt x="2724" y="1702"/>
                  </a:lnTo>
                  <a:lnTo>
                    <a:pt x="2772" y="1766"/>
                  </a:lnTo>
                  <a:lnTo>
                    <a:pt x="2798" y="1795"/>
                  </a:lnTo>
                  <a:lnTo>
                    <a:pt x="2831" y="1825"/>
                  </a:lnTo>
                  <a:lnTo>
                    <a:pt x="2873" y="1860"/>
                  </a:lnTo>
                  <a:lnTo>
                    <a:pt x="2927" y="1900"/>
                  </a:lnTo>
                  <a:lnTo>
                    <a:pt x="2994" y="1947"/>
                  </a:lnTo>
                  <a:lnTo>
                    <a:pt x="3020" y="1964"/>
                  </a:lnTo>
                  <a:lnTo>
                    <a:pt x="3045" y="1976"/>
                  </a:lnTo>
                  <a:lnTo>
                    <a:pt x="3071" y="1989"/>
                  </a:lnTo>
                  <a:lnTo>
                    <a:pt x="3102" y="2000"/>
                  </a:lnTo>
                  <a:lnTo>
                    <a:pt x="3189" y="2028"/>
                  </a:lnTo>
                  <a:lnTo>
                    <a:pt x="3235" y="2040"/>
                  </a:lnTo>
                  <a:lnTo>
                    <a:pt x="3282" y="2050"/>
                  </a:lnTo>
                  <a:lnTo>
                    <a:pt x="3367" y="2063"/>
                  </a:lnTo>
                  <a:lnTo>
                    <a:pt x="3429" y="2069"/>
                  </a:lnTo>
                  <a:lnTo>
                    <a:pt x="3452" y="2070"/>
                  </a:lnTo>
                  <a:lnTo>
                    <a:pt x="3452" y="2089"/>
                  </a:lnTo>
                  <a:lnTo>
                    <a:pt x="3427" y="2088"/>
                  </a:lnTo>
                  <a:lnTo>
                    <a:pt x="3364" y="2082"/>
                  </a:lnTo>
                  <a:lnTo>
                    <a:pt x="3277" y="2069"/>
                  </a:lnTo>
                  <a:lnTo>
                    <a:pt x="3231" y="2059"/>
                  </a:lnTo>
                  <a:lnTo>
                    <a:pt x="3184" y="2046"/>
                  </a:lnTo>
                  <a:lnTo>
                    <a:pt x="3096" y="2018"/>
                  </a:lnTo>
                  <a:lnTo>
                    <a:pt x="3063" y="2006"/>
                  </a:lnTo>
                  <a:lnTo>
                    <a:pt x="3035" y="1993"/>
                  </a:lnTo>
                  <a:lnTo>
                    <a:pt x="3009" y="1980"/>
                  </a:lnTo>
                  <a:lnTo>
                    <a:pt x="2983" y="1963"/>
                  </a:lnTo>
                  <a:lnTo>
                    <a:pt x="2915" y="1916"/>
                  </a:lnTo>
                  <a:lnTo>
                    <a:pt x="2860" y="1875"/>
                  </a:lnTo>
                  <a:lnTo>
                    <a:pt x="2818" y="1840"/>
                  </a:lnTo>
                  <a:lnTo>
                    <a:pt x="2784" y="1808"/>
                  </a:lnTo>
                  <a:lnTo>
                    <a:pt x="2756" y="1778"/>
                  </a:lnTo>
                  <a:lnTo>
                    <a:pt x="2708" y="1713"/>
                  </a:lnTo>
                  <a:lnTo>
                    <a:pt x="2648" y="1624"/>
                  </a:lnTo>
                  <a:lnTo>
                    <a:pt x="2595" y="1546"/>
                  </a:lnTo>
                  <a:lnTo>
                    <a:pt x="2555" y="1481"/>
                  </a:lnTo>
                  <a:lnTo>
                    <a:pt x="2522" y="1423"/>
                  </a:lnTo>
                  <a:lnTo>
                    <a:pt x="2496" y="1367"/>
                  </a:lnTo>
                  <a:lnTo>
                    <a:pt x="2446" y="1253"/>
                  </a:lnTo>
                  <a:lnTo>
                    <a:pt x="2381" y="1106"/>
                  </a:lnTo>
                  <a:lnTo>
                    <a:pt x="2337" y="1010"/>
                  </a:lnTo>
                  <a:lnTo>
                    <a:pt x="2302" y="927"/>
                  </a:lnTo>
                  <a:lnTo>
                    <a:pt x="2247" y="784"/>
                  </a:lnTo>
                  <a:lnTo>
                    <a:pt x="2193" y="648"/>
                  </a:lnTo>
                  <a:lnTo>
                    <a:pt x="2158" y="571"/>
                  </a:lnTo>
                  <a:lnTo>
                    <a:pt x="2115" y="483"/>
                  </a:lnTo>
                  <a:lnTo>
                    <a:pt x="2087" y="420"/>
                  </a:lnTo>
                  <a:lnTo>
                    <a:pt x="2063" y="356"/>
                  </a:lnTo>
                  <a:lnTo>
                    <a:pt x="2041" y="293"/>
                  </a:lnTo>
                  <a:lnTo>
                    <a:pt x="2018" y="233"/>
                  </a:lnTo>
                  <a:lnTo>
                    <a:pt x="1991" y="177"/>
                  </a:lnTo>
                  <a:lnTo>
                    <a:pt x="1975" y="150"/>
                  </a:lnTo>
                  <a:lnTo>
                    <a:pt x="1957" y="126"/>
                  </a:lnTo>
                  <a:lnTo>
                    <a:pt x="1936" y="104"/>
                  </a:lnTo>
                  <a:lnTo>
                    <a:pt x="1912" y="82"/>
                  </a:lnTo>
                  <a:lnTo>
                    <a:pt x="1886" y="64"/>
                  </a:lnTo>
                  <a:lnTo>
                    <a:pt x="1855" y="48"/>
                  </a:lnTo>
                  <a:lnTo>
                    <a:pt x="1825" y="36"/>
                  </a:lnTo>
                  <a:lnTo>
                    <a:pt x="1793" y="27"/>
                  </a:lnTo>
                  <a:lnTo>
                    <a:pt x="1760" y="22"/>
                  </a:lnTo>
                  <a:lnTo>
                    <a:pt x="1726" y="20"/>
                  </a:lnTo>
                  <a:lnTo>
                    <a:pt x="1693" y="22"/>
                  </a:lnTo>
                  <a:lnTo>
                    <a:pt x="1661" y="27"/>
                  </a:lnTo>
                  <a:lnTo>
                    <a:pt x="1628" y="36"/>
                  </a:lnTo>
                  <a:lnTo>
                    <a:pt x="1598" y="47"/>
                  </a:lnTo>
                  <a:lnTo>
                    <a:pt x="1567" y="64"/>
                  </a:lnTo>
                  <a:lnTo>
                    <a:pt x="1540" y="82"/>
                  </a:lnTo>
                  <a:lnTo>
                    <a:pt x="1515" y="103"/>
                  </a:lnTo>
                  <a:lnTo>
                    <a:pt x="1495" y="126"/>
                  </a:lnTo>
                  <a:lnTo>
                    <a:pt x="1476" y="150"/>
                  </a:lnTo>
                  <a:lnTo>
                    <a:pt x="1461" y="177"/>
                  </a:lnTo>
                  <a:lnTo>
                    <a:pt x="1433" y="233"/>
                  </a:lnTo>
                  <a:lnTo>
                    <a:pt x="1410" y="294"/>
                  </a:lnTo>
                  <a:lnTo>
                    <a:pt x="1388" y="356"/>
                  </a:lnTo>
                  <a:lnTo>
                    <a:pt x="1365" y="421"/>
                  </a:lnTo>
                  <a:lnTo>
                    <a:pt x="1337" y="483"/>
                  </a:lnTo>
                  <a:lnTo>
                    <a:pt x="1295" y="569"/>
                  </a:lnTo>
                  <a:lnTo>
                    <a:pt x="1260" y="645"/>
                  </a:lnTo>
                  <a:lnTo>
                    <a:pt x="1204" y="786"/>
                  </a:lnTo>
                  <a:lnTo>
                    <a:pt x="1148" y="931"/>
                  </a:lnTo>
                  <a:lnTo>
                    <a:pt x="1113" y="1013"/>
                  </a:lnTo>
                  <a:lnTo>
                    <a:pt x="1071" y="1106"/>
                  </a:lnTo>
                  <a:lnTo>
                    <a:pt x="1007" y="1251"/>
                  </a:lnTo>
                  <a:lnTo>
                    <a:pt x="956" y="1367"/>
                  </a:lnTo>
                  <a:lnTo>
                    <a:pt x="929" y="1423"/>
                  </a:lnTo>
                  <a:lnTo>
                    <a:pt x="897" y="1482"/>
                  </a:lnTo>
                  <a:lnTo>
                    <a:pt x="856" y="1548"/>
                  </a:lnTo>
                  <a:lnTo>
                    <a:pt x="804" y="1624"/>
                  </a:lnTo>
                  <a:lnTo>
                    <a:pt x="744" y="1712"/>
                  </a:lnTo>
                  <a:lnTo>
                    <a:pt x="719" y="1747"/>
                  </a:lnTo>
                  <a:lnTo>
                    <a:pt x="694" y="1778"/>
                  </a:lnTo>
                  <a:lnTo>
                    <a:pt x="666" y="1809"/>
                  </a:lnTo>
                  <a:lnTo>
                    <a:pt x="633" y="1840"/>
                  </a:lnTo>
                  <a:lnTo>
                    <a:pt x="590" y="1876"/>
                  </a:lnTo>
                  <a:lnTo>
                    <a:pt x="537" y="1916"/>
                  </a:lnTo>
                  <a:lnTo>
                    <a:pt x="469" y="1963"/>
                  </a:lnTo>
                  <a:lnTo>
                    <a:pt x="443" y="1980"/>
                  </a:lnTo>
                  <a:lnTo>
                    <a:pt x="416" y="1994"/>
                  </a:lnTo>
                  <a:lnTo>
                    <a:pt x="356" y="2018"/>
                  </a:lnTo>
                  <a:lnTo>
                    <a:pt x="268" y="2046"/>
                  </a:lnTo>
                  <a:lnTo>
                    <a:pt x="221" y="2059"/>
                  </a:lnTo>
                  <a:lnTo>
                    <a:pt x="174" y="2069"/>
                  </a:lnTo>
                  <a:lnTo>
                    <a:pt x="88" y="2082"/>
                  </a:lnTo>
                  <a:lnTo>
                    <a:pt x="24" y="2088"/>
                  </a:lnTo>
                  <a:lnTo>
                    <a:pt x="0" y="2089"/>
                  </a:lnTo>
                  <a:lnTo>
                    <a:pt x="0" y="207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13" name="Rectangle 36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4" name="Rectangle 3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5" name="Rectangle 38"/>
            <p:cNvSpPr>
              <a:spLocks noChangeArrowheads="1"/>
            </p:cNvSpPr>
            <p:nvPr/>
          </p:nvSpPr>
          <p:spPr bwMode="auto">
            <a:xfrm>
              <a:off x="54752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6" name="Rectangle 39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7" name="Rectangle 40"/>
            <p:cNvSpPr>
              <a:spLocks noChangeArrowheads="1"/>
            </p:cNvSpPr>
            <p:nvPr/>
          </p:nvSpPr>
          <p:spPr bwMode="auto">
            <a:xfrm>
              <a:off x="58928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8" name="Rectangle 41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19" name="Rectangle 42"/>
            <p:cNvSpPr>
              <a:spLocks noChangeArrowheads="1"/>
            </p:cNvSpPr>
            <p:nvPr/>
          </p:nvSpPr>
          <p:spPr bwMode="auto">
            <a:xfrm>
              <a:off x="63087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20" name="Freeform 43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21" name="Freeform 44"/>
            <p:cNvSpPr>
              <a:spLocks/>
            </p:cNvSpPr>
            <p:nvPr/>
          </p:nvSpPr>
          <p:spPr bwMode="auto">
            <a:xfrm>
              <a:off x="6726238" y="4722813"/>
              <a:ext cx="30163" cy="65088"/>
            </a:xfrm>
            <a:custGeom>
              <a:avLst/>
              <a:gdLst>
                <a:gd name="T0" fmla="*/ 0 w 19"/>
                <a:gd name="T1" fmla="*/ 2147483646 h 41"/>
                <a:gd name="T2" fmla="*/ 2147483646 w 19"/>
                <a:gd name="T3" fmla="*/ 0 h 41"/>
                <a:gd name="T4" fmla="*/ 2147483646 w 19"/>
                <a:gd name="T5" fmla="*/ 2147483646 h 41"/>
                <a:gd name="T6" fmla="*/ 2147483646 w 19"/>
                <a:gd name="T7" fmla="*/ 2147483646 h 41"/>
                <a:gd name="T8" fmla="*/ 0 w 19"/>
                <a:gd name="T9" fmla="*/ 214748364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1"/>
                <a:gd name="T17" fmla="*/ 19 w 1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1">
                  <a:moveTo>
                    <a:pt x="0" y="39"/>
                  </a:moveTo>
                  <a:lnTo>
                    <a:pt x="10" y="0"/>
                  </a:lnTo>
                  <a:lnTo>
                    <a:pt x="19" y="2"/>
                  </a:lnTo>
                  <a:lnTo>
                    <a:pt x="10" y="4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22" name="Freeform 45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23" name="Rectangle 46"/>
            <p:cNvSpPr>
              <a:spLocks noChangeArrowheads="1"/>
            </p:cNvSpPr>
            <p:nvPr/>
          </p:nvSpPr>
          <p:spPr bwMode="auto">
            <a:xfrm>
              <a:off x="71580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24" name="Rectangle 47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25" name="Rectangle 48"/>
            <p:cNvSpPr>
              <a:spLocks noChangeArrowheads="1"/>
            </p:cNvSpPr>
            <p:nvPr/>
          </p:nvSpPr>
          <p:spPr bwMode="auto">
            <a:xfrm>
              <a:off x="75755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26" name="Rectangle 49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27" name="Rectangle 50"/>
            <p:cNvSpPr>
              <a:spLocks noChangeArrowheads="1"/>
            </p:cNvSpPr>
            <p:nvPr/>
          </p:nvSpPr>
          <p:spPr bwMode="auto">
            <a:xfrm>
              <a:off x="79914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28" name="Rectangle 51"/>
            <p:cNvSpPr>
              <a:spLocks noChangeArrowheads="1"/>
            </p:cNvSpPr>
            <p:nvPr/>
          </p:nvSpPr>
          <p:spPr bwMode="auto">
            <a:xfrm>
              <a:off x="8424863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29" name="Rectangle 52"/>
            <p:cNvSpPr>
              <a:spLocks noChangeArrowheads="1"/>
            </p:cNvSpPr>
            <p:nvPr/>
          </p:nvSpPr>
          <p:spPr bwMode="auto">
            <a:xfrm>
              <a:off x="8424863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0" name="Rectangle 53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1" name="Rectangle 54"/>
            <p:cNvSpPr>
              <a:spLocks noChangeArrowheads="1"/>
            </p:cNvSpPr>
            <p:nvPr/>
          </p:nvSpPr>
          <p:spPr bwMode="auto">
            <a:xfrm>
              <a:off x="42100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2" name="Rectangle 55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3" name="Rectangle 56"/>
            <p:cNvSpPr>
              <a:spLocks noChangeArrowheads="1"/>
            </p:cNvSpPr>
            <p:nvPr/>
          </p:nvSpPr>
          <p:spPr bwMode="auto">
            <a:xfrm>
              <a:off x="46259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4" name="Rectangle 5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5" name="Rectangle 58"/>
            <p:cNvSpPr>
              <a:spLocks noChangeArrowheads="1"/>
            </p:cNvSpPr>
            <p:nvPr/>
          </p:nvSpPr>
          <p:spPr bwMode="auto">
            <a:xfrm>
              <a:off x="336073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6" name="Rectangle 59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7" name="Rectangle 60"/>
            <p:cNvSpPr>
              <a:spLocks noChangeArrowheads="1"/>
            </p:cNvSpPr>
            <p:nvPr/>
          </p:nvSpPr>
          <p:spPr bwMode="auto">
            <a:xfrm>
              <a:off x="37925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8" name="Rectangle 61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39" name="Rectangle 62"/>
            <p:cNvSpPr>
              <a:spLocks noChangeArrowheads="1"/>
            </p:cNvSpPr>
            <p:nvPr/>
          </p:nvSpPr>
          <p:spPr bwMode="auto">
            <a:xfrm>
              <a:off x="25273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0" name="Rectangle 63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1" name="Rectangle 64"/>
            <p:cNvSpPr>
              <a:spLocks noChangeArrowheads="1"/>
            </p:cNvSpPr>
            <p:nvPr/>
          </p:nvSpPr>
          <p:spPr bwMode="auto">
            <a:xfrm>
              <a:off x="29432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2" name="Rectangle 65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3" name="Rectangle 66"/>
            <p:cNvSpPr>
              <a:spLocks noChangeArrowheads="1"/>
            </p:cNvSpPr>
            <p:nvPr/>
          </p:nvSpPr>
          <p:spPr bwMode="auto">
            <a:xfrm>
              <a:off x="16779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4" name="Rectangle 67"/>
            <p:cNvSpPr>
              <a:spLocks noChangeArrowheads="1"/>
            </p:cNvSpPr>
            <p:nvPr/>
          </p:nvSpPr>
          <p:spPr bwMode="auto">
            <a:xfrm>
              <a:off x="16779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5" name="Rectangle 68"/>
            <p:cNvSpPr>
              <a:spLocks noChangeArrowheads="1"/>
            </p:cNvSpPr>
            <p:nvPr/>
          </p:nvSpPr>
          <p:spPr bwMode="auto">
            <a:xfrm>
              <a:off x="2093913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6" name="Rectangle 69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7" name="Rectangle 70"/>
            <p:cNvSpPr>
              <a:spLocks noChangeArrowheads="1"/>
            </p:cNvSpPr>
            <p:nvPr/>
          </p:nvSpPr>
          <p:spPr bwMode="auto">
            <a:xfrm>
              <a:off x="1685926" y="4778375"/>
              <a:ext cx="1381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8" name="Rectangle 71"/>
            <p:cNvSpPr>
              <a:spLocks noChangeArrowheads="1"/>
            </p:cNvSpPr>
            <p:nvPr/>
          </p:nvSpPr>
          <p:spPr bwMode="auto">
            <a:xfrm>
              <a:off x="1685926" y="47783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49" name="Rectangle 72"/>
            <p:cNvSpPr>
              <a:spLocks noChangeArrowheads="1"/>
            </p:cNvSpPr>
            <p:nvPr/>
          </p:nvSpPr>
          <p:spPr bwMode="auto">
            <a:xfrm>
              <a:off x="1685926" y="46085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0" name="Rectangle 73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1" name="Rectangle 74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2" name="Rectangle 75"/>
            <p:cNvSpPr>
              <a:spLocks noChangeArrowheads="1"/>
            </p:cNvSpPr>
            <p:nvPr/>
          </p:nvSpPr>
          <p:spPr bwMode="auto">
            <a:xfrm>
              <a:off x="1685926" y="4268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3" name="Rectangle 76"/>
            <p:cNvSpPr>
              <a:spLocks noChangeArrowheads="1"/>
            </p:cNvSpPr>
            <p:nvPr/>
          </p:nvSpPr>
          <p:spPr bwMode="auto">
            <a:xfrm>
              <a:off x="1685926" y="4100513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4" name="Rectangle 77"/>
            <p:cNvSpPr>
              <a:spLocks noChangeArrowheads="1"/>
            </p:cNvSpPr>
            <p:nvPr/>
          </p:nvSpPr>
          <p:spPr bwMode="auto">
            <a:xfrm>
              <a:off x="1685926" y="393065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5" name="Rectangle 78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6" name="Rectangle 79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7" name="Rectangle 80"/>
            <p:cNvSpPr>
              <a:spLocks noChangeArrowheads="1"/>
            </p:cNvSpPr>
            <p:nvPr/>
          </p:nvSpPr>
          <p:spPr bwMode="auto">
            <a:xfrm>
              <a:off x="1685926" y="359092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8" name="Rectangle 81"/>
            <p:cNvSpPr>
              <a:spLocks noChangeArrowheads="1"/>
            </p:cNvSpPr>
            <p:nvPr/>
          </p:nvSpPr>
          <p:spPr bwMode="auto">
            <a:xfrm>
              <a:off x="1685926" y="342106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59" name="Rectangle 82"/>
            <p:cNvSpPr>
              <a:spLocks noChangeArrowheads="1"/>
            </p:cNvSpPr>
            <p:nvPr/>
          </p:nvSpPr>
          <p:spPr bwMode="auto">
            <a:xfrm>
              <a:off x="1685926" y="325120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60" name="Rectangle 83"/>
            <p:cNvSpPr>
              <a:spLocks noChangeArrowheads="1"/>
            </p:cNvSpPr>
            <p:nvPr/>
          </p:nvSpPr>
          <p:spPr bwMode="auto">
            <a:xfrm>
              <a:off x="1685926" y="30813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61" name="Rectangle 84"/>
            <p:cNvSpPr>
              <a:spLocks noChangeArrowheads="1"/>
            </p:cNvSpPr>
            <p:nvPr/>
          </p:nvSpPr>
          <p:spPr bwMode="auto">
            <a:xfrm>
              <a:off x="1685926" y="29114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62" name="Rectangle 85"/>
            <p:cNvSpPr>
              <a:spLocks noChangeArrowheads="1"/>
            </p:cNvSpPr>
            <p:nvPr/>
          </p:nvSpPr>
          <p:spPr bwMode="auto">
            <a:xfrm>
              <a:off x="1685926" y="27432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63" name="Freeform 86"/>
            <p:cNvSpPr>
              <a:spLocks/>
            </p:cNvSpPr>
            <p:nvPr/>
          </p:nvSpPr>
          <p:spPr bwMode="auto">
            <a:xfrm>
              <a:off x="1684338" y="2559050"/>
              <a:ext cx="65088" cy="28575"/>
            </a:xfrm>
            <a:custGeom>
              <a:avLst/>
              <a:gdLst>
                <a:gd name="T0" fmla="*/ 2147483646 w 41"/>
                <a:gd name="T1" fmla="*/ 0 h 18"/>
                <a:gd name="T2" fmla="*/ 2147483646 w 41"/>
                <a:gd name="T3" fmla="*/ 2147483646 h 18"/>
                <a:gd name="T4" fmla="*/ 2147483646 w 41"/>
                <a:gd name="T5" fmla="*/ 2147483646 h 18"/>
                <a:gd name="T6" fmla="*/ 0 w 41"/>
                <a:gd name="T7" fmla="*/ 2147483646 h 18"/>
                <a:gd name="T8" fmla="*/ 2147483646 w 4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"/>
                <a:gd name="T17" fmla="*/ 41 w 4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">
                  <a:moveTo>
                    <a:pt x="2" y="0"/>
                  </a:moveTo>
                  <a:lnTo>
                    <a:pt x="41" y="9"/>
                  </a:lnTo>
                  <a:lnTo>
                    <a:pt x="39" y="18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64" name="Freeform 87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65" name="Freeform 88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366" name="Rectangle 89"/>
            <p:cNvSpPr>
              <a:spLocks noChangeArrowheads="1"/>
            </p:cNvSpPr>
            <p:nvPr/>
          </p:nvSpPr>
          <p:spPr bwMode="auto">
            <a:xfrm>
              <a:off x="1685926" y="22177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67" name="Rectangle 90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68" name="Rectangle 91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69" name="Rectangle 92"/>
            <p:cNvSpPr>
              <a:spLocks noChangeArrowheads="1"/>
            </p:cNvSpPr>
            <p:nvPr/>
          </p:nvSpPr>
          <p:spPr bwMode="auto">
            <a:xfrm>
              <a:off x="1685926" y="18796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70" name="Rectangle 93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71" name="Rectangle 94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72" name="Rectangle 95"/>
            <p:cNvSpPr>
              <a:spLocks noChangeArrowheads="1"/>
            </p:cNvSpPr>
            <p:nvPr/>
          </p:nvSpPr>
          <p:spPr bwMode="auto">
            <a:xfrm>
              <a:off x="1685926" y="1539875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73" name="Rectangle 96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74" name="Rectangle 97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7375" name="Rectangle 98"/>
            <p:cNvSpPr>
              <a:spLocks noChangeArrowheads="1"/>
            </p:cNvSpPr>
            <p:nvPr/>
          </p:nvSpPr>
          <p:spPr bwMode="auto">
            <a:xfrm>
              <a:off x="1138238" y="12588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20 %</a:t>
              </a:r>
              <a:endParaRPr lang="pt-BR" altLang="pt-BR" sz="1800"/>
            </a:p>
          </p:txBody>
        </p:sp>
        <p:sp>
          <p:nvSpPr>
            <p:cNvPr id="97376" name="Rectangle 99"/>
            <p:cNvSpPr>
              <a:spLocks noChangeArrowheads="1"/>
            </p:cNvSpPr>
            <p:nvPr/>
          </p:nvSpPr>
          <p:spPr bwMode="auto">
            <a:xfrm>
              <a:off x="1138238" y="190023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16 %</a:t>
              </a:r>
              <a:endParaRPr lang="pt-BR" altLang="pt-BR" sz="1800"/>
            </a:p>
          </p:txBody>
        </p:sp>
        <p:sp>
          <p:nvSpPr>
            <p:cNvPr id="97377" name="Rectangle 100"/>
            <p:cNvSpPr>
              <a:spLocks noChangeArrowheads="1"/>
            </p:cNvSpPr>
            <p:nvPr/>
          </p:nvSpPr>
          <p:spPr bwMode="auto">
            <a:xfrm>
              <a:off x="1138238" y="259397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12 %</a:t>
              </a:r>
              <a:endParaRPr lang="pt-BR" altLang="pt-BR" sz="1800"/>
            </a:p>
          </p:txBody>
        </p:sp>
        <p:sp>
          <p:nvSpPr>
            <p:cNvPr id="97378" name="Rectangle 101"/>
            <p:cNvSpPr>
              <a:spLocks noChangeArrowheads="1"/>
            </p:cNvSpPr>
            <p:nvPr/>
          </p:nvSpPr>
          <p:spPr bwMode="auto">
            <a:xfrm>
              <a:off x="1246188" y="3289300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8 %</a:t>
              </a:r>
              <a:endParaRPr lang="pt-BR" altLang="pt-BR" sz="1800"/>
            </a:p>
          </p:txBody>
        </p:sp>
        <p:sp>
          <p:nvSpPr>
            <p:cNvPr id="97379" name="Rectangle 102"/>
            <p:cNvSpPr>
              <a:spLocks noChangeArrowheads="1"/>
            </p:cNvSpPr>
            <p:nvPr/>
          </p:nvSpPr>
          <p:spPr bwMode="auto">
            <a:xfrm>
              <a:off x="1246188" y="398303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4 %</a:t>
              </a:r>
              <a:endParaRPr lang="pt-BR" altLang="pt-BR" sz="1800"/>
            </a:p>
          </p:txBody>
        </p:sp>
        <p:sp>
          <p:nvSpPr>
            <p:cNvPr id="97380" name="Rectangle 103"/>
            <p:cNvSpPr>
              <a:spLocks noChangeArrowheads="1"/>
            </p:cNvSpPr>
            <p:nvPr/>
          </p:nvSpPr>
          <p:spPr bwMode="auto">
            <a:xfrm>
              <a:off x="1138238" y="15716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18 %</a:t>
              </a:r>
              <a:endParaRPr lang="pt-BR" altLang="pt-BR" sz="1800"/>
            </a:p>
          </p:txBody>
        </p:sp>
        <p:sp>
          <p:nvSpPr>
            <p:cNvPr id="97381" name="Rectangle 104"/>
            <p:cNvSpPr>
              <a:spLocks noChangeArrowheads="1"/>
            </p:cNvSpPr>
            <p:nvPr/>
          </p:nvSpPr>
          <p:spPr bwMode="auto">
            <a:xfrm>
              <a:off x="1138238" y="23002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14 %</a:t>
              </a:r>
              <a:endParaRPr lang="pt-BR" altLang="pt-BR" sz="1800"/>
            </a:p>
          </p:txBody>
        </p:sp>
        <p:sp>
          <p:nvSpPr>
            <p:cNvPr id="97382" name="Rectangle 105"/>
            <p:cNvSpPr>
              <a:spLocks noChangeArrowheads="1"/>
            </p:cNvSpPr>
            <p:nvPr/>
          </p:nvSpPr>
          <p:spPr bwMode="auto">
            <a:xfrm>
              <a:off x="1138238" y="29940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10 %</a:t>
              </a:r>
              <a:endParaRPr lang="pt-BR" altLang="pt-BR" sz="1800"/>
            </a:p>
          </p:txBody>
        </p:sp>
        <p:sp>
          <p:nvSpPr>
            <p:cNvPr id="97383" name="Rectangle 106"/>
            <p:cNvSpPr>
              <a:spLocks noChangeArrowheads="1"/>
            </p:cNvSpPr>
            <p:nvPr/>
          </p:nvSpPr>
          <p:spPr bwMode="auto">
            <a:xfrm>
              <a:off x="1246188" y="3687763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6 %</a:t>
              </a:r>
              <a:endParaRPr lang="pt-BR" altLang="pt-BR" sz="1800"/>
            </a:p>
          </p:txBody>
        </p:sp>
        <p:sp>
          <p:nvSpPr>
            <p:cNvPr id="97384" name="Rectangle 107"/>
            <p:cNvSpPr>
              <a:spLocks noChangeArrowheads="1"/>
            </p:cNvSpPr>
            <p:nvPr/>
          </p:nvSpPr>
          <p:spPr bwMode="auto">
            <a:xfrm>
              <a:off x="1246188" y="43830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2 %</a:t>
              </a:r>
              <a:endParaRPr lang="pt-BR" altLang="pt-BR" sz="1800"/>
            </a:p>
          </p:txBody>
        </p:sp>
        <p:sp>
          <p:nvSpPr>
            <p:cNvPr id="97385" name="Rectangle 108"/>
            <p:cNvSpPr>
              <a:spLocks noChangeArrowheads="1"/>
            </p:cNvSpPr>
            <p:nvPr/>
          </p:nvSpPr>
          <p:spPr bwMode="auto">
            <a:xfrm>
              <a:off x="1246188" y="46243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0 %</a:t>
              </a:r>
              <a:endParaRPr lang="pt-BR" altLang="pt-BR" sz="1800"/>
            </a:p>
          </p:txBody>
        </p:sp>
        <p:sp>
          <p:nvSpPr>
            <p:cNvPr id="97386" name="Rectangle 109"/>
            <p:cNvSpPr>
              <a:spLocks noChangeArrowheads="1"/>
            </p:cNvSpPr>
            <p:nvPr/>
          </p:nvSpPr>
          <p:spPr bwMode="auto">
            <a:xfrm>
              <a:off x="2354263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7387" name="Rectangle 110"/>
            <p:cNvSpPr>
              <a:spLocks noChangeArrowheads="1"/>
            </p:cNvSpPr>
            <p:nvPr/>
          </p:nvSpPr>
          <p:spPr bwMode="auto">
            <a:xfrm>
              <a:off x="2416176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3 Z</a:t>
              </a:r>
              <a:endParaRPr lang="pt-BR" altLang="pt-BR" sz="1800"/>
            </a:p>
          </p:txBody>
        </p:sp>
        <p:sp>
          <p:nvSpPr>
            <p:cNvPr id="97388" name="Rectangle 111"/>
            <p:cNvSpPr>
              <a:spLocks noChangeArrowheads="1"/>
            </p:cNvSpPr>
            <p:nvPr/>
          </p:nvSpPr>
          <p:spPr bwMode="auto">
            <a:xfrm>
              <a:off x="3227388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7389" name="Rectangle 112"/>
            <p:cNvSpPr>
              <a:spLocks noChangeArrowheads="1"/>
            </p:cNvSpPr>
            <p:nvPr/>
          </p:nvSpPr>
          <p:spPr bwMode="auto">
            <a:xfrm>
              <a:off x="3289301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Z</a:t>
              </a:r>
              <a:endParaRPr lang="pt-BR" altLang="pt-BR" sz="1800"/>
            </a:p>
          </p:txBody>
        </p:sp>
        <p:sp>
          <p:nvSpPr>
            <p:cNvPr id="97390" name="Rectangle 113"/>
            <p:cNvSpPr>
              <a:spLocks noChangeArrowheads="1"/>
            </p:cNvSpPr>
            <p:nvPr/>
          </p:nvSpPr>
          <p:spPr bwMode="auto">
            <a:xfrm>
              <a:off x="4083051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7391" name="Rectangle 114"/>
            <p:cNvSpPr>
              <a:spLocks noChangeArrowheads="1"/>
            </p:cNvSpPr>
            <p:nvPr/>
          </p:nvSpPr>
          <p:spPr bwMode="auto">
            <a:xfrm>
              <a:off x="4144963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 Z</a:t>
              </a:r>
              <a:endParaRPr lang="pt-BR" altLang="pt-BR" sz="1800"/>
            </a:p>
          </p:txBody>
        </p:sp>
        <p:sp>
          <p:nvSpPr>
            <p:cNvPr id="97392" name="Rectangle 115"/>
            <p:cNvSpPr>
              <a:spLocks noChangeArrowheads="1"/>
            </p:cNvSpPr>
            <p:nvPr/>
          </p:nvSpPr>
          <p:spPr bwMode="auto">
            <a:xfrm>
              <a:off x="5011738" y="4870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pt-BR" altLang="pt-BR" sz="1800"/>
            </a:p>
          </p:txBody>
        </p:sp>
        <p:sp>
          <p:nvSpPr>
            <p:cNvPr id="97393" name="Rectangle 116"/>
            <p:cNvSpPr>
              <a:spLocks noChangeArrowheads="1"/>
            </p:cNvSpPr>
            <p:nvPr/>
          </p:nvSpPr>
          <p:spPr bwMode="auto">
            <a:xfrm>
              <a:off x="5708651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+1 Z</a:t>
              </a:r>
              <a:endParaRPr lang="pt-BR" altLang="pt-BR" sz="1800"/>
            </a:p>
          </p:txBody>
        </p:sp>
        <p:sp>
          <p:nvSpPr>
            <p:cNvPr id="97394" name="Rectangle 117"/>
            <p:cNvSpPr>
              <a:spLocks noChangeArrowheads="1"/>
            </p:cNvSpPr>
            <p:nvPr/>
          </p:nvSpPr>
          <p:spPr bwMode="auto">
            <a:xfrm>
              <a:off x="6580188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+2 Z</a:t>
              </a:r>
              <a:endParaRPr lang="pt-BR" altLang="pt-BR" sz="1800"/>
            </a:p>
          </p:txBody>
        </p:sp>
        <p:sp>
          <p:nvSpPr>
            <p:cNvPr id="97395" name="Rectangle 118"/>
            <p:cNvSpPr>
              <a:spLocks noChangeArrowheads="1"/>
            </p:cNvSpPr>
            <p:nvPr/>
          </p:nvSpPr>
          <p:spPr bwMode="auto">
            <a:xfrm>
              <a:off x="7450138" y="4870450"/>
              <a:ext cx="477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+3 Z</a:t>
              </a:r>
              <a:endParaRPr lang="pt-BR" altLang="pt-BR" sz="1800"/>
            </a:p>
          </p:txBody>
        </p:sp>
        <p:sp>
          <p:nvSpPr>
            <p:cNvPr id="97396" name="Rectangle 119"/>
            <p:cNvSpPr>
              <a:spLocks noChangeArrowheads="1"/>
            </p:cNvSpPr>
            <p:nvPr/>
          </p:nvSpPr>
          <p:spPr bwMode="auto">
            <a:xfrm>
              <a:off x="2262188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p0,13</a:t>
              </a:r>
              <a:endParaRPr lang="pt-BR" altLang="pt-BR" sz="1800"/>
            </a:p>
          </p:txBody>
        </p:sp>
        <p:sp>
          <p:nvSpPr>
            <p:cNvPr id="97397" name="Rectangle 120"/>
            <p:cNvSpPr>
              <a:spLocks noChangeArrowheads="1"/>
            </p:cNvSpPr>
            <p:nvPr/>
          </p:nvSpPr>
          <p:spPr bwMode="auto">
            <a:xfrm>
              <a:off x="3135313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p2,28</a:t>
              </a:r>
              <a:endParaRPr lang="pt-BR" altLang="pt-BR" sz="1800"/>
            </a:p>
          </p:txBody>
        </p:sp>
        <p:sp>
          <p:nvSpPr>
            <p:cNvPr id="97398" name="Rectangle 121"/>
            <p:cNvSpPr>
              <a:spLocks noChangeArrowheads="1"/>
            </p:cNvSpPr>
            <p:nvPr/>
          </p:nvSpPr>
          <p:spPr bwMode="auto">
            <a:xfrm>
              <a:off x="3990976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p15,8</a:t>
              </a:r>
              <a:endParaRPr lang="pt-BR" altLang="pt-BR" sz="1800"/>
            </a:p>
          </p:txBody>
        </p:sp>
        <p:sp>
          <p:nvSpPr>
            <p:cNvPr id="97399" name="Rectangle 122"/>
            <p:cNvSpPr>
              <a:spLocks noChangeArrowheads="1"/>
            </p:cNvSpPr>
            <p:nvPr/>
          </p:nvSpPr>
          <p:spPr bwMode="auto">
            <a:xfrm>
              <a:off x="4894263" y="5100638"/>
              <a:ext cx="3366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p50</a:t>
              </a:r>
              <a:endParaRPr lang="pt-BR" altLang="pt-BR" sz="1800"/>
            </a:p>
          </p:txBody>
        </p:sp>
        <p:sp>
          <p:nvSpPr>
            <p:cNvPr id="97400" name="Rectangle 123"/>
            <p:cNvSpPr>
              <a:spLocks noChangeArrowheads="1"/>
            </p:cNvSpPr>
            <p:nvPr/>
          </p:nvSpPr>
          <p:spPr bwMode="auto">
            <a:xfrm>
              <a:off x="4600576" y="5284788"/>
              <a:ext cx="10191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(mediana)</a:t>
              </a:r>
              <a:endParaRPr lang="pt-BR" altLang="pt-BR" sz="1800"/>
            </a:p>
          </p:txBody>
        </p:sp>
        <p:sp>
          <p:nvSpPr>
            <p:cNvPr id="97401" name="Rectangle 124"/>
            <p:cNvSpPr>
              <a:spLocks noChangeArrowheads="1"/>
            </p:cNvSpPr>
            <p:nvPr/>
          </p:nvSpPr>
          <p:spPr bwMode="auto">
            <a:xfrm>
              <a:off x="5630863" y="5118100"/>
              <a:ext cx="5033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p84,2</a:t>
              </a:r>
              <a:endParaRPr lang="pt-BR" altLang="pt-BR" sz="1800"/>
            </a:p>
          </p:txBody>
        </p:sp>
        <p:sp>
          <p:nvSpPr>
            <p:cNvPr id="97402" name="Rectangle 125"/>
            <p:cNvSpPr>
              <a:spLocks noChangeArrowheads="1"/>
            </p:cNvSpPr>
            <p:nvPr/>
          </p:nvSpPr>
          <p:spPr bwMode="auto">
            <a:xfrm>
              <a:off x="6456363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p97,78</a:t>
              </a:r>
              <a:endParaRPr lang="pt-BR" altLang="pt-BR" sz="1800"/>
            </a:p>
          </p:txBody>
        </p:sp>
        <p:sp>
          <p:nvSpPr>
            <p:cNvPr id="97403" name="Rectangle 126"/>
            <p:cNvSpPr>
              <a:spLocks noChangeArrowheads="1"/>
            </p:cNvSpPr>
            <p:nvPr/>
          </p:nvSpPr>
          <p:spPr bwMode="auto">
            <a:xfrm>
              <a:off x="7327901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p99,87</a:t>
              </a:r>
              <a:endParaRPr lang="pt-BR" altLang="pt-BR" sz="1800"/>
            </a:p>
          </p:txBody>
        </p:sp>
        <p:sp>
          <p:nvSpPr>
            <p:cNvPr id="97404" name="Rectangle 127"/>
            <p:cNvSpPr>
              <a:spLocks noChangeArrowheads="1"/>
            </p:cNvSpPr>
            <p:nvPr/>
          </p:nvSpPr>
          <p:spPr bwMode="auto">
            <a:xfrm rot="-5400000">
              <a:off x="-285605" y="2834163"/>
              <a:ext cx="207896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Frqüência do valor na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na população normal </a:t>
              </a:r>
              <a:endParaRPr lang="pt-BR" altLang="pt-BR" sz="1800"/>
            </a:p>
          </p:txBody>
        </p:sp>
        <p:sp>
          <p:nvSpPr>
            <p:cNvPr id="97405" name="Rectangle 129"/>
            <p:cNvSpPr>
              <a:spLocks noChangeArrowheads="1"/>
            </p:cNvSpPr>
            <p:nvPr/>
          </p:nvSpPr>
          <p:spPr bwMode="auto">
            <a:xfrm>
              <a:off x="3886201" y="838200"/>
              <a:ext cx="2608263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900">
                  <a:solidFill>
                    <a:srgbClr val="000000"/>
                  </a:solidFill>
                  <a:latin typeface="Calibri" panose="020F0502020204030204" pitchFamily="34" charset="0"/>
                </a:rPr>
                <a:t>Curva de Gauss</a:t>
              </a:r>
              <a:endParaRPr lang="pt-BR" altLang="pt-BR" sz="1800"/>
            </a:p>
          </p:txBody>
        </p:sp>
        <p:sp>
          <p:nvSpPr>
            <p:cNvPr id="97406" name="Rectangle 130"/>
            <p:cNvSpPr>
              <a:spLocks noChangeArrowheads="1"/>
            </p:cNvSpPr>
            <p:nvPr/>
          </p:nvSpPr>
          <p:spPr bwMode="auto">
            <a:xfrm>
              <a:off x="792163" y="5495925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Z</a:t>
              </a:r>
              <a:endParaRPr lang="pt-BR" altLang="pt-BR" sz="1800"/>
            </a:p>
          </p:txBody>
        </p:sp>
        <p:sp>
          <p:nvSpPr>
            <p:cNvPr id="97407" name="Rectangle 131"/>
            <p:cNvSpPr>
              <a:spLocks noChangeArrowheads="1"/>
            </p:cNvSpPr>
            <p:nvPr/>
          </p:nvSpPr>
          <p:spPr bwMode="auto">
            <a:xfrm>
              <a:off x="900113" y="5495925"/>
              <a:ext cx="2454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escore Z (desvios padrão)</a:t>
              </a:r>
              <a:endParaRPr lang="pt-BR" altLang="pt-BR" sz="1800"/>
            </a:p>
          </p:txBody>
        </p:sp>
        <p:sp>
          <p:nvSpPr>
            <p:cNvPr id="97408" name="Rectangle 132"/>
            <p:cNvSpPr>
              <a:spLocks noChangeArrowheads="1"/>
            </p:cNvSpPr>
            <p:nvPr/>
          </p:nvSpPr>
          <p:spPr bwMode="auto">
            <a:xfrm>
              <a:off x="792163" y="5759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endParaRPr lang="pt-BR" altLang="pt-BR" sz="1800"/>
            </a:p>
          </p:txBody>
        </p:sp>
        <p:sp>
          <p:nvSpPr>
            <p:cNvPr id="97409" name="Rectangle 133"/>
            <p:cNvSpPr>
              <a:spLocks noChangeArrowheads="1"/>
            </p:cNvSpPr>
            <p:nvPr/>
          </p:nvSpPr>
          <p:spPr bwMode="auto">
            <a:xfrm>
              <a:off x="900113" y="5759450"/>
              <a:ext cx="3503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percentil correspondente ao escore Z</a:t>
              </a:r>
              <a:endParaRPr lang="pt-BR" altLang="pt-B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7" name="Grupo 2"/>
          <p:cNvGrpSpPr>
            <a:grpSpLocks/>
          </p:cNvGrpSpPr>
          <p:nvPr/>
        </p:nvGrpSpPr>
        <p:grpSpPr bwMode="auto">
          <a:xfrm>
            <a:off x="265113" y="671513"/>
            <a:ext cx="8593137" cy="5513387"/>
            <a:chOff x="265113" y="671513"/>
            <a:chExt cx="8593137" cy="5513387"/>
          </a:xfrm>
        </p:grpSpPr>
        <p:sp>
          <p:nvSpPr>
            <p:cNvPr id="983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5750" y="671513"/>
              <a:ext cx="8572500" cy="551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495925" y="4824413"/>
              <a:ext cx="785813" cy="6429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8314" name="AutoShape 8"/>
            <p:cNvSpPr>
              <a:spLocks noChangeAspect="1" noChangeArrowheads="1" noTextEdit="1"/>
            </p:cNvSpPr>
            <p:nvPr/>
          </p:nvSpPr>
          <p:spPr bwMode="auto">
            <a:xfrm>
              <a:off x="265113" y="714375"/>
              <a:ext cx="8521700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315" name="Rectangle 10"/>
            <p:cNvSpPr>
              <a:spLocks noChangeArrowheads="1"/>
            </p:cNvSpPr>
            <p:nvPr/>
          </p:nvSpPr>
          <p:spPr bwMode="auto">
            <a:xfrm>
              <a:off x="295276" y="792163"/>
              <a:ext cx="8461375" cy="5319713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16" name="Freeform 11"/>
            <p:cNvSpPr>
              <a:spLocks noEditPoints="1"/>
            </p:cNvSpPr>
            <p:nvPr/>
          </p:nvSpPr>
          <p:spPr bwMode="auto">
            <a:xfrm>
              <a:off x="273051" y="768350"/>
              <a:ext cx="8505825" cy="5367338"/>
            </a:xfrm>
            <a:custGeom>
              <a:avLst/>
              <a:gdLst>
                <a:gd name="T0" fmla="*/ 0 w 8816"/>
                <a:gd name="T1" fmla="*/ 2147483646 h 5568"/>
                <a:gd name="T2" fmla="*/ 2147483646 w 8816"/>
                <a:gd name="T3" fmla="*/ 0 h 5568"/>
                <a:gd name="T4" fmla="*/ 2147483646 w 8816"/>
                <a:gd name="T5" fmla="*/ 0 h 5568"/>
                <a:gd name="T6" fmla="*/ 2147483646 w 8816"/>
                <a:gd name="T7" fmla="*/ 2147483646 h 5568"/>
                <a:gd name="T8" fmla="*/ 2147483646 w 8816"/>
                <a:gd name="T9" fmla="*/ 2147483646 h 5568"/>
                <a:gd name="T10" fmla="*/ 2147483646 w 8816"/>
                <a:gd name="T11" fmla="*/ 2147483646 h 5568"/>
                <a:gd name="T12" fmla="*/ 2147483646 w 8816"/>
                <a:gd name="T13" fmla="*/ 2147483646 h 5568"/>
                <a:gd name="T14" fmla="*/ 0 w 8816"/>
                <a:gd name="T15" fmla="*/ 2147483646 h 5568"/>
                <a:gd name="T16" fmla="*/ 0 w 8816"/>
                <a:gd name="T17" fmla="*/ 2147483646 h 5568"/>
                <a:gd name="T18" fmla="*/ 2147483646 w 8816"/>
                <a:gd name="T19" fmla="*/ 2147483646 h 5568"/>
                <a:gd name="T20" fmla="*/ 2147483646 w 8816"/>
                <a:gd name="T21" fmla="*/ 2147483646 h 5568"/>
                <a:gd name="T22" fmla="*/ 2147483646 w 8816"/>
                <a:gd name="T23" fmla="*/ 2147483646 h 5568"/>
                <a:gd name="T24" fmla="*/ 2147483646 w 8816"/>
                <a:gd name="T25" fmla="*/ 2147483646 h 5568"/>
                <a:gd name="T26" fmla="*/ 2147483646 w 8816"/>
                <a:gd name="T27" fmla="*/ 2147483646 h 5568"/>
                <a:gd name="T28" fmla="*/ 2147483646 w 8816"/>
                <a:gd name="T29" fmla="*/ 2147483646 h 5568"/>
                <a:gd name="T30" fmla="*/ 2147483646 w 8816"/>
                <a:gd name="T31" fmla="*/ 2147483646 h 5568"/>
                <a:gd name="T32" fmla="*/ 2147483646 w 8816"/>
                <a:gd name="T33" fmla="*/ 2147483646 h 5568"/>
                <a:gd name="T34" fmla="*/ 2147483646 w 8816"/>
                <a:gd name="T35" fmla="*/ 2147483646 h 55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16"/>
                <a:gd name="T55" fmla="*/ 0 h 5568"/>
                <a:gd name="T56" fmla="*/ 8816 w 8816"/>
                <a:gd name="T57" fmla="*/ 5568 h 55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16" h="556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8792" y="0"/>
                  </a:lnTo>
                  <a:cubicBezTo>
                    <a:pt x="8806" y="0"/>
                    <a:pt x="8816" y="11"/>
                    <a:pt x="8816" y="24"/>
                  </a:cubicBezTo>
                  <a:lnTo>
                    <a:pt x="8816" y="5544"/>
                  </a:lnTo>
                  <a:cubicBezTo>
                    <a:pt x="8816" y="5558"/>
                    <a:pt x="8806" y="5568"/>
                    <a:pt x="8792" y="5568"/>
                  </a:cubicBezTo>
                  <a:lnTo>
                    <a:pt x="24" y="5568"/>
                  </a:lnTo>
                  <a:cubicBezTo>
                    <a:pt x="11" y="5568"/>
                    <a:pt x="0" y="5558"/>
                    <a:pt x="0" y="5544"/>
                  </a:cubicBezTo>
                  <a:lnTo>
                    <a:pt x="0" y="24"/>
                  </a:lnTo>
                  <a:close/>
                  <a:moveTo>
                    <a:pt x="48" y="5544"/>
                  </a:moveTo>
                  <a:lnTo>
                    <a:pt x="24" y="5520"/>
                  </a:lnTo>
                  <a:lnTo>
                    <a:pt x="8792" y="5520"/>
                  </a:lnTo>
                  <a:lnTo>
                    <a:pt x="8768" y="5544"/>
                  </a:lnTo>
                  <a:lnTo>
                    <a:pt x="8768" y="24"/>
                  </a:lnTo>
                  <a:lnTo>
                    <a:pt x="879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544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17" name="Rectangle 12"/>
            <p:cNvSpPr>
              <a:spLocks noChangeArrowheads="1"/>
            </p:cNvSpPr>
            <p:nvPr/>
          </p:nvSpPr>
          <p:spPr bwMode="auto">
            <a:xfrm>
              <a:off x="1677988" y="1370013"/>
              <a:ext cx="6746875" cy="34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18" name="Rectangle 13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19" name="Rectangle 14"/>
            <p:cNvSpPr>
              <a:spLocks noChangeArrowheads="1"/>
            </p:cNvSpPr>
            <p:nvPr/>
          </p:nvSpPr>
          <p:spPr bwMode="auto">
            <a:xfrm>
              <a:off x="50434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0" name="Rectangle 15"/>
            <p:cNvSpPr>
              <a:spLocks noChangeArrowheads="1"/>
            </p:cNvSpPr>
            <p:nvPr/>
          </p:nvSpPr>
          <p:spPr bwMode="auto">
            <a:xfrm>
              <a:off x="58928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1" name="Freeform 16"/>
            <p:cNvSpPr>
              <a:spLocks/>
            </p:cNvSpPr>
            <p:nvPr/>
          </p:nvSpPr>
          <p:spPr bwMode="auto">
            <a:xfrm>
              <a:off x="6726238" y="1377950"/>
              <a:ext cx="30163" cy="3408363"/>
            </a:xfrm>
            <a:custGeom>
              <a:avLst/>
              <a:gdLst>
                <a:gd name="T0" fmla="*/ 0 w 19"/>
                <a:gd name="T1" fmla="*/ 2147483646 h 2147"/>
                <a:gd name="T2" fmla="*/ 2147483646 w 19"/>
                <a:gd name="T3" fmla="*/ 0 h 2147"/>
                <a:gd name="T4" fmla="*/ 2147483646 w 19"/>
                <a:gd name="T5" fmla="*/ 0 h 2147"/>
                <a:gd name="T6" fmla="*/ 2147483646 w 19"/>
                <a:gd name="T7" fmla="*/ 2147483646 h 2147"/>
                <a:gd name="T8" fmla="*/ 0 w 19"/>
                <a:gd name="T9" fmla="*/ 2147483646 h 2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47"/>
                <a:gd name="T17" fmla="*/ 19 w 19"/>
                <a:gd name="T18" fmla="*/ 2147 h 2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47">
                  <a:moveTo>
                    <a:pt x="0" y="2147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2147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22" name="Rectangle 17"/>
            <p:cNvSpPr>
              <a:spLocks noChangeArrowheads="1"/>
            </p:cNvSpPr>
            <p:nvPr/>
          </p:nvSpPr>
          <p:spPr bwMode="auto">
            <a:xfrm>
              <a:off x="75755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3" name="Rectangle 18"/>
            <p:cNvSpPr>
              <a:spLocks noChangeArrowheads="1"/>
            </p:cNvSpPr>
            <p:nvPr/>
          </p:nvSpPr>
          <p:spPr bwMode="auto">
            <a:xfrm>
              <a:off x="5027613" y="1370013"/>
              <a:ext cx="31750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4" name="Rectangle 19"/>
            <p:cNvSpPr>
              <a:spLocks noChangeArrowheads="1"/>
            </p:cNvSpPr>
            <p:nvPr/>
          </p:nvSpPr>
          <p:spPr bwMode="auto">
            <a:xfrm>
              <a:off x="42100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5" name="Rectangle 20"/>
            <p:cNvSpPr>
              <a:spLocks noChangeArrowheads="1"/>
            </p:cNvSpPr>
            <p:nvPr/>
          </p:nvSpPr>
          <p:spPr bwMode="auto">
            <a:xfrm>
              <a:off x="3360738" y="1377950"/>
              <a:ext cx="15875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6" name="Rectangle 21"/>
            <p:cNvSpPr>
              <a:spLocks noChangeArrowheads="1"/>
            </p:cNvSpPr>
            <p:nvPr/>
          </p:nvSpPr>
          <p:spPr bwMode="auto">
            <a:xfrm>
              <a:off x="25273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27" name="Freeform 22"/>
            <p:cNvSpPr>
              <a:spLocks noEditPoints="1"/>
            </p:cNvSpPr>
            <p:nvPr/>
          </p:nvSpPr>
          <p:spPr bwMode="auto">
            <a:xfrm>
              <a:off x="1685926" y="4438650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28" name="Freeform 23"/>
            <p:cNvSpPr>
              <a:spLocks noEditPoints="1"/>
            </p:cNvSpPr>
            <p:nvPr/>
          </p:nvSpPr>
          <p:spPr bwMode="auto">
            <a:xfrm>
              <a:off x="1685926" y="4100513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29" name="Freeform 24"/>
            <p:cNvSpPr>
              <a:spLocks noEditPoints="1"/>
            </p:cNvSpPr>
            <p:nvPr/>
          </p:nvSpPr>
          <p:spPr bwMode="auto">
            <a:xfrm>
              <a:off x="1685926" y="376078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0" name="Freeform 25"/>
            <p:cNvSpPr>
              <a:spLocks noEditPoints="1"/>
            </p:cNvSpPr>
            <p:nvPr/>
          </p:nvSpPr>
          <p:spPr bwMode="auto">
            <a:xfrm>
              <a:off x="1685926" y="3421063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1" name="Freeform 26"/>
            <p:cNvSpPr>
              <a:spLocks noEditPoints="1"/>
            </p:cNvSpPr>
            <p:nvPr/>
          </p:nvSpPr>
          <p:spPr bwMode="auto">
            <a:xfrm>
              <a:off x="1685926" y="308133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2" name="Freeform 27"/>
            <p:cNvSpPr>
              <a:spLocks noEditPoints="1"/>
            </p:cNvSpPr>
            <p:nvPr/>
          </p:nvSpPr>
          <p:spPr bwMode="auto">
            <a:xfrm>
              <a:off x="1685926" y="2743200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3" name="Freeform 28"/>
            <p:cNvSpPr>
              <a:spLocks noEditPoints="1"/>
            </p:cNvSpPr>
            <p:nvPr/>
          </p:nvSpPr>
          <p:spPr bwMode="auto">
            <a:xfrm>
              <a:off x="1685926" y="2387600"/>
              <a:ext cx="6745288" cy="31750"/>
            </a:xfrm>
            <a:custGeom>
              <a:avLst/>
              <a:gdLst>
                <a:gd name="T0" fmla="*/ 2147483646 w 4249"/>
                <a:gd name="T1" fmla="*/ 2147483646 h 20"/>
                <a:gd name="T2" fmla="*/ 2147483646 w 4249"/>
                <a:gd name="T3" fmla="*/ 2147483646 h 20"/>
                <a:gd name="T4" fmla="*/ 2147483646 w 4249"/>
                <a:gd name="T5" fmla="*/ 2147483646 h 20"/>
                <a:gd name="T6" fmla="*/ 2147483646 w 4249"/>
                <a:gd name="T7" fmla="*/ 2147483646 h 20"/>
                <a:gd name="T8" fmla="*/ 2147483646 w 4249"/>
                <a:gd name="T9" fmla="*/ 2147483646 h 20"/>
                <a:gd name="T10" fmla="*/ 2147483646 w 4249"/>
                <a:gd name="T11" fmla="*/ 2147483646 h 20"/>
                <a:gd name="T12" fmla="*/ 2147483646 w 4249"/>
                <a:gd name="T13" fmla="*/ 2147483646 h 20"/>
                <a:gd name="T14" fmla="*/ 2147483646 w 4249"/>
                <a:gd name="T15" fmla="*/ 2147483646 h 20"/>
                <a:gd name="T16" fmla="*/ 2147483646 w 4249"/>
                <a:gd name="T17" fmla="*/ 2147483646 h 20"/>
                <a:gd name="T18" fmla="*/ 2147483646 w 4249"/>
                <a:gd name="T19" fmla="*/ 2147483646 h 20"/>
                <a:gd name="T20" fmla="*/ 2147483646 w 4249"/>
                <a:gd name="T21" fmla="*/ 2147483646 h 20"/>
                <a:gd name="T22" fmla="*/ 2147483646 w 4249"/>
                <a:gd name="T23" fmla="*/ 2147483646 h 20"/>
                <a:gd name="T24" fmla="*/ 2147483646 w 4249"/>
                <a:gd name="T25" fmla="*/ 2147483646 h 20"/>
                <a:gd name="T26" fmla="*/ 2147483646 w 4249"/>
                <a:gd name="T27" fmla="*/ 2147483646 h 20"/>
                <a:gd name="T28" fmla="*/ 2147483646 w 4249"/>
                <a:gd name="T29" fmla="*/ 2147483646 h 20"/>
                <a:gd name="T30" fmla="*/ 2147483646 w 4249"/>
                <a:gd name="T31" fmla="*/ 2147483646 h 20"/>
                <a:gd name="T32" fmla="*/ 2147483646 w 4249"/>
                <a:gd name="T33" fmla="*/ 2147483646 h 20"/>
                <a:gd name="T34" fmla="*/ 2147483646 w 4249"/>
                <a:gd name="T35" fmla="*/ 2147483646 h 20"/>
                <a:gd name="T36" fmla="*/ 2147483646 w 4249"/>
                <a:gd name="T37" fmla="*/ 2147483646 h 20"/>
                <a:gd name="T38" fmla="*/ 2147483646 w 4249"/>
                <a:gd name="T39" fmla="*/ 2147483646 h 20"/>
                <a:gd name="T40" fmla="*/ 2147483646 w 4249"/>
                <a:gd name="T41" fmla="*/ 2147483646 h 20"/>
                <a:gd name="T42" fmla="*/ 2147483646 w 4249"/>
                <a:gd name="T43" fmla="*/ 2147483646 h 20"/>
                <a:gd name="T44" fmla="*/ 2147483646 w 4249"/>
                <a:gd name="T45" fmla="*/ 2147483646 h 20"/>
                <a:gd name="T46" fmla="*/ 2147483646 w 4249"/>
                <a:gd name="T47" fmla="*/ 2147483646 h 20"/>
                <a:gd name="T48" fmla="*/ 2147483646 w 4249"/>
                <a:gd name="T49" fmla="*/ 2147483646 h 20"/>
                <a:gd name="T50" fmla="*/ 2147483646 w 4249"/>
                <a:gd name="T51" fmla="*/ 2147483646 h 20"/>
                <a:gd name="T52" fmla="*/ 2147483646 w 4249"/>
                <a:gd name="T53" fmla="*/ 2147483646 h 20"/>
                <a:gd name="T54" fmla="*/ 2147483646 w 4249"/>
                <a:gd name="T55" fmla="*/ 2147483646 h 20"/>
                <a:gd name="T56" fmla="*/ 2147483646 w 4249"/>
                <a:gd name="T57" fmla="*/ 2147483646 h 20"/>
                <a:gd name="T58" fmla="*/ 2147483646 w 4249"/>
                <a:gd name="T59" fmla="*/ 2147483646 h 20"/>
                <a:gd name="T60" fmla="*/ 2147483646 w 4249"/>
                <a:gd name="T61" fmla="*/ 2147483646 h 20"/>
                <a:gd name="T62" fmla="*/ 2147483646 w 4249"/>
                <a:gd name="T63" fmla="*/ 2147483646 h 20"/>
                <a:gd name="T64" fmla="*/ 2147483646 w 4249"/>
                <a:gd name="T65" fmla="*/ 2147483646 h 20"/>
                <a:gd name="T66" fmla="*/ 2147483646 w 4249"/>
                <a:gd name="T67" fmla="*/ 2147483646 h 20"/>
                <a:gd name="T68" fmla="*/ 2147483646 w 4249"/>
                <a:gd name="T69" fmla="*/ 2147483646 h 20"/>
                <a:gd name="T70" fmla="*/ 2147483646 w 4249"/>
                <a:gd name="T71" fmla="*/ 2147483646 h 20"/>
                <a:gd name="T72" fmla="*/ 2147483646 w 4249"/>
                <a:gd name="T73" fmla="*/ 2147483646 h 20"/>
                <a:gd name="T74" fmla="*/ 2147483646 w 4249"/>
                <a:gd name="T75" fmla="*/ 2147483646 h 20"/>
                <a:gd name="T76" fmla="*/ 2147483646 w 4249"/>
                <a:gd name="T77" fmla="*/ 2147483646 h 20"/>
                <a:gd name="T78" fmla="*/ 2147483646 w 4249"/>
                <a:gd name="T79" fmla="*/ 2147483646 h 20"/>
                <a:gd name="T80" fmla="*/ 2147483646 w 4249"/>
                <a:gd name="T81" fmla="*/ 2147483646 h 20"/>
                <a:gd name="T82" fmla="*/ 2147483646 w 4249"/>
                <a:gd name="T83" fmla="*/ 2147483646 h 20"/>
                <a:gd name="T84" fmla="*/ 2147483646 w 4249"/>
                <a:gd name="T85" fmla="*/ 2147483646 h 20"/>
                <a:gd name="T86" fmla="*/ 2147483646 w 4249"/>
                <a:gd name="T87" fmla="*/ 2147483646 h 20"/>
                <a:gd name="T88" fmla="*/ 2147483646 w 4249"/>
                <a:gd name="T89" fmla="*/ 2147483646 h 20"/>
                <a:gd name="T90" fmla="*/ 2147483646 w 4249"/>
                <a:gd name="T91" fmla="*/ 2147483646 h 20"/>
                <a:gd name="T92" fmla="*/ 2147483646 w 4249"/>
                <a:gd name="T93" fmla="*/ 2147483646 h 20"/>
                <a:gd name="T94" fmla="*/ 2147483646 w 4249"/>
                <a:gd name="T95" fmla="*/ 2147483646 h 20"/>
                <a:gd name="T96" fmla="*/ 2147483646 w 4249"/>
                <a:gd name="T97" fmla="*/ 2147483646 h 20"/>
                <a:gd name="T98" fmla="*/ 2147483646 w 4249"/>
                <a:gd name="T99" fmla="*/ 2147483646 h 20"/>
                <a:gd name="T100" fmla="*/ 2147483646 w 4249"/>
                <a:gd name="T101" fmla="*/ 2147483646 h 20"/>
                <a:gd name="T102" fmla="*/ 2147483646 w 4249"/>
                <a:gd name="T103" fmla="*/ 2147483646 h 20"/>
                <a:gd name="T104" fmla="*/ 2147483646 w 4249"/>
                <a:gd name="T105" fmla="*/ 2147483646 h 20"/>
                <a:gd name="T106" fmla="*/ 2147483646 w 4249"/>
                <a:gd name="T107" fmla="*/ 2147483646 h 20"/>
                <a:gd name="T108" fmla="*/ 2147483646 w 4249"/>
                <a:gd name="T109" fmla="*/ 2147483646 h 20"/>
                <a:gd name="T110" fmla="*/ 2147483646 w 4249"/>
                <a:gd name="T111" fmla="*/ 2147483646 h 20"/>
                <a:gd name="T112" fmla="*/ 2147483646 w 4249"/>
                <a:gd name="T113" fmla="*/ 2147483646 h 20"/>
                <a:gd name="T114" fmla="*/ 2147483646 w 4249"/>
                <a:gd name="T115" fmla="*/ 2147483646 h 20"/>
                <a:gd name="T116" fmla="*/ 2147483646 w 4249"/>
                <a:gd name="T117" fmla="*/ 2147483646 h 20"/>
                <a:gd name="T118" fmla="*/ 2147483646 w 4249"/>
                <a:gd name="T119" fmla="*/ 2147483646 h 20"/>
                <a:gd name="T120" fmla="*/ 2147483646 w 4249"/>
                <a:gd name="T121" fmla="*/ 2147483646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20"/>
                <a:gd name="T185" fmla="*/ 4249 w 42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20">
                  <a:moveTo>
                    <a:pt x="0" y="0"/>
                  </a:moveTo>
                  <a:lnTo>
                    <a:pt x="29" y="1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1"/>
                  </a:moveTo>
                  <a:lnTo>
                    <a:pt x="68" y="1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1"/>
                  </a:lnTo>
                  <a:close/>
                  <a:moveTo>
                    <a:pt x="78" y="1"/>
                  </a:moveTo>
                  <a:lnTo>
                    <a:pt x="107" y="1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1"/>
                  </a:lnTo>
                  <a:close/>
                  <a:moveTo>
                    <a:pt x="117" y="1"/>
                  </a:moveTo>
                  <a:lnTo>
                    <a:pt x="146" y="1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1"/>
                  </a:lnTo>
                  <a:close/>
                  <a:moveTo>
                    <a:pt x="156" y="1"/>
                  </a:moveTo>
                  <a:lnTo>
                    <a:pt x="185" y="1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1"/>
                  </a:lnTo>
                  <a:close/>
                  <a:moveTo>
                    <a:pt x="195" y="1"/>
                  </a:moveTo>
                  <a:lnTo>
                    <a:pt x="224" y="1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1"/>
                  </a:lnTo>
                  <a:close/>
                  <a:moveTo>
                    <a:pt x="234" y="1"/>
                  </a:moveTo>
                  <a:lnTo>
                    <a:pt x="263" y="1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1"/>
                  </a:lnTo>
                  <a:close/>
                  <a:moveTo>
                    <a:pt x="273" y="1"/>
                  </a:moveTo>
                  <a:lnTo>
                    <a:pt x="302" y="1"/>
                  </a:lnTo>
                  <a:lnTo>
                    <a:pt x="302" y="11"/>
                  </a:lnTo>
                  <a:lnTo>
                    <a:pt x="273" y="11"/>
                  </a:lnTo>
                  <a:lnTo>
                    <a:pt x="273" y="1"/>
                  </a:lnTo>
                  <a:close/>
                  <a:moveTo>
                    <a:pt x="311" y="1"/>
                  </a:moveTo>
                  <a:lnTo>
                    <a:pt x="341" y="1"/>
                  </a:lnTo>
                  <a:lnTo>
                    <a:pt x="341" y="11"/>
                  </a:lnTo>
                  <a:lnTo>
                    <a:pt x="311" y="11"/>
                  </a:lnTo>
                  <a:lnTo>
                    <a:pt x="311" y="1"/>
                  </a:lnTo>
                  <a:close/>
                  <a:moveTo>
                    <a:pt x="350" y="1"/>
                  </a:moveTo>
                  <a:lnTo>
                    <a:pt x="380" y="1"/>
                  </a:lnTo>
                  <a:lnTo>
                    <a:pt x="380" y="11"/>
                  </a:lnTo>
                  <a:lnTo>
                    <a:pt x="350" y="11"/>
                  </a:lnTo>
                  <a:lnTo>
                    <a:pt x="350" y="1"/>
                  </a:lnTo>
                  <a:close/>
                  <a:moveTo>
                    <a:pt x="389" y="1"/>
                  </a:moveTo>
                  <a:lnTo>
                    <a:pt x="418" y="1"/>
                  </a:lnTo>
                  <a:lnTo>
                    <a:pt x="418" y="11"/>
                  </a:lnTo>
                  <a:lnTo>
                    <a:pt x="389" y="11"/>
                  </a:lnTo>
                  <a:lnTo>
                    <a:pt x="389" y="1"/>
                  </a:lnTo>
                  <a:close/>
                  <a:moveTo>
                    <a:pt x="428" y="1"/>
                  </a:moveTo>
                  <a:lnTo>
                    <a:pt x="457" y="1"/>
                  </a:lnTo>
                  <a:lnTo>
                    <a:pt x="457" y="11"/>
                  </a:lnTo>
                  <a:lnTo>
                    <a:pt x="428" y="11"/>
                  </a:lnTo>
                  <a:lnTo>
                    <a:pt x="428" y="1"/>
                  </a:lnTo>
                  <a:close/>
                  <a:moveTo>
                    <a:pt x="467" y="1"/>
                  </a:moveTo>
                  <a:lnTo>
                    <a:pt x="496" y="1"/>
                  </a:lnTo>
                  <a:lnTo>
                    <a:pt x="496" y="11"/>
                  </a:lnTo>
                  <a:lnTo>
                    <a:pt x="467" y="11"/>
                  </a:lnTo>
                  <a:lnTo>
                    <a:pt x="467" y="1"/>
                  </a:lnTo>
                  <a:close/>
                  <a:moveTo>
                    <a:pt x="506" y="1"/>
                  </a:moveTo>
                  <a:lnTo>
                    <a:pt x="535" y="1"/>
                  </a:lnTo>
                  <a:lnTo>
                    <a:pt x="535" y="11"/>
                  </a:lnTo>
                  <a:lnTo>
                    <a:pt x="506" y="11"/>
                  </a:lnTo>
                  <a:lnTo>
                    <a:pt x="506" y="1"/>
                  </a:lnTo>
                  <a:close/>
                  <a:moveTo>
                    <a:pt x="545" y="2"/>
                  </a:moveTo>
                  <a:lnTo>
                    <a:pt x="574" y="2"/>
                  </a:lnTo>
                  <a:lnTo>
                    <a:pt x="574" y="12"/>
                  </a:lnTo>
                  <a:lnTo>
                    <a:pt x="545" y="12"/>
                  </a:lnTo>
                  <a:lnTo>
                    <a:pt x="545" y="2"/>
                  </a:lnTo>
                  <a:close/>
                  <a:moveTo>
                    <a:pt x="584" y="2"/>
                  </a:moveTo>
                  <a:lnTo>
                    <a:pt x="613" y="2"/>
                  </a:lnTo>
                  <a:lnTo>
                    <a:pt x="613" y="12"/>
                  </a:lnTo>
                  <a:lnTo>
                    <a:pt x="584" y="12"/>
                  </a:lnTo>
                  <a:lnTo>
                    <a:pt x="584" y="2"/>
                  </a:lnTo>
                  <a:close/>
                  <a:moveTo>
                    <a:pt x="623" y="2"/>
                  </a:moveTo>
                  <a:lnTo>
                    <a:pt x="652" y="2"/>
                  </a:lnTo>
                  <a:lnTo>
                    <a:pt x="652" y="12"/>
                  </a:lnTo>
                  <a:lnTo>
                    <a:pt x="623" y="12"/>
                  </a:lnTo>
                  <a:lnTo>
                    <a:pt x="623" y="2"/>
                  </a:lnTo>
                  <a:close/>
                  <a:moveTo>
                    <a:pt x="662" y="2"/>
                  </a:moveTo>
                  <a:lnTo>
                    <a:pt x="691" y="2"/>
                  </a:lnTo>
                  <a:lnTo>
                    <a:pt x="691" y="12"/>
                  </a:lnTo>
                  <a:lnTo>
                    <a:pt x="662" y="12"/>
                  </a:lnTo>
                  <a:lnTo>
                    <a:pt x="662" y="2"/>
                  </a:lnTo>
                  <a:close/>
                  <a:moveTo>
                    <a:pt x="701" y="2"/>
                  </a:moveTo>
                  <a:lnTo>
                    <a:pt x="730" y="2"/>
                  </a:lnTo>
                  <a:lnTo>
                    <a:pt x="730" y="12"/>
                  </a:lnTo>
                  <a:lnTo>
                    <a:pt x="701" y="12"/>
                  </a:lnTo>
                  <a:lnTo>
                    <a:pt x="701" y="2"/>
                  </a:lnTo>
                  <a:close/>
                  <a:moveTo>
                    <a:pt x="740" y="2"/>
                  </a:moveTo>
                  <a:lnTo>
                    <a:pt x="769" y="2"/>
                  </a:lnTo>
                  <a:lnTo>
                    <a:pt x="769" y="12"/>
                  </a:lnTo>
                  <a:lnTo>
                    <a:pt x="740" y="12"/>
                  </a:lnTo>
                  <a:lnTo>
                    <a:pt x="740" y="2"/>
                  </a:lnTo>
                  <a:close/>
                  <a:moveTo>
                    <a:pt x="779" y="2"/>
                  </a:moveTo>
                  <a:lnTo>
                    <a:pt x="808" y="2"/>
                  </a:lnTo>
                  <a:lnTo>
                    <a:pt x="808" y="12"/>
                  </a:lnTo>
                  <a:lnTo>
                    <a:pt x="779" y="12"/>
                  </a:lnTo>
                  <a:lnTo>
                    <a:pt x="779" y="2"/>
                  </a:lnTo>
                  <a:close/>
                  <a:moveTo>
                    <a:pt x="818" y="3"/>
                  </a:moveTo>
                  <a:lnTo>
                    <a:pt x="847" y="3"/>
                  </a:lnTo>
                  <a:lnTo>
                    <a:pt x="847" y="12"/>
                  </a:lnTo>
                  <a:lnTo>
                    <a:pt x="818" y="12"/>
                  </a:lnTo>
                  <a:lnTo>
                    <a:pt x="818" y="3"/>
                  </a:lnTo>
                  <a:close/>
                  <a:moveTo>
                    <a:pt x="857" y="3"/>
                  </a:moveTo>
                  <a:lnTo>
                    <a:pt x="886" y="3"/>
                  </a:lnTo>
                  <a:lnTo>
                    <a:pt x="886" y="12"/>
                  </a:lnTo>
                  <a:lnTo>
                    <a:pt x="857" y="12"/>
                  </a:lnTo>
                  <a:lnTo>
                    <a:pt x="857" y="3"/>
                  </a:lnTo>
                  <a:close/>
                  <a:moveTo>
                    <a:pt x="896" y="3"/>
                  </a:moveTo>
                  <a:lnTo>
                    <a:pt x="925" y="3"/>
                  </a:lnTo>
                  <a:lnTo>
                    <a:pt x="925" y="12"/>
                  </a:lnTo>
                  <a:lnTo>
                    <a:pt x="896" y="12"/>
                  </a:lnTo>
                  <a:lnTo>
                    <a:pt x="896" y="3"/>
                  </a:lnTo>
                  <a:close/>
                  <a:moveTo>
                    <a:pt x="934" y="3"/>
                  </a:moveTo>
                  <a:lnTo>
                    <a:pt x="964" y="3"/>
                  </a:lnTo>
                  <a:lnTo>
                    <a:pt x="964" y="12"/>
                  </a:lnTo>
                  <a:lnTo>
                    <a:pt x="934" y="12"/>
                  </a:lnTo>
                  <a:lnTo>
                    <a:pt x="934" y="3"/>
                  </a:lnTo>
                  <a:close/>
                  <a:moveTo>
                    <a:pt x="973" y="3"/>
                  </a:moveTo>
                  <a:lnTo>
                    <a:pt x="1003" y="3"/>
                  </a:lnTo>
                  <a:lnTo>
                    <a:pt x="1003" y="12"/>
                  </a:lnTo>
                  <a:lnTo>
                    <a:pt x="973" y="12"/>
                  </a:lnTo>
                  <a:lnTo>
                    <a:pt x="973" y="3"/>
                  </a:lnTo>
                  <a:close/>
                  <a:moveTo>
                    <a:pt x="1012" y="3"/>
                  </a:moveTo>
                  <a:lnTo>
                    <a:pt x="1041" y="3"/>
                  </a:lnTo>
                  <a:lnTo>
                    <a:pt x="1041" y="12"/>
                  </a:lnTo>
                  <a:lnTo>
                    <a:pt x="1012" y="12"/>
                  </a:lnTo>
                  <a:lnTo>
                    <a:pt x="1012" y="3"/>
                  </a:lnTo>
                  <a:close/>
                  <a:moveTo>
                    <a:pt x="1051" y="3"/>
                  </a:moveTo>
                  <a:lnTo>
                    <a:pt x="1080" y="3"/>
                  </a:lnTo>
                  <a:lnTo>
                    <a:pt x="1080" y="13"/>
                  </a:lnTo>
                  <a:lnTo>
                    <a:pt x="1051" y="12"/>
                  </a:lnTo>
                  <a:lnTo>
                    <a:pt x="1051" y="3"/>
                  </a:lnTo>
                  <a:close/>
                  <a:moveTo>
                    <a:pt x="1090" y="3"/>
                  </a:moveTo>
                  <a:lnTo>
                    <a:pt x="1119" y="3"/>
                  </a:lnTo>
                  <a:lnTo>
                    <a:pt x="1119" y="13"/>
                  </a:lnTo>
                  <a:lnTo>
                    <a:pt x="1090" y="13"/>
                  </a:lnTo>
                  <a:lnTo>
                    <a:pt x="1090" y="3"/>
                  </a:lnTo>
                  <a:close/>
                  <a:moveTo>
                    <a:pt x="1129" y="3"/>
                  </a:moveTo>
                  <a:lnTo>
                    <a:pt x="1158" y="3"/>
                  </a:lnTo>
                  <a:lnTo>
                    <a:pt x="1158" y="13"/>
                  </a:lnTo>
                  <a:lnTo>
                    <a:pt x="1129" y="13"/>
                  </a:lnTo>
                  <a:lnTo>
                    <a:pt x="1129" y="3"/>
                  </a:lnTo>
                  <a:close/>
                  <a:moveTo>
                    <a:pt x="1168" y="3"/>
                  </a:moveTo>
                  <a:lnTo>
                    <a:pt x="1197" y="3"/>
                  </a:lnTo>
                  <a:lnTo>
                    <a:pt x="1197" y="13"/>
                  </a:lnTo>
                  <a:lnTo>
                    <a:pt x="1168" y="13"/>
                  </a:lnTo>
                  <a:lnTo>
                    <a:pt x="1168" y="3"/>
                  </a:lnTo>
                  <a:close/>
                  <a:moveTo>
                    <a:pt x="1207" y="3"/>
                  </a:moveTo>
                  <a:lnTo>
                    <a:pt x="1237" y="3"/>
                  </a:lnTo>
                  <a:lnTo>
                    <a:pt x="1236" y="13"/>
                  </a:lnTo>
                  <a:lnTo>
                    <a:pt x="1207" y="13"/>
                  </a:lnTo>
                  <a:lnTo>
                    <a:pt x="1207" y="3"/>
                  </a:lnTo>
                  <a:close/>
                  <a:moveTo>
                    <a:pt x="1246" y="3"/>
                  </a:moveTo>
                  <a:lnTo>
                    <a:pt x="1275" y="3"/>
                  </a:lnTo>
                  <a:lnTo>
                    <a:pt x="1275" y="13"/>
                  </a:lnTo>
                  <a:lnTo>
                    <a:pt x="1246" y="13"/>
                  </a:lnTo>
                  <a:lnTo>
                    <a:pt x="1246" y="3"/>
                  </a:lnTo>
                  <a:close/>
                  <a:moveTo>
                    <a:pt x="1285" y="3"/>
                  </a:moveTo>
                  <a:lnTo>
                    <a:pt x="1314" y="3"/>
                  </a:lnTo>
                  <a:lnTo>
                    <a:pt x="1314" y="13"/>
                  </a:lnTo>
                  <a:lnTo>
                    <a:pt x="1285" y="13"/>
                  </a:lnTo>
                  <a:lnTo>
                    <a:pt x="1285" y="3"/>
                  </a:lnTo>
                  <a:close/>
                  <a:moveTo>
                    <a:pt x="1324" y="3"/>
                  </a:moveTo>
                  <a:lnTo>
                    <a:pt x="1353" y="4"/>
                  </a:lnTo>
                  <a:lnTo>
                    <a:pt x="1353" y="13"/>
                  </a:lnTo>
                  <a:lnTo>
                    <a:pt x="1324" y="13"/>
                  </a:lnTo>
                  <a:lnTo>
                    <a:pt x="1324" y="3"/>
                  </a:lnTo>
                  <a:close/>
                  <a:moveTo>
                    <a:pt x="1363" y="4"/>
                  </a:moveTo>
                  <a:lnTo>
                    <a:pt x="1392" y="4"/>
                  </a:lnTo>
                  <a:lnTo>
                    <a:pt x="1392" y="13"/>
                  </a:lnTo>
                  <a:lnTo>
                    <a:pt x="1363" y="13"/>
                  </a:lnTo>
                  <a:lnTo>
                    <a:pt x="1363" y="4"/>
                  </a:lnTo>
                  <a:close/>
                  <a:moveTo>
                    <a:pt x="1402" y="4"/>
                  </a:moveTo>
                  <a:lnTo>
                    <a:pt x="1431" y="4"/>
                  </a:lnTo>
                  <a:lnTo>
                    <a:pt x="1431" y="13"/>
                  </a:lnTo>
                  <a:lnTo>
                    <a:pt x="1402" y="13"/>
                  </a:lnTo>
                  <a:lnTo>
                    <a:pt x="1402" y="4"/>
                  </a:lnTo>
                  <a:close/>
                  <a:moveTo>
                    <a:pt x="1441" y="4"/>
                  </a:moveTo>
                  <a:lnTo>
                    <a:pt x="1470" y="4"/>
                  </a:lnTo>
                  <a:lnTo>
                    <a:pt x="1470" y="13"/>
                  </a:lnTo>
                  <a:lnTo>
                    <a:pt x="1441" y="13"/>
                  </a:lnTo>
                  <a:lnTo>
                    <a:pt x="1441" y="4"/>
                  </a:lnTo>
                  <a:close/>
                  <a:moveTo>
                    <a:pt x="1480" y="4"/>
                  </a:moveTo>
                  <a:lnTo>
                    <a:pt x="1509" y="4"/>
                  </a:lnTo>
                  <a:lnTo>
                    <a:pt x="1509" y="13"/>
                  </a:lnTo>
                  <a:lnTo>
                    <a:pt x="1480" y="13"/>
                  </a:lnTo>
                  <a:lnTo>
                    <a:pt x="1480" y="4"/>
                  </a:lnTo>
                  <a:close/>
                  <a:moveTo>
                    <a:pt x="1519" y="4"/>
                  </a:moveTo>
                  <a:lnTo>
                    <a:pt x="1548" y="4"/>
                  </a:lnTo>
                  <a:lnTo>
                    <a:pt x="1548" y="13"/>
                  </a:lnTo>
                  <a:lnTo>
                    <a:pt x="1519" y="13"/>
                  </a:lnTo>
                  <a:lnTo>
                    <a:pt x="1519" y="4"/>
                  </a:lnTo>
                  <a:close/>
                  <a:moveTo>
                    <a:pt x="1557" y="4"/>
                  </a:moveTo>
                  <a:lnTo>
                    <a:pt x="1587" y="4"/>
                  </a:lnTo>
                  <a:lnTo>
                    <a:pt x="1587" y="13"/>
                  </a:lnTo>
                  <a:lnTo>
                    <a:pt x="1557" y="13"/>
                  </a:lnTo>
                  <a:lnTo>
                    <a:pt x="1557" y="4"/>
                  </a:lnTo>
                  <a:close/>
                  <a:moveTo>
                    <a:pt x="1596" y="4"/>
                  </a:moveTo>
                  <a:lnTo>
                    <a:pt x="1626" y="4"/>
                  </a:lnTo>
                  <a:lnTo>
                    <a:pt x="1626" y="14"/>
                  </a:lnTo>
                  <a:lnTo>
                    <a:pt x="1596" y="13"/>
                  </a:lnTo>
                  <a:lnTo>
                    <a:pt x="1596" y="4"/>
                  </a:lnTo>
                  <a:close/>
                  <a:moveTo>
                    <a:pt x="1635" y="4"/>
                  </a:moveTo>
                  <a:lnTo>
                    <a:pt x="1664" y="4"/>
                  </a:lnTo>
                  <a:lnTo>
                    <a:pt x="1664" y="14"/>
                  </a:lnTo>
                  <a:lnTo>
                    <a:pt x="1635" y="14"/>
                  </a:lnTo>
                  <a:lnTo>
                    <a:pt x="1635" y="4"/>
                  </a:lnTo>
                  <a:close/>
                  <a:moveTo>
                    <a:pt x="1674" y="4"/>
                  </a:moveTo>
                  <a:lnTo>
                    <a:pt x="1703" y="4"/>
                  </a:lnTo>
                  <a:lnTo>
                    <a:pt x="1703" y="14"/>
                  </a:lnTo>
                  <a:lnTo>
                    <a:pt x="1674" y="14"/>
                  </a:lnTo>
                  <a:lnTo>
                    <a:pt x="1674" y="4"/>
                  </a:lnTo>
                  <a:close/>
                  <a:moveTo>
                    <a:pt x="1713" y="4"/>
                  </a:moveTo>
                  <a:lnTo>
                    <a:pt x="1742" y="4"/>
                  </a:lnTo>
                  <a:lnTo>
                    <a:pt x="1742" y="14"/>
                  </a:lnTo>
                  <a:lnTo>
                    <a:pt x="1713" y="14"/>
                  </a:lnTo>
                  <a:lnTo>
                    <a:pt x="1713" y="4"/>
                  </a:lnTo>
                  <a:close/>
                  <a:moveTo>
                    <a:pt x="1752" y="4"/>
                  </a:moveTo>
                  <a:lnTo>
                    <a:pt x="1781" y="4"/>
                  </a:lnTo>
                  <a:lnTo>
                    <a:pt x="1781" y="14"/>
                  </a:lnTo>
                  <a:lnTo>
                    <a:pt x="1752" y="14"/>
                  </a:lnTo>
                  <a:lnTo>
                    <a:pt x="1752" y="4"/>
                  </a:lnTo>
                  <a:close/>
                  <a:moveTo>
                    <a:pt x="1791" y="4"/>
                  </a:moveTo>
                  <a:lnTo>
                    <a:pt x="1820" y="4"/>
                  </a:lnTo>
                  <a:lnTo>
                    <a:pt x="1820" y="14"/>
                  </a:lnTo>
                  <a:lnTo>
                    <a:pt x="1791" y="14"/>
                  </a:lnTo>
                  <a:lnTo>
                    <a:pt x="1791" y="4"/>
                  </a:lnTo>
                  <a:close/>
                  <a:moveTo>
                    <a:pt x="1830" y="4"/>
                  </a:moveTo>
                  <a:lnTo>
                    <a:pt x="1860" y="4"/>
                  </a:lnTo>
                  <a:lnTo>
                    <a:pt x="1859" y="14"/>
                  </a:lnTo>
                  <a:lnTo>
                    <a:pt x="1830" y="14"/>
                  </a:lnTo>
                  <a:lnTo>
                    <a:pt x="1830" y="4"/>
                  </a:lnTo>
                  <a:close/>
                  <a:moveTo>
                    <a:pt x="1869" y="4"/>
                  </a:moveTo>
                  <a:lnTo>
                    <a:pt x="1898" y="5"/>
                  </a:lnTo>
                  <a:lnTo>
                    <a:pt x="1898" y="15"/>
                  </a:lnTo>
                  <a:lnTo>
                    <a:pt x="1869" y="15"/>
                  </a:lnTo>
                  <a:lnTo>
                    <a:pt x="1869" y="4"/>
                  </a:lnTo>
                  <a:close/>
                  <a:moveTo>
                    <a:pt x="1908" y="5"/>
                  </a:moveTo>
                  <a:lnTo>
                    <a:pt x="1937" y="5"/>
                  </a:lnTo>
                  <a:lnTo>
                    <a:pt x="1937" y="15"/>
                  </a:lnTo>
                  <a:lnTo>
                    <a:pt x="1908" y="15"/>
                  </a:lnTo>
                  <a:lnTo>
                    <a:pt x="1908" y="5"/>
                  </a:lnTo>
                  <a:close/>
                  <a:moveTo>
                    <a:pt x="1947" y="5"/>
                  </a:moveTo>
                  <a:lnTo>
                    <a:pt x="1976" y="5"/>
                  </a:lnTo>
                  <a:lnTo>
                    <a:pt x="1976" y="15"/>
                  </a:lnTo>
                  <a:lnTo>
                    <a:pt x="1947" y="15"/>
                  </a:lnTo>
                  <a:lnTo>
                    <a:pt x="1947" y="5"/>
                  </a:lnTo>
                  <a:close/>
                  <a:moveTo>
                    <a:pt x="1986" y="5"/>
                  </a:moveTo>
                  <a:lnTo>
                    <a:pt x="2015" y="5"/>
                  </a:lnTo>
                  <a:lnTo>
                    <a:pt x="2015" y="15"/>
                  </a:lnTo>
                  <a:lnTo>
                    <a:pt x="1986" y="15"/>
                  </a:lnTo>
                  <a:lnTo>
                    <a:pt x="1986" y="5"/>
                  </a:lnTo>
                  <a:close/>
                  <a:moveTo>
                    <a:pt x="2025" y="5"/>
                  </a:moveTo>
                  <a:lnTo>
                    <a:pt x="2054" y="5"/>
                  </a:lnTo>
                  <a:lnTo>
                    <a:pt x="2054" y="15"/>
                  </a:lnTo>
                  <a:lnTo>
                    <a:pt x="2025" y="15"/>
                  </a:lnTo>
                  <a:lnTo>
                    <a:pt x="2025" y="5"/>
                  </a:lnTo>
                  <a:close/>
                  <a:moveTo>
                    <a:pt x="2064" y="5"/>
                  </a:moveTo>
                  <a:lnTo>
                    <a:pt x="2093" y="5"/>
                  </a:lnTo>
                  <a:lnTo>
                    <a:pt x="2093" y="15"/>
                  </a:lnTo>
                  <a:lnTo>
                    <a:pt x="2064" y="15"/>
                  </a:lnTo>
                  <a:lnTo>
                    <a:pt x="2064" y="5"/>
                  </a:lnTo>
                  <a:close/>
                  <a:moveTo>
                    <a:pt x="2103" y="5"/>
                  </a:moveTo>
                  <a:lnTo>
                    <a:pt x="2132" y="5"/>
                  </a:lnTo>
                  <a:lnTo>
                    <a:pt x="2132" y="15"/>
                  </a:lnTo>
                  <a:lnTo>
                    <a:pt x="2103" y="15"/>
                  </a:lnTo>
                  <a:lnTo>
                    <a:pt x="2103" y="5"/>
                  </a:lnTo>
                  <a:close/>
                  <a:moveTo>
                    <a:pt x="2142" y="6"/>
                  </a:moveTo>
                  <a:lnTo>
                    <a:pt x="2171" y="6"/>
                  </a:lnTo>
                  <a:lnTo>
                    <a:pt x="2171" y="15"/>
                  </a:lnTo>
                  <a:lnTo>
                    <a:pt x="2142" y="15"/>
                  </a:lnTo>
                  <a:lnTo>
                    <a:pt x="2142" y="6"/>
                  </a:lnTo>
                  <a:close/>
                  <a:moveTo>
                    <a:pt x="2180" y="6"/>
                  </a:moveTo>
                  <a:lnTo>
                    <a:pt x="2210" y="6"/>
                  </a:lnTo>
                  <a:lnTo>
                    <a:pt x="2210" y="15"/>
                  </a:lnTo>
                  <a:lnTo>
                    <a:pt x="2180" y="15"/>
                  </a:lnTo>
                  <a:lnTo>
                    <a:pt x="2180" y="6"/>
                  </a:lnTo>
                  <a:close/>
                  <a:moveTo>
                    <a:pt x="2219" y="6"/>
                  </a:moveTo>
                  <a:lnTo>
                    <a:pt x="2249" y="6"/>
                  </a:lnTo>
                  <a:lnTo>
                    <a:pt x="2249" y="15"/>
                  </a:lnTo>
                  <a:lnTo>
                    <a:pt x="2219" y="15"/>
                  </a:lnTo>
                  <a:lnTo>
                    <a:pt x="2219" y="6"/>
                  </a:lnTo>
                  <a:close/>
                  <a:moveTo>
                    <a:pt x="2258" y="6"/>
                  </a:moveTo>
                  <a:lnTo>
                    <a:pt x="2287" y="6"/>
                  </a:lnTo>
                  <a:lnTo>
                    <a:pt x="2287" y="15"/>
                  </a:lnTo>
                  <a:lnTo>
                    <a:pt x="2258" y="15"/>
                  </a:lnTo>
                  <a:lnTo>
                    <a:pt x="2258" y="6"/>
                  </a:lnTo>
                  <a:close/>
                  <a:moveTo>
                    <a:pt x="2297" y="6"/>
                  </a:moveTo>
                  <a:lnTo>
                    <a:pt x="2326" y="6"/>
                  </a:lnTo>
                  <a:lnTo>
                    <a:pt x="2326" y="15"/>
                  </a:lnTo>
                  <a:lnTo>
                    <a:pt x="2297" y="15"/>
                  </a:lnTo>
                  <a:lnTo>
                    <a:pt x="2297" y="6"/>
                  </a:lnTo>
                  <a:close/>
                  <a:moveTo>
                    <a:pt x="2336" y="6"/>
                  </a:moveTo>
                  <a:lnTo>
                    <a:pt x="2365" y="6"/>
                  </a:lnTo>
                  <a:lnTo>
                    <a:pt x="2365" y="15"/>
                  </a:lnTo>
                  <a:lnTo>
                    <a:pt x="2336" y="15"/>
                  </a:lnTo>
                  <a:lnTo>
                    <a:pt x="2336" y="6"/>
                  </a:lnTo>
                  <a:close/>
                  <a:moveTo>
                    <a:pt x="2375" y="6"/>
                  </a:moveTo>
                  <a:lnTo>
                    <a:pt x="2404" y="6"/>
                  </a:lnTo>
                  <a:lnTo>
                    <a:pt x="2404" y="16"/>
                  </a:lnTo>
                  <a:lnTo>
                    <a:pt x="2375" y="15"/>
                  </a:lnTo>
                  <a:lnTo>
                    <a:pt x="2375" y="6"/>
                  </a:lnTo>
                  <a:close/>
                  <a:moveTo>
                    <a:pt x="2414" y="6"/>
                  </a:moveTo>
                  <a:lnTo>
                    <a:pt x="2443" y="6"/>
                  </a:lnTo>
                  <a:lnTo>
                    <a:pt x="2443" y="16"/>
                  </a:lnTo>
                  <a:lnTo>
                    <a:pt x="2414" y="16"/>
                  </a:lnTo>
                  <a:lnTo>
                    <a:pt x="2414" y="6"/>
                  </a:lnTo>
                  <a:close/>
                  <a:moveTo>
                    <a:pt x="2453" y="6"/>
                  </a:moveTo>
                  <a:lnTo>
                    <a:pt x="2483" y="6"/>
                  </a:lnTo>
                  <a:lnTo>
                    <a:pt x="2483" y="16"/>
                  </a:lnTo>
                  <a:lnTo>
                    <a:pt x="2453" y="16"/>
                  </a:lnTo>
                  <a:lnTo>
                    <a:pt x="2453" y="6"/>
                  </a:lnTo>
                  <a:close/>
                  <a:moveTo>
                    <a:pt x="2492" y="6"/>
                  </a:moveTo>
                  <a:lnTo>
                    <a:pt x="2521" y="6"/>
                  </a:lnTo>
                  <a:lnTo>
                    <a:pt x="2521" y="16"/>
                  </a:lnTo>
                  <a:lnTo>
                    <a:pt x="2492" y="16"/>
                  </a:lnTo>
                  <a:lnTo>
                    <a:pt x="2492" y="6"/>
                  </a:lnTo>
                  <a:close/>
                  <a:moveTo>
                    <a:pt x="2531" y="6"/>
                  </a:moveTo>
                  <a:lnTo>
                    <a:pt x="2560" y="6"/>
                  </a:lnTo>
                  <a:lnTo>
                    <a:pt x="2560" y="16"/>
                  </a:lnTo>
                  <a:lnTo>
                    <a:pt x="2531" y="16"/>
                  </a:lnTo>
                  <a:lnTo>
                    <a:pt x="2531" y="6"/>
                  </a:lnTo>
                  <a:close/>
                  <a:moveTo>
                    <a:pt x="2570" y="6"/>
                  </a:moveTo>
                  <a:lnTo>
                    <a:pt x="2599" y="6"/>
                  </a:lnTo>
                  <a:lnTo>
                    <a:pt x="2599" y="16"/>
                  </a:lnTo>
                  <a:lnTo>
                    <a:pt x="2570" y="16"/>
                  </a:lnTo>
                  <a:lnTo>
                    <a:pt x="2570" y="6"/>
                  </a:lnTo>
                  <a:close/>
                  <a:moveTo>
                    <a:pt x="2609" y="6"/>
                  </a:moveTo>
                  <a:lnTo>
                    <a:pt x="2638" y="6"/>
                  </a:lnTo>
                  <a:lnTo>
                    <a:pt x="2638" y="16"/>
                  </a:lnTo>
                  <a:lnTo>
                    <a:pt x="2609" y="16"/>
                  </a:lnTo>
                  <a:lnTo>
                    <a:pt x="2609" y="6"/>
                  </a:lnTo>
                  <a:close/>
                  <a:moveTo>
                    <a:pt x="2648" y="6"/>
                  </a:moveTo>
                  <a:lnTo>
                    <a:pt x="2677" y="7"/>
                  </a:lnTo>
                  <a:lnTo>
                    <a:pt x="2677" y="17"/>
                  </a:lnTo>
                  <a:lnTo>
                    <a:pt x="2648" y="16"/>
                  </a:lnTo>
                  <a:lnTo>
                    <a:pt x="2648" y="6"/>
                  </a:lnTo>
                  <a:close/>
                  <a:moveTo>
                    <a:pt x="2687" y="7"/>
                  </a:moveTo>
                  <a:lnTo>
                    <a:pt x="2716" y="7"/>
                  </a:lnTo>
                  <a:lnTo>
                    <a:pt x="2716" y="17"/>
                  </a:lnTo>
                  <a:lnTo>
                    <a:pt x="2687" y="17"/>
                  </a:lnTo>
                  <a:lnTo>
                    <a:pt x="2687" y="7"/>
                  </a:lnTo>
                  <a:close/>
                  <a:moveTo>
                    <a:pt x="2726" y="7"/>
                  </a:moveTo>
                  <a:lnTo>
                    <a:pt x="2755" y="7"/>
                  </a:lnTo>
                  <a:lnTo>
                    <a:pt x="2755" y="17"/>
                  </a:lnTo>
                  <a:lnTo>
                    <a:pt x="2726" y="17"/>
                  </a:lnTo>
                  <a:lnTo>
                    <a:pt x="2726" y="7"/>
                  </a:lnTo>
                  <a:close/>
                  <a:moveTo>
                    <a:pt x="2765" y="7"/>
                  </a:moveTo>
                  <a:lnTo>
                    <a:pt x="2794" y="7"/>
                  </a:lnTo>
                  <a:lnTo>
                    <a:pt x="2794" y="17"/>
                  </a:lnTo>
                  <a:lnTo>
                    <a:pt x="2765" y="17"/>
                  </a:lnTo>
                  <a:lnTo>
                    <a:pt x="2765" y="7"/>
                  </a:lnTo>
                  <a:close/>
                  <a:moveTo>
                    <a:pt x="2803" y="7"/>
                  </a:moveTo>
                  <a:lnTo>
                    <a:pt x="2833" y="7"/>
                  </a:lnTo>
                  <a:lnTo>
                    <a:pt x="2833" y="17"/>
                  </a:lnTo>
                  <a:lnTo>
                    <a:pt x="2803" y="17"/>
                  </a:lnTo>
                  <a:lnTo>
                    <a:pt x="2803" y="7"/>
                  </a:lnTo>
                  <a:close/>
                  <a:moveTo>
                    <a:pt x="2842" y="7"/>
                  </a:moveTo>
                  <a:lnTo>
                    <a:pt x="2871" y="7"/>
                  </a:lnTo>
                  <a:lnTo>
                    <a:pt x="2871" y="17"/>
                  </a:lnTo>
                  <a:lnTo>
                    <a:pt x="2842" y="17"/>
                  </a:lnTo>
                  <a:lnTo>
                    <a:pt x="2842" y="7"/>
                  </a:lnTo>
                  <a:close/>
                  <a:moveTo>
                    <a:pt x="2881" y="7"/>
                  </a:moveTo>
                  <a:lnTo>
                    <a:pt x="2910" y="7"/>
                  </a:lnTo>
                  <a:lnTo>
                    <a:pt x="2910" y="17"/>
                  </a:lnTo>
                  <a:lnTo>
                    <a:pt x="2881" y="17"/>
                  </a:lnTo>
                  <a:lnTo>
                    <a:pt x="2881" y="7"/>
                  </a:lnTo>
                  <a:close/>
                  <a:moveTo>
                    <a:pt x="2920" y="7"/>
                  </a:moveTo>
                  <a:lnTo>
                    <a:pt x="2949" y="7"/>
                  </a:lnTo>
                  <a:lnTo>
                    <a:pt x="2949" y="17"/>
                  </a:lnTo>
                  <a:lnTo>
                    <a:pt x="2920" y="17"/>
                  </a:lnTo>
                  <a:lnTo>
                    <a:pt x="2920" y="7"/>
                  </a:lnTo>
                  <a:close/>
                  <a:moveTo>
                    <a:pt x="2959" y="7"/>
                  </a:moveTo>
                  <a:lnTo>
                    <a:pt x="2988" y="7"/>
                  </a:lnTo>
                  <a:lnTo>
                    <a:pt x="2988" y="17"/>
                  </a:lnTo>
                  <a:lnTo>
                    <a:pt x="2959" y="17"/>
                  </a:lnTo>
                  <a:lnTo>
                    <a:pt x="2959" y="7"/>
                  </a:lnTo>
                  <a:close/>
                  <a:moveTo>
                    <a:pt x="2998" y="7"/>
                  </a:moveTo>
                  <a:lnTo>
                    <a:pt x="3027" y="7"/>
                  </a:lnTo>
                  <a:lnTo>
                    <a:pt x="3027" y="17"/>
                  </a:lnTo>
                  <a:lnTo>
                    <a:pt x="2998" y="17"/>
                  </a:lnTo>
                  <a:lnTo>
                    <a:pt x="2998" y="7"/>
                  </a:lnTo>
                  <a:close/>
                  <a:moveTo>
                    <a:pt x="3037" y="7"/>
                  </a:moveTo>
                  <a:lnTo>
                    <a:pt x="3067" y="7"/>
                  </a:lnTo>
                  <a:lnTo>
                    <a:pt x="3066" y="17"/>
                  </a:lnTo>
                  <a:lnTo>
                    <a:pt x="3037" y="17"/>
                  </a:lnTo>
                  <a:lnTo>
                    <a:pt x="3037" y="7"/>
                  </a:lnTo>
                  <a:close/>
                  <a:moveTo>
                    <a:pt x="3076" y="7"/>
                  </a:moveTo>
                  <a:lnTo>
                    <a:pt x="3106" y="7"/>
                  </a:lnTo>
                  <a:lnTo>
                    <a:pt x="3106" y="17"/>
                  </a:lnTo>
                  <a:lnTo>
                    <a:pt x="3076" y="17"/>
                  </a:lnTo>
                  <a:lnTo>
                    <a:pt x="3076" y="7"/>
                  </a:lnTo>
                  <a:close/>
                  <a:moveTo>
                    <a:pt x="3115" y="7"/>
                  </a:moveTo>
                  <a:lnTo>
                    <a:pt x="3144" y="7"/>
                  </a:lnTo>
                  <a:lnTo>
                    <a:pt x="3144" y="17"/>
                  </a:lnTo>
                  <a:lnTo>
                    <a:pt x="3115" y="17"/>
                  </a:lnTo>
                  <a:lnTo>
                    <a:pt x="3115" y="7"/>
                  </a:lnTo>
                  <a:close/>
                  <a:moveTo>
                    <a:pt x="3154" y="7"/>
                  </a:moveTo>
                  <a:lnTo>
                    <a:pt x="3183" y="7"/>
                  </a:lnTo>
                  <a:lnTo>
                    <a:pt x="3183" y="17"/>
                  </a:lnTo>
                  <a:lnTo>
                    <a:pt x="3154" y="17"/>
                  </a:lnTo>
                  <a:lnTo>
                    <a:pt x="3154" y="7"/>
                  </a:lnTo>
                  <a:close/>
                  <a:moveTo>
                    <a:pt x="3193" y="7"/>
                  </a:moveTo>
                  <a:lnTo>
                    <a:pt x="3222" y="8"/>
                  </a:lnTo>
                  <a:lnTo>
                    <a:pt x="3222" y="18"/>
                  </a:lnTo>
                  <a:lnTo>
                    <a:pt x="3193" y="17"/>
                  </a:lnTo>
                  <a:lnTo>
                    <a:pt x="3193" y="7"/>
                  </a:lnTo>
                  <a:close/>
                  <a:moveTo>
                    <a:pt x="3232" y="8"/>
                  </a:moveTo>
                  <a:lnTo>
                    <a:pt x="3261" y="8"/>
                  </a:lnTo>
                  <a:lnTo>
                    <a:pt x="3261" y="18"/>
                  </a:lnTo>
                  <a:lnTo>
                    <a:pt x="3232" y="18"/>
                  </a:lnTo>
                  <a:lnTo>
                    <a:pt x="3232" y="8"/>
                  </a:lnTo>
                  <a:close/>
                  <a:moveTo>
                    <a:pt x="3271" y="8"/>
                  </a:moveTo>
                  <a:lnTo>
                    <a:pt x="3300" y="8"/>
                  </a:lnTo>
                  <a:lnTo>
                    <a:pt x="3300" y="18"/>
                  </a:lnTo>
                  <a:lnTo>
                    <a:pt x="3271" y="18"/>
                  </a:lnTo>
                  <a:lnTo>
                    <a:pt x="3271" y="8"/>
                  </a:lnTo>
                  <a:close/>
                  <a:moveTo>
                    <a:pt x="3310" y="8"/>
                  </a:moveTo>
                  <a:lnTo>
                    <a:pt x="3339" y="8"/>
                  </a:lnTo>
                  <a:lnTo>
                    <a:pt x="3339" y="18"/>
                  </a:lnTo>
                  <a:lnTo>
                    <a:pt x="3310" y="18"/>
                  </a:lnTo>
                  <a:lnTo>
                    <a:pt x="3310" y="8"/>
                  </a:lnTo>
                  <a:close/>
                  <a:moveTo>
                    <a:pt x="3349" y="8"/>
                  </a:moveTo>
                  <a:lnTo>
                    <a:pt x="3378" y="8"/>
                  </a:lnTo>
                  <a:lnTo>
                    <a:pt x="3378" y="18"/>
                  </a:lnTo>
                  <a:lnTo>
                    <a:pt x="3349" y="18"/>
                  </a:lnTo>
                  <a:lnTo>
                    <a:pt x="3349" y="8"/>
                  </a:lnTo>
                  <a:close/>
                  <a:moveTo>
                    <a:pt x="3388" y="8"/>
                  </a:moveTo>
                  <a:lnTo>
                    <a:pt x="3417" y="8"/>
                  </a:lnTo>
                  <a:lnTo>
                    <a:pt x="3417" y="18"/>
                  </a:lnTo>
                  <a:lnTo>
                    <a:pt x="3388" y="18"/>
                  </a:lnTo>
                  <a:lnTo>
                    <a:pt x="3388" y="8"/>
                  </a:lnTo>
                  <a:close/>
                  <a:moveTo>
                    <a:pt x="3426" y="8"/>
                  </a:moveTo>
                  <a:lnTo>
                    <a:pt x="3456" y="8"/>
                  </a:lnTo>
                  <a:lnTo>
                    <a:pt x="3456" y="18"/>
                  </a:lnTo>
                  <a:lnTo>
                    <a:pt x="3426" y="18"/>
                  </a:lnTo>
                  <a:lnTo>
                    <a:pt x="3426" y="8"/>
                  </a:lnTo>
                  <a:close/>
                  <a:moveTo>
                    <a:pt x="3465" y="8"/>
                  </a:moveTo>
                  <a:lnTo>
                    <a:pt x="3494" y="9"/>
                  </a:lnTo>
                  <a:lnTo>
                    <a:pt x="3494" y="18"/>
                  </a:lnTo>
                  <a:lnTo>
                    <a:pt x="3465" y="18"/>
                  </a:lnTo>
                  <a:lnTo>
                    <a:pt x="3465" y="8"/>
                  </a:lnTo>
                  <a:close/>
                  <a:moveTo>
                    <a:pt x="3504" y="9"/>
                  </a:moveTo>
                  <a:lnTo>
                    <a:pt x="3533" y="9"/>
                  </a:lnTo>
                  <a:lnTo>
                    <a:pt x="3533" y="18"/>
                  </a:lnTo>
                  <a:lnTo>
                    <a:pt x="3504" y="18"/>
                  </a:lnTo>
                  <a:lnTo>
                    <a:pt x="3504" y="9"/>
                  </a:lnTo>
                  <a:close/>
                  <a:moveTo>
                    <a:pt x="3543" y="9"/>
                  </a:moveTo>
                  <a:lnTo>
                    <a:pt x="3572" y="9"/>
                  </a:lnTo>
                  <a:lnTo>
                    <a:pt x="3572" y="18"/>
                  </a:lnTo>
                  <a:lnTo>
                    <a:pt x="3543" y="18"/>
                  </a:lnTo>
                  <a:lnTo>
                    <a:pt x="3543" y="9"/>
                  </a:lnTo>
                  <a:close/>
                  <a:moveTo>
                    <a:pt x="3582" y="9"/>
                  </a:moveTo>
                  <a:lnTo>
                    <a:pt x="3611" y="9"/>
                  </a:lnTo>
                  <a:lnTo>
                    <a:pt x="3611" y="18"/>
                  </a:lnTo>
                  <a:lnTo>
                    <a:pt x="3582" y="18"/>
                  </a:lnTo>
                  <a:lnTo>
                    <a:pt x="3582" y="9"/>
                  </a:lnTo>
                  <a:close/>
                  <a:moveTo>
                    <a:pt x="3621" y="9"/>
                  </a:moveTo>
                  <a:lnTo>
                    <a:pt x="3650" y="9"/>
                  </a:lnTo>
                  <a:lnTo>
                    <a:pt x="3650" y="18"/>
                  </a:lnTo>
                  <a:lnTo>
                    <a:pt x="3621" y="18"/>
                  </a:lnTo>
                  <a:lnTo>
                    <a:pt x="3621" y="9"/>
                  </a:lnTo>
                  <a:close/>
                  <a:moveTo>
                    <a:pt x="3660" y="9"/>
                  </a:moveTo>
                  <a:lnTo>
                    <a:pt x="3690" y="9"/>
                  </a:lnTo>
                  <a:lnTo>
                    <a:pt x="3690" y="18"/>
                  </a:lnTo>
                  <a:lnTo>
                    <a:pt x="3660" y="18"/>
                  </a:lnTo>
                  <a:lnTo>
                    <a:pt x="3660" y="9"/>
                  </a:lnTo>
                  <a:close/>
                  <a:moveTo>
                    <a:pt x="3699" y="9"/>
                  </a:moveTo>
                  <a:lnTo>
                    <a:pt x="3728" y="9"/>
                  </a:lnTo>
                  <a:lnTo>
                    <a:pt x="3728" y="19"/>
                  </a:lnTo>
                  <a:lnTo>
                    <a:pt x="3699" y="18"/>
                  </a:lnTo>
                  <a:lnTo>
                    <a:pt x="3699" y="9"/>
                  </a:lnTo>
                  <a:close/>
                  <a:moveTo>
                    <a:pt x="3738" y="9"/>
                  </a:moveTo>
                  <a:lnTo>
                    <a:pt x="3767" y="9"/>
                  </a:lnTo>
                  <a:lnTo>
                    <a:pt x="3767" y="19"/>
                  </a:lnTo>
                  <a:lnTo>
                    <a:pt x="3738" y="19"/>
                  </a:lnTo>
                  <a:lnTo>
                    <a:pt x="3738" y="9"/>
                  </a:lnTo>
                  <a:close/>
                  <a:moveTo>
                    <a:pt x="3777" y="9"/>
                  </a:moveTo>
                  <a:lnTo>
                    <a:pt x="3806" y="9"/>
                  </a:lnTo>
                  <a:lnTo>
                    <a:pt x="3806" y="19"/>
                  </a:lnTo>
                  <a:lnTo>
                    <a:pt x="3777" y="19"/>
                  </a:lnTo>
                  <a:lnTo>
                    <a:pt x="3777" y="9"/>
                  </a:lnTo>
                  <a:close/>
                  <a:moveTo>
                    <a:pt x="3816" y="9"/>
                  </a:moveTo>
                  <a:lnTo>
                    <a:pt x="3845" y="9"/>
                  </a:lnTo>
                  <a:lnTo>
                    <a:pt x="3845" y="19"/>
                  </a:lnTo>
                  <a:lnTo>
                    <a:pt x="3816" y="19"/>
                  </a:lnTo>
                  <a:lnTo>
                    <a:pt x="3816" y="9"/>
                  </a:lnTo>
                  <a:close/>
                  <a:moveTo>
                    <a:pt x="3855" y="9"/>
                  </a:moveTo>
                  <a:lnTo>
                    <a:pt x="3884" y="9"/>
                  </a:lnTo>
                  <a:lnTo>
                    <a:pt x="3884" y="19"/>
                  </a:lnTo>
                  <a:lnTo>
                    <a:pt x="3855" y="19"/>
                  </a:lnTo>
                  <a:lnTo>
                    <a:pt x="3855" y="9"/>
                  </a:lnTo>
                  <a:close/>
                  <a:moveTo>
                    <a:pt x="3894" y="9"/>
                  </a:moveTo>
                  <a:lnTo>
                    <a:pt x="3923" y="9"/>
                  </a:lnTo>
                  <a:lnTo>
                    <a:pt x="3923" y="19"/>
                  </a:lnTo>
                  <a:lnTo>
                    <a:pt x="3894" y="19"/>
                  </a:lnTo>
                  <a:lnTo>
                    <a:pt x="3894" y="9"/>
                  </a:lnTo>
                  <a:close/>
                  <a:moveTo>
                    <a:pt x="3933" y="9"/>
                  </a:moveTo>
                  <a:lnTo>
                    <a:pt x="3962" y="9"/>
                  </a:lnTo>
                  <a:lnTo>
                    <a:pt x="3962" y="19"/>
                  </a:lnTo>
                  <a:lnTo>
                    <a:pt x="3933" y="19"/>
                  </a:lnTo>
                  <a:lnTo>
                    <a:pt x="3933" y="9"/>
                  </a:lnTo>
                  <a:close/>
                  <a:moveTo>
                    <a:pt x="3972" y="9"/>
                  </a:moveTo>
                  <a:lnTo>
                    <a:pt x="4001" y="10"/>
                  </a:lnTo>
                  <a:lnTo>
                    <a:pt x="4001" y="20"/>
                  </a:lnTo>
                  <a:lnTo>
                    <a:pt x="3972" y="19"/>
                  </a:lnTo>
                  <a:lnTo>
                    <a:pt x="3972" y="9"/>
                  </a:lnTo>
                  <a:close/>
                  <a:moveTo>
                    <a:pt x="4011" y="10"/>
                  </a:moveTo>
                  <a:lnTo>
                    <a:pt x="4040" y="10"/>
                  </a:lnTo>
                  <a:lnTo>
                    <a:pt x="4040" y="20"/>
                  </a:lnTo>
                  <a:lnTo>
                    <a:pt x="4011" y="20"/>
                  </a:lnTo>
                  <a:lnTo>
                    <a:pt x="4011" y="10"/>
                  </a:lnTo>
                  <a:close/>
                  <a:moveTo>
                    <a:pt x="4049" y="10"/>
                  </a:moveTo>
                  <a:lnTo>
                    <a:pt x="4079" y="10"/>
                  </a:lnTo>
                  <a:lnTo>
                    <a:pt x="4079" y="20"/>
                  </a:lnTo>
                  <a:lnTo>
                    <a:pt x="4049" y="20"/>
                  </a:lnTo>
                  <a:lnTo>
                    <a:pt x="4049" y="10"/>
                  </a:lnTo>
                  <a:close/>
                  <a:moveTo>
                    <a:pt x="4088" y="10"/>
                  </a:moveTo>
                  <a:lnTo>
                    <a:pt x="4117" y="10"/>
                  </a:lnTo>
                  <a:lnTo>
                    <a:pt x="4117" y="20"/>
                  </a:lnTo>
                  <a:lnTo>
                    <a:pt x="4088" y="20"/>
                  </a:lnTo>
                  <a:lnTo>
                    <a:pt x="4088" y="10"/>
                  </a:lnTo>
                  <a:close/>
                  <a:moveTo>
                    <a:pt x="4127" y="10"/>
                  </a:moveTo>
                  <a:lnTo>
                    <a:pt x="4156" y="10"/>
                  </a:lnTo>
                  <a:lnTo>
                    <a:pt x="4156" y="20"/>
                  </a:lnTo>
                  <a:lnTo>
                    <a:pt x="4127" y="20"/>
                  </a:lnTo>
                  <a:lnTo>
                    <a:pt x="4127" y="10"/>
                  </a:lnTo>
                  <a:close/>
                  <a:moveTo>
                    <a:pt x="4166" y="10"/>
                  </a:moveTo>
                  <a:lnTo>
                    <a:pt x="4195" y="10"/>
                  </a:lnTo>
                  <a:lnTo>
                    <a:pt x="4195" y="20"/>
                  </a:lnTo>
                  <a:lnTo>
                    <a:pt x="4166" y="20"/>
                  </a:lnTo>
                  <a:lnTo>
                    <a:pt x="4166" y="10"/>
                  </a:lnTo>
                  <a:close/>
                  <a:moveTo>
                    <a:pt x="4205" y="10"/>
                  </a:moveTo>
                  <a:lnTo>
                    <a:pt x="4234" y="10"/>
                  </a:lnTo>
                  <a:lnTo>
                    <a:pt x="4234" y="20"/>
                  </a:lnTo>
                  <a:lnTo>
                    <a:pt x="4205" y="20"/>
                  </a:lnTo>
                  <a:lnTo>
                    <a:pt x="4205" y="10"/>
                  </a:lnTo>
                  <a:close/>
                  <a:moveTo>
                    <a:pt x="4244" y="10"/>
                  </a:moveTo>
                  <a:lnTo>
                    <a:pt x="4249" y="10"/>
                  </a:lnTo>
                  <a:lnTo>
                    <a:pt x="4249" y="20"/>
                  </a:lnTo>
                  <a:lnTo>
                    <a:pt x="4244" y="20"/>
                  </a:lnTo>
                  <a:lnTo>
                    <a:pt x="4244" y="1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4" name="Freeform 29"/>
            <p:cNvSpPr>
              <a:spLocks noEditPoints="1"/>
            </p:cNvSpPr>
            <p:nvPr/>
          </p:nvSpPr>
          <p:spPr bwMode="auto">
            <a:xfrm>
              <a:off x="1685926" y="2047875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5" name="Freeform 30"/>
            <p:cNvSpPr>
              <a:spLocks noEditPoints="1"/>
            </p:cNvSpPr>
            <p:nvPr/>
          </p:nvSpPr>
          <p:spPr bwMode="auto">
            <a:xfrm>
              <a:off x="1685926" y="1709738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36" name="Rectangle 31"/>
            <p:cNvSpPr>
              <a:spLocks noChangeArrowheads="1"/>
            </p:cNvSpPr>
            <p:nvPr/>
          </p:nvSpPr>
          <p:spPr bwMode="auto">
            <a:xfrm>
              <a:off x="16779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37" name="Rectangle 32"/>
            <p:cNvSpPr>
              <a:spLocks noChangeArrowheads="1"/>
            </p:cNvSpPr>
            <p:nvPr/>
          </p:nvSpPr>
          <p:spPr bwMode="auto">
            <a:xfrm>
              <a:off x="8424863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38" name="Rectangle 33"/>
            <p:cNvSpPr>
              <a:spLocks noChangeArrowheads="1"/>
            </p:cNvSpPr>
            <p:nvPr/>
          </p:nvSpPr>
          <p:spPr bwMode="auto">
            <a:xfrm>
              <a:off x="1685926" y="4778375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39" name="Rectangle 34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0" name="Freeform 35"/>
            <p:cNvSpPr>
              <a:spLocks/>
            </p:cNvSpPr>
            <p:nvPr/>
          </p:nvSpPr>
          <p:spPr bwMode="auto">
            <a:xfrm>
              <a:off x="2311401" y="1446213"/>
              <a:ext cx="5480050" cy="3316288"/>
            </a:xfrm>
            <a:custGeom>
              <a:avLst/>
              <a:gdLst>
                <a:gd name="T0" fmla="*/ 2147483646 w 3452"/>
                <a:gd name="T1" fmla="*/ 2147483646 h 2089"/>
                <a:gd name="T2" fmla="*/ 2147483646 w 3452"/>
                <a:gd name="T3" fmla="*/ 2147483646 h 2089"/>
                <a:gd name="T4" fmla="*/ 2147483646 w 3452"/>
                <a:gd name="T5" fmla="*/ 2147483646 h 2089"/>
                <a:gd name="T6" fmla="*/ 2147483646 w 3452"/>
                <a:gd name="T7" fmla="*/ 2147483646 h 2089"/>
                <a:gd name="T8" fmla="*/ 2147483646 w 3452"/>
                <a:gd name="T9" fmla="*/ 2147483646 h 2089"/>
                <a:gd name="T10" fmla="*/ 2147483646 w 3452"/>
                <a:gd name="T11" fmla="*/ 2147483646 h 2089"/>
                <a:gd name="T12" fmla="*/ 2147483646 w 3452"/>
                <a:gd name="T13" fmla="*/ 2147483646 h 2089"/>
                <a:gd name="T14" fmla="*/ 2147483646 w 3452"/>
                <a:gd name="T15" fmla="*/ 2147483646 h 2089"/>
                <a:gd name="T16" fmla="*/ 2147483646 w 3452"/>
                <a:gd name="T17" fmla="*/ 2147483646 h 2089"/>
                <a:gd name="T18" fmla="*/ 2147483646 w 3452"/>
                <a:gd name="T19" fmla="*/ 2147483646 h 2089"/>
                <a:gd name="T20" fmla="*/ 2147483646 w 3452"/>
                <a:gd name="T21" fmla="*/ 2147483646 h 2089"/>
                <a:gd name="T22" fmla="*/ 2147483646 w 3452"/>
                <a:gd name="T23" fmla="*/ 2147483646 h 2089"/>
                <a:gd name="T24" fmla="*/ 2147483646 w 3452"/>
                <a:gd name="T25" fmla="*/ 2147483646 h 2089"/>
                <a:gd name="T26" fmla="*/ 2147483646 w 3452"/>
                <a:gd name="T27" fmla="*/ 2147483646 h 2089"/>
                <a:gd name="T28" fmla="*/ 2147483646 w 3452"/>
                <a:gd name="T29" fmla="*/ 0 h 2089"/>
                <a:gd name="T30" fmla="*/ 2147483646 w 3452"/>
                <a:gd name="T31" fmla="*/ 2147483646 h 2089"/>
                <a:gd name="T32" fmla="*/ 2147483646 w 3452"/>
                <a:gd name="T33" fmla="*/ 2147483646 h 2089"/>
                <a:gd name="T34" fmla="*/ 2147483646 w 3452"/>
                <a:gd name="T35" fmla="*/ 2147483646 h 2089"/>
                <a:gd name="T36" fmla="*/ 2147483646 w 3452"/>
                <a:gd name="T37" fmla="*/ 2147483646 h 2089"/>
                <a:gd name="T38" fmla="*/ 2147483646 w 3452"/>
                <a:gd name="T39" fmla="*/ 2147483646 h 2089"/>
                <a:gd name="T40" fmla="*/ 2147483646 w 3452"/>
                <a:gd name="T41" fmla="*/ 2147483646 h 2089"/>
                <a:gd name="T42" fmla="*/ 2147483646 w 3452"/>
                <a:gd name="T43" fmla="*/ 2147483646 h 2089"/>
                <a:gd name="T44" fmla="*/ 2147483646 w 3452"/>
                <a:gd name="T45" fmla="*/ 2147483646 h 2089"/>
                <a:gd name="T46" fmla="*/ 2147483646 w 3452"/>
                <a:gd name="T47" fmla="*/ 2147483646 h 2089"/>
                <a:gd name="T48" fmla="*/ 2147483646 w 3452"/>
                <a:gd name="T49" fmla="*/ 2147483646 h 2089"/>
                <a:gd name="T50" fmla="*/ 2147483646 w 3452"/>
                <a:gd name="T51" fmla="*/ 2147483646 h 2089"/>
                <a:gd name="T52" fmla="*/ 2147483646 w 3452"/>
                <a:gd name="T53" fmla="*/ 2147483646 h 2089"/>
                <a:gd name="T54" fmla="*/ 2147483646 w 3452"/>
                <a:gd name="T55" fmla="*/ 2147483646 h 2089"/>
                <a:gd name="T56" fmla="*/ 2147483646 w 3452"/>
                <a:gd name="T57" fmla="*/ 2147483646 h 2089"/>
                <a:gd name="T58" fmla="*/ 2147483646 w 3452"/>
                <a:gd name="T59" fmla="*/ 2147483646 h 2089"/>
                <a:gd name="T60" fmla="*/ 2147483646 w 3452"/>
                <a:gd name="T61" fmla="*/ 2147483646 h 2089"/>
                <a:gd name="T62" fmla="*/ 2147483646 w 3452"/>
                <a:gd name="T63" fmla="*/ 2147483646 h 2089"/>
                <a:gd name="T64" fmla="*/ 2147483646 w 3452"/>
                <a:gd name="T65" fmla="*/ 2147483646 h 2089"/>
                <a:gd name="T66" fmla="*/ 2147483646 w 3452"/>
                <a:gd name="T67" fmla="*/ 2147483646 h 2089"/>
                <a:gd name="T68" fmla="*/ 2147483646 w 3452"/>
                <a:gd name="T69" fmla="*/ 2147483646 h 2089"/>
                <a:gd name="T70" fmla="*/ 2147483646 w 3452"/>
                <a:gd name="T71" fmla="*/ 2147483646 h 2089"/>
                <a:gd name="T72" fmla="*/ 2147483646 w 3452"/>
                <a:gd name="T73" fmla="*/ 2147483646 h 2089"/>
                <a:gd name="T74" fmla="*/ 2147483646 w 3452"/>
                <a:gd name="T75" fmla="*/ 2147483646 h 2089"/>
                <a:gd name="T76" fmla="*/ 2147483646 w 3452"/>
                <a:gd name="T77" fmla="*/ 2147483646 h 2089"/>
                <a:gd name="T78" fmla="*/ 2147483646 w 3452"/>
                <a:gd name="T79" fmla="*/ 2147483646 h 2089"/>
                <a:gd name="T80" fmla="*/ 2147483646 w 3452"/>
                <a:gd name="T81" fmla="*/ 2147483646 h 2089"/>
                <a:gd name="T82" fmla="*/ 2147483646 w 3452"/>
                <a:gd name="T83" fmla="*/ 2147483646 h 2089"/>
                <a:gd name="T84" fmla="*/ 2147483646 w 3452"/>
                <a:gd name="T85" fmla="*/ 2147483646 h 2089"/>
                <a:gd name="T86" fmla="*/ 2147483646 w 3452"/>
                <a:gd name="T87" fmla="*/ 2147483646 h 2089"/>
                <a:gd name="T88" fmla="*/ 2147483646 w 3452"/>
                <a:gd name="T89" fmla="*/ 2147483646 h 2089"/>
                <a:gd name="T90" fmla="*/ 2147483646 w 3452"/>
                <a:gd name="T91" fmla="*/ 2147483646 h 2089"/>
                <a:gd name="T92" fmla="*/ 2147483646 w 3452"/>
                <a:gd name="T93" fmla="*/ 2147483646 h 2089"/>
                <a:gd name="T94" fmla="*/ 2147483646 w 3452"/>
                <a:gd name="T95" fmla="*/ 2147483646 h 2089"/>
                <a:gd name="T96" fmla="*/ 2147483646 w 3452"/>
                <a:gd name="T97" fmla="*/ 2147483646 h 2089"/>
                <a:gd name="T98" fmla="*/ 2147483646 w 3452"/>
                <a:gd name="T99" fmla="*/ 2147483646 h 2089"/>
                <a:gd name="T100" fmla="*/ 2147483646 w 3452"/>
                <a:gd name="T101" fmla="*/ 2147483646 h 2089"/>
                <a:gd name="T102" fmla="*/ 2147483646 w 3452"/>
                <a:gd name="T103" fmla="*/ 2147483646 h 2089"/>
                <a:gd name="T104" fmla="*/ 2147483646 w 3452"/>
                <a:gd name="T105" fmla="*/ 2147483646 h 2089"/>
                <a:gd name="T106" fmla="*/ 2147483646 w 3452"/>
                <a:gd name="T107" fmla="*/ 2147483646 h 2089"/>
                <a:gd name="T108" fmla="*/ 2147483646 w 3452"/>
                <a:gd name="T109" fmla="*/ 2147483646 h 2089"/>
                <a:gd name="T110" fmla="*/ 2147483646 w 3452"/>
                <a:gd name="T111" fmla="*/ 2147483646 h 2089"/>
                <a:gd name="T112" fmla="*/ 2147483646 w 3452"/>
                <a:gd name="T113" fmla="*/ 2147483646 h 2089"/>
                <a:gd name="T114" fmla="*/ 2147483646 w 3452"/>
                <a:gd name="T115" fmla="*/ 2147483646 h 2089"/>
                <a:gd name="T116" fmla="*/ 2147483646 w 3452"/>
                <a:gd name="T117" fmla="*/ 2147483646 h 20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52"/>
                <a:gd name="T178" fmla="*/ 0 h 2089"/>
                <a:gd name="T179" fmla="*/ 3452 w 3452"/>
                <a:gd name="T180" fmla="*/ 2089 h 20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52" h="2089">
                  <a:moveTo>
                    <a:pt x="0" y="2070"/>
                  </a:moveTo>
                  <a:lnTo>
                    <a:pt x="23" y="2069"/>
                  </a:lnTo>
                  <a:lnTo>
                    <a:pt x="86" y="2063"/>
                  </a:lnTo>
                  <a:lnTo>
                    <a:pt x="171" y="2050"/>
                  </a:lnTo>
                  <a:lnTo>
                    <a:pt x="217" y="2040"/>
                  </a:lnTo>
                  <a:lnTo>
                    <a:pt x="263" y="2027"/>
                  </a:lnTo>
                  <a:lnTo>
                    <a:pt x="350" y="1999"/>
                  </a:lnTo>
                  <a:lnTo>
                    <a:pt x="409" y="1976"/>
                  </a:lnTo>
                  <a:lnTo>
                    <a:pt x="433" y="1962"/>
                  </a:lnTo>
                  <a:lnTo>
                    <a:pt x="459" y="1947"/>
                  </a:lnTo>
                  <a:lnTo>
                    <a:pt x="525" y="1900"/>
                  </a:lnTo>
                  <a:lnTo>
                    <a:pt x="579" y="1860"/>
                  </a:lnTo>
                  <a:lnTo>
                    <a:pt x="621" y="1826"/>
                  </a:lnTo>
                  <a:lnTo>
                    <a:pt x="654" y="1795"/>
                  </a:lnTo>
                  <a:lnTo>
                    <a:pt x="680" y="1766"/>
                  </a:lnTo>
                  <a:lnTo>
                    <a:pt x="704" y="1735"/>
                  </a:lnTo>
                  <a:lnTo>
                    <a:pt x="728" y="1701"/>
                  </a:lnTo>
                  <a:lnTo>
                    <a:pt x="788" y="1613"/>
                  </a:lnTo>
                  <a:lnTo>
                    <a:pt x="839" y="1537"/>
                  </a:lnTo>
                  <a:lnTo>
                    <a:pt x="880" y="1472"/>
                  </a:lnTo>
                  <a:lnTo>
                    <a:pt x="912" y="1413"/>
                  </a:lnTo>
                  <a:lnTo>
                    <a:pt x="939" y="1358"/>
                  </a:lnTo>
                  <a:lnTo>
                    <a:pt x="989" y="1243"/>
                  </a:lnTo>
                  <a:lnTo>
                    <a:pt x="1053" y="1098"/>
                  </a:lnTo>
                  <a:lnTo>
                    <a:pt x="1095" y="1005"/>
                  </a:lnTo>
                  <a:lnTo>
                    <a:pt x="1130" y="923"/>
                  </a:lnTo>
                  <a:lnTo>
                    <a:pt x="1187" y="779"/>
                  </a:lnTo>
                  <a:lnTo>
                    <a:pt x="1242" y="638"/>
                  </a:lnTo>
                  <a:lnTo>
                    <a:pt x="1277" y="561"/>
                  </a:lnTo>
                  <a:lnTo>
                    <a:pt x="1319" y="475"/>
                  </a:lnTo>
                  <a:lnTo>
                    <a:pt x="1347" y="413"/>
                  </a:lnTo>
                  <a:lnTo>
                    <a:pt x="1370" y="350"/>
                  </a:lnTo>
                  <a:lnTo>
                    <a:pt x="1392" y="287"/>
                  </a:lnTo>
                  <a:lnTo>
                    <a:pt x="1414" y="226"/>
                  </a:lnTo>
                  <a:lnTo>
                    <a:pt x="1443" y="168"/>
                  </a:lnTo>
                  <a:lnTo>
                    <a:pt x="1459" y="140"/>
                  </a:lnTo>
                  <a:lnTo>
                    <a:pt x="1479" y="114"/>
                  </a:lnTo>
                  <a:lnTo>
                    <a:pt x="1501" y="90"/>
                  </a:lnTo>
                  <a:lnTo>
                    <a:pt x="1527" y="68"/>
                  </a:lnTo>
                  <a:lnTo>
                    <a:pt x="1556" y="48"/>
                  </a:lnTo>
                  <a:lnTo>
                    <a:pt x="1589" y="30"/>
                  </a:lnTo>
                  <a:lnTo>
                    <a:pt x="1621" y="17"/>
                  </a:lnTo>
                  <a:lnTo>
                    <a:pt x="1655" y="8"/>
                  </a:lnTo>
                  <a:lnTo>
                    <a:pt x="1690" y="3"/>
                  </a:lnTo>
                  <a:lnTo>
                    <a:pt x="1726" y="0"/>
                  </a:lnTo>
                  <a:lnTo>
                    <a:pt x="1761" y="2"/>
                  </a:lnTo>
                  <a:lnTo>
                    <a:pt x="1796" y="8"/>
                  </a:lnTo>
                  <a:lnTo>
                    <a:pt x="1830" y="17"/>
                  </a:lnTo>
                  <a:lnTo>
                    <a:pt x="1862" y="30"/>
                  </a:lnTo>
                  <a:lnTo>
                    <a:pt x="1895" y="47"/>
                  </a:lnTo>
                  <a:lnTo>
                    <a:pt x="1923" y="67"/>
                  </a:lnTo>
                  <a:lnTo>
                    <a:pt x="1949" y="89"/>
                  </a:lnTo>
                  <a:lnTo>
                    <a:pt x="1971" y="113"/>
                  </a:lnTo>
                  <a:lnTo>
                    <a:pt x="1991" y="139"/>
                  </a:lnTo>
                  <a:lnTo>
                    <a:pt x="2007" y="166"/>
                  </a:lnTo>
                  <a:lnTo>
                    <a:pt x="2036" y="225"/>
                  </a:lnTo>
                  <a:lnTo>
                    <a:pt x="2059" y="286"/>
                  </a:lnTo>
                  <a:lnTo>
                    <a:pt x="2081" y="350"/>
                  </a:lnTo>
                  <a:lnTo>
                    <a:pt x="2105" y="413"/>
                  </a:lnTo>
                  <a:lnTo>
                    <a:pt x="2133" y="475"/>
                  </a:lnTo>
                  <a:lnTo>
                    <a:pt x="2176" y="563"/>
                  </a:lnTo>
                  <a:lnTo>
                    <a:pt x="2211" y="640"/>
                  </a:lnTo>
                  <a:lnTo>
                    <a:pt x="2265" y="778"/>
                  </a:lnTo>
                  <a:lnTo>
                    <a:pt x="2320" y="920"/>
                  </a:lnTo>
                  <a:lnTo>
                    <a:pt x="2355" y="1002"/>
                  </a:lnTo>
                  <a:lnTo>
                    <a:pt x="2398" y="1098"/>
                  </a:lnTo>
                  <a:lnTo>
                    <a:pt x="2464" y="1245"/>
                  </a:lnTo>
                  <a:lnTo>
                    <a:pt x="2514" y="1360"/>
                  </a:lnTo>
                  <a:lnTo>
                    <a:pt x="2540" y="1414"/>
                  </a:lnTo>
                  <a:lnTo>
                    <a:pt x="2572" y="1472"/>
                  </a:lnTo>
                  <a:lnTo>
                    <a:pt x="2612" y="1537"/>
                  </a:lnTo>
                  <a:lnTo>
                    <a:pt x="2663" y="1613"/>
                  </a:lnTo>
                  <a:lnTo>
                    <a:pt x="2724" y="1702"/>
                  </a:lnTo>
                  <a:lnTo>
                    <a:pt x="2772" y="1766"/>
                  </a:lnTo>
                  <a:lnTo>
                    <a:pt x="2798" y="1795"/>
                  </a:lnTo>
                  <a:lnTo>
                    <a:pt x="2831" y="1825"/>
                  </a:lnTo>
                  <a:lnTo>
                    <a:pt x="2873" y="1860"/>
                  </a:lnTo>
                  <a:lnTo>
                    <a:pt x="2927" y="1900"/>
                  </a:lnTo>
                  <a:lnTo>
                    <a:pt x="2994" y="1947"/>
                  </a:lnTo>
                  <a:lnTo>
                    <a:pt x="3020" y="1964"/>
                  </a:lnTo>
                  <a:lnTo>
                    <a:pt x="3045" y="1976"/>
                  </a:lnTo>
                  <a:lnTo>
                    <a:pt x="3071" y="1989"/>
                  </a:lnTo>
                  <a:lnTo>
                    <a:pt x="3102" y="2000"/>
                  </a:lnTo>
                  <a:lnTo>
                    <a:pt x="3189" y="2028"/>
                  </a:lnTo>
                  <a:lnTo>
                    <a:pt x="3235" y="2040"/>
                  </a:lnTo>
                  <a:lnTo>
                    <a:pt x="3282" y="2050"/>
                  </a:lnTo>
                  <a:lnTo>
                    <a:pt x="3367" y="2063"/>
                  </a:lnTo>
                  <a:lnTo>
                    <a:pt x="3429" y="2069"/>
                  </a:lnTo>
                  <a:lnTo>
                    <a:pt x="3452" y="2070"/>
                  </a:lnTo>
                  <a:lnTo>
                    <a:pt x="3452" y="2089"/>
                  </a:lnTo>
                  <a:lnTo>
                    <a:pt x="3427" y="2088"/>
                  </a:lnTo>
                  <a:lnTo>
                    <a:pt x="3364" y="2082"/>
                  </a:lnTo>
                  <a:lnTo>
                    <a:pt x="3277" y="2069"/>
                  </a:lnTo>
                  <a:lnTo>
                    <a:pt x="3231" y="2059"/>
                  </a:lnTo>
                  <a:lnTo>
                    <a:pt x="3184" y="2046"/>
                  </a:lnTo>
                  <a:lnTo>
                    <a:pt x="3096" y="2018"/>
                  </a:lnTo>
                  <a:lnTo>
                    <a:pt x="3063" y="2006"/>
                  </a:lnTo>
                  <a:lnTo>
                    <a:pt x="3035" y="1993"/>
                  </a:lnTo>
                  <a:lnTo>
                    <a:pt x="3009" y="1980"/>
                  </a:lnTo>
                  <a:lnTo>
                    <a:pt x="2983" y="1963"/>
                  </a:lnTo>
                  <a:lnTo>
                    <a:pt x="2915" y="1916"/>
                  </a:lnTo>
                  <a:lnTo>
                    <a:pt x="2860" y="1875"/>
                  </a:lnTo>
                  <a:lnTo>
                    <a:pt x="2818" y="1840"/>
                  </a:lnTo>
                  <a:lnTo>
                    <a:pt x="2784" y="1808"/>
                  </a:lnTo>
                  <a:lnTo>
                    <a:pt x="2756" y="1778"/>
                  </a:lnTo>
                  <a:lnTo>
                    <a:pt x="2708" y="1713"/>
                  </a:lnTo>
                  <a:lnTo>
                    <a:pt x="2648" y="1624"/>
                  </a:lnTo>
                  <a:lnTo>
                    <a:pt x="2595" y="1546"/>
                  </a:lnTo>
                  <a:lnTo>
                    <a:pt x="2555" y="1481"/>
                  </a:lnTo>
                  <a:lnTo>
                    <a:pt x="2522" y="1423"/>
                  </a:lnTo>
                  <a:lnTo>
                    <a:pt x="2496" y="1367"/>
                  </a:lnTo>
                  <a:lnTo>
                    <a:pt x="2446" y="1253"/>
                  </a:lnTo>
                  <a:lnTo>
                    <a:pt x="2381" y="1106"/>
                  </a:lnTo>
                  <a:lnTo>
                    <a:pt x="2337" y="1010"/>
                  </a:lnTo>
                  <a:lnTo>
                    <a:pt x="2302" y="927"/>
                  </a:lnTo>
                  <a:lnTo>
                    <a:pt x="2247" y="784"/>
                  </a:lnTo>
                  <a:lnTo>
                    <a:pt x="2193" y="648"/>
                  </a:lnTo>
                  <a:lnTo>
                    <a:pt x="2158" y="571"/>
                  </a:lnTo>
                  <a:lnTo>
                    <a:pt x="2115" y="483"/>
                  </a:lnTo>
                  <a:lnTo>
                    <a:pt x="2087" y="420"/>
                  </a:lnTo>
                  <a:lnTo>
                    <a:pt x="2063" y="356"/>
                  </a:lnTo>
                  <a:lnTo>
                    <a:pt x="2041" y="293"/>
                  </a:lnTo>
                  <a:lnTo>
                    <a:pt x="2018" y="233"/>
                  </a:lnTo>
                  <a:lnTo>
                    <a:pt x="1991" y="177"/>
                  </a:lnTo>
                  <a:lnTo>
                    <a:pt x="1975" y="150"/>
                  </a:lnTo>
                  <a:lnTo>
                    <a:pt x="1957" y="126"/>
                  </a:lnTo>
                  <a:lnTo>
                    <a:pt x="1936" y="104"/>
                  </a:lnTo>
                  <a:lnTo>
                    <a:pt x="1912" y="82"/>
                  </a:lnTo>
                  <a:lnTo>
                    <a:pt x="1886" y="64"/>
                  </a:lnTo>
                  <a:lnTo>
                    <a:pt x="1855" y="48"/>
                  </a:lnTo>
                  <a:lnTo>
                    <a:pt x="1825" y="36"/>
                  </a:lnTo>
                  <a:lnTo>
                    <a:pt x="1793" y="27"/>
                  </a:lnTo>
                  <a:lnTo>
                    <a:pt x="1760" y="22"/>
                  </a:lnTo>
                  <a:lnTo>
                    <a:pt x="1726" y="20"/>
                  </a:lnTo>
                  <a:lnTo>
                    <a:pt x="1693" y="22"/>
                  </a:lnTo>
                  <a:lnTo>
                    <a:pt x="1661" y="27"/>
                  </a:lnTo>
                  <a:lnTo>
                    <a:pt x="1628" y="36"/>
                  </a:lnTo>
                  <a:lnTo>
                    <a:pt x="1598" y="47"/>
                  </a:lnTo>
                  <a:lnTo>
                    <a:pt x="1567" y="64"/>
                  </a:lnTo>
                  <a:lnTo>
                    <a:pt x="1540" y="82"/>
                  </a:lnTo>
                  <a:lnTo>
                    <a:pt x="1515" y="103"/>
                  </a:lnTo>
                  <a:lnTo>
                    <a:pt x="1495" y="126"/>
                  </a:lnTo>
                  <a:lnTo>
                    <a:pt x="1476" y="150"/>
                  </a:lnTo>
                  <a:lnTo>
                    <a:pt x="1461" y="177"/>
                  </a:lnTo>
                  <a:lnTo>
                    <a:pt x="1433" y="233"/>
                  </a:lnTo>
                  <a:lnTo>
                    <a:pt x="1410" y="294"/>
                  </a:lnTo>
                  <a:lnTo>
                    <a:pt x="1388" y="356"/>
                  </a:lnTo>
                  <a:lnTo>
                    <a:pt x="1365" y="421"/>
                  </a:lnTo>
                  <a:lnTo>
                    <a:pt x="1337" y="483"/>
                  </a:lnTo>
                  <a:lnTo>
                    <a:pt x="1295" y="569"/>
                  </a:lnTo>
                  <a:lnTo>
                    <a:pt x="1260" y="645"/>
                  </a:lnTo>
                  <a:lnTo>
                    <a:pt x="1204" y="786"/>
                  </a:lnTo>
                  <a:lnTo>
                    <a:pt x="1148" y="931"/>
                  </a:lnTo>
                  <a:lnTo>
                    <a:pt x="1113" y="1013"/>
                  </a:lnTo>
                  <a:lnTo>
                    <a:pt x="1071" y="1106"/>
                  </a:lnTo>
                  <a:lnTo>
                    <a:pt x="1007" y="1251"/>
                  </a:lnTo>
                  <a:lnTo>
                    <a:pt x="956" y="1367"/>
                  </a:lnTo>
                  <a:lnTo>
                    <a:pt x="929" y="1423"/>
                  </a:lnTo>
                  <a:lnTo>
                    <a:pt x="897" y="1482"/>
                  </a:lnTo>
                  <a:lnTo>
                    <a:pt x="856" y="1548"/>
                  </a:lnTo>
                  <a:lnTo>
                    <a:pt x="804" y="1624"/>
                  </a:lnTo>
                  <a:lnTo>
                    <a:pt x="744" y="1712"/>
                  </a:lnTo>
                  <a:lnTo>
                    <a:pt x="719" y="1747"/>
                  </a:lnTo>
                  <a:lnTo>
                    <a:pt x="694" y="1778"/>
                  </a:lnTo>
                  <a:lnTo>
                    <a:pt x="666" y="1809"/>
                  </a:lnTo>
                  <a:lnTo>
                    <a:pt x="633" y="1840"/>
                  </a:lnTo>
                  <a:lnTo>
                    <a:pt x="590" y="1876"/>
                  </a:lnTo>
                  <a:lnTo>
                    <a:pt x="537" y="1916"/>
                  </a:lnTo>
                  <a:lnTo>
                    <a:pt x="469" y="1963"/>
                  </a:lnTo>
                  <a:lnTo>
                    <a:pt x="443" y="1980"/>
                  </a:lnTo>
                  <a:lnTo>
                    <a:pt x="416" y="1994"/>
                  </a:lnTo>
                  <a:lnTo>
                    <a:pt x="356" y="2018"/>
                  </a:lnTo>
                  <a:lnTo>
                    <a:pt x="268" y="2046"/>
                  </a:lnTo>
                  <a:lnTo>
                    <a:pt x="221" y="2059"/>
                  </a:lnTo>
                  <a:lnTo>
                    <a:pt x="174" y="2069"/>
                  </a:lnTo>
                  <a:lnTo>
                    <a:pt x="88" y="2082"/>
                  </a:lnTo>
                  <a:lnTo>
                    <a:pt x="24" y="2088"/>
                  </a:lnTo>
                  <a:lnTo>
                    <a:pt x="0" y="2089"/>
                  </a:lnTo>
                  <a:lnTo>
                    <a:pt x="0" y="207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41" name="Rectangle 36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2" name="Rectangle 3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3" name="Rectangle 38"/>
            <p:cNvSpPr>
              <a:spLocks noChangeArrowheads="1"/>
            </p:cNvSpPr>
            <p:nvPr/>
          </p:nvSpPr>
          <p:spPr bwMode="auto">
            <a:xfrm>
              <a:off x="54752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4" name="Rectangle 39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5" name="Rectangle 40"/>
            <p:cNvSpPr>
              <a:spLocks noChangeArrowheads="1"/>
            </p:cNvSpPr>
            <p:nvPr/>
          </p:nvSpPr>
          <p:spPr bwMode="auto">
            <a:xfrm>
              <a:off x="58928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6" name="Rectangle 41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7" name="Rectangle 42"/>
            <p:cNvSpPr>
              <a:spLocks noChangeArrowheads="1"/>
            </p:cNvSpPr>
            <p:nvPr/>
          </p:nvSpPr>
          <p:spPr bwMode="auto">
            <a:xfrm>
              <a:off x="63087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48" name="Freeform 43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49" name="Freeform 44"/>
            <p:cNvSpPr>
              <a:spLocks/>
            </p:cNvSpPr>
            <p:nvPr/>
          </p:nvSpPr>
          <p:spPr bwMode="auto">
            <a:xfrm>
              <a:off x="6726238" y="4722813"/>
              <a:ext cx="30163" cy="65088"/>
            </a:xfrm>
            <a:custGeom>
              <a:avLst/>
              <a:gdLst>
                <a:gd name="T0" fmla="*/ 0 w 19"/>
                <a:gd name="T1" fmla="*/ 2147483646 h 41"/>
                <a:gd name="T2" fmla="*/ 2147483646 w 19"/>
                <a:gd name="T3" fmla="*/ 0 h 41"/>
                <a:gd name="T4" fmla="*/ 2147483646 w 19"/>
                <a:gd name="T5" fmla="*/ 2147483646 h 41"/>
                <a:gd name="T6" fmla="*/ 2147483646 w 19"/>
                <a:gd name="T7" fmla="*/ 2147483646 h 41"/>
                <a:gd name="T8" fmla="*/ 0 w 19"/>
                <a:gd name="T9" fmla="*/ 214748364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1"/>
                <a:gd name="T17" fmla="*/ 19 w 1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1">
                  <a:moveTo>
                    <a:pt x="0" y="39"/>
                  </a:moveTo>
                  <a:lnTo>
                    <a:pt x="10" y="0"/>
                  </a:lnTo>
                  <a:lnTo>
                    <a:pt x="19" y="2"/>
                  </a:lnTo>
                  <a:lnTo>
                    <a:pt x="10" y="4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50" name="Freeform 45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51" name="Rectangle 46"/>
            <p:cNvSpPr>
              <a:spLocks noChangeArrowheads="1"/>
            </p:cNvSpPr>
            <p:nvPr/>
          </p:nvSpPr>
          <p:spPr bwMode="auto">
            <a:xfrm>
              <a:off x="71580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2" name="Rectangle 47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3" name="Rectangle 48"/>
            <p:cNvSpPr>
              <a:spLocks noChangeArrowheads="1"/>
            </p:cNvSpPr>
            <p:nvPr/>
          </p:nvSpPr>
          <p:spPr bwMode="auto">
            <a:xfrm>
              <a:off x="75755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4" name="Rectangle 49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5" name="Rectangle 50"/>
            <p:cNvSpPr>
              <a:spLocks noChangeArrowheads="1"/>
            </p:cNvSpPr>
            <p:nvPr/>
          </p:nvSpPr>
          <p:spPr bwMode="auto">
            <a:xfrm>
              <a:off x="79914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6" name="Rectangle 51"/>
            <p:cNvSpPr>
              <a:spLocks noChangeArrowheads="1"/>
            </p:cNvSpPr>
            <p:nvPr/>
          </p:nvSpPr>
          <p:spPr bwMode="auto">
            <a:xfrm>
              <a:off x="8424863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7" name="Rectangle 52"/>
            <p:cNvSpPr>
              <a:spLocks noChangeArrowheads="1"/>
            </p:cNvSpPr>
            <p:nvPr/>
          </p:nvSpPr>
          <p:spPr bwMode="auto">
            <a:xfrm>
              <a:off x="8424863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8" name="Rectangle 53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59" name="Rectangle 54"/>
            <p:cNvSpPr>
              <a:spLocks noChangeArrowheads="1"/>
            </p:cNvSpPr>
            <p:nvPr/>
          </p:nvSpPr>
          <p:spPr bwMode="auto">
            <a:xfrm>
              <a:off x="42100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0" name="Rectangle 55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1" name="Rectangle 56"/>
            <p:cNvSpPr>
              <a:spLocks noChangeArrowheads="1"/>
            </p:cNvSpPr>
            <p:nvPr/>
          </p:nvSpPr>
          <p:spPr bwMode="auto">
            <a:xfrm>
              <a:off x="46259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2" name="Rectangle 5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3" name="Rectangle 58"/>
            <p:cNvSpPr>
              <a:spLocks noChangeArrowheads="1"/>
            </p:cNvSpPr>
            <p:nvPr/>
          </p:nvSpPr>
          <p:spPr bwMode="auto">
            <a:xfrm>
              <a:off x="336073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4" name="Rectangle 59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5" name="Rectangle 60"/>
            <p:cNvSpPr>
              <a:spLocks noChangeArrowheads="1"/>
            </p:cNvSpPr>
            <p:nvPr/>
          </p:nvSpPr>
          <p:spPr bwMode="auto">
            <a:xfrm>
              <a:off x="37925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6" name="Rectangle 61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7" name="Rectangle 62"/>
            <p:cNvSpPr>
              <a:spLocks noChangeArrowheads="1"/>
            </p:cNvSpPr>
            <p:nvPr/>
          </p:nvSpPr>
          <p:spPr bwMode="auto">
            <a:xfrm>
              <a:off x="25273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8" name="Rectangle 63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69" name="Rectangle 64"/>
            <p:cNvSpPr>
              <a:spLocks noChangeArrowheads="1"/>
            </p:cNvSpPr>
            <p:nvPr/>
          </p:nvSpPr>
          <p:spPr bwMode="auto">
            <a:xfrm>
              <a:off x="29432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0" name="Rectangle 65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1" name="Rectangle 66"/>
            <p:cNvSpPr>
              <a:spLocks noChangeArrowheads="1"/>
            </p:cNvSpPr>
            <p:nvPr/>
          </p:nvSpPr>
          <p:spPr bwMode="auto">
            <a:xfrm>
              <a:off x="16779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2" name="Rectangle 67"/>
            <p:cNvSpPr>
              <a:spLocks noChangeArrowheads="1"/>
            </p:cNvSpPr>
            <p:nvPr/>
          </p:nvSpPr>
          <p:spPr bwMode="auto">
            <a:xfrm>
              <a:off x="16779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3" name="Rectangle 68"/>
            <p:cNvSpPr>
              <a:spLocks noChangeArrowheads="1"/>
            </p:cNvSpPr>
            <p:nvPr/>
          </p:nvSpPr>
          <p:spPr bwMode="auto">
            <a:xfrm>
              <a:off x="2093913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4" name="Rectangle 69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5" name="Rectangle 70"/>
            <p:cNvSpPr>
              <a:spLocks noChangeArrowheads="1"/>
            </p:cNvSpPr>
            <p:nvPr/>
          </p:nvSpPr>
          <p:spPr bwMode="auto">
            <a:xfrm>
              <a:off x="1685926" y="4778375"/>
              <a:ext cx="1381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6" name="Rectangle 71"/>
            <p:cNvSpPr>
              <a:spLocks noChangeArrowheads="1"/>
            </p:cNvSpPr>
            <p:nvPr/>
          </p:nvSpPr>
          <p:spPr bwMode="auto">
            <a:xfrm>
              <a:off x="1685926" y="47783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7" name="Rectangle 72"/>
            <p:cNvSpPr>
              <a:spLocks noChangeArrowheads="1"/>
            </p:cNvSpPr>
            <p:nvPr/>
          </p:nvSpPr>
          <p:spPr bwMode="auto">
            <a:xfrm>
              <a:off x="1685926" y="46085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8" name="Rectangle 73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79" name="Rectangle 74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0" name="Rectangle 75"/>
            <p:cNvSpPr>
              <a:spLocks noChangeArrowheads="1"/>
            </p:cNvSpPr>
            <p:nvPr/>
          </p:nvSpPr>
          <p:spPr bwMode="auto">
            <a:xfrm>
              <a:off x="1685926" y="4268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1" name="Rectangle 76"/>
            <p:cNvSpPr>
              <a:spLocks noChangeArrowheads="1"/>
            </p:cNvSpPr>
            <p:nvPr/>
          </p:nvSpPr>
          <p:spPr bwMode="auto">
            <a:xfrm>
              <a:off x="1685926" y="4100513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2" name="Rectangle 77"/>
            <p:cNvSpPr>
              <a:spLocks noChangeArrowheads="1"/>
            </p:cNvSpPr>
            <p:nvPr/>
          </p:nvSpPr>
          <p:spPr bwMode="auto">
            <a:xfrm>
              <a:off x="1685926" y="393065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3" name="Rectangle 78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4" name="Rectangle 79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5" name="Rectangle 80"/>
            <p:cNvSpPr>
              <a:spLocks noChangeArrowheads="1"/>
            </p:cNvSpPr>
            <p:nvPr/>
          </p:nvSpPr>
          <p:spPr bwMode="auto">
            <a:xfrm>
              <a:off x="1685926" y="359092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6" name="Rectangle 81"/>
            <p:cNvSpPr>
              <a:spLocks noChangeArrowheads="1"/>
            </p:cNvSpPr>
            <p:nvPr/>
          </p:nvSpPr>
          <p:spPr bwMode="auto">
            <a:xfrm>
              <a:off x="1685926" y="342106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7" name="Rectangle 82"/>
            <p:cNvSpPr>
              <a:spLocks noChangeArrowheads="1"/>
            </p:cNvSpPr>
            <p:nvPr/>
          </p:nvSpPr>
          <p:spPr bwMode="auto">
            <a:xfrm>
              <a:off x="1685926" y="325120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8" name="Rectangle 83"/>
            <p:cNvSpPr>
              <a:spLocks noChangeArrowheads="1"/>
            </p:cNvSpPr>
            <p:nvPr/>
          </p:nvSpPr>
          <p:spPr bwMode="auto">
            <a:xfrm>
              <a:off x="1685926" y="30813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89" name="Rectangle 84"/>
            <p:cNvSpPr>
              <a:spLocks noChangeArrowheads="1"/>
            </p:cNvSpPr>
            <p:nvPr/>
          </p:nvSpPr>
          <p:spPr bwMode="auto">
            <a:xfrm>
              <a:off x="1685926" y="29114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0" name="Rectangle 85"/>
            <p:cNvSpPr>
              <a:spLocks noChangeArrowheads="1"/>
            </p:cNvSpPr>
            <p:nvPr/>
          </p:nvSpPr>
          <p:spPr bwMode="auto">
            <a:xfrm>
              <a:off x="1685926" y="27432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1" name="Freeform 86"/>
            <p:cNvSpPr>
              <a:spLocks/>
            </p:cNvSpPr>
            <p:nvPr/>
          </p:nvSpPr>
          <p:spPr bwMode="auto">
            <a:xfrm>
              <a:off x="1684338" y="2559050"/>
              <a:ext cx="65088" cy="28575"/>
            </a:xfrm>
            <a:custGeom>
              <a:avLst/>
              <a:gdLst>
                <a:gd name="T0" fmla="*/ 2147483646 w 41"/>
                <a:gd name="T1" fmla="*/ 0 h 18"/>
                <a:gd name="T2" fmla="*/ 2147483646 w 41"/>
                <a:gd name="T3" fmla="*/ 2147483646 h 18"/>
                <a:gd name="T4" fmla="*/ 2147483646 w 41"/>
                <a:gd name="T5" fmla="*/ 2147483646 h 18"/>
                <a:gd name="T6" fmla="*/ 0 w 41"/>
                <a:gd name="T7" fmla="*/ 2147483646 h 18"/>
                <a:gd name="T8" fmla="*/ 2147483646 w 4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"/>
                <a:gd name="T17" fmla="*/ 41 w 4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">
                  <a:moveTo>
                    <a:pt x="2" y="0"/>
                  </a:moveTo>
                  <a:lnTo>
                    <a:pt x="41" y="9"/>
                  </a:lnTo>
                  <a:lnTo>
                    <a:pt x="39" y="18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92" name="Freeform 87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93" name="Freeform 88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394" name="Rectangle 89"/>
            <p:cNvSpPr>
              <a:spLocks noChangeArrowheads="1"/>
            </p:cNvSpPr>
            <p:nvPr/>
          </p:nvSpPr>
          <p:spPr bwMode="auto">
            <a:xfrm>
              <a:off x="1685926" y="22177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5" name="Rectangle 90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6" name="Rectangle 91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7" name="Rectangle 92"/>
            <p:cNvSpPr>
              <a:spLocks noChangeArrowheads="1"/>
            </p:cNvSpPr>
            <p:nvPr/>
          </p:nvSpPr>
          <p:spPr bwMode="auto">
            <a:xfrm>
              <a:off x="1685926" y="18796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8" name="Rectangle 93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399" name="Rectangle 94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400" name="Rectangle 95"/>
            <p:cNvSpPr>
              <a:spLocks noChangeArrowheads="1"/>
            </p:cNvSpPr>
            <p:nvPr/>
          </p:nvSpPr>
          <p:spPr bwMode="auto">
            <a:xfrm>
              <a:off x="1685926" y="1539875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401" name="Rectangle 96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402" name="Rectangle 97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8403" name="Rectangle 98"/>
            <p:cNvSpPr>
              <a:spLocks noChangeArrowheads="1"/>
            </p:cNvSpPr>
            <p:nvPr/>
          </p:nvSpPr>
          <p:spPr bwMode="auto">
            <a:xfrm>
              <a:off x="1138238" y="12588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20 %</a:t>
              </a:r>
              <a:endParaRPr lang="pt-BR" altLang="pt-BR" sz="1800"/>
            </a:p>
          </p:txBody>
        </p:sp>
        <p:sp>
          <p:nvSpPr>
            <p:cNvPr id="98404" name="Rectangle 99"/>
            <p:cNvSpPr>
              <a:spLocks noChangeArrowheads="1"/>
            </p:cNvSpPr>
            <p:nvPr/>
          </p:nvSpPr>
          <p:spPr bwMode="auto">
            <a:xfrm>
              <a:off x="1138238" y="190023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16 %</a:t>
              </a:r>
              <a:endParaRPr lang="pt-BR" altLang="pt-BR" sz="1800"/>
            </a:p>
          </p:txBody>
        </p:sp>
        <p:sp>
          <p:nvSpPr>
            <p:cNvPr id="98405" name="Rectangle 100"/>
            <p:cNvSpPr>
              <a:spLocks noChangeArrowheads="1"/>
            </p:cNvSpPr>
            <p:nvPr/>
          </p:nvSpPr>
          <p:spPr bwMode="auto">
            <a:xfrm>
              <a:off x="1138238" y="259397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12 %</a:t>
              </a:r>
              <a:endParaRPr lang="pt-BR" altLang="pt-BR" sz="1800"/>
            </a:p>
          </p:txBody>
        </p:sp>
        <p:sp>
          <p:nvSpPr>
            <p:cNvPr id="98406" name="Rectangle 101"/>
            <p:cNvSpPr>
              <a:spLocks noChangeArrowheads="1"/>
            </p:cNvSpPr>
            <p:nvPr/>
          </p:nvSpPr>
          <p:spPr bwMode="auto">
            <a:xfrm>
              <a:off x="1246188" y="3289300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8 %</a:t>
              </a:r>
              <a:endParaRPr lang="pt-BR" altLang="pt-BR" sz="1800"/>
            </a:p>
          </p:txBody>
        </p:sp>
        <p:sp>
          <p:nvSpPr>
            <p:cNvPr id="98407" name="Rectangle 102"/>
            <p:cNvSpPr>
              <a:spLocks noChangeArrowheads="1"/>
            </p:cNvSpPr>
            <p:nvPr/>
          </p:nvSpPr>
          <p:spPr bwMode="auto">
            <a:xfrm>
              <a:off x="1246188" y="398303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4 %</a:t>
              </a:r>
              <a:endParaRPr lang="pt-BR" altLang="pt-BR" sz="1800"/>
            </a:p>
          </p:txBody>
        </p:sp>
        <p:sp>
          <p:nvSpPr>
            <p:cNvPr id="98408" name="Rectangle 103"/>
            <p:cNvSpPr>
              <a:spLocks noChangeArrowheads="1"/>
            </p:cNvSpPr>
            <p:nvPr/>
          </p:nvSpPr>
          <p:spPr bwMode="auto">
            <a:xfrm>
              <a:off x="1138238" y="15716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18 %</a:t>
              </a:r>
              <a:endParaRPr lang="pt-BR" altLang="pt-BR" sz="1800"/>
            </a:p>
          </p:txBody>
        </p:sp>
        <p:sp>
          <p:nvSpPr>
            <p:cNvPr id="98409" name="Rectangle 104"/>
            <p:cNvSpPr>
              <a:spLocks noChangeArrowheads="1"/>
            </p:cNvSpPr>
            <p:nvPr/>
          </p:nvSpPr>
          <p:spPr bwMode="auto">
            <a:xfrm>
              <a:off x="1138238" y="23002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14 %</a:t>
              </a:r>
              <a:endParaRPr lang="pt-BR" altLang="pt-BR" sz="1800"/>
            </a:p>
          </p:txBody>
        </p:sp>
        <p:sp>
          <p:nvSpPr>
            <p:cNvPr id="98410" name="Rectangle 105"/>
            <p:cNvSpPr>
              <a:spLocks noChangeArrowheads="1"/>
            </p:cNvSpPr>
            <p:nvPr/>
          </p:nvSpPr>
          <p:spPr bwMode="auto">
            <a:xfrm>
              <a:off x="1138238" y="29940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10 %</a:t>
              </a:r>
              <a:endParaRPr lang="pt-BR" altLang="pt-BR" sz="1800"/>
            </a:p>
          </p:txBody>
        </p:sp>
        <p:sp>
          <p:nvSpPr>
            <p:cNvPr id="98411" name="Rectangle 106"/>
            <p:cNvSpPr>
              <a:spLocks noChangeArrowheads="1"/>
            </p:cNvSpPr>
            <p:nvPr/>
          </p:nvSpPr>
          <p:spPr bwMode="auto">
            <a:xfrm>
              <a:off x="1246188" y="3687763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6 %</a:t>
              </a:r>
              <a:endParaRPr lang="pt-BR" altLang="pt-BR" sz="1800"/>
            </a:p>
          </p:txBody>
        </p:sp>
        <p:sp>
          <p:nvSpPr>
            <p:cNvPr id="98412" name="Rectangle 107"/>
            <p:cNvSpPr>
              <a:spLocks noChangeArrowheads="1"/>
            </p:cNvSpPr>
            <p:nvPr/>
          </p:nvSpPr>
          <p:spPr bwMode="auto">
            <a:xfrm>
              <a:off x="1246188" y="43830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2 %</a:t>
              </a:r>
              <a:endParaRPr lang="pt-BR" altLang="pt-BR" sz="1800"/>
            </a:p>
          </p:txBody>
        </p:sp>
        <p:sp>
          <p:nvSpPr>
            <p:cNvPr id="98413" name="Rectangle 108"/>
            <p:cNvSpPr>
              <a:spLocks noChangeArrowheads="1"/>
            </p:cNvSpPr>
            <p:nvPr/>
          </p:nvSpPr>
          <p:spPr bwMode="auto">
            <a:xfrm>
              <a:off x="1246188" y="46243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0 %</a:t>
              </a:r>
              <a:endParaRPr lang="pt-BR" altLang="pt-BR" sz="1800"/>
            </a:p>
          </p:txBody>
        </p:sp>
        <p:sp>
          <p:nvSpPr>
            <p:cNvPr id="98414" name="Rectangle 109"/>
            <p:cNvSpPr>
              <a:spLocks noChangeArrowheads="1"/>
            </p:cNvSpPr>
            <p:nvPr/>
          </p:nvSpPr>
          <p:spPr bwMode="auto">
            <a:xfrm>
              <a:off x="2354263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8415" name="Rectangle 110"/>
            <p:cNvSpPr>
              <a:spLocks noChangeArrowheads="1"/>
            </p:cNvSpPr>
            <p:nvPr/>
          </p:nvSpPr>
          <p:spPr bwMode="auto">
            <a:xfrm>
              <a:off x="2416176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3 Z</a:t>
              </a:r>
              <a:endParaRPr lang="pt-BR" altLang="pt-BR" sz="1800"/>
            </a:p>
          </p:txBody>
        </p:sp>
        <p:sp>
          <p:nvSpPr>
            <p:cNvPr id="98416" name="Rectangle 111"/>
            <p:cNvSpPr>
              <a:spLocks noChangeArrowheads="1"/>
            </p:cNvSpPr>
            <p:nvPr/>
          </p:nvSpPr>
          <p:spPr bwMode="auto">
            <a:xfrm>
              <a:off x="3227388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8417" name="Rectangle 112"/>
            <p:cNvSpPr>
              <a:spLocks noChangeArrowheads="1"/>
            </p:cNvSpPr>
            <p:nvPr/>
          </p:nvSpPr>
          <p:spPr bwMode="auto">
            <a:xfrm>
              <a:off x="3289301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Z</a:t>
              </a:r>
              <a:endParaRPr lang="pt-BR" altLang="pt-BR" sz="1800"/>
            </a:p>
          </p:txBody>
        </p:sp>
        <p:sp>
          <p:nvSpPr>
            <p:cNvPr id="98418" name="Rectangle 113"/>
            <p:cNvSpPr>
              <a:spLocks noChangeArrowheads="1"/>
            </p:cNvSpPr>
            <p:nvPr/>
          </p:nvSpPr>
          <p:spPr bwMode="auto">
            <a:xfrm>
              <a:off x="4083051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8419" name="Rectangle 114"/>
            <p:cNvSpPr>
              <a:spLocks noChangeArrowheads="1"/>
            </p:cNvSpPr>
            <p:nvPr/>
          </p:nvSpPr>
          <p:spPr bwMode="auto">
            <a:xfrm>
              <a:off x="4144963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 Z</a:t>
              </a:r>
              <a:endParaRPr lang="pt-BR" altLang="pt-BR" sz="1800"/>
            </a:p>
          </p:txBody>
        </p:sp>
        <p:sp>
          <p:nvSpPr>
            <p:cNvPr id="98420" name="Rectangle 115"/>
            <p:cNvSpPr>
              <a:spLocks noChangeArrowheads="1"/>
            </p:cNvSpPr>
            <p:nvPr/>
          </p:nvSpPr>
          <p:spPr bwMode="auto">
            <a:xfrm>
              <a:off x="5011738" y="4870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pt-BR" altLang="pt-BR" sz="1800"/>
            </a:p>
          </p:txBody>
        </p:sp>
        <p:sp>
          <p:nvSpPr>
            <p:cNvPr id="98421" name="Rectangle 116"/>
            <p:cNvSpPr>
              <a:spLocks noChangeArrowheads="1"/>
            </p:cNvSpPr>
            <p:nvPr/>
          </p:nvSpPr>
          <p:spPr bwMode="auto">
            <a:xfrm>
              <a:off x="5708651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+1 Z</a:t>
              </a:r>
              <a:endParaRPr lang="pt-BR" altLang="pt-BR" sz="1800"/>
            </a:p>
          </p:txBody>
        </p:sp>
        <p:sp>
          <p:nvSpPr>
            <p:cNvPr id="98422" name="Rectangle 117"/>
            <p:cNvSpPr>
              <a:spLocks noChangeArrowheads="1"/>
            </p:cNvSpPr>
            <p:nvPr/>
          </p:nvSpPr>
          <p:spPr bwMode="auto">
            <a:xfrm>
              <a:off x="6580188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+2 Z</a:t>
              </a:r>
              <a:endParaRPr lang="pt-BR" altLang="pt-BR" sz="1800"/>
            </a:p>
          </p:txBody>
        </p:sp>
        <p:sp>
          <p:nvSpPr>
            <p:cNvPr id="98423" name="Rectangle 118"/>
            <p:cNvSpPr>
              <a:spLocks noChangeArrowheads="1"/>
            </p:cNvSpPr>
            <p:nvPr/>
          </p:nvSpPr>
          <p:spPr bwMode="auto">
            <a:xfrm>
              <a:off x="7450138" y="4870450"/>
              <a:ext cx="477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+3 Z</a:t>
              </a:r>
              <a:endParaRPr lang="pt-BR" altLang="pt-BR" sz="1800"/>
            </a:p>
          </p:txBody>
        </p:sp>
        <p:sp>
          <p:nvSpPr>
            <p:cNvPr id="98424" name="Rectangle 119"/>
            <p:cNvSpPr>
              <a:spLocks noChangeArrowheads="1"/>
            </p:cNvSpPr>
            <p:nvPr/>
          </p:nvSpPr>
          <p:spPr bwMode="auto">
            <a:xfrm>
              <a:off x="2262188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p0,13</a:t>
              </a:r>
              <a:endParaRPr lang="pt-BR" altLang="pt-BR" sz="1800"/>
            </a:p>
          </p:txBody>
        </p:sp>
        <p:sp>
          <p:nvSpPr>
            <p:cNvPr id="98425" name="Rectangle 120"/>
            <p:cNvSpPr>
              <a:spLocks noChangeArrowheads="1"/>
            </p:cNvSpPr>
            <p:nvPr/>
          </p:nvSpPr>
          <p:spPr bwMode="auto">
            <a:xfrm>
              <a:off x="3135313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p2,28</a:t>
              </a:r>
              <a:endParaRPr lang="pt-BR" altLang="pt-BR" sz="1800"/>
            </a:p>
          </p:txBody>
        </p:sp>
        <p:sp>
          <p:nvSpPr>
            <p:cNvPr id="98426" name="Rectangle 121"/>
            <p:cNvSpPr>
              <a:spLocks noChangeArrowheads="1"/>
            </p:cNvSpPr>
            <p:nvPr/>
          </p:nvSpPr>
          <p:spPr bwMode="auto">
            <a:xfrm>
              <a:off x="3990976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p15,8</a:t>
              </a:r>
              <a:endParaRPr lang="pt-BR" altLang="pt-BR" sz="1800"/>
            </a:p>
          </p:txBody>
        </p:sp>
        <p:sp>
          <p:nvSpPr>
            <p:cNvPr id="98427" name="Rectangle 122"/>
            <p:cNvSpPr>
              <a:spLocks noChangeArrowheads="1"/>
            </p:cNvSpPr>
            <p:nvPr/>
          </p:nvSpPr>
          <p:spPr bwMode="auto">
            <a:xfrm>
              <a:off x="4894263" y="5100638"/>
              <a:ext cx="3366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p50</a:t>
              </a:r>
              <a:endParaRPr lang="pt-BR" altLang="pt-BR" sz="1800"/>
            </a:p>
          </p:txBody>
        </p:sp>
        <p:sp>
          <p:nvSpPr>
            <p:cNvPr id="98428" name="Rectangle 123"/>
            <p:cNvSpPr>
              <a:spLocks noChangeArrowheads="1"/>
            </p:cNvSpPr>
            <p:nvPr/>
          </p:nvSpPr>
          <p:spPr bwMode="auto">
            <a:xfrm>
              <a:off x="4600576" y="5284788"/>
              <a:ext cx="10191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(mediana)</a:t>
              </a:r>
              <a:endParaRPr lang="pt-BR" altLang="pt-BR" sz="1800"/>
            </a:p>
          </p:txBody>
        </p:sp>
        <p:sp>
          <p:nvSpPr>
            <p:cNvPr id="98429" name="Rectangle 124"/>
            <p:cNvSpPr>
              <a:spLocks noChangeArrowheads="1"/>
            </p:cNvSpPr>
            <p:nvPr/>
          </p:nvSpPr>
          <p:spPr bwMode="auto">
            <a:xfrm>
              <a:off x="5630863" y="5118100"/>
              <a:ext cx="5033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p84,2</a:t>
              </a:r>
              <a:endParaRPr lang="pt-BR" altLang="pt-BR" sz="1800"/>
            </a:p>
          </p:txBody>
        </p:sp>
        <p:sp>
          <p:nvSpPr>
            <p:cNvPr id="98430" name="Rectangle 125"/>
            <p:cNvSpPr>
              <a:spLocks noChangeArrowheads="1"/>
            </p:cNvSpPr>
            <p:nvPr/>
          </p:nvSpPr>
          <p:spPr bwMode="auto">
            <a:xfrm>
              <a:off x="6456363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p97,78</a:t>
              </a:r>
              <a:endParaRPr lang="pt-BR" altLang="pt-BR" sz="1800"/>
            </a:p>
          </p:txBody>
        </p:sp>
        <p:sp>
          <p:nvSpPr>
            <p:cNvPr id="98431" name="Rectangle 126"/>
            <p:cNvSpPr>
              <a:spLocks noChangeArrowheads="1"/>
            </p:cNvSpPr>
            <p:nvPr/>
          </p:nvSpPr>
          <p:spPr bwMode="auto">
            <a:xfrm>
              <a:off x="7327901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p99,87</a:t>
              </a:r>
              <a:endParaRPr lang="pt-BR" altLang="pt-BR" sz="1800"/>
            </a:p>
          </p:txBody>
        </p:sp>
        <p:sp>
          <p:nvSpPr>
            <p:cNvPr id="98432" name="Rectangle 127"/>
            <p:cNvSpPr>
              <a:spLocks noChangeArrowheads="1"/>
            </p:cNvSpPr>
            <p:nvPr/>
          </p:nvSpPr>
          <p:spPr bwMode="auto">
            <a:xfrm rot="-5400000">
              <a:off x="-302597" y="2834163"/>
              <a:ext cx="211295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Frqüência do valor na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na população normal </a:t>
              </a:r>
              <a:endParaRPr lang="pt-BR" altLang="pt-BR" sz="1800"/>
            </a:p>
          </p:txBody>
        </p:sp>
        <p:sp>
          <p:nvSpPr>
            <p:cNvPr id="98433" name="Rectangle 129"/>
            <p:cNvSpPr>
              <a:spLocks noChangeArrowheads="1"/>
            </p:cNvSpPr>
            <p:nvPr/>
          </p:nvSpPr>
          <p:spPr bwMode="auto">
            <a:xfrm>
              <a:off x="3886201" y="838200"/>
              <a:ext cx="2608263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900">
                  <a:solidFill>
                    <a:srgbClr val="000000"/>
                  </a:solidFill>
                  <a:latin typeface="Calibri" panose="020F0502020204030204" pitchFamily="34" charset="0"/>
                </a:rPr>
                <a:t>Curva de Gauss</a:t>
              </a:r>
              <a:endParaRPr lang="pt-BR" altLang="pt-BR" sz="1800"/>
            </a:p>
          </p:txBody>
        </p:sp>
        <p:sp>
          <p:nvSpPr>
            <p:cNvPr id="98434" name="Rectangle 130"/>
            <p:cNvSpPr>
              <a:spLocks noChangeArrowheads="1"/>
            </p:cNvSpPr>
            <p:nvPr/>
          </p:nvSpPr>
          <p:spPr bwMode="auto">
            <a:xfrm>
              <a:off x="792163" y="5495925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Z</a:t>
              </a:r>
              <a:endParaRPr lang="pt-BR" altLang="pt-BR" sz="1800"/>
            </a:p>
          </p:txBody>
        </p:sp>
        <p:sp>
          <p:nvSpPr>
            <p:cNvPr id="98435" name="Rectangle 131"/>
            <p:cNvSpPr>
              <a:spLocks noChangeArrowheads="1"/>
            </p:cNvSpPr>
            <p:nvPr/>
          </p:nvSpPr>
          <p:spPr bwMode="auto">
            <a:xfrm>
              <a:off x="900113" y="5495925"/>
              <a:ext cx="2454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escore Z (desvios padrão)</a:t>
              </a:r>
              <a:endParaRPr lang="pt-BR" altLang="pt-BR" sz="1800"/>
            </a:p>
          </p:txBody>
        </p:sp>
        <p:sp>
          <p:nvSpPr>
            <p:cNvPr id="98436" name="Rectangle 132"/>
            <p:cNvSpPr>
              <a:spLocks noChangeArrowheads="1"/>
            </p:cNvSpPr>
            <p:nvPr/>
          </p:nvSpPr>
          <p:spPr bwMode="auto">
            <a:xfrm>
              <a:off x="792163" y="5759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endParaRPr lang="pt-BR" altLang="pt-BR" sz="1800"/>
            </a:p>
          </p:txBody>
        </p:sp>
        <p:sp>
          <p:nvSpPr>
            <p:cNvPr id="98437" name="Rectangle 133"/>
            <p:cNvSpPr>
              <a:spLocks noChangeArrowheads="1"/>
            </p:cNvSpPr>
            <p:nvPr/>
          </p:nvSpPr>
          <p:spPr bwMode="auto">
            <a:xfrm>
              <a:off x="900113" y="5759450"/>
              <a:ext cx="3503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percentil correspondente ao escore Z</a:t>
              </a:r>
              <a:endParaRPr lang="pt-BR" altLang="pt-BR" sz="1800"/>
            </a:p>
          </p:txBody>
        </p:sp>
      </p:grpSp>
      <p:cxnSp>
        <p:nvCxnSpPr>
          <p:cNvPr id="130" name="Conector reto 129"/>
          <p:cNvCxnSpPr/>
          <p:nvPr/>
        </p:nvCxnSpPr>
        <p:spPr>
          <a:xfrm rot="5400000">
            <a:off x="4900613" y="3746500"/>
            <a:ext cx="200025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5484813" y="4808538"/>
            <a:ext cx="785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2" name="Conector de seta reta 131"/>
          <p:cNvCxnSpPr/>
          <p:nvPr/>
        </p:nvCxnSpPr>
        <p:spPr>
          <a:xfrm rot="10800000">
            <a:off x="1731963" y="2752725"/>
            <a:ext cx="414337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ipse 132"/>
          <p:cNvSpPr/>
          <p:nvPr/>
        </p:nvSpPr>
        <p:spPr>
          <a:xfrm>
            <a:off x="1082675" y="2541588"/>
            <a:ext cx="500063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1" name="Grupo 2"/>
          <p:cNvGrpSpPr>
            <a:grpSpLocks/>
          </p:cNvGrpSpPr>
          <p:nvPr/>
        </p:nvGrpSpPr>
        <p:grpSpPr bwMode="auto">
          <a:xfrm>
            <a:off x="265113" y="671513"/>
            <a:ext cx="8593137" cy="5513387"/>
            <a:chOff x="265113" y="671513"/>
            <a:chExt cx="8593137" cy="5513387"/>
          </a:xfrm>
        </p:grpSpPr>
        <p:sp>
          <p:nvSpPr>
            <p:cNvPr id="993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5750" y="671513"/>
              <a:ext cx="8572500" cy="551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495925" y="4824413"/>
              <a:ext cx="785813" cy="6429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99339" name="AutoShape 8"/>
            <p:cNvSpPr>
              <a:spLocks noChangeAspect="1" noChangeArrowheads="1" noTextEdit="1"/>
            </p:cNvSpPr>
            <p:nvPr/>
          </p:nvSpPr>
          <p:spPr bwMode="auto">
            <a:xfrm>
              <a:off x="265113" y="714375"/>
              <a:ext cx="8521700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40" name="Rectangle 10"/>
            <p:cNvSpPr>
              <a:spLocks noChangeArrowheads="1"/>
            </p:cNvSpPr>
            <p:nvPr/>
          </p:nvSpPr>
          <p:spPr bwMode="auto">
            <a:xfrm>
              <a:off x="295276" y="792163"/>
              <a:ext cx="8461375" cy="5319713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1" name="Freeform 11"/>
            <p:cNvSpPr>
              <a:spLocks noEditPoints="1"/>
            </p:cNvSpPr>
            <p:nvPr/>
          </p:nvSpPr>
          <p:spPr bwMode="auto">
            <a:xfrm>
              <a:off x="273051" y="768350"/>
              <a:ext cx="8505825" cy="5367338"/>
            </a:xfrm>
            <a:custGeom>
              <a:avLst/>
              <a:gdLst>
                <a:gd name="T0" fmla="*/ 0 w 8816"/>
                <a:gd name="T1" fmla="*/ 2147483646 h 5568"/>
                <a:gd name="T2" fmla="*/ 2147483646 w 8816"/>
                <a:gd name="T3" fmla="*/ 0 h 5568"/>
                <a:gd name="T4" fmla="*/ 2147483646 w 8816"/>
                <a:gd name="T5" fmla="*/ 0 h 5568"/>
                <a:gd name="T6" fmla="*/ 2147483646 w 8816"/>
                <a:gd name="T7" fmla="*/ 2147483646 h 5568"/>
                <a:gd name="T8" fmla="*/ 2147483646 w 8816"/>
                <a:gd name="T9" fmla="*/ 2147483646 h 5568"/>
                <a:gd name="T10" fmla="*/ 2147483646 w 8816"/>
                <a:gd name="T11" fmla="*/ 2147483646 h 5568"/>
                <a:gd name="T12" fmla="*/ 2147483646 w 8816"/>
                <a:gd name="T13" fmla="*/ 2147483646 h 5568"/>
                <a:gd name="T14" fmla="*/ 0 w 8816"/>
                <a:gd name="T15" fmla="*/ 2147483646 h 5568"/>
                <a:gd name="T16" fmla="*/ 0 w 8816"/>
                <a:gd name="T17" fmla="*/ 2147483646 h 5568"/>
                <a:gd name="T18" fmla="*/ 2147483646 w 8816"/>
                <a:gd name="T19" fmla="*/ 2147483646 h 5568"/>
                <a:gd name="T20" fmla="*/ 2147483646 w 8816"/>
                <a:gd name="T21" fmla="*/ 2147483646 h 5568"/>
                <a:gd name="T22" fmla="*/ 2147483646 w 8816"/>
                <a:gd name="T23" fmla="*/ 2147483646 h 5568"/>
                <a:gd name="T24" fmla="*/ 2147483646 w 8816"/>
                <a:gd name="T25" fmla="*/ 2147483646 h 5568"/>
                <a:gd name="T26" fmla="*/ 2147483646 w 8816"/>
                <a:gd name="T27" fmla="*/ 2147483646 h 5568"/>
                <a:gd name="T28" fmla="*/ 2147483646 w 8816"/>
                <a:gd name="T29" fmla="*/ 2147483646 h 5568"/>
                <a:gd name="T30" fmla="*/ 2147483646 w 8816"/>
                <a:gd name="T31" fmla="*/ 2147483646 h 5568"/>
                <a:gd name="T32" fmla="*/ 2147483646 w 8816"/>
                <a:gd name="T33" fmla="*/ 2147483646 h 5568"/>
                <a:gd name="T34" fmla="*/ 2147483646 w 8816"/>
                <a:gd name="T35" fmla="*/ 2147483646 h 55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16"/>
                <a:gd name="T55" fmla="*/ 0 h 5568"/>
                <a:gd name="T56" fmla="*/ 8816 w 8816"/>
                <a:gd name="T57" fmla="*/ 5568 h 55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16" h="556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8792" y="0"/>
                  </a:lnTo>
                  <a:cubicBezTo>
                    <a:pt x="8806" y="0"/>
                    <a:pt x="8816" y="11"/>
                    <a:pt x="8816" y="24"/>
                  </a:cubicBezTo>
                  <a:lnTo>
                    <a:pt x="8816" y="5544"/>
                  </a:lnTo>
                  <a:cubicBezTo>
                    <a:pt x="8816" y="5558"/>
                    <a:pt x="8806" y="5568"/>
                    <a:pt x="8792" y="5568"/>
                  </a:cubicBezTo>
                  <a:lnTo>
                    <a:pt x="24" y="5568"/>
                  </a:lnTo>
                  <a:cubicBezTo>
                    <a:pt x="11" y="5568"/>
                    <a:pt x="0" y="5558"/>
                    <a:pt x="0" y="5544"/>
                  </a:cubicBezTo>
                  <a:lnTo>
                    <a:pt x="0" y="24"/>
                  </a:lnTo>
                  <a:close/>
                  <a:moveTo>
                    <a:pt x="48" y="5544"/>
                  </a:moveTo>
                  <a:lnTo>
                    <a:pt x="24" y="5520"/>
                  </a:lnTo>
                  <a:lnTo>
                    <a:pt x="8792" y="5520"/>
                  </a:lnTo>
                  <a:lnTo>
                    <a:pt x="8768" y="5544"/>
                  </a:lnTo>
                  <a:lnTo>
                    <a:pt x="8768" y="24"/>
                  </a:lnTo>
                  <a:lnTo>
                    <a:pt x="879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544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42" name="Rectangle 12"/>
            <p:cNvSpPr>
              <a:spLocks noChangeArrowheads="1"/>
            </p:cNvSpPr>
            <p:nvPr/>
          </p:nvSpPr>
          <p:spPr bwMode="auto">
            <a:xfrm>
              <a:off x="1677988" y="1370013"/>
              <a:ext cx="6746875" cy="34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3" name="Rectangle 13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4" name="Rectangle 14"/>
            <p:cNvSpPr>
              <a:spLocks noChangeArrowheads="1"/>
            </p:cNvSpPr>
            <p:nvPr/>
          </p:nvSpPr>
          <p:spPr bwMode="auto">
            <a:xfrm>
              <a:off x="50434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5" name="Rectangle 15"/>
            <p:cNvSpPr>
              <a:spLocks noChangeArrowheads="1"/>
            </p:cNvSpPr>
            <p:nvPr/>
          </p:nvSpPr>
          <p:spPr bwMode="auto">
            <a:xfrm>
              <a:off x="58928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6" name="Freeform 16"/>
            <p:cNvSpPr>
              <a:spLocks/>
            </p:cNvSpPr>
            <p:nvPr/>
          </p:nvSpPr>
          <p:spPr bwMode="auto">
            <a:xfrm>
              <a:off x="6726238" y="1377950"/>
              <a:ext cx="30163" cy="3408363"/>
            </a:xfrm>
            <a:custGeom>
              <a:avLst/>
              <a:gdLst>
                <a:gd name="T0" fmla="*/ 0 w 19"/>
                <a:gd name="T1" fmla="*/ 2147483646 h 2147"/>
                <a:gd name="T2" fmla="*/ 2147483646 w 19"/>
                <a:gd name="T3" fmla="*/ 0 h 2147"/>
                <a:gd name="T4" fmla="*/ 2147483646 w 19"/>
                <a:gd name="T5" fmla="*/ 0 h 2147"/>
                <a:gd name="T6" fmla="*/ 2147483646 w 19"/>
                <a:gd name="T7" fmla="*/ 2147483646 h 2147"/>
                <a:gd name="T8" fmla="*/ 0 w 19"/>
                <a:gd name="T9" fmla="*/ 2147483646 h 2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47"/>
                <a:gd name="T17" fmla="*/ 19 w 19"/>
                <a:gd name="T18" fmla="*/ 2147 h 2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47">
                  <a:moveTo>
                    <a:pt x="0" y="2147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2147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47" name="Rectangle 17"/>
            <p:cNvSpPr>
              <a:spLocks noChangeArrowheads="1"/>
            </p:cNvSpPr>
            <p:nvPr/>
          </p:nvSpPr>
          <p:spPr bwMode="auto">
            <a:xfrm>
              <a:off x="75755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8" name="Rectangle 18"/>
            <p:cNvSpPr>
              <a:spLocks noChangeArrowheads="1"/>
            </p:cNvSpPr>
            <p:nvPr/>
          </p:nvSpPr>
          <p:spPr bwMode="auto">
            <a:xfrm>
              <a:off x="5027613" y="1370013"/>
              <a:ext cx="31750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49" name="Rectangle 19"/>
            <p:cNvSpPr>
              <a:spLocks noChangeArrowheads="1"/>
            </p:cNvSpPr>
            <p:nvPr/>
          </p:nvSpPr>
          <p:spPr bwMode="auto">
            <a:xfrm>
              <a:off x="421005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50" name="Rectangle 20"/>
            <p:cNvSpPr>
              <a:spLocks noChangeArrowheads="1"/>
            </p:cNvSpPr>
            <p:nvPr/>
          </p:nvSpPr>
          <p:spPr bwMode="auto">
            <a:xfrm>
              <a:off x="3360738" y="1377950"/>
              <a:ext cx="15875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51" name="Rectangle 21"/>
            <p:cNvSpPr>
              <a:spLocks noChangeArrowheads="1"/>
            </p:cNvSpPr>
            <p:nvPr/>
          </p:nvSpPr>
          <p:spPr bwMode="auto">
            <a:xfrm>
              <a:off x="2527301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52" name="Freeform 22"/>
            <p:cNvSpPr>
              <a:spLocks noEditPoints="1"/>
            </p:cNvSpPr>
            <p:nvPr/>
          </p:nvSpPr>
          <p:spPr bwMode="auto">
            <a:xfrm>
              <a:off x="1685926" y="4438650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3" name="Freeform 23"/>
            <p:cNvSpPr>
              <a:spLocks noEditPoints="1"/>
            </p:cNvSpPr>
            <p:nvPr/>
          </p:nvSpPr>
          <p:spPr bwMode="auto">
            <a:xfrm>
              <a:off x="1685926" y="4100513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4" name="Freeform 24"/>
            <p:cNvSpPr>
              <a:spLocks noEditPoints="1"/>
            </p:cNvSpPr>
            <p:nvPr/>
          </p:nvSpPr>
          <p:spPr bwMode="auto">
            <a:xfrm>
              <a:off x="1685926" y="376078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5" name="Freeform 25"/>
            <p:cNvSpPr>
              <a:spLocks noEditPoints="1"/>
            </p:cNvSpPr>
            <p:nvPr/>
          </p:nvSpPr>
          <p:spPr bwMode="auto">
            <a:xfrm>
              <a:off x="1685926" y="3421063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6" name="Freeform 26"/>
            <p:cNvSpPr>
              <a:spLocks noEditPoints="1"/>
            </p:cNvSpPr>
            <p:nvPr/>
          </p:nvSpPr>
          <p:spPr bwMode="auto">
            <a:xfrm>
              <a:off x="1685926" y="3081338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7" name="Freeform 27"/>
            <p:cNvSpPr>
              <a:spLocks noEditPoints="1"/>
            </p:cNvSpPr>
            <p:nvPr/>
          </p:nvSpPr>
          <p:spPr bwMode="auto">
            <a:xfrm>
              <a:off x="1685926" y="2743200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8" name="Freeform 28"/>
            <p:cNvSpPr>
              <a:spLocks noEditPoints="1"/>
            </p:cNvSpPr>
            <p:nvPr/>
          </p:nvSpPr>
          <p:spPr bwMode="auto">
            <a:xfrm>
              <a:off x="1685926" y="2387600"/>
              <a:ext cx="6745288" cy="31750"/>
            </a:xfrm>
            <a:custGeom>
              <a:avLst/>
              <a:gdLst>
                <a:gd name="T0" fmla="*/ 2147483646 w 4249"/>
                <a:gd name="T1" fmla="*/ 2147483646 h 20"/>
                <a:gd name="T2" fmla="*/ 2147483646 w 4249"/>
                <a:gd name="T3" fmla="*/ 2147483646 h 20"/>
                <a:gd name="T4" fmla="*/ 2147483646 w 4249"/>
                <a:gd name="T5" fmla="*/ 2147483646 h 20"/>
                <a:gd name="T6" fmla="*/ 2147483646 w 4249"/>
                <a:gd name="T7" fmla="*/ 2147483646 h 20"/>
                <a:gd name="T8" fmla="*/ 2147483646 w 4249"/>
                <a:gd name="T9" fmla="*/ 2147483646 h 20"/>
                <a:gd name="T10" fmla="*/ 2147483646 w 4249"/>
                <a:gd name="T11" fmla="*/ 2147483646 h 20"/>
                <a:gd name="T12" fmla="*/ 2147483646 w 4249"/>
                <a:gd name="T13" fmla="*/ 2147483646 h 20"/>
                <a:gd name="T14" fmla="*/ 2147483646 w 4249"/>
                <a:gd name="T15" fmla="*/ 2147483646 h 20"/>
                <a:gd name="T16" fmla="*/ 2147483646 w 4249"/>
                <a:gd name="T17" fmla="*/ 2147483646 h 20"/>
                <a:gd name="T18" fmla="*/ 2147483646 w 4249"/>
                <a:gd name="T19" fmla="*/ 2147483646 h 20"/>
                <a:gd name="T20" fmla="*/ 2147483646 w 4249"/>
                <a:gd name="T21" fmla="*/ 2147483646 h 20"/>
                <a:gd name="T22" fmla="*/ 2147483646 w 4249"/>
                <a:gd name="T23" fmla="*/ 2147483646 h 20"/>
                <a:gd name="T24" fmla="*/ 2147483646 w 4249"/>
                <a:gd name="T25" fmla="*/ 2147483646 h 20"/>
                <a:gd name="T26" fmla="*/ 2147483646 w 4249"/>
                <a:gd name="T27" fmla="*/ 2147483646 h 20"/>
                <a:gd name="T28" fmla="*/ 2147483646 w 4249"/>
                <a:gd name="T29" fmla="*/ 2147483646 h 20"/>
                <a:gd name="T30" fmla="*/ 2147483646 w 4249"/>
                <a:gd name="T31" fmla="*/ 2147483646 h 20"/>
                <a:gd name="T32" fmla="*/ 2147483646 w 4249"/>
                <a:gd name="T33" fmla="*/ 2147483646 h 20"/>
                <a:gd name="T34" fmla="*/ 2147483646 w 4249"/>
                <a:gd name="T35" fmla="*/ 2147483646 h 20"/>
                <a:gd name="T36" fmla="*/ 2147483646 w 4249"/>
                <a:gd name="T37" fmla="*/ 2147483646 h 20"/>
                <a:gd name="T38" fmla="*/ 2147483646 w 4249"/>
                <a:gd name="T39" fmla="*/ 2147483646 h 20"/>
                <a:gd name="T40" fmla="*/ 2147483646 w 4249"/>
                <a:gd name="T41" fmla="*/ 2147483646 h 20"/>
                <a:gd name="T42" fmla="*/ 2147483646 w 4249"/>
                <a:gd name="T43" fmla="*/ 2147483646 h 20"/>
                <a:gd name="T44" fmla="*/ 2147483646 w 4249"/>
                <a:gd name="T45" fmla="*/ 2147483646 h 20"/>
                <a:gd name="T46" fmla="*/ 2147483646 w 4249"/>
                <a:gd name="T47" fmla="*/ 2147483646 h 20"/>
                <a:gd name="T48" fmla="*/ 2147483646 w 4249"/>
                <a:gd name="T49" fmla="*/ 2147483646 h 20"/>
                <a:gd name="T50" fmla="*/ 2147483646 w 4249"/>
                <a:gd name="T51" fmla="*/ 2147483646 h 20"/>
                <a:gd name="T52" fmla="*/ 2147483646 w 4249"/>
                <a:gd name="T53" fmla="*/ 2147483646 h 20"/>
                <a:gd name="T54" fmla="*/ 2147483646 w 4249"/>
                <a:gd name="T55" fmla="*/ 2147483646 h 20"/>
                <a:gd name="T56" fmla="*/ 2147483646 w 4249"/>
                <a:gd name="T57" fmla="*/ 2147483646 h 20"/>
                <a:gd name="T58" fmla="*/ 2147483646 w 4249"/>
                <a:gd name="T59" fmla="*/ 2147483646 h 20"/>
                <a:gd name="T60" fmla="*/ 2147483646 w 4249"/>
                <a:gd name="T61" fmla="*/ 2147483646 h 20"/>
                <a:gd name="T62" fmla="*/ 2147483646 w 4249"/>
                <a:gd name="T63" fmla="*/ 2147483646 h 20"/>
                <a:gd name="T64" fmla="*/ 2147483646 w 4249"/>
                <a:gd name="T65" fmla="*/ 2147483646 h 20"/>
                <a:gd name="T66" fmla="*/ 2147483646 w 4249"/>
                <a:gd name="T67" fmla="*/ 2147483646 h 20"/>
                <a:gd name="T68" fmla="*/ 2147483646 w 4249"/>
                <a:gd name="T69" fmla="*/ 2147483646 h 20"/>
                <a:gd name="T70" fmla="*/ 2147483646 w 4249"/>
                <a:gd name="T71" fmla="*/ 2147483646 h 20"/>
                <a:gd name="T72" fmla="*/ 2147483646 w 4249"/>
                <a:gd name="T73" fmla="*/ 2147483646 h 20"/>
                <a:gd name="T74" fmla="*/ 2147483646 w 4249"/>
                <a:gd name="T75" fmla="*/ 2147483646 h 20"/>
                <a:gd name="T76" fmla="*/ 2147483646 w 4249"/>
                <a:gd name="T77" fmla="*/ 2147483646 h 20"/>
                <a:gd name="T78" fmla="*/ 2147483646 w 4249"/>
                <a:gd name="T79" fmla="*/ 2147483646 h 20"/>
                <a:gd name="T80" fmla="*/ 2147483646 w 4249"/>
                <a:gd name="T81" fmla="*/ 2147483646 h 20"/>
                <a:gd name="T82" fmla="*/ 2147483646 w 4249"/>
                <a:gd name="T83" fmla="*/ 2147483646 h 20"/>
                <a:gd name="T84" fmla="*/ 2147483646 w 4249"/>
                <a:gd name="T85" fmla="*/ 2147483646 h 20"/>
                <a:gd name="T86" fmla="*/ 2147483646 w 4249"/>
                <a:gd name="T87" fmla="*/ 2147483646 h 20"/>
                <a:gd name="T88" fmla="*/ 2147483646 w 4249"/>
                <a:gd name="T89" fmla="*/ 2147483646 h 20"/>
                <a:gd name="T90" fmla="*/ 2147483646 w 4249"/>
                <a:gd name="T91" fmla="*/ 2147483646 h 20"/>
                <a:gd name="T92" fmla="*/ 2147483646 w 4249"/>
                <a:gd name="T93" fmla="*/ 2147483646 h 20"/>
                <a:gd name="T94" fmla="*/ 2147483646 w 4249"/>
                <a:gd name="T95" fmla="*/ 2147483646 h 20"/>
                <a:gd name="T96" fmla="*/ 2147483646 w 4249"/>
                <a:gd name="T97" fmla="*/ 2147483646 h 20"/>
                <a:gd name="T98" fmla="*/ 2147483646 w 4249"/>
                <a:gd name="T99" fmla="*/ 2147483646 h 20"/>
                <a:gd name="T100" fmla="*/ 2147483646 w 4249"/>
                <a:gd name="T101" fmla="*/ 2147483646 h 20"/>
                <a:gd name="T102" fmla="*/ 2147483646 w 4249"/>
                <a:gd name="T103" fmla="*/ 2147483646 h 20"/>
                <a:gd name="T104" fmla="*/ 2147483646 w 4249"/>
                <a:gd name="T105" fmla="*/ 2147483646 h 20"/>
                <a:gd name="T106" fmla="*/ 2147483646 w 4249"/>
                <a:gd name="T107" fmla="*/ 2147483646 h 20"/>
                <a:gd name="T108" fmla="*/ 2147483646 w 4249"/>
                <a:gd name="T109" fmla="*/ 2147483646 h 20"/>
                <a:gd name="T110" fmla="*/ 2147483646 w 4249"/>
                <a:gd name="T111" fmla="*/ 2147483646 h 20"/>
                <a:gd name="T112" fmla="*/ 2147483646 w 4249"/>
                <a:gd name="T113" fmla="*/ 2147483646 h 20"/>
                <a:gd name="T114" fmla="*/ 2147483646 w 4249"/>
                <a:gd name="T115" fmla="*/ 2147483646 h 20"/>
                <a:gd name="T116" fmla="*/ 2147483646 w 4249"/>
                <a:gd name="T117" fmla="*/ 2147483646 h 20"/>
                <a:gd name="T118" fmla="*/ 2147483646 w 4249"/>
                <a:gd name="T119" fmla="*/ 2147483646 h 20"/>
                <a:gd name="T120" fmla="*/ 2147483646 w 4249"/>
                <a:gd name="T121" fmla="*/ 2147483646 h 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20"/>
                <a:gd name="T185" fmla="*/ 4249 w 4249"/>
                <a:gd name="T186" fmla="*/ 20 h 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20">
                  <a:moveTo>
                    <a:pt x="0" y="0"/>
                  </a:moveTo>
                  <a:lnTo>
                    <a:pt x="29" y="1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1"/>
                  </a:moveTo>
                  <a:lnTo>
                    <a:pt x="68" y="1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1"/>
                  </a:lnTo>
                  <a:close/>
                  <a:moveTo>
                    <a:pt x="78" y="1"/>
                  </a:moveTo>
                  <a:lnTo>
                    <a:pt x="107" y="1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1"/>
                  </a:lnTo>
                  <a:close/>
                  <a:moveTo>
                    <a:pt x="117" y="1"/>
                  </a:moveTo>
                  <a:lnTo>
                    <a:pt x="146" y="1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1"/>
                  </a:lnTo>
                  <a:close/>
                  <a:moveTo>
                    <a:pt x="156" y="1"/>
                  </a:moveTo>
                  <a:lnTo>
                    <a:pt x="185" y="1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1"/>
                  </a:lnTo>
                  <a:close/>
                  <a:moveTo>
                    <a:pt x="195" y="1"/>
                  </a:moveTo>
                  <a:lnTo>
                    <a:pt x="224" y="1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1"/>
                  </a:lnTo>
                  <a:close/>
                  <a:moveTo>
                    <a:pt x="234" y="1"/>
                  </a:moveTo>
                  <a:lnTo>
                    <a:pt x="263" y="1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1"/>
                  </a:lnTo>
                  <a:close/>
                  <a:moveTo>
                    <a:pt x="273" y="1"/>
                  </a:moveTo>
                  <a:lnTo>
                    <a:pt x="302" y="1"/>
                  </a:lnTo>
                  <a:lnTo>
                    <a:pt x="302" y="11"/>
                  </a:lnTo>
                  <a:lnTo>
                    <a:pt x="273" y="11"/>
                  </a:lnTo>
                  <a:lnTo>
                    <a:pt x="273" y="1"/>
                  </a:lnTo>
                  <a:close/>
                  <a:moveTo>
                    <a:pt x="311" y="1"/>
                  </a:moveTo>
                  <a:lnTo>
                    <a:pt x="341" y="1"/>
                  </a:lnTo>
                  <a:lnTo>
                    <a:pt x="341" y="11"/>
                  </a:lnTo>
                  <a:lnTo>
                    <a:pt x="311" y="11"/>
                  </a:lnTo>
                  <a:lnTo>
                    <a:pt x="311" y="1"/>
                  </a:lnTo>
                  <a:close/>
                  <a:moveTo>
                    <a:pt x="350" y="1"/>
                  </a:moveTo>
                  <a:lnTo>
                    <a:pt x="380" y="1"/>
                  </a:lnTo>
                  <a:lnTo>
                    <a:pt x="380" y="11"/>
                  </a:lnTo>
                  <a:lnTo>
                    <a:pt x="350" y="11"/>
                  </a:lnTo>
                  <a:lnTo>
                    <a:pt x="350" y="1"/>
                  </a:lnTo>
                  <a:close/>
                  <a:moveTo>
                    <a:pt x="389" y="1"/>
                  </a:moveTo>
                  <a:lnTo>
                    <a:pt x="418" y="1"/>
                  </a:lnTo>
                  <a:lnTo>
                    <a:pt x="418" y="11"/>
                  </a:lnTo>
                  <a:lnTo>
                    <a:pt x="389" y="11"/>
                  </a:lnTo>
                  <a:lnTo>
                    <a:pt x="389" y="1"/>
                  </a:lnTo>
                  <a:close/>
                  <a:moveTo>
                    <a:pt x="428" y="1"/>
                  </a:moveTo>
                  <a:lnTo>
                    <a:pt x="457" y="1"/>
                  </a:lnTo>
                  <a:lnTo>
                    <a:pt x="457" y="11"/>
                  </a:lnTo>
                  <a:lnTo>
                    <a:pt x="428" y="11"/>
                  </a:lnTo>
                  <a:lnTo>
                    <a:pt x="428" y="1"/>
                  </a:lnTo>
                  <a:close/>
                  <a:moveTo>
                    <a:pt x="467" y="1"/>
                  </a:moveTo>
                  <a:lnTo>
                    <a:pt x="496" y="1"/>
                  </a:lnTo>
                  <a:lnTo>
                    <a:pt x="496" y="11"/>
                  </a:lnTo>
                  <a:lnTo>
                    <a:pt x="467" y="11"/>
                  </a:lnTo>
                  <a:lnTo>
                    <a:pt x="467" y="1"/>
                  </a:lnTo>
                  <a:close/>
                  <a:moveTo>
                    <a:pt x="506" y="1"/>
                  </a:moveTo>
                  <a:lnTo>
                    <a:pt x="535" y="1"/>
                  </a:lnTo>
                  <a:lnTo>
                    <a:pt x="535" y="11"/>
                  </a:lnTo>
                  <a:lnTo>
                    <a:pt x="506" y="11"/>
                  </a:lnTo>
                  <a:lnTo>
                    <a:pt x="506" y="1"/>
                  </a:lnTo>
                  <a:close/>
                  <a:moveTo>
                    <a:pt x="545" y="2"/>
                  </a:moveTo>
                  <a:lnTo>
                    <a:pt x="574" y="2"/>
                  </a:lnTo>
                  <a:lnTo>
                    <a:pt x="574" y="12"/>
                  </a:lnTo>
                  <a:lnTo>
                    <a:pt x="545" y="12"/>
                  </a:lnTo>
                  <a:lnTo>
                    <a:pt x="545" y="2"/>
                  </a:lnTo>
                  <a:close/>
                  <a:moveTo>
                    <a:pt x="584" y="2"/>
                  </a:moveTo>
                  <a:lnTo>
                    <a:pt x="613" y="2"/>
                  </a:lnTo>
                  <a:lnTo>
                    <a:pt x="613" y="12"/>
                  </a:lnTo>
                  <a:lnTo>
                    <a:pt x="584" y="12"/>
                  </a:lnTo>
                  <a:lnTo>
                    <a:pt x="584" y="2"/>
                  </a:lnTo>
                  <a:close/>
                  <a:moveTo>
                    <a:pt x="623" y="2"/>
                  </a:moveTo>
                  <a:lnTo>
                    <a:pt x="652" y="2"/>
                  </a:lnTo>
                  <a:lnTo>
                    <a:pt x="652" y="12"/>
                  </a:lnTo>
                  <a:lnTo>
                    <a:pt x="623" y="12"/>
                  </a:lnTo>
                  <a:lnTo>
                    <a:pt x="623" y="2"/>
                  </a:lnTo>
                  <a:close/>
                  <a:moveTo>
                    <a:pt x="662" y="2"/>
                  </a:moveTo>
                  <a:lnTo>
                    <a:pt x="691" y="2"/>
                  </a:lnTo>
                  <a:lnTo>
                    <a:pt x="691" y="12"/>
                  </a:lnTo>
                  <a:lnTo>
                    <a:pt x="662" y="12"/>
                  </a:lnTo>
                  <a:lnTo>
                    <a:pt x="662" y="2"/>
                  </a:lnTo>
                  <a:close/>
                  <a:moveTo>
                    <a:pt x="701" y="2"/>
                  </a:moveTo>
                  <a:lnTo>
                    <a:pt x="730" y="2"/>
                  </a:lnTo>
                  <a:lnTo>
                    <a:pt x="730" y="12"/>
                  </a:lnTo>
                  <a:lnTo>
                    <a:pt x="701" y="12"/>
                  </a:lnTo>
                  <a:lnTo>
                    <a:pt x="701" y="2"/>
                  </a:lnTo>
                  <a:close/>
                  <a:moveTo>
                    <a:pt x="740" y="2"/>
                  </a:moveTo>
                  <a:lnTo>
                    <a:pt x="769" y="2"/>
                  </a:lnTo>
                  <a:lnTo>
                    <a:pt x="769" y="12"/>
                  </a:lnTo>
                  <a:lnTo>
                    <a:pt x="740" y="12"/>
                  </a:lnTo>
                  <a:lnTo>
                    <a:pt x="740" y="2"/>
                  </a:lnTo>
                  <a:close/>
                  <a:moveTo>
                    <a:pt x="779" y="2"/>
                  </a:moveTo>
                  <a:lnTo>
                    <a:pt x="808" y="2"/>
                  </a:lnTo>
                  <a:lnTo>
                    <a:pt x="808" y="12"/>
                  </a:lnTo>
                  <a:lnTo>
                    <a:pt x="779" y="12"/>
                  </a:lnTo>
                  <a:lnTo>
                    <a:pt x="779" y="2"/>
                  </a:lnTo>
                  <a:close/>
                  <a:moveTo>
                    <a:pt x="818" y="3"/>
                  </a:moveTo>
                  <a:lnTo>
                    <a:pt x="847" y="3"/>
                  </a:lnTo>
                  <a:lnTo>
                    <a:pt x="847" y="12"/>
                  </a:lnTo>
                  <a:lnTo>
                    <a:pt x="818" y="12"/>
                  </a:lnTo>
                  <a:lnTo>
                    <a:pt x="818" y="3"/>
                  </a:lnTo>
                  <a:close/>
                  <a:moveTo>
                    <a:pt x="857" y="3"/>
                  </a:moveTo>
                  <a:lnTo>
                    <a:pt x="886" y="3"/>
                  </a:lnTo>
                  <a:lnTo>
                    <a:pt x="886" y="12"/>
                  </a:lnTo>
                  <a:lnTo>
                    <a:pt x="857" y="12"/>
                  </a:lnTo>
                  <a:lnTo>
                    <a:pt x="857" y="3"/>
                  </a:lnTo>
                  <a:close/>
                  <a:moveTo>
                    <a:pt x="896" y="3"/>
                  </a:moveTo>
                  <a:lnTo>
                    <a:pt x="925" y="3"/>
                  </a:lnTo>
                  <a:lnTo>
                    <a:pt x="925" y="12"/>
                  </a:lnTo>
                  <a:lnTo>
                    <a:pt x="896" y="12"/>
                  </a:lnTo>
                  <a:lnTo>
                    <a:pt x="896" y="3"/>
                  </a:lnTo>
                  <a:close/>
                  <a:moveTo>
                    <a:pt x="934" y="3"/>
                  </a:moveTo>
                  <a:lnTo>
                    <a:pt x="964" y="3"/>
                  </a:lnTo>
                  <a:lnTo>
                    <a:pt x="964" y="12"/>
                  </a:lnTo>
                  <a:lnTo>
                    <a:pt x="934" y="12"/>
                  </a:lnTo>
                  <a:lnTo>
                    <a:pt x="934" y="3"/>
                  </a:lnTo>
                  <a:close/>
                  <a:moveTo>
                    <a:pt x="973" y="3"/>
                  </a:moveTo>
                  <a:lnTo>
                    <a:pt x="1003" y="3"/>
                  </a:lnTo>
                  <a:lnTo>
                    <a:pt x="1003" y="12"/>
                  </a:lnTo>
                  <a:lnTo>
                    <a:pt x="973" y="12"/>
                  </a:lnTo>
                  <a:lnTo>
                    <a:pt x="973" y="3"/>
                  </a:lnTo>
                  <a:close/>
                  <a:moveTo>
                    <a:pt x="1012" y="3"/>
                  </a:moveTo>
                  <a:lnTo>
                    <a:pt x="1041" y="3"/>
                  </a:lnTo>
                  <a:lnTo>
                    <a:pt x="1041" y="12"/>
                  </a:lnTo>
                  <a:lnTo>
                    <a:pt x="1012" y="12"/>
                  </a:lnTo>
                  <a:lnTo>
                    <a:pt x="1012" y="3"/>
                  </a:lnTo>
                  <a:close/>
                  <a:moveTo>
                    <a:pt x="1051" y="3"/>
                  </a:moveTo>
                  <a:lnTo>
                    <a:pt x="1080" y="3"/>
                  </a:lnTo>
                  <a:lnTo>
                    <a:pt x="1080" y="13"/>
                  </a:lnTo>
                  <a:lnTo>
                    <a:pt x="1051" y="12"/>
                  </a:lnTo>
                  <a:lnTo>
                    <a:pt x="1051" y="3"/>
                  </a:lnTo>
                  <a:close/>
                  <a:moveTo>
                    <a:pt x="1090" y="3"/>
                  </a:moveTo>
                  <a:lnTo>
                    <a:pt x="1119" y="3"/>
                  </a:lnTo>
                  <a:lnTo>
                    <a:pt x="1119" y="13"/>
                  </a:lnTo>
                  <a:lnTo>
                    <a:pt x="1090" y="13"/>
                  </a:lnTo>
                  <a:lnTo>
                    <a:pt x="1090" y="3"/>
                  </a:lnTo>
                  <a:close/>
                  <a:moveTo>
                    <a:pt x="1129" y="3"/>
                  </a:moveTo>
                  <a:lnTo>
                    <a:pt x="1158" y="3"/>
                  </a:lnTo>
                  <a:lnTo>
                    <a:pt x="1158" y="13"/>
                  </a:lnTo>
                  <a:lnTo>
                    <a:pt x="1129" y="13"/>
                  </a:lnTo>
                  <a:lnTo>
                    <a:pt x="1129" y="3"/>
                  </a:lnTo>
                  <a:close/>
                  <a:moveTo>
                    <a:pt x="1168" y="3"/>
                  </a:moveTo>
                  <a:lnTo>
                    <a:pt x="1197" y="3"/>
                  </a:lnTo>
                  <a:lnTo>
                    <a:pt x="1197" y="13"/>
                  </a:lnTo>
                  <a:lnTo>
                    <a:pt x="1168" y="13"/>
                  </a:lnTo>
                  <a:lnTo>
                    <a:pt x="1168" y="3"/>
                  </a:lnTo>
                  <a:close/>
                  <a:moveTo>
                    <a:pt x="1207" y="3"/>
                  </a:moveTo>
                  <a:lnTo>
                    <a:pt x="1237" y="3"/>
                  </a:lnTo>
                  <a:lnTo>
                    <a:pt x="1236" y="13"/>
                  </a:lnTo>
                  <a:lnTo>
                    <a:pt x="1207" y="13"/>
                  </a:lnTo>
                  <a:lnTo>
                    <a:pt x="1207" y="3"/>
                  </a:lnTo>
                  <a:close/>
                  <a:moveTo>
                    <a:pt x="1246" y="3"/>
                  </a:moveTo>
                  <a:lnTo>
                    <a:pt x="1275" y="3"/>
                  </a:lnTo>
                  <a:lnTo>
                    <a:pt x="1275" y="13"/>
                  </a:lnTo>
                  <a:lnTo>
                    <a:pt x="1246" y="13"/>
                  </a:lnTo>
                  <a:lnTo>
                    <a:pt x="1246" y="3"/>
                  </a:lnTo>
                  <a:close/>
                  <a:moveTo>
                    <a:pt x="1285" y="3"/>
                  </a:moveTo>
                  <a:lnTo>
                    <a:pt x="1314" y="3"/>
                  </a:lnTo>
                  <a:lnTo>
                    <a:pt x="1314" y="13"/>
                  </a:lnTo>
                  <a:lnTo>
                    <a:pt x="1285" y="13"/>
                  </a:lnTo>
                  <a:lnTo>
                    <a:pt x="1285" y="3"/>
                  </a:lnTo>
                  <a:close/>
                  <a:moveTo>
                    <a:pt x="1324" y="3"/>
                  </a:moveTo>
                  <a:lnTo>
                    <a:pt x="1353" y="4"/>
                  </a:lnTo>
                  <a:lnTo>
                    <a:pt x="1353" y="13"/>
                  </a:lnTo>
                  <a:lnTo>
                    <a:pt x="1324" y="13"/>
                  </a:lnTo>
                  <a:lnTo>
                    <a:pt x="1324" y="3"/>
                  </a:lnTo>
                  <a:close/>
                  <a:moveTo>
                    <a:pt x="1363" y="4"/>
                  </a:moveTo>
                  <a:lnTo>
                    <a:pt x="1392" y="4"/>
                  </a:lnTo>
                  <a:lnTo>
                    <a:pt x="1392" y="13"/>
                  </a:lnTo>
                  <a:lnTo>
                    <a:pt x="1363" y="13"/>
                  </a:lnTo>
                  <a:lnTo>
                    <a:pt x="1363" y="4"/>
                  </a:lnTo>
                  <a:close/>
                  <a:moveTo>
                    <a:pt x="1402" y="4"/>
                  </a:moveTo>
                  <a:lnTo>
                    <a:pt x="1431" y="4"/>
                  </a:lnTo>
                  <a:lnTo>
                    <a:pt x="1431" y="13"/>
                  </a:lnTo>
                  <a:lnTo>
                    <a:pt x="1402" y="13"/>
                  </a:lnTo>
                  <a:lnTo>
                    <a:pt x="1402" y="4"/>
                  </a:lnTo>
                  <a:close/>
                  <a:moveTo>
                    <a:pt x="1441" y="4"/>
                  </a:moveTo>
                  <a:lnTo>
                    <a:pt x="1470" y="4"/>
                  </a:lnTo>
                  <a:lnTo>
                    <a:pt x="1470" y="13"/>
                  </a:lnTo>
                  <a:lnTo>
                    <a:pt x="1441" y="13"/>
                  </a:lnTo>
                  <a:lnTo>
                    <a:pt x="1441" y="4"/>
                  </a:lnTo>
                  <a:close/>
                  <a:moveTo>
                    <a:pt x="1480" y="4"/>
                  </a:moveTo>
                  <a:lnTo>
                    <a:pt x="1509" y="4"/>
                  </a:lnTo>
                  <a:lnTo>
                    <a:pt x="1509" y="13"/>
                  </a:lnTo>
                  <a:lnTo>
                    <a:pt x="1480" y="13"/>
                  </a:lnTo>
                  <a:lnTo>
                    <a:pt x="1480" y="4"/>
                  </a:lnTo>
                  <a:close/>
                  <a:moveTo>
                    <a:pt x="1519" y="4"/>
                  </a:moveTo>
                  <a:lnTo>
                    <a:pt x="1548" y="4"/>
                  </a:lnTo>
                  <a:lnTo>
                    <a:pt x="1548" y="13"/>
                  </a:lnTo>
                  <a:lnTo>
                    <a:pt x="1519" y="13"/>
                  </a:lnTo>
                  <a:lnTo>
                    <a:pt x="1519" y="4"/>
                  </a:lnTo>
                  <a:close/>
                  <a:moveTo>
                    <a:pt x="1557" y="4"/>
                  </a:moveTo>
                  <a:lnTo>
                    <a:pt x="1587" y="4"/>
                  </a:lnTo>
                  <a:lnTo>
                    <a:pt x="1587" y="13"/>
                  </a:lnTo>
                  <a:lnTo>
                    <a:pt x="1557" y="13"/>
                  </a:lnTo>
                  <a:lnTo>
                    <a:pt x="1557" y="4"/>
                  </a:lnTo>
                  <a:close/>
                  <a:moveTo>
                    <a:pt x="1596" y="4"/>
                  </a:moveTo>
                  <a:lnTo>
                    <a:pt x="1626" y="4"/>
                  </a:lnTo>
                  <a:lnTo>
                    <a:pt x="1626" y="14"/>
                  </a:lnTo>
                  <a:lnTo>
                    <a:pt x="1596" y="13"/>
                  </a:lnTo>
                  <a:lnTo>
                    <a:pt x="1596" y="4"/>
                  </a:lnTo>
                  <a:close/>
                  <a:moveTo>
                    <a:pt x="1635" y="4"/>
                  </a:moveTo>
                  <a:lnTo>
                    <a:pt x="1664" y="4"/>
                  </a:lnTo>
                  <a:lnTo>
                    <a:pt x="1664" y="14"/>
                  </a:lnTo>
                  <a:lnTo>
                    <a:pt x="1635" y="14"/>
                  </a:lnTo>
                  <a:lnTo>
                    <a:pt x="1635" y="4"/>
                  </a:lnTo>
                  <a:close/>
                  <a:moveTo>
                    <a:pt x="1674" y="4"/>
                  </a:moveTo>
                  <a:lnTo>
                    <a:pt x="1703" y="4"/>
                  </a:lnTo>
                  <a:lnTo>
                    <a:pt x="1703" y="14"/>
                  </a:lnTo>
                  <a:lnTo>
                    <a:pt x="1674" y="14"/>
                  </a:lnTo>
                  <a:lnTo>
                    <a:pt x="1674" y="4"/>
                  </a:lnTo>
                  <a:close/>
                  <a:moveTo>
                    <a:pt x="1713" y="4"/>
                  </a:moveTo>
                  <a:lnTo>
                    <a:pt x="1742" y="4"/>
                  </a:lnTo>
                  <a:lnTo>
                    <a:pt x="1742" y="14"/>
                  </a:lnTo>
                  <a:lnTo>
                    <a:pt x="1713" y="14"/>
                  </a:lnTo>
                  <a:lnTo>
                    <a:pt x="1713" y="4"/>
                  </a:lnTo>
                  <a:close/>
                  <a:moveTo>
                    <a:pt x="1752" y="4"/>
                  </a:moveTo>
                  <a:lnTo>
                    <a:pt x="1781" y="4"/>
                  </a:lnTo>
                  <a:lnTo>
                    <a:pt x="1781" y="14"/>
                  </a:lnTo>
                  <a:lnTo>
                    <a:pt x="1752" y="14"/>
                  </a:lnTo>
                  <a:lnTo>
                    <a:pt x="1752" y="4"/>
                  </a:lnTo>
                  <a:close/>
                  <a:moveTo>
                    <a:pt x="1791" y="4"/>
                  </a:moveTo>
                  <a:lnTo>
                    <a:pt x="1820" y="4"/>
                  </a:lnTo>
                  <a:lnTo>
                    <a:pt x="1820" y="14"/>
                  </a:lnTo>
                  <a:lnTo>
                    <a:pt x="1791" y="14"/>
                  </a:lnTo>
                  <a:lnTo>
                    <a:pt x="1791" y="4"/>
                  </a:lnTo>
                  <a:close/>
                  <a:moveTo>
                    <a:pt x="1830" y="4"/>
                  </a:moveTo>
                  <a:lnTo>
                    <a:pt x="1860" y="4"/>
                  </a:lnTo>
                  <a:lnTo>
                    <a:pt x="1859" y="14"/>
                  </a:lnTo>
                  <a:lnTo>
                    <a:pt x="1830" y="14"/>
                  </a:lnTo>
                  <a:lnTo>
                    <a:pt x="1830" y="4"/>
                  </a:lnTo>
                  <a:close/>
                  <a:moveTo>
                    <a:pt x="1869" y="4"/>
                  </a:moveTo>
                  <a:lnTo>
                    <a:pt x="1898" y="5"/>
                  </a:lnTo>
                  <a:lnTo>
                    <a:pt x="1898" y="15"/>
                  </a:lnTo>
                  <a:lnTo>
                    <a:pt x="1869" y="15"/>
                  </a:lnTo>
                  <a:lnTo>
                    <a:pt x="1869" y="4"/>
                  </a:lnTo>
                  <a:close/>
                  <a:moveTo>
                    <a:pt x="1908" y="5"/>
                  </a:moveTo>
                  <a:lnTo>
                    <a:pt x="1937" y="5"/>
                  </a:lnTo>
                  <a:lnTo>
                    <a:pt x="1937" y="15"/>
                  </a:lnTo>
                  <a:lnTo>
                    <a:pt x="1908" y="15"/>
                  </a:lnTo>
                  <a:lnTo>
                    <a:pt x="1908" y="5"/>
                  </a:lnTo>
                  <a:close/>
                  <a:moveTo>
                    <a:pt x="1947" y="5"/>
                  </a:moveTo>
                  <a:lnTo>
                    <a:pt x="1976" y="5"/>
                  </a:lnTo>
                  <a:lnTo>
                    <a:pt x="1976" y="15"/>
                  </a:lnTo>
                  <a:lnTo>
                    <a:pt x="1947" y="15"/>
                  </a:lnTo>
                  <a:lnTo>
                    <a:pt x="1947" y="5"/>
                  </a:lnTo>
                  <a:close/>
                  <a:moveTo>
                    <a:pt x="1986" y="5"/>
                  </a:moveTo>
                  <a:lnTo>
                    <a:pt x="2015" y="5"/>
                  </a:lnTo>
                  <a:lnTo>
                    <a:pt x="2015" y="15"/>
                  </a:lnTo>
                  <a:lnTo>
                    <a:pt x="1986" y="15"/>
                  </a:lnTo>
                  <a:lnTo>
                    <a:pt x="1986" y="5"/>
                  </a:lnTo>
                  <a:close/>
                  <a:moveTo>
                    <a:pt x="2025" y="5"/>
                  </a:moveTo>
                  <a:lnTo>
                    <a:pt x="2054" y="5"/>
                  </a:lnTo>
                  <a:lnTo>
                    <a:pt x="2054" y="15"/>
                  </a:lnTo>
                  <a:lnTo>
                    <a:pt x="2025" y="15"/>
                  </a:lnTo>
                  <a:lnTo>
                    <a:pt x="2025" y="5"/>
                  </a:lnTo>
                  <a:close/>
                  <a:moveTo>
                    <a:pt x="2064" y="5"/>
                  </a:moveTo>
                  <a:lnTo>
                    <a:pt x="2093" y="5"/>
                  </a:lnTo>
                  <a:lnTo>
                    <a:pt x="2093" y="15"/>
                  </a:lnTo>
                  <a:lnTo>
                    <a:pt x="2064" y="15"/>
                  </a:lnTo>
                  <a:lnTo>
                    <a:pt x="2064" y="5"/>
                  </a:lnTo>
                  <a:close/>
                  <a:moveTo>
                    <a:pt x="2103" y="5"/>
                  </a:moveTo>
                  <a:lnTo>
                    <a:pt x="2132" y="5"/>
                  </a:lnTo>
                  <a:lnTo>
                    <a:pt x="2132" y="15"/>
                  </a:lnTo>
                  <a:lnTo>
                    <a:pt x="2103" y="15"/>
                  </a:lnTo>
                  <a:lnTo>
                    <a:pt x="2103" y="5"/>
                  </a:lnTo>
                  <a:close/>
                  <a:moveTo>
                    <a:pt x="2142" y="6"/>
                  </a:moveTo>
                  <a:lnTo>
                    <a:pt x="2171" y="6"/>
                  </a:lnTo>
                  <a:lnTo>
                    <a:pt x="2171" y="15"/>
                  </a:lnTo>
                  <a:lnTo>
                    <a:pt x="2142" y="15"/>
                  </a:lnTo>
                  <a:lnTo>
                    <a:pt x="2142" y="6"/>
                  </a:lnTo>
                  <a:close/>
                  <a:moveTo>
                    <a:pt x="2180" y="6"/>
                  </a:moveTo>
                  <a:lnTo>
                    <a:pt x="2210" y="6"/>
                  </a:lnTo>
                  <a:lnTo>
                    <a:pt x="2210" y="15"/>
                  </a:lnTo>
                  <a:lnTo>
                    <a:pt x="2180" y="15"/>
                  </a:lnTo>
                  <a:lnTo>
                    <a:pt x="2180" y="6"/>
                  </a:lnTo>
                  <a:close/>
                  <a:moveTo>
                    <a:pt x="2219" y="6"/>
                  </a:moveTo>
                  <a:lnTo>
                    <a:pt x="2249" y="6"/>
                  </a:lnTo>
                  <a:lnTo>
                    <a:pt x="2249" y="15"/>
                  </a:lnTo>
                  <a:lnTo>
                    <a:pt x="2219" y="15"/>
                  </a:lnTo>
                  <a:lnTo>
                    <a:pt x="2219" y="6"/>
                  </a:lnTo>
                  <a:close/>
                  <a:moveTo>
                    <a:pt x="2258" y="6"/>
                  </a:moveTo>
                  <a:lnTo>
                    <a:pt x="2287" y="6"/>
                  </a:lnTo>
                  <a:lnTo>
                    <a:pt x="2287" y="15"/>
                  </a:lnTo>
                  <a:lnTo>
                    <a:pt x="2258" y="15"/>
                  </a:lnTo>
                  <a:lnTo>
                    <a:pt x="2258" y="6"/>
                  </a:lnTo>
                  <a:close/>
                  <a:moveTo>
                    <a:pt x="2297" y="6"/>
                  </a:moveTo>
                  <a:lnTo>
                    <a:pt x="2326" y="6"/>
                  </a:lnTo>
                  <a:lnTo>
                    <a:pt x="2326" y="15"/>
                  </a:lnTo>
                  <a:lnTo>
                    <a:pt x="2297" y="15"/>
                  </a:lnTo>
                  <a:lnTo>
                    <a:pt x="2297" y="6"/>
                  </a:lnTo>
                  <a:close/>
                  <a:moveTo>
                    <a:pt x="2336" y="6"/>
                  </a:moveTo>
                  <a:lnTo>
                    <a:pt x="2365" y="6"/>
                  </a:lnTo>
                  <a:lnTo>
                    <a:pt x="2365" y="15"/>
                  </a:lnTo>
                  <a:lnTo>
                    <a:pt x="2336" y="15"/>
                  </a:lnTo>
                  <a:lnTo>
                    <a:pt x="2336" y="6"/>
                  </a:lnTo>
                  <a:close/>
                  <a:moveTo>
                    <a:pt x="2375" y="6"/>
                  </a:moveTo>
                  <a:lnTo>
                    <a:pt x="2404" y="6"/>
                  </a:lnTo>
                  <a:lnTo>
                    <a:pt x="2404" y="16"/>
                  </a:lnTo>
                  <a:lnTo>
                    <a:pt x="2375" y="15"/>
                  </a:lnTo>
                  <a:lnTo>
                    <a:pt x="2375" y="6"/>
                  </a:lnTo>
                  <a:close/>
                  <a:moveTo>
                    <a:pt x="2414" y="6"/>
                  </a:moveTo>
                  <a:lnTo>
                    <a:pt x="2443" y="6"/>
                  </a:lnTo>
                  <a:lnTo>
                    <a:pt x="2443" y="16"/>
                  </a:lnTo>
                  <a:lnTo>
                    <a:pt x="2414" y="16"/>
                  </a:lnTo>
                  <a:lnTo>
                    <a:pt x="2414" y="6"/>
                  </a:lnTo>
                  <a:close/>
                  <a:moveTo>
                    <a:pt x="2453" y="6"/>
                  </a:moveTo>
                  <a:lnTo>
                    <a:pt x="2483" y="6"/>
                  </a:lnTo>
                  <a:lnTo>
                    <a:pt x="2483" y="16"/>
                  </a:lnTo>
                  <a:lnTo>
                    <a:pt x="2453" y="16"/>
                  </a:lnTo>
                  <a:lnTo>
                    <a:pt x="2453" y="6"/>
                  </a:lnTo>
                  <a:close/>
                  <a:moveTo>
                    <a:pt x="2492" y="6"/>
                  </a:moveTo>
                  <a:lnTo>
                    <a:pt x="2521" y="6"/>
                  </a:lnTo>
                  <a:lnTo>
                    <a:pt x="2521" y="16"/>
                  </a:lnTo>
                  <a:lnTo>
                    <a:pt x="2492" y="16"/>
                  </a:lnTo>
                  <a:lnTo>
                    <a:pt x="2492" y="6"/>
                  </a:lnTo>
                  <a:close/>
                  <a:moveTo>
                    <a:pt x="2531" y="6"/>
                  </a:moveTo>
                  <a:lnTo>
                    <a:pt x="2560" y="6"/>
                  </a:lnTo>
                  <a:lnTo>
                    <a:pt x="2560" y="16"/>
                  </a:lnTo>
                  <a:lnTo>
                    <a:pt x="2531" y="16"/>
                  </a:lnTo>
                  <a:lnTo>
                    <a:pt x="2531" y="6"/>
                  </a:lnTo>
                  <a:close/>
                  <a:moveTo>
                    <a:pt x="2570" y="6"/>
                  </a:moveTo>
                  <a:lnTo>
                    <a:pt x="2599" y="6"/>
                  </a:lnTo>
                  <a:lnTo>
                    <a:pt x="2599" y="16"/>
                  </a:lnTo>
                  <a:lnTo>
                    <a:pt x="2570" y="16"/>
                  </a:lnTo>
                  <a:lnTo>
                    <a:pt x="2570" y="6"/>
                  </a:lnTo>
                  <a:close/>
                  <a:moveTo>
                    <a:pt x="2609" y="6"/>
                  </a:moveTo>
                  <a:lnTo>
                    <a:pt x="2638" y="6"/>
                  </a:lnTo>
                  <a:lnTo>
                    <a:pt x="2638" y="16"/>
                  </a:lnTo>
                  <a:lnTo>
                    <a:pt x="2609" y="16"/>
                  </a:lnTo>
                  <a:lnTo>
                    <a:pt x="2609" y="6"/>
                  </a:lnTo>
                  <a:close/>
                  <a:moveTo>
                    <a:pt x="2648" y="6"/>
                  </a:moveTo>
                  <a:lnTo>
                    <a:pt x="2677" y="7"/>
                  </a:lnTo>
                  <a:lnTo>
                    <a:pt x="2677" y="17"/>
                  </a:lnTo>
                  <a:lnTo>
                    <a:pt x="2648" y="16"/>
                  </a:lnTo>
                  <a:lnTo>
                    <a:pt x="2648" y="6"/>
                  </a:lnTo>
                  <a:close/>
                  <a:moveTo>
                    <a:pt x="2687" y="7"/>
                  </a:moveTo>
                  <a:lnTo>
                    <a:pt x="2716" y="7"/>
                  </a:lnTo>
                  <a:lnTo>
                    <a:pt x="2716" y="17"/>
                  </a:lnTo>
                  <a:lnTo>
                    <a:pt x="2687" y="17"/>
                  </a:lnTo>
                  <a:lnTo>
                    <a:pt x="2687" y="7"/>
                  </a:lnTo>
                  <a:close/>
                  <a:moveTo>
                    <a:pt x="2726" y="7"/>
                  </a:moveTo>
                  <a:lnTo>
                    <a:pt x="2755" y="7"/>
                  </a:lnTo>
                  <a:lnTo>
                    <a:pt x="2755" y="17"/>
                  </a:lnTo>
                  <a:lnTo>
                    <a:pt x="2726" y="17"/>
                  </a:lnTo>
                  <a:lnTo>
                    <a:pt x="2726" y="7"/>
                  </a:lnTo>
                  <a:close/>
                  <a:moveTo>
                    <a:pt x="2765" y="7"/>
                  </a:moveTo>
                  <a:lnTo>
                    <a:pt x="2794" y="7"/>
                  </a:lnTo>
                  <a:lnTo>
                    <a:pt x="2794" y="17"/>
                  </a:lnTo>
                  <a:lnTo>
                    <a:pt x="2765" y="17"/>
                  </a:lnTo>
                  <a:lnTo>
                    <a:pt x="2765" y="7"/>
                  </a:lnTo>
                  <a:close/>
                  <a:moveTo>
                    <a:pt x="2803" y="7"/>
                  </a:moveTo>
                  <a:lnTo>
                    <a:pt x="2833" y="7"/>
                  </a:lnTo>
                  <a:lnTo>
                    <a:pt x="2833" y="17"/>
                  </a:lnTo>
                  <a:lnTo>
                    <a:pt x="2803" y="17"/>
                  </a:lnTo>
                  <a:lnTo>
                    <a:pt x="2803" y="7"/>
                  </a:lnTo>
                  <a:close/>
                  <a:moveTo>
                    <a:pt x="2842" y="7"/>
                  </a:moveTo>
                  <a:lnTo>
                    <a:pt x="2871" y="7"/>
                  </a:lnTo>
                  <a:lnTo>
                    <a:pt x="2871" y="17"/>
                  </a:lnTo>
                  <a:lnTo>
                    <a:pt x="2842" y="17"/>
                  </a:lnTo>
                  <a:lnTo>
                    <a:pt x="2842" y="7"/>
                  </a:lnTo>
                  <a:close/>
                  <a:moveTo>
                    <a:pt x="2881" y="7"/>
                  </a:moveTo>
                  <a:lnTo>
                    <a:pt x="2910" y="7"/>
                  </a:lnTo>
                  <a:lnTo>
                    <a:pt x="2910" y="17"/>
                  </a:lnTo>
                  <a:lnTo>
                    <a:pt x="2881" y="17"/>
                  </a:lnTo>
                  <a:lnTo>
                    <a:pt x="2881" y="7"/>
                  </a:lnTo>
                  <a:close/>
                  <a:moveTo>
                    <a:pt x="2920" y="7"/>
                  </a:moveTo>
                  <a:lnTo>
                    <a:pt x="2949" y="7"/>
                  </a:lnTo>
                  <a:lnTo>
                    <a:pt x="2949" y="17"/>
                  </a:lnTo>
                  <a:lnTo>
                    <a:pt x="2920" y="17"/>
                  </a:lnTo>
                  <a:lnTo>
                    <a:pt x="2920" y="7"/>
                  </a:lnTo>
                  <a:close/>
                  <a:moveTo>
                    <a:pt x="2959" y="7"/>
                  </a:moveTo>
                  <a:lnTo>
                    <a:pt x="2988" y="7"/>
                  </a:lnTo>
                  <a:lnTo>
                    <a:pt x="2988" y="17"/>
                  </a:lnTo>
                  <a:lnTo>
                    <a:pt x="2959" y="17"/>
                  </a:lnTo>
                  <a:lnTo>
                    <a:pt x="2959" y="7"/>
                  </a:lnTo>
                  <a:close/>
                  <a:moveTo>
                    <a:pt x="2998" y="7"/>
                  </a:moveTo>
                  <a:lnTo>
                    <a:pt x="3027" y="7"/>
                  </a:lnTo>
                  <a:lnTo>
                    <a:pt x="3027" y="17"/>
                  </a:lnTo>
                  <a:lnTo>
                    <a:pt x="2998" y="17"/>
                  </a:lnTo>
                  <a:lnTo>
                    <a:pt x="2998" y="7"/>
                  </a:lnTo>
                  <a:close/>
                  <a:moveTo>
                    <a:pt x="3037" y="7"/>
                  </a:moveTo>
                  <a:lnTo>
                    <a:pt x="3067" y="7"/>
                  </a:lnTo>
                  <a:lnTo>
                    <a:pt x="3066" y="17"/>
                  </a:lnTo>
                  <a:lnTo>
                    <a:pt x="3037" y="17"/>
                  </a:lnTo>
                  <a:lnTo>
                    <a:pt x="3037" y="7"/>
                  </a:lnTo>
                  <a:close/>
                  <a:moveTo>
                    <a:pt x="3076" y="7"/>
                  </a:moveTo>
                  <a:lnTo>
                    <a:pt x="3106" y="7"/>
                  </a:lnTo>
                  <a:lnTo>
                    <a:pt x="3106" y="17"/>
                  </a:lnTo>
                  <a:lnTo>
                    <a:pt x="3076" y="17"/>
                  </a:lnTo>
                  <a:lnTo>
                    <a:pt x="3076" y="7"/>
                  </a:lnTo>
                  <a:close/>
                  <a:moveTo>
                    <a:pt x="3115" y="7"/>
                  </a:moveTo>
                  <a:lnTo>
                    <a:pt x="3144" y="7"/>
                  </a:lnTo>
                  <a:lnTo>
                    <a:pt x="3144" y="17"/>
                  </a:lnTo>
                  <a:lnTo>
                    <a:pt x="3115" y="17"/>
                  </a:lnTo>
                  <a:lnTo>
                    <a:pt x="3115" y="7"/>
                  </a:lnTo>
                  <a:close/>
                  <a:moveTo>
                    <a:pt x="3154" y="7"/>
                  </a:moveTo>
                  <a:lnTo>
                    <a:pt x="3183" y="7"/>
                  </a:lnTo>
                  <a:lnTo>
                    <a:pt x="3183" y="17"/>
                  </a:lnTo>
                  <a:lnTo>
                    <a:pt x="3154" y="17"/>
                  </a:lnTo>
                  <a:lnTo>
                    <a:pt x="3154" y="7"/>
                  </a:lnTo>
                  <a:close/>
                  <a:moveTo>
                    <a:pt x="3193" y="7"/>
                  </a:moveTo>
                  <a:lnTo>
                    <a:pt x="3222" y="8"/>
                  </a:lnTo>
                  <a:lnTo>
                    <a:pt x="3222" y="18"/>
                  </a:lnTo>
                  <a:lnTo>
                    <a:pt x="3193" y="17"/>
                  </a:lnTo>
                  <a:lnTo>
                    <a:pt x="3193" y="7"/>
                  </a:lnTo>
                  <a:close/>
                  <a:moveTo>
                    <a:pt x="3232" y="8"/>
                  </a:moveTo>
                  <a:lnTo>
                    <a:pt x="3261" y="8"/>
                  </a:lnTo>
                  <a:lnTo>
                    <a:pt x="3261" y="18"/>
                  </a:lnTo>
                  <a:lnTo>
                    <a:pt x="3232" y="18"/>
                  </a:lnTo>
                  <a:lnTo>
                    <a:pt x="3232" y="8"/>
                  </a:lnTo>
                  <a:close/>
                  <a:moveTo>
                    <a:pt x="3271" y="8"/>
                  </a:moveTo>
                  <a:lnTo>
                    <a:pt x="3300" y="8"/>
                  </a:lnTo>
                  <a:lnTo>
                    <a:pt x="3300" y="18"/>
                  </a:lnTo>
                  <a:lnTo>
                    <a:pt x="3271" y="18"/>
                  </a:lnTo>
                  <a:lnTo>
                    <a:pt x="3271" y="8"/>
                  </a:lnTo>
                  <a:close/>
                  <a:moveTo>
                    <a:pt x="3310" y="8"/>
                  </a:moveTo>
                  <a:lnTo>
                    <a:pt x="3339" y="8"/>
                  </a:lnTo>
                  <a:lnTo>
                    <a:pt x="3339" y="18"/>
                  </a:lnTo>
                  <a:lnTo>
                    <a:pt x="3310" y="18"/>
                  </a:lnTo>
                  <a:lnTo>
                    <a:pt x="3310" y="8"/>
                  </a:lnTo>
                  <a:close/>
                  <a:moveTo>
                    <a:pt x="3349" y="8"/>
                  </a:moveTo>
                  <a:lnTo>
                    <a:pt x="3378" y="8"/>
                  </a:lnTo>
                  <a:lnTo>
                    <a:pt x="3378" y="18"/>
                  </a:lnTo>
                  <a:lnTo>
                    <a:pt x="3349" y="18"/>
                  </a:lnTo>
                  <a:lnTo>
                    <a:pt x="3349" y="8"/>
                  </a:lnTo>
                  <a:close/>
                  <a:moveTo>
                    <a:pt x="3388" y="8"/>
                  </a:moveTo>
                  <a:lnTo>
                    <a:pt x="3417" y="8"/>
                  </a:lnTo>
                  <a:lnTo>
                    <a:pt x="3417" y="18"/>
                  </a:lnTo>
                  <a:lnTo>
                    <a:pt x="3388" y="18"/>
                  </a:lnTo>
                  <a:lnTo>
                    <a:pt x="3388" y="8"/>
                  </a:lnTo>
                  <a:close/>
                  <a:moveTo>
                    <a:pt x="3426" y="8"/>
                  </a:moveTo>
                  <a:lnTo>
                    <a:pt x="3456" y="8"/>
                  </a:lnTo>
                  <a:lnTo>
                    <a:pt x="3456" y="18"/>
                  </a:lnTo>
                  <a:lnTo>
                    <a:pt x="3426" y="18"/>
                  </a:lnTo>
                  <a:lnTo>
                    <a:pt x="3426" y="8"/>
                  </a:lnTo>
                  <a:close/>
                  <a:moveTo>
                    <a:pt x="3465" y="8"/>
                  </a:moveTo>
                  <a:lnTo>
                    <a:pt x="3494" y="9"/>
                  </a:lnTo>
                  <a:lnTo>
                    <a:pt x="3494" y="18"/>
                  </a:lnTo>
                  <a:lnTo>
                    <a:pt x="3465" y="18"/>
                  </a:lnTo>
                  <a:lnTo>
                    <a:pt x="3465" y="8"/>
                  </a:lnTo>
                  <a:close/>
                  <a:moveTo>
                    <a:pt x="3504" y="9"/>
                  </a:moveTo>
                  <a:lnTo>
                    <a:pt x="3533" y="9"/>
                  </a:lnTo>
                  <a:lnTo>
                    <a:pt x="3533" y="18"/>
                  </a:lnTo>
                  <a:lnTo>
                    <a:pt x="3504" y="18"/>
                  </a:lnTo>
                  <a:lnTo>
                    <a:pt x="3504" y="9"/>
                  </a:lnTo>
                  <a:close/>
                  <a:moveTo>
                    <a:pt x="3543" y="9"/>
                  </a:moveTo>
                  <a:lnTo>
                    <a:pt x="3572" y="9"/>
                  </a:lnTo>
                  <a:lnTo>
                    <a:pt x="3572" y="18"/>
                  </a:lnTo>
                  <a:lnTo>
                    <a:pt x="3543" y="18"/>
                  </a:lnTo>
                  <a:lnTo>
                    <a:pt x="3543" y="9"/>
                  </a:lnTo>
                  <a:close/>
                  <a:moveTo>
                    <a:pt x="3582" y="9"/>
                  </a:moveTo>
                  <a:lnTo>
                    <a:pt x="3611" y="9"/>
                  </a:lnTo>
                  <a:lnTo>
                    <a:pt x="3611" y="18"/>
                  </a:lnTo>
                  <a:lnTo>
                    <a:pt x="3582" y="18"/>
                  </a:lnTo>
                  <a:lnTo>
                    <a:pt x="3582" y="9"/>
                  </a:lnTo>
                  <a:close/>
                  <a:moveTo>
                    <a:pt x="3621" y="9"/>
                  </a:moveTo>
                  <a:lnTo>
                    <a:pt x="3650" y="9"/>
                  </a:lnTo>
                  <a:lnTo>
                    <a:pt x="3650" y="18"/>
                  </a:lnTo>
                  <a:lnTo>
                    <a:pt x="3621" y="18"/>
                  </a:lnTo>
                  <a:lnTo>
                    <a:pt x="3621" y="9"/>
                  </a:lnTo>
                  <a:close/>
                  <a:moveTo>
                    <a:pt x="3660" y="9"/>
                  </a:moveTo>
                  <a:lnTo>
                    <a:pt x="3690" y="9"/>
                  </a:lnTo>
                  <a:lnTo>
                    <a:pt x="3690" y="18"/>
                  </a:lnTo>
                  <a:lnTo>
                    <a:pt x="3660" y="18"/>
                  </a:lnTo>
                  <a:lnTo>
                    <a:pt x="3660" y="9"/>
                  </a:lnTo>
                  <a:close/>
                  <a:moveTo>
                    <a:pt x="3699" y="9"/>
                  </a:moveTo>
                  <a:lnTo>
                    <a:pt x="3728" y="9"/>
                  </a:lnTo>
                  <a:lnTo>
                    <a:pt x="3728" y="19"/>
                  </a:lnTo>
                  <a:lnTo>
                    <a:pt x="3699" y="18"/>
                  </a:lnTo>
                  <a:lnTo>
                    <a:pt x="3699" y="9"/>
                  </a:lnTo>
                  <a:close/>
                  <a:moveTo>
                    <a:pt x="3738" y="9"/>
                  </a:moveTo>
                  <a:lnTo>
                    <a:pt x="3767" y="9"/>
                  </a:lnTo>
                  <a:lnTo>
                    <a:pt x="3767" y="19"/>
                  </a:lnTo>
                  <a:lnTo>
                    <a:pt x="3738" y="19"/>
                  </a:lnTo>
                  <a:lnTo>
                    <a:pt x="3738" y="9"/>
                  </a:lnTo>
                  <a:close/>
                  <a:moveTo>
                    <a:pt x="3777" y="9"/>
                  </a:moveTo>
                  <a:lnTo>
                    <a:pt x="3806" y="9"/>
                  </a:lnTo>
                  <a:lnTo>
                    <a:pt x="3806" y="19"/>
                  </a:lnTo>
                  <a:lnTo>
                    <a:pt x="3777" y="19"/>
                  </a:lnTo>
                  <a:lnTo>
                    <a:pt x="3777" y="9"/>
                  </a:lnTo>
                  <a:close/>
                  <a:moveTo>
                    <a:pt x="3816" y="9"/>
                  </a:moveTo>
                  <a:lnTo>
                    <a:pt x="3845" y="9"/>
                  </a:lnTo>
                  <a:lnTo>
                    <a:pt x="3845" y="19"/>
                  </a:lnTo>
                  <a:lnTo>
                    <a:pt x="3816" y="19"/>
                  </a:lnTo>
                  <a:lnTo>
                    <a:pt x="3816" y="9"/>
                  </a:lnTo>
                  <a:close/>
                  <a:moveTo>
                    <a:pt x="3855" y="9"/>
                  </a:moveTo>
                  <a:lnTo>
                    <a:pt x="3884" y="9"/>
                  </a:lnTo>
                  <a:lnTo>
                    <a:pt x="3884" y="19"/>
                  </a:lnTo>
                  <a:lnTo>
                    <a:pt x="3855" y="19"/>
                  </a:lnTo>
                  <a:lnTo>
                    <a:pt x="3855" y="9"/>
                  </a:lnTo>
                  <a:close/>
                  <a:moveTo>
                    <a:pt x="3894" y="9"/>
                  </a:moveTo>
                  <a:lnTo>
                    <a:pt x="3923" y="9"/>
                  </a:lnTo>
                  <a:lnTo>
                    <a:pt x="3923" y="19"/>
                  </a:lnTo>
                  <a:lnTo>
                    <a:pt x="3894" y="19"/>
                  </a:lnTo>
                  <a:lnTo>
                    <a:pt x="3894" y="9"/>
                  </a:lnTo>
                  <a:close/>
                  <a:moveTo>
                    <a:pt x="3933" y="9"/>
                  </a:moveTo>
                  <a:lnTo>
                    <a:pt x="3962" y="9"/>
                  </a:lnTo>
                  <a:lnTo>
                    <a:pt x="3962" y="19"/>
                  </a:lnTo>
                  <a:lnTo>
                    <a:pt x="3933" y="19"/>
                  </a:lnTo>
                  <a:lnTo>
                    <a:pt x="3933" y="9"/>
                  </a:lnTo>
                  <a:close/>
                  <a:moveTo>
                    <a:pt x="3972" y="9"/>
                  </a:moveTo>
                  <a:lnTo>
                    <a:pt x="4001" y="10"/>
                  </a:lnTo>
                  <a:lnTo>
                    <a:pt x="4001" y="20"/>
                  </a:lnTo>
                  <a:lnTo>
                    <a:pt x="3972" y="19"/>
                  </a:lnTo>
                  <a:lnTo>
                    <a:pt x="3972" y="9"/>
                  </a:lnTo>
                  <a:close/>
                  <a:moveTo>
                    <a:pt x="4011" y="10"/>
                  </a:moveTo>
                  <a:lnTo>
                    <a:pt x="4040" y="10"/>
                  </a:lnTo>
                  <a:lnTo>
                    <a:pt x="4040" y="20"/>
                  </a:lnTo>
                  <a:lnTo>
                    <a:pt x="4011" y="20"/>
                  </a:lnTo>
                  <a:lnTo>
                    <a:pt x="4011" y="10"/>
                  </a:lnTo>
                  <a:close/>
                  <a:moveTo>
                    <a:pt x="4049" y="10"/>
                  </a:moveTo>
                  <a:lnTo>
                    <a:pt x="4079" y="10"/>
                  </a:lnTo>
                  <a:lnTo>
                    <a:pt x="4079" y="20"/>
                  </a:lnTo>
                  <a:lnTo>
                    <a:pt x="4049" y="20"/>
                  </a:lnTo>
                  <a:lnTo>
                    <a:pt x="4049" y="10"/>
                  </a:lnTo>
                  <a:close/>
                  <a:moveTo>
                    <a:pt x="4088" y="10"/>
                  </a:moveTo>
                  <a:lnTo>
                    <a:pt x="4117" y="10"/>
                  </a:lnTo>
                  <a:lnTo>
                    <a:pt x="4117" y="20"/>
                  </a:lnTo>
                  <a:lnTo>
                    <a:pt x="4088" y="20"/>
                  </a:lnTo>
                  <a:lnTo>
                    <a:pt x="4088" y="10"/>
                  </a:lnTo>
                  <a:close/>
                  <a:moveTo>
                    <a:pt x="4127" y="10"/>
                  </a:moveTo>
                  <a:lnTo>
                    <a:pt x="4156" y="10"/>
                  </a:lnTo>
                  <a:lnTo>
                    <a:pt x="4156" y="20"/>
                  </a:lnTo>
                  <a:lnTo>
                    <a:pt x="4127" y="20"/>
                  </a:lnTo>
                  <a:lnTo>
                    <a:pt x="4127" y="10"/>
                  </a:lnTo>
                  <a:close/>
                  <a:moveTo>
                    <a:pt x="4166" y="10"/>
                  </a:moveTo>
                  <a:lnTo>
                    <a:pt x="4195" y="10"/>
                  </a:lnTo>
                  <a:lnTo>
                    <a:pt x="4195" y="20"/>
                  </a:lnTo>
                  <a:lnTo>
                    <a:pt x="4166" y="20"/>
                  </a:lnTo>
                  <a:lnTo>
                    <a:pt x="4166" y="10"/>
                  </a:lnTo>
                  <a:close/>
                  <a:moveTo>
                    <a:pt x="4205" y="10"/>
                  </a:moveTo>
                  <a:lnTo>
                    <a:pt x="4234" y="10"/>
                  </a:lnTo>
                  <a:lnTo>
                    <a:pt x="4234" y="20"/>
                  </a:lnTo>
                  <a:lnTo>
                    <a:pt x="4205" y="20"/>
                  </a:lnTo>
                  <a:lnTo>
                    <a:pt x="4205" y="10"/>
                  </a:lnTo>
                  <a:close/>
                  <a:moveTo>
                    <a:pt x="4244" y="10"/>
                  </a:moveTo>
                  <a:lnTo>
                    <a:pt x="4249" y="10"/>
                  </a:lnTo>
                  <a:lnTo>
                    <a:pt x="4249" y="20"/>
                  </a:lnTo>
                  <a:lnTo>
                    <a:pt x="4244" y="20"/>
                  </a:lnTo>
                  <a:lnTo>
                    <a:pt x="4244" y="1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59" name="Freeform 29"/>
            <p:cNvSpPr>
              <a:spLocks noEditPoints="1"/>
            </p:cNvSpPr>
            <p:nvPr/>
          </p:nvSpPr>
          <p:spPr bwMode="auto">
            <a:xfrm>
              <a:off x="1685926" y="2047875"/>
              <a:ext cx="6745288" cy="15875"/>
            </a:xfrm>
            <a:custGeom>
              <a:avLst/>
              <a:gdLst>
                <a:gd name="T0" fmla="*/ 2147483646 w 4249"/>
                <a:gd name="T1" fmla="*/ 2147483646 h 10"/>
                <a:gd name="T2" fmla="*/ 2147483646 w 4249"/>
                <a:gd name="T3" fmla="*/ 2147483646 h 10"/>
                <a:gd name="T4" fmla="*/ 2147483646 w 4249"/>
                <a:gd name="T5" fmla="*/ 0 h 10"/>
                <a:gd name="T6" fmla="*/ 2147483646 w 4249"/>
                <a:gd name="T7" fmla="*/ 0 h 10"/>
                <a:gd name="T8" fmla="*/ 2147483646 w 4249"/>
                <a:gd name="T9" fmla="*/ 0 h 10"/>
                <a:gd name="T10" fmla="*/ 2147483646 w 4249"/>
                <a:gd name="T11" fmla="*/ 2147483646 h 10"/>
                <a:gd name="T12" fmla="*/ 2147483646 w 4249"/>
                <a:gd name="T13" fmla="*/ 2147483646 h 10"/>
                <a:gd name="T14" fmla="*/ 2147483646 w 4249"/>
                <a:gd name="T15" fmla="*/ 0 h 10"/>
                <a:gd name="T16" fmla="*/ 2147483646 w 4249"/>
                <a:gd name="T17" fmla="*/ 0 h 10"/>
                <a:gd name="T18" fmla="*/ 2147483646 w 4249"/>
                <a:gd name="T19" fmla="*/ 0 h 10"/>
                <a:gd name="T20" fmla="*/ 2147483646 w 4249"/>
                <a:gd name="T21" fmla="*/ 2147483646 h 10"/>
                <a:gd name="T22" fmla="*/ 2147483646 w 4249"/>
                <a:gd name="T23" fmla="*/ 2147483646 h 10"/>
                <a:gd name="T24" fmla="*/ 2147483646 w 4249"/>
                <a:gd name="T25" fmla="*/ 0 h 10"/>
                <a:gd name="T26" fmla="*/ 2147483646 w 4249"/>
                <a:gd name="T27" fmla="*/ 0 h 10"/>
                <a:gd name="T28" fmla="*/ 2147483646 w 4249"/>
                <a:gd name="T29" fmla="*/ 0 h 10"/>
                <a:gd name="T30" fmla="*/ 2147483646 w 4249"/>
                <a:gd name="T31" fmla="*/ 2147483646 h 10"/>
                <a:gd name="T32" fmla="*/ 2147483646 w 4249"/>
                <a:gd name="T33" fmla="*/ 2147483646 h 10"/>
                <a:gd name="T34" fmla="*/ 2147483646 w 4249"/>
                <a:gd name="T35" fmla="*/ 0 h 10"/>
                <a:gd name="T36" fmla="*/ 2147483646 w 4249"/>
                <a:gd name="T37" fmla="*/ 0 h 10"/>
                <a:gd name="T38" fmla="*/ 2147483646 w 4249"/>
                <a:gd name="T39" fmla="*/ 0 h 10"/>
                <a:gd name="T40" fmla="*/ 2147483646 w 4249"/>
                <a:gd name="T41" fmla="*/ 2147483646 h 10"/>
                <a:gd name="T42" fmla="*/ 2147483646 w 4249"/>
                <a:gd name="T43" fmla="*/ 2147483646 h 10"/>
                <a:gd name="T44" fmla="*/ 2147483646 w 4249"/>
                <a:gd name="T45" fmla="*/ 0 h 10"/>
                <a:gd name="T46" fmla="*/ 2147483646 w 4249"/>
                <a:gd name="T47" fmla="*/ 0 h 10"/>
                <a:gd name="T48" fmla="*/ 2147483646 w 4249"/>
                <a:gd name="T49" fmla="*/ 0 h 10"/>
                <a:gd name="T50" fmla="*/ 2147483646 w 4249"/>
                <a:gd name="T51" fmla="*/ 2147483646 h 10"/>
                <a:gd name="T52" fmla="*/ 2147483646 w 4249"/>
                <a:gd name="T53" fmla="*/ 2147483646 h 10"/>
                <a:gd name="T54" fmla="*/ 2147483646 w 4249"/>
                <a:gd name="T55" fmla="*/ 0 h 10"/>
                <a:gd name="T56" fmla="*/ 2147483646 w 4249"/>
                <a:gd name="T57" fmla="*/ 0 h 10"/>
                <a:gd name="T58" fmla="*/ 2147483646 w 4249"/>
                <a:gd name="T59" fmla="*/ 0 h 10"/>
                <a:gd name="T60" fmla="*/ 2147483646 w 4249"/>
                <a:gd name="T61" fmla="*/ 2147483646 h 10"/>
                <a:gd name="T62" fmla="*/ 2147483646 w 4249"/>
                <a:gd name="T63" fmla="*/ 2147483646 h 10"/>
                <a:gd name="T64" fmla="*/ 2147483646 w 4249"/>
                <a:gd name="T65" fmla="*/ 0 h 10"/>
                <a:gd name="T66" fmla="*/ 2147483646 w 4249"/>
                <a:gd name="T67" fmla="*/ 0 h 10"/>
                <a:gd name="T68" fmla="*/ 2147483646 w 4249"/>
                <a:gd name="T69" fmla="*/ 0 h 10"/>
                <a:gd name="T70" fmla="*/ 2147483646 w 4249"/>
                <a:gd name="T71" fmla="*/ 2147483646 h 10"/>
                <a:gd name="T72" fmla="*/ 2147483646 w 4249"/>
                <a:gd name="T73" fmla="*/ 2147483646 h 10"/>
                <a:gd name="T74" fmla="*/ 2147483646 w 4249"/>
                <a:gd name="T75" fmla="*/ 0 h 10"/>
                <a:gd name="T76" fmla="*/ 2147483646 w 4249"/>
                <a:gd name="T77" fmla="*/ 0 h 10"/>
                <a:gd name="T78" fmla="*/ 2147483646 w 4249"/>
                <a:gd name="T79" fmla="*/ 0 h 10"/>
                <a:gd name="T80" fmla="*/ 2147483646 w 4249"/>
                <a:gd name="T81" fmla="*/ 2147483646 h 10"/>
                <a:gd name="T82" fmla="*/ 2147483646 w 4249"/>
                <a:gd name="T83" fmla="*/ 2147483646 h 10"/>
                <a:gd name="T84" fmla="*/ 2147483646 w 4249"/>
                <a:gd name="T85" fmla="*/ 0 h 10"/>
                <a:gd name="T86" fmla="*/ 2147483646 w 4249"/>
                <a:gd name="T87" fmla="*/ 0 h 10"/>
                <a:gd name="T88" fmla="*/ 2147483646 w 4249"/>
                <a:gd name="T89" fmla="*/ 0 h 10"/>
                <a:gd name="T90" fmla="*/ 2147483646 w 4249"/>
                <a:gd name="T91" fmla="*/ 2147483646 h 10"/>
                <a:gd name="T92" fmla="*/ 2147483646 w 4249"/>
                <a:gd name="T93" fmla="*/ 2147483646 h 10"/>
                <a:gd name="T94" fmla="*/ 2147483646 w 4249"/>
                <a:gd name="T95" fmla="*/ 0 h 10"/>
                <a:gd name="T96" fmla="*/ 2147483646 w 4249"/>
                <a:gd name="T97" fmla="*/ 0 h 10"/>
                <a:gd name="T98" fmla="*/ 2147483646 w 4249"/>
                <a:gd name="T99" fmla="*/ 0 h 10"/>
                <a:gd name="T100" fmla="*/ 2147483646 w 4249"/>
                <a:gd name="T101" fmla="*/ 2147483646 h 10"/>
                <a:gd name="T102" fmla="*/ 2147483646 w 4249"/>
                <a:gd name="T103" fmla="*/ 2147483646 h 10"/>
                <a:gd name="T104" fmla="*/ 2147483646 w 4249"/>
                <a:gd name="T105" fmla="*/ 0 h 10"/>
                <a:gd name="T106" fmla="*/ 2147483646 w 4249"/>
                <a:gd name="T107" fmla="*/ 0 h 10"/>
                <a:gd name="T108" fmla="*/ 2147483646 w 4249"/>
                <a:gd name="T109" fmla="*/ 0 h 10"/>
                <a:gd name="T110" fmla="*/ 2147483646 w 4249"/>
                <a:gd name="T111" fmla="*/ 2147483646 h 10"/>
                <a:gd name="T112" fmla="*/ 2147483646 w 4249"/>
                <a:gd name="T113" fmla="*/ 2147483646 h 10"/>
                <a:gd name="T114" fmla="*/ 2147483646 w 4249"/>
                <a:gd name="T115" fmla="*/ 0 h 10"/>
                <a:gd name="T116" fmla="*/ 2147483646 w 4249"/>
                <a:gd name="T117" fmla="*/ 0 h 10"/>
                <a:gd name="T118" fmla="*/ 2147483646 w 4249"/>
                <a:gd name="T119" fmla="*/ 0 h 10"/>
                <a:gd name="T120" fmla="*/ 2147483646 w 4249"/>
                <a:gd name="T121" fmla="*/ 2147483646 h 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10"/>
                <a:gd name="T185" fmla="*/ 4249 w 4249"/>
                <a:gd name="T186" fmla="*/ 10 h 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10">
                  <a:moveTo>
                    <a:pt x="0" y="0"/>
                  </a:moveTo>
                  <a:lnTo>
                    <a:pt x="29" y="0"/>
                  </a:lnTo>
                  <a:lnTo>
                    <a:pt x="29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10"/>
                  </a:lnTo>
                  <a:lnTo>
                    <a:pt x="39" y="10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10"/>
                  </a:lnTo>
                  <a:lnTo>
                    <a:pt x="78" y="10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10"/>
                  </a:lnTo>
                  <a:lnTo>
                    <a:pt x="117" y="10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10"/>
                  </a:lnTo>
                  <a:lnTo>
                    <a:pt x="156" y="10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195" y="10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10"/>
                  </a:lnTo>
                  <a:lnTo>
                    <a:pt x="234" y="10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10"/>
                  </a:lnTo>
                  <a:lnTo>
                    <a:pt x="273" y="10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10"/>
                  </a:lnTo>
                  <a:lnTo>
                    <a:pt x="311" y="10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50" y="10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10"/>
                  </a:lnTo>
                  <a:lnTo>
                    <a:pt x="389" y="10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10"/>
                  </a:lnTo>
                  <a:lnTo>
                    <a:pt x="428" y="10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10"/>
                  </a:lnTo>
                  <a:lnTo>
                    <a:pt x="467" y="10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10"/>
                  </a:lnTo>
                  <a:lnTo>
                    <a:pt x="506" y="10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10"/>
                  </a:lnTo>
                  <a:lnTo>
                    <a:pt x="545" y="10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10"/>
                  </a:lnTo>
                  <a:lnTo>
                    <a:pt x="584" y="10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10"/>
                  </a:lnTo>
                  <a:lnTo>
                    <a:pt x="623" y="10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10"/>
                  </a:lnTo>
                  <a:lnTo>
                    <a:pt x="662" y="10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10"/>
                  </a:lnTo>
                  <a:lnTo>
                    <a:pt x="701" y="10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10"/>
                  </a:lnTo>
                  <a:lnTo>
                    <a:pt x="740" y="10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10"/>
                  </a:lnTo>
                  <a:lnTo>
                    <a:pt x="779" y="10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10"/>
                  </a:lnTo>
                  <a:lnTo>
                    <a:pt x="818" y="10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10"/>
                  </a:lnTo>
                  <a:lnTo>
                    <a:pt x="857" y="10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10"/>
                  </a:lnTo>
                  <a:lnTo>
                    <a:pt x="896" y="10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10"/>
                  </a:lnTo>
                  <a:lnTo>
                    <a:pt x="934" y="10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10"/>
                  </a:lnTo>
                  <a:lnTo>
                    <a:pt x="973" y="10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10"/>
                  </a:lnTo>
                  <a:lnTo>
                    <a:pt x="1012" y="10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10"/>
                  </a:lnTo>
                  <a:lnTo>
                    <a:pt x="1051" y="10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10"/>
                  </a:lnTo>
                  <a:lnTo>
                    <a:pt x="1090" y="10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10"/>
                  </a:lnTo>
                  <a:lnTo>
                    <a:pt x="1129" y="10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10"/>
                  </a:lnTo>
                  <a:lnTo>
                    <a:pt x="1168" y="10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10"/>
                  </a:lnTo>
                  <a:lnTo>
                    <a:pt x="1207" y="10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10"/>
                  </a:lnTo>
                  <a:lnTo>
                    <a:pt x="1246" y="10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10"/>
                  </a:lnTo>
                  <a:lnTo>
                    <a:pt x="1285" y="10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10"/>
                  </a:lnTo>
                  <a:lnTo>
                    <a:pt x="1324" y="10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10"/>
                  </a:lnTo>
                  <a:lnTo>
                    <a:pt x="1363" y="10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10"/>
                  </a:lnTo>
                  <a:lnTo>
                    <a:pt x="1402" y="10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10"/>
                  </a:lnTo>
                  <a:lnTo>
                    <a:pt x="1441" y="10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10"/>
                  </a:lnTo>
                  <a:lnTo>
                    <a:pt x="1480" y="10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10"/>
                  </a:lnTo>
                  <a:lnTo>
                    <a:pt x="1519" y="10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10"/>
                  </a:lnTo>
                  <a:lnTo>
                    <a:pt x="1557" y="10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10"/>
                  </a:lnTo>
                  <a:lnTo>
                    <a:pt x="1596" y="10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10"/>
                  </a:lnTo>
                  <a:lnTo>
                    <a:pt x="1635" y="10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10"/>
                  </a:lnTo>
                  <a:lnTo>
                    <a:pt x="1674" y="10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10"/>
                  </a:lnTo>
                  <a:lnTo>
                    <a:pt x="1713" y="10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10"/>
                  </a:lnTo>
                  <a:lnTo>
                    <a:pt x="1752" y="10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10"/>
                  </a:lnTo>
                  <a:lnTo>
                    <a:pt x="1791" y="10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10"/>
                  </a:lnTo>
                  <a:lnTo>
                    <a:pt x="1830" y="10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10"/>
                  </a:lnTo>
                  <a:lnTo>
                    <a:pt x="1869" y="10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10"/>
                  </a:lnTo>
                  <a:lnTo>
                    <a:pt x="1908" y="10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10"/>
                  </a:lnTo>
                  <a:lnTo>
                    <a:pt x="1947" y="10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10"/>
                  </a:lnTo>
                  <a:lnTo>
                    <a:pt x="1986" y="10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10"/>
                  </a:lnTo>
                  <a:lnTo>
                    <a:pt x="2025" y="10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10"/>
                  </a:lnTo>
                  <a:lnTo>
                    <a:pt x="2064" y="10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10"/>
                  </a:lnTo>
                  <a:lnTo>
                    <a:pt x="2103" y="10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10"/>
                  </a:lnTo>
                  <a:lnTo>
                    <a:pt x="2142" y="10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10"/>
                  </a:lnTo>
                  <a:lnTo>
                    <a:pt x="2180" y="10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10"/>
                  </a:lnTo>
                  <a:lnTo>
                    <a:pt x="2219" y="10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10"/>
                  </a:lnTo>
                  <a:lnTo>
                    <a:pt x="2258" y="10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10"/>
                  </a:lnTo>
                  <a:lnTo>
                    <a:pt x="2297" y="10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10"/>
                  </a:lnTo>
                  <a:lnTo>
                    <a:pt x="2336" y="10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10"/>
                  </a:lnTo>
                  <a:lnTo>
                    <a:pt x="2375" y="10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10"/>
                  </a:lnTo>
                  <a:lnTo>
                    <a:pt x="2414" y="10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10"/>
                  </a:lnTo>
                  <a:lnTo>
                    <a:pt x="2453" y="10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10"/>
                  </a:lnTo>
                  <a:lnTo>
                    <a:pt x="2492" y="10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10"/>
                  </a:lnTo>
                  <a:lnTo>
                    <a:pt x="2531" y="10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10"/>
                  </a:lnTo>
                  <a:lnTo>
                    <a:pt x="2570" y="10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10"/>
                  </a:lnTo>
                  <a:lnTo>
                    <a:pt x="2609" y="10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10"/>
                  </a:lnTo>
                  <a:lnTo>
                    <a:pt x="2648" y="10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10"/>
                  </a:lnTo>
                  <a:lnTo>
                    <a:pt x="2687" y="10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10"/>
                  </a:lnTo>
                  <a:lnTo>
                    <a:pt x="2726" y="10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10"/>
                  </a:lnTo>
                  <a:lnTo>
                    <a:pt x="2765" y="10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10"/>
                  </a:lnTo>
                  <a:lnTo>
                    <a:pt x="2803" y="10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10"/>
                  </a:lnTo>
                  <a:lnTo>
                    <a:pt x="2842" y="10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10"/>
                  </a:lnTo>
                  <a:lnTo>
                    <a:pt x="2881" y="10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10"/>
                  </a:lnTo>
                  <a:lnTo>
                    <a:pt x="2920" y="10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10"/>
                  </a:lnTo>
                  <a:lnTo>
                    <a:pt x="2959" y="10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10"/>
                  </a:lnTo>
                  <a:lnTo>
                    <a:pt x="2998" y="10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10"/>
                  </a:lnTo>
                  <a:lnTo>
                    <a:pt x="3037" y="10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10"/>
                  </a:lnTo>
                  <a:lnTo>
                    <a:pt x="3076" y="10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10"/>
                  </a:lnTo>
                  <a:lnTo>
                    <a:pt x="3115" y="10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10"/>
                  </a:lnTo>
                  <a:lnTo>
                    <a:pt x="3154" y="10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10"/>
                  </a:lnTo>
                  <a:lnTo>
                    <a:pt x="3193" y="10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10"/>
                  </a:lnTo>
                  <a:lnTo>
                    <a:pt x="3232" y="10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10"/>
                  </a:lnTo>
                  <a:lnTo>
                    <a:pt x="3271" y="10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10"/>
                  </a:lnTo>
                  <a:lnTo>
                    <a:pt x="3310" y="10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10"/>
                  </a:lnTo>
                  <a:lnTo>
                    <a:pt x="3349" y="10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10"/>
                  </a:lnTo>
                  <a:lnTo>
                    <a:pt x="3388" y="10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10"/>
                  </a:lnTo>
                  <a:lnTo>
                    <a:pt x="3426" y="10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10"/>
                  </a:lnTo>
                  <a:lnTo>
                    <a:pt x="3465" y="10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10"/>
                  </a:lnTo>
                  <a:lnTo>
                    <a:pt x="3504" y="10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10"/>
                  </a:lnTo>
                  <a:lnTo>
                    <a:pt x="3543" y="10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10"/>
                  </a:lnTo>
                  <a:lnTo>
                    <a:pt x="3582" y="10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10"/>
                  </a:lnTo>
                  <a:lnTo>
                    <a:pt x="3621" y="10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10"/>
                  </a:lnTo>
                  <a:lnTo>
                    <a:pt x="3660" y="10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10"/>
                  </a:lnTo>
                  <a:lnTo>
                    <a:pt x="3699" y="10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10"/>
                  </a:lnTo>
                  <a:lnTo>
                    <a:pt x="3738" y="10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10"/>
                  </a:lnTo>
                  <a:lnTo>
                    <a:pt x="3777" y="10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10"/>
                  </a:lnTo>
                  <a:lnTo>
                    <a:pt x="3816" y="10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10"/>
                  </a:lnTo>
                  <a:lnTo>
                    <a:pt x="3855" y="10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10"/>
                  </a:lnTo>
                  <a:lnTo>
                    <a:pt x="3894" y="10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10"/>
                  </a:lnTo>
                  <a:lnTo>
                    <a:pt x="3933" y="10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10"/>
                  </a:lnTo>
                  <a:lnTo>
                    <a:pt x="3972" y="10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10"/>
                  </a:lnTo>
                  <a:lnTo>
                    <a:pt x="4011" y="10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10"/>
                  </a:lnTo>
                  <a:lnTo>
                    <a:pt x="4049" y="10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10"/>
                  </a:lnTo>
                  <a:lnTo>
                    <a:pt x="4088" y="10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10"/>
                  </a:lnTo>
                  <a:lnTo>
                    <a:pt x="4127" y="10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10"/>
                  </a:lnTo>
                  <a:lnTo>
                    <a:pt x="4166" y="10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10"/>
                  </a:lnTo>
                  <a:lnTo>
                    <a:pt x="4205" y="10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10"/>
                  </a:lnTo>
                  <a:lnTo>
                    <a:pt x="4244" y="10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60" name="Freeform 30"/>
            <p:cNvSpPr>
              <a:spLocks noEditPoints="1"/>
            </p:cNvSpPr>
            <p:nvPr/>
          </p:nvSpPr>
          <p:spPr bwMode="auto">
            <a:xfrm>
              <a:off x="1685926" y="1709738"/>
              <a:ext cx="6745288" cy="14288"/>
            </a:xfrm>
            <a:custGeom>
              <a:avLst/>
              <a:gdLst>
                <a:gd name="T0" fmla="*/ 2147483646 w 4249"/>
                <a:gd name="T1" fmla="*/ 2147483646 h 9"/>
                <a:gd name="T2" fmla="*/ 2147483646 w 4249"/>
                <a:gd name="T3" fmla="*/ 2147483646 h 9"/>
                <a:gd name="T4" fmla="*/ 2147483646 w 4249"/>
                <a:gd name="T5" fmla="*/ 0 h 9"/>
                <a:gd name="T6" fmla="*/ 2147483646 w 4249"/>
                <a:gd name="T7" fmla="*/ 0 h 9"/>
                <a:gd name="T8" fmla="*/ 2147483646 w 4249"/>
                <a:gd name="T9" fmla="*/ 0 h 9"/>
                <a:gd name="T10" fmla="*/ 2147483646 w 4249"/>
                <a:gd name="T11" fmla="*/ 2147483646 h 9"/>
                <a:gd name="T12" fmla="*/ 2147483646 w 4249"/>
                <a:gd name="T13" fmla="*/ 2147483646 h 9"/>
                <a:gd name="T14" fmla="*/ 2147483646 w 4249"/>
                <a:gd name="T15" fmla="*/ 0 h 9"/>
                <a:gd name="T16" fmla="*/ 2147483646 w 4249"/>
                <a:gd name="T17" fmla="*/ 0 h 9"/>
                <a:gd name="T18" fmla="*/ 2147483646 w 4249"/>
                <a:gd name="T19" fmla="*/ 0 h 9"/>
                <a:gd name="T20" fmla="*/ 2147483646 w 4249"/>
                <a:gd name="T21" fmla="*/ 2147483646 h 9"/>
                <a:gd name="T22" fmla="*/ 2147483646 w 4249"/>
                <a:gd name="T23" fmla="*/ 2147483646 h 9"/>
                <a:gd name="T24" fmla="*/ 2147483646 w 4249"/>
                <a:gd name="T25" fmla="*/ 0 h 9"/>
                <a:gd name="T26" fmla="*/ 2147483646 w 4249"/>
                <a:gd name="T27" fmla="*/ 0 h 9"/>
                <a:gd name="T28" fmla="*/ 2147483646 w 4249"/>
                <a:gd name="T29" fmla="*/ 0 h 9"/>
                <a:gd name="T30" fmla="*/ 2147483646 w 4249"/>
                <a:gd name="T31" fmla="*/ 2147483646 h 9"/>
                <a:gd name="T32" fmla="*/ 2147483646 w 4249"/>
                <a:gd name="T33" fmla="*/ 2147483646 h 9"/>
                <a:gd name="T34" fmla="*/ 2147483646 w 4249"/>
                <a:gd name="T35" fmla="*/ 0 h 9"/>
                <a:gd name="T36" fmla="*/ 2147483646 w 4249"/>
                <a:gd name="T37" fmla="*/ 0 h 9"/>
                <a:gd name="T38" fmla="*/ 2147483646 w 4249"/>
                <a:gd name="T39" fmla="*/ 0 h 9"/>
                <a:gd name="T40" fmla="*/ 2147483646 w 4249"/>
                <a:gd name="T41" fmla="*/ 2147483646 h 9"/>
                <a:gd name="T42" fmla="*/ 2147483646 w 4249"/>
                <a:gd name="T43" fmla="*/ 2147483646 h 9"/>
                <a:gd name="T44" fmla="*/ 2147483646 w 4249"/>
                <a:gd name="T45" fmla="*/ 0 h 9"/>
                <a:gd name="T46" fmla="*/ 2147483646 w 4249"/>
                <a:gd name="T47" fmla="*/ 0 h 9"/>
                <a:gd name="T48" fmla="*/ 2147483646 w 4249"/>
                <a:gd name="T49" fmla="*/ 0 h 9"/>
                <a:gd name="T50" fmla="*/ 2147483646 w 4249"/>
                <a:gd name="T51" fmla="*/ 2147483646 h 9"/>
                <a:gd name="T52" fmla="*/ 2147483646 w 4249"/>
                <a:gd name="T53" fmla="*/ 2147483646 h 9"/>
                <a:gd name="T54" fmla="*/ 2147483646 w 4249"/>
                <a:gd name="T55" fmla="*/ 0 h 9"/>
                <a:gd name="T56" fmla="*/ 2147483646 w 4249"/>
                <a:gd name="T57" fmla="*/ 0 h 9"/>
                <a:gd name="T58" fmla="*/ 2147483646 w 4249"/>
                <a:gd name="T59" fmla="*/ 0 h 9"/>
                <a:gd name="T60" fmla="*/ 2147483646 w 4249"/>
                <a:gd name="T61" fmla="*/ 2147483646 h 9"/>
                <a:gd name="T62" fmla="*/ 2147483646 w 4249"/>
                <a:gd name="T63" fmla="*/ 2147483646 h 9"/>
                <a:gd name="T64" fmla="*/ 2147483646 w 4249"/>
                <a:gd name="T65" fmla="*/ 0 h 9"/>
                <a:gd name="T66" fmla="*/ 2147483646 w 4249"/>
                <a:gd name="T67" fmla="*/ 0 h 9"/>
                <a:gd name="T68" fmla="*/ 2147483646 w 4249"/>
                <a:gd name="T69" fmla="*/ 0 h 9"/>
                <a:gd name="T70" fmla="*/ 2147483646 w 4249"/>
                <a:gd name="T71" fmla="*/ 2147483646 h 9"/>
                <a:gd name="T72" fmla="*/ 2147483646 w 4249"/>
                <a:gd name="T73" fmla="*/ 2147483646 h 9"/>
                <a:gd name="T74" fmla="*/ 2147483646 w 4249"/>
                <a:gd name="T75" fmla="*/ 0 h 9"/>
                <a:gd name="T76" fmla="*/ 2147483646 w 4249"/>
                <a:gd name="T77" fmla="*/ 0 h 9"/>
                <a:gd name="T78" fmla="*/ 2147483646 w 4249"/>
                <a:gd name="T79" fmla="*/ 0 h 9"/>
                <a:gd name="T80" fmla="*/ 2147483646 w 4249"/>
                <a:gd name="T81" fmla="*/ 2147483646 h 9"/>
                <a:gd name="T82" fmla="*/ 2147483646 w 4249"/>
                <a:gd name="T83" fmla="*/ 2147483646 h 9"/>
                <a:gd name="T84" fmla="*/ 2147483646 w 4249"/>
                <a:gd name="T85" fmla="*/ 0 h 9"/>
                <a:gd name="T86" fmla="*/ 2147483646 w 4249"/>
                <a:gd name="T87" fmla="*/ 0 h 9"/>
                <a:gd name="T88" fmla="*/ 2147483646 w 4249"/>
                <a:gd name="T89" fmla="*/ 0 h 9"/>
                <a:gd name="T90" fmla="*/ 2147483646 w 4249"/>
                <a:gd name="T91" fmla="*/ 2147483646 h 9"/>
                <a:gd name="T92" fmla="*/ 2147483646 w 4249"/>
                <a:gd name="T93" fmla="*/ 2147483646 h 9"/>
                <a:gd name="T94" fmla="*/ 2147483646 w 4249"/>
                <a:gd name="T95" fmla="*/ 0 h 9"/>
                <a:gd name="T96" fmla="*/ 2147483646 w 4249"/>
                <a:gd name="T97" fmla="*/ 0 h 9"/>
                <a:gd name="T98" fmla="*/ 2147483646 w 4249"/>
                <a:gd name="T99" fmla="*/ 0 h 9"/>
                <a:gd name="T100" fmla="*/ 2147483646 w 4249"/>
                <a:gd name="T101" fmla="*/ 2147483646 h 9"/>
                <a:gd name="T102" fmla="*/ 2147483646 w 4249"/>
                <a:gd name="T103" fmla="*/ 2147483646 h 9"/>
                <a:gd name="T104" fmla="*/ 2147483646 w 4249"/>
                <a:gd name="T105" fmla="*/ 0 h 9"/>
                <a:gd name="T106" fmla="*/ 2147483646 w 4249"/>
                <a:gd name="T107" fmla="*/ 0 h 9"/>
                <a:gd name="T108" fmla="*/ 2147483646 w 4249"/>
                <a:gd name="T109" fmla="*/ 0 h 9"/>
                <a:gd name="T110" fmla="*/ 2147483646 w 4249"/>
                <a:gd name="T111" fmla="*/ 2147483646 h 9"/>
                <a:gd name="T112" fmla="*/ 2147483646 w 4249"/>
                <a:gd name="T113" fmla="*/ 2147483646 h 9"/>
                <a:gd name="T114" fmla="*/ 2147483646 w 4249"/>
                <a:gd name="T115" fmla="*/ 0 h 9"/>
                <a:gd name="T116" fmla="*/ 2147483646 w 4249"/>
                <a:gd name="T117" fmla="*/ 0 h 9"/>
                <a:gd name="T118" fmla="*/ 2147483646 w 4249"/>
                <a:gd name="T119" fmla="*/ 0 h 9"/>
                <a:gd name="T120" fmla="*/ 2147483646 w 4249"/>
                <a:gd name="T121" fmla="*/ 2147483646 h 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9"/>
                <a:gd name="T184" fmla="*/ 0 h 9"/>
                <a:gd name="T185" fmla="*/ 4249 w 4249"/>
                <a:gd name="T186" fmla="*/ 9 h 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9" h="9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9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0"/>
                  </a:lnTo>
                  <a:close/>
                  <a:moveTo>
                    <a:pt x="78" y="0"/>
                  </a:moveTo>
                  <a:lnTo>
                    <a:pt x="107" y="0"/>
                  </a:lnTo>
                  <a:lnTo>
                    <a:pt x="107" y="9"/>
                  </a:lnTo>
                  <a:lnTo>
                    <a:pt x="78" y="9"/>
                  </a:lnTo>
                  <a:lnTo>
                    <a:pt x="78" y="0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17" y="9"/>
                  </a:lnTo>
                  <a:lnTo>
                    <a:pt x="117" y="0"/>
                  </a:lnTo>
                  <a:close/>
                  <a:moveTo>
                    <a:pt x="156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56" y="9"/>
                  </a:lnTo>
                  <a:lnTo>
                    <a:pt x="156" y="0"/>
                  </a:lnTo>
                  <a:close/>
                  <a:moveTo>
                    <a:pt x="195" y="0"/>
                  </a:moveTo>
                  <a:lnTo>
                    <a:pt x="224" y="0"/>
                  </a:lnTo>
                  <a:lnTo>
                    <a:pt x="224" y="9"/>
                  </a:lnTo>
                  <a:lnTo>
                    <a:pt x="195" y="9"/>
                  </a:lnTo>
                  <a:lnTo>
                    <a:pt x="195" y="0"/>
                  </a:lnTo>
                  <a:close/>
                  <a:moveTo>
                    <a:pt x="234" y="0"/>
                  </a:moveTo>
                  <a:lnTo>
                    <a:pt x="263" y="0"/>
                  </a:lnTo>
                  <a:lnTo>
                    <a:pt x="263" y="9"/>
                  </a:lnTo>
                  <a:lnTo>
                    <a:pt x="234" y="9"/>
                  </a:lnTo>
                  <a:lnTo>
                    <a:pt x="234" y="0"/>
                  </a:lnTo>
                  <a:close/>
                  <a:moveTo>
                    <a:pt x="273" y="0"/>
                  </a:moveTo>
                  <a:lnTo>
                    <a:pt x="302" y="0"/>
                  </a:lnTo>
                  <a:lnTo>
                    <a:pt x="302" y="9"/>
                  </a:lnTo>
                  <a:lnTo>
                    <a:pt x="273" y="9"/>
                  </a:lnTo>
                  <a:lnTo>
                    <a:pt x="273" y="0"/>
                  </a:lnTo>
                  <a:close/>
                  <a:moveTo>
                    <a:pt x="311" y="0"/>
                  </a:moveTo>
                  <a:lnTo>
                    <a:pt x="341" y="0"/>
                  </a:lnTo>
                  <a:lnTo>
                    <a:pt x="341" y="9"/>
                  </a:lnTo>
                  <a:lnTo>
                    <a:pt x="311" y="9"/>
                  </a:lnTo>
                  <a:lnTo>
                    <a:pt x="311" y="0"/>
                  </a:lnTo>
                  <a:close/>
                  <a:moveTo>
                    <a:pt x="350" y="0"/>
                  </a:moveTo>
                  <a:lnTo>
                    <a:pt x="380" y="0"/>
                  </a:lnTo>
                  <a:lnTo>
                    <a:pt x="380" y="9"/>
                  </a:lnTo>
                  <a:lnTo>
                    <a:pt x="350" y="9"/>
                  </a:lnTo>
                  <a:lnTo>
                    <a:pt x="350" y="0"/>
                  </a:lnTo>
                  <a:close/>
                  <a:moveTo>
                    <a:pt x="389" y="0"/>
                  </a:moveTo>
                  <a:lnTo>
                    <a:pt x="418" y="0"/>
                  </a:lnTo>
                  <a:lnTo>
                    <a:pt x="418" y="9"/>
                  </a:lnTo>
                  <a:lnTo>
                    <a:pt x="389" y="9"/>
                  </a:lnTo>
                  <a:lnTo>
                    <a:pt x="389" y="0"/>
                  </a:lnTo>
                  <a:close/>
                  <a:moveTo>
                    <a:pt x="428" y="0"/>
                  </a:moveTo>
                  <a:lnTo>
                    <a:pt x="457" y="0"/>
                  </a:lnTo>
                  <a:lnTo>
                    <a:pt x="457" y="9"/>
                  </a:lnTo>
                  <a:lnTo>
                    <a:pt x="428" y="9"/>
                  </a:lnTo>
                  <a:lnTo>
                    <a:pt x="428" y="0"/>
                  </a:lnTo>
                  <a:close/>
                  <a:moveTo>
                    <a:pt x="467" y="0"/>
                  </a:moveTo>
                  <a:lnTo>
                    <a:pt x="496" y="0"/>
                  </a:lnTo>
                  <a:lnTo>
                    <a:pt x="496" y="9"/>
                  </a:lnTo>
                  <a:lnTo>
                    <a:pt x="467" y="9"/>
                  </a:lnTo>
                  <a:lnTo>
                    <a:pt x="467" y="0"/>
                  </a:lnTo>
                  <a:close/>
                  <a:moveTo>
                    <a:pt x="506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506" y="9"/>
                  </a:lnTo>
                  <a:lnTo>
                    <a:pt x="506" y="0"/>
                  </a:lnTo>
                  <a:close/>
                  <a:moveTo>
                    <a:pt x="545" y="0"/>
                  </a:moveTo>
                  <a:lnTo>
                    <a:pt x="574" y="0"/>
                  </a:lnTo>
                  <a:lnTo>
                    <a:pt x="574" y="9"/>
                  </a:lnTo>
                  <a:lnTo>
                    <a:pt x="545" y="9"/>
                  </a:lnTo>
                  <a:lnTo>
                    <a:pt x="545" y="0"/>
                  </a:lnTo>
                  <a:close/>
                  <a:moveTo>
                    <a:pt x="584" y="0"/>
                  </a:moveTo>
                  <a:lnTo>
                    <a:pt x="613" y="0"/>
                  </a:lnTo>
                  <a:lnTo>
                    <a:pt x="613" y="9"/>
                  </a:lnTo>
                  <a:lnTo>
                    <a:pt x="584" y="9"/>
                  </a:lnTo>
                  <a:lnTo>
                    <a:pt x="584" y="0"/>
                  </a:lnTo>
                  <a:close/>
                  <a:moveTo>
                    <a:pt x="623" y="0"/>
                  </a:moveTo>
                  <a:lnTo>
                    <a:pt x="652" y="0"/>
                  </a:lnTo>
                  <a:lnTo>
                    <a:pt x="652" y="9"/>
                  </a:lnTo>
                  <a:lnTo>
                    <a:pt x="623" y="9"/>
                  </a:lnTo>
                  <a:lnTo>
                    <a:pt x="623" y="0"/>
                  </a:lnTo>
                  <a:close/>
                  <a:moveTo>
                    <a:pt x="662" y="0"/>
                  </a:moveTo>
                  <a:lnTo>
                    <a:pt x="691" y="0"/>
                  </a:lnTo>
                  <a:lnTo>
                    <a:pt x="691" y="9"/>
                  </a:lnTo>
                  <a:lnTo>
                    <a:pt x="662" y="9"/>
                  </a:lnTo>
                  <a:lnTo>
                    <a:pt x="662" y="0"/>
                  </a:lnTo>
                  <a:close/>
                  <a:moveTo>
                    <a:pt x="701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01" y="9"/>
                  </a:lnTo>
                  <a:lnTo>
                    <a:pt x="701" y="0"/>
                  </a:lnTo>
                  <a:close/>
                  <a:moveTo>
                    <a:pt x="740" y="0"/>
                  </a:moveTo>
                  <a:lnTo>
                    <a:pt x="769" y="0"/>
                  </a:lnTo>
                  <a:lnTo>
                    <a:pt x="769" y="9"/>
                  </a:lnTo>
                  <a:lnTo>
                    <a:pt x="740" y="9"/>
                  </a:lnTo>
                  <a:lnTo>
                    <a:pt x="740" y="0"/>
                  </a:lnTo>
                  <a:close/>
                  <a:moveTo>
                    <a:pt x="779" y="0"/>
                  </a:moveTo>
                  <a:lnTo>
                    <a:pt x="808" y="0"/>
                  </a:lnTo>
                  <a:lnTo>
                    <a:pt x="808" y="9"/>
                  </a:lnTo>
                  <a:lnTo>
                    <a:pt x="779" y="9"/>
                  </a:lnTo>
                  <a:lnTo>
                    <a:pt x="779" y="0"/>
                  </a:lnTo>
                  <a:close/>
                  <a:moveTo>
                    <a:pt x="818" y="0"/>
                  </a:moveTo>
                  <a:lnTo>
                    <a:pt x="847" y="0"/>
                  </a:lnTo>
                  <a:lnTo>
                    <a:pt x="847" y="9"/>
                  </a:lnTo>
                  <a:lnTo>
                    <a:pt x="818" y="9"/>
                  </a:lnTo>
                  <a:lnTo>
                    <a:pt x="818" y="0"/>
                  </a:lnTo>
                  <a:close/>
                  <a:moveTo>
                    <a:pt x="857" y="0"/>
                  </a:moveTo>
                  <a:lnTo>
                    <a:pt x="886" y="0"/>
                  </a:lnTo>
                  <a:lnTo>
                    <a:pt x="886" y="9"/>
                  </a:lnTo>
                  <a:lnTo>
                    <a:pt x="857" y="9"/>
                  </a:lnTo>
                  <a:lnTo>
                    <a:pt x="857" y="0"/>
                  </a:lnTo>
                  <a:close/>
                  <a:moveTo>
                    <a:pt x="896" y="0"/>
                  </a:moveTo>
                  <a:lnTo>
                    <a:pt x="925" y="0"/>
                  </a:lnTo>
                  <a:lnTo>
                    <a:pt x="925" y="9"/>
                  </a:lnTo>
                  <a:lnTo>
                    <a:pt x="896" y="9"/>
                  </a:lnTo>
                  <a:lnTo>
                    <a:pt x="896" y="0"/>
                  </a:lnTo>
                  <a:close/>
                  <a:moveTo>
                    <a:pt x="934" y="0"/>
                  </a:moveTo>
                  <a:lnTo>
                    <a:pt x="964" y="0"/>
                  </a:lnTo>
                  <a:lnTo>
                    <a:pt x="964" y="9"/>
                  </a:lnTo>
                  <a:lnTo>
                    <a:pt x="934" y="9"/>
                  </a:lnTo>
                  <a:lnTo>
                    <a:pt x="934" y="0"/>
                  </a:lnTo>
                  <a:close/>
                  <a:moveTo>
                    <a:pt x="973" y="0"/>
                  </a:moveTo>
                  <a:lnTo>
                    <a:pt x="1003" y="0"/>
                  </a:lnTo>
                  <a:lnTo>
                    <a:pt x="1003" y="9"/>
                  </a:lnTo>
                  <a:lnTo>
                    <a:pt x="973" y="9"/>
                  </a:lnTo>
                  <a:lnTo>
                    <a:pt x="973" y="0"/>
                  </a:lnTo>
                  <a:close/>
                  <a:moveTo>
                    <a:pt x="1012" y="0"/>
                  </a:moveTo>
                  <a:lnTo>
                    <a:pt x="1041" y="0"/>
                  </a:lnTo>
                  <a:lnTo>
                    <a:pt x="1041" y="9"/>
                  </a:lnTo>
                  <a:lnTo>
                    <a:pt x="1012" y="9"/>
                  </a:lnTo>
                  <a:lnTo>
                    <a:pt x="1012" y="0"/>
                  </a:lnTo>
                  <a:close/>
                  <a:moveTo>
                    <a:pt x="1051" y="0"/>
                  </a:moveTo>
                  <a:lnTo>
                    <a:pt x="1080" y="0"/>
                  </a:lnTo>
                  <a:lnTo>
                    <a:pt x="1080" y="9"/>
                  </a:lnTo>
                  <a:lnTo>
                    <a:pt x="1051" y="9"/>
                  </a:lnTo>
                  <a:lnTo>
                    <a:pt x="1051" y="0"/>
                  </a:lnTo>
                  <a:close/>
                  <a:moveTo>
                    <a:pt x="1090" y="0"/>
                  </a:moveTo>
                  <a:lnTo>
                    <a:pt x="1119" y="0"/>
                  </a:lnTo>
                  <a:lnTo>
                    <a:pt x="1119" y="9"/>
                  </a:lnTo>
                  <a:lnTo>
                    <a:pt x="1090" y="9"/>
                  </a:lnTo>
                  <a:lnTo>
                    <a:pt x="1090" y="0"/>
                  </a:lnTo>
                  <a:close/>
                  <a:moveTo>
                    <a:pt x="1129" y="0"/>
                  </a:moveTo>
                  <a:lnTo>
                    <a:pt x="1158" y="0"/>
                  </a:lnTo>
                  <a:lnTo>
                    <a:pt x="1158" y="9"/>
                  </a:lnTo>
                  <a:lnTo>
                    <a:pt x="1129" y="9"/>
                  </a:lnTo>
                  <a:lnTo>
                    <a:pt x="1129" y="0"/>
                  </a:lnTo>
                  <a:close/>
                  <a:moveTo>
                    <a:pt x="1168" y="0"/>
                  </a:moveTo>
                  <a:lnTo>
                    <a:pt x="1197" y="0"/>
                  </a:lnTo>
                  <a:lnTo>
                    <a:pt x="1197" y="9"/>
                  </a:lnTo>
                  <a:lnTo>
                    <a:pt x="1168" y="9"/>
                  </a:lnTo>
                  <a:lnTo>
                    <a:pt x="1168" y="0"/>
                  </a:lnTo>
                  <a:close/>
                  <a:moveTo>
                    <a:pt x="1207" y="0"/>
                  </a:moveTo>
                  <a:lnTo>
                    <a:pt x="1236" y="0"/>
                  </a:lnTo>
                  <a:lnTo>
                    <a:pt x="1236" y="9"/>
                  </a:lnTo>
                  <a:lnTo>
                    <a:pt x="1207" y="9"/>
                  </a:lnTo>
                  <a:lnTo>
                    <a:pt x="1207" y="0"/>
                  </a:lnTo>
                  <a:close/>
                  <a:moveTo>
                    <a:pt x="1246" y="0"/>
                  </a:moveTo>
                  <a:lnTo>
                    <a:pt x="1275" y="0"/>
                  </a:lnTo>
                  <a:lnTo>
                    <a:pt x="1275" y="9"/>
                  </a:lnTo>
                  <a:lnTo>
                    <a:pt x="1246" y="9"/>
                  </a:lnTo>
                  <a:lnTo>
                    <a:pt x="1246" y="0"/>
                  </a:lnTo>
                  <a:close/>
                  <a:moveTo>
                    <a:pt x="1285" y="0"/>
                  </a:moveTo>
                  <a:lnTo>
                    <a:pt x="1314" y="0"/>
                  </a:lnTo>
                  <a:lnTo>
                    <a:pt x="1314" y="9"/>
                  </a:lnTo>
                  <a:lnTo>
                    <a:pt x="1285" y="9"/>
                  </a:lnTo>
                  <a:lnTo>
                    <a:pt x="1285" y="0"/>
                  </a:lnTo>
                  <a:close/>
                  <a:moveTo>
                    <a:pt x="1324" y="0"/>
                  </a:moveTo>
                  <a:lnTo>
                    <a:pt x="1353" y="0"/>
                  </a:lnTo>
                  <a:lnTo>
                    <a:pt x="1353" y="9"/>
                  </a:lnTo>
                  <a:lnTo>
                    <a:pt x="1324" y="9"/>
                  </a:lnTo>
                  <a:lnTo>
                    <a:pt x="1324" y="0"/>
                  </a:lnTo>
                  <a:close/>
                  <a:moveTo>
                    <a:pt x="1363" y="0"/>
                  </a:moveTo>
                  <a:lnTo>
                    <a:pt x="1392" y="0"/>
                  </a:lnTo>
                  <a:lnTo>
                    <a:pt x="1392" y="9"/>
                  </a:lnTo>
                  <a:lnTo>
                    <a:pt x="1363" y="9"/>
                  </a:lnTo>
                  <a:lnTo>
                    <a:pt x="1363" y="0"/>
                  </a:lnTo>
                  <a:close/>
                  <a:moveTo>
                    <a:pt x="1402" y="0"/>
                  </a:moveTo>
                  <a:lnTo>
                    <a:pt x="1431" y="0"/>
                  </a:lnTo>
                  <a:lnTo>
                    <a:pt x="1431" y="9"/>
                  </a:lnTo>
                  <a:lnTo>
                    <a:pt x="1402" y="9"/>
                  </a:lnTo>
                  <a:lnTo>
                    <a:pt x="1402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9"/>
                  </a:lnTo>
                  <a:lnTo>
                    <a:pt x="1441" y="9"/>
                  </a:lnTo>
                  <a:lnTo>
                    <a:pt x="1441" y="0"/>
                  </a:lnTo>
                  <a:close/>
                  <a:moveTo>
                    <a:pt x="1480" y="0"/>
                  </a:moveTo>
                  <a:lnTo>
                    <a:pt x="1509" y="0"/>
                  </a:lnTo>
                  <a:lnTo>
                    <a:pt x="1509" y="9"/>
                  </a:lnTo>
                  <a:lnTo>
                    <a:pt x="1480" y="9"/>
                  </a:lnTo>
                  <a:lnTo>
                    <a:pt x="1480" y="0"/>
                  </a:lnTo>
                  <a:close/>
                  <a:moveTo>
                    <a:pt x="1519" y="0"/>
                  </a:moveTo>
                  <a:lnTo>
                    <a:pt x="1548" y="0"/>
                  </a:lnTo>
                  <a:lnTo>
                    <a:pt x="1548" y="9"/>
                  </a:lnTo>
                  <a:lnTo>
                    <a:pt x="1519" y="9"/>
                  </a:lnTo>
                  <a:lnTo>
                    <a:pt x="1519" y="0"/>
                  </a:lnTo>
                  <a:close/>
                  <a:moveTo>
                    <a:pt x="1557" y="0"/>
                  </a:moveTo>
                  <a:lnTo>
                    <a:pt x="1587" y="0"/>
                  </a:lnTo>
                  <a:lnTo>
                    <a:pt x="1587" y="9"/>
                  </a:lnTo>
                  <a:lnTo>
                    <a:pt x="1557" y="9"/>
                  </a:lnTo>
                  <a:lnTo>
                    <a:pt x="1557" y="0"/>
                  </a:lnTo>
                  <a:close/>
                  <a:moveTo>
                    <a:pt x="1596" y="0"/>
                  </a:moveTo>
                  <a:lnTo>
                    <a:pt x="1626" y="0"/>
                  </a:lnTo>
                  <a:lnTo>
                    <a:pt x="1626" y="9"/>
                  </a:lnTo>
                  <a:lnTo>
                    <a:pt x="1596" y="9"/>
                  </a:lnTo>
                  <a:lnTo>
                    <a:pt x="1596" y="0"/>
                  </a:lnTo>
                  <a:close/>
                  <a:moveTo>
                    <a:pt x="1635" y="0"/>
                  </a:moveTo>
                  <a:lnTo>
                    <a:pt x="1664" y="0"/>
                  </a:lnTo>
                  <a:lnTo>
                    <a:pt x="1664" y="9"/>
                  </a:lnTo>
                  <a:lnTo>
                    <a:pt x="1635" y="9"/>
                  </a:lnTo>
                  <a:lnTo>
                    <a:pt x="1635" y="0"/>
                  </a:lnTo>
                  <a:close/>
                  <a:moveTo>
                    <a:pt x="1674" y="0"/>
                  </a:moveTo>
                  <a:lnTo>
                    <a:pt x="1703" y="0"/>
                  </a:lnTo>
                  <a:lnTo>
                    <a:pt x="1703" y="9"/>
                  </a:lnTo>
                  <a:lnTo>
                    <a:pt x="1674" y="9"/>
                  </a:lnTo>
                  <a:lnTo>
                    <a:pt x="1674" y="0"/>
                  </a:lnTo>
                  <a:close/>
                  <a:moveTo>
                    <a:pt x="1713" y="0"/>
                  </a:moveTo>
                  <a:lnTo>
                    <a:pt x="1742" y="0"/>
                  </a:lnTo>
                  <a:lnTo>
                    <a:pt x="1742" y="9"/>
                  </a:lnTo>
                  <a:lnTo>
                    <a:pt x="1713" y="9"/>
                  </a:lnTo>
                  <a:lnTo>
                    <a:pt x="1713" y="0"/>
                  </a:lnTo>
                  <a:close/>
                  <a:moveTo>
                    <a:pt x="1752" y="0"/>
                  </a:moveTo>
                  <a:lnTo>
                    <a:pt x="1781" y="0"/>
                  </a:lnTo>
                  <a:lnTo>
                    <a:pt x="1781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791" y="0"/>
                  </a:moveTo>
                  <a:lnTo>
                    <a:pt x="1820" y="0"/>
                  </a:lnTo>
                  <a:lnTo>
                    <a:pt x="1820" y="9"/>
                  </a:lnTo>
                  <a:lnTo>
                    <a:pt x="1791" y="9"/>
                  </a:lnTo>
                  <a:lnTo>
                    <a:pt x="1791" y="0"/>
                  </a:lnTo>
                  <a:close/>
                  <a:moveTo>
                    <a:pt x="1830" y="0"/>
                  </a:moveTo>
                  <a:lnTo>
                    <a:pt x="1860" y="0"/>
                  </a:lnTo>
                  <a:lnTo>
                    <a:pt x="1860" y="9"/>
                  </a:lnTo>
                  <a:lnTo>
                    <a:pt x="1830" y="9"/>
                  </a:lnTo>
                  <a:lnTo>
                    <a:pt x="1830" y="0"/>
                  </a:lnTo>
                  <a:close/>
                  <a:moveTo>
                    <a:pt x="1869" y="0"/>
                  </a:moveTo>
                  <a:lnTo>
                    <a:pt x="1898" y="0"/>
                  </a:lnTo>
                  <a:lnTo>
                    <a:pt x="1898" y="9"/>
                  </a:lnTo>
                  <a:lnTo>
                    <a:pt x="1869" y="9"/>
                  </a:lnTo>
                  <a:lnTo>
                    <a:pt x="1869" y="0"/>
                  </a:lnTo>
                  <a:close/>
                  <a:moveTo>
                    <a:pt x="1908" y="0"/>
                  </a:moveTo>
                  <a:lnTo>
                    <a:pt x="1937" y="0"/>
                  </a:lnTo>
                  <a:lnTo>
                    <a:pt x="1937" y="9"/>
                  </a:lnTo>
                  <a:lnTo>
                    <a:pt x="1908" y="9"/>
                  </a:lnTo>
                  <a:lnTo>
                    <a:pt x="1908" y="0"/>
                  </a:lnTo>
                  <a:close/>
                  <a:moveTo>
                    <a:pt x="1947" y="0"/>
                  </a:moveTo>
                  <a:lnTo>
                    <a:pt x="1976" y="0"/>
                  </a:lnTo>
                  <a:lnTo>
                    <a:pt x="1976" y="9"/>
                  </a:lnTo>
                  <a:lnTo>
                    <a:pt x="1947" y="9"/>
                  </a:lnTo>
                  <a:lnTo>
                    <a:pt x="1947" y="0"/>
                  </a:lnTo>
                  <a:close/>
                  <a:moveTo>
                    <a:pt x="1986" y="0"/>
                  </a:moveTo>
                  <a:lnTo>
                    <a:pt x="2015" y="0"/>
                  </a:lnTo>
                  <a:lnTo>
                    <a:pt x="2015" y="9"/>
                  </a:lnTo>
                  <a:lnTo>
                    <a:pt x="1986" y="9"/>
                  </a:lnTo>
                  <a:lnTo>
                    <a:pt x="1986" y="0"/>
                  </a:lnTo>
                  <a:close/>
                  <a:moveTo>
                    <a:pt x="2025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25" y="9"/>
                  </a:lnTo>
                  <a:lnTo>
                    <a:pt x="2025" y="0"/>
                  </a:lnTo>
                  <a:close/>
                  <a:moveTo>
                    <a:pt x="2064" y="0"/>
                  </a:moveTo>
                  <a:lnTo>
                    <a:pt x="2093" y="0"/>
                  </a:lnTo>
                  <a:lnTo>
                    <a:pt x="2093" y="9"/>
                  </a:lnTo>
                  <a:lnTo>
                    <a:pt x="2064" y="9"/>
                  </a:lnTo>
                  <a:lnTo>
                    <a:pt x="2064" y="0"/>
                  </a:lnTo>
                  <a:close/>
                  <a:moveTo>
                    <a:pt x="2103" y="0"/>
                  </a:moveTo>
                  <a:lnTo>
                    <a:pt x="2132" y="0"/>
                  </a:lnTo>
                  <a:lnTo>
                    <a:pt x="2132" y="9"/>
                  </a:lnTo>
                  <a:lnTo>
                    <a:pt x="2103" y="9"/>
                  </a:lnTo>
                  <a:lnTo>
                    <a:pt x="2103" y="0"/>
                  </a:lnTo>
                  <a:close/>
                  <a:moveTo>
                    <a:pt x="2142" y="0"/>
                  </a:moveTo>
                  <a:lnTo>
                    <a:pt x="2171" y="0"/>
                  </a:lnTo>
                  <a:lnTo>
                    <a:pt x="2171" y="9"/>
                  </a:lnTo>
                  <a:lnTo>
                    <a:pt x="2142" y="9"/>
                  </a:lnTo>
                  <a:lnTo>
                    <a:pt x="2142" y="0"/>
                  </a:lnTo>
                  <a:close/>
                  <a:moveTo>
                    <a:pt x="2180" y="0"/>
                  </a:moveTo>
                  <a:lnTo>
                    <a:pt x="2210" y="0"/>
                  </a:lnTo>
                  <a:lnTo>
                    <a:pt x="2210" y="9"/>
                  </a:lnTo>
                  <a:lnTo>
                    <a:pt x="2180" y="9"/>
                  </a:lnTo>
                  <a:lnTo>
                    <a:pt x="2180" y="0"/>
                  </a:lnTo>
                  <a:close/>
                  <a:moveTo>
                    <a:pt x="2219" y="0"/>
                  </a:moveTo>
                  <a:lnTo>
                    <a:pt x="2249" y="0"/>
                  </a:lnTo>
                  <a:lnTo>
                    <a:pt x="2249" y="9"/>
                  </a:lnTo>
                  <a:lnTo>
                    <a:pt x="2219" y="9"/>
                  </a:lnTo>
                  <a:lnTo>
                    <a:pt x="2219" y="0"/>
                  </a:lnTo>
                  <a:close/>
                  <a:moveTo>
                    <a:pt x="2258" y="0"/>
                  </a:moveTo>
                  <a:lnTo>
                    <a:pt x="2287" y="0"/>
                  </a:lnTo>
                  <a:lnTo>
                    <a:pt x="2287" y="9"/>
                  </a:lnTo>
                  <a:lnTo>
                    <a:pt x="2258" y="9"/>
                  </a:lnTo>
                  <a:lnTo>
                    <a:pt x="2258" y="0"/>
                  </a:lnTo>
                  <a:close/>
                  <a:moveTo>
                    <a:pt x="2297" y="0"/>
                  </a:moveTo>
                  <a:lnTo>
                    <a:pt x="2326" y="0"/>
                  </a:lnTo>
                  <a:lnTo>
                    <a:pt x="2326" y="9"/>
                  </a:lnTo>
                  <a:lnTo>
                    <a:pt x="2297" y="9"/>
                  </a:lnTo>
                  <a:lnTo>
                    <a:pt x="2297" y="0"/>
                  </a:lnTo>
                  <a:close/>
                  <a:moveTo>
                    <a:pt x="2336" y="0"/>
                  </a:moveTo>
                  <a:lnTo>
                    <a:pt x="2365" y="0"/>
                  </a:lnTo>
                  <a:lnTo>
                    <a:pt x="2365" y="9"/>
                  </a:lnTo>
                  <a:lnTo>
                    <a:pt x="2336" y="9"/>
                  </a:lnTo>
                  <a:lnTo>
                    <a:pt x="2336" y="0"/>
                  </a:lnTo>
                  <a:close/>
                  <a:moveTo>
                    <a:pt x="2375" y="0"/>
                  </a:moveTo>
                  <a:lnTo>
                    <a:pt x="2404" y="0"/>
                  </a:lnTo>
                  <a:lnTo>
                    <a:pt x="2404" y="9"/>
                  </a:lnTo>
                  <a:lnTo>
                    <a:pt x="2375" y="9"/>
                  </a:lnTo>
                  <a:lnTo>
                    <a:pt x="2375" y="0"/>
                  </a:lnTo>
                  <a:close/>
                  <a:moveTo>
                    <a:pt x="2414" y="0"/>
                  </a:moveTo>
                  <a:lnTo>
                    <a:pt x="2443" y="0"/>
                  </a:lnTo>
                  <a:lnTo>
                    <a:pt x="2443" y="9"/>
                  </a:lnTo>
                  <a:lnTo>
                    <a:pt x="2414" y="9"/>
                  </a:lnTo>
                  <a:lnTo>
                    <a:pt x="2414" y="0"/>
                  </a:lnTo>
                  <a:close/>
                  <a:moveTo>
                    <a:pt x="2453" y="0"/>
                  </a:moveTo>
                  <a:lnTo>
                    <a:pt x="2483" y="0"/>
                  </a:lnTo>
                  <a:lnTo>
                    <a:pt x="2483" y="9"/>
                  </a:lnTo>
                  <a:lnTo>
                    <a:pt x="2453" y="9"/>
                  </a:lnTo>
                  <a:lnTo>
                    <a:pt x="2453" y="0"/>
                  </a:lnTo>
                  <a:close/>
                  <a:moveTo>
                    <a:pt x="2492" y="0"/>
                  </a:moveTo>
                  <a:lnTo>
                    <a:pt x="2521" y="0"/>
                  </a:lnTo>
                  <a:lnTo>
                    <a:pt x="2521" y="9"/>
                  </a:lnTo>
                  <a:lnTo>
                    <a:pt x="2492" y="9"/>
                  </a:lnTo>
                  <a:lnTo>
                    <a:pt x="2492" y="0"/>
                  </a:lnTo>
                  <a:close/>
                  <a:moveTo>
                    <a:pt x="2531" y="0"/>
                  </a:moveTo>
                  <a:lnTo>
                    <a:pt x="2560" y="0"/>
                  </a:lnTo>
                  <a:lnTo>
                    <a:pt x="2560" y="9"/>
                  </a:lnTo>
                  <a:lnTo>
                    <a:pt x="2531" y="9"/>
                  </a:lnTo>
                  <a:lnTo>
                    <a:pt x="2531" y="0"/>
                  </a:lnTo>
                  <a:close/>
                  <a:moveTo>
                    <a:pt x="2570" y="0"/>
                  </a:moveTo>
                  <a:lnTo>
                    <a:pt x="2599" y="0"/>
                  </a:lnTo>
                  <a:lnTo>
                    <a:pt x="2599" y="9"/>
                  </a:lnTo>
                  <a:lnTo>
                    <a:pt x="2570" y="9"/>
                  </a:lnTo>
                  <a:lnTo>
                    <a:pt x="2570" y="0"/>
                  </a:lnTo>
                  <a:close/>
                  <a:moveTo>
                    <a:pt x="2609" y="0"/>
                  </a:moveTo>
                  <a:lnTo>
                    <a:pt x="2638" y="0"/>
                  </a:lnTo>
                  <a:lnTo>
                    <a:pt x="2638" y="9"/>
                  </a:lnTo>
                  <a:lnTo>
                    <a:pt x="2609" y="9"/>
                  </a:lnTo>
                  <a:lnTo>
                    <a:pt x="2609" y="0"/>
                  </a:lnTo>
                  <a:close/>
                  <a:moveTo>
                    <a:pt x="2648" y="0"/>
                  </a:moveTo>
                  <a:lnTo>
                    <a:pt x="2677" y="0"/>
                  </a:lnTo>
                  <a:lnTo>
                    <a:pt x="2677" y="9"/>
                  </a:lnTo>
                  <a:lnTo>
                    <a:pt x="2648" y="9"/>
                  </a:lnTo>
                  <a:lnTo>
                    <a:pt x="2648" y="0"/>
                  </a:lnTo>
                  <a:close/>
                  <a:moveTo>
                    <a:pt x="2687" y="0"/>
                  </a:moveTo>
                  <a:lnTo>
                    <a:pt x="2716" y="0"/>
                  </a:lnTo>
                  <a:lnTo>
                    <a:pt x="2716" y="9"/>
                  </a:lnTo>
                  <a:lnTo>
                    <a:pt x="2687" y="9"/>
                  </a:lnTo>
                  <a:lnTo>
                    <a:pt x="2687" y="0"/>
                  </a:lnTo>
                  <a:close/>
                  <a:moveTo>
                    <a:pt x="2726" y="0"/>
                  </a:moveTo>
                  <a:lnTo>
                    <a:pt x="2755" y="0"/>
                  </a:lnTo>
                  <a:lnTo>
                    <a:pt x="2755" y="9"/>
                  </a:lnTo>
                  <a:lnTo>
                    <a:pt x="2726" y="9"/>
                  </a:lnTo>
                  <a:lnTo>
                    <a:pt x="2726" y="0"/>
                  </a:lnTo>
                  <a:close/>
                  <a:moveTo>
                    <a:pt x="2765" y="0"/>
                  </a:moveTo>
                  <a:lnTo>
                    <a:pt x="2794" y="0"/>
                  </a:lnTo>
                  <a:lnTo>
                    <a:pt x="2794" y="9"/>
                  </a:lnTo>
                  <a:lnTo>
                    <a:pt x="2765" y="9"/>
                  </a:lnTo>
                  <a:lnTo>
                    <a:pt x="2765" y="0"/>
                  </a:lnTo>
                  <a:close/>
                  <a:moveTo>
                    <a:pt x="2803" y="0"/>
                  </a:moveTo>
                  <a:lnTo>
                    <a:pt x="2833" y="0"/>
                  </a:lnTo>
                  <a:lnTo>
                    <a:pt x="2833" y="9"/>
                  </a:lnTo>
                  <a:lnTo>
                    <a:pt x="2803" y="9"/>
                  </a:lnTo>
                  <a:lnTo>
                    <a:pt x="2803" y="0"/>
                  </a:lnTo>
                  <a:close/>
                  <a:moveTo>
                    <a:pt x="2842" y="0"/>
                  </a:moveTo>
                  <a:lnTo>
                    <a:pt x="2871" y="0"/>
                  </a:lnTo>
                  <a:lnTo>
                    <a:pt x="2871" y="9"/>
                  </a:lnTo>
                  <a:lnTo>
                    <a:pt x="2842" y="9"/>
                  </a:lnTo>
                  <a:lnTo>
                    <a:pt x="2842" y="0"/>
                  </a:lnTo>
                  <a:close/>
                  <a:moveTo>
                    <a:pt x="2881" y="0"/>
                  </a:moveTo>
                  <a:lnTo>
                    <a:pt x="2910" y="0"/>
                  </a:lnTo>
                  <a:lnTo>
                    <a:pt x="2910" y="9"/>
                  </a:lnTo>
                  <a:lnTo>
                    <a:pt x="2881" y="9"/>
                  </a:lnTo>
                  <a:lnTo>
                    <a:pt x="2881" y="0"/>
                  </a:lnTo>
                  <a:close/>
                  <a:moveTo>
                    <a:pt x="2920" y="0"/>
                  </a:moveTo>
                  <a:lnTo>
                    <a:pt x="2949" y="0"/>
                  </a:lnTo>
                  <a:lnTo>
                    <a:pt x="2949" y="9"/>
                  </a:lnTo>
                  <a:lnTo>
                    <a:pt x="2920" y="9"/>
                  </a:lnTo>
                  <a:lnTo>
                    <a:pt x="2920" y="0"/>
                  </a:lnTo>
                  <a:close/>
                  <a:moveTo>
                    <a:pt x="2959" y="0"/>
                  </a:moveTo>
                  <a:lnTo>
                    <a:pt x="2988" y="0"/>
                  </a:lnTo>
                  <a:lnTo>
                    <a:pt x="2988" y="9"/>
                  </a:lnTo>
                  <a:lnTo>
                    <a:pt x="2959" y="9"/>
                  </a:lnTo>
                  <a:lnTo>
                    <a:pt x="2959" y="0"/>
                  </a:lnTo>
                  <a:close/>
                  <a:moveTo>
                    <a:pt x="2998" y="0"/>
                  </a:moveTo>
                  <a:lnTo>
                    <a:pt x="3027" y="0"/>
                  </a:lnTo>
                  <a:lnTo>
                    <a:pt x="3027" y="9"/>
                  </a:lnTo>
                  <a:lnTo>
                    <a:pt x="2998" y="9"/>
                  </a:lnTo>
                  <a:lnTo>
                    <a:pt x="2998" y="0"/>
                  </a:lnTo>
                  <a:close/>
                  <a:moveTo>
                    <a:pt x="3037" y="0"/>
                  </a:moveTo>
                  <a:lnTo>
                    <a:pt x="3067" y="0"/>
                  </a:lnTo>
                  <a:lnTo>
                    <a:pt x="3067" y="9"/>
                  </a:lnTo>
                  <a:lnTo>
                    <a:pt x="3037" y="9"/>
                  </a:lnTo>
                  <a:lnTo>
                    <a:pt x="3037" y="0"/>
                  </a:lnTo>
                  <a:close/>
                  <a:moveTo>
                    <a:pt x="3076" y="0"/>
                  </a:moveTo>
                  <a:lnTo>
                    <a:pt x="3106" y="0"/>
                  </a:lnTo>
                  <a:lnTo>
                    <a:pt x="3106" y="9"/>
                  </a:lnTo>
                  <a:lnTo>
                    <a:pt x="3076" y="9"/>
                  </a:lnTo>
                  <a:lnTo>
                    <a:pt x="3076" y="0"/>
                  </a:lnTo>
                  <a:close/>
                  <a:moveTo>
                    <a:pt x="3115" y="0"/>
                  </a:moveTo>
                  <a:lnTo>
                    <a:pt x="3144" y="0"/>
                  </a:lnTo>
                  <a:lnTo>
                    <a:pt x="3144" y="9"/>
                  </a:lnTo>
                  <a:lnTo>
                    <a:pt x="3115" y="9"/>
                  </a:lnTo>
                  <a:lnTo>
                    <a:pt x="3115" y="0"/>
                  </a:lnTo>
                  <a:close/>
                  <a:moveTo>
                    <a:pt x="3154" y="0"/>
                  </a:moveTo>
                  <a:lnTo>
                    <a:pt x="3183" y="0"/>
                  </a:lnTo>
                  <a:lnTo>
                    <a:pt x="3183" y="9"/>
                  </a:lnTo>
                  <a:lnTo>
                    <a:pt x="3154" y="9"/>
                  </a:lnTo>
                  <a:lnTo>
                    <a:pt x="3154" y="0"/>
                  </a:lnTo>
                  <a:close/>
                  <a:moveTo>
                    <a:pt x="3193" y="0"/>
                  </a:moveTo>
                  <a:lnTo>
                    <a:pt x="3222" y="0"/>
                  </a:lnTo>
                  <a:lnTo>
                    <a:pt x="3222" y="9"/>
                  </a:lnTo>
                  <a:lnTo>
                    <a:pt x="3193" y="9"/>
                  </a:lnTo>
                  <a:lnTo>
                    <a:pt x="3193" y="0"/>
                  </a:lnTo>
                  <a:close/>
                  <a:moveTo>
                    <a:pt x="3232" y="0"/>
                  </a:moveTo>
                  <a:lnTo>
                    <a:pt x="3261" y="0"/>
                  </a:lnTo>
                  <a:lnTo>
                    <a:pt x="3261" y="9"/>
                  </a:lnTo>
                  <a:lnTo>
                    <a:pt x="3232" y="9"/>
                  </a:lnTo>
                  <a:lnTo>
                    <a:pt x="3232" y="0"/>
                  </a:lnTo>
                  <a:close/>
                  <a:moveTo>
                    <a:pt x="3271" y="0"/>
                  </a:moveTo>
                  <a:lnTo>
                    <a:pt x="3300" y="0"/>
                  </a:lnTo>
                  <a:lnTo>
                    <a:pt x="3300" y="9"/>
                  </a:lnTo>
                  <a:lnTo>
                    <a:pt x="3271" y="9"/>
                  </a:lnTo>
                  <a:lnTo>
                    <a:pt x="3271" y="0"/>
                  </a:lnTo>
                  <a:close/>
                  <a:moveTo>
                    <a:pt x="3310" y="0"/>
                  </a:moveTo>
                  <a:lnTo>
                    <a:pt x="3339" y="0"/>
                  </a:lnTo>
                  <a:lnTo>
                    <a:pt x="3339" y="9"/>
                  </a:lnTo>
                  <a:lnTo>
                    <a:pt x="3310" y="9"/>
                  </a:lnTo>
                  <a:lnTo>
                    <a:pt x="3310" y="0"/>
                  </a:lnTo>
                  <a:close/>
                  <a:moveTo>
                    <a:pt x="3349" y="0"/>
                  </a:moveTo>
                  <a:lnTo>
                    <a:pt x="3378" y="0"/>
                  </a:lnTo>
                  <a:lnTo>
                    <a:pt x="3378" y="9"/>
                  </a:lnTo>
                  <a:lnTo>
                    <a:pt x="3349" y="9"/>
                  </a:lnTo>
                  <a:lnTo>
                    <a:pt x="3349" y="0"/>
                  </a:lnTo>
                  <a:close/>
                  <a:moveTo>
                    <a:pt x="3388" y="0"/>
                  </a:moveTo>
                  <a:lnTo>
                    <a:pt x="3417" y="0"/>
                  </a:lnTo>
                  <a:lnTo>
                    <a:pt x="3417" y="9"/>
                  </a:lnTo>
                  <a:lnTo>
                    <a:pt x="3388" y="9"/>
                  </a:lnTo>
                  <a:lnTo>
                    <a:pt x="3388" y="0"/>
                  </a:lnTo>
                  <a:close/>
                  <a:moveTo>
                    <a:pt x="3426" y="0"/>
                  </a:moveTo>
                  <a:lnTo>
                    <a:pt x="3456" y="0"/>
                  </a:lnTo>
                  <a:lnTo>
                    <a:pt x="3456" y="9"/>
                  </a:lnTo>
                  <a:lnTo>
                    <a:pt x="3426" y="9"/>
                  </a:lnTo>
                  <a:lnTo>
                    <a:pt x="3426" y="0"/>
                  </a:lnTo>
                  <a:close/>
                  <a:moveTo>
                    <a:pt x="3465" y="0"/>
                  </a:moveTo>
                  <a:lnTo>
                    <a:pt x="3494" y="0"/>
                  </a:lnTo>
                  <a:lnTo>
                    <a:pt x="3494" y="9"/>
                  </a:lnTo>
                  <a:lnTo>
                    <a:pt x="3465" y="9"/>
                  </a:lnTo>
                  <a:lnTo>
                    <a:pt x="3465" y="0"/>
                  </a:lnTo>
                  <a:close/>
                  <a:moveTo>
                    <a:pt x="3504" y="0"/>
                  </a:moveTo>
                  <a:lnTo>
                    <a:pt x="3533" y="0"/>
                  </a:lnTo>
                  <a:lnTo>
                    <a:pt x="3533" y="9"/>
                  </a:lnTo>
                  <a:lnTo>
                    <a:pt x="3504" y="9"/>
                  </a:lnTo>
                  <a:lnTo>
                    <a:pt x="3504" y="0"/>
                  </a:lnTo>
                  <a:close/>
                  <a:moveTo>
                    <a:pt x="3543" y="0"/>
                  </a:moveTo>
                  <a:lnTo>
                    <a:pt x="3572" y="0"/>
                  </a:lnTo>
                  <a:lnTo>
                    <a:pt x="3572" y="9"/>
                  </a:lnTo>
                  <a:lnTo>
                    <a:pt x="3543" y="9"/>
                  </a:lnTo>
                  <a:lnTo>
                    <a:pt x="3543" y="0"/>
                  </a:lnTo>
                  <a:close/>
                  <a:moveTo>
                    <a:pt x="3582" y="0"/>
                  </a:moveTo>
                  <a:lnTo>
                    <a:pt x="3611" y="0"/>
                  </a:lnTo>
                  <a:lnTo>
                    <a:pt x="3611" y="9"/>
                  </a:lnTo>
                  <a:lnTo>
                    <a:pt x="3582" y="9"/>
                  </a:lnTo>
                  <a:lnTo>
                    <a:pt x="3582" y="0"/>
                  </a:lnTo>
                  <a:close/>
                  <a:moveTo>
                    <a:pt x="3621" y="0"/>
                  </a:moveTo>
                  <a:lnTo>
                    <a:pt x="3650" y="0"/>
                  </a:lnTo>
                  <a:lnTo>
                    <a:pt x="3650" y="9"/>
                  </a:lnTo>
                  <a:lnTo>
                    <a:pt x="3621" y="9"/>
                  </a:lnTo>
                  <a:lnTo>
                    <a:pt x="3621" y="0"/>
                  </a:lnTo>
                  <a:close/>
                  <a:moveTo>
                    <a:pt x="3660" y="0"/>
                  </a:moveTo>
                  <a:lnTo>
                    <a:pt x="3690" y="0"/>
                  </a:lnTo>
                  <a:lnTo>
                    <a:pt x="3690" y="9"/>
                  </a:lnTo>
                  <a:lnTo>
                    <a:pt x="3660" y="9"/>
                  </a:lnTo>
                  <a:lnTo>
                    <a:pt x="3660" y="0"/>
                  </a:lnTo>
                  <a:close/>
                  <a:moveTo>
                    <a:pt x="3699" y="0"/>
                  </a:moveTo>
                  <a:lnTo>
                    <a:pt x="3728" y="0"/>
                  </a:lnTo>
                  <a:lnTo>
                    <a:pt x="3728" y="9"/>
                  </a:lnTo>
                  <a:lnTo>
                    <a:pt x="3699" y="9"/>
                  </a:lnTo>
                  <a:lnTo>
                    <a:pt x="3699" y="0"/>
                  </a:lnTo>
                  <a:close/>
                  <a:moveTo>
                    <a:pt x="3738" y="0"/>
                  </a:moveTo>
                  <a:lnTo>
                    <a:pt x="3767" y="0"/>
                  </a:lnTo>
                  <a:lnTo>
                    <a:pt x="3767" y="9"/>
                  </a:lnTo>
                  <a:lnTo>
                    <a:pt x="3738" y="9"/>
                  </a:lnTo>
                  <a:lnTo>
                    <a:pt x="3738" y="0"/>
                  </a:lnTo>
                  <a:close/>
                  <a:moveTo>
                    <a:pt x="3777" y="0"/>
                  </a:moveTo>
                  <a:lnTo>
                    <a:pt x="3806" y="0"/>
                  </a:lnTo>
                  <a:lnTo>
                    <a:pt x="3806" y="9"/>
                  </a:lnTo>
                  <a:lnTo>
                    <a:pt x="3777" y="9"/>
                  </a:lnTo>
                  <a:lnTo>
                    <a:pt x="3777" y="0"/>
                  </a:lnTo>
                  <a:close/>
                  <a:moveTo>
                    <a:pt x="3816" y="0"/>
                  </a:moveTo>
                  <a:lnTo>
                    <a:pt x="3845" y="0"/>
                  </a:lnTo>
                  <a:lnTo>
                    <a:pt x="3845" y="9"/>
                  </a:lnTo>
                  <a:lnTo>
                    <a:pt x="3816" y="9"/>
                  </a:lnTo>
                  <a:lnTo>
                    <a:pt x="3816" y="0"/>
                  </a:lnTo>
                  <a:close/>
                  <a:moveTo>
                    <a:pt x="3855" y="0"/>
                  </a:moveTo>
                  <a:lnTo>
                    <a:pt x="3884" y="0"/>
                  </a:lnTo>
                  <a:lnTo>
                    <a:pt x="3884" y="9"/>
                  </a:lnTo>
                  <a:lnTo>
                    <a:pt x="3855" y="9"/>
                  </a:lnTo>
                  <a:lnTo>
                    <a:pt x="3855" y="0"/>
                  </a:lnTo>
                  <a:close/>
                  <a:moveTo>
                    <a:pt x="3894" y="0"/>
                  </a:moveTo>
                  <a:lnTo>
                    <a:pt x="3923" y="0"/>
                  </a:lnTo>
                  <a:lnTo>
                    <a:pt x="3923" y="9"/>
                  </a:lnTo>
                  <a:lnTo>
                    <a:pt x="3894" y="9"/>
                  </a:lnTo>
                  <a:lnTo>
                    <a:pt x="3894" y="0"/>
                  </a:lnTo>
                  <a:close/>
                  <a:moveTo>
                    <a:pt x="3933" y="0"/>
                  </a:moveTo>
                  <a:lnTo>
                    <a:pt x="3962" y="0"/>
                  </a:lnTo>
                  <a:lnTo>
                    <a:pt x="3962" y="9"/>
                  </a:lnTo>
                  <a:lnTo>
                    <a:pt x="3933" y="9"/>
                  </a:lnTo>
                  <a:lnTo>
                    <a:pt x="3933" y="0"/>
                  </a:lnTo>
                  <a:close/>
                  <a:moveTo>
                    <a:pt x="3972" y="0"/>
                  </a:moveTo>
                  <a:lnTo>
                    <a:pt x="4001" y="0"/>
                  </a:lnTo>
                  <a:lnTo>
                    <a:pt x="4001" y="9"/>
                  </a:lnTo>
                  <a:lnTo>
                    <a:pt x="3972" y="9"/>
                  </a:lnTo>
                  <a:lnTo>
                    <a:pt x="3972" y="0"/>
                  </a:lnTo>
                  <a:close/>
                  <a:moveTo>
                    <a:pt x="4011" y="0"/>
                  </a:moveTo>
                  <a:lnTo>
                    <a:pt x="4040" y="0"/>
                  </a:lnTo>
                  <a:lnTo>
                    <a:pt x="4040" y="9"/>
                  </a:lnTo>
                  <a:lnTo>
                    <a:pt x="4011" y="9"/>
                  </a:lnTo>
                  <a:lnTo>
                    <a:pt x="4011" y="0"/>
                  </a:lnTo>
                  <a:close/>
                  <a:moveTo>
                    <a:pt x="4049" y="0"/>
                  </a:moveTo>
                  <a:lnTo>
                    <a:pt x="4079" y="0"/>
                  </a:lnTo>
                  <a:lnTo>
                    <a:pt x="4079" y="9"/>
                  </a:lnTo>
                  <a:lnTo>
                    <a:pt x="4049" y="9"/>
                  </a:lnTo>
                  <a:lnTo>
                    <a:pt x="4049" y="0"/>
                  </a:lnTo>
                  <a:close/>
                  <a:moveTo>
                    <a:pt x="4088" y="0"/>
                  </a:moveTo>
                  <a:lnTo>
                    <a:pt x="4117" y="0"/>
                  </a:lnTo>
                  <a:lnTo>
                    <a:pt x="4117" y="9"/>
                  </a:lnTo>
                  <a:lnTo>
                    <a:pt x="4088" y="9"/>
                  </a:lnTo>
                  <a:lnTo>
                    <a:pt x="4088" y="0"/>
                  </a:lnTo>
                  <a:close/>
                  <a:moveTo>
                    <a:pt x="4127" y="0"/>
                  </a:moveTo>
                  <a:lnTo>
                    <a:pt x="4156" y="0"/>
                  </a:lnTo>
                  <a:lnTo>
                    <a:pt x="4156" y="9"/>
                  </a:lnTo>
                  <a:lnTo>
                    <a:pt x="4127" y="9"/>
                  </a:lnTo>
                  <a:lnTo>
                    <a:pt x="4127" y="0"/>
                  </a:lnTo>
                  <a:close/>
                  <a:moveTo>
                    <a:pt x="4166" y="0"/>
                  </a:moveTo>
                  <a:lnTo>
                    <a:pt x="4195" y="0"/>
                  </a:lnTo>
                  <a:lnTo>
                    <a:pt x="4195" y="9"/>
                  </a:lnTo>
                  <a:lnTo>
                    <a:pt x="4166" y="9"/>
                  </a:lnTo>
                  <a:lnTo>
                    <a:pt x="4166" y="0"/>
                  </a:lnTo>
                  <a:close/>
                  <a:moveTo>
                    <a:pt x="4205" y="0"/>
                  </a:moveTo>
                  <a:lnTo>
                    <a:pt x="4234" y="0"/>
                  </a:lnTo>
                  <a:lnTo>
                    <a:pt x="4234" y="9"/>
                  </a:lnTo>
                  <a:lnTo>
                    <a:pt x="4205" y="9"/>
                  </a:lnTo>
                  <a:lnTo>
                    <a:pt x="4205" y="0"/>
                  </a:lnTo>
                  <a:close/>
                  <a:moveTo>
                    <a:pt x="4244" y="0"/>
                  </a:moveTo>
                  <a:lnTo>
                    <a:pt x="4249" y="0"/>
                  </a:lnTo>
                  <a:lnTo>
                    <a:pt x="4249" y="9"/>
                  </a:lnTo>
                  <a:lnTo>
                    <a:pt x="4244" y="9"/>
                  </a:lnTo>
                  <a:lnTo>
                    <a:pt x="4244" y="0"/>
                  </a:lnTo>
                  <a:close/>
                </a:path>
              </a:pathLst>
            </a:custGeom>
            <a:solidFill>
              <a:srgbClr val="A6A6A6"/>
            </a:solidFill>
            <a:ln w="1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61" name="Rectangle 31"/>
            <p:cNvSpPr>
              <a:spLocks noChangeArrowheads="1"/>
            </p:cNvSpPr>
            <p:nvPr/>
          </p:nvSpPr>
          <p:spPr bwMode="auto">
            <a:xfrm>
              <a:off x="1677988" y="1377950"/>
              <a:ext cx="15875" cy="34083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2" name="Rectangle 32"/>
            <p:cNvSpPr>
              <a:spLocks noChangeArrowheads="1"/>
            </p:cNvSpPr>
            <p:nvPr/>
          </p:nvSpPr>
          <p:spPr bwMode="auto">
            <a:xfrm>
              <a:off x="8424863" y="1377950"/>
              <a:ext cx="14288" cy="3408363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3" name="Rectangle 33"/>
            <p:cNvSpPr>
              <a:spLocks noChangeArrowheads="1"/>
            </p:cNvSpPr>
            <p:nvPr/>
          </p:nvSpPr>
          <p:spPr bwMode="auto">
            <a:xfrm>
              <a:off x="1685926" y="4778375"/>
              <a:ext cx="6745288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4" name="Rectangle 34"/>
            <p:cNvSpPr>
              <a:spLocks noChangeArrowheads="1"/>
            </p:cNvSpPr>
            <p:nvPr/>
          </p:nvSpPr>
          <p:spPr bwMode="auto">
            <a:xfrm>
              <a:off x="1685926" y="1370013"/>
              <a:ext cx="6745288" cy="15875"/>
            </a:xfrm>
            <a:prstGeom prst="rect">
              <a:avLst/>
            </a:prstGeom>
            <a:solidFill>
              <a:srgbClr val="A6A6A6"/>
            </a:solidFill>
            <a:ln w="1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5" name="Freeform 35"/>
            <p:cNvSpPr>
              <a:spLocks/>
            </p:cNvSpPr>
            <p:nvPr/>
          </p:nvSpPr>
          <p:spPr bwMode="auto">
            <a:xfrm>
              <a:off x="2311401" y="1446213"/>
              <a:ext cx="5480050" cy="3316288"/>
            </a:xfrm>
            <a:custGeom>
              <a:avLst/>
              <a:gdLst>
                <a:gd name="T0" fmla="*/ 2147483646 w 3452"/>
                <a:gd name="T1" fmla="*/ 2147483646 h 2089"/>
                <a:gd name="T2" fmla="*/ 2147483646 w 3452"/>
                <a:gd name="T3" fmla="*/ 2147483646 h 2089"/>
                <a:gd name="T4" fmla="*/ 2147483646 w 3452"/>
                <a:gd name="T5" fmla="*/ 2147483646 h 2089"/>
                <a:gd name="T6" fmla="*/ 2147483646 w 3452"/>
                <a:gd name="T7" fmla="*/ 2147483646 h 2089"/>
                <a:gd name="T8" fmla="*/ 2147483646 w 3452"/>
                <a:gd name="T9" fmla="*/ 2147483646 h 2089"/>
                <a:gd name="T10" fmla="*/ 2147483646 w 3452"/>
                <a:gd name="T11" fmla="*/ 2147483646 h 2089"/>
                <a:gd name="T12" fmla="*/ 2147483646 w 3452"/>
                <a:gd name="T13" fmla="*/ 2147483646 h 2089"/>
                <a:gd name="T14" fmla="*/ 2147483646 w 3452"/>
                <a:gd name="T15" fmla="*/ 2147483646 h 2089"/>
                <a:gd name="T16" fmla="*/ 2147483646 w 3452"/>
                <a:gd name="T17" fmla="*/ 2147483646 h 2089"/>
                <a:gd name="T18" fmla="*/ 2147483646 w 3452"/>
                <a:gd name="T19" fmla="*/ 2147483646 h 2089"/>
                <a:gd name="T20" fmla="*/ 2147483646 w 3452"/>
                <a:gd name="T21" fmla="*/ 2147483646 h 2089"/>
                <a:gd name="T22" fmla="*/ 2147483646 w 3452"/>
                <a:gd name="T23" fmla="*/ 2147483646 h 2089"/>
                <a:gd name="T24" fmla="*/ 2147483646 w 3452"/>
                <a:gd name="T25" fmla="*/ 2147483646 h 2089"/>
                <a:gd name="T26" fmla="*/ 2147483646 w 3452"/>
                <a:gd name="T27" fmla="*/ 2147483646 h 2089"/>
                <a:gd name="T28" fmla="*/ 2147483646 w 3452"/>
                <a:gd name="T29" fmla="*/ 0 h 2089"/>
                <a:gd name="T30" fmla="*/ 2147483646 w 3452"/>
                <a:gd name="T31" fmla="*/ 2147483646 h 2089"/>
                <a:gd name="T32" fmla="*/ 2147483646 w 3452"/>
                <a:gd name="T33" fmla="*/ 2147483646 h 2089"/>
                <a:gd name="T34" fmla="*/ 2147483646 w 3452"/>
                <a:gd name="T35" fmla="*/ 2147483646 h 2089"/>
                <a:gd name="T36" fmla="*/ 2147483646 w 3452"/>
                <a:gd name="T37" fmla="*/ 2147483646 h 2089"/>
                <a:gd name="T38" fmla="*/ 2147483646 w 3452"/>
                <a:gd name="T39" fmla="*/ 2147483646 h 2089"/>
                <a:gd name="T40" fmla="*/ 2147483646 w 3452"/>
                <a:gd name="T41" fmla="*/ 2147483646 h 2089"/>
                <a:gd name="T42" fmla="*/ 2147483646 w 3452"/>
                <a:gd name="T43" fmla="*/ 2147483646 h 2089"/>
                <a:gd name="T44" fmla="*/ 2147483646 w 3452"/>
                <a:gd name="T45" fmla="*/ 2147483646 h 2089"/>
                <a:gd name="T46" fmla="*/ 2147483646 w 3452"/>
                <a:gd name="T47" fmla="*/ 2147483646 h 2089"/>
                <a:gd name="T48" fmla="*/ 2147483646 w 3452"/>
                <a:gd name="T49" fmla="*/ 2147483646 h 2089"/>
                <a:gd name="T50" fmla="*/ 2147483646 w 3452"/>
                <a:gd name="T51" fmla="*/ 2147483646 h 2089"/>
                <a:gd name="T52" fmla="*/ 2147483646 w 3452"/>
                <a:gd name="T53" fmla="*/ 2147483646 h 2089"/>
                <a:gd name="T54" fmla="*/ 2147483646 w 3452"/>
                <a:gd name="T55" fmla="*/ 2147483646 h 2089"/>
                <a:gd name="T56" fmla="*/ 2147483646 w 3452"/>
                <a:gd name="T57" fmla="*/ 2147483646 h 2089"/>
                <a:gd name="T58" fmla="*/ 2147483646 w 3452"/>
                <a:gd name="T59" fmla="*/ 2147483646 h 2089"/>
                <a:gd name="T60" fmla="*/ 2147483646 w 3452"/>
                <a:gd name="T61" fmla="*/ 2147483646 h 2089"/>
                <a:gd name="T62" fmla="*/ 2147483646 w 3452"/>
                <a:gd name="T63" fmla="*/ 2147483646 h 2089"/>
                <a:gd name="T64" fmla="*/ 2147483646 w 3452"/>
                <a:gd name="T65" fmla="*/ 2147483646 h 2089"/>
                <a:gd name="T66" fmla="*/ 2147483646 w 3452"/>
                <a:gd name="T67" fmla="*/ 2147483646 h 2089"/>
                <a:gd name="T68" fmla="*/ 2147483646 w 3452"/>
                <a:gd name="T69" fmla="*/ 2147483646 h 2089"/>
                <a:gd name="T70" fmla="*/ 2147483646 w 3452"/>
                <a:gd name="T71" fmla="*/ 2147483646 h 2089"/>
                <a:gd name="T72" fmla="*/ 2147483646 w 3452"/>
                <a:gd name="T73" fmla="*/ 2147483646 h 2089"/>
                <a:gd name="T74" fmla="*/ 2147483646 w 3452"/>
                <a:gd name="T75" fmla="*/ 2147483646 h 2089"/>
                <a:gd name="T76" fmla="*/ 2147483646 w 3452"/>
                <a:gd name="T77" fmla="*/ 2147483646 h 2089"/>
                <a:gd name="T78" fmla="*/ 2147483646 w 3452"/>
                <a:gd name="T79" fmla="*/ 2147483646 h 2089"/>
                <a:gd name="T80" fmla="*/ 2147483646 w 3452"/>
                <a:gd name="T81" fmla="*/ 2147483646 h 2089"/>
                <a:gd name="T82" fmla="*/ 2147483646 w 3452"/>
                <a:gd name="T83" fmla="*/ 2147483646 h 2089"/>
                <a:gd name="T84" fmla="*/ 2147483646 w 3452"/>
                <a:gd name="T85" fmla="*/ 2147483646 h 2089"/>
                <a:gd name="T86" fmla="*/ 2147483646 w 3452"/>
                <a:gd name="T87" fmla="*/ 2147483646 h 2089"/>
                <a:gd name="T88" fmla="*/ 2147483646 w 3452"/>
                <a:gd name="T89" fmla="*/ 2147483646 h 2089"/>
                <a:gd name="T90" fmla="*/ 2147483646 w 3452"/>
                <a:gd name="T91" fmla="*/ 2147483646 h 2089"/>
                <a:gd name="T92" fmla="*/ 2147483646 w 3452"/>
                <a:gd name="T93" fmla="*/ 2147483646 h 2089"/>
                <a:gd name="T94" fmla="*/ 2147483646 w 3452"/>
                <a:gd name="T95" fmla="*/ 2147483646 h 2089"/>
                <a:gd name="T96" fmla="*/ 2147483646 w 3452"/>
                <a:gd name="T97" fmla="*/ 2147483646 h 2089"/>
                <a:gd name="T98" fmla="*/ 2147483646 w 3452"/>
                <a:gd name="T99" fmla="*/ 2147483646 h 2089"/>
                <a:gd name="T100" fmla="*/ 2147483646 w 3452"/>
                <a:gd name="T101" fmla="*/ 2147483646 h 2089"/>
                <a:gd name="T102" fmla="*/ 2147483646 w 3452"/>
                <a:gd name="T103" fmla="*/ 2147483646 h 2089"/>
                <a:gd name="T104" fmla="*/ 2147483646 w 3452"/>
                <a:gd name="T105" fmla="*/ 2147483646 h 2089"/>
                <a:gd name="T106" fmla="*/ 2147483646 w 3452"/>
                <a:gd name="T107" fmla="*/ 2147483646 h 2089"/>
                <a:gd name="T108" fmla="*/ 2147483646 w 3452"/>
                <a:gd name="T109" fmla="*/ 2147483646 h 2089"/>
                <a:gd name="T110" fmla="*/ 2147483646 w 3452"/>
                <a:gd name="T111" fmla="*/ 2147483646 h 2089"/>
                <a:gd name="T112" fmla="*/ 2147483646 w 3452"/>
                <a:gd name="T113" fmla="*/ 2147483646 h 2089"/>
                <a:gd name="T114" fmla="*/ 2147483646 w 3452"/>
                <a:gd name="T115" fmla="*/ 2147483646 h 2089"/>
                <a:gd name="T116" fmla="*/ 2147483646 w 3452"/>
                <a:gd name="T117" fmla="*/ 2147483646 h 20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52"/>
                <a:gd name="T178" fmla="*/ 0 h 2089"/>
                <a:gd name="T179" fmla="*/ 3452 w 3452"/>
                <a:gd name="T180" fmla="*/ 2089 h 20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52" h="2089">
                  <a:moveTo>
                    <a:pt x="0" y="2070"/>
                  </a:moveTo>
                  <a:lnTo>
                    <a:pt x="23" y="2069"/>
                  </a:lnTo>
                  <a:lnTo>
                    <a:pt x="86" y="2063"/>
                  </a:lnTo>
                  <a:lnTo>
                    <a:pt x="171" y="2050"/>
                  </a:lnTo>
                  <a:lnTo>
                    <a:pt x="217" y="2040"/>
                  </a:lnTo>
                  <a:lnTo>
                    <a:pt x="263" y="2027"/>
                  </a:lnTo>
                  <a:lnTo>
                    <a:pt x="350" y="1999"/>
                  </a:lnTo>
                  <a:lnTo>
                    <a:pt x="409" y="1976"/>
                  </a:lnTo>
                  <a:lnTo>
                    <a:pt x="433" y="1962"/>
                  </a:lnTo>
                  <a:lnTo>
                    <a:pt x="459" y="1947"/>
                  </a:lnTo>
                  <a:lnTo>
                    <a:pt x="525" y="1900"/>
                  </a:lnTo>
                  <a:lnTo>
                    <a:pt x="579" y="1860"/>
                  </a:lnTo>
                  <a:lnTo>
                    <a:pt x="621" y="1826"/>
                  </a:lnTo>
                  <a:lnTo>
                    <a:pt x="654" y="1795"/>
                  </a:lnTo>
                  <a:lnTo>
                    <a:pt x="680" y="1766"/>
                  </a:lnTo>
                  <a:lnTo>
                    <a:pt x="704" y="1735"/>
                  </a:lnTo>
                  <a:lnTo>
                    <a:pt x="728" y="1701"/>
                  </a:lnTo>
                  <a:lnTo>
                    <a:pt x="788" y="1613"/>
                  </a:lnTo>
                  <a:lnTo>
                    <a:pt x="839" y="1537"/>
                  </a:lnTo>
                  <a:lnTo>
                    <a:pt x="880" y="1472"/>
                  </a:lnTo>
                  <a:lnTo>
                    <a:pt x="912" y="1413"/>
                  </a:lnTo>
                  <a:lnTo>
                    <a:pt x="939" y="1358"/>
                  </a:lnTo>
                  <a:lnTo>
                    <a:pt x="989" y="1243"/>
                  </a:lnTo>
                  <a:lnTo>
                    <a:pt x="1053" y="1098"/>
                  </a:lnTo>
                  <a:lnTo>
                    <a:pt x="1095" y="1005"/>
                  </a:lnTo>
                  <a:lnTo>
                    <a:pt x="1130" y="923"/>
                  </a:lnTo>
                  <a:lnTo>
                    <a:pt x="1187" y="779"/>
                  </a:lnTo>
                  <a:lnTo>
                    <a:pt x="1242" y="638"/>
                  </a:lnTo>
                  <a:lnTo>
                    <a:pt x="1277" y="561"/>
                  </a:lnTo>
                  <a:lnTo>
                    <a:pt x="1319" y="475"/>
                  </a:lnTo>
                  <a:lnTo>
                    <a:pt x="1347" y="413"/>
                  </a:lnTo>
                  <a:lnTo>
                    <a:pt x="1370" y="350"/>
                  </a:lnTo>
                  <a:lnTo>
                    <a:pt x="1392" y="287"/>
                  </a:lnTo>
                  <a:lnTo>
                    <a:pt x="1414" y="226"/>
                  </a:lnTo>
                  <a:lnTo>
                    <a:pt x="1443" y="168"/>
                  </a:lnTo>
                  <a:lnTo>
                    <a:pt x="1459" y="140"/>
                  </a:lnTo>
                  <a:lnTo>
                    <a:pt x="1479" y="114"/>
                  </a:lnTo>
                  <a:lnTo>
                    <a:pt x="1501" y="90"/>
                  </a:lnTo>
                  <a:lnTo>
                    <a:pt x="1527" y="68"/>
                  </a:lnTo>
                  <a:lnTo>
                    <a:pt x="1556" y="48"/>
                  </a:lnTo>
                  <a:lnTo>
                    <a:pt x="1589" y="30"/>
                  </a:lnTo>
                  <a:lnTo>
                    <a:pt x="1621" y="17"/>
                  </a:lnTo>
                  <a:lnTo>
                    <a:pt x="1655" y="8"/>
                  </a:lnTo>
                  <a:lnTo>
                    <a:pt x="1690" y="3"/>
                  </a:lnTo>
                  <a:lnTo>
                    <a:pt x="1726" y="0"/>
                  </a:lnTo>
                  <a:lnTo>
                    <a:pt x="1761" y="2"/>
                  </a:lnTo>
                  <a:lnTo>
                    <a:pt x="1796" y="8"/>
                  </a:lnTo>
                  <a:lnTo>
                    <a:pt x="1830" y="17"/>
                  </a:lnTo>
                  <a:lnTo>
                    <a:pt x="1862" y="30"/>
                  </a:lnTo>
                  <a:lnTo>
                    <a:pt x="1895" y="47"/>
                  </a:lnTo>
                  <a:lnTo>
                    <a:pt x="1923" y="67"/>
                  </a:lnTo>
                  <a:lnTo>
                    <a:pt x="1949" y="89"/>
                  </a:lnTo>
                  <a:lnTo>
                    <a:pt x="1971" y="113"/>
                  </a:lnTo>
                  <a:lnTo>
                    <a:pt x="1991" y="139"/>
                  </a:lnTo>
                  <a:lnTo>
                    <a:pt x="2007" y="166"/>
                  </a:lnTo>
                  <a:lnTo>
                    <a:pt x="2036" y="225"/>
                  </a:lnTo>
                  <a:lnTo>
                    <a:pt x="2059" y="286"/>
                  </a:lnTo>
                  <a:lnTo>
                    <a:pt x="2081" y="350"/>
                  </a:lnTo>
                  <a:lnTo>
                    <a:pt x="2105" y="413"/>
                  </a:lnTo>
                  <a:lnTo>
                    <a:pt x="2133" y="475"/>
                  </a:lnTo>
                  <a:lnTo>
                    <a:pt x="2176" y="563"/>
                  </a:lnTo>
                  <a:lnTo>
                    <a:pt x="2211" y="640"/>
                  </a:lnTo>
                  <a:lnTo>
                    <a:pt x="2265" y="778"/>
                  </a:lnTo>
                  <a:lnTo>
                    <a:pt x="2320" y="920"/>
                  </a:lnTo>
                  <a:lnTo>
                    <a:pt x="2355" y="1002"/>
                  </a:lnTo>
                  <a:lnTo>
                    <a:pt x="2398" y="1098"/>
                  </a:lnTo>
                  <a:lnTo>
                    <a:pt x="2464" y="1245"/>
                  </a:lnTo>
                  <a:lnTo>
                    <a:pt x="2514" y="1360"/>
                  </a:lnTo>
                  <a:lnTo>
                    <a:pt x="2540" y="1414"/>
                  </a:lnTo>
                  <a:lnTo>
                    <a:pt x="2572" y="1472"/>
                  </a:lnTo>
                  <a:lnTo>
                    <a:pt x="2612" y="1537"/>
                  </a:lnTo>
                  <a:lnTo>
                    <a:pt x="2663" y="1613"/>
                  </a:lnTo>
                  <a:lnTo>
                    <a:pt x="2724" y="1702"/>
                  </a:lnTo>
                  <a:lnTo>
                    <a:pt x="2772" y="1766"/>
                  </a:lnTo>
                  <a:lnTo>
                    <a:pt x="2798" y="1795"/>
                  </a:lnTo>
                  <a:lnTo>
                    <a:pt x="2831" y="1825"/>
                  </a:lnTo>
                  <a:lnTo>
                    <a:pt x="2873" y="1860"/>
                  </a:lnTo>
                  <a:lnTo>
                    <a:pt x="2927" y="1900"/>
                  </a:lnTo>
                  <a:lnTo>
                    <a:pt x="2994" y="1947"/>
                  </a:lnTo>
                  <a:lnTo>
                    <a:pt x="3020" y="1964"/>
                  </a:lnTo>
                  <a:lnTo>
                    <a:pt x="3045" y="1976"/>
                  </a:lnTo>
                  <a:lnTo>
                    <a:pt x="3071" y="1989"/>
                  </a:lnTo>
                  <a:lnTo>
                    <a:pt x="3102" y="2000"/>
                  </a:lnTo>
                  <a:lnTo>
                    <a:pt x="3189" y="2028"/>
                  </a:lnTo>
                  <a:lnTo>
                    <a:pt x="3235" y="2040"/>
                  </a:lnTo>
                  <a:lnTo>
                    <a:pt x="3282" y="2050"/>
                  </a:lnTo>
                  <a:lnTo>
                    <a:pt x="3367" y="2063"/>
                  </a:lnTo>
                  <a:lnTo>
                    <a:pt x="3429" y="2069"/>
                  </a:lnTo>
                  <a:lnTo>
                    <a:pt x="3452" y="2070"/>
                  </a:lnTo>
                  <a:lnTo>
                    <a:pt x="3452" y="2089"/>
                  </a:lnTo>
                  <a:lnTo>
                    <a:pt x="3427" y="2088"/>
                  </a:lnTo>
                  <a:lnTo>
                    <a:pt x="3364" y="2082"/>
                  </a:lnTo>
                  <a:lnTo>
                    <a:pt x="3277" y="2069"/>
                  </a:lnTo>
                  <a:lnTo>
                    <a:pt x="3231" y="2059"/>
                  </a:lnTo>
                  <a:lnTo>
                    <a:pt x="3184" y="2046"/>
                  </a:lnTo>
                  <a:lnTo>
                    <a:pt x="3096" y="2018"/>
                  </a:lnTo>
                  <a:lnTo>
                    <a:pt x="3063" y="2006"/>
                  </a:lnTo>
                  <a:lnTo>
                    <a:pt x="3035" y="1993"/>
                  </a:lnTo>
                  <a:lnTo>
                    <a:pt x="3009" y="1980"/>
                  </a:lnTo>
                  <a:lnTo>
                    <a:pt x="2983" y="1963"/>
                  </a:lnTo>
                  <a:lnTo>
                    <a:pt x="2915" y="1916"/>
                  </a:lnTo>
                  <a:lnTo>
                    <a:pt x="2860" y="1875"/>
                  </a:lnTo>
                  <a:lnTo>
                    <a:pt x="2818" y="1840"/>
                  </a:lnTo>
                  <a:lnTo>
                    <a:pt x="2784" y="1808"/>
                  </a:lnTo>
                  <a:lnTo>
                    <a:pt x="2756" y="1778"/>
                  </a:lnTo>
                  <a:lnTo>
                    <a:pt x="2708" y="1713"/>
                  </a:lnTo>
                  <a:lnTo>
                    <a:pt x="2648" y="1624"/>
                  </a:lnTo>
                  <a:lnTo>
                    <a:pt x="2595" y="1546"/>
                  </a:lnTo>
                  <a:lnTo>
                    <a:pt x="2555" y="1481"/>
                  </a:lnTo>
                  <a:lnTo>
                    <a:pt x="2522" y="1423"/>
                  </a:lnTo>
                  <a:lnTo>
                    <a:pt x="2496" y="1367"/>
                  </a:lnTo>
                  <a:lnTo>
                    <a:pt x="2446" y="1253"/>
                  </a:lnTo>
                  <a:lnTo>
                    <a:pt x="2381" y="1106"/>
                  </a:lnTo>
                  <a:lnTo>
                    <a:pt x="2337" y="1010"/>
                  </a:lnTo>
                  <a:lnTo>
                    <a:pt x="2302" y="927"/>
                  </a:lnTo>
                  <a:lnTo>
                    <a:pt x="2247" y="784"/>
                  </a:lnTo>
                  <a:lnTo>
                    <a:pt x="2193" y="648"/>
                  </a:lnTo>
                  <a:lnTo>
                    <a:pt x="2158" y="571"/>
                  </a:lnTo>
                  <a:lnTo>
                    <a:pt x="2115" y="483"/>
                  </a:lnTo>
                  <a:lnTo>
                    <a:pt x="2087" y="420"/>
                  </a:lnTo>
                  <a:lnTo>
                    <a:pt x="2063" y="356"/>
                  </a:lnTo>
                  <a:lnTo>
                    <a:pt x="2041" y="293"/>
                  </a:lnTo>
                  <a:lnTo>
                    <a:pt x="2018" y="233"/>
                  </a:lnTo>
                  <a:lnTo>
                    <a:pt x="1991" y="177"/>
                  </a:lnTo>
                  <a:lnTo>
                    <a:pt x="1975" y="150"/>
                  </a:lnTo>
                  <a:lnTo>
                    <a:pt x="1957" y="126"/>
                  </a:lnTo>
                  <a:lnTo>
                    <a:pt x="1936" y="104"/>
                  </a:lnTo>
                  <a:lnTo>
                    <a:pt x="1912" y="82"/>
                  </a:lnTo>
                  <a:lnTo>
                    <a:pt x="1886" y="64"/>
                  </a:lnTo>
                  <a:lnTo>
                    <a:pt x="1855" y="48"/>
                  </a:lnTo>
                  <a:lnTo>
                    <a:pt x="1825" y="36"/>
                  </a:lnTo>
                  <a:lnTo>
                    <a:pt x="1793" y="27"/>
                  </a:lnTo>
                  <a:lnTo>
                    <a:pt x="1760" y="22"/>
                  </a:lnTo>
                  <a:lnTo>
                    <a:pt x="1726" y="20"/>
                  </a:lnTo>
                  <a:lnTo>
                    <a:pt x="1693" y="22"/>
                  </a:lnTo>
                  <a:lnTo>
                    <a:pt x="1661" y="27"/>
                  </a:lnTo>
                  <a:lnTo>
                    <a:pt x="1628" y="36"/>
                  </a:lnTo>
                  <a:lnTo>
                    <a:pt x="1598" y="47"/>
                  </a:lnTo>
                  <a:lnTo>
                    <a:pt x="1567" y="64"/>
                  </a:lnTo>
                  <a:lnTo>
                    <a:pt x="1540" y="82"/>
                  </a:lnTo>
                  <a:lnTo>
                    <a:pt x="1515" y="103"/>
                  </a:lnTo>
                  <a:lnTo>
                    <a:pt x="1495" y="126"/>
                  </a:lnTo>
                  <a:lnTo>
                    <a:pt x="1476" y="150"/>
                  </a:lnTo>
                  <a:lnTo>
                    <a:pt x="1461" y="177"/>
                  </a:lnTo>
                  <a:lnTo>
                    <a:pt x="1433" y="233"/>
                  </a:lnTo>
                  <a:lnTo>
                    <a:pt x="1410" y="294"/>
                  </a:lnTo>
                  <a:lnTo>
                    <a:pt x="1388" y="356"/>
                  </a:lnTo>
                  <a:lnTo>
                    <a:pt x="1365" y="421"/>
                  </a:lnTo>
                  <a:lnTo>
                    <a:pt x="1337" y="483"/>
                  </a:lnTo>
                  <a:lnTo>
                    <a:pt x="1295" y="569"/>
                  </a:lnTo>
                  <a:lnTo>
                    <a:pt x="1260" y="645"/>
                  </a:lnTo>
                  <a:lnTo>
                    <a:pt x="1204" y="786"/>
                  </a:lnTo>
                  <a:lnTo>
                    <a:pt x="1148" y="931"/>
                  </a:lnTo>
                  <a:lnTo>
                    <a:pt x="1113" y="1013"/>
                  </a:lnTo>
                  <a:lnTo>
                    <a:pt x="1071" y="1106"/>
                  </a:lnTo>
                  <a:lnTo>
                    <a:pt x="1007" y="1251"/>
                  </a:lnTo>
                  <a:lnTo>
                    <a:pt x="956" y="1367"/>
                  </a:lnTo>
                  <a:lnTo>
                    <a:pt x="929" y="1423"/>
                  </a:lnTo>
                  <a:lnTo>
                    <a:pt x="897" y="1482"/>
                  </a:lnTo>
                  <a:lnTo>
                    <a:pt x="856" y="1548"/>
                  </a:lnTo>
                  <a:lnTo>
                    <a:pt x="804" y="1624"/>
                  </a:lnTo>
                  <a:lnTo>
                    <a:pt x="744" y="1712"/>
                  </a:lnTo>
                  <a:lnTo>
                    <a:pt x="719" y="1747"/>
                  </a:lnTo>
                  <a:lnTo>
                    <a:pt x="694" y="1778"/>
                  </a:lnTo>
                  <a:lnTo>
                    <a:pt x="666" y="1809"/>
                  </a:lnTo>
                  <a:lnTo>
                    <a:pt x="633" y="1840"/>
                  </a:lnTo>
                  <a:lnTo>
                    <a:pt x="590" y="1876"/>
                  </a:lnTo>
                  <a:lnTo>
                    <a:pt x="537" y="1916"/>
                  </a:lnTo>
                  <a:lnTo>
                    <a:pt x="469" y="1963"/>
                  </a:lnTo>
                  <a:lnTo>
                    <a:pt x="443" y="1980"/>
                  </a:lnTo>
                  <a:lnTo>
                    <a:pt x="416" y="1994"/>
                  </a:lnTo>
                  <a:lnTo>
                    <a:pt x="356" y="2018"/>
                  </a:lnTo>
                  <a:lnTo>
                    <a:pt x="268" y="2046"/>
                  </a:lnTo>
                  <a:lnTo>
                    <a:pt x="221" y="2059"/>
                  </a:lnTo>
                  <a:lnTo>
                    <a:pt x="174" y="2069"/>
                  </a:lnTo>
                  <a:lnTo>
                    <a:pt x="88" y="2082"/>
                  </a:lnTo>
                  <a:lnTo>
                    <a:pt x="24" y="2088"/>
                  </a:lnTo>
                  <a:lnTo>
                    <a:pt x="0" y="2089"/>
                  </a:lnTo>
                  <a:lnTo>
                    <a:pt x="0" y="207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66" name="Rectangle 36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7" name="Rectangle 3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8" name="Rectangle 38"/>
            <p:cNvSpPr>
              <a:spLocks noChangeArrowheads="1"/>
            </p:cNvSpPr>
            <p:nvPr/>
          </p:nvSpPr>
          <p:spPr bwMode="auto">
            <a:xfrm>
              <a:off x="54752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69" name="Rectangle 39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0" name="Rectangle 40"/>
            <p:cNvSpPr>
              <a:spLocks noChangeArrowheads="1"/>
            </p:cNvSpPr>
            <p:nvPr/>
          </p:nvSpPr>
          <p:spPr bwMode="auto">
            <a:xfrm>
              <a:off x="58928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1" name="Rectangle 41"/>
            <p:cNvSpPr>
              <a:spLocks noChangeArrowheads="1"/>
            </p:cNvSpPr>
            <p:nvPr/>
          </p:nvSpPr>
          <p:spPr bwMode="auto">
            <a:xfrm>
              <a:off x="58928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2" name="Rectangle 42"/>
            <p:cNvSpPr>
              <a:spLocks noChangeArrowheads="1"/>
            </p:cNvSpPr>
            <p:nvPr/>
          </p:nvSpPr>
          <p:spPr bwMode="auto">
            <a:xfrm>
              <a:off x="63087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3" name="Freeform 43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74" name="Freeform 44"/>
            <p:cNvSpPr>
              <a:spLocks/>
            </p:cNvSpPr>
            <p:nvPr/>
          </p:nvSpPr>
          <p:spPr bwMode="auto">
            <a:xfrm>
              <a:off x="6726238" y="4722813"/>
              <a:ext cx="30163" cy="65088"/>
            </a:xfrm>
            <a:custGeom>
              <a:avLst/>
              <a:gdLst>
                <a:gd name="T0" fmla="*/ 0 w 19"/>
                <a:gd name="T1" fmla="*/ 2147483646 h 41"/>
                <a:gd name="T2" fmla="*/ 2147483646 w 19"/>
                <a:gd name="T3" fmla="*/ 0 h 41"/>
                <a:gd name="T4" fmla="*/ 2147483646 w 19"/>
                <a:gd name="T5" fmla="*/ 2147483646 h 41"/>
                <a:gd name="T6" fmla="*/ 2147483646 w 19"/>
                <a:gd name="T7" fmla="*/ 2147483646 h 41"/>
                <a:gd name="T8" fmla="*/ 0 w 19"/>
                <a:gd name="T9" fmla="*/ 214748364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1"/>
                <a:gd name="T17" fmla="*/ 19 w 1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1">
                  <a:moveTo>
                    <a:pt x="0" y="39"/>
                  </a:moveTo>
                  <a:lnTo>
                    <a:pt x="10" y="0"/>
                  </a:lnTo>
                  <a:lnTo>
                    <a:pt x="19" y="2"/>
                  </a:lnTo>
                  <a:lnTo>
                    <a:pt x="10" y="4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75" name="Freeform 45"/>
            <p:cNvSpPr>
              <a:spLocks/>
            </p:cNvSpPr>
            <p:nvPr/>
          </p:nvSpPr>
          <p:spPr bwMode="auto">
            <a:xfrm>
              <a:off x="6726238" y="4752975"/>
              <a:ext cx="30163" cy="36513"/>
            </a:xfrm>
            <a:custGeom>
              <a:avLst/>
              <a:gdLst>
                <a:gd name="T0" fmla="*/ 0 w 19"/>
                <a:gd name="T1" fmla="*/ 2147483646 h 23"/>
                <a:gd name="T2" fmla="*/ 2147483646 w 19"/>
                <a:gd name="T3" fmla="*/ 0 h 23"/>
                <a:gd name="T4" fmla="*/ 2147483646 w 19"/>
                <a:gd name="T5" fmla="*/ 2147483646 h 23"/>
                <a:gd name="T6" fmla="*/ 2147483646 w 19"/>
                <a:gd name="T7" fmla="*/ 2147483646 h 23"/>
                <a:gd name="T8" fmla="*/ 0 w 19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19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1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376" name="Rectangle 46"/>
            <p:cNvSpPr>
              <a:spLocks noChangeArrowheads="1"/>
            </p:cNvSpPr>
            <p:nvPr/>
          </p:nvSpPr>
          <p:spPr bwMode="auto">
            <a:xfrm>
              <a:off x="71580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7" name="Rectangle 47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8" name="Rectangle 48"/>
            <p:cNvSpPr>
              <a:spLocks noChangeArrowheads="1"/>
            </p:cNvSpPr>
            <p:nvPr/>
          </p:nvSpPr>
          <p:spPr bwMode="auto">
            <a:xfrm>
              <a:off x="75755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79" name="Rectangle 49"/>
            <p:cNvSpPr>
              <a:spLocks noChangeArrowheads="1"/>
            </p:cNvSpPr>
            <p:nvPr/>
          </p:nvSpPr>
          <p:spPr bwMode="auto">
            <a:xfrm>
              <a:off x="75755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0" name="Rectangle 50"/>
            <p:cNvSpPr>
              <a:spLocks noChangeArrowheads="1"/>
            </p:cNvSpPr>
            <p:nvPr/>
          </p:nvSpPr>
          <p:spPr bwMode="auto">
            <a:xfrm>
              <a:off x="79914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1" name="Rectangle 51"/>
            <p:cNvSpPr>
              <a:spLocks noChangeArrowheads="1"/>
            </p:cNvSpPr>
            <p:nvPr/>
          </p:nvSpPr>
          <p:spPr bwMode="auto">
            <a:xfrm>
              <a:off x="8424863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2" name="Rectangle 52"/>
            <p:cNvSpPr>
              <a:spLocks noChangeArrowheads="1"/>
            </p:cNvSpPr>
            <p:nvPr/>
          </p:nvSpPr>
          <p:spPr bwMode="auto">
            <a:xfrm>
              <a:off x="8424863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3" name="Rectangle 53"/>
            <p:cNvSpPr>
              <a:spLocks noChangeArrowheads="1"/>
            </p:cNvSpPr>
            <p:nvPr/>
          </p:nvSpPr>
          <p:spPr bwMode="auto">
            <a:xfrm>
              <a:off x="50434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4" name="Rectangle 54"/>
            <p:cNvSpPr>
              <a:spLocks noChangeArrowheads="1"/>
            </p:cNvSpPr>
            <p:nvPr/>
          </p:nvSpPr>
          <p:spPr bwMode="auto">
            <a:xfrm>
              <a:off x="421005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5" name="Rectangle 55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6" name="Rectangle 56"/>
            <p:cNvSpPr>
              <a:spLocks noChangeArrowheads="1"/>
            </p:cNvSpPr>
            <p:nvPr/>
          </p:nvSpPr>
          <p:spPr bwMode="auto">
            <a:xfrm>
              <a:off x="462597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7" name="Rectangle 57"/>
            <p:cNvSpPr>
              <a:spLocks noChangeArrowheads="1"/>
            </p:cNvSpPr>
            <p:nvPr/>
          </p:nvSpPr>
          <p:spPr bwMode="auto">
            <a:xfrm>
              <a:off x="50434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8" name="Rectangle 58"/>
            <p:cNvSpPr>
              <a:spLocks noChangeArrowheads="1"/>
            </p:cNvSpPr>
            <p:nvPr/>
          </p:nvSpPr>
          <p:spPr bwMode="auto">
            <a:xfrm>
              <a:off x="336073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89" name="Rectangle 59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0" name="Rectangle 60"/>
            <p:cNvSpPr>
              <a:spLocks noChangeArrowheads="1"/>
            </p:cNvSpPr>
            <p:nvPr/>
          </p:nvSpPr>
          <p:spPr bwMode="auto">
            <a:xfrm>
              <a:off x="37925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1" name="Rectangle 61"/>
            <p:cNvSpPr>
              <a:spLocks noChangeArrowheads="1"/>
            </p:cNvSpPr>
            <p:nvPr/>
          </p:nvSpPr>
          <p:spPr bwMode="auto">
            <a:xfrm>
              <a:off x="421005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2" name="Rectangle 62"/>
            <p:cNvSpPr>
              <a:spLocks noChangeArrowheads="1"/>
            </p:cNvSpPr>
            <p:nvPr/>
          </p:nvSpPr>
          <p:spPr bwMode="auto">
            <a:xfrm>
              <a:off x="2527301" y="4724400"/>
              <a:ext cx="14288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3" name="Rectangle 63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4" name="Rectangle 64"/>
            <p:cNvSpPr>
              <a:spLocks noChangeArrowheads="1"/>
            </p:cNvSpPr>
            <p:nvPr/>
          </p:nvSpPr>
          <p:spPr bwMode="auto">
            <a:xfrm>
              <a:off x="2943226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5" name="Rectangle 65"/>
            <p:cNvSpPr>
              <a:spLocks noChangeArrowheads="1"/>
            </p:cNvSpPr>
            <p:nvPr/>
          </p:nvSpPr>
          <p:spPr bwMode="auto">
            <a:xfrm>
              <a:off x="336073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6" name="Rectangle 66"/>
            <p:cNvSpPr>
              <a:spLocks noChangeArrowheads="1"/>
            </p:cNvSpPr>
            <p:nvPr/>
          </p:nvSpPr>
          <p:spPr bwMode="auto">
            <a:xfrm>
              <a:off x="1677988" y="4724400"/>
              <a:ext cx="15875" cy="6191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7" name="Rectangle 67"/>
            <p:cNvSpPr>
              <a:spLocks noChangeArrowheads="1"/>
            </p:cNvSpPr>
            <p:nvPr/>
          </p:nvSpPr>
          <p:spPr bwMode="auto">
            <a:xfrm>
              <a:off x="1677988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8" name="Rectangle 68"/>
            <p:cNvSpPr>
              <a:spLocks noChangeArrowheads="1"/>
            </p:cNvSpPr>
            <p:nvPr/>
          </p:nvSpPr>
          <p:spPr bwMode="auto">
            <a:xfrm>
              <a:off x="2093913" y="4754563"/>
              <a:ext cx="15875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399" name="Rectangle 69"/>
            <p:cNvSpPr>
              <a:spLocks noChangeArrowheads="1"/>
            </p:cNvSpPr>
            <p:nvPr/>
          </p:nvSpPr>
          <p:spPr bwMode="auto">
            <a:xfrm>
              <a:off x="2527301" y="4754563"/>
              <a:ext cx="14288" cy="31750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0" name="Rectangle 70"/>
            <p:cNvSpPr>
              <a:spLocks noChangeArrowheads="1"/>
            </p:cNvSpPr>
            <p:nvPr/>
          </p:nvSpPr>
          <p:spPr bwMode="auto">
            <a:xfrm>
              <a:off x="1685926" y="4778375"/>
              <a:ext cx="1381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1" name="Rectangle 71"/>
            <p:cNvSpPr>
              <a:spLocks noChangeArrowheads="1"/>
            </p:cNvSpPr>
            <p:nvPr/>
          </p:nvSpPr>
          <p:spPr bwMode="auto">
            <a:xfrm>
              <a:off x="1685926" y="47783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2" name="Rectangle 72"/>
            <p:cNvSpPr>
              <a:spLocks noChangeArrowheads="1"/>
            </p:cNvSpPr>
            <p:nvPr/>
          </p:nvSpPr>
          <p:spPr bwMode="auto">
            <a:xfrm>
              <a:off x="1685926" y="46085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3" name="Rectangle 73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4" name="Rectangle 74"/>
            <p:cNvSpPr>
              <a:spLocks noChangeArrowheads="1"/>
            </p:cNvSpPr>
            <p:nvPr/>
          </p:nvSpPr>
          <p:spPr bwMode="auto">
            <a:xfrm>
              <a:off x="1685926" y="443865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5" name="Rectangle 75"/>
            <p:cNvSpPr>
              <a:spLocks noChangeArrowheads="1"/>
            </p:cNvSpPr>
            <p:nvPr/>
          </p:nvSpPr>
          <p:spPr bwMode="auto">
            <a:xfrm>
              <a:off x="1685926" y="4268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6" name="Rectangle 76"/>
            <p:cNvSpPr>
              <a:spLocks noChangeArrowheads="1"/>
            </p:cNvSpPr>
            <p:nvPr/>
          </p:nvSpPr>
          <p:spPr bwMode="auto">
            <a:xfrm>
              <a:off x="1685926" y="4100513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7" name="Rectangle 77"/>
            <p:cNvSpPr>
              <a:spLocks noChangeArrowheads="1"/>
            </p:cNvSpPr>
            <p:nvPr/>
          </p:nvSpPr>
          <p:spPr bwMode="auto">
            <a:xfrm>
              <a:off x="1685926" y="393065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8" name="Rectangle 78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09" name="Rectangle 79"/>
            <p:cNvSpPr>
              <a:spLocks noChangeArrowheads="1"/>
            </p:cNvSpPr>
            <p:nvPr/>
          </p:nvSpPr>
          <p:spPr bwMode="auto">
            <a:xfrm>
              <a:off x="1685926" y="376078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0" name="Rectangle 80"/>
            <p:cNvSpPr>
              <a:spLocks noChangeArrowheads="1"/>
            </p:cNvSpPr>
            <p:nvPr/>
          </p:nvSpPr>
          <p:spPr bwMode="auto">
            <a:xfrm>
              <a:off x="1685926" y="359092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1" name="Rectangle 81"/>
            <p:cNvSpPr>
              <a:spLocks noChangeArrowheads="1"/>
            </p:cNvSpPr>
            <p:nvPr/>
          </p:nvSpPr>
          <p:spPr bwMode="auto">
            <a:xfrm>
              <a:off x="1685926" y="342106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2" name="Rectangle 82"/>
            <p:cNvSpPr>
              <a:spLocks noChangeArrowheads="1"/>
            </p:cNvSpPr>
            <p:nvPr/>
          </p:nvSpPr>
          <p:spPr bwMode="auto">
            <a:xfrm>
              <a:off x="1685926" y="3251200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3" name="Rectangle 83"/>
            <p:cNvSpPr>
              <a:spLocks noChangeArrowheads="1"/>
            </p:cNvSpPr>
            <p:nvPr/>
          </p:nvSpPr>
          <p:spPr bwMode="auto">
            <a:xfrm>
              <a:off x="1685926" y="30813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4" name="Rectangle 84"/>
            <p:cNvSpPr>
              <a:spLocks noChangeArrowheads="1"/>
            </p:cNvSpPr>
            <p:nvPr/>
          </p:nvSpPr>
          <p:spPr bwMode="auto">
            <a:xfrm>
              <a:off x="1685926" y="29114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5" name="Rectangle 85"/>
            <p:cNvSpPr>
              <a:spLocks noChangeArrowheads="1"/>
            </p:cNvSpPr>
            <p:nvPr/>
          </p:nvSpPr>
          <p:spPr bwMode="auto">
            <a:xfrm>
              <a:off x="1685926" y="27432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16" name="Freeform 86"/>
            <p:cNvSpPr>
              <a:spLocks/>
            </p:cNvSpPr>
            <p:nvPr/>
          </p:nvSpPr>
          <p:spPr bwMode="auto">
            <a:xfrm>
              <a:off x="1684338" y="2559050"/>
              <a:ext cx="65088" cy="28575"/>
            </a:xfrm>
            <a:custGeom>
              <a:avLst/>
              <a:gdLst>
                <a:gd name="T0" fmla="*/ 2147483646 w 41"/>
                <a:gd name="T1" fmla="*/ 0 h 18"/>
                <a:gd name="T2" fmla="*/ 2147483646 w 41"/>
                <a:gd name="T3" fmla="*/ 2147483646 h 18"/>
                <a:gd name="T4" fmla="*/ 2147483646 w 41"/>
                <a:gd name="T5" fmla="*/ 2147483646 h 18"/>
                <a:gd name="T6" fmla="*/ 0 w 41"/>
                <a:gd name="T7" fmla="*/ 2147483646 h 18"/>
                <a:gd name="T8" fmla="*/ 2147483646 w 4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"/>
                <a:gd name="T17" fmla="*/ 41 w 4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">
                  <a:moveTo>
                    <a:pt x="2" y="0"/>
                  </a:moveTo>
                  <a:lnTo>
                    <a:pt x="41" y="9"/>
                  </a:lnTo>
                  <a:lnTo>
                    <a:pt x="39" y="18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417" name="Freeform 87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418" name="Freeform 88"/>
            <p:cNvSpPr>
              <a:spLocks/>
            </p:cNvSpPr>
            <p:nvPr/>
          </p:nvSpPr>
          <p:spPr bwMode="auto">
            <a:xfrm>
              <a:off x="1684338" y="2389188"/>
              <a:ext cx="65088" cy="30163"/>
            </a:xfrm>
            <a:custGeom>
              <a:avLst/>
              <a:gdLst>
                <a:gd name="T0" fmla="*/ 2147483646 w 41"/>
                <a:gd name="T1" fmla="*/ 0 h 19"/>
                <a:gd name="T2" fmla="*/ 2147483646 w 41"/>
                <a:gd name="T3" fmla="*/ 2147483646 h 19"/>
                <a:gd name="T4" fmla="*/ 2147483646 w 41"/>
                <a:gd name="T5" fmla="*/ 2147483646 h 19"/>
                <a:gd name="T6" fmla="*/ 0 w 41"/>
                <a:gd name="T7" fmla="*/ 2147483646 h 19"/>
                <a:gd name="T8" fmla="*/ 2147483646 w 4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"/>
                <a:gd name="T17" fmla="*/ 41 w 4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">
                  <a:moveTo>
                    <a:pt x="2" y="0"/>
                  </a:moveTo>
                  <a:lnTo>
                    <a:pt x="41" y="9"/>
                  </a:lnTo>
                  <a:lnTo>
                    <a:pt x="39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419" name="Rectangle 89"/>
            <p:cNvSpPr>
              <a:spLocks noChangeArrowheads="1"/>
            </p:cNvSpPr>
            <p:nvPr/>
          </p:nvSpPr>
          <p:spPr bwMode="auto">
            <a:xfrm>
              <a:off x="1685926" y="2217738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0" name="Rectangle 90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1" name="Rectangle 91"/>
            <p:cNvSpPr>
              <a:spLocks noChangeArrowheads="1"/>
            </p:cNvSpPr>
            <p:nvPr/>
          </p:nvSpPr>
          <p:spPr bwMode="auto">
            <a:xfrm>
              <a:off x="1685926" y="2047875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2" name="Rectangle 92"/>
            <p:cNvSpPr>
              <a:spLocks noChangeArrowheads="1"/>
            </p:cNvSpPr>
            <p:nvPr/>
          </p:nvSpPr>
          <p:spPr bwMode="auto">
            <a:xfrm>
              <a:off x="1685926" y="1879600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3" name="Rectangle 93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4" name="Rectangle 94"/>
            <p:cNvSpPr>
              <a:spLocks noChangeArrowheads="1"/>
            </p:cNvSpPr>
            <p:nvPr/>
          </p:nvSpPr>
          <p:spPr bwMode="auto">
            <a:xfrm>
              <a:off x="1685926" y="1709738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5" name="Rectangle 95"/>
            <p:cNvSpPr>
              <a:spLocks noChangeArrowheads="1"/>
            </p:cNvSpPr>
            <p:nvPr/>
          </p:nvSpPr>
          <p:spPr bwMode="auto">
            <a:xfrm>
              <a:off x="1685926" y="1539875"/>
              <a:ext cx="61913" cy="14288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6" name="Rectangle 96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7" name="Rectangle 97"/>
            <p:cNvSpPr>
              <a:spLocks noChangeArrowheads="1"/>
            </p:cNvSpPr>
            <p:nvPr/>
          </p:nvSpPr>
          <p:spPr bwMode="auto">
            <a:xfrm>
              <a:off x="1685926" y="1370013"/>
              <a:ext cx="61913" cy="15875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99428" name="Rectangle 98"/>
            <p:cNvSpPr>
              <a:spLocks noChangeArrowheads="1"/>
            </p:cNvSpPr>
            <p:nvPr/>
          </p:nvSpPr>
          <p:spPr bwMode="auto">
            <a:xfrm>
              <a:off x="1138238" y="12588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20 %</a:t>
              </a:r>
              <a:endParaRPr lang="pt-BR" altLang="pt-BR" sz="1800"/>
            </a:p>
          </p:txBody>
        </p:sp>
        <p:sp>
          <p:nvSpPr>
            <p:cNvPr id="99429" name="Rectangle 99"/>
            <p:cNvSpPr>
              <a:spLocks noChangeArrowheads="1"/>
            </p:cNvSpPr>
            <p:nvPr/>
          </p:nvSpPr>
          <p:spPr bwMode="auto">
            <a:xfrm>
              <a:off x="1138238" y="190023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16 %</a:t>
              </a:r>
              <a:endParaRPr lang="pt-BR" altLang="pt-BR" sz="1800"/>
            </a:p>
          </p:txBody>
        </p:sp>
        <p:sp>
          <p:nvSpPr>
            <p:cNvPr id="99430" name="Rectangle 100"/>
            <p:cNvSpPr>
              <a:spLocks noChangeArrowheads="1"/>
            </p:cNvSpPr>
            <p:nvPr/>
          </p:nvSpPr>
          <p:spPr bwMode="auto">
            <a:xfrm>
              <a:off x="1138238" y="259397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12 %</a:t>
              </a:r>
              <a:endParaRPr lang="pt-BR" altLang="pt-BR" sz="1800"/>
            </a:p>
          </p:txBody>
        </p:sp>
        <p:sp>
          <p:nvSpPr>
            <p:cNvPr id="99431" name="Rectangle 101"/>
            <p:cNvSpPr>
              <a:spLocks noChangeArrowheads="1"/>
            </p:cNvSpPr>
            <p:nvPr/>
          </p:nvSpPr>
          <p:spPr bwMode="auto">
            <a:xfrm>
              <a:off x="1246188" y="3289300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8 %</a:t>
              </a:r>
              <a:endParaRPr lang="pt-BR" altLang="pt-BR" sz="1800"/>
            </a:p>
          </p:txBody>
        </p:sp>
        <p:sp>
          <p:nvSpPr>
            <p:cNvPr id="99432" name="Rectangle 102"/>
            <p:cNvSpPr>
              <a:spLocks noChangeArrowheads="1"/>
            </p:cNvSpPr>
            <p:nvPr/>
          </p:nvSpPr>
          <p:spPr bwMode="auto">
            <a:xfrm>
              <a:off x="1246188" y="398303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4 %</a:t>
              </a:r>
              <a:endParaRPr lang="pt-BR" altLang="pt-BR" sz="1800"/>
            </a:p>
          </p:txBody>
        </p:sp>
        <p:sp>
          <p:nvSpPr>
            <p:cNvPr id="99433" name="Rectangle 103"/>
            <p:cNvSpPr>
              <a:spLocks noChangeArrowheads="1"/>
            </p:cNvSpPr>
            <p:nvPr/>
          </p:nvSpPr>
          <p:spPr bwMode="auto">
            <a:xfrm>
              <a:off x="1138238" y="15716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18 %</a:t>
              </a:r>
              <a:endParaRPr lang="pt-BR" altLang="pt-BR" sz="1800"/>
            </a:p>
          </p:txBody>
        </p:sp>
        <p:sp>
          <p:nvSpPr>
            <p:cNvPr id="99434" name="Rectangle 104"/>
            <p:cNvSpPr>
              <a:spLocks noChangeArrowheads="1"/>
            </p:cNvSpPr>
            <p:nvPr/>
          </p:nvSpPr>
          <p:spPr bwMode="auto">
            <a:xfrm>
              <a:off x="1138238" y="2300288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14 %</a:t>
              </a:r>
              <a:endParaRPr lang="pt-BR" altLang="pt-BR" sz="1800"/>
            </a:p>
          </p:txBody>
        </p:sp>
        <p:sp>
          <p:nvSpPr>
            <p:cNvPr id="99435" name="Rectangle 105"/>
            <p:cNvSpPr>
              <a:spLocks noChangeArrowheads="1"/>
            </p:cNvSpPr>
            <p:nvPr/>
          </p:nvSpPr>
          <p:spPr bwMode="auto">
            <a:xfrm>
              <a:off x="1138238" y="2994025"/>
              <a:ext cx="5397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10 %</a:t>
              </a:r>
              <a:endParaRPr lang="pt-BR" altLang="pt-BR" sz="1800"/>
            </a:p>
          </p:txBody>
        </p:sp>
        <p:sp>
          <p:nvSpPr>
            <p:cNvPr id="99436" name="Rectangle 106"/>
            <p:cNvSpPr>
              <a:spLocks noChangeArrowheads="1"/>
            </p:cNvSpPr>
            <p:nvPr/>
          </p:nvSpPr>
          <p:spPr bwMode="auto">
            <a:xfrm>
              <a:off x="1246188" y="3687763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6 %</a:t>
              </a:r>
              <a:endParaRPr lang="pt-BR" altLang="pt-BR" sz="1800"/>
            </a:p>
          </p:txBody>
        </p:sp>
        <p:sp>
          <p:nvSpPr>
            <p:cNvPr id="99437" name="Rectangle 107"/>
            <p:cNvSpPr>
              <a:spLocks noChangeArrowheads="1"/>
            </p:cNvSpPr>
            <p:nvPr/>
          </p:nvSpPr>
          <p:spPr bwMode="auto">
            <a:xfrm>
              <a:off x="1246188" y="43830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2 %</a:t>
              </a:r>
              <a:endParaRPr lang="pt-BR" altLang="pt-BR" sz="1800"/>
            </a:p>
          </p:txBody>
        </p:sp>
        <p:sp>
          <p:nvSpPr>
            <p:cNvPr id="99438" name="Rectangle 108"/>
            <p:cNvSpPr>
              <a:spLocks noChangeArrowheads="1"/>
            </p:cNvSpPr>
            <p:nvPr/>
          </p:nvSpPr>
          <p:spPr bwMode="auto">
            <a:xfrm>
              <a:off x="1246188" y="4624388"/>
              <a:ext cx="415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0 %</a:t>
              </a:r>
              <a:endParaRPr lang="pt-BR" altLang="pt-BR" sz="1800"/>
            </a:p>
          </p:txBody>
        </p:sp>
        <p:sp>
          <p:nvSpPr>
            <p:cNvPr id="99439" name="Rectangle 109"/>
            <p:cNvSpPr>
              <a:spLocks noChangeArrowheads="1"/>
            </p:cNvSpPr>
            <p:nvPr/>
          </p:nvSpPr>
          <p:spPr bwMode="auto">
            <a:xfrm>
              <a:off x="2354263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9440" name="Rectangle 110"/>
            <p:cNvSpPr>
              <a:spLocks noChangeArrowheads="1"/>
            </p:cNvSpPr>
            <p:nvPr/>
          </p:nvSpPr>
          <p:spPr bwMode="auto">
            <a:xfrm>
              <a:off x="2416176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3 Z</a:t>
              </a:r>
              <a:endParaRPr lang="pt-BR" altLang="pt-BR" sz="1800"/>
            </a:p>
          </p:txBody>
        </p:sp>
        <p:sp>
          <p:nvSpPr>
            <p:cNvPr id="99441" name="Rectangle 111"/>
            <p:cNvSpPr>
              <a:spLocks noChangeArrowheads="1"/>
            </p:cNvSpPr>
            <p:nvPr/>
          </p:nvSpPr>
          <p:spPr bwMode="auto">
            <a:xfrm>
              <a:off x="3227388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9442" name="Rectangle 112"/>
            <p:cNvSpPr>
              <a:spLocks noChangeArrowheads="1"/>
            </p:cNvSpPr>
            <p:nvPr/>
          </p:nvSpPr>
          <p:spPr bwMode="auto">
            <a:xfrm>
              <a:off x="3289301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2 Z</a:t>
              </a:r>
              <a:endParaRPr lang="pt-BR" altLang="pt-BR" sz="1800"/>
            </a:p>
          </p:txBody>
        </p:sp>
        <p:sp>
          <p:nvSpPr>
            <p:cNvPr id="99443" name="Rectangle 113"/>
            <p:cNvSpPr>
              <a:spLocks noChangeArrowheads="1"/>
            </p:cNvSpPr>
            <p:nvPr/>
          </p:nvSpPr>
          <p:spPr bwMode="auto">
            <a:xfrm>
              <a:off x="4083051" y="4870450"/>
              <a:ext cx="169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pt-BR" altLang="pt-BR" sz="1800"/>
            </a:p>
          </p:txBody>
        </p:sp>
        <p:sp>
          <p:nvSpPr>
            <p:cNvPr id="99444" name="Rectangle 114"/>
            <p:cNvSpPr>
              <a:spLocks noChangeArrowheads="1"/>
            </p:cNvSpPr>
            <p:nvPr/>
          </p:nvSpPr>
          <p:spPr bwMode="auto">
            <a:xfrm>
              <a:off x="4144963" y="4870450"/>
              <a:ext cx="369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1 Z</a:t>
              </a:r>
              <a:endParaRPr lang="pt-BR" altLang="pt-BR" sz="1800"/>
            </a:p>
          </p:txBody>
        </p:sp>
        <p:sp>
          <p:nvSpPr>
            <p:cNvPr id="99445" name="Rectangle 115"/>
            <p:cNvSpPr>
              <a:spLocks noChangeArrowheads="1"/>
            </p:cNvSpPr>
            <p:nvPr/>
          </p:nvSpPr>
          <p:spPr bwMode="auto">
            <a:xfrm>
              <a:off x="5011738" y="4870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pt-BR" altLang="pt-BR" sz="1800"/>
            </a:p>
          </p:txBody>
        </p:sp>
        <p:sp>
          <p:nvSpPr>
            <p:cNvPr id="99446" name="Rectangle 116"/>
            <p:cNvSpPr>
              <a:spLocks noChangeArrowheads="1"/>
            </p:cNvSpPr>
            <p:nvPr/>
          </p:nvSpPr>
          <p:spPr bwMode="auto">
            <a:xfrm>
              <a:off x="5708651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+1 Z</a:t>
              </a:r>
              <a:endParaRPr lang="pt-BR" altLang="pt-BR" sz="1800"/>
            </a:p>
          </p:txBody>
        </p:sp>
        <p:sp>
          <p:nvSpPr>
            <p:cNvPr id="99447" name="Rectangle 117"/>
            <p:cNvSpPr>
              <a:spLocks noChangeArrowheads="1"/>
            </p:cNvSpPr>
            <p:nvPr/>
          </p:nvSpPr>
          <p:spPr bwMode="auto">
            <a:xfrm>
              <a:off x="6580188" y="4870450"/>
              <a:ext cx="479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+2 Z</a:t>
              </a:r>
              <a:endParaRPr lang="pt-BR" altLang="pt-BR" sz="1800"/>
            </a:p>
          </p:txBody>
        </p:sp>
        <p:sp>
          <p:nvSpPr>
            <p:cNvPr id="99448" name="Rectangle 118"/>
            <p:cNvSpPr>
              <a:spLocks noChangeArrowheads="1"/>
            </p:cNvSpPr>
            <p:nvPr/>
          </p:nvSpPr>
          <p:spPr bwMode="auto">
            <a:xfrm>
              <a:off x="7450138" y="4870450"/>
              <a:ext cx="477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+3 Z</a:t>
              </a:r>
              <a:endParaRPr lang="pt-BR" altLang="pt-BR" sz="1800"/>
            </a:p>
          </p:txBody>
        </p:sp>
        <p:sp>
          <p:nvSpPr>
            <p:cNvPr id="99449" name="Rectangle 119"/>
            <p:cNvSpPr>
              <a:spLocks noChangeArrowheads="1"/>
            </p:cNvSpPr>
            <p:nvPr/>
          </p:nvSpPr>
          <p:spPr bwMode="auto">
            <a:xfrm>
              <a:off x="2262188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p0,13</a:t>
              </a:r>
              <a:endParaRPr lang="pt-BR" altLang="pt-BR" sz="1800"/>
            </a:p>
          </p:txBody>
        </p:sp>
        <p:sp>
          <p:nvSpPr>
            <p:cNvPr id="99450" name="Rectangle 120"/>
            <p:cNvSpPr>
              <a:spLocks noChangeArrowheads="1"/>
            </p:cNvSpPr>
            <p:nvPr/>
          </p:nvSpPr>
          <p:spPr bwMode="auto">
            <a:xfrm>
              <a:off x="3135313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p2,28</a:t>
              </a:r>
              <a:endParaRPr lang="pt-BR" altLang="pt-BR" sz="1800"/>
            </a:p>
          </p:txBody>
        </p:sp>
        <p:sp>
          <p:nvSpPr>
            <p:cNvPr id="99451" name="Rectangle 121"/>
            <p:cNvSpPr>
              <a:spLocks noChangeArrowheads="1"/>
            </p:cNvSpPr>
            <p:nvPr/>
          </p:nvSpPr>
          <p:spPr bwMode="auto">
            <a:xfrm>
              <a:off x="3990976" y="5118100"/>
              <a:ext cx="601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p15,8</a:t>
              </a:r>
              <a:endParaRPr lang="pt-BR" altLang="pt-BR" sz="1800"/>
            </a:p>
          </p:txBody>
        </p:sp>
        <p:sp>
          <p:nvSpPr>
            <p:cNvPr id="99452" name="Rectangle 122"/>
            <p:cNvSpPr>
              <a:spLocks noChangeArrowheads="1"/>
            </p:cNvSpPr>
            <p:nvPr/>
          </p:nvSpPr>
          <p:spPr bwMode="auto">
            <a:xfrm>
              <a:off x="4894263" y="5100638"/>
              <a:ext cx="3366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p50</a:t>
              </a:r>
              <a:endParaRPr lang="pt-BR" altLang="pt-BR" sz="1800"/>
            </a:p>
          </p:txBody>
        </p:sp>
        <p:sp>
          <p:nvSpPr>
            <p:cNvPr id="99453" name="Rectangle 123"/>
            <p:cNvSpPr>
              <a:spLocks noChangeArrowheads="1"/>
            </p:cNvSpPr>
            <p:nvPr/>
          </p:nvSpPr>
          <p:spPr bwMode="auto">
            <a:xfrm>
              <a:off x="4600576" y="5284788"/>
              <a:ext cx="10191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(mediana)</a:t>
              </a:r>
              <a:endParaRPr lang="pt-BR" altLang="pt-BR" sz="1800"/>
            </a:p>
          </p:txBody>
        </p:sp>
        <p:sp>
          <p:nvSpPr>
            <p:cNvPr id="99454" name="Rectangle 124"/>
            <p:cNvSpPr>
              <a:spLocks noChangeArrowheads="1"/>
            </p:cNvSpPr>
            <p:nvPr/>
          </p:nvSpPr>
          <p:spPr bwMode="auto">
            <a:xfrm>
              <a:off x="5630863" y="5118100"/>
              <a:ext cx="5033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p84,2</a:t>
              </a:r>
              <a:endParaRPr lang="pt-BR" altLang="pt-BR" sz="1800"/>
            </a:p>
          </p:txBody>
        </p:sp>
        <p:sp>
          <p:nvSpPr>
            <p:cNvPr id="99455" name="Rectangle 125"/>
            <p:cNvSpPr>
              <a:spLocks noChangeArrowheads="1"/>
            </p:cNvSpPr>
            <p:nvPr/>
          </p:nvSpPr>
          <p:spPr bwMode="auto">
            <a:xfrm>
              <a:off x="6456363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p97,78</a:t>
              </a:r>
              <a:endParaRPr lang="pt-BR" altLang="pt-BR" sz="1800"/>
            </a:p>
          </p:txBody>
        </p:sp>
        <p:sp>
          <p:nvSpPr>
            <p:cNvPr id="99456" name="Rectangle 126"/>
            <p:cNvSpPr>
              <a:spLocks noChangeArrowheads="1"/>
            </p:cNvSpPr>
            <p:nvPr/>
          </p:nvSpPr>
          <p:spPr bwMode="auto">
            <a:xfrm>
              <a:off x="7327901" y="5118100"/>
              <a:ext cx="709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p99,87</a:t>
              </a:r>
              <a:endParaRPr lang="pt-BR" altLang="pt-BR" sz="1800"/>
            </a:p>
          </p:txBody>
        </p:sp>
        <p:sp>
          <p:nvSpPr>
            <p:cNvPr id="99457" name="Rectangle 127"/>
            <p:cNvSpPr>
              <a:spLocks noChangeArrowheads="1"/>
            </p:cNvSpPr>
            <p:nvPr/>
          </p:nvSpPr>
          <p:spPr bwMode="auto">
            <a:xfrm rot="-5400000">
              <a:off x="-302597" y="2834163"/>
              <a:ext cx="211295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Frqüência do valor na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Calibri" panose="020F0502020204030204" pitchFamily="34" charset="0"/>
                </a:rPr>
                <a:t>na população normal </a:t>
              </a:r>
              <a:endParaRPr lang="pt-BR" altLang="pt-BR" sz="1800"/>
            </a:p>
          </p:txBody>
        </p:sp>
        <p:sp>
          <p:nvSpPr>
            <p:cNvPr id="99458" name="Rectangle 129"/>
            <p:cNvSpPr>
              <a:spLocks noChangeArrowheads="1"/>
            </p:cNvSpPr>
            <p:nvPr/>
          </p:nvSpPr>
          <p:spPr bwMode="auto">
            <a:xfrm>
              <a:off x="3886201" y="838200"/>
              <a:ext cx="2608263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900">
                  <a:solidFill>
                    <a:srgbClr val="000000"/>
                  </a:solidFill>
                  <a:latin typeface="Calibri" panose="020F0502020204030204" pitchFamily="34" charset="0"/>
                </a:rPr>
                <a:t>Curva de Gauss</a:t>
              </a:r>
              <a:endParaRPr lang="pt-BR" altLang="pt-BR" sz="1800"/>
            </a:p>
          </p:txBody>
        </p:sp>
        <p:sp>
          <p:nvSpPr>
            <p:cNvPr id="99459" name="Rectangle 130"/>
            <p:cNvSpPr>
              <a:spLocks noChangeArrowheads="1"/>
            </p:cNvSpPr>
            <p:nvPr/>
          </p:nvSpPr>
          <p:spPr bwMode="auto">
            <a:xfrm>
              <a:off x="792163" y="5495925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>
                  <a:solidFill>
                    <a:srgbClr val="000000"/>
                  </a:solidFill>
                  <a:latin typeface="Calibri" panose="020F0502020204030204" pitchFamily="34" charset="0"/>
                </a:rPr>
                <a:t>Z</a:t>
              </a:r>
              <a:endParaRPr lang="pt-BR" altLang="pt-BR" sz="1800"/>
            </a:p>
          </p:txBody>
        </p:sp>
        <p:sp>
          <p:nvSpPr>
            <p:cNvPr id="99460" name="Rectangle 131"/>
            <p:cNvSpPr>
              <a:spLocks noChangeArrowheads="1"/>
            </p:cNvSpPr>
            <p:nvPr/>
          </p:nvSpPr>
          <p:spPr bwMode="auto">
            <a:xfrm>
              <a:off x="900113" y="5495925"/>
              <a:ext cx="2454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escore Z (desvios padrão)</a:t>
              </a:r>
              <a:endParaRPr lang="pt-BR" altLang="pt-BR" sz="1800"/>
            </a:p>
          </p:txBody>
        </p:sp>
        <p:sp>
          <p:nvSpPr>
            <p:cNvPr id="99461" name="Rectangle 132"/>
            <p:cNvSpPr>
              <a:spLocks noChangeArrowheads="1"/>
            </p:cNvSpPr>
            <p:nvPr/>
          </p:nvSpPr>
          <p:spPr bwMode="auto">
            <a:xfrm>
              <a:off x="792163" y="5759450"/>
              <a:ext cx="215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endParaRPr lang="pt-BR" altLang="pt-BR" sz="1800"/>
            </a:p>
          </p:txBody>
        </p:sp>
        <p:sp>
          <p:nvSpPr>
            <p:cNvPr id="99462" name="Rectangle 133"/>
            <p:cNvSpPr>
              <a:spLocks noChangeArrowheads="1"/>
            </p:cNvSpPr>
            <p:nvPr/>
          </p:nvSpPr>
          <p:spPr bwMode="auto">
            <a:xfrm>
              <a:off x="900113" y="5759450"/>
              <a:ext cx="3503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00">
                  <a:solidFill>
                    <a:srgbClr val="000000"/>
                  </a:solidFill>
                  <a:latin typeface="Calibri" panose="020F0502020204030204" pitchFamily="34" charset="0"/>
                </a:rPr>
                <a:t>: percentil correspondente ao escore Z</a:t>
              </a:r>
              <a:endParaRPr lang="pt-BR" altLang="pt-BR" sz="1800"/>
            </a:p>
          </p:txBody>
        </p:sp>
      </p:grpSp>
      <p:cxnSp>
        <p:nvCxnSpPr>
          <p:cNvPr id="130" name="Conector reto 129"/>
          <p:cNvCxnSpPr/>
          <p:nvPr/>
        </p:nvCxnSpPr>
        <p:spPr>
          <a:xfrm rot="5400000">
            <a:off x="4900613" y="3746500"/>
            <a:ext cx="200025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3830638" y="4808538"/>
            <a:ext cx="785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2" name="Conector de seta reta 131"/>
          <p:cNvCxnSpPr/>
          <p:nvPr/>
        </p:nvCxnSpPr>
        <p:spPr>
          <a:xfrm rot="10800000">
            <a:off x="1731963" y="2752725"/>
            <a:ext cx="414337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ipse 132"/>
          <p:cNvSpPr/>
          <p:nvPr/>
        </p:nvSpPr>
        <p:spPr>
          <a:xfrm>
            <a:off x="1082675" y="2541588"/>
            <a:ext cx="500063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4" name="Conector reto 133"/>
          <p:cNvCxnSpPr/>
          <p:nvPr/>
        </p:nvCxnSpPr>
        <p:spPr>
          <a:xfrm rot="5400000">
            <a:off x="3214688" y="3786188"/>
            <a:ext cx="2000250" cy="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AutoShape 4"/>
          <p:cNvSpPr>
            <a:spLocks noChangeAspect="1" noChangeArrowheads="1" noTextEdit="1"/>
          </p:cNvSpPr>
          <p:nvPr/>
        </p:nvSpPr>
        <p:spPr bwMode="auto">
          <a:xfrm>
            <a:off x="285750" y="671513"/>
            <a:ext cx="85725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495925" y="4824413"/>
            <a:ext cx="785813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0357" name="AutoShape 8"/>
          <p:cNvSpPr>
            <a:spLocks noChangeAspect="1" noChangeArrowheads="1" noTextEdit="1"/>
          </p:cNvSpPr>
          <p:nvPr/>
        </p:nvSpPr>
        <p:spPr bwMode="auto">
          <a:xfrm>
            <a:off x="265113" y="714375"/>
            <a:ext cx="8521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0358" name="Rectangle 10"/>
          <p:cNvSpPr>
            <a:spLocks noChangeArrowheads="1"/>
          </p:cNvSpPr>
          <p:nvPr/>
        </p:nvSpPr>
        <p:spPr bwMode="auto">
          <a:xfrm>
            <a:off x="295275" y="792163"/>
            <a:ext cx="8461375" cy="5319712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59" name="Freeform 11"/>
          <p:cNvSpPr>
            <a:spLocks noEditPoints="1"/>
          </p:cNvSpPr>
          <p:nvPr/>
        </p:nvSpPr>
        <p:spPr bwMode="auto">
          <a:xfrm>
            <a:off x="273050" y="768350"/>
            <a:ext cx="8505825" cy="5367338"/>
          </a:xfrm>
          <a:custGeom>
            <a:avLst/>
            <a:gdLst>
              <a:gd name="T0" fmla="*/ 0 w 8816"/>
              <a:gd name="T1" fmla="*/ 2147483646 h 5568"/>
              <a:gd name="T2" fmla="*/ 2147483646 w 8816"/>
              <a:gd name="T3" fmla="*/ 0 h 5568"/>
              <a:gd name="T4" fmla="*/ 2147483646 w 8816"/>
              <a:gd name="T5" fmla="*/ 0 h 5568"/>
              <a:gd name="T6" fmla="*/ 2147483646 w 8816"/>
              <a:gd name="T7" fmla="*/ 2147483646 h 5568"/>
              <a:gd name="T8" fmla="*/ 2147483646 w 8816"/>
              <a:gd name="T9" fmla="*/ 2147483646 h 5568"/>
              <a:gd name="T10" fmla="*/ 2147483646 w 8816"/>
              <a:gd name="T11" fmla="*/ 2147483646 h 5568"/>
              <a:gd name="T12" fmla="*/ 2147483646 w 8816"/>
              <a:gd name="T13" fmla="*/ 2147483646 h 5568"/>
              <a:gd name="T14" fmla="*/ 0 w 8816"/>
              <a:gd name="T15" fmla="*/ 2147483646 h 5568"/>
              <a:gd name="T16" fmla="*/ 0 w 8816"/>
              <a:gd name="T17" fmla="*/ 2147483646 h 5568"/>
              <a:gd name="T18" fmla="*/ 2147483646 w 8816"/>
              <a:gd name="T19" fmla="*/ 2147483646 h 5568"/>
              <a:gd name="T20" fmla="*/ 2147483646 w 8816"/>
              <a:gd name="T21" fmla="*/ 2147483646 h 5568"/>
              <a:gd name="T22" fmla="*/ 2147483646 w 8816"/>
              <a:gd name="T23" fmla="*/ 2147483646 h 5568"/>
              <a:gd name="T24" fmla="*/ 2147483646 w 8816"/>
              <a:gd name="T25" fmla="*/ 2147483646 h 5568"/>
              <a:gd name="T26" fmla="*/ 2147483646 w 8816"/>
              <a:gd name="T27" fmla="*/ 2147483646 h 5568"/>
              <a:gd name="T28" fmla="*/ 2147483646 w 8816"/>
              <a:gd name="T29" fmla="*/ 2147483646 h 5568"/>
              <a:gd name="T30" fmla="*/ 2147483646 w 8816"/>
              <a:gd name="T31" fmla="*/ 2147483646 h 5568"/>
              <a:gd name="T32" fmla="*/ 2147483646 w 8816"/>
              <a:gd name="T33" fmla="*/ 2147483646 h 5568"/>
              <a:gd name="T34" fmla="*/ 2147483646 w 8816"/>
              <a:gd name="T35" fmla="*/ 2147483646 h 55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16"/>
              <a:gd name="T55" fmla="*/ 0 h 5568"/>
              <a:gd name="T56" fmla="*/ 8816 w 8816"/>
              <a:gd name="T57" fmla="*/ 5568 h 55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16" h="5568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8792" y="0"/>
                </a:lnTo>
                <a:cubicBezTo>
                  <a:pt x="8806" y="0"/>
                  <a:pt x="8816" y="11"/>
                  <a:pt x="8816" y="24"/>
                </a:cubicBezTo>
                <a:lnTo>
                  <a:pt x="8816" y="5544"/>
                </a:lnTo>
                <a:cubicBezTo>
                  <a:pt x="8816" y="5558"/>
                  <a:pt x="8806" y="5568"/>
                  <a:pt x="8792" y="5568"/>
                </a:cubicBezTo>
                <a:lnTo>
                  <a:pt x="24" y="5568"/>
                </a:lnTo>
                <a:cubicBezTo>
                  <a:pt x="11" y="5568"/>
                  <a:pt x="0" y="5558"/>
                  <a:pt x="0" y="5544"/>
                </a:cubicBezTo>
                <a:lnTo>
                  <a:pt x="0" y="24"/>
                </a:lnTo>
                <a:close/>
                <a:moveTo>
                  <a:pt x="48" y="5544"/>
                </a:moveTo>
                <a:lnTo>
                  <a:pt x="24" y="5520"/>
                </a:lnTo>
                <a:lnTo>
                  <a:pt x="8792" y="5520"/>
                </a:lnTo>
                <a:lnTo>
                  <a:pt x="8768" y="5544"/>
                </a:lnTo>
                <a:lnTo>
                  <a:pt x="8768" y="24"/>
                </a:lnTo>
                <a:lnTo>
                  <a:pt x="879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544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60" name="Rectangle 12"/>
          <p:cNvSpPr>
            <a:spLocks noChangeArrowheads="1"/>
          </p:cNvSpPr>
          <p:nvPr/>
        </p:nvSpPr>
        <p:spPr bwMode="auto">
          <a:xfrm>
            <a:off x="1677988" y="1370013"/>
            <a:ext cx="6746875" cy="3408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1" name="Rectangle 13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2" name="Rectangle 14"/>
          <p:cNvSpPr>
            <a:spLocks noChangeArrowheads="1"/>
          </p:cNvSpPr>
          <p:nvPr/>
        </p:nvSpPr>
        <p:spPr bwMode="auto">
          <a:xfrm>
            <a:off x="50434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3" name="Rectangle 15"/>
          <p:cNvSpPr>
            <a:spLocks noChangeArrowheads="1"/>
          </p:cNvSpPr>
          <p:nvPr/>
        </p:nvSpPr>
        <p:spPr bwMode="auto">
          <a:xfrm>
            <a:off x="58928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4" name="Freeform 16"/>
          <p:cNvSpPr>
            <a:spLocks/>
          </p:cNvSpPr>
          <p:nvPr/>
        </p:nvSpPr>
        <p:spPr bwMode="auto">
          <a:xfrm>
            <a:off x="6726238" y="1377950"/>
            <a:ext cx="30162" cy="3408363"/>
          </a:xfrm>
          <a:custGeom>
            <a:avLst/>
            <a:gdLst>
              <a:gd name="T0" fmla="*/ 0 w 19"/>
              <a:gd name="T1" fmla="*/ 2147483646 h 2147"/>
              <a:gd name="T2" fmla="*/ 2147483646 w 19"/>
              <a:gd name="T3" fmla="*/ 0 h 2147"/>
              <a:gd name="T4" fmla="*/ 2147483646 w 19"/>
              <a:gd name="T5" fmla="*/ 0 h 2147"/>
              <a:gd name="T6" fmla="*/ 2147483646 w 19"/>
              <a:gd name="T7" fmla="*/ 2147483646 h 2147"/>
              <a:gd name="T8" fmla="*/ 0 w 19"/>
              <a:gd name="T9" fmla="*/ 2147483646 h 2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47"/>
              <a:gd name="T17" fmla="*/ 19 w 19"/>
              <a:gd name="T18" fmla="*/ 2147 h 2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47">
                <a:moveTo>
                  <a:pt x="0" y="2147"/>
                </a:moveTo>
                <a:lnTo>
                  <a:pt x="10" y="0"/>
                </a:lnTo>
                <a:lnTo>
                  <a:pt x="19" y="0"/>
                </a:lnTo>
                <a:lnTo>
                  <a:pt x="10" y="2147"/>
                </a:lnTo>
                <a:lnTo>
                  <a:pt x="0" y="2147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65" name="Rectangle 17"/>
          <p:cNvSpPr>
            <a:spLocks noChangeArrowheads="1"/>
          </p:cNvSpPr>
          <p:nvPr/>
        </p:nvSpPr>
        <p:spPr bwMode="auto">
          <a:xfrm>
            <a:off x="75755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6" name="Rectangle 18"/>
          <p:cNvSpPr>
            <a:spLocks noChangeArrowheads="1"/>
          </p:cNvSpPr>
          <p:nvPr/>
        </p:nvSpPr>
        <p:spPr bwMode="auto">
          <a:xfrm>
            <a:off x="5027613" y="1370013"/>
            <a:ext cx="31750" cy="3408362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7" name="Rectangle 19"/>
          <p:cNvSpPr>
            <a:spLocks noChangeArrowheads="1"/>
          </p:cNvSpPr>
          <p:nvPr/>
        </p:nvSpPr>
        <p:spPr bwMode="auto">
          <a:xfrm>
            <a:off x="42100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8" name="Rectangle 20"/>
          <p:cNvSpPr>
            <a:spLocks noChangeArrowheads="1"/>
          </p:cNvSpPr>
          <p:nvPr/>
        </p:nvSpPr>
        <p:spPr bwMode="auto">
          <a:xfrm>
            <a:off x="3360738" y="1377950"/>
            <a:ext cx="15875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69" name="Rectangle 21"/>
          <p:cNvSpPr>
            <a:spLocks noChangeArrowheads="1"/>
          </p:cNvSpPr>
          <p:nvPr/>
        </p:nvSpPr>
        <p:spPr bwMode="auto">
          <a:xfrm>
            <a:off x="25273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70" name="Freeform 22"/>
          <p:cNvSpPr>
            <a:spLocks noEditPoints="1"/>
          </p:cNvSpPr>
          <p:nvPr/>
        </p:nvSpPr>
        <p:spPr bwMode="auto">
          <a:xfrm>
            <a:off x="1685925" y="4438650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1" name="Freeform 23"/>
          <p:cNvSpPr>
            <a:spLocks noEditPoints="1"/>
          </p:cNvSpPr>
          <p:nvPr/>
        </p:nvSpPr>
        <p:spPr bwMode="auto">
          <a:xfrm>
            <a:off x="1685925" y="4100513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2" name="Freeform 24"/>
          <p:cNvSpPr>
            <a:spLocks noEditPoints="1"/>
          </p:cNvSpPr>
          <p:nvPr/>
        </p:nvSpPr>
        <p:spPr bwMode="auto">
          <a:xfrm>
            <a:off x="1685925" y="376078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3" name="Freeform 25"/>
          <p:cNvSpPr>
            <a:spLocks noEditPoints="1"/>
          </p:cNvSpPr>
          <p:nvPr/>
        </p:nvSpPr>
        <p:spPr bwMode="auto">
          <a:xfrm>
            <a:off x="1685925" y="3421063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4" name="Freeform 26"/>
          <p:cNvSpPr>
            <a:spLocks noEditPoints="1"/>
          </p:cNvSpPr>
          <p:nvPr/>
        </p:nvSpPr>
        <p:spPr bwMode="auto">
          <a:xfrm>
            <a:off x="1685925" y="308133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5" name="Freeform 27"/>
          <p:cNvSpPr>
            <a:spLocks noEditPoints="1"/>
          </p:cNvSpPr>
          <p:nvPr/>
        </p:nvSpPr>
        <p:spPr bwMode="auto">
          <a:xfrm>
            <a:off x="1685925" y="2743200"/>
            <a:ext cx="6745288" cy="14288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6" name="Freeform 28"/>
          <p:cNvSpPr>
            <a:spLocks noEditPoints="1"/>
          </p:cNvSpPr>
          <p:nvPr/>
        </p:nvSpPr>
        <p:spPr bwMode="auto">
          <a:xfrm>
            <a:off x="1685925" y="2387600"/>
            <a:ext cx="6745288" cy="31750"/>
          </a:xfrm>
          <a:custGeom>
            <a:avLst/>
            <a:gdLst>
              <a:gd name="T0" fmla="*/ 2147483646 w 4249"/>
              <a:gd name="T1" fmla="*/ 2147483646 h 20"/>
              <a:gd name="T2" fmla="*/ 2147483646 w 4249"/>
              <a:gd name="T3" fmla="*/ 2147483646 h 20"/>
              <a:gd name="T4" fmla="*/ 2147483646 w 4249"/>
              <a:gd name="T5" fmla="*/ 2147483646 h 20"/>
              <a:gd name="T6" fmla="*/ 2147483646 w 4249"/>
              <a:gd name="T7" fmla="*/ 2147483646 h 20"/>
              <a:gd name="T8" fmla="*/ 2147483646 w 4249"/>
              <a:gd name="T9" fmla="*/ 2147483646 h 20"/>
              <a:gd name="T10" fmla="*/ 2147483646 w 4249"/>
              <a:gd name="T11" fmla="*/ 2147483646 h 20"/>
              <a:gd name="T12" fmla="*/ 2147483646 w 4249"/>
              <a:gd name="T13" fmla="*/ 2147483646 h 20"/>
              <a:gd name="T14" fmla="*/ 2147483646 w 4249"/>
              <a:gd name="T15" fmla="*/ 2147483646 h 20"/>
              <a:gd name="T16" fmla="*/ 2147483646 w 4249"/>
              <a:gd name="T17" fmla="*/ 2147483646 h 20"/>
              <a:gd name="T18" fmla="*/ 2147483646 w 4249"/>
              <a:gd name="T19" fmla="*/ 2147483646 h 20"/>
              <a:gd name="T20" fmla="*/ 2147483646 w 4249"/>
              <a:gd name="T21" fmla="*/ 2147483646 h 20"/>
              <a:gd name="T22" fmla="*/ 2147483646 w 4249"/>
              <a:gd name="T23" fmla="*/ 2147483646 h 20"/>
              <a:gd name="T24" fmla="*/ 2147483646 w 4249"/>
              <a:gd name="T25" fmla="*/ 2147483646 h 20"/>
              <a:gd name="T26" fmla="*/ 2147483646 w 4249"/>
              <a:gd name="T27" fmla="*/ 2147483646 h 20"/>
              <a:gd name="T28" fmla="*/ 2147483646 w 4249"/>
              <a:gd name="T29" fmla="*/ 2147483646 h 20"/>
              <a:gd name="T30" fmla="*/ 2147483646 w 4249"/>
              <a:gd name="T31" fmla="*/ 2147483646 h 20"/>
              <a:gd name="T32" fmla="*/ 2147483646 w 4249"/>
              <a:gd name="T33" fmla="*/ 2147483646 h 20"/>
              <a:gd name="T34" fmla="*/ 2147483646 w 4249"/>
              <a:gd name="T35" fmla="*/ 2147483646 h 20"/>
              <a:gd name="T36" fmla="*/ 2147483646 w 4249"/>
              <a:gd name="T37" fmla="*/ 2147483646 h 20"/>
              <a:gd name="T38" fmla="*/ 2147483646 w 4249"/>
              <a:gd name="T39" fmla="*/ 2147483646 h 20"/>
              <a:gd name="T40" fmla="*/ 2147483646 w 4249"/>
              <a:gd name="T41" fmla="*/ 2147483646 h 20"/>
              <a:gd name="T42" fmla="*/ 2147483646 w 4249"/>
              <a:gd name="T43" fmla="*/ 2147483646 h 20"/>
              <a:gd name="T44" fmla="*/ 2147483646 w 4249"/>
              <a:gd name="T45" fmla="*/ 2147483646 h 20"/>
              <a:gd name="T46" fmla="*/ 2147483646 w 4249"/>
              <a:gd name="T47" fmla="*/ 2147483646 h 20"/>
              <a:gd name="T48" fmla="*/ 2147483646 w 4249"/>
              <a:gd name="T49" fmla="*/ 2147483646 h 20"/>
              <a:gd name="T50" fmla="*/ 2147483646 w 4249"/>
              <a:gd name="T51" fmla="*/ 2147483646 h 20"/>
              <a:gd name="T52" fmla="*/ 2147483646 w 4249"/>
              <a:gd name="T53" fmla="*/ 2147483646 h 20"/>
              <a:gd name="T54" fmla="*/ 2147483646 w 4249"/>
              <a:gd name="T55" fmla="*/ 2147483646 h 20"/>
              <a:gd name="T56" fmla="*/ 2147483646 w 4249"/>
              <a:gd name="T57" fmla="*/ 2147483646 h 20"/>
              <a:gd name="T58" fmla="*/ 2147483646 w 4249"/>
              <a:gd name="T59" fmla="*/ 2147483646 h 20"/>
              <a:gd name="T60" fmla="*/ 2147483646 w 4249"/>
              <a:gd name="T61" fmla="*/ 2147483646 h 20"/>
              <a:gd name="T62" fmla="*/ 2147483646 w 4249"/>
              <a:gd name="T63" fmla="*/ 2147483646 h 20"/>
              <a:gd name="T64" fmla="*/ 2147483646 w 4249"/>
              <a:gd name="T65" fmla="*/ 2147483646 h 20"/>
              <a:gd name="T66" fmla="*/ 2147483646 w 4249"/>
              <a:gd name="T67" fmla="*/ 2147483646 h 20"/>
              <a:gd name="T68" fmla="*/ 2147483646 w 4249"/>
              <a:gd name="T69" fmla="*/ 2147483646 h 20"/>
              <a:gd name="T70" fmla="*/ 2147483646 w 4249"/>
              <a:gd name="T71" fmla="*/ 2147483646 h 20"/>
              <a:gd name="T72" fmla="*/ 2147483646 w 4249"/>
              <a:gd name="T73" fmla="*/ 2147483646 h 20"/>
              <a:gd name="T74" fmla="*/ 2147483646 w 4249"/>
              <a:gd name="T75" fmla="*/ 2147483646 h 20"/>
              <a:gd name="T76" fmla="*/ 2147483646 w 4249"/>
              <a:gd name="T77" fmla="*/ 2147483646 h 20"/>
              <a:gd name="T78" fmla="*/ 2147483646 w 4249"/>
              <a:gd name="T79" fmla="*/ 2147483646 h 20"/>
              <a:gd name="T80" fmla="*/ 2147483646 w 4249"/>
              <a:gd name="T81" fmla="*/ 2147483646 h 20"/>
              <a:gd name="T82" fmla="*/ 2147483646 w 4249"/>
              <a:gd name="T83" fmla="*/ 2147483646 h 20"/>
              <a:gd name="T84" fmla="*/ 2147483646 w 4249"/>
              <a:gd name="T85" fmla="*/ 2147483646 h 20"/>
              <a:gd name="T86" fmla="*/ 2147483646 w 4249"/>
              <a:gd name="T87" fmla="*/ 2147483646 h 20"/>
              <a:gd name="T88" fmla="*/ 2147483646 w 4249"/>
              <a:gd name="T89" fmla="*/ 2147483646 h 20"/>
              <a:gd name="T90" fmla="*/ 2147483646 w 4249"/>
              <a:gd name="T91" fmla="*/ 2147483646 h 20"/>
              <a:gd name="T92" fmla="*/ 2147483646 w 4249"/>
              <a:gd name="T93" fmla="*/ 2147483646 h 20"/>
              <a:gd name="T94" fmla="*/ 2147483646 w 4249"/>
              <a:gd name="T95" fmla="*/ 2147483646 h 20"/>
              <a:gd name="T96" fmla="*/ 2147483646 w 4249"/>
              <a:gd name="T97" fmla="*/ 2147483646 h 20"/>
              <a:gd name="T98" fmla="*/ 2147483646 w 4249"/>
              <a:gd name="T99" fmla="*/ 2147483646 h 20"/>
              <a:gd name="T100" fmla="*/ 2147483646 w 4249"/>
              <a:gd name="T101" fmla="*/ 2147483646 h 20"/>
              <a:gd name="T102" fmla="*/ 2147483646 w 4249"/>
              <a:gd name="T103" fmla="*/ 2147483646 h 20"/>
              <a:gd name="T104" fmla="*/ 2147483646 w 4249"/>
              <a:gd name="T105" fmla="*/ 2147483646 h 20"/>
              <a:gd name="T106" fmla="*/ 2147483646 w 4249"/>
              <a:gd name="T107" fmla="*/ 2147483646 h 20"/>
              <a:gd name="T108" fmla="*/ 2147483646 w 4249"/>
              <a:gd name="T109" fmla="*/ 2147483646 h 20"/>
              <a:gd name="T110" fmla="*/ 2147483646 w 4249"/>
              <a:gd name="T111" fmla="*/ 2147483646 h 20"/>
              <a:gd name="T112" fmla="*/ 2147483646 w 4249"/>
              <a:gd name="T113" fmla="*/ 2147483646 h 20"/>
              <a:gd name="T114" fmla="*/ 2147483646 w 4249"/>
              <a:gd name="T115" fmla="*/ 2147483646 h 20"/>
              <a:gd name="T116" fmla="*/ 2147483646 w 4249"/>
              <a:gd name="T117" fmla="*/ 2147483646 h 20"/>
              <a:gd name="T118" fmla="*/ 2147483646 w 4249"/>
              <a:gd name="T119" fmla="*/ 2147483646 h 20"/>
              <a:gd name="T120" fmla="*/ 2147483646 w 4249"/>
              <a:gd name="T121" fmla="*/ 2147483646 h 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20"/>
              <a:gd name="T185" fmla="*/ 4249 w 4249"/>
              <a:gd name="T186" fmla="*/ 20 h 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20">
                <a:moveTo>
                  <a:pt x="0" y="0"/>
                </a:moveTo>
                <a:lnTo>
                  <a:pt x="29" y="1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1"/>
                </a:moveTo>
                <a:lnTo>
                  <a:pt x="68" y="1"/>
                </a:lnTo>
                <a:lnTo>
                  <a:pt x="68" y="10"/>
                </a:lnTo>
                <a:lnTo>
                  <a:pt x="39" y="10"/>
                </a:lnTo>
                <a:lnTo>
                  <a:pt x="39" y="1"/>
                </a:lnTo>
                <a:close/>
                <a:moveTo>
                  <a:pt x="78" y="1"/>
                </a:moveTo>
                <a:lnTo>
                  <a:pt x="107" y="1"/>
                </a:lnTo>
                <a:lnTo>
                  <a:pt x="107" y="10"/>
                </a:lnTo>
                <a:lnTo>
                  <a:pt x="78" y="10"/>
                </a:lnTo>
                <a:lnTo>
                  <a:pt x="78" y="1"/>
                </a:lnTo>
                <a:close/>
                <a:moveTo>
                  <a:pt x="117" y="1"/>
                </a:moveTo>
                <a:lnTo>
                  <a:pt x="146" y="1"/>
                </a:lnTo>
                <a:lnTo>
                  <a:pt x="146" y="10"/>
                </a:lnTo>
                <a:lnTo>
                  <a:pt x="117" y="10"/>
                </a:lnTo>
                <a:lnTo>
                  <a:pt x="117" y="1"/>
                </a:lnTo>
                <a:close/>
                <a:moveTo>
                  <a:pt x="156" y="1"/>
                </a:moveTo>
                <a:lnTo>
                  <a:pt x="185" y="1"/>
                </a:lnTo>
                <a:lnTo>
                  <a:pt x="185" y="10"/>
                </a:lnTo>
                <a:lnTo>
                  <a:pt x="156" y="10"/>
                </a:lnTo>
                <a:lnTo>
                  <a:pt x="156" y="1"/>
                </a:lnTo>
                <a:close/>
                <a:moveTo>
                  <a:pt x="195" y="1"/>
                </a:moveTo>
                <a:lnTo>
                  <a:pt x="224" y="1"/>
                </a:lnTo>
                <a:lnTo>
                  <a:pt x="224" y="10"/>
                </a:lnTo>
                <a:lnTo>
                  <a:pt x="195" y="10"/>
                </a:lnTo>
                <a:lnTo>
                  <a:pt x="195" y="1"/>
                </a:lnTo>
                <a:close/>
                <a:moveTo>
                  <a:pt x="234" y="1"/>
                </a:moveTo>
                <a:lnTo>
                  <a:pt x="263" y="1"/>
                </a:lnTo>
                <a:lnTo>
                  <a:pt x="263" y="10"/>
                </a:lnTo>
                <a:lnTo>
                  <a:pt x="234" y="10"/>
                </a:lnTo>
                <a:lnTo>
                  <a:pt x="234" y="1"/>
                </a:lnTo>
                <a:close/>
                <a:moveTo>
                  <a:pt x="273" y="1"/>
                </a:moveTo>
                <a:lnTo>
                  <a:pt x="302" y="1"/>
                </a:lnTo>
                <a:lnTo>
                  <a:pt x="302" y="11"/>
                </a:lnTo>
                <a:lnTo>
                  <a:pt x="273" y="11"/>
                </a:lnTo>
                <a:lnTo>
                  <a:pt x="273" y="1"/>
                </a:lnTo>
                <a:close/>
                <a:moveTo>
                  <a:pt x="311" y="1"/>
                </a:moveTo>
                <a:lnTo>
                  <a:pt x="341" y="1"/>
                </a:lnTo>
                <a:lnTo>
                  <a:pt x="341" y="11"/>
                </a:lnTo>
                <a:lnTo>
                  <a:pt x="311" y="11"/>
                </a:lnTo>
                <a:lnTo>
                  <a:pt x="311" y="1"/>
                </a:lnTo>
                <a:close/>
                <a:moveTo>
                  <a:pt x="350" y="1"/>
                </a:moveTo>
                <a:lnTo>
                  <a:pt x="380" y="1"/>
                </a:lnTo>
                <a:lnTo>
                  <a:pt x="380" y="11"/>
                </a:lnTo>
                <a:lnTo>
                  <a:pt x="350" y="11"/>
                </a:lnTo>
                <a:lnTo>
                  <a:pt x="350" y="1"/>
                </a:lnTo>
                <a:close/>
                <a:moveTo>
                  <a:pt x="389" y="1"/>
                </a:moveTo>
                <a:lnTo>
                  <a:pt x="418" y="1"/>
                </a:lnTo>
                <a:lnTo>
                  <a:pt x="418" y="11"/>
                </a:lnTo>
                <a:lnTo>
                  <a:pt x="389" y="11"/>
                </a:lnTo>
                <a:lnTo>
                  <a:pt x="389" y="1"/>
                </a:lnTo>
                <a:close/>
                <a:moveTo>
                  <a:pt x="428" y="1"/>
                </a:moveTo>
                <a:lnTo>
                  <a:pt x="457" y="1"/>
                </a:lnTo>
                <a:lnTo>
                  <a:pt x="457" y="11"/>
                </a:lnTo>
                <a:lnTo>
                  <a:pt x="428" y="11"/>
                </a:lnTo>
                <a:lnTo>
                  <a:pt x="428" y="1"/>
                </a:lnTo>
                <a:close/>
                <a:moveTo>
                  <a:pt x="467" y="1"/>
                </a:moveTo>
                <a:lnTo>
                  <a:pt x="496" y="1"/>
                </a:lnTo>
                <a:lnTo>
                  <a:pt x="496" y="11"/>
                </a:lnTo>
                <a:lnTo>
                  <a:pt x="467" y="11"/>
                </a:lnTo>
                <a:lnTo>
                  <a:pt x="467" y="1"/>
                </a:lnTo>
                <a:close/>
                <a:moveTo>
                  <a:pt x="506" y="1"/>
                </a:moveTo>
                <a:lnTo>
                  <a:pt x="535" y="1"/>
                </a:lnTo>
                <a:lnTo>
                  <a:pt x="535" y="11"/>
                </a:lnTo>
                <a:lnTo>
                  <a:pt x="506" y="11"/>
                </a:lnTo>
                <a:lnTo>
                  <a:pt x="506" y="1"/>
                </a:lnTo>
                <a:close/>
                <a:moveTo>
                  <a:pt x="545" y="2"/>
                </a:moveTo>
                <a:lnTo>
                  <a:pt x="574" y="2"/>
                </a:lnTo>
                <a:lnTo>
                  <a:pt x="574" y="12"/>
                </a:lnTo>
                <a:lnTo>
                  <a:pt x="545" y="12"/>
                </a:lnTo>
                <a:lnTo>
                  <a:pt x="545" y="2"/>
                </a:lnTo>
                <a:close/>
                <a:moveTo>
                  <a:pt x="584" y="2"/>
                </a:moveTo>
                <a:lnTo>
                  <a:pt x="613" y="2"/>
                </a:lnTo>
                <a:lnTo>
                  <a:pt x="613" y="12"/>
                </a:lnTo>
                <a:lnTo>
                  <a:pt x="584" y="12"/>
                </a:lnTo>
                <a:lnTo>
                  <a:pt x="584" y="2"/>
                </a:lnTo>
                <a:close/>
                <a:moveTo>
                  <a:pt x="623" y="2"/>
                </a:moveTo>
                <a:lnTo>
                  <a:pt x="652" y="2"/>
                </a:lnTo>
                <a:lnTo>
                  <a:pt x="652" y="12"/>
                </a:lnTo>
                <a:lnTo>
                  <a:pt x="623" y="12"/>
                </a:lnTo>
                <a:lnTo>
                  <a:pt x="623" y="2"/>
                </a:lnTo>
                <a:close/>
                <a:moveTo>
                  <a:pt x="662" y="2"/>
                </a:moveTo>
                <a:lnTo>
                  <a:pt x="691" y="2"/>
                </a:lnTo>
                <a:lnTo>
                  <a:pt x="691" y="12"/>
                </a:lnTo>
                <a:lnTo>
                  <a:pt x="662" y="12"/>
                </a:lnTo>
                <a:lnTo>
                  <a:pt x="662" y="2"/>
                </a:lnTo>
                <a:close/>
                <a:moveTo>
                  <a:pt x="701" y="2"/>
                </a:moveTo>
                <a:lnTo>
                  <a:pt x="730" y="2"/>
                </a:lnTo>
                <a:lnTo>
                  <a:pt x="730" y="12"/>
                </a:lnTo>
                <a:lnTo>
                  <a:pt x="701" y="12"/>
                </a:lnTo>
                <a:lnTo>
                  <a:pt x="701" y="2"/>
                </a:lnTo>
                <a:close/>
                <a:moveTo>
                  <a:pt x="740" y="2"/>
                </a:moveTo>
                <a:lnTo>
                  <a:pt x="769" y="2"/>
                </a:lnTo>
                <a:lnTo>
                  <a:pt x="769" y="12"/>
                </a:lnTo>
                <a:lnTo>
                  <a:pt x="740" y="12"/>
                </a:lnTo>
                <a:lnTo>
                  <a:pt x="740" y="2"/>
                </a:lnTo>
                <a:close/>
                <a:moveTo>
                  <a:pt x="779" y="2"/>
                </a:moveTo>
                <a:lnTo>
                  <a:pt x="808" y="2"/>
                </a:lnTo>
                <a:lnTo>
                  <a:pt x="808" y="12"/>
                </a:lnTo>
                <a:lnTo>
                  <a:pt x="779" y="12"/>
                </a:lnTo>
                <a:lnTo>
                  <a:pt x="779" y="2"/>
                </a:lnTo>
                <a:close/>
                <a:moveTo>
                  <a:pt x="818" y="3"/>
                </a:moveTo>
                <a:lnTo>
                  <a:pt x="847" y="3"/>
                </a:lnTo>
                <a:lnTo>
                  <a:pt x="847" y="12"/>
                </a:lnTo>
                <a:lnTo>
                  <a:pt x="818" y="12"/>
                </a:lnTo>
                <a:lnTo>
                  <a:pt x="818" y="3"/>
                </a:lnTo>
                <a:close/>
                <a:moveTo>
                  <a:pt x="857" y="3"/>
                </a:moveTo>
                <a:lnTo>
                  <a:pt x="886" y="3"/>
                </a:lnTo>
                <a:lnTo>
                  <a:pt x="886" y="12"/>
                </a:lnTo>
                <a:lnTo>
                  <a:pt x="857" y="12"/>
                </a:lnTo>
                <a:lnTo>
                  <a:pt x="857" y="3"/>
                </a:lnTo>
                <a:close/>
                <a:moveTo>
                  <a:pt x="896" y="3"/>
                </a:moveTo>
                <a:lnTo>
                  <a:pt x="925" y="3"/>
                </a:lnTo>
                <a:lnTo>
                  <a:pt x="925" y="12"/>
                </a:lnTo>
                <a:lnTo>
                  <a:pt x="896" y="12"/>
                </a:lnTo>
                <a:lnTo>
                  <a:pt x="896" y="3"/>
                </a:lnTo>
                <a:close/>
                <a:moveTo>
                  <a:pt x="934" y="3"/>
                </a:moveTo>
                <a:lnTo>
                  <a:pt x="964" y="3"/>
                </a:lnTo>
                <a:lnTo>
                  <a:pt x="964" y="12"/>
                </a:lnTo>
                <a:lnTo>
                  <a:pt x="934" y="12"/>
                </a:lnTo>
                <a:lnTo>
                  <a:pt x="934" y="3"/>
                </a:lnTo>
                <a:close/>
                <a:moveTo>
                  <a:pt x="973" y="3"/>
                </a:moveTo>
                <a:lnTo>
                  <a:pt x="1003" y="3"/>
                </a:lnTo>
                <a:lnTo>
                  <a:pt x="1003" y="12"/>
                </a:lnTo>
                <a:lnTo>
                  <a:pt x="973" y="12"/>
                </a:lnTo>
                <a:lnTo>
                  <a:pt x="973" y="3"/>
                </a:lnTo>
                <a:close/>
                <a:moveTo>
                  <a:pt x="1012" y="3"/>
                </a:moveTo>
                <a:lnTo>
                  <a:pt x="1041" y="3"/>
                </a:lnTo>
                <a:lnTo>
                  <a:pt x="1041" y="12"/>
                </a:lnTo>
                <a:lnTo>
                  <a:pt x="1012" y="12"/>
                </a:lnTo>
                <a:lnTo>
                  <a:pt x="1012" y="3"/>
                </a:lnTo>
                <a:close/>
                <a:moveTo>
                  <a:pt x="1051" y="3"/>
                </a:moveTo>
                <a:lnTo>
                  <a:pt x="1080" y="3"/>
                </a:lnTo>
                <a:lnTo>
                  <a:pt x="1080" y="13"/>
                </a:lnTo>
                <a:lnTo>
                  <a:pt x="1051" y="12"/>
                </a:lnTo>
                <a:lnTo>
                  <a:pt x="1051" y="3"/>
                </a:lnTo>
                <a:close/>
                <a:moveTo>
                  <a:pt x="1090" y="3"/>
                </a:moveTo>
                <a:lnTo>
                  <a:pt x="1119" y="3"/>
                </a:lnTo>
                <a:lnTo>
                  <a:pt x="1119" y="13"/>
                </a:lnTo>
                <a:lnTo>
                  <a:pt x="1090" y="13"/>
                </a:lnTo>
                <a:lnTo>
                  <a:pt x="1090" y="3"/>
                </a:lnTo>
                <a:close/>
                <a:moveTo>
                  <a:pt x="1129" y="3"/>
                </a:moveTo>
                <a:lnTo>
                  <a:pt x="1158" y="3"/>
                </a:lnTo>
                <a:lnTo>
                  <a:pt x="1158" y="13"/>
                </a:lnTo>
                <a:lnTo>
                  <a:pt x="1129" y="13"/>
                </a:lnTo>
                <a:lnTo>
                  <a:pt x="1129" y="3"/>
                </a:lnTo>
                <a:close/>
                <a:moveTo>
                  <a:pt x="1168" y="3"/>
                </a:moveTo>
                <a:lnTo>
                  <a:pt x="1197" y="3"/>
                </a:lnTo>
                <a:lnTo>
                  <a:pt x="1197" y="13"/>
                </a:lnTo>
                <a:lnTo>
                  <a:pt x="1168" y="13"/>
                </a:lnTo>
                <a:lnTo>
                  <a:pt x="1168" y="3"/>
                </a:lnTo>
                <a:close/>
                <a:moveTo>
                  <a:pt x="1207" y="3"/>
                </a:moveTo>
                <a:lnTo>
                  <a:pt x="1237" y="3"/>
                </a:lnTo>
                <a:lnTo>
                  <a:pt x="1236" y="13"/>
                </a:lnTo>
                <a:lnTo>
                  <a:pt x="1207" y="13"/>
                </a:lnTo>
                <a:lnTo>
                  <a:pt x="1207" y="3"/>
                </a:lnTo>
                <a:close/>
                <a:moveTo>
                  <a:pt x="1246" y="3"/>
                </a:moveTo>
                <a:lnTo>
                  <a:pt x="1275" y="3"/>
                </a:lnTo>
                <a:lnTo>
                  <a:pt x="1275" y="13"/>
                </a:lnTo>
                <a:lnTo>
                  <a:pt x="1246" y="13"/>
                </a:lnTo>
                <a:lnTo>
                  <a:pt x="1246" y="3"/>
                </a:lnTo>
                <a:close/>
                <a:moveTo>
                  <a:pt x="1285" y="3"/>
                </a:moveTo>
                <a:lnTo>
                  <a:pt x="1314" y="3"/>
                </a:lnTo>
                <a:lnTo>
                  <a:pt x="1314" y="13"/>
                </a:lnTo>
                <a:lnTo>
                  <a:pt x="1285" y="13"/>
                </a:lnTo>
                <a:lnTo>
                  <a:pt x="1285" y="3"/>
                </a:lnTo>
                <a:close/>
                <a:moveTo>
                  <a:pt x="1324" y="3"/>
                </a:moveTo>
                <a:lnTo>
                  <a:pt x="1353" y="4"/>
                </a:lnTo>
                <a:lnTo>
                  <a:pt x="1353" y="13"/>
                </a:lnTo>
                <a:lnTo>
                  <a:pt x="1324" y="13"/>
                </a:lnTo>
                <a:lnTo>
                  <a:pt x="1324" y="3"/>
                </a:lnTo>
                <a:close/>
                <a:moveTo>
                  <a:pt x="1363" y="4"/>
                </a:moveTo>
                <a:lnTo>
                  <a:pt x="1392" y="4"/>
                </a:lnTo>
                <a:lnTo>
                  <a:pt x="1392" y="13"/>
                </a:lnTo>
                <a:lnTo>
                  <a:pt x="1363" y="13"/>
                </a:lnTo>
                <a:lnTo>
                  <a:pt x="1363" y="4"/>
                </a:lnTo>
                <a:close/>
                <a:moveTo>
                  <a:pt x="1402" y="4"/>
                </a:moveTo>
                <a:lnTo>
                  <a:pt x="1431" y="4"/>
                </a:lnTo>
                <a:lnTo>
                  <a:pt x="1431" y="13"/>
                </a:lnTo>
                <a:lnTo>
                  <a:pt x="1402" y="13"/>
                </a:lnTo>
                <a:lnTo>
                  <a:pt x="1402" y="4"/>
                </a:lnTo>
                <a:close/>
                <a:moveTo>
                  <a:pt x="1441" y="4"/>
                </a:moveTo>
                <a:lnTo>
                  <a:pt x="1470" y="4"/>
                </a:lnTo>
                <a:lnTo>
                  <a:pt x="1470" y="13"/>
                </a:lnTo>
                <a:lnTo>
                  <a:pt x="1441" y="13"/>
                </a:lnTo>
                <a:lnTo>
                  <a:pt x="1441" y="4"/>
                </a:lnTo>
                <a:close/>
                <a:moveTo>
                  <a:pt x="1480" y="4"/>
                </a:moveTo>
                <a:lnTo>
                  <a:pt x="1509" y="4"/>
                </a:lnTo>
                <a:lnTo>
                  <a:pt x="1509" y="13"/>
                </a:lnTo>
                <a:lnTo>
                  <a:pt x="1480" y="13"/>
                </a:lnTo>
                <a:lnTo>
                  <a:pt x="1480" y="4"/>
                </a:lnTo>
                <a:close/>
                <a:moveTo>
                  <a:pt x="1519" y="4"/>
                </a:moveTo>
                <a:lnTo>
                  <a:pt x="1548" y="4"/>
                </a:lnTo>
                <a:lnTo>
                  <a:pt x="1548" y="13"/>
                </a:lnTo>
                <a:lnTo>
                  <a:pt x="1519" y="13"/>
                </a:lnTo>
                <a:lnTo>
                  <a:pt x="1519" y="4"/>
                </a:lnTo>
                <a:close/>
                <a:moveTo>
                  <a:pt x="1557" y="4"/>
                </a:moveTo>
                <a:lnTo>
                  <a:pt x="1587" y="4"/>
                </a:lnTo>
                <a:lnTo>
                  <a:pt x="1587" y="13"/>
                </a:lnTo>
                <a:lnTo>
                  <a:pt x="1557" y="13"/>
                </a:lnTo>
                <a:lnTo>
                  <a:pt x="1557" y="4"/>
                </a:lnTo>
                <a:close/>
                <a:moveTo>
                  <a:pt x="1596" y="4"/>
                </a:moveTo>
                <a:lnTo>
                  <a:pt x="1626" y="4"/>
                </a:lnTo>
                <a:lnTo>
                  <a:pt x="1626" y="14"/>
                </a:lnTo>
                <a:lnTo>
                  <a:pt x="1596" y="13"/>
                </a:lnTo>
                <a:lnTo>
                  <a:pt x="1596" y="4"/>
                </a:lnTo>
                <a:close/>
                <a:moveTo>
                  <a:pt x="1635" y="4"/>
                </a:moveTo>
                <a:lnTo>
                  <a:pt x="1664" y="4"/>
                </a:lnTo>
                <a:lnTo>
                  <a:pt x="1664" y="14"/>
                </a:lnTo>
                <a:lnTo>
                  <a:pt x="1635" y="14"/>
                </a:lnTo>
                <a:lnTo>
                  <a:pt x="1635" y="4"/>
                </a:lnTo>
                <a:close/>
                <a:moveTo>
                  <a:pt x="1674" y="4"/>
                </a:moveTo>
                <a:lnTo>
                  <a:pt x="1703" y="4"/>
                </a:lnTo>
                <a:lnTo>
                  <a:pt x="1703" y="14"/>
                </a:lnTo>
                <a:lnTo>
                  <a:pt x="1674" y="14"/>
                </a:lnTo>
                <a:lnTo>
                  <a:pt x="1674" y="4"/>
                </a:lnTo>
                <a:close/>
                <a:moveTo>
                  <a:pt x="1713" y="4"/>
                </a:moveTo>
                <a:lnTo>
                  <a:pt x="1742" y="4"/>
                </a:lnTo>
                <a:lnTo>
                  <a:pt x="1742" y="14"/>
                </a:lnTo>
                <a:lnTo>
                  <a:pt x="1713" y="14"/>
                </a:lnTo>
                <a:lnTo>
                  <a:pt x="1713" y="4"/>
                </a:lnTo>
                <a:close/>
                <a:moveTo>
                  <a:pt x="1752" y="4"/>
                </a:moveTo>
                <a:lnTo>
                  <a:pt x="1781" y="4"/>
                </a:lnTo>
                <a:lnTo>
                  <a:pt x="1781" y="14"/>
                </a:lnTo>
                <a:lnTo>
                  <a:pt x="1752" y="14"/>
                </a:lnTo>
                <a:lnTo>
                  <a:pt x="1752" y="4"/>
                </a:lnTo>
                <a:close/>
                <a:moveTo>
                  <a:pt x="1791" y="4"/>
                </a:moveTo>
                <a:lnTo>
                  <a:pt x="1820" y="4"/>
                </a:lnTo>
                <a:lnTo>
                  <a:pt x="1820" y="14"/>
                </a:lnTo>
                <a:lnTo>
                  <a:pt x="1791" y="14"/>
                </a:lnTo>
                <a:lnTo>
                  <a:pt x="1791" y="4"/>
                </a:lnTo>
                <a:close/>
                <a:moveTo>
                  <a:pt x="1830" y="4"/>
                </a:moveTo>
                <a:lnTo>
                  <a:pt x="1860" y="4"/>
                </a:lnTo>
                <a:lnTo>
                  <a:pt x="1859" y="14"/>
                </a:lnTo>
                <a:lnTo>
                  <a:pt x="1830" y="14"/>
                </a:lnTo>
                <a:lnTo>
                  <a:pt x="1830" y="4"/>
                </a:lnTo>
                <a:close/>
                <a:moveTo>
                  <a:pt x="1869" y="4"/>
                </a:moveTo>
                <a:lnTo>
                  <a:pt x="1898" y="5"/>
                </a:lnTo>
                <a:lnTo>
                  <a:pt x="1898" y="15"/>
                </a:lnTo>
                <a:lnTo>
                  <a:pt x="1869" y="15"/>
                </a:lnTo>
                <a:lnTo>
                  <a:pt x="1869" y="4"/>
                </a:lnTo>
                <a:close/>
                <a:moveTo>
                  <a:pt x="1908" y="5"/>
                </a:moveTo>
                <a:lnTo>
                  <a:pt x="1937" y="5"/>
                </a:lnTo>
                <a:lnTo>
                  <a:pt x="1937" y="15"/>
                </a:lnTo>
                <a:lnTo>
                  <a:pt x="1908" y="15"/>
                </a:lnTo>
                <a:lnTo>
                  <a:pt x="1908" y="5"/>
                </a:lnTo>
                <a:close/>
                <a:moveTo>
                  <a:pt x="1947" y="5"/>
                </a:moveTo>
                <a:lnTo>
                  <a:pt x="1976" y="5"/>
                </a:lnTo>
                <a:lnTo>
                  <a:pt x="1976" y="15"/>
                </a:lnTo>
                <a:lnTo>
                  <a:pt x="1947" y="15"/>
                </a:lnTo>
                <a:lnTo>
                  <a:pt x="1947" y="5"/>
                </a:lnTo>
                <a:close/>
                <a:moveTo>
                  <a:pt x="1986" y="5"/>
                </a:moveTo>
                <a:lnTo>
                  <a:pt x="2015" y="5"/>
                </a:lnTo>
                <a:lnTo>
                  <a:pt x="2015" y="15"/>
                </a:lnTo>
                <a:lnTo>
                  <a:pt x="1986" y="15"/>
                </a:lnTo>
                <a:lnTo>
                  <a:pt x="1986" y="5"/>
                </a:lnTo>
                <a:close/>
                <a:moveTo>
                  <a:pt x="2025" y="5"/>
                </a:moveTo>
                <a:lnTo>
                  <a:pt x="2054" y="5"/>
                </a:lnTo>
                <a:lnTo>
                  <a:pt x="2054" y="15"/>
                </a:lnTo>
                <a:lnTo>
                  <a:pt x="2025" y="15"/>
                </a:lnTo>
                <a:lnTo>
                  <a:pt x="2025" y="5"/>
                </a:lnTo>
                <a:close/>
                <a:moveTo>
                  <a:pt x="2064" y="5"/>
                </a:moveTo>
                <a:lnTo>
                  <a:pt x="2093" y="5"/>
                </a:lnTo>
                <a:lnTo>
                  <a:pt x="2093" y="15"/>
                </a:lnTo>
                <a:lnTo>
                  <a:pt x="2064" y="15"/>
                </a:lnTo>
                <a:lnTo>
                  <a:pt x="2064" y="5"/>
                </a:lnTo>
                <a:close/>
                <a:moveTo>
                  <a:pt x="2103" y="5"/>
                </a:moveTo>
                <a:lnTo>
                  <a:pt x="2132" y="5"/>
                </a:lnTo>
                <a:lnTo>
                  <a:pt x="2132" y="15"/>
                </a:lnTo>
                <a:lnTo>
                  <a:pt x="2103" y="15"/>
                </a:lnTo>
                <a:lnTo>
                  <a:pt x="2103" y="5"/>
                </a:lnTo>
                <a:close/>
                <a:moveTo>
                  <a:pt x="2142" y="6"/>
                </a:moveTo>
                <a:lnTo>
                  <a:pt x="2171" y="6"/>
                </a:lnTo>
                <a:lnTo>
                  <a:pt x="2171" y="15"/>
                </a:lnTo>
                <a:lnTo>
                  <a:pt x="2142" y="15"/>
                </a:lnTo>
                <a:lnTo>
                  <a:pt x="2142" y="6"/>
                </a:lnTo>
                <a:close/>
                <a:moveTo>
                  <a:pt x="2180" y="6"/>
                </a:moveTo>
                <a:lnTo>
                  <a:pt x="2210" y="6"/>
                </a:lnTo>
                <a:lnTo>
                  <a:pt x="2210" y="15"/>
                </a:lnTo>
                <a:lnTo>
                  <a:pt x="2180" y="15"/>
                </a:lnTo>
                <a:lnTo>
                  <a:pt x="2180" y="6"/>
                </a:lnTo>
                <a:close/>
                <a:moveTo>
                  <a:pt x="2219" y="6"/>
                </a:moveTo>
                <a:lnTo>
                  <a:pt x="2249" y="6"/>
                </a:lnTo>
                <a:lnTo>
                  <a:pt x="2249" y="15"/>
                </a:lnTo>
                <a:lnTo>
                  <a:pt x="2219" y="15"/>
                </a:lnTo>
                <a:lnTo>
                  <a:pt x="2219" y="6"/>
                </a:lnTo>
                <a:close/>
                <a:moveTo>
                  <a:pt x="2258" y="6"/>
                </a:moveTo>
                <a:lnTo>
                  <a:pt x="2287" y="6"/>
                </a:lnTo>
                <a:lnTo>
                  <a:pt x="2287" y="15"/>
                </a:lnTo>
                <a:lnTo>
                  <a:pt x="2258" y="15"/>
                </a:lnTo>
                <a:lnTo>
                  <a:pt x="2258" y="6"/>
                </a:lnTo>
                <a:close/>
                <a:moveTo>
                  <a:pt x="2297" y="6"/>
                </a:moveTo>
                <a:lnTo>
                  <a:pt x="2326" y="6"/>
                </a:lnTo>
                <a:lnTo>
                  <a:pt x="2326" y="15"/>
                </a:lnTo>
                <a:lnTo>
                  <a:pt x="2297" y="15"/>
                </a:lnTo>
                <a:lnTo>
                  <a:pt x="2297" y="6"/>
                </a:lnTo>
                <a:close/>
                <a:moveTo>
                  <a:pt x="2336" y="6"/>
                </a:moveTo>
                <a:lnTo>
                  <a:pt x="2365" y="6"/>
                </a:lnTo>
                <a:lnTo>
                  <a:pt x="2365" y="15"/>
                </a:lnTo>
                <a:lnTo>
                  <a:pt x="2336" y="15"/>
                </a:lnTo>
                <a:lnTo>
                  <a:pt x="2336" y="6"/>
                </a:lnTo>
                <a:close/>
                <a:moveTo>
                  <a:pt x="2375" y="6"/>
                </a:moveTo>
                <a:lnTo>
                  <a:pt x="2404" y="6"/>
                </a:lnTo>
                <a:lnTo>
                  <a:pt x="2404" y="16"/>
                </a:lnTo>
                <a:lnTo>
                  <a:pt x="2375" y="15"/>
                </a:lnTo>
                <a:lnTo>
                  <a:pt x="2375" y="6"/>
                </a:lnTo>
                <a:close/>
                <a:moveTo>
                  <a:pt x="2414" y="6"/>
                </a:moveTo>
                <a:lnTo>
                  <a:pt x="2443" y="6"/>
                </a:lnTo>
                <a:lnTo>
                  <a:pt x="2443" y="16"/>
                </a:lnTo>
                <a:lnTo>
                  <a:pt x="2414" y="16"/>
                </a:lnTo>
                <a:lnTo>
                  <a:pt x="2414" y="6"/>
                </a:lnTo>
                <a:close/>
                <a:moveTo>
                  <a:pt x="2453" y="6"/>
                </a:moveTo>
                <a:lnTo>
                  <a:pt x="2483" y="6"/>
                </a:lnTo>
                <a:lnTo>
                  <a:pt x="2483" y="16"/>
                </a:lnTo>
                <a:lnTo>
                  <a:pt x="2453" y="16"/>
                </a:lnTo>
                <a:lnTo>
                  <a:pt x="2453" y="6"/>
                </a:lnTo>
                <a:close/>
                <a:moveTo>
                  <a:pt x="2492" y="6"/>
                </a:moveTo>
                <a:lnTo>
                  <a:pt x="2521" y="6"/>
                </a:lnTo>
                <a:lnTo>
                  <a:pt x="2521" y="16"/>
                </a:lnTo>
                <a:lnTo>
                  <a:pt x="2492" y="16"/>
                </a:lnTo>
                <a:lnTo>
                  <a:pt x="2492" y="6"/>
                </a:lnTo>
                <a:close/>
                <a:moveTo>
                  <a:pt x="2531" y="6"/>
                </a:moveTo>
                <a:lnTo>
                  <a:pt x="2560" y="6"/>
                </a:lnTo>
                <a:lnTo>
                  <a:pt x="2560" y="16"/>
                </a:lnTo>
                <a:lnTo>
                  <a:pt x="2531" y="16"/>
                </a:lnTo>
                <a:lnTo>
                  <a:pt x="2531" y="6"/>
                </a:lnTo>
                <a:close/>
                <a:moveTo>
                  <a:pt x="2570" y="6"/>
                </a:moveTo>
                <a:lnTo>
                  <a:pt x="2599" y="6"/>
                </a:lnTo>
                <a:lnTo>
                  <a:pt x="2599" y="16"/>
                </a:lnTo>
                <a:lnTo>
                  <a:pt x="2570" y="16"/>
                </a:lnTo>
                <a:lnTo>
                  <a:pt x="2570" y="6"/>
                </a:lnTo>
                <a:close/>
                <a:moveTo>
                  <a:pt x="2609" y="6"/>
                </a:moveTo>
                <a:lnTo>
                  <a:pt x="2638" y="6"/>
                </a:lnTo>
                <a:lnTo>
                  <a:pt x="2638" y="16"/>
                </a:lnTo>
                <a:lnTo>
                  <a:pt x="2609" y="16"/>
                </a:lnTo>
                <a:lnTo>
                  <a:pt x="2609" y="6"/>
                </a:lnTo>
                <a:close/>
                <a:moveTo>
                  <a:pt x="2648" y="6"/>
                </a:moveTo>
                <a:lnTo>
                  <a:pt x="2677" y="7"/>
                </a:lnTo>
                <a:lnTo>
                  <a:pt x="2677" y="17"/>
                </a:lnTo>
                <a:lnTo>
                  <a:pt x="2648" y="16"/>
                </a:lnTo>
                <a:lnTo>
                  <a:pt x="2648" y="6"/>
                </a:lnTo>
                <a:close/>
                <a:moveTo>
                  <a:pt x="2687" y="7"/>
                </a:moveTo>
                <a:lnTo>
                  <a:pt x="2716" y="7"/>
                </a:lnTo>
                <a:lnTo>
                  <a:pt x="2716" y="17"/>
                </a:lnTo>
                <a:lnTo>
                  <a:pt x="2687" y="17"/>
                </a:lnTo>
                <a:lnTo>
                  <a:pt x="2687" y="7"/>
                </a:lnTo>
                <a:close/>
                <a:moveTo>
                  <a:pt x="2726" y="7"/>
                </a:moveTo>
                <a:lnTo>
                  <a:pt x="2755" y="7"/>
                </a:lnTo>
                <a:lnTo>
                  <a:pt x="2755" y="17"/>
                </a:lnTo>
                <a:lnTo>
                  <a:pt x="2726" y="17"/>
                </a:lnTo>
                <a:lnTo>
                  <a:pt x="2726" y="7"/>
                </a:lnTo>
                <a:close/>
                <a:moveTo>
                  <a:pt x="2765" y="7"/>
                </a:moveTo>
                <a:lnTo>
                  <a:pt x="2794" y="7"/>
                </a:lnTo>
                <a:lnTo>
                  <a:pt x="2794" y="17"/>
                </a:lnTo>
                <a:lnTo>
                  <a:pt x="2765" y="17"/>
                </a:lnTo>
                <a:lnTo>
                  <a:pt x="2765" y="7"/>
                </a:lnTo>
                <a:close/>
                <a:moveTo>
                  <a:pt x="2803" y="7"/>
                </a:moveTo>
                <a:lnTo>
                  <a:pt x="2833" y="7"/>
                </a:lnTo>
                <a:lnTo>
                  <a:pt x="2833" y="17"/>
                </a:lnTo>
                <a:lnTo>
                  <a:pt x="2803" y="17"/>
                </a:lnTo>
                <a:lnTo>
                  <a:pt x="2803" y="7"/>
                </a:lnTo>
                <a:close/>
                <a:moveTo>
                  <a:pt x="2842" y="7"/>
                </a:moveTo>
                <a:lnTo>
                  <a:pt x="2871" y="7"/>
                </a:lnTo>
                <a:lnTo>
                  <a:pt x="2871" y="17"/>
                </a:lnTo>
                <a:lnTo>
                  <a:pt x="2842" y="17"/>
                </a:lnTo>
                <a:lnTo>
                  <a:pt x="2842" y="7"/>
                </a:lnTo>
                <a:close/>
                <a:moveTo>
                  <a:pt x="2881" y="7"/>
                </a:moveTo>
                <a:lnTo>
                  <a:pt x="2910" y="7"/>
                </a:lnTo>
                <a:lnTo>
                  <a:pt x="2910" y="17"/>
                </a:lnTo>
                <a:lnTo>
                  <a:pt x="2881" y="17"/>
                </a:lnTo>
                <a:lnTo>
                  <a:pt x="2881" y="7"/>
                </a:lnTo>
                <a:close/>
                <a:moveTo>
                  <a:pt x="2920" y="7"/>
                </a:moveTo>
                <a:lnTo>
                  <a:pt x="2949" y="7"/>
                </a:lnTo>
                <a:lnTo>
                  <a:pt x="2949" y="17"/>
                </a:lnTo>
                <a:lnTo>
                  <a:pt x="2920" y="17"/>
                </a:lnTo>
                <a:lnTo>
                  <a:pt x="2920" y="7"/>
                </a:lnTo>
                <a:close/>
                <a:moveTo>
                  <a:pt x="2959" y="7"/>
                </a:moveTo>
                <a:lnTo>
                  <a:pt x="2988" y="7"/>
                </a:lnTo>
                <a:lnTo>
                  <a:pt x="2988" y="17"/>
                </a:lnTo>
                <a:lnTo>
                  <a:pt x="2959" y="17"/>
                </a:lnTo>
                <a:lnTo>
                  <a:pt x="2959" y="7"/>
                </a:lnTo>
                <a:close/>
                <a:moveTo>
                  <a:pt x="2998" y="7"/>
                </a:moveTo>
                <a:lnTo>
                  <a:pt x="3027" y="7"/>
                </a:lnTo>
                <a:lnTo>
                  <a:pt x="3027" y="17"/>
                </a:lnTo>
                <a:lnTo>
                  <a:pt x="2998" y="17"/>
                </a:lnTo>
                <a:lnTo>
                  <a:pt x="2998" y="7"/>
                </a:lnTo>
                <a:close/>
                <a:moveTo>
                  <a:pt x="3037" y="7"/>
                </a:moveTo>
                <a:lnTo>
                  <a:pt x="3067" y="7"/>
                </a:lnTo>
                <a:lnTo>
                  <a:pt x="3066" y="17"/>
                </a:lnTo>
                <a:lnTo>
                  <a:pt x="3037" y="17"/>
                </a:lnTo>
                <a:lnTo>
                  <a:pt x="3037" y="7"/>
                </a:lnTo>
                <a:close/>
                <a:moveTo>
                  <a:pt x="3076" y="7"/>
                </a:moveTo>
                <a:lnTo>
                  <a:pt x="3106" y="7"/>
                </a:lnTo>
                <a:lnTo>
                  <a:pt x="3106" y="17"/>
                </a:lnTo>
                <a:lnTo>
                  <a:pt x="3076" y="17"/>
                </a:lnTo>
                <a:lnTo>
                  <a:pt x="3076" y="7"/>
                </a:lnTo>
                <a:close/>
                <a:moveTo>
                  <a:pt x="3115" y="7"/>
                </a:moveTo>
                <a:lnTo>
                  <a:pt x="3144" y="7"/>
                </a:lnTo>
                <a:lnTo>
                  <a:pt x="3144" y="17"/>
                </a:lnTo>
                <a:lnTo>
                  <a:pt x="3115" y="17"/>
                </a:lnTo>
                <a:lnTo>
                  <a:pt x="3115" y="7"/>
                </a:lnTo>
                <a:close/>
                <a:moveTo>
                  <a:pt x="3154" y="7"/>
                </a:moveTo>
                <a:lnTo>
                  <a:pt x="3183" y="7"/>
                </a:lnTo>
                <a:lnTo>
                  <a:pt x="3183" y="17"/>
                </a:lnTo>
                <a:lnTo>
                  <a:pt x="3154" y="17"/>
                </a:lnTo>
                <a:lnTo>
                  <a:pt x="3154" y="7"/>
                </a:lnTo>
                <a:close/>
                <a:moveTo>
                  <a:pt x="3193" y="7"/>
                </a:moveTo>
                <a:lnTo>
                  <a:pt x="3222" y="8"/>
                </a:lnTo>
                <a:lnTo>
                  <a:pt x="3222" y="18"/>
                </a:lnTo>
                <a:lnTo>
                  <a:pt x="3193" y="17"/>
                </a:lnTo>
                <a:lnTo>
                  <a:pt x="3193" y="7"/>
                </a:lnTo>
                <a:close/>
                <a:moveTo>
                  <a:pt x="3232" y="8"/>
                </a:moveTo>
                <a:lnTo>
                  <a:pt x="3261" y="8"/>
                </a:lnTo>
                <a:lnTo>
                  <a:pt x="3261" y="18"/>
                </a:lnTo>
                <a:lnTo>
                  <a:pt x="3232" y="18"/>
                </a:lnTo>
                <a:lnTo>
                  <a:pt x="3232" y="8"/>
                </a:lnTo>
                <a:close/>
                <a:moveTo>
                  <a:pt x="3271" y="8"/>
                </a:moveTo>
                <a:lnTo>
                  <a:pt x="3300" y="8"/>
                </a:lnTo>
                <a:lnTo>
                  <a:pt x="3300" y="18"/>
                </a:lnTo>
                <a:lnTo>
                  <a:pt x="3271" y="18"/>
                </a:lnTo>
                <a:lnTo>
                  <a:pt x="3271" y="8"/>
                </a:lnTo>
                <a:close/>
                <a:moveTo>
                  <a:pt x="3310" y="8"/>
                </a:moveTo>
                <a:lnTo>
                  <a:pt x="3339" y="8"/>
                </a:lnTo>
                <a:lnTo>
                  <a:pt x="3339" y="18"/>
                </a:lnTo>
                <a:lnTo>
                  <a:pt x="3310" y="18"/>
                </a:lnTo>
                <a:lnTo>
                  <a:pt x="3310" y="8"/>
                </a:lnTo>
                <a:close/>
                <a:moveTo>
                  <a:pt x="3349" y="8"/>
                </a:moveTo>
                <a:lnTo>
                  <a:pt x="3378" y="8"/>
                </a:lnTo>
                <a:lnTo>
                  <a:pt x="3378" y="18"/>
                </a:lnTo>
                <a:lnTo>
                  <a:pt x="3349" y="18"/>
                </a:lnTo>
                <a:lnTo>
                  <a:pt x="3349" y="8"/>
                </a:lnTo>
                <a:close/>
                <a:moveTo>
                  <a:pt x="3388" y="8"/>
                </a:moveTo>
                <a:lnTo>
                  <a:pt x="3417" y="8"/>
                </a:lnTo>
                <a:lnTo>
                  <a:pt x="3417" y="18"/>
                </a:lnTo>
                <a:lnTo>
                  <a:pt x="3388" y="18"/>
                </a:lnTo>
                <a:lnTo>
                  <a:pt x="3388" y="8"/>
                </a:lnTo>
                <a:close/>
                <a:moveTo>
                  <a:pt x="3426" y="8"/>
                </a:moveTo>
                <a:lnTo>
                  <a:pt x="3456" y="8"/>
                </a:lnTo>
                <a:lnTo>
                  <a:pt x="3456" y="18"/>
                </a:lnTo>
                <a:lnTo>
                  <a:pt x="3426" y="18"/>
                </a:lnTo>
                <a:lnTo>
                  <a:pt x="3426" y="8"/>
                </a:lnTo>
                <a:close/>
                <a:moveTo>
                  <a:pt x="3465" y="8"/>
                </a:moveTo>
                <a:lnTo>
                  <a:pt x="3494" y="9"/>
                </a:lnTo>
                <a:lnTo>
                  <a:pt x="3494" y="18"/>
                </a:lnTo>
                <a:lnTo>
                  <a:pt x="3465" y="18"/>
                </a:lnTo>
                <a:lnTo>
                  <a:pt x="3465" y="8"/>
                </a:lnTo>
                <a:close/>
                <a:moveTo>
                  <a:pt x="3504" y="9"/>
                </a:moveTo>
                <a:lnTo>
                  <a:pt x="3533" y="9"/>
                </a:lnTo>
                <a:lnTo>
                  <a:pt x="3533" y="18"/>
                </a:lnTo>
                <a:lnTo>
                  <a:pt x="3504" y="18"/>
                </a:lnTo>
                <a:lnTo>
                  <a:pt x="3504" y="9"/>
                </a:lnTo>
                <a:close/>
                <a:moveTo>
                  <a:pt x="3543" y="9"/>
                </a:moveTo>
                <a:lnTo>
                  <a:pt x="3572" y="9"/>
                </a:lnTo>
                <a:lnTo>
                  <a:pt x="3572" y="18"/>
                </a:lnTo>
                <a:lnTo>
                  <a:pt x="3543" y="18"/>
                </a:lnTo>
                <a:lnTo>
                  <a:pt x="3543" y="9"/>
                </a:lnTo>
                <a:close/>
                <a:moveTo>
                  <a:pt x="3582" y="9"/>
                </a:moveTo>
                <a:lnTo>
                  <a:pt x="3611" y="9"/>
                </a:lnTo>
                <a:lnTo>
                  <a:pt x="3611" y="18"/>
                </a:lnTo>
                <a:lnTo>
                  <a:pt x="3582" y="18"/>
                </a:lnTo>
                <a:lnTo>
                  <a:pt x="3582" y="9"/>
                </a:lnTo>
                <a:close/>
                <a:moveTo>
                  <a:pt x="3621" y="9"/>
                </a:moveTo>
                <a:lnTo>
                  <a:pt x="3650" y="9"/>
                </a:lnTo>
                <a:lnTo>
                  <a:pt x="3650" y="18"/>
                </a:lnTo>
                <a:lnTo>
                  <a:pt x="3621" y="18"/>
                </a:lnTo>
                <a:lnTo>
                  <a:pt x="3621" y="9"/>
                </a:lnTo>
                <a:close/>
                <a:moveTo>
                  <a:pt x="3660" y="9"/>
                </a:moveTo>
                <a:lnTo>
                  <a:pt x="3690" y="9"/>
                </a:lnTo>
                <a:lnTo>
                  <a:pt x="3690" y="18"/>
                </a:lnTo>
                <a:lnTo>
                  <a:pt x="3660" y="18"/>
                </a:lnTo>
                <a:lnTo>
                  <a:pt x="3660" y="9"/>
                </a:lnTo>
                <a:close/>
                <a:moveTo>
                  <a:pt x="3699" y="9"/>
                </a:moveTo>
                <a:lnTo>
                  <a:pt x="3728" y="9"/>
                </a:lnTo>
                <a:lnTo>
                  <a:pt x="3728" y="19"/>
                </a:lnTo>
                <a:lnTo>
                  <a:pt x="3699" y="18"/>
                </a:lnTo>
                <a:lnTo>
                  <a:pt x="3699" y="9"/>
                </a:lnTo>
                <a:close/>
                <a:moveTo>
                  <a:pt x="3738" y="9"/>
                </a:moveTo>
                <a:lnTo>
                  <a:pt x="3767" y="9"/>
                </a:lnTo>
                <a:lnTo>
                  <a:pt x="3767" y="19"/>
                </a:lnTo>
                <a:lnTo>
                  <a:pt x="3738" y="19"/>
                </a:lnTo>
                <a:lnTo>
                  <a:pt x="3738" y="9"/>
                </a:lnTo>
                <a:close/>
                <a:moveTo>
                  <a:pt x="3777" y="9"/>
                </a:moveTo>
                <a:lnTo>
                  <a:pt x="3806" y="9"/>
                </a:lnTo>
                <a:lnTo>
                  <a:pt x="3806" y="19"/>
                </a:lnTo>
                <a:lnTo>
                  <a:pt x="3777" y="19"/>
                </a:lnTo>
                <a:lnTo>
                  <a:pt x="3777" y="9"/>
                </a:lnTo>
                <a:close/>
                <a:moveTo>
                  <a:pt x="3816" y="9"/>
                </a:moveTo>
                <a:lnTo>
                  <a:pt x="3845" y="9"/>
                </a:lnTo>
                <a:lnTo>
                  <a:pt x="3845" y="19"/>
                </a:lnTo>
                <a:lnTo>
                  <a:pt x="3816" y="19"/>
                </a:lnTo>
                <a:lnTo>
                  <a:pt x="3816" y="9"/>
                </a:lnTo>
                <a:close/>
                <a:moveTo>
                  <a:pt x="3855" y="9"/>
                </a:moveTo>
                <a:lnTo>
                  <a:pt x="3884" y="9"/>
                </a:lnTo>
                <a:lnTo>
                  <a:pt x="3884" y="19"/>
                </a:lnTo>
                <a:lnTo>
                  <a:pt x="3855" y="19"/>
                </a:lnTo>
                <a:lnTo>
                  <a:pt x="3855" y="9"/>
                </a:lnTo>
                <a:close/>
                <a:moveTo>
                  <a:pt x="3894" y="9"/>
                </a:moveTo>
                <a:lnTo>
                  <a:pt x="3923" y="9"/>
                </a:lnTo>
                <a:lnTo>
                  <a:pt x="3923" y="19"/>
                </a:lnTo>
                <a:lnTo>
                  <a:pt x="3894" y="19"/>
                </a:lnTo>
                <a:lnTo>
                  <a:pt x="3894" y="9"/>
                </a:lnTo>
                <a:close/>
                <a:moveTo>
                  <a:pt x="3933" y="9"/>
                </a:moveTo>
                <a:lnTo>
                  <a:pt x="3962" y="9"/>
                </a:lnTo>
                <a:lnTo>
                  <a:pt x="3962" y="19"/>
                </a:lnTo>
                <a:lnTo>
                  <a:pt x="3933" y="19"/>
                </a:lnTo>
                <a:lnTo>
                  <a:pt x="3933" y="9"/>
                </a:lnTo>
                <a:close/>
                <a:moveTo>
                  <a:pt x="3972" y="9"/>
                </a:moveTo>
                <a:lnTo>
                  <a:pt x="4001" y="10"/>
                </a:lnTo>
                <a:lnTo>
                  <a:pt x="4001" y="20"/>
                </a:lnTo>
                <a:lnTo>
                  <a:pt x="3972" y="19"/>
                </a:lnTo>
                <a:lnTo>
                  <a:pt x="3972" y="9"/>
                </a:lnTo>
                <a:close/>
                <a:moveTo>
                  <a:pt x="4011" y="10"/>
                </a:moveTo>
                <a:lnTo>
                  <a:pt x="4040" y="10"/>
                </a:lnTo>
                <a:lnTo>
                  <a:pt x="4040" y="20"/>
                </a:lnTo>
                <a:lnTo>
                  <a:pt x="4011" y="20"/>
                </a:lnTo>
                <a:lnTo>
                  <a:pt x="4011" y="10"/>
                </a:lnTo>
                <a:close/>
                <a:moveTo>
                  <a:pt x="4049" y="10"/>
                </a:moveTo>
                <a:lnTo>
                  <a:pt x="4079" y="10"/>
                </a:lnTo>
                <a:lnTo>
                  <a:pt x="4079" y="20"/>
                </a:lnTo>
                <a:lnTo>
                  <a:pt x="4049" y="20"/>
                </a:lnTo>
                <a:lnTo>
                  <a:pt x="4049" y="10"/>
                </a:lnTo>
                <a:close/>
                <a:moveTo>
                  <a:pt x="4088" y="10"/>
                </a:moveTo>
                <a:lnTo>
                  <a:pt x="4117" y="10"/>
                </a:lnTo>
                <a:lnTo>
                  <a:pt x="4117" y="20"/>
                </a:lnTo>
                <a:lnTo>
                  <a:pt x="4088" y="20"/>
                </a:lnTo>
                <a:lnTo>
                  <a:pt x="4088" y="10"/>
                </a:lnTo>
                <a:close/>
                <a:moveTo>
                  <a:pt x="4127" y="10"/>
                </a:moveTo>
                <a:lnTo>
                  <a:pt x="4156" y="10"/>
                </a:lnTo>
                <a:lnTo>
                  <a:pt x="4156" y="20"/>
                </a:lnTo>
                <a:lnTo>
                  <a:pt x="4127" y="20"/>
                </a:lnTo>
                <a:lnTo>
                  <a:pt x="4127" y="10"/>
                </a:lnTo>
                <a:close/>
                <a:moveTo>
                  <a:pt x="4166" y="10"/>
                </a:moveTo>
                <a:lnTo>
                  <a:pt x="4195" y="10"/>
                </a:lnTo>
                <a:lnTo>
                  <a:pt x="4195" y="20"/>
                </a:lnTo>
                <a:lnTo>
                  <a:pt x="4166" y="20"/>
                </a:lnTo>
                <a:lnTo>
                  <a:pt x="4166" y="10"/>
                </a:lnTo>
                <a:close/>
                <a:moveTo>
                  <a:pt x="4205" y="10"/>
                </a:moveTo>
                <a:lnTo>
                  <a:pt x="4234" y="10"/>
                </a:lnTo>
                <a:lnTo>
                  <a:pt x="4234" y="20"/>
                </a:lnTo>
                <a:lnTo>
                  <a:pt x="4205" y="20"/>
                </a:lnTo>
                <a:lnTo>
                  <a:pt x="4205" y="10"/>
                </a:lnTo>
                <a:close/>
                <a:moveTo>
                  <a:pt x="4244" y="10"/>
                </a:moveTo>
                <a:lnTo>
                  <a:pt x="4249" y="10"/>
                </a:lnTo>
                <a:lnTo>
                  <a:pt x="4249" y="20"/>
                </a:lnTo>
                <a:lnTo>
                  <a:pt x="4244" y="20"/>
                </a:lnTo>
                <a:lnTo>
                  <a:pt x="4244" y="1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7" name="Freeform 29"/>
          <p:cNvSpPr>
            <a:spLocks noEditPoints="1"/>
          </p:cNvSpPr>
          <p:nvPr/>
        </p:nvSpPr>
        <p:spPr bwMode="auto">
          <a:xfrm>
            <a:off x="1685925" y="2047875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8" name="Freeform 30"/>
          <p:cNvSpPr>
            <a:spLocks noEditPoints="1"/>
          </p:cNvSpPr>
          <p:nvPr/>
        </p:nvSpPr>
        <p:spPr bwMode="auto">
          <a:xfrm>
            <a:off x="1685925" y="1709738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79" name="Rectangle 31"/>
          <p:cNvSpPr>
            <a:spLocks noChangeArrowheads="1"/>
          </p:cNvSpPr>
          <p:nvPr/>
        </p:nvSpPr>
        <p:spPr bwMode="auto">
          <a:xfrm>
            <a:off x="16779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0" name="Rectangle 32"/>
          <p:cNvSpPr>
            <a:spLocks noChangeArrowheads="1"/>
          </p:cNvSpPr>
          <p:nvPr/>
        </p:nvSpPr>
        <p:spPr bwMode="auto">
          <a:xfrm>
            <a:off x="8424863" y="1377950"/>
            <a:ext cx="14287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1" name="Rectangle 33"/>
          <p:cNvSpPr>
            <a:spLocks noChangeArrowheads="1"/>
          </p:cNvSpPr>
          <p:nvPr/>
        </p:nvSpPr>
        <p:spPr bwMode="auto">
          <a:xfrm>
            <a:off x="1685925" y="4778375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2" name="Rectangle 34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3" name="Rectangle 36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4" name="Rectangle 3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5" name="Rectangle 38"/>
          <p:cNvSpPr>
            <a:spLocks noChangeArrowheads="1"/>
          </p:cNvSpPr>
          <p:nvPr/>
        </p:nvSpPr>
        <p:spPr bwMode="auto">
          <a:xfrm>
            <a:off x="54752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6" name="Rectangle 39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7" name="Rectangle 40"/>
          <p:cNvSpPr>
            <a:spLocks noChangeArrowheads="1"/>
          </p:cNvSpPr>
          <p:nvPr/>
        </p:nvSpPr>
        <p:spPr bwMode="auto">
          <a:xfrm>
            <a:off x="58928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8" name="Rectangle 41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89" name="Rectangle 42"/>
          <p:cNvSpPr>
            <a:spLocks noChangeArrowheads="1"/>
          </p:cNvSpPr>
          <p:nvPr/>
        </p:nvSpPr>
        <p:spPr bwMode="auto">
          <a:xfrm>
            <a:off x="63087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0" name="Freeform 43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91" name="Freeform 44"/>
          <p:cNvSpPr>
            <a:spLocks/>
          </p:cNvSpPr>
          <p:nvPr/>
        </p:nvSpPr>
        <p:spPr bwMode="auto">
          <a:xfrm>
            <a:off x="6726238" y="4722813"/>
            <a:ext cx="30162" cy="65087"/>
          </a:xfrm>
          <a:custGeom>
            <a:avLst/>
            <a:gdLst>
              <a:gd name="T0" fmla="*/ 0 w 19"/>
              <a:gd name="T1" fmla="*/ 2147483646 h 41"/>
              <a:gd name="T2" fmla="*/ 2147483646 w 19"/>
              <a:gd name="T3" fmla="*/ 0 h 41"/>
              <a:gd name="T4" fmla="*/ 2147483646 w 19"/>
              <a:gd name="T5" fmla="*/ 2147483646 h 41"/>
              <a:gd name="T6" fmla="*/ 2147483646 w 19"/>
              <a:gd name="T7" fmla="*/ 2147483646 h 41"/>
              <a:gd name="T8" fmla="*/ 0 w 19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41"/>
              <a:gd name="T17" fmla="*/ 19 w 1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41">
                <a:moveTo>
                  <a:pt x="0" y="39"/>
                </a:moveTo>
                <a:lnTo>
                  <a:pt x="10" y="0"/>
                </a:lnTo>
                <a:lnTo>
                  <a:pt x="19" y="2"/>
                </a:lnTo>
                <a:lnTo>
                  <a:pt x="10" y="41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92" name="Freeform 45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393" name="Rectangle 46"/>
          <p:cNvSpPr>
            <a:spLocks noChangeArrowheads="1"/>
          </p:cNvSpPr>
          <p:nvPr/>
        </p:nvSpPr>
        <p:spPr bwMode="auto">
          <a:xfrm>
            <a:off x="71580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4" name="Rectangle 47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5" name="Rectangle 48"/>
          <p:cNvSpPr>
            <a:spLocks noChangeArrowheads="1"/>
          </p:cNvSpPr>
          <p:nvPr/>
        </p:nvSpPr>
        <p:spPr bwMode="auto">
          <a:xfrm>
            <a:off x="75755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6" name="Rectangle 49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7" name="Rectangle 50"/>
          <p:cNvSpPr>
            <a:spLocks noChangeArrowheads="1"/>
          </p:cNvSpPr>
          <p:nvPr/>
        </p:nvSpPr>
        <p:spPr bwMode="auto">
          <a:xfrm>
            <a:off x="79914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8" name="Rectangle 51"/>
          <p:cNvSpPr>
            <a:spLocks noChangeArrowheads="1"/>
          </p:cNvSpPr>
          <p:nvPr/>
        </p:nvSpPr>
        <p:spPr bwMode="auto">
          <a:xfrm>
            <a:off x="8424863" y="4754563"/>
            <a:ext cx="14287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399" name="Rectangle 52"/>
          <p:cNvSpPr>
            <a:spLocks noChangeArrowheads="1"/>
          </p:cNvSpPr>
          <p:nvPr/>
        </p:nvSpPr>
        <p:spPr bwMode="auto">
          <a:xfrm>
            <a:off x="8424863" y="4724400"/>
            <a:ext cx="14287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0" name="Rectangle 53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1" name="Rectangle 54"/>
          <p:cNvSpPr>
            <a:spLocks noChangeArrowheads="1"/>
          </p:cNvSpPr>
          <p:nvPr/>
        </p:nvSpPr>
        <p:spPr bwMode="auto">
          <a:xfrm>
            <a:off x="42100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2" name="Rectangle 55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3" name="Rectangle 56"/>
          <p:cNvSpPr>
            <a:spLocks noChangeArrowheads="1"/>
          </p:cNvSpPr>
          <p:nvPr/>
        </p:nvSpPr>
        <p:spPr bwMode="auto">
          <a:xfrm>
            <a:off x="46259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4" name="Rectangle 5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5" name="Rectangle 58"/>
          <p:cNvSpPr>
            <a:spLocks noChangeArrowheads="1"/>
          </p:cNvSpPr>
          <p:nvPr/>
        </p:nvSpPr>
        <p:spPr bwMode="auto">
          <a:xfrm>
            <a:off x="336073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6" name="Rectangle 59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7" name="Rectangle 60"/>
          <p:cNvSpPr>
            <a:spLocks noChangeArrowheads="1"/>
          </p:cNvSpPr>
          <p:nvPr/>
        </p:nvSpPr>
        <p:spPr bwMode="auto">
          <a:xfrm>
            <a:off x="37925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8" name="Rectangle 61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09" name="Rectangle 62"/>
          <p:cNvSpPr>
            <a:spLocks noChangeArrowheads="1"/>
          </p:cNvSpPr>
          <p:nvPr/>
        </p:nvSpPr>
        <p:spPr bwMode="auto">
          <a:xfrm>
            <a:off x="25273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0" name="Rectangle 63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1" name="Rectangle 64"/>
          <p:cNvSpPr>
            <a:spLocks noChangeArrowheads="1"/>
          </p:cNvSpPr>
          <p:nvPr/>
        </p:nvSpPr>
        <p:spPr bwMode="auto">
          <a:xfrm>
            <a:off x="29432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2" name="Rectangle 65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3" name="Rectangle 66"/>
          <p:cNvSpPr>
            <a:spLocks noChangeArrowheads="1"/>
          </p:cNvSpPr>
          <p:nvPr/>
        </p:nvSpPr>
        <p:spPr bwMode="auto">
          <a:xfrm>
            <a:off x="16779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4" name="Rectangle 67"/>
          <p:cNvSpPr>
            <a:spLocks noChangeArrowheads="1"/>
          </p:cNvSpPr>
          <p:nvPr/>
        </p:nvSpPr>
        <p:spPr bwMode="auto">
          <a:xfrm>
            <a:off x="16779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5" name="Rectangle 68"/>
          <p:cNvSpPr>
            <a:spLocks noChangeArrowheads="1"/>
          </p:cNvSpPr>
          <p:nvPr/>
        </p:nvSpPr>
        <p:spPr bwMode="auto">
          <a:xfrm>
            <a:off x="2093913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6" name="Rectangle 69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7" name="Rectangle 70"/>
          <p:cNvSpPr>
            <a:spLocks noChangeArrowheads="1"/>
          </p:cNvSpPr>
          <p:nvPr/>
        </p:nvSpPr>
        <p:spPr bwMode="auto">
          <a:xfrm>
            <a:off x="1685925" y="4778375"/>
            <a:ext cx="1381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8" name="Rectangle 71"/>
          <p:cNvSpPr>
            <a:spLocks noChangeArrowheads="1"/>
          </p:cNvSpPr>
          <p:nvPr/>
        </p:nvSpPr>
        <p:spPr bwMode="auto">
          <a:xfrm>
            <a:off x="1685925" y="47783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19" name="Rectangle 72"/>
          <p:cNvSpPr>
            <a:spLocks noChangeArrowheads="1"/>
          </p:cNvSpPr>
          <p:nvPr/>
        </p:nvSpPr>
        <p:spPr bwMode="auto">
          <a:xfrm>
            <a:off x="1685925" y="46085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0" name="Rectangle 73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1" name="Rectangle 74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2" name="Rectangle 75"/>
          <p:cNvSpPr>
            <a:spLocks noChangeArrowheads="1"/>
          </p:cNvSpPr>
          <p:nvPr/>
        </p:nvSpPr>
        <p:spPr bwMode="auto">
          <a:xfrm>
            <a:off x="1685925" y="4268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3" name="Rectangle 76"/>
          <p:cNvSpPr>
            <a:spLocks noChangeArrowheads="1"/>
          </p:cNvSpPr>
          <p:nvPr/>
        </p:nvSpPr>
        <p:spPr bwMode="auto">
          <a:xfrm>
            <a:off x="1685925" y="4100513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4" name="Rectangle 77"/>
          <p:cNvSpPr>
            <a:spLocks noChangeArrowheads="1"/>
          </p:cNvSpPr>
          <p:nvPr/>
        </p:nvSpPr>
        <p:spPr bwMode="auto">
          <a:xfrm>
            <a:off x="1685925" y="393065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5" name="Rectangle 78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6" name="Rectangle 79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7" name="Rectangle 80"/>
          <p:cNvSpPr>
            <a:spLocks noChangeArrowheads="1"/>
          </p:cNvSpPr>
          <p:nvPr/>
        </p:nvSpPr>
        <p:spPr bwMode="auto">
          <a:xfrm>
            <a:off x="1685925" y="359092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8" name="Rectangle 81"/>
          <p:cNvSpPr>
            <a:spLocks noChangeArrowheads="1"/>
          </p:cNvSpPr>
          <p:nvPr/>
        </p:nvSpPr>
        <p:spPr bwMode="auto">
          <a:xfrm>
            <a:off x="1685925" y="342106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29" name="Rectangle 82"/>
          <p:cNvSpPr>
            <a:spLocks noChangeArrowheads="1"/>
          </p:cNvSpPr>
          <p:nvPr/>
        </p:nvSpPr>
        <p:spPr bwMode="auto">
          <a:xfrm>
            <a:off x="1685925" y="325120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0" name="Rectangle 83"/>
          <p:cNvSpPr>
            <a:spLocks noChangeArrowheads="1"/>
          </p:cNvSpPr>
          <p:nvPr/>
        </p:nvSpPr>
        <p:spPr bwMode="auto">
          <a:xfrm>
            <a:off x="1685925" y="30813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1" name="Rectangle 84"/>
          <p:cNvSpPr>
            <a:spLocks noChangeArrowheads="1"/>
          </p:cNvSpPr>
          <p:nvPr/>
        </p:nvSpPr>
        <p:spPr bwMode="auto">
          <a:xfrm>
            <a:off x="1685925" y="29114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2" name="Rectangle 85"/>
          <p:cNvSpPr>
            <a:spLocks noChangeArrowheads="1"/>
          </p:cNvSpPr>
          <p:nvPr/>
        </p:nvSpPr>
        <p:spPr bwMode="auto">
          <a:xfrm>
            <a:off x="1685925" y="27432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3" name="Freeform 86"/>
          <p:cNvSpPr>
            <a:spLocks/>
          </p:cNvSpPr>
          <p:nvPr/>
        </p:nvSpPr>
        <p:spPr bwMode="auto">
          <a:xfrm>
            <a:off x="1684338" y="2559050"/>
            <a:ext cx="65087" cy="28575"/>
          </a:xfrm>
          <a:custGeom>
            <a:avLst/>
            <a:gdLst>
              <a:gd name="T0" fmla="*/ 2147483646 w 41"/>
              <a:gd name="T1" fmla="*/ 0 h 18"/>
              <a:gd name="T2" fmla="*/ 2147483646 w 41"/>
              <a:gd name="T3" fmla="*/ 2147483646 h 18"/>
              <a:gd name="T4" fmla="*/ 2147483646 w 41"/>
              <a:gd name="T5" fmla="*/ 2147483646 h 18"/>
              <a:gd name="T6" fmla="*/ 0 w 41"/>
              <a:gd name="T7" fmla="*/ 2147483646 h 18"/>
              <a:gd name="T8" fmla="*/ 2147483646 w 4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8"/>
              <a:gd name="T17" fmla="*/ 41 w 4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8">
                <a:moveTo>
                  <a:pt x="2" y="0"/>
                </a:moveTo>
                <a:lnTo>
                  <a:pt x="41" y="9"/>
                </a:lnTo>
                <a:lnTo>
                  <a:pt x="39" y="18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434" name="Freeform 87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435" name="Freeform 88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0436" name="Rectangle 89"/>
          <p:cNvSpPr>
            <a:spLocks noChangeArrowheads="1"/>
          </p:cNvSpPr>
          <p:nvPr/>
        </p:nvSpPr>
        <p:spPr bwMode="auto">
          <a:xfrm>
            <a:off x="1685925" y="22177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7" name="Rectangle 90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8" name="Rectangle 91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39" name="Rectangle 92"/>
          <p:cNvSpPr>
            <a:spLocks noChangeArrowheads="1"/>
          </p:cNvSpPr>
          <p:nvPr/>
        </p:nvSpPr>
        <p:spPr bwMode="auto">
          <a:xfrm>
            <a:off x="1685925" y="18796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0" name="Rectangle 93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1" name="Rectangle 94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2" name="Rectangle 95"/>
          <p:cNvSpPr>
            <a:spLocks noChangeArrowheads="1"/>
          </p:cNvSpPr>
          <p:nvPr/>
        </p:nvSpPr>
        <p:spPr bwMode="auto">
          <a:xfrm>
            <a:off x="1685925" y="1539875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3" name="Rectangle 96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4" name="Rectangle 97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0445" name="Rectangle 98"/>
          <p:cNvSpPr>
            <a:spLocks noChangeArrowheads="1"/>
          </p:cNvSpPr>
          <p:nvPr/>
        </p:nvSpPr>
        <p:spPr bwMode="auto">
          <a:xfrm>
            <a:off x="1138238" y="12588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20 %</a:t>
            </a:r>
            <a:endParaRPr lang="pt-BR" altLang="pt-BR" sz="1800"/>
          </a:p>
        </p:txBody>
      </p:sp>
      <p:sp>
        <p:nvSpPr>
          <p:cNvPr id="100446" name="Rectangle 99"/>
          <p:cNvSpPr>
            <a:spLocks noChangeArrowheads="1"/>
          </p:cNvSpPr>
          <p:nvPr/>
        </p:nvSpPr>
        <p:spPr bwMode="auto">
          <a:xfrm>
            <a:off x="1138238" y="190023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16 %</a:t>
            </a:r>
            <a:endParaRPr lang="pt-BR" altLang="pt-BR" sz="1800"/>
          </a:p>
        </p:txBody>
      </p:sp>
      <p:sp>
        <p:nvSpPr>
          <p:cNvPr id="100447" name="Rectangle 100"/>
          <p:cNvSpPr>
            <a:spLocks noChangeArrowheads="1"/>
          </p:cNvSpPr>
          <p:nvPr/>
        </p:nvSpPr>
        <p:spPr bwMode="auto">
          <a:xfrm>
            <a:off x="1138238" y="259397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12 %</a:t>
            </a:r>
            <a:endParaRPr lang="pt-BR" altLang="pt-BR" sz="1800"/>
          </a:p>
        </p:txBody>
      </p:sp>
      <p:sp>
        <p:nvSpPr>
          <p:cNvPr id="100448" name="Rectangle 101"/>
          <p:cNvSpPr>
            <a:spLocks noChangeArrowheads="1"/>
          </p:cNvSpPr>
          <p:nvPr/>
        </p:nvSpPr>
        <p:spPr bwMode="auto">
          <a:xfrm>
            <a:off x="1246188" y="3289300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8 %</a:t>
            </a:r>
            <a:endParaRPr lang="pt-BR" altLang="pt-BR" sz="1800"/>
          </a:p>
        </p:txBody>
      </p:sp>
      <p:sp>
        <p:nvSpPr>
          <p:cNvPr id="100449" name="Rectangle 102"/>
          <p:cNvSpPr>
            <a:spLocks noChangeArrowheads="1"/>
          </p:cNvSpPr>
          <p:nvPr/>
        </p:nvSpPr>
        <p:spPr bwMode="auto">
          <a:xfrm>
            <a:off x="1246188" y="398303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4 %</a:t>
            </a:r>
            <a:endParaRPr lang="pt-BR" altLang="pt-BR" sz="1800"/>
          </a:p>
        </p:txBody>
      </p:sp>
      <p:sp>
        <p:nvSpPr>
          <p:cNvPr id="100450" name="Rectangle 103"/>
          <p:cNvSpPr>
            <a:spLocks noChangeArrowheads="1"/>
          </p:cNvSpPr>
          <p:nvPr/>
        </p:nvSpPr>
        <p:spPr bwMode="auto">
          <a:xfrm>
            <a:off x="1138238" y="15716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18 %</a:t>
            </a:r>
            <a:endParaRPr lang="pt-BR" altLang="pt-BR" sz="1800"/>
          </a:p>
        </p:txBody>
      </p:sp>
      <p:sp>
        <p:nvSpPr>
          <p:cNvPr id="100451" name="Rectangle 104"/>
          <p:cNvSpPr>
            <a:spLocks noChangeArrowheads="1"/>
          </p:cNvSpPr>
          <p:nvPr/>
        </p:nvSpPr>
        <p:spPr bwMode="auto">
          <a:xfrm>
            <a:off x="1138238" y="23002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14 %</a:t>
            </a:r>
            <a:endParaRPr lang="pt-BR" altLang="pt-BR" sz="1800"/>
          </a:p>
        </p:txBody>
      </p:sp>
      <p:sp>
        <p:nvSpPr>
          <p:cNvPr id="100452" name="Rectangle 105"/>
          <p:cNvSpPr>
            <a:spLocks noChangeArrowheads="1"/>
          </p:cNvSpPr>
          <p:nvPr/>
        </p:nvSpPr>
        <p:spPr bwMode="auto">
          <a:xfrm>
            <a:off x="1138238" y="29940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10 %</a:t>
            </a:r>
            <a:endParaRPr lang="pt-BR" altLang="pt-BR" sz="1800"/>
          </a:p>
        </p:txBody>
      </p:sp>
      <p:sp>
        <p:nvSpPr>
          <p:cNvPr id="100453" name="Rectangle 106"/>
          <p:cNvSpPr>
            <a:spLocks noChangeArrowheads="1"/>
          </p:cNvSpPr>
          <p:nvPr/>
        </p:nvSpPr>
        <p:spPr bwMode="auto">
          <a:xfrm>
            <a:off x="1246188" y="3687763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6 %</a:t>
            </a:r>
            <a:endParaRPr lang="pt-BR" altLang="pt-BR" sz="1800"/>
          </a:p>
        </p:txBody>
      </p:sp>
      <p:sp>
        <p:nvSpPr>
          <p:cNvPr id="100454" name="Rectangle 107"/>
          <p:cNvSpPr>
            <a:spLocks noChangeArrowheads="1"/>
          </p:cNvSpPr>
          <p:nvPr/>
        </p:nvSpPr>
        <p:spPr bwMode="auto">
          <a:xfrm>
            <a:off x="1246188" y="43830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2 %</a:t>
            </a:r>
            <a:endParaRPr lang="pt-BR" altLang="pt-BR" sz="1800"/>
          </a:p>
        </p:txBody>
      </p:sp>
      <p:sp>
        <p:nvSpPr>
          <p:cNvPr id="100455" name="Rectangle 108"/>
          <p:cNvSpPr>
            <a:spLocks noChangeArrowheads="1"/>
          </p:cNvSpPr>
          <p:nvPr/>
        </p:nvSpPr>
        <p:spPr bwMode="auto">
          <a:xfrm>
            <a:off x="1246188" y="46243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0 %</a:t>
            </a:r>
            <a:endParaRPr lang="pt-BR" altLang="pt-BR" sz="1800"/>
          </a:p>
        </p:txBody>
      </p:sp>
      <p:sp>
        <p:nvSpPr>
          <p:cNvPr id="100456" name="Rectangle 109"/>
          <p:cNvSpPr>
            <a:spLocks noChangeArrowheads="1"/>
          </p:cNvSpPr>
          <p:nvPr/>
        </p:nvSpPr>
        <p:spPr bwMode="auto">
          <a:xfrm>
            <a:off x="2354263" y="4870450"/>
            <a:ext cx="16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0457" name="Rectangle 110"/>
          <p:cNvSpPr>
            <a:spLocks noChangeArrowheads="1"/>
          </p:cNvSpPr>
          <p:nvPr/>
        </p:nvSpPr>
        <p:spPr bwMode="auto">
          <a:xfrm>
            <a:off x="2416175" y="4870450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3 Z</a:t>
            </a:r>
            <a:endParaRPr lang="pt-BR" altLang="pt-BR" sz="1800"/>
          </a:p>
        </p:txBody>
      </p:sp>
      <p:sp>
        <p:nvSpPr>
          <p:cNvPr id="100458" name="Rectangle 111"/>
          <p:cNvSpPr>
            <a:spLocks noChangeArrowheads="1"/>
          </p:cNvSpPr>
          <p:nvPr/>
        </p:nvSpPr>
        <p:spPr bwMode="auto">
          <a:xfrm>
            <a:off x="3227388" y="4870450"/>
            <a:ext cx="16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0459" name="Rectangle 112"/>
          <p:cNvSpPr>
            <a:spLocks noChangeArrowheads="1"/>
          </p:cNvSpPr>
          <p:nvPr/>
        </p:nvSpPr>
        <p:spPr bwMode="auto">
          <a:xfrm>
            <a:off x="3289300" y="4870450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Z</a:t>
            </a:r>
            <a:endParaRPr lang="pt-BR" altLang="pt-BR" sz="1800"/>
          </a:p>
        </p:txBody>
      </p:sp>
      <p:sp>
        <p:nvSpPr>
          <p:cNvPr id="100460" name="Rectangle 113"/>
          <p:cNvSpPr>
            <a:spLocks noChangeArrowheads="1"/>
          </p:cNvSpPr>
          <p:nvPr/>
        </p:nvSpPr>
        <p:spPr bwMode="auto">
          <a:xfrm>
            <a:off x="4083050" y="4870450"/>
            <a:ext cx="1698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0461" name="Rectangle 114"/>
          <p:cNvSpPr>
            <a:spLocks noChangeArrowheads="1"/>
          </p:cNvSpPr>
          <p:nvPr/>
        </p:nvSpPr>
        <p:spPr bwMode="auto">
          <a:xfrm>
            <a:off x="4144963" y="4870450"/>
            <a:ext cx="369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 Z</a:t>
            </a:r>
            <a:endParaRPr lang="pt-BR" altLang="pt-BR" sz="1800"/>
          </a:p>
        </p:txBody>
      </p:sp>
      <p:sp>
        <p:nvSpPr>
          <p:cNvPr id="100462" name="Rectangle 115"/>
          <p:cNvSpPr>
            <a:spLocks noChangeArrowheads="1"/>
          </p:cNvSpPr>
          <p:nvPr/>
        </p:nvSpPr>
        <p:spPr bwMode="auto">
          <a:xfrm>
            <a:off x="5011738" y="4870450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pt-BR" altLang="pt-BR" sz="1800"/>
          </a:p>
        </p:txBody>
      </p:sp>
      <p:sp>
        <p:nvSpPr>
          <p:cNvPr id="100463" name="Rectangle 116"/>
          <p:cNvSpPr>
            <a:spLocks noChangeArrowheads="1"/>
          </p:cNvSpPr>
          <p:nvPr/>
        </p:nvSpPr>
        <p:spPr bwMode="auto">
          <a:xfrm>
            <a:off x="5708650" y="487045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+1 Z</a:t>
            </a:r>
            <a:endParaRPr lang="pt-BR" altLang="pt-BR" sz="1800"/>
          </a:p>
        </p:txBody>
      </p:sp>
      <p:sp>
        <p:nvSpPr>
          <p:cNvPr id="100464" name="Rectangle 117"/>
          <p:cNvSpPr>
            <a:spLocks noChangeArrowheads="1"/>
          </p:cNvSpPr>
          <p:nvPr/>
        </p:nvSpPr>
        <p:spPr bwMode="auto">
          <a:xfrm>
            <a:off x="6580188" y="487045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+2 Z</a:t>
            </a:r>
            <a:endParaRPr lang="pt-BR" altLang="pt-BR" sz="1800"/>
          </a:p>
        </p:txBody>
      </p:sp>
      <p:sp>
        <p:nvSpPr>
          <p:cNvPr id="100465" name="Rectangle 118"/>
          <p:cNvSpPr>
            <a:spLocks noChangeArrowheads="1"/>
          </p:cNvSpPr>
          <p:nvPr/>
        </p:nvSpPr>
        <p:spPr bwMode="auto">
          <a:xfrm>
            <a:off x="7450138" y="4870450"/>
            <a:ext cx="4778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+3 Z</a:t>
            </a:r>
            <a:endParaRPr lang="pt-BR" altLang="pt-BR" sz="1800"/>
          </a:p>
        </p:txBody>
      </p:sp>
      <p:sp>
        <p:nvSpPr>
          <p:cNvPr id="100466" name="Rectangle 119"/>
          <p:cNvSpPr>
            <a:spLocks noChangeArrowheads="1"/>
          </p:cNvSpPr>
          <p:nvPr/>
        </p:nvSpPr>
        <p:spPr bwMode="auto">
          <a:xfrm>
            <a:off x="2262188" y="511810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p0,13</a:t>
            </a:r>
            <a:endParaRPr lang="pt-BR" altLang="pt-BR" sz="1800"/>
          </a:p>
        </p:txBody>
      </p:sp>
      <p:sp>
        <p:nvSpPr>
          <p:cNvPr id="100467" name="Rectangle 120"/>
          <p:cNvSpPr>
            <a:spLocks noChangeArrowheads="1"/>
          </p:cNvSpPr>
          <p:nvPr/>
        </p:nvSpPr>
        <p:spPr bwMode="auto">
          <a:xfrm>
            <a:off x="3135313" y="511810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p2,28</a:t>
            </a:r>
            <a:endParaRPr lang="pt-BR" altLang="pt-BR" sz="1800"/>
          </a:p>
        </p:txBody>
      </p:sp>
      <p:sp>
        <p:nvSpPr>
          <p:cNvPr id="100468" name="Rectangle 121"/>
          <p:cNvSpPr>
            <a:spLocks noChangeArrowheads="1"/>
          </p:cNvSpPr>
          <p:nvPr/>
        </p:nvSpPr>
        <p:spPr bwMode="auto">
          <a:xfrm>
            <a:off x="3990975" y="5118100"/>
            <a:ext cx="601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p15,8</a:t>
            </a:r>
            <a:endParaRPr lang="pt-BR" altLang="pt-BR" sz="1800"/>
          </a:p>
        </p:txBody>
      </p:sp>
      <p:sp>
        <p:nvSpPr>
          <p:cNvPr id="100469" name="Rectangle 122"/>
          <p:cNvSpPr>
            <a:spLocks noChangeArrowheads="1"/>
          </p:cNvSpPr>
          <p:nvPr/>
        </p:nvSpPr>
        <p:spPr bwMode="auto">
          <a:xfrm>
            <a:off x="4894263" y="5100638"/>
            <a:ext cx="336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p50</a:t>
            </a:r>
            <a:endParaRPr lang="pt-BR" altLang="pt-BR" sz="1800"/>
          </a:p>
        </p:txBody>
      </p:sp>
      <p:sp>
        <p:nvSpPr>
          <p:cNvPr id="100470" name="Rectangle 123"/>
          <p:cNvSpPr>
            <a:spLocks noChangeArrowheads="1"/>
          </p:cNvSpPr>
          <p:nvPr/>
        </p:nvSpPr>
        <p:spPr bwMode="auto">
          <a:xfrm>
            <a:off x="4600575" y="5284788"/>
            <a:ext cx="1019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(mediana)</a:t>
            </a:r>
            <a:endParaRPr lang="pt-BR" altLang="pt-BR" sz="1800"/>
          </a:p>
        </p:txBody>
      </p:sp>
      <p:sp>
        <p:nvSpPr>
          <p:cNvPr id="100471" name="Rectangle 124"/>
          <p:cNvSpPr>
            <a:spLocks noChangeArrowheads="1"/>
          </p:cNvSpPr>
          <p:nvPr/>
        </p:nvSpPr>
        <p:spPr bwMode="auto">
          <a:xfrm>
            <a:off x="5630863" y="5118100"/>
            <a:ext cx="503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p84,2</a:t>
            </a:r>
            <a:endParaRPr lang="pt-BR" altLang="pt-BR" sz="1800"/>
          </a:p>
        </p:txBody>
      </p:sp>
      <p:sp>
        <p:nvSpPr>
          <p:cNvPr id="100472" name="Rectangle 125"/>
          <p:cNvSpPr>
            <a:spLocks noChangeArrowheads="1"/>
          </p:cNvSpPr>
          <p:nvPr/>
        </p:nvSpPr>
        <p:spPr bwMode="auto">
          <a:xfrm>
            <a:off x="6456363" y="5118100"/>
            <a:ext cx="614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p97,73</a:t>
            </a:r>
            <a:endParaRPr lang="pt-BR" altLang="pt-BR" sz="1800"/>
          </a:p>
        </p:txBody>
      </p:sp>
      <p:sp>
        <p:nvSpPr>
          <p:cNvPr id="100473" name="Rectangle 126"/>
          <p:cNvSpPr>
            <a:spLocks noChangeArrowheads="1"/>
          </p:cNvSpPr>
          <p:nvPr/>
        </p:nvSpPr>
        <p:spPr bwMode="auto">
          <a:xfrm>
            <a:off x="7327900" y="5118100"/>
            <a:ext cx="709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p99,87</a:t>
            </a:r>
            <a:endParaRPr lang="pt-BR" altLang="pt-BR" sz="1800"/>
          </a:p>
        </p:txBody>
      </p:sp>
      <p:sp>
        <p:nvSpPr>
          <p:cNvPr id="100474" name="Rectangle 127"/>
          <p:cNvSpPr>
            <a:spLocks noChangeArrowheads="1"/>
          </p:cNvSpPr>
          <p:nvPr/>
        </p:nvSpPr>
        <p:spPr bwMode="auto">
          <a:xfrm rot="-5400000">
            <a:off x="-286544" y="2834482"/>
            <a:ext cx="2079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Frqüência do valor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na população normal </a:t>
            </a:r>
            <a:endParaRPr lang="pt-BR" altLang="pt-BR" sz="1800"/>
          </a:p>
        </p:txBody>
      </p:sp>
      <p:sp>
        <p:nvSpPr>
          <p:cNvPr id="100475" name="Rectangle 129"/>
          <p:cNvSpPr>
            <a:spLocks noChangeArrowheads="1"/>
          </p:cNvSpPr>
          <p:nvPr/>
        </p:nvSpPr>
        <p:spPr bwMode="auto">
          <a:xfrm>
            <a:off x="3886200" y="838200"/>
            <a:ext cx="2608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Curva de Gauss</a:t>
            </a:r>
            <a:endParaRPr lang="pt-BR" altLang="pt-BR" sz="1800"/>
          </a:p>
        </p:txBody>
      </p:sp>
      <p:sp>
        <p:nvSpPr>
          <p:cNvPr id="100476" name="Rectangle 130"/>
          <p:cNvSpPr>
            <a:spLocks noChangeArrowheads="1"/>
          </p:cNvSpPr>
          <p:nvPr/>
        </p:nvSpPr>
        <p:spPr bwMode="auto">
          <a:xfrm>
            <a:off x="792163" y="5495925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Z</a:t>
            </a:r>
            <a:endParaRPr lang="pt-BR" altLang="pt-BR" sz="1800"/>
          </a:p>
        </p:txBody>
      </p:sp>
      <p:sp>
        <p:nvSpPr>
          <p:cNvPr id="100477" name="Rectangle 131"/>
          <p:cNvSpPr>
            <a:spLocks noChangeArrowheads="1"/>
          </p:cNvSpPr>
          <p:nvPr/>
        </p:nvSpPr>
        <p:spPr bwMode="auto">
          <a:xfrm>
            <a:off x="900113" y="5495925"/>
            <a:ext cx="2454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: escore Z (desvios padrão)</a:t>
            </a:r>
            <a:endParaRPr lang="pt-BR" altLang="pt-BR" sz="1800"/>
          </a:p>
        </p:txBody>
      </p:sp>
      <p:sp>
        <p:nvSpPr>
          <p:cNvPr id="100478" name="Rectangle 132"/>
          <p:cNvSpPr>
            <a:spLocks noChangeArrowheads="1"/>
          </p:cNvSpPr>
          <p:nvPr/>
        </p:nvSpPr>
        <p:spPr bwMode="auto">
          <a:xfrm>
            <a:off x="792163" y="5759450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pt-BR" altLang="pt-BR" sz="1800"/>
          </a:p>
        </p:txBody>
      </p:sp>
      <p:sp>
        <p:nvSpPr>
          <p:cNvPr id="100479" name="Rectangle 133"/>
          <p:cNvSpPr>
            <a:spLocks noChangeArrowheads="1"/>
          </p:cNvSpPr>
          <p:nvPr/>
        </p:nvSpPr>
        <p:spPr bwMode="auto">
          <a:xfrm>
            <a:off x="900113" y="5759450"/>
            <a:ext cx="3503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: percentil correspondente ao escore Z</a:t>
            </a:r>
            <a:endParaRPr lang="pt-BR" altLang="pt-BR" sz="1800"/>
          </a:p>
        </p:txBody>
      </p:sp>
      <p:cxnSp>
        <p:nvCxnSpPr>
          <p:cNvPr id="130" name="Conector reto 129"/>
          <p:cNvCxnSpPr/>
          <p:nvPr/>
        </p:nvCxnSpPr>
        <p:spPr>
          <a:xfrm rot="5400000">
            <a:off x="4916488" y="3760788"/>
            <a:ext cx="200025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5500688" y="4808538"/>
            <a:ext cx="785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41" name="Conector reto 140"/>
          <p:cNvCxnSpPr/>
          <p:nvPr/>
        </p:nvCxnSpPr>
        <p:spPr>
          <a:xfrm rot="5400000">
            <a:off x="3214688" y="3786188"/>
            <a:ext cx="2000250" cy="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>
            <a:endCxn id="100412" idx="0"/>
          </p:cNvCxnSpPr>
          <p:nvPr/>
        </p:nvCxnSpPr>
        <p:spPr>
          <a:xfrm>
            <a:off x="2928938" y="4643438"/>
            <a:ext cx="439737" cy="1111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to 144"/>
          <p:cNvCxnSpPr/>
          <p:nvPr/>
        </p:nvCxnSpPr>
        <p:spPr>
          <a:xfrm>
            <a:off x="3286125" y="4429125"/>
            <a:ext cx="928688" cy="3254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3429000" y="4214813"/>
            <a:ext cx="744538" cy="2143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>
            <a:off x="3643313" y="3929063"/>
            <a:ext cx="557212" cy="184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to 163"/>
          <p:cNvCxnSpPr/>
          <p:nvPr/>
        </p:nvCxnSpPr>
        <p:spPr>
          <a:xfrm>
            <a:off x="3786188" y="3643313"/>
            <a:ext cx="428625" cy="142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to 168"/>
          <p:cNvCxnSpPr/>
          <p:nvPr/>
        </p:nvCxnSpPr>
        <p:spPr>
          <a:xfrm>
            <a:off x="3929063" y="3286125"/>
            <a:ext cx="285750" cy="142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489" name="Freeform 35"/>
          <p:cNvSpPr>
            <a:spLocks/>
          </p:cNvSpPr>
          <p:nvPr/>
        </p:nvSpPr>
        <p:spPr bwMode="auto">
          <a:xfrm>
            <a:off x="2311400" y="1446213"/>
            <a:ext cx="5480050" cy="3316287"/>
          </a:xfrm>
          <a:custGeom>
            <a:avLst/>
            <a:gdLst>
              <a:gd name="T0" fmla="*/ 2147483646 w 3452"/>
              <a:gd name="T1" fmla="*/ 2147483646 h 2089"/>
              <a:gd name="T2" fmla="*/ 2147483646 w 3452"/>
              <a:gd name="T3" fmla="*/ 2147483646 h 2089"/>
              <a:gd name="T4" fmla="*/ 2147483646 w 3452"/>
              <a:gd name="T5" fmla="*/ 2147483646 h 2089"/>
              <a:gd name="T6" fmla="*/ 2147483646 w 3452"/>
              <a:gd name="T7" fmla="*/ 2147483646 h 2089"/>
              <a:gd name="T8" fmla="*/ 2147483646 w 3452"/>
              <a:gd name="T9" fmla="*/ 2147483646 h 2089"/>
              <a:gd name="T10" fmla="*/ 2147483646 w 3452"/>
              <a:gd name="T11" fmla="*/ 2147483646 h 2089"/>
              <a:gd name="T12" fmla="*/ 2147483646 w 3452"/>
              <a:gd name="T13" fmla="*/ 2147483646 h 2089"/>
              <a:gd name="T14" fmla="*/ 2147483646 w 3452"/>
              <a:gd name="T15" fmla="*/ 2147483646 h 2089"/>
              <a:gd name="T16" fmla="*/ 2147483646 w 3452"/>
              <a:gd name="T17" fmla="*/ 2147483646 h 2089"/>
              <a:gd name="T18" fmla="*/ 2147483646 w 3452"/>
              <a:gd name="T19" fmla="*/ 2147483646 h 2089"/>
              <a:gd name="T20" fmla="*/ 2147483646 w 3452"/>
              <a:gd name="T21" fmla="*/ 2147483646 h 2089"/>
              <a:gd name="T22" fmla="*/ 2147483646 w 3452"/>
              <a:gd name="T23" fmla="*/ 2147483646 h 2089"/>
              <a:gd name="T24" fmla="*/ 2147483646 w 3452"/>
              <a:gd name="T25" fmla="*/ 2147483646 h 2089"/>
              <a:gd name="T26" fmla="*/ 2147483646 w 3452"/>
              <a:gd name="T27" fmla="*/ 2147483646 h 2089"/>
              <a:gd name="T28" fmla="*/ 2147483646 w 3452"/>
              <a:gd name="T29" fmla="*/ 0 h 2089"/>
              <a:gd name="T30" fmla="*/ 2147483646 w 3452"/>
              <a:gd name="T31" fmla="*/ 2147483646 h 2089"/>
              <a:gd name="T32" fmla="*/ 2147483646 w 3452"/>
              <a:gd name="T33" fmla="*/ 2147483646 h 2089"/>
              <a:gd name="T34" fmla="*/ 2147483646 w 3452"/>
              <a:gd name="T35" fmla="*/ 2147483646 h 2089"/>
              <a:gd name="T36" fmla="*/ 2147483646 w 3452"/>
              <a:gd name="T37" fmla="*/ 2147483646 h 2089"/>
              <a:gd name="T38" fmla="*/ 2147483646 w 3452"/>
              <a:gd name="T39" fmla="*/ 2147483646 h 2089"/>
              <a:gd name="T40" fmla="*/ 2147483646 w 3452"/>
              <a:gd name="T41" fmla="*/ 2147483646 h 2089"/>
              <a:gd name="T42" fmla="*/ 2147483646 w 3452"/>
              <a:gd name="T43" fmla="*/ 2147483646 h 2089"/>
              <a:gd name="T44" fmla="*/ 2147483646 w 3452"/>
              <a:gd name="T45" fmla="*/ 2147483646 h 2089"/>
              <a:gd name="T46" fmla="*/ 2147483646 w 3452"/>
              <a:gd name="T47" fmla="*/ 2147483646 h 2089"/>
              <a:gd name="T48" fmla="*/ 2147483646 w 3452"/>
              <a:gd name="T49" fmla="*/ 2147483646 h 2089"/>
              <a:gd name="T50" fmla="*/ 2147483646 w 3452"/>
              <a:gd name="T51" fmla="*/ 2147483646 h 2089"/>
              <a:gd name="T52" fmla="*/ 2147483646 w 3452"/>
              <a:gd name="T53" fmla="*/ 2147483646 h 2089"/>
              <a:gd name="T54" fmla="*/ 2147483646 w 3452"/>
              <a:gd name="T55" fmla="*/ 2147483646 h 2089"/>
              <a:gd name="T56" fmla="*/ 2147483646 w 3452"/>
              <a:gd name="T57" fmla="*/ 2147483646 h 2089"/>
              <a:gd name="T58" fmla="*/ 2147483646 w 3452"/>
              <a:gd name="T59" fmla="*/ 2147483646 h 2089"/>
              <a:gd name="T60" fmla="*/ 2147483646 w 3452"/>
              <a:gd name="T61" fmla="*/ 2147483646 h 2089"/>
              <a:gd name="T62" fmla="*/ 2147483646 w 3452"/>
              <a:gd name="T63" fmla="*/ 2147483646 h 2089"/>
              <a:gd name="T64" fmla="*/ 2147483646 w 3452"/>
              <a:gd name="T65" fmla="*/ 2147483646 h 2089"/>
              <a:gd name="T66" fmla="*/ 2147483646 w 3452"/>
              <a:gd name="T67" fmla="*/ 2147483646 h 2089"/>
              <a:gd name="T68" fmla="*/ 2147483646 w 3452"/>
              <a:gd name="T69" fmla="*/ 2147483646 h 2089"/>
              <a:gd name="T70" fmla="*/ 2147483646 w 3452"/>
              <a:gd name="T71" fmla="*/ 2147483646 h 2089"/>
              <a:gd name="T72" fmla="*/ 2147483646 w 3452"/>
              <a:gd name="T73" fmla="*/ 2147483646 h 2089"/>
              <a:gd name="T74" fmla="*/ 2147483646 w 3452"/>
              <a:gd name="T75" fmla="*/ 2147483646 h 2089"/>
              <a:gd name="T76" fmla="*/ 2147483646 w 3452"/>
              <a:gd name="T77" fmla="*/ 2147483646 h 2089"/>
              <a:gd name="T78" fmla="*/ 2147483646 w 3452"/>
              <a:gd name="T79" fmla="*/ 2147483646 h 2089"/>
              <a:gd name="T80" fmla="*/ 2147483646 w 3452"/>
              <a:gd name="T81" fmla="*/ 2147483646 h 2089"/>
              <a:gd name="T82" fmla="*/ 2147483646 w 3452"/>
              <a:gd name="T83" fmla="*/ 2147483646 h 2089"/>
              <a:gd name="T84" fmla="*/ 2147483646 w 3452"/>
              <a:gd name="T85" fmla="*/ 2147483646 h 2089"/>
              <a:gd name="T86" fmla="*/ 2147483646 w 3452"/>
              <a:gd name="T87" fmla="*/ 2147483646 h 2089"/>
              <a:gd name="T88" fmla="*/ 2147483646 w 3452"/>
              <a:gd name="T89" fmla="*/ 2147483646 h 2089"/>
              <a:gd name="T90" fmla="*/ 2147483646 w 3452"/>
              <a:gd name="T91" fmla="*/ 2147483646 h 2089"/>
              <a:gd name="T92" fmla="*/ 2147483646 w 3452"/>
              <a:gd name="T93" fmla="*/ 2147483646 h 2089"/>
              <a:gd name="T94" fmla="*/ 2147483646 w 3452"/>
              <a:gd name="T95" fmla="*/ 2147483646 h 2089"/>
              <a:gd name="T96" fmla="*/ 2147483646 w 3452"/>
              <a:gd name="T97" fmla="*/ 2147483646 h 2089"/>
              <a:gd name="T98" fmla="*/ 2147483646 w 3452"/>
              <a:gd name="T99" fmla="*/ 2147483646 h 2089"/>
              <a:gd name="T100" fmla="*/ 2147483646 w 3452"/>
              <a:gd name="T101" fmla="*/ 2147483646 h 2089"/>
              <a:gd name="T102" fmla="*/ 2147483646 w 3452"/>
              <a:gd name="T103" fmla="*/ 2147483646 h 2089"/>
              <a:gd name="T104" fmla="*/ 2147483646 w 3452"/>
              <a:gd name="T105" fmla="*/ 2147483646 h 2089"/>
              <a:gd name="T106" fmla="*/ 2147483646 w 3452"/>
              <a:gd name="T107" fmla="*/ 2147483646 h 2089"/>
              <a:gd name="T108" fmla="*/ 2147483646 w 3452"/>
              <a:gd name="T109" fmla="*/ 2147483646 h 2089"/>
              <a:gd name="T110" fmla="*/ 2147483646 w 3452"/>
              <a:gd name="T111" fmla="*/ 2147483646 h 2089"/>
              <a:gd name="T112" fmla="*/ 2147483646 w 3452"/>
              <a:gd name="T113" fmla="*/ 2147483646 h 2089"/>
              <a:gd name="T114" fmla="*/ 2147483646 w 3452"/>
              <a:gd name="T115" fmla="*/ 2147483646 h 2089"/>
              <a:gd name="T116" fmla="*/ 2147483646 w 3452"/>
              <a:gd name="T117" fmla="*/ 2147483646 h 20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52"/>
              <a:gd name="T178" fmla="*/ 0 h 2089"/>
              <a:gd name="T179" fmla="*/ 3452 w 3452"/>
              <a:gd name="T180" fmla="*/ 2089 h 20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52" h="2089">
                <a:moveTo>
                  <a:pt x="0" y="2070"/>
                </a:moveTo>
                <a:lnTo>
                  <a:pt x="23" y="2069"/>
                </a:lnTo>
                <a:lnTo>
                  <a:pt x="86" y="2063"/>
                </a:lnTo>
                <a:lnTo>
                  <a:pt x="171" y="2050"/>
                </a:lnTo>
                <a:lnTo>
                  <a:pt x="217" y="2040"/>
                </a:lnTo>
                <a:lnTo>
                  <a:pt x="263" y="2027"/>
                </a:lnTo>
                <a:lnTo>
                  <a:pt x="350" y="1999"/>
                </a:lnTo>
                <a:lnTo>
                  <a:pt x="409" y="1976"/>
                </a:lnTo>
                <a:lnTo>
                  <a:pt x="433" y="1962"/>
                </a:lnTo>
                <a:lnTo>
                  <a:pt x="459" y="1947"/>
                </a:lnTo>
                <a:lnTo>
                  <a:pt x="525" y="1900"/>
                </a:lnTo>
                <a:lnTo>
                  <a:pt x="579" y="1860"/>
                </a:lnTo>
                <a:lnTo>
                  <a:pt x="621" y="1826"/>
                </a:lnTo>
                <a:lnTo>
                  <a:pt x="654" y="1795"/>
                </a:lnTo>
                <a:lnTo>
                  <a:pt x="680" y="1766"/>
                </a:lnTo>
                <a:lnTo>
                  <a:pt x="704" y="1735"/>
                </a:lnTo>
                <a:lnTo>
                  <a:pt x="728" y="1701"/>
                </a:lnTo>
                <a:lnTo>
                  <a:pt x="788" y="1613"/>
                </a:lnTo>
                <a:lnTo>
                  <a:pt x="839" y="1537"/>
                </a:lnTo>
                <a:lnTo>
                  <a:pt x="880" y="1472"/>
                </a:lnTo>
                <a:lnTo>
                  <a:pt x="912" y="1413"/>
                </a:lnTo>
                <a:lnTo>
                  <a:pt x="939" y="1358"/>
                </a:lnTo>
                <a:lnTo>
                  <a:pt x="989" y="1243"/>
                </a:lnTo>
                <a:lnTo>
                  <a:pt x="1053" y="1098"/>
                </a:lnTo>
                <a:lnTo>
                  <a:pt x="1095" y="1005"/>
                </a:lnTo>
                <a:lnTo>
                  <a:pt x="1130" y="923"/>
                </a:lnTo>
                <a:lnTo>
                  <a:pt x="1187" y="779"/>
                </a:lnTo>
                <a:lnTo>
                  <a:pt x="1242" y="638"/>
                </a:lnTo>
                <a:lnTo>
                  <a:pt x="1277" y="561"/>
                </a:lnTo>
                <a:lnTo>
                  <a:pt x="1319" y="475"/>
                </a:lnTo>
                <a:lnTo>
                  <a:pt x="1347" y="413"/>
                </a:lnTo>
                <a:lnTo>
                  <a:pt x="1370" y="350"/>
                </a:lnTo>
                <a:lnTo>
                  <a:pt x="1392" y="287"/>
                </a:lnTo>
                <a:lnTo>
                  <a:pt x="1414" y="226"/>
                </a:lnTo>
                <a:lnTo>
                  <a:pt x="1443" y="168"/>
                </a:lnTo>
                <a:lnTo>
                  <a:pt x="1459" y="140"/>
                </a:lnTo>
                <a:lnTo>
                  <a:pt x="1479" y="114"/>
                </a:lnTo>
                <a:lnTo>
                  <a:pt x="1501" y="90"/>
                </a:lnTo>
                <a:lnTo>
                  <a:pt x="1527" y="68"/>
                </a:lnTo>
                <a:lnTo>
                  <a:pt x="1556" y="48"/>
                </a:lnTo>
                <a:lnTo>
                  <a:pt x="1589" y="30"/>
                </a:lnTo>
                <a:lnTo>
                  <a:pt x="1621" y="17"/>
                </a:lnTo>
                <a:lnTo>
                  <a:pt x="1655" y="8"/>
                </a:lnTo>
                <a:lnTo>
                  <a:pt x="1690" y="3"/>
                </a:lnTo>
                <a:lnTo>
                  <a:pt x="1726" y="0"/>
                </a:lnTo>
                <a:lnTo>
                  <a:pt x="1761" y="2"/>
                </a:lnTo>
                <a:lnTo>
                  <a:pt x="1796" y="8"/>
                </a:lnTo>
                <a:lnTo>
                  <a:pt x="1830" y="17"/>
                </a:lnTo>
                <a:lnTo>
                  <a:pt x="1862" y="30"/>
                </a:lnTo>
                <a:lnTo>
                  <a:pt x="1895" y="47"/>
                </a:lnTo>
                <a:lnTo>
                  <a:pt x="1923" y="67"/>
                </a:lnTo>
                <a:lnTo>
                  <a:pt x="1949" y="89"/>
                </a:lnTo>
                <a:lnTo>
                  <a:pt x="1971" y="113"/>
                </a:lnTo>
                <a:lnTo>
                  <a:pt x="1991" y="139"/>
                </a:lnTo>
                <a:lnTo>
                  <a:pt x="2007" y="166"/>
                </a:lnTo>
                <a:lnTo>
                  <a:pt x="2036" y="225"/>
                </a:lnTo>
                <a:lnTo>
                  <a:pt x="2059" y="286"/>
                </a:lnTo>
                <a:lnTo>
                  <a:pt x="2081" y="350"/>
                </a:lnTo>
                <a:lnTo>
                  <a:pt x="2105" y="413"/>
                </a:lnTo>
                <a:lnTo>
                  <a:pt x="2133" y="475"/>
                </a:lnTo>
                <a:lnTo>
                  <a:pt x="2176" y="563"/>
                </a:lnTo>
                <a:lnTo>
                  <a:pt x="2211" y="640"/>
                </a:lnTo>
                <a:lnTo>
                  <a:pt x="2265" y="778"/>
                </a:lnTo>
                <a:lnTo>
                  <a:pt x="2320" y="920"/>
                </a:lnTo>
                <a:lnTo>
                  <a:pt x="2355" y="1002"/>
                </a:lnTo>
                <a:lnTo>
                  <a:pt x="2398" y="1098"/>
                </a:lnTo>
                <a:lnTo>
                  <a:pt x="2464" y="1245"/>
                </a:lnTo>
                <a:lnTo>
                  <a:pt x="2514" y="1360"/>
                </a:lnTo>
                <a:lnTo>
                  <a:pt x="2540" y="1414"/>
                </a:lnTo>
                <a:lnTo>
                  <a:pt x="2572" y="1472"/>
                </a:lnTo>
                <a:lnTo>
                  <a:pt x="2612" y="1537"/>
                </a:lnTo>
                <a:lnTo>
                  <a:pt x="2663" y="1613"/>
                </a:lnTo>
                <a:lnTo>
                  <a:pt x="2724" y="1702"/>
                </a:lnTo>
                <a:lnTo>
                  <a:pt x="2772" y="1766"/>
                </a:lnTo>
                <a:lnTo>
                  <a:pt x="2798" y="1795"/>
                </a:lnTo>
                <a:lnTo>
                  <a:pt x="2831" y="1825"/>
                </a:lnTo>
                <a:lnTo>
                  <a:pt x="2873" y="1860"/>
                </a:lnTo>
                <a:lnTo>
                  <a:pt x="2927" y="1900"/>
                </a:lnTo>
                <a:lnTo>
                  <a:pt x="2994" y="1947"/>
                </a:lnTo>
                <a:lnTo>
                  <a:pt x="3020" y="1964"/>
                </a:lnTo>
                <a:lnTo>
                  <a:pt x="3045" y="1976"/>
                </a:lnTo>
                <a:lnTo>
                  <a:pt x="3071" y="1989"/>
                </a:lnTo>
                <a:lnTo>
                  <a:pt x="3102" y="2000"/>
                </a:lnTo>
                <a:lnTo>
                  <a:pt x="3189" y="2028"/>
                </a:lnTo>
                <a:lnTo>
                  <a:pt x="3235" y="2040"/>
                </a:lnTo>
                <a:lnTo>
                  <a:pt x="3282" y="2050"/>
                </a:lnTo>
                <a:lnTo>
                  <a:pt x="3367" y="2063"/>
                </a:lnTo>
                <a:lnTo>
                  <a:pt x="3429" y="2069"/>
                </a:lnTo>
                <a:lnTo>
                  <a:pt x="3452" y="2070"/>
                </a:lnTo>
                <a:lnTo>
                  <a:pt x="3452" y="2089"/>
                </a:lnTo>
                <a:lnTo>
                  <a:pt x="3427" y="2088"/>
                </a:lnTo>
                <a:lnTo>
                  <a:pt x="3364" y="2082"/>
                </a:lnTo>
                <a:lnTo>
                  <a:pt x="3277" y="2069"/>
                </a:lnTo>
                <a:lnTo>
                  <a:pt x="3231" y="2059"/>
                </a:lnTo>
                <a:lnTo>
                  <a:pt x="3184" y="2046"/>
                </a:lnTo>
                <a:lnTo>
                  <a:pt x="3096" y="2018"/>
                </a:lnTo>
                <a:lnTo>
                  <a:pt x="3063" y="2006"/>
                </a:lnTo>
                <a:lnTo>
                  <a:pt x="3035" y="1993"/>
                </a:lnTo>
                <a:lnTo>
                  <a:pt x="3009" y="1980"/>
                </a:lnTo>
                <a:lnTo>
                  <a:pt x="2983" y="1963"/>
                </a:lnTo>
                <a:lnTo>
                  <a:pt x="2915" y="1916"/>
                </a:lnTo>
                <a:lnTo>
                  <a:pt x="2860" y="1875"/>
                </a:lnTo>
                <a:lnTo>
                  <a:pt x="2818" y="1840"/>
                </a:lnTo>
                <a:lnTo>
                  <a:pt x="2784" y="1808"/>
                </a:lnTo>
                <a:lnTo>
                  <a:pt x="2756" y="1778"/>
                </a:lnTo>
                <a:lnTo>
                  <a:pt x="2708" y="1713"/>
                </a:lnTo>
                <a:lnTo>
                  <a:pt x="2648" y="1624"/>
                </a:lnTo>
                <a:lnTo>
                  <a:pt x="2595" y="1546"/>
                </a:lnTo>
                <a:lnTo>
                  <a:pt x="2555" y="1481"/>
                </a:lnTo>
                <a:lnTo>
                  <a:pt x="2522" y="1423"/>
                </a:lnTo>
                <a:lnTo>
                  <a:pt x="2496" y="1367"/>
                </a:lnTo>
                <a:lnTo>
                  <a:pt x="2446" y="1253"/>
                </a:lnTo>
                <a:lnTo>
                  <a:pt x="2381" y="1106"/>
                </a:lnTo>
                <a:lnTo>
                  <a:pt x="2337" y="1010"/>
                </a:lnTo>
                <a:lnTo>
                  <a:pt x="2302" y="927"/>
                </a:lnTo>
                <a:lnTo>
                  <a:pt x="2247" y="784"/>
                </a:lnTo>
                <a:lnTo>
                  <a:pt x="2193" y="648"/>
                </a:lnTo>
                <a:lnTo>
                  <a:pt x="2158" y="571"/>
                </a:lnTo>
                <a:lnTo>
                  <a:pt x="2115" y="483"/>
                </a:lnTo>
                <a:lnTo>
                  <a:pt x="2087" y="420"/>
                </a:lnTo>
                <a:lnTo>
                  <a:pt x="2063" y="356"/>
                </a:lnTo>
                <a:lnTo>
                  <a:pt x="2041" y="293"/>
                </a:lnTo>
                <a:lnTo>
                  <a:pt x="2018" y="233"/>
                </a:lnTo>
                <a:lnTo>
                  <a:pt x="1991" y="177"/>
                </a:lnTo>
                <a:lnTo>
                  <a:pt x="1975" y="150"/>
                </a:lnTo>
                <a:lnTo>
                  <a:pt x="1957" y="126"/>
                </a:lnTo>
                <a:lnTo>
                  <a:pt x="1936" y="104"/>
                </a:lnTo>
                <a:lnTo>
                  <a:pt x="1912" y="82"/>
                </a:lnTo>
                <a:lnTo>
                  <a:pt x="1886" y="64"/>
                </a:lnTo>
                <a:lnTo>
                  <a:pt x="1855" y="48"/>
                </a:lnTo>
                <a:lnTo>
                  <a:pt x="1825" y="36"/>
                </a:lnTo>
                <a:lnTo>
                  <a:pt x="1793" y="27"/>
                </a:lnTo>
                <a:lnTo>
                  <a:pt x="1760" y="22"/>
                </a:lnTo>
                <a:lnTo>
                  <a:pt x="1726" y="20"/>
                </a:lnTo>
                <a:lnTo>
                  <a:pt x="1693" y="22"/>
                </a:lnTo>
                <a:lnTo>
                  <a:pt x="1661" y="27"/>
                </a:lnTo>
                <a:lnTo>
                  <a:pt x="1628" y="36"/>
                </a:lnTo>
                <a:lnTo>
                  <a:pt x="1598" y="47"/>
                </a:lnTo>
                <a:lnTo>
                  <a:pt x="1567" y="64"/>
                </a:lnTo>
                <a:lnTo>
                  <a:pt x="1540" y="82"/>
                </a:lnTo>
                <a:lnTo>
                  <a:pt x="1515" y="103"/>
                </a:lnTo>
                <a:lnTo>
                  <a:pt x="1495" y="126"/>
                </a:lnTo>
                <a:lnTo>
                  <a:pt x="1476" y="150"/>
                </a:lnTo>
                <a:lnTo>
                  <a:pt x="1461" y="177"/>
                </a:lnTo>
                <a:lnTo>
                  <a:pt x="1433" y="233"/>
                </a:lnTo>
                <a:lnTo>
                  <a:pt x="1410" y="294"/>
                </a:lnTo>
                <a:lnTo>
                  <a:pt x="1388" y="356"/>
                </a:lnTo>
                <a:lnTo>
                  <a:pt x="1365" y="421"/>
                </a:lnTo>
                <a:lnTo>
                  <a:pt x="1337" y="483"/>
                </a:lnTo>
                <a:lnTo>
                  <a:pt x="1295" y="569"/>
                </a:lnTo>
                <a:lnTo>
                  <a:pt x="1260" y="645"/>
                </a:lnTo>
                <a:lnTo>
                  <a:pt x="1204" y="786"/>
                </a:lnTo>
                <a:lnTo>
                  <a:pt x="1148" y="931"/>
                </a:lnTo>
                <a:lnTo>
                  <a:pt x="1113" y="1013"/>
                </a:lnTo>
                <a:lnTo>
                  <a:pt x="1071" y="1106"/>
                </a:lnTo>
                <a:lnTo>
                  <a:pt x="1007" y="1251"/>
                </a:lnTo>
                <a:lnTo>
                  <a:pt x="956" y="1367"/>
                </a:lnTo>
                <a:lnTo>
                  <a:pt x="929" y="1423"/>
                </a:lnTo>
                <a:lnTo>
                  <a:pt x="897" y="1482"/>
                </a:lnTo>
                <a:lnTo>
                  <a:pt x="856" y="1548"/>
                </a:lnTo>
                <a:lnTo>
                  <a:pt x="804" y="1624"/>
                </a:lnTo>
                <a:lnTo>
                  <a:pt x="744" y="1712"/>
                </a:lnTo>
                <a:lnTo>
                  <a:pt x="719" y="1747"/>
                </a:lnTo>
                <a:lnTo>
                  <a:pt x="694" y="1778"/>
                </a:lnTo>
                <a:lnTo>
                  <a:pt x="666" y="1809"/>
                </a:lnTo>
                <a:lnTo>
                  <a:pt x="633" y="1840"/>
                </a:lnTo>
                <a:lnTo>
                  <a:pt x="590" y="1876"/>
                </a:lnTo>
                <a:lnTo>
                  <a:pt x="537" y="1916"/>
                </a:lnTo>
                <a:lnTo>
                  <a:pt x="469" y="1963"/>
                </a:lnTo>
                <a:lnTo>
                  <a:pt x="443" y="1980"/>
                </a:lnTo>
                <a:lnTo>
                  <a:pt x="416" y="1994"/>
                </a:lnTo>
                <a:lnTo>
                  <a:pt x="356" y="2018"/>
                </a:lnTo>
                <a:lnTo>
                  <a:pt x="268" y="2046"/>
                </a:lnTo>
                <a:lnTo>
                  <a:pt x="221" y="2059"/>
                </a:lnTo>
                <a:lnTo>
                  <a:pt x="174" y="2069"/>
                </a:lnTo>
                <a:lnTo>
                  <a:pt x="88" y="2082"/>
                </a:lnTo>
                <a:lnTo>
                  <a:pt x="24" y="2088"/>
                </a:lnTo>
                <a:lnTo>
                  <a:pt x="0" y="2089"/>
                </a:lnTo>
                <a:lnTo>
                  <a:pt x="0" y="207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5" name="Elipse 174"/>
          <p:cNvSpPr/>
          <p:nvPr/>
        </p:nvSpPr>
        <p:spPr>
          <a:xfrm>
            <a:off x="3836988" y="4810125"/>
            <a:ext cx="785812" cy="6429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AutoShape 4"/>
          <p:cNvSpPr>
            <a:spLocks noChangeAspect="1" noChangeArrowheads="1" noTextEdit="1"/>
          </p:cNvSpPr>
          <p:nvPr/>
        </p:nvSpPr>
        <p:spPr bwMode="auto">
          <a:xfrm>
            <a:off x="285750" y="671513"/>
            <a:ext cx="85725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495925" y="4824413"/>
            <a:ext cx="785813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1381" name="AutoShape 8"/>
          <p:cNvSpPr>
            <a:spLocks noChangeAspect="1" noChangeArrowheads="1" noTextEdit="1"/>
          </p:cNvSpPr>
          <p:nvPr/>
        </p:nvSpPr>
        <p:spPr bwMode="auto">
          <a:xfrm>
            <a:off x="265113" y="714375"/>
            <a:ext cx="8521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2" name="Rectangle 10"/>
          <p:cNvSpPr>
            <a:spLocks noChangeArrowheads="1"/>
          </p:cNvSpPr>
          <p:nvPr/>
        </p:nvSpPr>
        <p:spPr bwMode="auto">
          <a:xfrm>
            <a:off x="295275" y="792163"/>
            <a:ext cx="8461375" cy="5319712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3" name="Freeform 11"/>
          <p:cNvSpPr>
            <a:spLocks noEditPoints="1"/>
          </p:cNvSpPr>
          <p:nvPr/>
        </p:nvSpPr>
        <p:spPr bwMode="auto">
          <a:xfrm>
            <a:off x="273050" y="768350"/>
            <a:ext cx="8505825" cy="5367338"/>
          </a:xfrm>
          <a:custGeom>
            <a:avLst/>
            <a:gdLst>
              <a:gd name="T0" fmla="*/ 0 w 8816"/>
              <a:gd name="T1" fmla="*/ 2147483646 h 5568"/>
              <a:gd name="T2" fmla="*/ 2147483646 w 8816"/>
              <a:gd name="T3" fmla="*/ 0 h 5568"/>
              <a:gd name="T4" fmla="*/ 2147483646 w 8816"/>
              <a:gd name="T5" fmla="*/ 0 h 5568"/>
              <a:gd name="T6" fmla="*/ 2147483646 w 8816"/>
              <a:gd name="T7" fmla="*/ 2147483646 h 5568"/>
              <a:gd name="T8" fmla="*/ 2147483646 w 8816"/>
              <a:gd name="T9" fmla="*/ 2147483646 h 5568"/>
              <a:gd name="T10" fmla="*/ 2147483646 w 8816"/>
              <a:gd name="T11" fmla="*/ 2147483646 h 5568"/>
              <a:gd name="T12" fmla="*/ 2147483646 w 8816"/>
              <a:gd name="T13" fmla="*/ 2147483646 h 5568"/>
              <a:gd name="T14" fmla="*/ 0 w 8816"/>
              <a:gd name="T15" fmla="*/ 2147483646 h 5568"/>
              <a:gd name="T16" fmla="*/ 0 w 8816"/>
              <a:gd name="T17" fmla="*/ 2147483646 h 5568"/>
              <a:gd name="T18" fmla="*/ 2147483646 w 8816"/>
              <a:gd name="T19" fmla="*/ 2147483646 h 5568"/>
              <a:gd name="T20" fmla="*/ 2147483646 w 8816"/>
              <a:gd name="T21" fmla="*/ 2147483646 h 5568"/>
              <a:gd name="T22" fmla="*/ 2147483646 w 8816"/>
              <a:gd name="T23" fmla="*/ 2147483646 h 5568"/>
              <a:gd name="T24" fmla="*/ 2147483646 w 8816"/>
              <a:gd name="T25" fmla="*/ 2147483646 h 5568"/>
              <a:gd name="T26" fmla="*/ 2147483646 w 8816"/>
              <a:gd name="T27" fmla="*/ 2147483646 h 5568"/>
              <a:gd name="T28" fmla="*/ 2147483646 w 8816"/>
              <a:gd name="T29" fmla="*/ 2147483646 h 5568"/>
              <a:gd name="T30" fmla="*/ 2147483646 w 8816"/>
              <a:gd name="T31" fmla="*/ 2147483646 h 5568"/>
              <a:gd name="T32" fmla="*/ 2147483646 w 8816"/>
              <a:gd name="T33" fmla="*/ 2147483646 h 5568"/>
              <a:gd name="T34" fmla="*/ 2147483646 w 8816"/>
              <a:gd name="T35" fmla="*/ 2147483646 h 55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16"/>
              <a:gd name="T55" fmla="*/ 0 h 5568"/>
              <a:gd name="T56" fmla="*/ 8816 w 8816"/>
              <a:gd name="T57" fmla="*/ 5568 h 55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16" h="5568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8792" y="0"/>
                </a:lnTo>
                <a:cubicBezTo>
                  <a:pt x="8806" y="0"/>
                  <a:pt x="8816" y="11"/>
                  <a:pt x="8816" y="24"/>
                </a:cubicBezTo>
                <a:lnTo>
                  <a:pt x="8816" y="5544"/>
                </a:lnTo>
                <a:cubicBezTo>
                  <a:pt x="8816" y="5558"/>
                  <a:pt x="8806" y="5568"/>
                  <a:pt x="8792" y="5568"/>
                </a:cubicBezTo>
                <a:lnTo>
                  <a:pt x="24" y="5568"/>
                </a:lnTo>
                <a:cubicBezTo>
                  <a:pt x="11" y="5568"/>
                  <a:pt x="0" y="5558"/>
                  <a:pt x="0" y="5544"/>
                </a:cubicBezTo>
                <a:lnTo>
                  <a:pt x="0" y="24"/>
                </a:lnTo>
                <a:close/>
                <a:moveTo>
                  <a:pt x="48" y="5544"/>
                </a:moveTo>
                <a:lnTo>
                  <a:pt x="24" y="5520"/>
                </a:lnTo>
                <a:lnTo>
                  <a:pt x="8792" y="5520"/>
                </a:lnTo>
                <a:lnTo>
                  <a:pt x="8768" y="5544"/>
                </a:lnTo>
                <a:lnTo>
                  <a:pt x="8768" y="24"/>
                </a:lnTo>
                <a:lnTo>
                  <a:pt x="879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544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84" name="Rectangle 12"/>
          <p:cNvSpPr>
            <a:spLocks noChangeArrowheads="1"/>
          </p:cNvSpPr>
          <p:nvPr/>
        </p:nvSpPr>
        <p:spPr bwMode="auto">
          <a:xfrm>
            <a:off x="1677988" y="1370013"/>
            <a:ext cx="6746875" cy="3408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5" name="Rectangle 13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6" name="Rectangle 14"/>
          <p:cNvSpPr>
            <a:spLocks noChangeArrowheads="1"/>
          </p:cNvSpPr>
          <p:nvPr/>
        </p:nvSpPr>
        <p:spPr bwMode="auto">
          <a:xfrm>
            <a:off x="50434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7" name="Rectangle 15"/>
          <p:cNvSpPr>
            <a:spLocks noChangeArrowheads="1"/>
          </p:cNvSpPr>
          <p:nvPr/>
        </p:nvSpPr>
        <p:spPr bwMode="auto">
          <a:xfrm>
            <a:off x="58928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88" name="Freeform 16"/>
          <p:cNvSpPr>
            <a:spLocks/>
          </p:cNvSpPr>
          <p:nvPr/>
        </p:nvSpPr>
        <p:spPr bwMode="auto">
          <a:xfrm>
            <a:off x="6726238" y="1377950"/>
            <a:ext cx="30162" cy="3408363"/>
          </a:xfrm>
          <a:custGeom>
            <a:avLst/>
            <a:gdLst>
              <a:gd name="T0" fmla="*/ 0 w 19"/>
              <a:gd name="T1" fmla="*/ 2147483646 h 2147"/>
              <a:gd name="T2" fmla="*/ 2147483646 w 19"/>
              <a:gd name="T3" fmla="*/ 0 h 2147"/>
              <a:gd name="T4" fmla="*/ 2147483646 w 19"/>
              <a:gd name="T5" fmla="*/ 0 h 2147"/>
              <a:gd name="T6" fmla="*/ 2147483646 w 19"/>
              <a:gd name="T7" fmla="*/ 2147483646 h 2147"/>
              <a:gd name="T8" fmla="*/ 0 w 19"/>
              <a:gd name="T9" fmla="*/ 2147483646 h 2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47"/>
              <a:gd name="T17" fmla="*/ 19 w 19"/>
              <a:gd name="T18" fmla="*/ 2147 h 2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47">
                <a:moveTo>
                  <a:pt x="0" y="2147"/>
                </a:moveTo>
                <a:lnTo>
                  <a:pt x="10" y="0"/>
                </a:lnTo>
                <a:lnTo>
                  <a:pt x="19" y="0"/>
                </a:lnTo>
                <a:lnTo>
                  <a:pt x="10" y="2147"/>
                </a:lnTo>
                <a:lnTo>
                  <a:pt x="0" y="2147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89" name="Rectangle 17"/>
          <p:cNvSpPr>
            <a:spLocks noChangeArrowheads="1"/>
          </p:cNvSpPr>
          <p:nvPr/>
        </p:nvSpPr>
        <p:spPr bwMode="auto">
          <a:xfrm>
            <a:off x="75755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0" name="Rectangle 18"/>
          <p:cNvSpPr>
            <a:spLocks noChangeArrowheads="1"/>
          </p:cNvSpPr>
          <p:nvPr/>
        </p:nvSpPr>
        <p:spPr bwMode="auto">
          <a:xfrm>
            <a:off x="5027613" y="1370013"/>
            <a:ext cx="31750" cy="3408362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1" name="Rectangle 19"/>
          <p:cNvSpPr>
            <a:spLocks noChangeArrowheads="1"/>
          </p:cNvSpPr>
          <p:nvPr/>
        </p:nvSpPr>
        <p:spPr bwMode="auto">
          <a:xfrm>
            <a:off x="421005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2" name="Rectangle 20"/>
          <p:cNvSpPr>
            <a:spLocks noChangeArrowheads="1"/>
          </p:cNvSpPr>
          <p:nvPr/>
        </p:nvSpPr>
        <p:spPr bwMode="auto">
          <a:xfrm>
            <a:off x="3360738" y="1377950"/>
            <a:ext cx="15875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3" name="Rectangle 21"/>
          <p:cNvSpPr>
            <a:spLocks noChangeArrowheads="1"/>
          </p:cNvSpPr>
          <p:nvPr/>
        </p:nvSpPr>
        <p:spPr bwMode="auto">
          <a:xfrm>
            <a:off x="2527300" y="1377950"/>
            <a:ext cx="14288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394" name="Freeform 22"/>
          <p:cNvSpPr>
            <a:spLocks noEditPoints="1"/>
          </p:cNvSpPr>
          <p:nvPr/>
        </p:nvSpPr>
        <p:spPr bwMode="auto">
          <a:xfrm>
            <a:off x="1685925" y="4438650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5" name="Freeform 23"/>
          <p:cNvSpPr>
            <a:spLocks noEditPoints="1"/>
          </p:cNvSpPr>
          <p:nvPr/>
        </p:nvSpPr>
        <p:spPr bwMode="auto">
          <a:xfrm>
            <a:off x="1685925" y="4100513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6" name="Freeform 24"/>
          <p:cNvSpPr>
            <a:spLocks noEditPoints="1"/>
          </p:cNvSpPr>
          <p:nvPr/>
        </p:nvSpPr>
        <p:spPr bwMode="auto">
          <a:xfrm>
            <a:off x="1685925" y="376078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7" name="Freeform 25"/>
          <p:cNvSpPr>
            <a:spLocks noEditPoints="1"/>
          </p:cNvSpPr>
          <p:nvPr/>
        </p:nvSpPr>
        <p:spPr bwMode="auto">
          <a:xfrm>
            <a:off x="1685925" y="3421063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8" name="Freeform 26"/>
          <p:cNvSpPr>
            <a:spLocks noEditPoints="1"/>
          </p:cNvSpPr>
          <p:nvPr/>
        </p:nvSpPr>
        <p:spPr bwMode="auto">
          <a:xfrm>
            <a:off x="1685925" y="3081338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399" name="Freeform 27"/>
          <p:cNvSpPr>
            <a:spLocks noEditPoints="1"/>
          </p:cNvSpPr>
          <p:nvPr/>
        </p:nvSpPr>
        <p:spPr bwMode="auto">
          <a:xfrm>
            <a:off x="1685925" y="2743200"/>
            <a:ext cx="6745288" cy="14288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00" name="Freeform 28"/>
          <p:cNvSpPr>
            <a:spLocks noEditPoints="1"/>
          </p:cNvSpPr>
          <p:nvPr/>
        </p:nvSpPr>
        <p:spPr bwMode="auto">
          <a:xfrm>
            <a:off x="1685925" y="2387600"/>
            <a:ext cx="6745288" cy="31750"/>
          </a:xfrm>
          <a:custGeom>
            <a:avLst/>
            <a:gdLst>
              <a:gd name="T0" fmla="*/ 2147483646 w 4249"/>
              <a:gd name="T1" fmla="*/ 2147483646 h 20"/>
              <a:gd name="T2" fmla="*/ 2147483646 w 4249"/>
              <a:gd name="T3" fmla="*/ 2147483646 h 20"/>
              <a:gd name="T4" fmla="*/ 2147483646 w 4249"/>
              <a:gd name="T5" fmla="*/ 2147483646 h 20"/>
              <a:gd name="T6" fmla="*/ 2147483646 w 4249"/>
              <a:gd name="T7" fmla="*/ 2147483646 h 20"/>
              <a:gd name="T8" fmla="*/ 2147483646 w 4249"/>
              <a:gd name="T9" fmla="*/ 2147483646 h 20"/>
              <a:gd name="T10" fmla="*/ 2147483646 w 4249"/>
              <a:gd name="T11" fmla="*/ 2147483646 h 20"/>
              <a:gd name="T12" fmla="*/ 2147483646 w 4249"/>
              <a:gd name="T13" fmla="*/ 2147483646 h 20"/>
              <a:gd name="T14" fmla="*/ 2147483646 w 4249"/>
              <a:gd name="T15" fmla="*/ 2147483646 h 20"/>
              <a:gd name="T16" fmla="*/ 2147483646 w 4249"/>
              <a:gd name="T17" fmla="*/ 2147483646 h 20"/>
              <a:gd name="T18" fmla="*/ 2147483646 w 4249"/>
              <a:gd name="T19" fmla="*/ 2147483646 h 20"/>
              <a:gd name="T20" fmla="*/ 2147483646 w 4249"/>
              <a:gd name="T21" fmla="*/ 2147483646 h 20"/>
              <a:gd name="T22" fmla="*/ 2147483646 w 4249"/>
              <a:gd name="T23" fmla="*/ 2147483646 h 20"/>
              <a:gd name="T24" fmla="*/ 2147483646 w 4249"/>
              <a:gd name="T25" fmla="*/ 2147483646 h 20"/>
              <a:gd name="T26" fmla="*/ 2147483646 w 4249"/>
              <a:gd name="T27" fmla="*/ 2147483646 h 20"/>
              <a:gd name="T28" fmla="*/ 2147483646 w 4249"/>
              <a:gd name="T29" fmla="*/ 2147483646 h 20"/>
              <a:gd name="T30" fmla="*/ 2147483646 w 4249"/>
              <a:gd name="T31" fmla="*/ 2147483646 h 20"/>
              <a:gd name="T32" fmla="*/ 2147483646 w 4249"/>
              <a:gd name="T33" fmla="*/ 2147483646 h 20"/>
              <a:gd name="T34" fmla="*/ 2147483646 w 4249"/>
              <a:gd name="T35" fmla="*/ 2147483646 h 20"/>
              <a:gd name="T36" fmla="*/ 2147483646 w 4249"/>
              <a:gd name="T37" fmla="*/ 2147483646 h 20"/>
              <a:gd name="T38" fmla="*/ 2147483646 w 4249"/>
              <a:gd name="T39" fmla="*/ 2147483646 h 20"/>
              <a:gd name="T40" fmla="*/ 2147483646 w 4249"/>
              <a:gd name="T41" fmla="*/ 2147483646 h 20"/>
              <a:gd name="T42" fmla="*/ 2147483646 w 4249"/>
              <a:gd name="T43" fmla="*/ 2147483646 h 20"/>
              <a:gd name="T44" fmla="*/ 2147483646 w 4249"/>
              <a:gd name="T45" fmla="*/ 2147483646 h 20"/>
              <a:gd name="T46" fmla="*/ 2147483646 w 4249"/>
              <a:gd name="T47" fmla="*/ 2147483646 h 20"/>
              <a:gd name="T48" fmla="*/ 2147483646 w 4249"/>
              <a:gd name="T49" fmla="*/ 2147483646 h 20"/>
              <a:gd name="T50" fmla="*/ 2147483646 w 4249"/>
              <a:gd name="T51" fmla="*/ 2147483646 h 20"/>
              <a:gd name="T52" fmla="*/ 2147483646 w 4249"/>
              <a:gd name="T53" fmla="*/ 2147483646 h 20"/>
              <a:gd name="T54" fmla="*/ 2147483646 w 4249"/>
              <a:gd name="T55" fmla="*/ 2147483646 h 20"/>
              <a:gd name="T56" fmla="*/ 2147483646 w 4249"/>
              <a:gd name="T57" fmla="*/ 2147483646 h 20"/>
              <a:gd name="T58" fmla="*/ 2147483646 w 4249"/>
              <a:gd name="T59" fmla="*/ 2147483646 h 20"/>
              <a:gd name="T60" fmla="*/ 2147483646 w 4249"/>
              <a:gd name="T61" fmla="*/ 2147483646 h 20"/>
              <a:gd name="T62" fmla="*/ 2147483646 w 4249"/>
              <a:gd name="T63" fmla="*/ 2147483646 h 20"/>
              <a:gd name="T64" fmla="*/ 2147483646 w 4249"/>
              <a:gd name="T65" fmla="*/ 2147483646 h 20"/>
              <a:gd name="T66" fmla="*/ 2147483646 w 4249"/>
              <a:gd name="T67" fmla="*/ 2147483646 h 20"/>
              <a:gd name="T68" fmla="*/ 2147483646 w 4249"/>
              <a:gd name="T69" fmla="*/ 2147483646 h 20"/>
              <a:gd name="T70" fmla="*/ 2147483646 w 4249"/>
              <a:gd name="T71" fmla="*/ 2147483646 h 20"/>
              <a:gd name="T72" fmla="*/ 2147483646 w 4249"/>
              <a:gd name="T73" fmla="*/ 2147483646 h 20"/>
              <a:gd name="T74" fmla="*/ 2147483646 w 4249"/>
              <a:gd name="T75" fmla="*/ 2147483646 h 20"/>
              <a:gd name="T76" fmla="*/ 2147483646 w 4249"/>
              <a:gd name="T77" fmla="*/ 2147483646 h 20"/>
              <a:gd name="T78" fmla="*/ 2147483646 w 4249"/>
              <a:gd name="T79" fmla="*/ 2147483646 h 20"/>
              <a:gd name="T80" fmla="*/ 2147483646 w 4249"/>
              <a:gd name="T81" fmla="*/ 2147483646 h 20"/>
              <a:gd name="T82" fmla="*/ 2147483646 w 4249"/>
              <a:gd name="T83" fmla="*/ 2147483646 h 20"/>
              <a:gd name="T84" fmla="*/ 2147483646 w 4249"/>
              <a:gd name="T85" fmla="*/ 2147483646 h 20"/>
              <a:gd name="T86" fmla="*/ 2147483646 w 4249"/>
              <a:gd name="T87" fmla="*/ 2147483646 h 20"/>
              <a:gd name="T88" fmla="*/ 2147483646 w 4249"/>
              <a:gd name="T89" fmla="*/ 2147483646 h 20"/>
              <a:gd name="T90" fmla="*/ 2147483646 w 4249"/>
              <a:gd name="T91" fmla="*/ 2147483646 h 20"/>
              <a:gd name="T92" fmla="*/ 2147483646 w 4249"/>
              <a:gd name="T93" fmla="*/ 2147483646 h 20"/>
              <a:gd name="T94" fmla="*/ 2147483646 w 4249"/>
              <a:gd name="T95" fmla="*/ 2147483646 h 20"/>
              <a:gd name="T96" fmla="*/ 2147483646 w 4249"/>
              <a:gd name="T97" fmla="*/ 2147483646 h 20"/>
              <a:gd name="T98" fmla="*/ 2147483646 w 4249"/>
              <a:gd name="T99" fmla="*/ 2147483646 h 20"/>
              <a:gd name="T100" fmla="*/ 2147483646 w 4249"/>
              <a:gd name="T101" fmla="*/ 2147483646 h 20"/>
              <a:gd name="T102" fmla="*/ 2147483646 w 4249"/>
              <a:gd name="T103" fmla="*/ 2147483646 h 20"/>
              <a:gd name="T104" fmla="*/ 2147483646 w 4249"/>
              <a:gd name="T105" fmla="*/ 2147483646 h 20"/>
              <a:gd name="T106" fmla="*/ 2147483646 w 4249"/>
              <a:gd name="T107" fmla="*/ 2147483646 h 20"/>
              <a:gd name="T108" fmla="*/ 2147483646 w 4249"/>
              <a:gd name="T109" fmla="*/ 2147483646 h 20"/>
              <a:gd name="T110" fmla="*/ 2147483646 w 4249"/>
              <a:gd name="T111" fmla="*/ 2147483646 h 20"/>
              <a:gd name="T112" fmla="*/ 2147483646 w 4249"/>
              <a:gd name="T113" fmla="*/ 2147483646 h 20"/>
              <a:gd name="T114" fmla="*/ 2147483646 w 4249"/>
              <a:gd name="T115" fmla="*/ 2147483646 h 20"/>
              <a:gd name="T116" fmla="*/ 2147483646 w 4249"/>
              <a:gd name="T117" fmla="*/ 2147483646 h 20"/>
              <a:gd name="T118" fmla="*/ 2147483646 w 4249"/>
              <a:gd name="T119" fmla="*/ 2147483646 h 20"/>
              <a:gd name="T120" fmla="*/ 2147483646 w 4249"/>
              <a:gd name="T121" fmla="*/ 2147483646 h 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20"/>
              <a:gd name="T185" fmla="*/ 4249 w 4249"/>
              <a:gd name="T186" fmla="*/ 20 h 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20">
                <a:moveTo>
                  <a:pt x="0" y="0"/>
                </a:moveTo>
                <a:lnTo>
                  <a:pt x="29" y="1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1"/>
                </a:moveTo>
                <a:lnTo>
                  <a:pt x="68" y="1"/>
                </a:lnTo>
                <a:lnTo>
                  <a:pt x="68" y="10"/>
                </a:lnTo>
                <a:lnTo>
                  <a:pt x="39" y="10"/>
                </a:lnTo>
                <a:lnTo>
                  <a:pt x="39" y="1"/>
                </a:lnTo>
                <a:close/>
                <a:moveTo>
                  <a:pt x="78" y="1"/>
                </a:moveTo>
                <a:lnTo>
                  <a:pt x="107" y="1"/>
                </a:lnTo>
                <a:lnTo>
                  <a:pt x="107" y="10"/>
                </a:lnTo>
                <a:lnTo>
                  <a:pt x="78" y="10"/>
                </a:lnTo>
                <a:lnTo>
                  <a:pt x="78" y="1"/>
                </a:lnTo>
                <a:close/>
                <a:moveTo>
                  <a:pt x="117" y="1"/>
                </a:moveTo>
                <a:lnTo>
                  <a:pt x="146" y="1"/>
                </a:lnTo>
                <a:lnTo>
                  <a:pt x="146" y="10"/>
                </a:lnTo>
                <a:lnTo>
                  <a:pt x="117" y="10"/>
                </a:lnTo>
                <a:lnTo>
                  <a:pt x="117" y="1"/>
                </a:lnTo>
                <a:close/>
                <a:moveTo>
                  <a:pt x="156" y="1"/>
                </a:moveTo>
                <a:lnTo>
                  <a:pt x="185" y="1"/>
                </a:lnTo>
                <a:lnTo>
                  <a:pt x="185" y="10"/>
                </a:lnTo>
                <a:lnTo>
                  <a:pt x="156" y="10"/>
                </a:lnTo>
                <a:lnTo>
                  <a:pt x="156" y="1"/>
                </a:lnTo>
                <a:close/>
                <a:moveTo>
                  <a:pt x="195" y="1"/>
                </a:moveTo>
                <a:lnTo>
                  <a:pt x="224" y="1"/>
                </a:lnTo>
                <a:lnTo>
                  <a:pt x="224" y="10"/>
                </a:lnTo>
                <a:lnTo>
                  <a:pt x="195" y="10"/>
                </a:lnTo>
                <a:lnTo>
                  <a:pt x="195" y="1"/>
                </a:lnTo>
                <a:close/>
                <a:moveTo>
                  <a:pt x="234" y="1"/>
                </a:moveTo>
                <a:lnTo>
                  <a:pt x="263" y="1"/>
                </a:lnTo>
                <a:lnTo>
                  <a:pt x="263" y="10"/>
                </a:lnTo>
                <a:lnTo>
                  <a:pt x="234" y="10"/>
                </a:lnTo>
                <a:lnTo>
                  <a:pt x="234" y="1"/>
                </a:lnTo>
                <a:close/>
                <a:moveTo>
                  <a:pt x="273" y="1"/>
                </a:moveTo>
                <a:lnTo>
                  <a:pt x="302" y="1"/>
                </a:lnTo>
                <a:lnTo>
                  <a:pt x="302" y="11"/>
                </a:lnTo>
                <a:lnTo>
                  <a:pt x="273" y="11"/>
                </a:lnTo>
                <a:lnTo>
                  <a:pt x="273" y="1"/>
                </a:lnTo>
                <a:close/>
                <a:moveTo>
                  <a:pt x="311" y="1"/>
                </a:moveTo>
                <a:lnTo>
                  <a:pt x="341" y="1"/>
                </a:lnTo>
                <a:lnTo>
                  <a:pt x="341" y="11"/>
                </a:lnTo>
                <a:lnTo>
                  <a:pt x="311" y="11"/>
                </a:lnTo>
                <a:lnTo>
                  <a:pt x="311" y="1"/>
                </a:lnTo>
                <a:close/>
                <a:moveTo>
                  <a:pt x="350" y="1"/>
                </a:moveTo>
                <a:lnTo>
                  <a:pt x="380" y="1"/>
                </a:lnTo>
                <a:lnTo>
                  <a:pt x="380" y="11"/>
                </a:lnTo>
                <a:lnTo>
                  <a:pt x="350" y="11"/>
                </a:lnTo>
                <a:lnTo>
                  <a:pt x="350" y="1"/>
                </a:lnTo>
                <a:close/>
                <a:moveTo>
                  <a:pt x="389" y="1"/>
                </a:moveTo>
                <a:lnTo>
                  <a:pt x="418" y="1"/>
                </a:lnTo>
                <a:lnTo>
                  <a:pt x="418" y="11"/>
                </a:lnTo>
                <a:lnTo>
                  <a:pt x="389" y="11"/>
                </a:lnTo>
                <a:lnTo>
                  <a:pt x="389" y="1"/>
                </a:lnTo>
                <a:close/>
                <a:moveTo>
                  <a:pt x="428" y="1"/>
                </a:moveTo>
                <a:lnTo>
                  <a:pt x="457" y="1"/>
                </a:lnTo>
                <a:lnTo>
                  <a:pt x="457" y="11"/>
                </a:lnTo>
                <a:lnTo>
                  <a:pt x="428" y="11"/>
                </a:lnTo>
                <a:lnTo>
                  <a:pt x="428" y="1"/>
                </a:lnTo>
                <a:close/>
                <a:moveTo>
                  <a:pt x="467" y="1"/>
                </a:moveTo>
                <a:lnTo>
                  <a:pt x="496" y="1"/>
                </a:lnTo>
                <a:lnTo>
                  <a:pt x="496" y="11"/>
                </a:lnTo>
                <a:lnTo>
                  <a:pt x="467" y="11"/>
                </a:lnTo>
                <a:lnTo>
                  <a:pt x="467" y="1"/>
                </a:lnTo>
                <a:close/>
                <a:moveTo>
                  <a:pt x="506" y="1"/>
                </a:moveTo>
                <a:lnTo>
                  <a:pt x="535" y="1"/>
                </a:lnTo>
                <a:lnTo>
                  <a:pt x="535" y="11"/>
                </a:lnTo>
                <a:lnTo>
                  <a:pt x="506" y="11"/>
                </a:lnTo>
                <a:lnTo>
                  <a:pt x="506" y="1"/>
                </a:lnTo>
                <a:close/>
                <a:moveTo>
                  <a:pt x="545" y="2"/>
                </a:moveTo>
                <a:lnTo>
                  <a:pt x="574" y="2"/>
                </a:lnTo>
                <a:lnTo>
                  <a:pt x="574" y="12"/>
                </a:lnTo>
                <a:lnTo>
                  <a:pt x="545" y="12"/>
                </a:lnTo>
                <a:lnTo>
                  <a:pt x="545" y="2"/>
                </a:lnTo>
                <a:close/>
                <a:moveTo>
                  <a:pt x="584" y="2"/>
                </a:moveTo>
                <a:lnTo>
                  <a:pt x="613" y="2"/>
                </a:lnTo>
                <a:lnTo>
                  <a:pt x="613" y="12"/>
                </a:lnTo>
                <a:lnTo>
                  <a:pt x="584" y="12"/>
                </a:lnTo>
                <a:lnTo>
                  <a:pt x="584" y="2"/>
                </a:lnTo>
                <a:close/>
                <a:moveTo>
                  <a:pt x="623" y="2"/>
                </a:moveTo>
                <a:lnTo>
                  <a:pt x="652" y="2"/>
                </a:lnTo>
                <a:lnTo>
                  <a:pt x="652" y="12"/>
                </a:lnTo>
                <a:lnTo>
                  <a:pt x="623" y="12"/>
                </a:lnTo>
                <a:lnTo>
                  <a:pt x="623" y="2"/>
                </a:lnTo>
                <a:close/>
                <a:moveTo>
                  <a:pt x="662" y="2"/>
                </a:moveTo>
                <a:lnTo>
                  <a:pt x="691" y="2"/>
                </a:lnTo>
                <a:lnTo>
                  <a:pt x="691" y="12"/>
                </a:lnTo>
                <a:lnTo>
                  <a:pt x="662" y="12"/>
                </a:lnTo>
                <a:lnTo>
                  <a:pt x="662" y="2"/>
                </a:lnTo>
                <a:close/>
                <a:moveTo>
                  <a:pt x="701" y="2"/>
                </a:moveTo>
                <a:lnTo>
                  <a:pt x="730" y="2"/>
                </a:lnTo>
                <a:lnTo>
                  <a:pt x="730" y="12"/>
                </a:lnTo>
                <a:lnTo>
                  <a:pt x="701" y="12"/>
                </a:lnTo>
                <a:lnTo>
                  <a:pt x="701" y="2"/>
                </a:lnTo>
                <a:close/>
                <a:moveTo>
                  <a:pt x="740" y="2"/>
                </a:moveTo>
                <a:lnTo>
                  <a:pt x="769" y="2"/>
                </a:lnTo>
                <a:lnTo>
                  <a:pt x="769" y="12"/>
                </a:lnTo>
                <a:lnTo>
                  <a:pt x="740" y="12"/>
                </a:lnTo>
                <a:lnTo>
                  <a:pt x="740" y="2"/>
                </a:lnTo>
                <a:close/>
                <a:moveTo>
                  <a:pt x="779" y="2"/>
                </a:moveTo>
                <a:lnTo>
                  <a:pt x="808" y="2"/>
                </a:lnTo>
                <a:lnTo>
                  <a:pt x="808" y="12"/>
                </a:lnTo>
                <a:lnTo>
                  <a:pt x="779" y="12"/>
                </a:lnTo>
                <a:lnTo>
                  <a:pt x="779" y="2"/>
                </a:lnTo>
                <a:close/>
                <a:moveTo>
                  <a:pt x="818" y="3"/>
                </a:moveTo>
                <a:lnTo>
                  <a:pt x="847" y="3"/>
                </a:lnTo>
                <a:lnTo>
                  <a:pt x="847" y="12"/>
                </a:lnTo>
                <a:lnTo>
                  <a:pt x="818" y="12"/>
                </a:lnTo>
                <a:lnTo>
                  <a:pt x="818" y="3"/>
                </a:lnTo>
                <a:close/>
                <a:moveTo>
                  <a:pt x="857" y="3"/>
                </a:moveTo>
                <a:lnTo>
                  <a:pt x="886" y="3"/>
                </a:lnTo>
                <a:lnTo>
                  <a:pt x="886" y="12"/>
                </a:lnTo>
                <a:lnTo>
                  <a:pt x="857" y="12"/>
                </a:lnTo>
                <a:lnTo>
                  <a:pt x="857" y="3"/>
                </a:lnTo>
                <a:close/>
                <a:moveTo>
                  <a:pt x="896" y="3"/>
                </a:moveTo>
                <a:lnTo>
                  <a:pt x="925" y="3"/>
                </a:lnTo>
                <a:lnTo>
                  <a:pt x="925" y="12"/>
                </a:lnTo>
                <a:lnTo>
                  <a:pt x="896" y="12"/>
                </a:lnTo>
                <a:lnTo>
                  <a:pt x="896" y="3"/>
                </a:lnTo>
                <a:close/>
                <a:moveTo>
                  <a:pt x="934" y="3"/>
                </a:moveTo>
                <a:lnTo>
                  <a:pt x="964" y="3"/>
                </a:lnTo>
                <a:lnTo>
                  <a:pt x="964" y="12"/>
                </a:lnTo>
                <a:lnTo>
                  <a:pt x="934" y="12"/>
                </a:lnTo>
                <a:lnTo>
                  <a:pt x="934" y="3"/>
                </a:lnTo>
                <a:close/>
                <a:moveTo>
                  <a:pt x="973" y="3"/>
                </a:moveTo>
                <a:lnTo>
                  <a:pt x="1003" y="3"/>
                </a:lnTo>
                <a:lnTo>
                  <a:pt x="1003" y="12"/>
                </a:lnTo>
                <a:lnTo>
                  <a:pt x="973" y="12"/>
                </a:lnTo>
                <a:lnTo>
                  <a:pt x="973" y="3"/>
                </a:lnTo>
                <a:close/>
                <a:moveTo>
                  <a:pt x="1012" y="3"/>
                </a:moveTo>
                <a:lnTo>
                  <a:pt x="1041" y="3"/>
                </a:lnTo>
                <a:lnTo>
                  <a:pt x="1041" y="12"/>
                </a:lnTo>
                <a:lnTo>
                  <a:pt x="1012" y="12"/>
                </a:lnTo>
                <a:lnTo>
                  <a:pt x="1012" y="3"/>
                </a:lnTo>
                <a:close/>
                <a:moveTo>
                  <a:pt x="1051" y="3"/>
                </a:moveTo>
                <a:lnTo>
                  <a:pt x="1080" y="3"/>
                </a:lnTo>
                <a:lnTo>
                  <a:pt x="1080" y="13"/>
                </a:lnTo>
                <a:lnTo>
                  <a:pt x="1051" y="12"/>
                </a:lnTo>
                <a:lnTo>
                  <a:pt x="1051" y="3"/>
                </a:lnTo>
                <a:close/>
                <a:moveTo>
                  <a:pt x="1090" y="3"/>
                </a:moveTo>
                <a:lnTo>
                  <a:pt x="1119" y="3"/>
                </a:lnTo>
                <a:lnTo>
                  <a:pt x="1119" y="13"/>
                </a:lnTo>
                <a:lnTo>
                  <a:pt x="1090" y="13"/>
                </a:lnTo>
                <a:lnTo>
                  <a:pt x="1090" y="3"/>
                </a:lnTo>
                <a:close/>
                <a:moveTo>
                  <a:pt x="1129" y="3"/>
                </a:moveTo>
                <a:lnTo>
                  <a:pt x="1158" y="3"/>
                </a:lnTo>
                <a:lnTo>
                  <a:pt x="1158" y="13"/>
                </a:lnTo>
                <a:lnTo>
                  <a:pt x="1129" y="13"/>
                </a:lnTo>
                <a:lnTo>
                  <a:pt x="1129" y="3"/>
                </a:lnTo>
                <a:close/>
                <a:moveTo>
                  <a:pt x="1168" y="3"/>
                </a:moveTo>
                <a:lnTo>
                  <a:pt x="1197" y="3"/>
                </a:lnTo>
                <a:lnTo>
                  <a:pt x="1197" y="13"/>
                </a:lnTo>
                <a:lnTo>
                  <a:pt x="1168" y="13"/>
                </a:lnTo>
                <a:lnTo>
                  <a:pt x="1168" y="3"/>
                </a:lnTo>
                <a:close/>
                <a:moveTo>
                  <a:pt x="1207" y="3"/>
                </a:moveTo>
                <a:lnTo>
                  <a:pt x="1237" y="3"/>
                </a:lnTo>
                <a:lnTo>
                  <a:pt x="1236" y="13"/>
                </a:lnTo>
                <a:lnTo>
                  <a:pt x="1207" y="13"/>
                </a:lnTo>
                <a:lnTo>
                  <a:pt x="1207" y="3"/>
                </a:lnTo>
                <a:close/>
                <a:moveTo>
                  <a:pt x="1246" y="3"/>
                </a:moveTo>
                <a:lnTo>
                  <a:pt x="1275" y="3"/>
                </a:lnTo>
                <a:lnTo>
                  <a:pt x="1275" y="13"/>
                </a:lnTo>
                <a:lnTo>
                  <a:pt x="1246" y="13"/>
                </a:lnTo>
                <a:lnTo>
                  <a:pt x="1246" y="3"/>
                </a:lnTo>
                <a:close/>
                <a:moveTo>
                  <a:pt x="1285" y="3"/>
                </a:moveTo>
                <a:lnTo>
                  <a:pt x="1314" y="3"/>
                </a:lnTo>
                <a:lnTo>
                  <a:pt x="1314" y="13"/>
                </a:lnTo>
                <a:lnTo>
                  <a:pt x="1285" y="13"/>
                </a:lnTo>
                <a:lnTo>
                  <a:pt x="1285" y="3"/>
                </a:lnTo>
                <a:close/>
                <a:moveTo>
                  <a:pt x="1324" y="3"/>
                </a:moveTo>
                <a:lnTo>
                  <a:pt x="1353" y="4"/>
                </a:lnTo>
                <a:lnTo>
                  <a:pt x="1353" y="13"/>
                </a:lnTo>
                <a:lnTo>
                  <a:pt x="1324" y="13"/>
                </a:lnTo>
                <a:lnTo>
                  <a:pt x="1324" y="3"/>
                </a:lnTo>
                <a:close/>
                <a:moveTo>
                  <a:pt x="1363" y="4"/>
                </a:moveTo>
                <a:lnTo>
                  <a:pt x="1392" y="4"/>
                </a:lnTo>
                <a:lnTo>
                  <a:pt x="1392" y="13"/>
                </a:lnTo>
                <a:lnTo>
                  <a:pt x="1363" y="13"/>
                </a:lnTo>
                <a:lnTo>
                  <a:pt x="1363" y="4"/>
                </a:lnTo>
                <a:close/>
                <a:moveTo>
                  <a:pt x="1402" y="4"/>
                </a:moveTo>
                <a:lnTo>
                  <a:pt x="1431" y="4"/>
                </a:lnTo>
                <a:lnTo>
                  <a:pt x="1431" y="13"/>
                </a:lnTo>
                <a:lnTo>
                  <a:pt x="1402" y="13"/>
                </a:lnTo>
                <a:lnTo>
                  <a:pt x="1402" y="4"/>
                </a:lnTo>
                <a:close/>
                <a:moveTo>
                  <a:pt x="1441" y="4"/>
                </a:moveTo>
                <a:lnTo>
                  <a:pt x="1470" y="4"/>
                </a:lnTo>
                <a:lnTo>
                  <a:pt x="1470" y="13"/>
                </a:lnTo>
                <a:lnTo>
                  <a:pt x="1441" y="13"/>
                </a:lnTo>
                <a:lnTo>
                  <a:pt x="1441" y="4"/>
                </a:lnTo>
                <a:close/>
                <a:moveTo>
                  <a:pt x="1480" y="4"/>
                </a:moveTo>
                <a:lnTo>
                  <a:pt x="1509" y="4"/>
                </a:lnTo>
                <a:lnTo>
                  <a:pt x="1509" y="13"/>
                </a:lnTo>
                <a:lnTo>
                  <a:pt x="1480" y="13"/>
                </a:lnTo>
                <a:lnTo>
                  <a:pt x="1480" y="4"/>
                </a:lnTo>
                <a:close/>
                <a:moveTo>
                  <a:pt x="1519" y="4"/>
                </a:moveTo>
                <a:lnTo>
                  <a:pt x="1548" y="4"/>
                </a:lnTo>
                <a:lnTo>
                  <a:pt x="1548" y="13"/>
                </a:lnTo>
                <a:lnTo>
                  <a:pt x="1519" y="13"/>
                </a:lnTo>
                <a:lnTo>
                  <a:pt x="1519" y="4"/>
                </a:lnTo>
                <a:close/>
                <a:moveTo>
                  <a:pt x="1557" y="4"/>
                </a:moveTo>
                <a:lnTo>
                  <a:pt x="1587" y="4"/>
                </a:lnTo>
                <a:lnTo>
                  <a:pt x="1587" y="13"/>
                </a:lnTo>
                <a:lnTo>
                  <a:pt x="1557" y="13"/>
                </a:lnTo>
                <a:lnTo>
                  <a:pt x="1557" y="4"/>
                </a:lnTo>
                <a:close/>
                <a:moveTo>
                  <a:pt x="1596" y="4"/>
                </a:moveTo>
                <a:lnTo>
                  <a:pt x="1626" y="4"/>
                </a:lnTo>
                <a:lnTo>
                  <a:pt x="1626" y="14"/>
                </a:lnTo>
                <a:lnTo>
                  <a:pt x="1596" y="13"/>
                </a:lnTo>
                <a:lnTo>
                  <a:pt x="1596" y="4"/>
                </a:lnTo>
                <a:close/>
                <a:moveTo>
                  <a:pt x="1635" y="4"/>
                </a:moveTo>
                <a:lnTo>
                  <a:pt x="1664" y="4"/>
                </a:lnTo>
                <a:lnTo>
                  <a:pt x="1664" y="14"/>
                </a:lnTo>
                <a:lnTo>
                  <a:pt x="1635" y="14"/>
                </a:lnTo>
                <a:lnTo>
                  <a:pt x="1635" y="4"/>
                </a:lnTo>
                <a:close/>
                <a:moveTo>
                  <a:pt x="1674" y="4"/>
                </a:moveTo>
                <a:lnTo>
                  <a:pt x="1703" y="4"/>
                </a:lnTo>
                <a:lnTo>
                  <a:pt x="1703" y="14"/>
                </a:lnTo>
                <a:lnTo>
                  <a:pt x="1674" y="14"/>
                </a:lnTo>
                <a:lnTo>
                  <a:pt x="1674" y="4"/>
                </a:lnTo>
                <a:close/>
                <a:moveTo>
                  <a:pt x="1713" y="4"/>
                </a:moveTo>
                <a:lnTo>
                  <a:pt x="1742" y="4"/>
                </a:lnTo>
                <a:lnTo>
                  <a:pt x="1742" y="14"/>
                </a:lnTo>
                <a:lnTo>
                  <a:pt x="1713" y="14"/>
                </a:lnTo>
                <a:lnTo>
                  <a:pt x="1713" y="4"/>
                </a:lnTo>
                <a:close/>
                <a:moveTo>
                  <a:pt x="1752" y="4"/>
                </a:moveTo>
                <a:lnTo>
                  <a:pt x="1781" y="4"/>
                </a:lnTo>
                <a:lnTo>
                  <a:pt x="1781" y="14"/>
                </a:lnTo>
                <a:lnTo>
                  <a:pt x="1752" y="14"/>
                </a:lnTo>
                <a:lnTo>
                  <a:pt x="1752" y="4"/>
                </a:lnTo>
                <a:close/>
                <a:moveTo>
                  <a:pt x="1791" y="4"/>
                </a:moveTo>
                <a:lnTo>
                  <a:pt x="1820" y="4"/>
                </a:lnTo>
                <a:lnTo>
                  <a:pt x="1820" y="14"/>
                </a:lnTo>
                <a:lnTo>
                  <a:pt x="1791" y="14"/>
                </a:lnTo>
                <a:lnTo>
                  <a:pt x="1791" y="4"/>
                </a:lnTo>
                <a:close/>
                <a:moveTo>
                  <a:pt x="1830" y="4"/>
                </a:moveTo>
                <a:lnTo>
                  <a:pt x="1860" y="4"/>
                </a:lnTo>
                <a:lnTo>
                  <a:pt x="1859" y="14"/>
                </a:lnTo>
                <a:lnTo>
                  <a:pt x="1830" y="14"/>
                </a:lnTo>
                <a:lnTo>
                  <a:pt x="1830" y="4"/>
                </a:lnTo>
                <a:close/>
                <a:moveTo>
                  <a:pt x="1869" y="4"/>
                </a:moveTo>
                <a:lnTo>
                  <a:pt x="1898" y="5"/>
                </a:lnTo>
                <a:lnTo>
                  <a:pt x="1898" y="15"/>
                </a:lnTo>
                <a:lnTo>
                  <a:pt x="1869" y="15"/>
                </a:lnTo>
                <a:lnTo>
                  <a:pt x="1869" y="4"/>
                </a:lnTo>
                <a:close/>
                <a:moveTo>
                  <a:pt x="1908" y="5"/>
                </a:moveTo>
                <a:lnTo>
                  <a:pt x="1937" y="5"/>
                </a:lnTo>
                <a:lnTo>
                  <a:pt x="1937" y="15"/>
                </a:lnTo>
                <a:lnTo>
                  <a:pt x="1908" y="15"/>
                </a:lnTo>
                <a:lnTo>
                  <a:pt x="1908" y="5"/>
                </a:lnTo>
                <a:close/>
                <a:moveTo>
                  <a:pt x="1947" y="5"/>
                </a:moveTo>
                <a:lnTo>
                  <a:pt x="1976" y="5"/>
                </a:lnTo>
                <a:lnTo>
                  <a:pt x="1976" y="15"/>
                </a:lnTo>
                <a:lnTo>
                  <a:pt x="1947" y="15"/>
                </a:lnTo>
                <a:lnTo>
                  <a:pt x="1947" y="5"/>
                </a:lnTo>
                <a:close/>
                <a:moveTo>
                  <a:pt x="1986" y="5"/>
                </a:moveTo>
                <a:lnTo>
                  <a:pt x="2015" y="5"/>
                </a:lnTo>
                <a:lnTo>
                  <a:pt x="2015" y="15"/>
                </a:lnTo>
                <a:lnTo>
                  <a:pt x="1986" y="15"/>
                </a:lnTo>
                <a:lnTo>
                  <a:pt x="1986" y="5"/>
                </a:lnTo>
                <a:close/>
                <a:moveTo>
                  <a:pt x="2025" y="5"/>
                </a:moveTo>
                <a:lnTo>
                  <a:pt x="2054" y="5"/>
                </a:lnTo>
                <a:lnTo>
                  <a:pt x="2054" y="15"/>
                </a:lnTo>
                <a:lnTo>
                  <a:pt x="2025" y="15"/>
                </a:lnTo>
                <a:lnTo>
                  <a:pt x="2025" y="5"/>
                </a:lnTo>
                <a:close/>
                <a:moveTo>
                  <a:pt x="2064" y="5"/>
                </a:moveTo>
                <a:lnTo>
                  <a:pt x="2093" y="5"/>
                </a:lnTo>
                <a:lnTo>
                  <a:pt x="2093" y="15"/>
                </a:lnTo>
                <a:lnTo>
                  <a:pt x="2064" y="15"/>
                </a:lnTo>
                <a:lnTo>
                  <a:pt x="2064" y="5"/>
                </a:lnTo>
                <a:close/>
                <a:moveTo>
                  <a:pt x="2103" y="5"/>
                </a:moveTo>
                <a:lnTo>
                  <a:pt x="2132" y="5"/>
                </a:lnTo>
                <a:lnTo>
                  <a:pt x="2132" y="15"/>
                </a:lnTo>
                <a:lnTo>
                  <a:pt x="2103" y="15"/>
                </a:lnTo>
                <a:lnTo>
                  <a:pt x="2103" y="5"/>
                </a:lnTo>
                <a:close/>
                <a:moveTo>
                  <a:pt x="2142" y="6"/>
                </a:moveTo>
                <a:lnTo>
                  <a:pt x="2171" y="6"/>
                </a:lnTo>
                <a:lnTo>
                  <a:pt x="2171" y="15"/>
                </a:lnTo>
                <a:lnTo>
                  <a:pt x="2142" y="15"/>
                </a:lnTo>
                <a:lnTo>
                  <a:pt x="2142" y="6"/>
                </a:lnTo>
                <a:close/>
                <a:moveTo>
                  <a:pt x="2180" y="6"/>
                </a:moveTo>
                <a:lnTo>
                  <a:pt x="2210" y="6"/>
                </a:lnTo>
                <a:lnTo>
                  <a:pt x="2210" y="15"/>
                </a:lnTo>
                <a:lnTo>
                  <a:pt x="2180" y="15"/>
                </a:lnTo>
                <a:lnTo>
                  <a:pt x="2180" y="6"/>
                </a:lnTo>
                <a:close/>
                <a:moveTo>
                  <a:pt x="2219" y="6"/>
                </a:moveTo>
                <a:lnTo>
                  <a:pt x="2249" y="6"/>
                </a:lnTo>
                <a:lnTo>
                  <a:pt x="2249" y="15"/>
                </a:lnTo>
                <a:lnTo>
                  <a:pt x="2219" y="15"/>
                </a:lnTo>
                <a:lnTo>
                  <a:pt x="2219" y="6"/>
                </a:lnTo>
                <a:close/>
                <a:moveTo>
                  <a:pt x="2258" y="6"/>
                </a:moveTo>
                <a:lnTo>
                  <a:pt x="2287" y="6"/>
                </a:lnTo>
                <a:lnTo>
                  <a:pt x="2287" y="15"/>
                </a:lnTo>
                <a:lnTo>
                  <a:pt x="2258" y="15"/>
                </a:lnTo>
                <a:lnTo>
                  <a:pt x="2258" y="6"/>
                </a:lnTo>
                <a:close/>
                <a:moveTo>
                  <a:pt x="2297" y="6"/>
                </a:moveTo>
                <a:lnTo>
                  <a:pt x="2326" y="6"/>
                </a:lnTo>
                <a:lnTo>
                  <a:pt x="2326" y="15"/>
                </a:lnTo>
                <a:lnTo>
                  <a:pt x="2297" y="15"/>
                </a:lnTo>
                <a:lnTo>
                  <a:pt x="2297" y="6"/>
                </a:lnTo>
                <a:close/>
                <a:moveTo>
                  <a:pt x="2336" y="6"/>
                </a:moveTo>
                <a:lnTo>
                  <a:pt x="2365" y="6"/>
                </a:lnTo>
                <a:lnTo>
                  <a:pt x="2365" y="15"/>
                </a:lnTo>
                <a:lnTo>
                  <a:pt x="2336" y="15"/>
                </a:lnTo>
                <a:lnTo>
                  <a:pt x="2336" y="6"/>
                </a:lnTo>
                <a:close/>
                <a:moveTo>
                  <a:pt x="2375" y="6"/>
                </a:moveTo>
                <a:lnTo>
                  <a:pt x="2404" y="6"/>
                </a:lnTo>
                <a:lnTo>
                  <a:pt x="2404" y="16"/>
                </a:lnTo>
                <a:lnTo>
                  <a:pt x="2375" y="15"/>
                </a:lnTo>
                <a:lnTo>
                  <a:pt x="2375" y="6"/>
                </a:lnTo>
                <a:close/>
                <a:moveTo>
                  <a:pt x="2414" y="6"/>
                </a:moveTo>
                <a:lnTo>
                  <a:pt x="2443" y="6"/>
                </a:lnTo>
                <a:lnTo>
                  <a:pt x="2443" y="16"/>
                </a:lnTo>
                <a:lnTo>
                  <a:pt x="2414" y="16"/>
                </a:lnTo>
                <a:lnTo>
                  <a:pt x="2414" y="6"/>
                </a:lnTo>
                <a:close/>
                <a:moveTo>
                  <a:pt x="2453" y="6"/>
                </a:moveTo>
                <a:lnTo>
                  <a:pt x="2483" y="6"/>
                </a:lnTo>
                <a:lnTo>
                  <a:pt x="2483" y="16"/>
                </a:lnTo>
                <a:lnTo>
                  <a:pt x="2453" y="16"/>
                </a:lnTo>
                <a:lnTo>
                  <a:pt x="2453" y="6"/>
                </a:lnTo>
                <a:close/>
                <a:moveTo>
                  <a:pt x="2492" y="6"/>
                </a:moveTo>
                <a:lnTo>
                  <a:pt x="2521" y="6"/>
                </a:lnTo>
                <a:lnTo>
                  <a:pt x="2521" y="16"/>
                </a:lnTo>
                <a:lnTo>
                  <a:pt x="2492" y="16"/>
                </a:lnTo>
                <a:lnTo>
                  <a:pt x="2492" y="6"/>
                </a:lnTo>
                <a:close/>
                <a:moveTo>
                  <a:pt x="2531" y="6"/>
                </a:moveTo>
                <a:lnTo>
                  <a:pt x="2560" y="6"/>
                </a:lnTo>
                <a:lnTo>
                  <a:pt x="2560" y="16"/>
                </a:lnTo>
                <a:lnTo>
                  <a:pt x="2531" y="16"/>
                </a:lnTo>
                <a:lnTo>
                  <a:pt x="2531" y="6"/>
                </a:lnTo>
                <a:close/>
                <a:moveTo>
                  <a:pt x="2570" y="6"/>
                </a:moveTo>
                <a:lnTo>
                  <a:pt x="2599" y="6"/>
                </a:lnTo>
                <a:lnTo>
                  <a:pt x="2599" y="16"/>
                </a:lnTo>
                <a:lnTo>
                  <a:pt x="2570" y="16"/>
                </a:lnTo>
                <a:lnTo>
                  <a:pt x="2570" y="6"/>
                </a:lnTo>
                <a:close/>
                <a:moveTo>
                  <a:pt x="2609" y="6"/>
                </a:moveTo>
                <a:lnTo>
                  <a:pt x="2638" y="6"/>
                </a:lnTo>
                <a:lnTo>
                  <a:pt x="2638" y="16"/>
                </a:lnTo>
                <a:lnTo>
                  <a:pt x="2609" y="16"/>
                </a:lnTo>
                <a:lnTo>
                  <a:pt x="2609" y="6"/>
                </a:lnTo>
                <a:close/>
                <a:moveTo>
                  <a:pt x="2648" y="6"/>
                </a:moveTo>
                <a:lnTo>
                  <a:pt x="2677" y="7"/>
                </a:lnTo>
                <a:lnTo>
                  <a:pt x="2677" y="17"/>
                </a:lnTo>
                <a:lnTo>
                  <a:pt x="2648" y="16"/>
                </a:lnTo>
                <a:lnTo>
                  <a:pt x="2648" y="6"/>
                </a:lnTo>
                <a:close/>
                <a:moveTo>
                  <a:pt x="2687" y="7"/>
                </a:moveTo>
                <a:lnTo>
                  <a:pt x="2716" y="7"/>
                </a:lnTo>
                <a:lnTo>
                  <a:pt x="2716" y="17"/>
                </a:lnTo>
                <a:lnTo>
                  <a:pt x="2687" y="17"/>
                </a:lnTo>
                <a:lnTo>
                  <a:pt x="2687" y="7"/>
                </a:lnTo>
                <a:close/>
                <a:moveTo>
                  <a:pt x="2726" y="7"/>
                </a:moveTo>
                <a:lnTo>
                  <a:pt x="2755" y="7"/>
                </a:lnTo>
                <a:lnTo>
                  <a:pt x="2755" y="17"/>
                </a:lnTo>
                <a:lnTo>
                  <a:pt x="2726" y="17"/>
                </a:lnTo>
                <a:lnTo>
                  <a:pt x="2726" y="7"/>
                </a:lnTo>
                <a:close/>
                <a:moveTo>
                  <a:pt x="2765" y="7"/>
                </a:moveTo>
                <a:lnTo>
                  <a:pt x="2794" y="7"/>
                </a:lnTo>
                <a:lnTo>
                  <a:pt x="2794" y="17"/>
                </a:lnTo>
                <a:lnTo>
                  <a:pt x="2765" y="17"/>
                </a:lnTo>
                <a:lnTo>
                  <a:pt x="2765" y="7"/>
                </a:lnTo>
                <a:close/>
                <a:moveTo>
                  <a:pt x="2803" y="7"/>
                </a:moveTo>
                <a:lnTo>
                  <a:pt x="2833" y="7"/>
                </a:lnTo>
                <a:lnTo>
                  <a:pt x="2833" y="17"/>
                </a:lnTo>
                <a:lnTo>
                  <a:pt x="2803" y="17"/>
                </a:lnTo>
                <a:lnTo>
                  <a:pt x="2803" y="7"/>
                </a:lnTo>
                <a:close/>
                <a:moveTo>
                  <a:pt x="2842" y="7"/>
                </a:moveTo>
                <a:lnTo>
                  <a:pt x="2871" y="7"/>
                </a:lnTo>
                <a:lnTo>
                  <a:pt x="2871" y="17"/>
                </a:lnTo>
                <a:lnTo>
                  <a:pt x="2842" y="17"/>
                </a:lnTo>
                <a:lnTo>
                  <a:pt x="2842" y="7"/>
                </a:lnTo>
                <a:close/>
                <a:moveTo>
                  <a:pt x="2881" y="7"/>
                </a:moveTo>
                <a:lnTo>
                  <a:pt x="2910" y="7"/>
                </a:lnTo>
                <a:lnTo>
                  <a:pt x="2910" y="17"/>
                </a:lnTo>
                <a:lnTo>
                  <a:pt x="2881" y="17"/>
                </a:lnTo>
                <a:lnTo>
                  <a:pt x="2881" y="7"/>
                </a:lnTo>
                <a:close/>
                <a:moveTo>
                  <a:pt x="2920" y="7"/>
                </a:moveTo>
                <a:lnTo>
                  <a:pt x="2949" y="7"/>
                </a:lnTo>
                <a:lnTo>
                  <a:pt x="2949" y="17"/>
                </a:lnTo>
                <a:lnTo>
                  <a:pt x="2920" y="17"/>
                </a:lnTo>
                <a:lnTo>
                  <a:pt x="2920" y="7"/>
                </a:lnTo>
                <a:close/>
                <a:moveTo>
                  <a:pt x="2959" y="7"/>
                </a:moveTo>
                <a:lnTo>
                  <a:pt x="2988" y="7"/>
                </a:lnTo>
                <a:lnTo>
                  <a:pt x="2988" y="17"/>
                </a:lnTo>
                <a:lnTo>
                  <a:pt x="2959" y="17"/>
                </a:lnTo>
                <a:lnTo>
                  <a:pt x="2959" y="7"/>
                </a:lnTo>
                <a:close/>
                <a:moveTo>
                  <a:pt x="2998" y="7"/>
                </a:moveTo>
                <a:lnTo>
                  <a:pt x="3027" y="7"/>
                </a:lnTo>
                <a:lnTo>
                  <a:pt x="3027" y="17"/>
                </a:lnTo>
                <a:lnTo>
                  <a:pt x="2998" y="17"/>
                </a:lnTo>
                <a:lnTo>
                  <a:pt x="2998" y="7"/>
                </a:lnTo>
                <a:close/>
                <a:moveTo>
                  <a:pt x="3037" y="7"/>
                </a:moveTo>
                <a:lnTo>
                  <a:pt x="3067" y="7"/>
                </a:lnTo>
                <a:lnTo>
                  <a:pt x="3066" y="17"/>
                </a:lnTo>
                <a:lnTo>
                  <a:pt x="3037" y="17"/>
                </a:lnTo>
                <a:lnTo>
                  <a:pt x="3037" y="7"/>
                </a:lnTo>
                <a:close/>
                <a:moveTo>
                  <a:pt x="3076" y="7"/>
                </a:moveTo>
                <a:lnTo>
                  <a:pt x="3106" y="7"/>
                </a:lnTo>
                <a:lnTo>
                  <a:pt x="3106" y="17"/>
                </a:lnTo>
                <a:lnTo>
                  <a:pt x="3076" y="17"/>
                </a:lnTo>
                <a:lnTo>
                  <a:pt x="3076" y="7"/>
                </a:lnTo>
                <a:close/>
                <a:moveTo>
                  <a:pt x="3115" y="7"/>
                </a:moveTo>
                <a:lnTo>
                  <a:pt x="3144" y="7"/>
                </a:lnTo>
                <a:lnTo>
                  <a:pt x="3144" y="17"/>
                </a:lnTo>
                <a:lnTo>
                  <a:pt x="3115" y="17"/>
                </a:lnTo>
                <a:lnTo>
                  <a:pt x="3115" y="7"/>
                </a:lnTo>
                <a:close/>
                <a:moveTo>
                  <a:pt x="3154" y="7"/>
                </a:moveTo>
                <a:lnTo>
                  <a:pt x="3183" y="7"/>
                </a:lnTo>
                <a:lnTo>
                  <a:pt x="3183" y="17"/>
                </a:lnTo>
                <a:lnTo>
                  <a:pt x="3154" y="17"/>
                </a:lnTo>
                <a:lnTo>
                  <a:pt x="3154" y="7"/>
                </a:lnTo>
                <a:close/>
                <a:moveTo>
                  <a:pt x="3193" y="7"/>
                </a:moveTo>
                <a:lnTo>
                  <a:pt x="3222" y="8"/>
                </a:lnTo>
                <a:lnTo>
                  <a:pt x="3222" y="18"/>
                </a:lnTo>
                <a:lnTo>
                  <a:pt x="3193" y="17"/>
                </a:lnTo>
                <a:lnTo>
                  <a:pt x="3193" y="7"/>
                </a:lnTo>
                <a:close/>
                <a:moveTo>
                  <a:pt x="3232" y="8"/>
                </a:moveTo>
                <a:lnTo>
                  <a:pt x="3261" y="8"/>
                </a:lnTo>
                <a:lnTo>
                  <a:pt x="3261" y="18"/>
                </a:lnTo>
                <a:lnTo>
                  <a:pt x="3232" y="18"/>
                </a:lnTo>
                <a:lnTo>
                  <a:pt x="3232" y="8"/>
                </a:lnTo>
                <a:close/>
                <a:moveTo>
                  <a:pt x="3271" y="8"/>
                </a:moveTo>
                <a:lnTo>
                  <a:pt x="3300" y="8"/>
                </a:lnTo>
                <a:lnTo>
                  <a:pt x="3300" y="18"/>
                </a:lnTo>
                <a:lnTo>
                  <a:pt x="3271" y="18"/>
                </a:lnTo>
                <a:lnTo>
                  <a:pt x="3271" y="8"/>
                </a:lnTo>
                <a:close/>
                <a:moveTo>
                  <a:pt x="3310" y="8"/>
                </a:moveTo>
                <a:lnTo>
                  <a:pt x="3339" y="8"/>
                </a:lnTo>
                <a:lnTo>
                  <a:pt x="3339" y="18"/>
                </a:lnTo>
                <a:lnTo>
                  <a:pt x="3310" y="18"/>
                </a:lnTo>
                <a:lnTo>
                  <a:pt x="3310" y="8"/>
                </a:lnTo>
                <a:close/>
                <a:moveTo>
                  <a:pt x="3349" y="8"/>
                </a:moveTo>
                <a:lnTo>
                  <a:pt x="3378" y="8"/>
                </a:lnTo>
                <a:lnTo>
                  <a:pt x="3378" y="18"/>
                </a:lnTo>
                <a:lnTo>
                  <a:pt x="3349" y="18"/>
                </a:lnTo>
                <a:lnTo>
                  <a:pt x="3349" y="8"/>
                </a:lnTo>
                <a:close/>
                <a:moveTo>
                  <a:pt x="3388" y="8"/>
                </a:moveTo>
                <a:lnTo>
                  <a:pt x="3417" y="8"/>
                </a:lnTo>
                <a:lnTo>
                  <a:pt x="3417" y="18"/>
                </a:lnTo>
                <a:lnTo>
                  <a:pt x="3388" y="18"/>
                </a:lnTo>
                <a:lnTo>
                  <a:pt x="3388" y="8"/>
                </a:lnTo>
                <a:close/>
                <a:moveTo>
                  <a:pt x="3426" y="8"/>
                </a:moveTo>
                <a:lnTo>
                  <a:pt x="3456" y="8"/>
                </a:lnTo>
                <a:lnTo>
                  <a:pt x="3456" y="18"/>
                </a:lnTo>
                <a:lnTo>
                  <a:pt x="3426" y="18"/>
                </a:lnTo>
                <a:lnTo>
                  <a:pt x="3426" y="8"/>
                </a:lnTo>
                <a:close/>
                <a:moveTo>
                  <a:pt x="3465" y="8"/>
                </a:moveTo>
                <a:lnTo>
                  <a:pt x="3494" y="9"/>
                </a:lnTo>
                <a:lnTo>
                  <a:pt x="3494" y="18"/>
                </a:lnTo>
                <a:lnTo>
                  <a:pt x="3465" y="18"/>
                </a:lnTo>
                <a:lnTo>
                  <a:pt x="3465" y="8"/>
                </a:lnTo>
                <a:close/>
                <a:moveTo>
                  <a:pt x="3504" y="9"/>
                </a:moveTo>
                <a:lnTo>
                  <a:pt x="3533" y="9"/>
                </a:lnTo>
                <a:lnTo>
                  <a:pt x="3533" y="18"/>
                </a:lnTo>
                <a:lnTo>
                  <a:pt x="3504" y="18"/>
                </a:lnTo>
                <a:lnTo>
                  <a:pt x="3504" y="9"/>
                </a:lnTo>
                <a:close/>
                <a:moveTo>
                  <a:pt x="3543" y="9"/>
                </a:moveTo>
                <a:lnTo>
                  <a:pt x="3572" y="9"/>
                </a:lnTo>
                <a:lnTo>
                  <a:pt x="3572" y="18"/>
                </a:lnTo>
                <a:lnTo>
                  <a:pt x="3543" y="18"/>
                </a:lnTo>
                <a:lnTo>
                  <a:pt x="3543" y="9"/>
                </a:lnTo>
                <a:close/>
                <a:moveTo>
                  <a:pt x="3582" y="9"/>
                </a:moveTo>
                <a:lnTo>
                  <a:pt x="3611" y="9"/>
                </a:lnTo>
                <a:lnTo>
                  <a:pt x="3611" y="18"/>
                </a:lnTo>
                <a:lnTo>
                  <a:pt x="3582" y="18"/>
                </a:lnTo>
                <a:lnTo>
                  <a:pt x="3582" y="9"/>
                </a:lnTo>
                <a:close/>
                <a:moveTo>
                  <a:pt x="3621" y="9"/>
                </a:moveTo>
                <a:lnTo>
                  <a:pt x="3650" y="9"/>
                </a:lnTo>
                <a:lnTo>
                  <a:pt x="3650" y="18"/>
                </a:lnTo>
                <a:lnTo>
                  <a:pt x="3621" y="18"/>
                </a:lnTo>
                <a:lnTo>
                  <a:pt x="3621" y="9"/>
                </a:lnTo>
                <a:close/>
                <a:moveTo>
                  <a:pt x="3660" y="9"/>
                </a:moveTo>
                <a:lnTo>
                  <a:pt x="3690" y="9"/>
                </a:lnTo>
                <a:lnTo>
                  <a:pt x="3690" y="18"/>
                </a:lnTo>
                <a:lnTo>
                  <a:pt x="3660" y="18"/>
                </a:lnTo>
                <a:lnTo>
                  <a:pt x="3660" y="9"/>
                </a:lnTo>
                <a:close/>
                <a:moveTo>
                  <a:pt x="3699" y="9"/>
                </a:moveTo>
                <a:lnTo>
                  <a:pt x="3728" y="9"/>
                </a:lnTo>
                <a:lnTo>
                  <a:pt x="3728" y="19"/>
                </a:lnTo>
                <a:lnTo>
                  <a:pt x="3699" y="18"/>
                </a:lnTo>
                <a:lnTo>
                  <a:pt x="3699" y="9"/>
                </a:lnTo>
                <a:close/>
                <a:moveTo>
                  <a:pt x="3738" y="9"/>
                </a:moveTo>
                <a:lnTo>
                  <a:pt x="3767" y="9"/>
                </a:lnTo>
                <a:lnTo>
                  <a:pt x="3767" y="19"/>
                </a:lnTo>
                <a:lnTo>
                  <a:pt x="3738" y="19"/>
                </a:lnTo>
                <a:lnTo>
                  <a:pt x="3738" y="9"/>
                </a:lnTo>
                <a:close/>
                <a:moveTo>
                  <a:pt x="3777" y="9"/>
                </a:moveTo>
                <a:lnTo>
                  <a:pt x="3806" y="9"/>
                </a:lnTo>
                <a:lnTo>
                  <a:pt x="3806" y="19"/>
                </a:lnTo>
                <a:lnTo>
                  <a:pt x="3777" y="19"/>
                </a:lnTo>
                <a:lnTo>
                  <a:pt x="3777" y="9"/>
                </a:lnTo>
                <a:close/>
                <a:moveTo>
                  <a:pt x="3816" y="9"/>
                </a:moveTo>
                <a:lnTo>
                  <a:pt x="3845" y="9"/>
                </a:lnTo>
                <a:lnTo>
                  <a:pt x="3845" y="19"/>
                </a:lnTo>
                <a:lnTo>
                  <a:pt x="3816" y="19"/>
                </a:lnTo>
                <a:lnTo>
                  <a:pt x="3816" y="9"/>
                </a:lnTo>
                <a:close/>
                <a:moveTo>
                  <a:pt x="3855" y="9"/>
                </a:moveTo>
                <a:lnTo>
                  <a:pt x="3884" y="9"/>
                </a:lnTo>
                <a:lnTo>
                  <a:pt x="3884" y="19"/>
                </a:lnTo>
                <a:lnTo>
                  <a:pt x="3855" y="19"/>
                </a:lnTo>
                <a:lnTo>
                  <a:pt x="3855" y="9"/>
                </a:lnTo>
                <a:close/>
                <a:moveTo>
                  <a:pt x="3894" y="9"/>
                </a:moveTo>
                <a:lnTo>
                  <a:pt x="3923" y="9"/>
                </a:lnTo>
                <a:lnTo>
                  <a:pt x="3923" y="19"/>
                </a:lnTo>
                <a:lnTo>
                  <a:pt x="3894" y="19"/>
                </a:lnTo>
                <a:lnTo>
                  <a:pt x="3894" y="9"/>
                </a:lnTo>
                <a:close/>
                <a:moveTo>
                  <a:pt x="3933" y="9"/>
                </a:moveTo>
                <a:lnTo>
                  <a:pt x="3962" y="9"/>
                </a:lnTo>
                <a:lnTo>
                  <a:pt x="3962" y="19"/>
                </a:lnTo>
                <a:lnTo>
                  <a:pt x="3933" y="19"/>
                </a:lnTo>
                <a:lnTo>
                  <a:pt x="3933" y="9"/>
                </a:lnTo>
                <a:close/>
                <a:moveTo>
                  <a:pt x="3972" y="9"/>
                </a:moveTo>
                <a:lnTo>
                  <a:pt x="4001" y="10"/>
                </a:lnTo>
                <a:lnTo>
                  <a:pt x="4001" y="20"/>
                </a:lnTo>
                <a:lnTo>
                  <a:pt x="3972" y="19"/>
                </a:lnTo>
                <a:lnTo>
                  <a:pt x="3972" y="9"/>
                </a:lnTo>
                <a:close/>
                <a:moveTo>
                  <a:pt x="4011" y="10"/>
                </a:moveTo>
                <a:lnTo>
                  <a:pt x="4040" y="10"/>
                </a:lnTo>
                <a:lnTo>
                  <a:pt x="4040" y="20"/>
                </a:lnTo>
                <a:lnTo>
                  <a:pt x="4011" y="20"/>
                </a:lnTo>
                <a:lnTo>
                  <a:pt x="4011" y="10"/>
                </a:lnTo>
                <a:close/>
                <a:moveTo>
                  <a:pt x="4049" y="10"/>
                </a:moveTo>
                <a:lnTo>
                  <a:pt x="4079" y="10"/>
                </a:lnTo>
                <a:lnTo>
                  <a:pt x="4079" y="20"/>
                </a:lnTo>
                <a:lnTo>
                  <a:pt x="4049" y="20"/>
                </a:lnTo>
                <a:lnTo>
                  <a:pt x="4049" y="10"/>
                </a:lnTo>
                <a:close/>
                <a:moveTo>
                  <a:pt x="4088" y="10"/>
                </a:moveTo>
                <a:lnTo>
                  <a:pt x="4117" y="10"/>
                </a:lnTo>
                <a:lnTo>
                  <a:pt x="4117" y="20"/>
                </a:lnTo>
                <a:lnTo>
                  <a:pt x="4088" y="20"/>
                </a:lnTo>
                <a:lnTo>
                  <a:pt x="4088" y="10"/>
                </a:lnTo>
                <a:close/>
                <a:moveTo>
                  <a:pt x="4127" y="10"/>
                </a:moveTo>
                <a:lnTo>
                  <a:pt x="4156" y="10"/>
                </a:lnTo>
                <a:lnTo>
                  <a:pt x="4156" y="20"/>
                </a:lnTo>
                <a:lnTo>
                  <a:pt x="4127" y="20"/>
                </a:lnTo>
                <a:lnTo>
                  <a:pt x="4127" y="10"/>
                </a:lnTo>
                <a:close/>
                <a:moveTo>
                  <a:pt x="4166" y="10"/>
                </a:moveTo>
                <a:lnTo>
                  <a:pt x="4195" y="10"/>
                </a:lnTo>
                <a:lnTo>
                  <a:pt x="4195" y="20"/>
                </a:lnTo>
                <a:lnTo>
                  <a:pt x="4166" y="20"/>
                </a:lnTo>
                <a:lnTo>
                  <a:pt x="4166" y="10"/>
                </a:lnTo>
                <a:close/>
                <a:moveTo>
                  <a:pt x="4205" y="10"/>
                </a:moveTo>
                <a:lnTo>
                  <a:pt x="4234" y="10"/>
                </a:lnTo>
                <a:lnTo>
                  <a:pt x="4234" y="20"/>
                </a:lnTo>
                <a:lnTo>
                  <a:pt x="4205" y="20"/>
                </a:lnTo>
                <a:lnTo>
                  <a:pt x="4205" y="10"/>
                </a:lnTo>
                <a:close/>
                <a:moveTo>
                  <a:pt x="4244" y="10"/>
                </a:moveTo>
                <a:lnTo>
                  <a:pt x="4249" y="10"/>
                </a:lnTo>
                <a:lnTo>
                  <a:pt x="4249" y="20"/>
                </a:lnTo>
                <a:lnTo>
                  <a:pt x="4244" y="20"/>
                </a:lnTo>
                <a:lnTo>
                  <a:pt x="4244" y="1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01" name="Freeform 29"/>
          <p:cNvSpPr>
            <a:spLocks noEditPoints="1"/>
          </p:cNvSpPr>
          <p:nvPr/>
        </p:nvSpPr>
        <p:spPr bwMode="auto">
          <a:xfrm>
            <a:off x="1685925" y="2047875"/>
            <a:ext cx="6745288" cy="15875"/>
          </a:xfrm>
          <a:custGeom>
            <a:avLst/>
            <a:gdLst>
              <a:gd name="T0" fmla="*/ 2147483646 w 4249"/>
              <a:gd name="T1" fmla="*/ 2147483646 h 10"/>
              <a:gd name="T2" fmla="*/ 2147483646 w 4249"/>
              <a:gd name="T3" fmla="*/ 2147483646 h 10"/>
              <a:gd name="T4" fmla="*/ 2147483646 w 4249"/>
              <a:gd name="T5" fmla="*/ 0 h 10"/>
              <a:gd name="T6" fmla="*/ 2147483646 w 4249"/>
              <a:gd name="T7" fmla="*/ 0 h 10"/>
              <a:gd name="T8" fmla="*/ 2147483646 w 4249"/>
              <a:gd name="T9" fmla="*/ 0 h 10"/>
              <a:gd name="T10" fmla="*/ 2147483646 w 4249"/>
              <a:gd name="T11" fmla="*/ 2147483646 h 10"/>
              <a:gd name="T12" fmla="*/ 2147483646 w 4249"/>
              <a:gd name="T13" fmla="*/ 2147483646 h 10"/>
              <a:gd name="T14" fmla="*/ 2147483646 w 4249"/>
              <a:gd name="T15" fmla="*/ 0 h 10"/>
              <a:gd name="T16" fmla="*/ 2147483646 w 4249"/>
              <a:gd name="T17" fmla="*/ 0 h 10"/>
              <a:gd name="T18" fmla="*/ 2147483646 w 4249"/>
              <a:gd name="T19" fmla="*/ 0 h 10"/>
              <a:gd name="T20" fmla="*/ 2147483646 w 4249"/>
              <a:gd name="T21" fmla="*/ 2147483646 h 10"/>
              <a:gd name="T22" fmla="*/ 2147483646 w 4249"/>
              <a:gd name="T23" fmla="*/ 2147483646 h 10"/>
              <a:gd name="T24" fmla="*/ 2147483646 w 4249"/>
              <a:gd name="T25" fmla="*/ 0 h 10"/>
              <a:gd name="T26" fmla="*/ 2147483646 w 4249"/>
              <a:gd name="T27" fmla="*/ 0 h 10"/>
              <a:gd name="T28" fmla="*/ 2147483646 w 4249"/>
              <a:gd name="T29" fmla="*/ 0 h 10"/>
              <a:gd name="T30" fmla="*/ 2147483646 w 4249"/>
              <a:gd name="T31" fmla="*/ 2147483646 h 10"/>
              <a:gd name="T32" fmla="*/ 2147483646 w 4249"/>
              <a:gd name="T33" fmla="*/ 2147483646 h 10"/>
              <a:gd name="T34" fmla="*/ 2147483646 w 4249"/>
              <a:gd name="T35" fmla="*/ 0 h 10"/>
              <a:gd name="T36" fmla="*/ 2147483646 w 4249"/>
              <a:gd name="T37" fmla="*/ 0 h 10"/>
              <a:gd name="T38" fmla="*/ 2147483646 w 4249"/>
              <a:gd name="T39" fmla="*/ 0 h 10"/>
              <a:gd name="T40" fmla="*/ 2147483646 w 4249"/>
              <a:gd name="T41" fmla="*/ 2147483646 h 10"/>
              <a:gd name="T42" fmla="*/ 2147483646 w 4249"/>
              <a:gd name="T43" fmla="*/ 2147483646 h 10"/>
              <a:gd name="T44" fmla="*/ 2147483646 w 4249"/>
              <a:gd name="T45" fmla="*/ 0 h 10"/>
              <a:gd name="T46" fmla="*/ 2147483646 w 4249"/>
              <a:gd name="T47" fmla="*/ 0 h 10"/>
              <a:gd name="T48" fmla="*/ 2147483646 w 4249"/>
              <a:gd name="T49" fmla="*/ 0 h 10"/>
              <a:gd name="T50" fmla="*/ 2147483646 w 4249"/>
              <a:gd name="T51" fmla="*/ 2147483646 h 10"/>
              <a:gd name="T52" fmla="*/ 2147483646 w 4249"/>
              <a:gd name="T53" fmla="*/ 2147483646 h 10"/>
              <a:gd name="T54" fmla="*/ 2147483646 w 4249"/>
              <a:gd name="T55" fmla="*/ 0 h 10"/>
              <a:gd name="T56" fmla="*/ 2147483646 w 4249"/>
              <a:gd name="T57" fmla="*/ 0 h 10"/>
              <a:gd name="T58" fmla="*/ 2147483646 w 4249"/>
              <a:gd name="T59" fmla="*/ 0 h 10"/>
              <a:gd name="T60" fmla="*/ 2147483646 w 4249"/>
              <a:gd name="T61" fmla="*/ 2147483646 h 10"/>
              <a:gd name="T62" fmla="*/ 2147483646 w 4249"/>
              <a:gd name="T63" fmla="*/ 2147483646 h 10"/>
              <a:gd name="T64" fmla="*/ 2147483646 w 4249"/>
              <a:gd name="T65" fmla="*/ 0 h 10"/>
              <a:gd name="T66" fmla="*/ 2147483646 w 4249"/>
              <a:gd name="T67" fmla="*/ 0 h 10"/>
              <a:gd name="T68" fmla="*/ 2147483646 w 4249"/>
              <a:gd name="T69" fmla="*/ 0 h 10"/>
              <a:gd name="T70" fmla="*/ 2147483646 w 4249"/>
              <a:gd name="T71" fmla="*/ 2147483646 h 10"/>
              <a:gd name="T72" fmla="*/ 2147483646 w 4249"/>
              <a:gd name="T73" fmla="*/ 2147483646 h 10"/>
              <a:gd name="T74" fmla="*/ 2147483646 w 4249"/>
              <a:gd name="T75" fmla="*/ 0 h 10"/>
              <a:gd name="T76" fmla="*/ 2147483646 w 4249"/>
              <a:gd name="T77" fmla="*/ 0 h 10"/>
              <a:gd name="T78" fmla="*/ 2147483646 w 4249"/>
              <a:gd name="T79" fmla="*/ 0 h 10"/>
              <a:gd name="T80" fmla="*/ 2147483646 w 4249"/>
              <a:gd name="T81" fmla="*/ 2147483646 h 10"/>
              <a:gd name="T82" fmla="*/ 2147483646 w 4249"/>
              <a:gd name="T83" fmla="*/ 2147483646 h 10"/>
              <a:gd name="T84" fmla="*/ 2147483646 w 4249"/>
              <a:gd name="T85" fmla="*/ 0 h 10"/>
              <a:gd name="T86" fmla="*/ 2147483646 w 4249"/>
              <a:gd name="T87" fmla="*/ 0 h 10"/>
              <a:gd name="T88" fmla="*/ 2147483646 w 4249"/>
              <a:gd name="T89" fmla="*/ 0 h 10"/>
              <a:gd name="T90" fmla="*/ 2147483646 w 4249"/>
              <a:gd name="T91" fmla="*/ 2147483646 h 10"/>
              <a:gd name="T92" fmla="*/ 2147483646 w 4249"/>
              <a:gd name="T93" fmla="*/ 2147483646 h 10"/>
              <a:gd name="T94" fmla="*/ 2147483646 w 4249"/>
              <a:gd name="T95" fmla="*/ 0 h 10"/>
              <a:gd name="T96" fmla="*/ 2147483646 w 4249"/>
              <a:gd name="T97" fmla="*/ 0 h 10"/>
              <a:gd name="T98" fmla="*/ 2147483646 w 4249"/>
              <a:gd name="T99" fmla="*/ 0 h 10"/>
              <a:gd name="T100" fmla="*/ 2147483646 w 4249"/>
              <a:gd name="T101" fmla="*/ 2147483646 h 10"/>
              <a:gd name="T102" fmla="*/ 2147483646 w 4249"/>
              <a:gd name="T103" fmla="*/ 2147483646 h 10"/>
              <a:gd name="T104" fmla="*/ 2147483646 w 4249"/>
              <a:gd name="T105" fmla="*/ 0 h 10"/>
              <a:gd name="T106" fmla="*/ 2147483646 w 4249"/>
              <a:gd name="T107" fmla="*/ 0 h 10"/>
              <a:gd name="T108" fmla="*/ 2147483646 w 4249"/>
              <a:gd name="T109" fmla="*/ 0 h 10"/>
              <a:gd name="T110" fmla="*/ 2147483646 w 4249"/>
              <a:gd name="T111" fmla="*/ 2147483646 h 10"/>
              <a:gd name="T112" fmla="*/ 2147483646 w 4249"/>
              <a:gd name="T113" fmla="*/ 2147483646 h 10"/>
              <a:gd name="T114" fmla="*/ 2147483646 w 4249"/>
              <a:gd name="T115" fmla="*/ 0 h 10"/>
              <a:gd name="T116" fmla="*/ 2147483646 w 4249"/>
              <a:gd name="T117" fmla="*/ 0 h 10"/>
              <a:gd name="T118" fmla="*/ 2147483646 w 4249"/>
              <a:gd name="T119" fmla="*/ 0 h 10"/>
              <a:gd name="T120" fmla="*/ 2147483646 w 4249"/>
              <a:gd name="T121" fmla="*/ 2147483646 h 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10"/>
              <a:gd name="T185" fmla="*/ 4249 w 4249"/>
              <a:gd name="T186" fmla="*/ 10 h 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10">
                <a:moveTo>
                  <a:pt x="0" y="0"/>
                </a:moveTo>
                <a:lnTo>
                  <a:pt x="29" y="0"/>
                </a:lnTo>
                <a:lnTo>
                  <a:pt x="29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10"/>
                </a:lnTo>
                <a:lnTo>
                  <a:pt x="39" y="10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10"/>
                </a:lnTo>
                <a:lnTo>
                  <a:pt x="78" y="10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10"/>
                </a:lnTo>
                <a:lnTo>
                  <a:pt x="117" y="10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10"/>
                </a:lnTo>
                <a:lnTo>
                  <a:pt x="156" y="10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10"/>
                </a:lnTo>
                <a:lnTo>
                  <a:pt x="195" y="10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10"/>
                </a:lnTo>
                <a:lnTo>
                  <a:pt x="234" y="10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10"/>
                </a:lnTo>
                <a:lnTo>
                  <a:pt x="273" y="10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10"/>
                </a:lnTo>
                <a:lnTo>
                  <a:pt x="311" y="10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10"/>
                </a:lnTo>
                <a:lnTo>
                  <a:pt x="350" y="10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10"/>
                </a:lnTo>
                <a:lnTo>
                  <a:pt x="389" y="10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10"/>
                </a:lnTo>
                <a:lnTo>
                  <a:pt x="428" y="10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10"/>
                </a:lnTo>
                <a:lnTo>
                  <a:pt x="467" y="10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10"/>
                </a:lnTo>
                <a:lnTo>
                  <a:pt x="506" y="10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10"/>
                </a:lnTo>
                <a:lnTo>
                  <a:pt x="545" y="10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10"/>
                </a:lnTo>
                <a:lnTo>
                  <a:pt x="584" y="10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10"/>
                </a:lnTo>
                <a:lnTo>
                  <a:pt x="623" y="10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10"/>
                </a:lnTo>
                <a:lnTo>
                  <a:pt x="662" y="10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10"/>
                </a:lnTo>
                <a:lnTo>
                  <a:pt x="701" y="10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10"/>
                </a:lnTo>
                <a:lnTo>
                  <a:pt x="740" y="10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10"/>
                </a:lnTo>
                <a:lnTo>
                  <a:pt x="779" y="10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10"/>
                </a:lnTo>
                <a:lnTo>
                  <a:pt x="818" y="10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10"/>
                </a:lnTo>
                <a:lnTo>
                  <a:pt x="857" y="10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10"/>
                </a:lnTo>
                <a:lnTo>
                  <a:pt x="896" y="10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10"/>
                </a:lnTo>
                <a:lnTo>
                  <a:pt x="934" y="10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10"/>
                </a:lnTo>
                <a:lnTo>
                  <a:pt x="973" y="10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10"/>
                </a:lnTo>
                <a:lnTo>
                  <a:pt x="1012" y="10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10"/>
                </a:lnTo>
                <a:lnTo>
                  <a:pt x="1090" y="10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10"/>
                </a:lnTo>
                <a:lnTo>
                  <a:pt x="1129" y="10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10"/>
                </a:lnTo>
                <a:lnTo>
                  <a:pt x="1168" y="10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10"/>
                </a:lnTo>
                <a:lnTo>
                  <a:pt x="1207" y="10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10"/>
                </a:lnTo>
                <a:lnTo>
                  <a:pt x="1246" y="10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10"/>
                </a:lnTo>
                <a:lnTo>
                  <a:pt x="1285" y="10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10"/>
                </a:lnTo>
                <a:lnTo>
                  <a:pt x="1324" y="10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10"/>
                </a:lnTo>
                <a:lnTo>
                  <a:pt x="1363" y="10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10"/>
                </a:lnTo>
                <a:lnTo>
                  <a:pt x="1402" y="10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10"/>
                </a:lnTo>
                <a:lnTo>
                  <a:pt x="1441" y="10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10"/>
                </a:lnTo>
                <a:lnTo>
                  <a:pt x="1480" y="10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10"/>
                </a:lnTo>
                <a:lnTo>
                  <a:pt x="1519" y="10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10"/>
                </a:lnTo>
                <a:lnTo>
                  <a:pt x="1557" y="10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10"/>
                </a:lnTo>
                <a:lnTo>
                  <a:pt x="1596" y="10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10"/>
                </a:lnTo>
                <a:lnTo>
                  <a:pt x="1635" y="10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10"/>
                </a:lnTo>
                <a:lnTo>
                  <a:pt x="1674" y="10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10"/>
                </a:lnTo>
                <a:lnTo>
                  <a:pt x="1713" y="10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10"/>
                </a:lnTo>
                <a:lnTo>
                  <a:pt x="1752" y="10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10"/>
                </a:lnTo>
                <a:lnTo>
                  <a:pt x="1791" y="10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10"/>
                </a:lnTo>
                <a:lnTo>
                  <a:pt x="1830" y="10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10"/>
                </a:lnTo>
                <a:lnTo>
                  <a:pt x="1869" y="10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10"/>
                </a:lnTo>
                <a:lnTo>
                  <a:pt x="1908" y="10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10"/>
                </a:lnTo>
                <a:lnTo>
                  <a:pt x="1947" y="10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10"/>
                </a:lnTo>
                <a:lnTo>
                  <a:pt x="1986" y="10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10"/>
                </a:lnTo>
                <a:lnTo>
                  <a:pt x="2025" y="10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10"/>
                </a:lnTo>
                <a:lnTo>
                  <a:pt x="2064" y="10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10"/>
                </a:lnTo>
                <a:lnTo>
                  <a:pt x="2103" y="10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10"/>
                </a:lnTo>
                <a:lnTo>
                  <a:pt x="2142" y="10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10"/>
                </a:lnTo>
                <a:lnTo>
                  <a:pt x="2180" y="10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10"/>
                </a:lnTo>
                <a:lnTo>
                  <a:pt x="2219" y="10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10"/>
                </a:lnTo>
                <a:lnTo>
                  <a:pt x="2258" y="10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10"/>
                </a:lnTo>
                <a:lnTo>
                  <a:pt x="2297" y="10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10"/>
                </a:lnTo>
                <a:lnTo>
                  <a:pt x="2336" y="10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10"/>
                </a:lnTo>
                <a:lnTo>
                  <a:pt x="2375" y="10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10"/>
                </a:lnTo>
                <a:lnTo>
                  <a:pt x="2414" y="10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10"/>
                </a:lnTo>
                <a:lnTo>
                  <a:pt x="2453" y="10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10"/>
                </a:lnTo>
                <a:lnTo>
                  <a:pt x="2492" y="10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10"/>
                </a:lnTo>
                <a:lnTo>
                  <a:pt x="2531" y="10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10"/>
                </a:lnTo>
                <a:lnTo>
                  <a:pt x="2570" y="10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10"/>
                </a:lnTo>
                <a:lnTo>
                  <a:pt x="2609" y="10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10"/>
                </a:lnTo>
                <a:lnTo>
                  <a:pt x="2648" y="10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10"/>
                </a:lnTo>
                <a:lnTo>
                  <a:pt x="2687" y="10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10"/>
                </a:lnTo>
                <a:lnTo>
                  <a:pt x="2726" y="10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10"/>
                </a:lnTo>
                <a:lnTo>
                  <a:pt x="2765" y="10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10"/>
                </a:lnTo>
                <a:lnTo>
                  <a:pt x="2803" y="10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10"/>
                </a:lnTo>
                <a:lnTo>
                  <a:pt x="2842" y="10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10"/>
                </a:lnTo>
                <a:lnTo>
                  <a:pt x="2881" y="10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10"/>
                </a:lnTo>
                <a:lnTo>
                  <a:pt x="2920" y="10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10"/>
                </a:lnTo>
                <a:lnTo>
                  <a:pt x="2959" y="10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10"/>
                </a:lnTo>
                <a:lnTo>
                  <a:pt x="2998" y="10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10"/>
                </a:lnTo>
                <a:lnTo>
                  <a:pt x="3037" y="10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10"/>
                </a:lnTo>
                <a:lnTo>
                  <a:pt x="3076" y="10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10"/>
                </a:lnTo>
                <a:lnTo>
                  <a:pt x="3115" y="10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10"/>
                </a:lnTo>
                <a:lnTo>
                  <a:pt x="3154" y="10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10"/>
                </a:lnTo>
                <a:lnTo>
                  <a:pt x="3193" y="10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10"/>
                </a:lnTo>
                <a:lnTo>
                  <a:pt x="3232" y="10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10"/>
                </a:lnTo>
                <a:lnTo>
                  <a:pt x="3271" y="10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10"/>
                </a:lnTo>
                <a:lnTo>
                  <a:pt x="3310" y="10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10"/>
                </a:lnTo>
                <a:lnTo>
                  <a:pt x="3349" y="10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10"/>
                </a:lnTo>
                <a:lnTo>
                  <a:pt x="3388" y="10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10"/>
                </a:lnTo>
                <a:lnTo>
                  <a:pt x="3426" y="10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10"/>
                </a:lnTo>
                <a:lnTo>
                  <a:pt x="3465" y="10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10"/>
                </a:lnTo>
                <a:lnTo>
                  <a:pt x="3504" y="10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10"/>
                </a:lnTo>
                <a:lnTo>
                  <a:pt x="3543" y="10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10"/>
                </a:lnTo>
                <a:lnTo>
                  <a:pt x="3582" y="10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10"/>
                </a:lnTo>
                <a:lnTo>
                  <a:pt x="3621" y="10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10"/>
                </a:lnTo>
                <a:lnTo>
                  <a:pt x="3660" y="10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10"/>
                </a:lnTo>
                <a:lnTo>
                  <a:pt x="3699" y="10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10"/>
                </a:lnTo>
                <a:lnTo>
                  <a:pt x="3738" y="10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10"/>
                </a:lnTo>
                <a:lnTo>
                  <a:pt x="3777" y="10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10"/>
                </a:lnTo>
                <a:lnTo>
                  <a:pt x="3816" y="10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10"/>
                </a:lnTo>
                <a:lnTo>
                  <a:pt x="3855" y="10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10"/>
                </a:lnTo>
                <a:lnTo>
                  <a:pt x="3894" y="10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10"/>
                </a:lnTo>
                <a:lnTo>
                  <a:pt x="3933" y="10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10"/>
                </a:lnTo>
                <a:lnTo>
                  <a:pt x="3972" y="10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10"/>
                </a:lnTo>
                <a:lnTo>
                  <a:pt x="4011" y="10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10"/>
                </a:lnTo>
                <a:lnTo>
                  <a:pt x="4049" y="10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10"/>
                </a:lnTo>
                <a:lnTo>
                  <a:pt x="4088" y="10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10"/>
                </a:lnTo>
                <a:lnTo>
                  <a:pt x="4127" y="10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10"/>
                </a:lnTo>
                <a:lnTo>
                  <a:pt x="4166" y="10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10"/>
                </a:lnTo>
                <a:lnTo>
                  <a:pt x="4205" y="10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10"/>
                </a:lnTo>
                <a:lnTo>
                  <a:pt x="4244" y="10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02" name="Freeform 30"/>
          <p:cNvSpPr>
            <a:spLocks noEditPoints="1"/>
          </p:cNvSpPr>
          <p:nvPr/>
        </p:nvSpPr>
        <p:spPr bwMode="auto">
          <a:xfrm>
            <a:off x="1685925" y="1709738"/>
            <a:ext cx="6745288" cy="14287"/>
          </a:xfrm>
          <a:custGeom>
            <a:avLst/>
            <a:gdLst>
              <a:gd name="T0" fmla="*/ 2147483646 w 4249"/>
              <a:gd name="T1" fmla="*/ 2147483646 h 9"/>
              <a:gd name="T2" fmla="*/ 2147483646 w 4249"/>
              <a:gd name="T3" fmla="*/ 2147483646 h 9"/>
              <a:gd name="T4" fmla="*/ 2147483646 w 4249"/>
              <a:gd name="T5" fmla="*/ 0 h 9"/>
              <a:gd name="T6" fmla="*/ 2147483646 w 4249"/>
              <a:gd name="T7" fmla="*/ 0 h 9"/>
              <a:gd name="T8" fmla="*/ 2147483646 w 4249"/>
              <a:gd name="T9" fmla="*/ 0 h 9"/>
              <a:gd name="T10" fmla="*/ 2147483646 w 4249"/>
              <a:gd name="T11" fmla="*/ 2147483646 h 9"/>
              <a:gd name="T12" fmla="*/ 2147483646 w 4249"/>
              <a:gd name="T13" fmla="*/ 2147483646 h 9"/>
              <a:gd name="T14" fmla="*/ 2147483646 w 4249"/>
              <a:gd name="T15" fmla="*/ 0 h 9"/>
              <a:gd name="T16" fmla="*/ 2147483646 w 4249"/>
              <a:gd name="T17" fmla="*/ 0 h 9"/>
              <a:gd name="T18" fmla="*/ 2147483646 w 4249"/>
              <a:gd name="T19" fmla="*/ 0 h 9"/>
              <a:gd name="T20" fmla="*/ 2147483646 w 4249"/>
              <a:gd name="T21" fmla="*/ 2147483646 h 9"/>
              <a:gd name="T22" fmla="*/ 2147483646 w 4249"/>
              <a:gd name="T23" fmla="*/ 2147483646 h 9"/>
              <a:gd name="T24" fmla="*/ 2147483646 w 4249"/>
              <a:gd name="T25" fmla="*/ 0 h 9"/>
              <a:gd name="T26" fmla="*/ 2147483646 w 4249"/>
              <a:gd name="T27" fmla="*/ 0 h 9"/>
              <a:gd name="T28" fmla="*/ 2147483646 w 4249"/>
              <a:gd name="T29" fmla="*/ 0 h 9"/>
              <a:gd name="T30" fmla="*/ 2147483646 w 4249"/>
              <a:gd name="T31" fmla="*/ 2147483646 h 9"/>
              <a:gd name="T32" fmla="*/ 2147483646 w 4249"/>
              <a:gd name="T33" fmla="*/ 2147483646 h 9"/>
              <a:gd name="T34" fmla="*/ 2147483646 w 4249"/>
              <a:gd name="T35" fmla="*/ 0 h 9"/>
              <a:gd name="T36" fmla="*/ 2147483646 w 4249"/>
              <a:gd name="T37" fmla="*/ 0 h 9"/>
              <a:gd name="T38" fmla="*/ 2147483646 w 4249"/>
              <a:gd name="T39" fmla="*/ 0 h 9"/>
              <a:gd name="T40" fmla="*/ 2147483646 w 4249"/>
              <a:gd name="T41" fmla="*/ 2147483646 h 9"/>
              <a:gd name="T42" fmla="*/ 2147483646 w 4249"/>
              <a:gd name="T43" fmla="*/ 2147483646 h 9"/>
              <a:gd name="T44" fmla="*/ 2147483646 w 4249"/>
              <a:gd name="T45" fmla="*/ 0 h 9"/>
              <a:gd name="T46" fmla="*/ 2147483646 w 4249"/>
              <a:gd name="T47" fmla="*/ 0 h 9"/>
              <a:gd name="T48" fmla="*/ 2147483646 w 4249"/>
              <a:gd name="T49" fmla="*/ 0 h 9"/>
              <a:gd name="T50" fmla="*/ 2147483646 w 4249"/>
              <a:gd name="T51" fmla="*/ 2147483646 h 9"/>
              <a:gd name="T52" fmla="*/ 2147483646 w 4249"/>
              <a:gd name="T53" fmla="*/ 2147483646 h 9"/>
              <a:gd name="T54" fmla="*/ 2147483646 w 4249"/>
              <a:gd name="T55" fmla="*/ 0 h 9"/>
              <a:gd name="T56" fmla="*/ 2147483646 w 4249"/>
              <a:gd name="T57" fmla="*/ 0 h 9"/>
              <a:gd name="T58" fmla="*/ 2147483646 w 4249"/>
              <a:gd name="T59" fmla="*/ 0 h 9"/>
              <a:gd name="T60" fmla="*/ 2147483646 w 4249"/>
              <a:gd name="T61" fmla="*/ 2147483646 h 9"/>
              <a:gd name="T62" fmla="*/ 2147483646 w 4249"/>
              <a:gd name="T63" fmla="*/ 2147483646 h 9"/>
              <a:gd name="T64" fmla="*/ 2147483646 w 4249"/>
              <a:gd name="T65" fmla="*/ 0 h 9"/>
              <a:gd name="T66" fmla="*/ 2147483646 w 4249"/>
              <a:gd name="T67" fmla="*/ 0 h 9"/>
              <a:gd name="T68" fmla="*/ 2147483646 w 4249"/>
              <a:gd name="T69" fmla="*/ 0 h 9"/>
              <a:gd name="T70" fmla="*/ 2147483646 w 4249"/>
              <a:gd name="T71" fmla="*/ 2147483646 h 9"/>
              <a:gd name="T72" fmla="*/ 2147483646 w 4249"/>
              <a:gd name="T73" fmla="*/ 2147483646 h 9"/>
              <a:gd name="T74" fmla="*/ 2147483646 w 4249"/>
              <a:gd name="T75" fmla="*/ 0 h 9"/>
              <a:gd name="T76" fmla="*/ 2147483646 w 4249"/>
              <a:gd name="T77" fmla="*/ 0 h 9"/>
              <a:gd name="T78" fmla="*/ 2147483646 w 4249"/>
              <a:gd name="T79" fmla="*/ 0 h 9"/>
              <a:gd name="T80" fmla="*/ 2147483646 w 4249"/>
              <a:gd name="T81" fmla="*/ 2147483646 h 9"/>
              <a:gd name="T82" fmla="*/ 2147483646 w 4249"/>
              <a:gd name="T83" fmla="*/ 2147483646 h 9"/>
              <a:gd name="T84" fmla="*/ 2147483646 w 4249"/>
              <a:gd name="T85" fmla="*/ 0 h 9"/>
              <a:gd name="T86" fmla="*/ 2147483646 w 4249"/>
              <a:gd name="T87" fmla="*/ 0 h 9"/>
              <a:gd name="T88" fmla="*/ 2147483646 w 4249"/>
              <a:gd name="T89" fmla="*/ 0 h 9"/>
              <a:gd name="T90" fmla="*/ 2147483646 w 4249"/>
              <a:gd name="T91" fmla="*/ 2147483646 h 9"/>
              <a:gd name="T92" fmla="*/ 2147483646 w 4249"/>
              <a:gd name="T93" fmla="*/ 2147483646 h 9"/>
              <a:gd name="T94" fmla="*/ 2147483646 w 4249"/>
              <a:gd name="T95" fmla="*/ 0 h 9"/>
              <a:gd name="T96" fmla="*/ 2147483646 w 4249"/>
              <a:gd name="T97" fmla="*/ 0 h 9"/>
              <a:gd name="T98" fmla="*/ 2147483646 w 4249"/>
              <a:gd name="T99" fmla="*/ 0 h 9"/>
              <a:gd name="T100" fmla="*/ 2147483646 w 4249"/>
              <a:gd name="T101" fmla="*/ 2147483646 h 9"/>
              <a:gd name="T102" fmla="*/ 2147483646 w 4249"/>
              <a:gd name="T103" fmla="*/ 2147483646 h 9"/>
              <a:gd name="T104" fmla="*/ 2147483646 w 4249"/>
              <a:gd name="T105" fmla="*/ 0 h 9"/>
              <a:gd name="T106" fmla="*/ 2147483646 w 4249"/>
              <a:gd name="T107" fmla="*/ 0 h 9"/>
              <a:gd name="T108" fmla="*/ 2147483646 w 4249"/>
              <a:gd name="T109" fmla="*/ 0 h 9"/>
              <a:gd name="T110" fmla="*/ 2147483646 w 4249"/>
              <a:gd name="T111" fmla="*/ 2147483646 h 9"/>
              <a:gd name="T112" fmla="*/ 2147483646 w 4249"/>
              <a:gd name="T113" fmla="*/ 2147483646 h 9"/>
              <a:gd name="T114" fmla="*/ 2147483646 w 4249"/>
              <a:gd name="T115" fmla="*/ 0 h 9"/>
              <a:gd name="T116" fmla="*/ 2147483646 w 4249"/>
              <a:gd name="T117" fmla="*/ 0 h 9"/>
              <a:gd name="T118" fmla="*/ 2147483646 w 4249"/>
              <a:gd name="T119" fmla="*/ 0 h 9"/>
              <a:gd name="T120" fmla="*/ 2147483646 w 4249"/>
              <a:gd name="T121" fmla="*/ 2147483646 h 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49"/>
              <a:gd name="T184" fmla="*/ 0 h 9"/>
              <a:gd name="T185" fmla="*/ 4249 w 4249"/>
              <a:gd name="T186" fmla="*/ 9 h 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49" h="9">
                <a:moveTo>
                  <a:pt x="0" y="0"/>
                </a:moveTo>
                <a:lnTo>
                  <a:pt x="29" y="0"/>
                </a:lnTo>
                <a:lnTo>
                  <a:pt x="29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9" y="0"/>
                </a:moveTo>
                <a:lnTo>
                  <a:pt x="68" y="0"/>
                </a:lnTo>
                <a:lnTo>
                  <a:pt x="68" y="9"/>
                </a:lnTo>
                <a:lnTo>
                  <a:pt x="39" y="9"/>
                </a:lnTo>
                <a:lnTo>
                  <a:pt x="39" y="0"/>
                </a:lnTo>
                <a:close/>
                <a:moveTo>
                  <a:pt x="78" y="0"/>
                </a:moveTo>
                <a:lnTo>
                  <a:pt x="107" y="0"/>
                </a:lnTo>
                <a:lnTo>
                  <a:pt x="107" y="9"/>
                </a:lnTo>
                <a:lnTo>
                  <a:pt x="78" y="9"/>
                </a:lnTo>
                <a:lnTo>
                  <a:pt x="78" y="0"/>
                </a:lnTo>
                <a:close/>
                <a:moveTo>
                  <a:pt x="117" y="0"/>
                </a:moveTo>
                <a:lnTo>
                  <a:pt x="146" y="0"/>
                </a:lnTo>
                <a:lnTo>
                  <a:pt x="146" y="9"/>
                </a:lnTo>
                <a:lnTo>
                  <a:pt x="117" y="9"/>
                </a:lnTo>
                <a:lnTo>
                  <a:pt x="117" y="0"/>
                </a:lnTo>
                <a:close/>
                <a:moveTo>
                  <a:pt x="156" y="0"/>
                </a:moveTo>
                <a:lnTo>
                  <a:pt x="185" y="0"/>
                </a:lnTo>
                <a:lnTo>
                  <a:pt x="185" y="9"/>
                </a:lnTo>
                <a:lnTo>
                  <a:pt x="156" y="9"/>
                </a:lnTo>
                <a:lnTo>
                  <a:pt x="156" y="0"/>
                </a:lnTo>
                <a:close/>
                <a:moveTo>
                  <a:pt x="195" y="0"/>
                </a:moveTo>
                <a:lnTo>
                  <a:pt x="224" y="0"/>
                </a:lnTo>
                <a:lnTo>
                  <a:pt x="224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34" y="0"/>
                </a:moveTo>
                <a:lnTo>
                  <a:pt x="263" y="0"/>
                </a:lnTo>
                <a:lnTo>
                  <a:pt x="263" y="9"/>
                </a:lnTo>
                <a:lnTo>
                  <a:pt x="234" y="9"/>
                </a:lnTo>
                <a:lnTo>
                  <a:pt x="234" y="0"/>
                </a:lnTo>
                <a:close/>
                <a:moveTo>
                  <a:pt x="273" y="0"/>
                </a:moveTo>
                <a:lnTo>
                  <a:pt x="302" y="0"/>
                </a:lnTo>
                <a:lnTo>
                  <a:pt x="302" y="9"/>
                </a:lnTo>
                <a:lnTo>
                  <a:pt x="273" y="9"/>
                </a:lnTo>
                <a:lnTo>
                  <a:pt x="273" y="0"/>
                </a:lnTo>
                <a:close/>
                <a:moveTo>
                  <a:pt x="311" y="0"/>
                </a:moveTo>
                <a:lnTo>
                  <a:pt x="341" y="0"/>
                </a:lnTo>
                <a:lnTo>
                  <a:pt x="341" y="9"/>
                </a:lnTo>
                <a:lnTo>
                  <a:pt x="311" y="9"/>
                </a:lnTo>
                <a:lnTo>
                  <a:pt x="311" y="0"/>
                </a:lnTo>
                <a:close/>
                <a:moveTo>
                  <a:pt x="350" y="0"/>
                </a:moveTo>
                <a:lnTo>
                  <a:pt x="380" y="0"/>
                </a:lnTo>
                <a:lnTo>
                  <a:pt x="380" y="9"/>
                </a:lnTo>
                <a:lnTo>
                  <a:pt x="350" y="9"/>
                </a:lnTo>
                <a:lnTo>
                  <a:pt x="350" y="0"/>
                </a:lnTo>
                <a:close/>
                <a:moveTo>
                  <a:pt x="389" y="0"/>
                </a:moveTo>
                <a:lnTo>
                  <a:pt x="418" y="0"/>
                </a:lnTo>
                <a:lnTo>
                  <a:pt x="418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28" y="0"/>
                </a:moveTo>
                <a:lnTo>
                  <a:pt x="457" y="0"/>
                </a:lnTo>
                <a:lnTo>
                  <a:pt x="457" y="9"/>
                </a:lnTo>
                <a:lnTo>
                  <a:pt x="428" y="9"/>
                </a:lnTo>
                <a:lnTo>
                  <a:pt x="428" y="0"/>
                </a:lnTo>
                <a:close/>
                <a:moveTo>
                  <a:pt x="467" y="0"/>
                </a:moveTo>
                <a:lnTo>
                  <a:pt x="496" y="0"/>
                </a:lnTo>
                <a:lnTo>
                  <a:pt x="496" y="9"/>
                </a:lnTo>
                <a:lnTo>
                  <a:pt x="467" y="9"/>
                </a:lnTo>
                <a:lnTo>
                  <a:pt x="467" y="0"/>
                </a:lnTo>
                <a:close/>
                <a:moveTo>
                  <a:pt x="506" y="0"/>
                </a:moveTo>
                <a:lnTo>
                  <a:pt x="535" y="0"/>
                </a:lnTo>
                <a:lnTo>
                  <a:pt x="535" y="9"/>
                </a:lnTo>
                <a:lnTo>
                  <a:pt x="506" y="9"/>
                </a:lnTo>
                <a:lnTo>
                  <a:pt x="506" y="0"/>
                </a:lnTo>
                <a:close/>
                <a:moveTo>
                  <a:pt x="545" y="0"/>
                </a:moveTo>
                <a:lnTo>
                  <a:pt x="574" y="0"/>
                </a:lnTo>
                <a:lnTo>
                  <a:pt x="574" y="9"/>
                </a:lnTo>
                <a:lnTo>
                  <a:pt x="545" y="9"/>
                </a:lnTo>
                <a:lnTo>
                  <a:pt x="545" y="0"/>
                </a:lnTo>
                <a:close/>
                <a:moveTo>
                  <a:pt x="584" y="0"/>
                </a:moveTo>
                <a:lnTo>
                  <a:pt x="613" y="0"/>
                </a:lnTo>
                <a:lnTo>
                  <a:pt x="613" y="9"/>
                </a:lnTo>
                <a:lnTo>
                  <a:pt x="584" y="9"/>
                </a:lnTo>
                <a:lnTo>
                  <a:pt x="584" y="0"/>
                </a:lnTo>
                <a:close/>
                <a:moveTo>
                  <a:pt x="623" y="0"/>
                </a:moveTo>
                <a:lnTo>
                  <a:pt x="652" y="0"/>
                </a:lnTo>
                <a:lnTo>
                  <a:pt x="652" y="9"/>
                </a:lnTo>
                <a:lnTo>
                  <a:pt x="623" y="9"/>
                </a:lnTo>
                <a:lnTo>
                  <a:pt x="623" y="0"/>
                </a:lnTo>
                <a:close/>
                <a:moveTo>
                  <a:pt x="662" y="0"/>
                </a:moveTo>
                <a:lnTo>
                  <a:pt x="691" y="0"/>
                </a:lnTo>
                <a:lnTo>
                  <a:pt x="691" y="9"/>
                </a:lnTo>
                <a:lnTo>
                  <a:pt x="662" y="9"/>
                </a:lnTo>
                <a:lnTo>
                  <a:pt x="662" y="0"/>
                </a:lnTo>
                <a:close/>
                <a:moveTo>
                  <a:pt x="701" y="0"/>
                </a:moveTo>
                <a:lnTo>
                  <a:pt x="730" y="0"/>
                </a:lnTo>
                <a:lnTo>
                  <a:pt x="730" y="9"/>
                </a:lnTo>
                <a:lnTo>
                  <a:pt x="701" y="9"/>
                </a:lnTo>
                <a:lnTo>
                  <a:pt x="701" y="0"/>
                </a:lnTo>
                <a:close/>
                <a:moveTo>
                  <a:pt x="740" y="0"/>
                </a:moveTo>
                <a:lnTo>
                  <a:pt x="769" y="0"/>
                </a:lnTo>
                <a:lnTo>
                  <a:pt x="769" y="9"/>
                </a:lnTo>
                <a:lnTo>
                  <a:pt x="740" y="9"/>
                </a:lnTo>
                <a:lnTo>
                  <a:pt x="740" y="0"/>
                </a:lnTo>
                <a:close/>
                <a:moveTo>
                  <a:pt x="779" y="0"/>
                </a:moveTo>
                <a:lnTo>
                  <a:pt x="808" y="0"/>
                </a:lnTo>
                <a:lnTo>
                  <a:pt x="808" y="9"/>
                </a:lnTo>
                <a:lnTo>
                  <a:pt x="779" y="9"/>
                </a:lnTo>
                <a:lnTo>
                  <a:pt x="779" y="0"/>
                </a:lnTo>
                <a:close/>
                <a:moveTo>
                  <a:pt x="818" y="0"/>
                </a:moveTo>
                <a:lnTo>
                  <a:pt x="847" y="0"/>
                </a:lnTo>
                <a:lnTo>
                  <a:pt x="847" y="9"/>
                </a:lnTo>
                <a:lnTo>
                  <a:pt x="818" y="9"/>
                </a:lnTo>
                <a:lnTo>
                  <a:pt x="818" y="0"/>
                </a:lnTo>
                <a:close/>
                <a:moveTo>
                  <a:pt x="857" y="0"/>
                </a:moveTo>
                <a:lnTo>
                  <a:pt x="886" y="0"/>
                </a:lnTo>
                <a:lnTo>
                  <a:pt x="886" y="9"/>
                </a:lnTo>
                <a:lnTo>
                  <a:pt x="857" y="9"/>
                </a:lnTo>
                <a:lnTo>
                  <a:pt x="857" y="0"/>
                </a:lnTo>
                <a:close/>
                <a:moveTo>
                  <a:pt x="896" y="0"/>
                </a:moveTo>
                <a:lnTo>
                  <a:pt x="925" y="0"/>
                </a:lnTo>
                <a:lnTo>
                  <a:pt x="925" y="9"/>
                </a:lnTo>
                <a:lnTo>
                  <a:pt x="896" y="9"/>
                </a:lnTo>
                <a:lnTo>
                  <a:pt x="896" y="0"/>
                </a:lnTo>
                <a:close/>
                <a:moveTo>
                  <a:pt x="934" y="0"/>
                </a:moveTo>
                <a:lnTo>
                  <a:pt x="964" y="0"/>
                </a:lnTo>
                <a:lnTo>
                  <a:pt x="964" y="9"/>
                </a:lnTo>
                <a:lnTo>
                  <a:pt x="934" y="9"/>
                </a:lnTo>
                <a:lnTo>
                  <a:pt x="934" y="0"/>
                </a:lnTo>
                <a:close/>
                <a:moveTo>
                  <a:pt x="973" y="0"/>
                </a:moveTo>
                <a:lnTo>
                  <a:pt x="1003" y="0"/>
                </a:lnTo>
                <a:lnTo>
                  <a:pt x="1003" y="9"/>
                </a:lnTo>
                <a:lnTo>
                  <a:pt x="973" y="9"/>
                </a:lnTo>
                <a:lnTo>
                  <a:pt x="973" y="0"/>
                </a:lnTo>
                <a:close/>
                <a:moveTo>
                  <a:pt x="1012" y="0"/>
                </a:moveTo>
                <a:lnTo>
                  <a:pt x="1041" y="0"/>
                </a:lnTo>
                <a:lnTo>
                  <a:pt x="1041" y="9"/>
                </a:lnTo>
                <a:lnTo>
                  <a:pt x="1012" y="9"/>
                </a:lnTo>
                <a:lnTo>
                  <a:pt x="1012" y="0"/>
                </a:lnTo>
                <a:close/>
                <a:moveTo>
                  <a:pt x="1051" y="0"/>
                </a:moveTo>
                <a:lnTo>
                  <a:pt x="1080" y="0"/>
                </a:lnTo>
                <a:lnTo>
                  <a:pt x="1080" y="9"/>
                </a:lnTo>
                <a:lnTo>
                  <a:pt x="1051" y="9"/>
                </a:lnTo>
                <a:lnTo>
                  <a:pt x="1051" y="0"/>
                </a:lnTo>
                <a:close/>
                <a:moveTo>
                  <a:pt x="1090" y="0"/>
                </a:moveTo>
                <a:lnTo>
                  <a:pt x="1119" y="0"/>
                </a:lnTo>
                <a:lnTo>
                  <a:pt x="1119" y="9"/>
                </a:lnTo>
                <a:lnTo>
                  <a:pt x="1090" y="9"/>
                </a:lnTo>
                <a:lnTo>
                  <a:pt x="1090" y="0"/>
                </a:lnTo>
                <a:close/>
                <a:moveTo>
                  <a:pt x="1129" y="0"/>
                </a:moveTo>
                <a:lnTo>
                  <a:pt x="1158" y="0"/>
                </a:lnTo>
                <a:lnTo>
                  <a:pt x="1158" y="9"/>
                </a:lnTo>
                <a:lnTo>
                  <a:pt x="1129" y="9"/>
                </a:lnTo>
                <a:lnTo>
                  <a:pt x="1129" y="0"/>
                </a:lnTo>
                <a:close/>
                <a:moveTo>
                  <a:pt x="1168" y="0"/>
                </a:moveTo>
                <a:lnTo>
                  <a:pt x="1197" y="0"/>
                </a:lnTo>
                <a:lnTo>
                  <a:pt x="1197" y="9"/>
                </a:lnTo>
                <a:lnTo>
                  <a:pt x="1168" y="9"/>
                </a:lnTo>
                <a:lnTo>
                  <a:pt x="1168" y="0"/>
                </a:lnTo>
                <a:close/>
                <a:moveTo>
                  <a:pt x="1207" y="0"/>
                </a:moveTo>
                <a:lnTo>
                  <a:pt x="1236" y="0"/>
                </a:lnTo>
                <a:lnTo>
                  <a:pt x="1236" y="9"/>
                </a:lnTo>
                <a:lnTo>
                  <a:pt x="1207" y="9"/>
                </a:lnTo>
                <a:lnTo>
                  <a:pt x="1207" y="0"/>
                </a:lnTo>
                <a:close/>
                <a:moveTo>
                  <a:pt x="1246" y="0"/>
                </a:moveTo>
                <a:lnTo>
                  <a:pt x="1275" y="0"/>
                </a:lnTo>
                <a:lnTo>
                  <a:pt x="1275" y="9"/>
                </a:lnTo>
                <a:lnTo>
                  <a:pt x="1246" y="9"/>
                </a:lnTo>
                <a:lnTo>
                  <a:pt x="1246" y="0"/>
                </a:lnTo>
                <a:close/>
                <a:moveTo>
                  <a:pt x="1285" y="0"/>
                </a:moveTo>
                <a:lnTo>
                  <a:pt x="1314" y="0"/>
                </a:lnTo>
                <a:lnTo>
                  <a:pt x="1314" y="9"/>
                </a:lnTo>
                <a:lnTo>
                  <a:pt x="1285" y="9"/>
                </a:lnTo>
                <a:lnTo>
                  <a:pt x="1285" y="0"/>
                </a:lnTo>
                <a:close/>
                <a:moveTo>
                  <a:pt x="1324" y="0"/>
                </a:moveTo>
                <a:lnTo>
                  <a:pt x="1353" y="0"/>
                </a:lnTo>
                <a:lnTo>
                  <a:pt x="1353" y="9"/>
                </a:lnTo>
                <a:lnTo>
                  <a:pt x="1324" y="9"/>
                </a:lnTo>
                <a:lnTo>
                  <a:pt x="1324" y="0"/>
                </a:lnTo>
                <a:close/>
                <a:moveTo>
                  <a:pt x="1363" y="0"/>
                </a:moveTo>
                <a:lnTo>
                  <a:pt x="1392" y="0"/>
                </a:lnTo>
                <a:lnTo>
                  <a:pt x="1392" y="9"/>
                </a:lnTo>
                <a:lnTo>
                  <a:pt x="1363" y="9"/>
                </a:lnTo>
                <a:lnTo>
                  <a:pt x="1363" y="0"/>
                </a:lnTo>
                <a:close/>
                <a:moveTo>
                  <a:pt x="1402" y="0"/>
                </a:moveTo>
                <a:lnTo>
                  <a:pt x="1431" y="0"/>
                </a:lnTo>
                <a:lnTo>
                  <a:pt x="1431" y="9"/>
                </a:lnTo>
                <a:lnTo>
                  <a:pt x="1402" y="9"/>
                </a:lnTo>
                <a:lnTo>
                  <a:pt x="1402" y="0"/>
                </a:lnTo>
                <a:close/>
                <a:moveTo>
                  <a:pt x="1441" y="0"/>
                </a:moveTo>
                <a:lnTo>
                  <a:pt x="1470" y="0"/>
                </a:lnTo>
                <a:lnTo>
                  <a:pt x="1470" y="9"/>
                </a:lnTo>
                <a:lnTo>
                  <a:pt x="1441" y="9"/>
                </a:lnTo>
                <a:lnTo>
                  <a:pt x="1441" y="0"/>
                </a:lnTo>
                <a:close/>
                <a:moveTo>
                  <a:pt x="1480" y="0"/>
                </a:moveTo>
                <a:lnTo>
                  <a:pt x="1509" y="0"/>
                </a:lnTo>
                <a:lnTo>
                  <a:pt x="1509" y="9"/>
                </a:lnTo>
                <a:lnTo>
                  <a:pt x="1480" y="9"/>
                </a:lnTo>
                <a:lnTo>
                  <a:pt x="1480" y="0"/>
                </a:lnTo>
                <a:close/>
                <a:moveTo>
                  <a:pt x="1519" y="0"/>
                </a:moveTo>
                <a:lnTo>
                  <a:pt x="1548" y="0"/>
                </a:lnTo>
                <a:lnTo>
                  <a:pt x="1548" y="9"/>
                </a:lnTo>
                <a:lnTo>
                  <a:pt x="1519" y="9"/>
                </a:lnTo>
                <a:lnTo>
                  <a:pt x="1519" y="0"/>
                </a:lnTo>
                <a:close/>
                <a:moveTo>
                  <a:pt x="1557" y="0"/>
                </a:moveTo>
                <a:lnTo>
                  <a:pt x="1587" y="0"/>
                </a:lnTo>
                <a:lnTo>
                  <a:pt x="1587" y="9"/>
                </a:lnTo>
                <a:lnTo>
                  <a:pt x="1557" y="9"/>
                </a:lnTo>
                <a:lnTo>
                  <a:pt x="1557" y="0"/>
                </a:lnTo>
                <a:close/>
                <a:moveTo>
                  <a:pt x="1596" y="0"/>
                </a:moveTo>
                <a:lnTo>
                  <a:pt x="1626" y="0"/>
                </a:lnTo>
                <a:lnTo>
                  <a:pt x="1626" y="9"/>
                </a:lnTo>
                <a:lnTo>
                  <a:pt x="1596" y="9"/>
                </a:lnTo>
                <a:lnTo>
                  <a:pt x="1596" y="0"/>
                </a:lnTo>
                <a:close/>
                <a:moveTo>
                  <a:pt x="1635" y="0"/>
                </a:moveTo>
                <a:lnTo>
                  <a:pt x="1664" y="0"/>
                </a:lnTo>
                <a:lnTo>
                  <a:pt x="1664" y="9"/>
                </a:lnTo>
                <a:lnTo>
                  <a:pt x="1635" y="9"/>
                </a:lnTo>
                <a:lnTo>
                  <a:pt x="1635" y="0"/>
                </a:lnTo>
                <a:close/>
                <a:moveTo>
                  <a:pt x="1674" y="0"/>
                </a:moveTo>
                <a:lnTo>
                  <a:pt x="1703" y="0"/>
                </a:lnTo>
                <a:lnTo>
                  <a:pt x="1703" y="9"/>
                </a:lnTo>
                <a:lnTo>
                  <a:pt x="1674" y="9"/>
                </a:lnTo>
                <a:lnTo>
                  <a:pt x="1674" y="0"/>
                </a:lnTo>
                <a:close/>
                <a:moveTo>
                  <a:pt x="1713" y="0"/>
                </a:moveTo>
                <a:lnTo>
                  <a:pt x="1742" y="0"/>
                </a:lnTo>
                <a:lnTo>
                  <a:pt x="1742" y="9"/>
                </a:lnTo>
                <a:lnTo>
                  <a:pt x="1713" y="9"/>
                </a:lnTo>
                <a:lnTo>
                  <a:pt x="1713" y="0"/>
                </a:lnTo>
                <a:close/>
                <a:moveTo>
                  <a:pt x="1752" y="0"/>
                </a:moveTo>
                <a:lnTo>
                  <a:pt x="1781" y="0"/>
                </a:lnTo>
                <a:lnTo>
                  <a:pt x="1781" y="9"/>
                </a:lnTo>
                <a:lnTo>
                  <a:pt x="1752" y="9"/>
                </a:lnTo>
                <a:lnTo>
                  <a:pt x="1752" y="0"/>
                </a:lnTo>
                <a:close/>
                <a:moveTo>
                  <a:pt x="1791" y="0"/>
                </a:moveTo>
                <a:lnTo>
                  <a:pt x="1820" y="0"/>
                </a:lnTo>
                <a:lnTo>
                  <a:pt x="1820" y="9"/>
                </a:lnTo>
                <a:lnTo>
                  <a:pt x="1791" y="9"/>
                </a:lnTo>
                <a:lnTo>
                  <a:pt x="1791" y="0"/>
                </a:lnTo>
                <a:close/>
                <a:moveTo>
                  <a:pt x="1830" y="0"/>
                </a:moveTo>
                <a:lnTo>
                  <a:pt x="1860" y="0"/>
                </a:lnTo>
                <a:lnTo>
                  <a:pt x="1860" y="9"/>
                </a:lnTo>
                <a:lnTo>
                  <a:pt x="1830" y="9"/>
                </a:lnTo>
                <a:lnTo>
                  <a:pt x="1830" y="0"/>
                </a:lnTo>
                <a:close/>
                <a:moveTo>
                  <a:pt x="1869" y="0"/>
                </a:moveTo>
                <a:lnTo>
                  <a:pt x="1898" y="0"/>
                </a:lnTo>
                <a:lnTo>
                  <a:pt x="1898" y="9"/>
                </a:lnTo>
                <a:lnTo>
                  <a:pt x="1869" y="9"/>
                </a:lnTo>
                <a:lnTo>
                  <a:pt x="1869" y="0"/>
                </a:lnTo>
                <a:close/>
                <a:moveTo>
                  <a:pt x="1908" y="0"/>
                </a:moveTo>
                <a:lnTo>
                  <a:pt x="1937" y="0"/>
                </a:lnTo>
                <a:lnTo>
                  <a:pt x="1937" y="9"/>
                </a:lnTo>
                <a:lnTo>
                  <a:pt x="1908" y="9"/>
                </a:lnTo>
                <a:lnTo>
                  <a:pt x="1908" y="0"/>
                </a:lnTo>
                <a:close/>
                <a:moveTo>
                  <a:pt x="1947" y="0"/>
                </a:moveTo>
                <a:lnTo>
                  <a:pt x="1976" y="0"/>
                </a:lnTo>
                <a:lnTo>
                  <a:pt x="1976" y="9"/>
                </a:lnTo>
                <a:lnTo>
                  <a:pt x="1947" y="9"/>
                </a:lnTo>
                <a:lnTo>
                  <a:pt x="1947" y="0"/>
                </a:lnTo>
                <a:close/>
                <a:moveTo>
                  <a:pt x="1986" y="0"/>
                </a:moveTo>
                <a:lnTo>
                  <a:pt x="2015" y="0"/>
                </a:lnTo>
                <a:lnTo>
                  <a:pt x="2015" y="9"/>
                </a:lnTo>
                <a:lnTo>
                  <a:pt x="1986" y="9"/>
                </a:lnTo>
                <a:lnTo>
                  <a:pt x="1986" y="0"/>
                </a:lnTo>
                <a:close/>
                <a:moveTo>
                  <a:pt x="2025" y="0"/>
                </a:moveTo>
                <a:lnTo>
                  <a:pt x="2054" y="0"/>
                </a:lnTo>
                <a:lnTo>
                  <a:pt x="2054" y="9"/>
                </a:lnTo>
                <a:lnTo>
                  <a:pt x="2025" y="9"/>
                </a:lnTo>
                <a:lnTo>
                  <a:pt x="2025" y="0"/>
                </a:lnTo>
                <a:close/>
                <a:moveTo>
                  <a:pt x="2064" y="0"/>
                </a:moveTo>
                <a:lnTo>
                  <a:pt x="2093" y="0"/>
                </a:lnTo>
                <a:lnTo>
                  <a:pt x="2093" y="9"/>
                </a:lnTo>
                <a:lnTo>
                  <a:pt x="2064" y="9"/>
                </a:lnTo>
                <a:lnTo>
                  <a:pt x="2064" y="0"/>
                </a:lnTo>
                <a:close/>
                <a:moveTo>
                  <a:pt x="2103" y="0"/>
                </a:moveTo>
                <a:lnTo>
                  <a:pt x="2132" y="0"/>
                </a:lnTo>
                <a:lnTo>
                  <a:pt x="2132" y="9"/>
                </a:lnTo>
                <a:lnTo>
                  <a:pt x="2103" y="9"/>
                </a:lnTo>
                <a:lnTo>
                  <a:pt x="2103" y="0"/>
                </a:lnTo>
                <a:close/>
                <a:moveTo>
                  <a:pt x="2142" y="0"/>
                </a:moveTo>
                <a:lnTo>
                  <a:pt x="2171" y="0"/>
                </a:lnTo>
                <a:lnTo>
                  <a:pt x="2171" y="9"/>
                </a:lnTo>
                <a:lnTo>
                  <a:pt x="2142" y="9"/>
                </a:lnTo>
                <a:lnTo>
                  <a:pt x="2142" y="0"/>
                </a:lnTo>
                <a:close/>
                <a:moveTo>
                  <a:pt x="2180" y="0"/>
                </a:moveTo>
                <a:lnTo>
                  <a:pt x="2210" y="0"/>
                </a:lnTo>
                <a:lnTo>
                  <a:pt x="2210" y="9"/>
                </a:lnTo>
                <a:lnTo>
                  <a:pt x="2180" y="9"/>
                </a:lnTo>
                <a:lnTo>
                  <a:pt x="2180" y="0"/>
                </a:lnTo>
                <a:close/>
                <a:moveTo>
                  <a:pt x="2219" y="0"/>
                </a:moveTo>
                <a:lnTo>
                  <a:pt x="2249" y="0"/>
                </a:lnTo>
                <a:lnTo>
                  <a:pt x="2249" y="9"/>
                </a:lnTo>
                <a:lnTo>
                  <a:pt x="2219" y="9"/>
                </a:lnTo>
                <a:lnTo>
                  <a:pt x="2219" y="0"/>
                </a:lnTo>
                <a:close/>
                <a:moveTo>
                  <a:pt x="2258" y="0"/>
                </a:moveTo>
                <a:lnTo>
                  <a:pt x="2287" y="0"/>
                </a:lnTo>
                <a:lnTo>
                  <a:pt x="2287" y="9"/>
                </a:lnTo>
                <a:lnTo>
                  <a:pt x="2258" y="9"/>
                </a:lnTo>
                <a:lnTo>
                  <a:pt x="2258" y="0"/>
                </a:lnTo>
                <a:close/>
                <a:moveTo>
                  <a:pt x="2297" y="0"/>
                </a:moveTo>
                <a:lnTo>
                  <a:pt x="2326" y="0"/>
                </a:lnTo>
                <a:lnTo>
                  <a:pt x="2326" y="9"/>
                </a:lnTo>
                <a:lnTo>
                  <a:pt x="2297" y="9"/>
                </a:lnTo>
                <a:lnTo>
                  <a:pt x="2297" y="0"/>
                </a:lnTo>
                <a:close/>
                <a:moveTo>
                  <a:pt x="2336" y="0"/>
                </a:moveTo>
                <a:lnTo>
                  <a:pt x="2365" y="0"/>
                </a:lnTo>
                <a:lnTo>
                  <a:pt x="2365" y="9"/>
                </a:lnTo>
                <a:lnTo>
                  <a:pt x="2336" y="9"/>
                </a:lnTo>
                <a:lnTo>
                  <a:pt x="2336" y="0"/>
                </a:lnTo>
                <a:close/>
                <a:moveTo>
                  <a:pt x="2375" y="0"/>
                </a:moveTo>
                <a:lnTo>
                  <a:pt x="2404" y="0"/>
                </a:lnTo>
                <a:lnTo>
                  <a:pt x="2404" y="9"/>
                </a:lnTo>
                <a:lnTo>
                  <a:pt x="2375" y="9"/>
                </a:lnTo>
                <a:lnTo>
                  <a:pt x="2375" y="0"/>
                </a:lnTo>
                <a:close/>
                <a:moveTo>
                  <a:pt x="2414" y="0"/>
                </a:moveTo>
                <a:lnTo>
                  <a:pt x="2443" y="0"/>
                </a:lnTo>
                <a:lnTo>
                  <a:pt x="2443" y="9"/>
                </a:lnTo>
                <a:lnTo>
                  <a:pt x="2414" y="9"/>
                </a:lnTo>
                <a:lnTo>
                  <a:pt x="2414" y="0"/>
                </a:lnTo>
                <a:close/>
                <a:moveTo>
                  <a:pt x="2453" y="0"/>
                </a:moveTo>
                <a:lnTo>
                  <a:pt x="2483" y="0"/>
                </a:lnTo>
                <a:lnTo>
                  <a:pt x="2483" y="9"/>
                </a:lnTo>
                <a:lnTo>
                  <a:pt x="2453" y="9"/>
                </a:lnTo>
                <a:lnTo>
                  <a:pt x="2453" y="0"/>
                </a:lnTo>
                <a:close/>
                <a:moveTo>
                  <a:pt x="2492" y="0"/>
                </a:moveTo>
                <a:lnTo>
                  <a:pt x="2521" y="0"/>
                </a:lnTo>
                <a:lnTo>
                  <a:pt x="2521" y="9"/>
                </a:lnTo>
                <a:lnTo>
                  <a:pt x="2492" y="9"/>
                </a:lnTo>
                <a:lnTo>
                  <a:pt x="2492" y="0"/>
                </a:lnTo>
                <a:close/>
                <a:moveTo>
                  <a:pt x="2531" y="0"/>
                </a:moveTo>
                <a:lnTo>
                  <a:pt x="2560" y="0"/>
                </a:lnTo>
                <a:lnTo>
                  <a:pt x="2560" y="9"/>
                </a:lnTo>
                <a:lnTo>
                  <a:pt x="2531" y="9"/>
                </a:lnTo>
                <a:lnTo>
                  <a:pt x="2531" y="0"/>
                </a:lnTo>
                <a:close/>
                <a:moveTo>
                  <a:pt x="2570" y="0"/>
                </a:moveTo>
                <a:lnTo>
                  <a:pt x="2599" y="0"/>
                </a:lnTo>
                <a:lnTo>
                  <a:pt x="2599" y="9"/>
                </a:lnTo>
                <a:lnTo>
                  <a:pt x="2570" y="9"/>
                </a:lnTo>
                <a:lnTo>
                  <a:pt x="2570" y="0"/>
                </a:lnTo>
                <a:close/>
                <a:moveTo>
                  <a:pt x="2609" y="0"/>
                </a:moveTo>
                <a:lnTo>
                  <a:pt x="2638" y="0"/>
                </a:lnTo>
                <a:lnTo>
                  <a:pt x="2638" y="9"/>
                </a:lnTo>
                <a:lnTo>
                  <a:pt x="2609" y="9"/>
                </a:lnTo>
                <a:lnTo>
                  <a:pt x="2609" y="0"/>
                </a:lnTo>
                <a:close/>
                <a:moveTo>
                  <a:pt x="2648" y="0"/>
                </a:moveTo>
                <a:lnTo>
                  <a:pt x="2677" y="0"/>
                </a:lnTo>
                <a:lnTo>
                  <a:pt x="2677" y="9"/>
                </a:lnTo>
                <a:lnTo>
                  <a:pt x="2648" y="9"/>
                </a:lnTo>
                <a:lnTo>
                  <a:pt x="2648" y="0"/>
                </a:lnTo>
                <a:close/>
                <a:moveTo>
                  <a:pt x="2687" y="0"/>
                </a:moveTo>
                <a:lnTo>
                  <a:pt x="2716" y="0"/>
                </a:lnTo>
                <a:lnTo>
                  <a:pt x="2716" y="9"/>
                </a:lnTo>
                <a:lnTo>
                  <a:pt x="2687" y="9"/>
                </a:lnTo>
                <a:lnTo>
                  <a:pt x="2687" y="0"/>
                </a:lnTo>
                <a:close/>
                <a:moveTo>
                  <a:pt x="2726" y="0"/>
                </a:moveTo>
                <a:lnTo>
                  <a:pt x="2755" y="0"/>
                </a:lnTo>
                <a:lnTo>
                  <a:pt x="2755" y="9"/>
                </a:lnTo>
                <a:lnTo>
                  <a:pt x="2726" y="9"/>
                </a:lnTo>
                <a:lnTo>
                  <a:pt x="2726" y="0"/>
                </a:lnTo>
                <a:close/>
                <a:moveTo>
                  <a:pt x="2765" y="0"/>
                </a:moveTo>
                <a:lnTo>
                  <a:pt x="2794" y="0"/>
                </a:lnTo>
                <a:lnTo>
                  <a:pt x="2794" y="9"/>
                </a:lnTo>
                <a:lnTo>
                  <a:pt x="2765" y="9"/>
                </a:lnTo>
                <a:lnTo>
                  <a:pt x="2765" y="0"/>
                </a:lnTo>
                <a:close/>
                <a:moveTo>
                  <a:pt x="2803" y="0"/>
                </a:moveTo>
                <a:lnTo>
                  <a:pt x="2833" y="0"/>
                </a:lnTo>
                <a:lnTo>
                  <a:pt x="2833" y="9"/>
                </a:lnTo>
                <a:lnTo>
                  <a:pt x="2803" y="9"/>
                </a:lnTo>
                <a:lnTo>
                  <a:pt x="2803" y="0"/>
                </a:lnTo>
                <a:close/>
                <a:moveTo>
                  <a:pt x="2842" y="0"/>
                </a:moveTo>
                <a:lnTo>
                  <a:pt x="2871" y="0"/>
                </a:lnTo>
                <a:lnTo>
                  <a:pt x="2871" y="9"/>
                </a:lnTo>
                <a:lnTo>
                  <a:pt x="2842" y="9"/>
                </a:lnTo>
                <a:lnTo>
                  <a:pt x="2842" y="0"/>
                </a:lnTo>
                <a:close/>
                <a:moveTo>
                  <a:pt x="2881" y="0"/>
                </a:moveTo>
                <a:lnTo>
                  <a:pt x="2910" y="0"/>
                </a:lnTo>
                <a:lnTo>
                  <a:pt x="2910" y="9"/>
                </a:lnTo>
                <a:lnTo>
                  <a:pt x="2881" y="9"/>
                </a:lnTo>
                <a:lnTo>
                  <a:pt x="2881" y="0"/>
                </a:lnTo>
                <a:close/>
                <a:moveTo>
                  <a:pt x="2920" y="0"/>
                </a:moveTo>
                <a:lnTo>
                  <a:pt x="2949" y="0"/>
                </a:lnTo>
                <a:lnTo>
                  <a:pt x="2949" y="9"/>
                </a:lnTo>
                <a:lnTo>
                  <a:pt x="2920" y="9"/>
                </a:lnTo>
                <a:lnTo>
                  <a:pt x="2920" y="0"/>
                </a:lnTo>
                <a:close/>
                <a:moveTo>
                  <a:pt x="2959" y="0"/>
                </a:moveTo>
                <a:lnTo>
                  <a:pt x="2988" y="0"/>
                </a:lnTo>
                <a:lnTo>
                  <a:pt x="2988" y="9"/>
                </a:lnTo>
                <a:lnTo>
                  <a:pt x="2959" y="9"/>
                </a:lnTo>
                <a:lnTo>
                  <a:pt x="2959" y="0"/>
                </a:lnTo>
                <a:close/>
                <a:moveTo>
                  <a:pt x="2998" y="0"/>
                </a:moveTo>
                <a:lnTo>
                  <a:pt x="3027" y="0"/>
                </a:lnTo>
                <a:lnTo>
                  <a:pt x="3027" y="9"/>
                </a:lnTo>
                <a:lnTo>
                  <a:pt x="2998" y="9"/>
                </a:lnTo>
                <a:lnTo>
                  <a:pt x="2998" y="0"/>
                </a:lnTo>
                <a:close/>
                <a:moveTo>
                  <a:pt x="3037" y="0"/>
                </a:moveTo>
                <a:lnTo>
                  <a:pt x="3067" y="0"/>
                </a:lnTo>
                <a:lnTo>
                  <a:pt x="3067" y="9"/>
                </a:lnTo>
                <a:lnTo>
                  <a:pt x="3037" y="9"/>
                </a:lnTo>
                <a:lnTo>
                  <a:pt x="3037" y="0"/>
                </a:lnTo>
                <a:close/>
                <a:moveTo>
                  <a:pt x="3076" y="0"/>
                </a:moveTo>
                <a:lnTo>
                  <a:pt x="3106" y="0"/>
                </a:lnTo>
                <a:lnTo>
                  <a:pt x="3106" y="9"/>
                </a:lnTo>
                <a:lnTo>
                  <a:pt x="3076" y="9"/>
                </a:lnTo>
                <a:lnTo>
                  <a:pt x="3076" y="0"/>
                </a:lnTo>
                <a:close/>
                <a:moveTo>
                  <a:pt x="3115" y="0"/>
                </a:moveTo>
                <a:lnTo>
                  <a:pt x="3144" y="0"/>
                </a:lnTo>
                <a:lnTo>
                  <a:pt x="3144" y="9"/>
                </a:lnTo>
                <a:lnTo>
                  <a:pt x="3115" y="9"/>
                </a:lnTo>
                <a:lnTo>
                  <a:pt x="3115" y="0"/>
                </a:lnTo>
                <a:close/>
                <a:moveTo>
                  <a:pt x="3154" y="0"/>
                </a:moveTo>
                <a:lnTo>
                  <a:pt x="3183" y="0"/>
                </a:lnTo>
                <a:lnTo>
                  <a:pt x="3183" y="9"/>
                </a:lnTo>
                <a:lnTo>
                  <a:pt x="3154" y="9"/>
                </a:lnTo>
                <a:lnTo>
                  <a:pt x="3154" y="0"/>
                </a:lnTo>
                <a:close/>
                <a:moveTo>
                  <a:pt x="3193" y="0"/>
                </a:moveTo>
                <a:lnTo>
                  <a:pt x="3222" y="0"/>
                </a:lnTo>
                <a:lnTo>
                  <a:pt x="3222" y="9"/>
                </a:lnTo>
                <a:lnTo>
                  <a:pt x="3193" y="9"/>
                </a:lnTo>
                <a:lnTo>
                  <a:pt x="3193" y="0"/>
                </a:lnTo>
                <a:close/>
                <a:moveTo>
                  <a:pt x="3232" y="0"/>
                </a:moveTo>
                <a:lnTo>
                  <a:pt x="3261" y="0"/>
                </a:lnTo>
                <a:lnTo>
                  <a:pt x="3261" y="9"/>
                </a:lnTo>
                <a:lnTo>
                  <a:pt x="3232" y="9"/>
                </a:lnTo>
                <a:lnTo>
                  <a:pt x="3232" y="0"/>
                </a:lnTo>
                <a:close/>
                <a:moveTo>
                  <a:pt x="3271" y="0"/>
                </a:moveTo>
                <a:lnTo>
                  <a:pt x="3300" y="0"/>
                </a:lnTo>
                <a:lnTo>
                  <a:pt x="3300" y="9"/>
                </a:lnTo>
                <a:lnTo>
                  <a:pt x="3271" y="9"/>
                </a:lnTo>
                <a:lnTo>
                  <a:pt x="3271" y="0"/>
                </a:lnTo>
                <a:close/>
                <a:moveTo>
                  <a:pt x="3310" y="0"/>
                </a:moveTo>
                <a:lnTo>
                  <a:pt x="3339" y="0"/>
                </a:lnTo>
                <a:lnTo>
                  <a:pt x="3339" y="9"/>
                </a:lnTo>
                <a:lnTo>
                  <a:pt x="3310" y="9"/>
                </a:lnTo>
                <a:lnTo>
                  <a:pt x="3310" y="0"/>
                </a:lnTo>
                <a:close/>
                <a:moveTo>
                  <a:pt x="3349" y="0"/>
                </a:moveTo>
                <a:lnTo>
                  <a:pt x="3378" y="0"/>
                </a:lnTo>
                <a:lnTo>
                  <a:pt x="3378" y="9"/>
                </a:lnTo>
                <a:lnTo>
                  <a:pt x="3349" y="9"/>
                </a:lnTo>
                <a:lnTo>
                  <a:pt x="3349" y="0"/>
                </a:lnTo>
                <a:close/>
                <a:moveTo>
                  <a:pt x="3388" y="0"/>
                </a:moveTo>
                <a:lnTo>
                  <a:pt x="3417" y="0"/>
                </a:lnTo>
                <a:lnTo>
                  <a:pt x="3417" y="9"/>
                </a:lnTo>
                <a:lnTo>
                  <a:pt x="3388" y="9"/>
                </a:lnTo>
                <a:lnTo>
                  <a:pt x="3388" y="0"/>
                </a:lnTo>
                <a:close/>
                <a:moveTo>
                  <a:pt x="3426" y="0"/>
                </a:moveTo>
                <a:lnTo>
                  <a:pt x="3456" y="0"/>
                </a:lnTo>
                <a:lnTo>
                  <a:pt x="3456" y="9"/>
                </a:lnTo>
                <a:lnTo>
                  <a:pt x="3426" y="9"/>
                </a:lnTo>
                <a:lnTo>
                  <a:pt x="3426" y="0"/>
                </a:lnTo>
                <a:close/>
                <a:moveTo>
                  <a:pt x="3465" y="0"/>
                </a:moveTo>
                <a:lnTo>
                  <a:pt x="3494" y="0"/>
                </a:lnTo>
                <a:lnTo>
                  <a:pt x="3494" y="9"/>
                </a:lnTo>
                <a:lnTo>
                  <a:pt x="3465" y="9"/>
                </a:lnTo>
                <a:lnTo>
                  <a:pt x="3465" y="0"/>
                </a:lnTo>
                <a:close/>
                <a:moveTo>
                  <a:pt x="3504" y="0"/>
                </a:moveTo>
                <a:lnTo>
                  <a:pt x="3533" y="0"/>
                </a:lnTo>
                <a:lnTo>
                  <a:pt x="3533" y="9"/>
                </a:lnTo>
                <a:lnTo>
                  <a:pt x="3504" y="9"/>
                </a:lnTo>
                <a:lnTo>
                  <a:pt x="3504" y="0"/>
                </a:lnTo>
                <a:close/>
                <a:moveTo>
                  <a:pt x="3543" y="0"/>
                </a:moveTo>
                <a:lnTo>
                  <a:pt x="3572" y="0"/>
                </a:lnTo>
                <a:lnTo>
                  <a:pt x="3572" y="9"/>
                </a:lnTo>
                <a:lnTo>
                  <a:pt x="3543" y="9"/>
                </a:lnTo>
                <a:lnTo>
                  <a:pt x="3543" y="0"/>
                </a:lnTo>
                <a:close/>
                <a:moveTo>
                  <a:pt x="3582" y="0"/>
                </a:moveTo>
                <a:lnTo>
                  <a:pt x="3611" y="0"/>
                </a:lnTo>
                <a:lnTo>
                  <a:pt x="3611" y="9"/>
                </a:lnTo>
                <a:lnTo>
                  <a:pt x="3582" y="9"/>
                </a:lnTo>
                <a:lnTo>
                  <a:pt x="3582" y="0"/>
                </a:lnTo>
                <a:close/>
                <a:moveTo>
                  <a:pt x="3621" y="0"/>
                </a:moveTo>
                <a:lnTo>
                  <a:pt x="3650" y="0"/>
                </a:lnTo>
                <a:lnTo>
                  <a:pt x="3650" y="9"/>
                </a:lnTo>
                <a:lnTo>
                  <a:pt x="3621" y="9"/>
                </a:lnTo>
                <a:lnTo>
                  <a:pt x="3621" y="0"/>
                </a:lnTo>
                <a:close/>
                <a:moveTo>
                  <a:pt x="3660" y="0"/>
                </a:moveTo>
                <a:lnTo>
                  <a:pt x="3690" y="0"/>
                </a:lnTo>
                <a:lnTo>
                  <a:pt x="3690" y="9"/>
                </a:lnTo>
                <a:lnTo>
                  <a:pt x="3660" y="9"/>
                </a:lnTo>
                <a:lnTo>
                  <a:pt x="3660" y="0"/>
                </a:lnTo>
                <a:close/>
                <a:moveTo>
                  <a:pt x="3699" y="0"/>
                </a:moveTo>
                <a:lnTo>
                  <a:pt x="3728" y="0"/>
                </a:lnTo>
                <a:lnTo>
                  <a:pt x="3728" y="9"/>
                </a:lnTo>
                <a:lnTo>
                  <a:pt x="3699" y="9"/>
                </a:lnTo>
                <a:lnTo>
                  <a:pt x="3699" y="0"/>
                </a:lnTo>
                <a:close/>
                <a:moveTo>
                  <a:pt x="3738" y="0"/>
                </a:moveTo>
                <a:lnTo>
                  <a:pt x="3767" y="0"/>
                </a:lnTo>
                <a:lnTo>
                  <a:pt x="3767" y="9"/>
                </a:lnTo>
                <a:lnTo>
                  <a:pt x="3738" y="9"/>
                </a:lnTo>
                <a:lnTo>
                  <a:pt x="3738" y="0"/>
                </a:lnTo>
                <a:close/>
                <a:moveTo>
                  <a:pt x="3777" y="0"/>
                </a:moveTo>
                <a:lnTo>
                  <a:pt x="3806" y="0"/>
                </a:lnTo>
                <a:lnTo>
                  <a:pt x="3806" y="9"/>
                </a:lnTo>
                <a:lnTo>
                  <a:pt x="3777" y="9"/>
                </a:lnTo>
                <a:lnTo>
                  <a:pt x="3777" y="0"/>
                </a:lnTo>
                <a:close/>
                <a:moveTo>
                  <a:pt x="3816" y="0"/>
                </a:moveTo>
                <a:lnTo>
                  <a:pt x="3845" y="0"/>
                </a:lnTo>
                <a:lnTo>
                  <a:pt x="3845" y="9"/>
                </a:lnTo>
                <a:lnTo>
                  <a:pt x="3816" y="9"/>
                </a:lnTo>
                <a:lnTo>
                  <a:pt x="3816" y="0"/>
                </a:lnTo>
                <a:close/>
                <a:moveTo>
                  <a:pt x="3855" y="0"/>
                </a:moveTo>
                <a:lnTo>
                  <a:pt x="3884" y="0"/>
                </a:lnTo>
                <a:lnTo>
                  <a:pt x="3884" y="9"/>
                </a:lnTo>
                <a:lnTo>
                  <a:pt x="3855" y="9"/>
                </a:lnTo>
                <a:lnTo>
                  <a:pt x="3855" y="0"/>
                </a:lnTo>
                <a:close/>
                <a:moveTo>
                  <a:pt x="3894" y="0"/>
                </a:moveTo>
                <a:lnTo>
                  <a:pt x="3923" y="0"/>
                </a:lnTo>
                <a:lnTo>
                  <a:pt x="3923" y="9"/>
                </a:lnTo>
                <a:lnTo>
                  <a:pt x="3894" y="9"/>
                </a:lnTo>
                <a:lnTo>
                  <a:pt x="3894" y="0"/>
                </a:lnTo>
                <a:close/>
                <a:moveTo>
                  <a:pt x="3933" y="0"/>
                </a:moveTo>
                <a:lnTo>
                  <a:pt x="3962" y="0"/>
                </a:lnTo>
                <a:lnTo>
                  <a:pt x="3962" y="9"/>
                </a:lnTo>
                <a:lnTo>
                  <a:pt x="3933" y="9"/>
                </a:lnTo>
                <a:lnTo>
                  <a:pt x="3933" y="0"/>
                </a:lnTo>
                <a:close/>
                <a:moveTo>
                  <a:pt x="3972" y="0"/>
                </a:moveTo>
                <a:lnTo>
                  <a:pt x="4001" y="0"/>
                </a:lnTo>
                <a:lnTo>
                  <a:pt x="4001" y="9"/>
                </a:lnTo>
                <a:lnTo>
                  <a:pt x="3972" y="9"/>
                </a:lnTo>
                <a:lnTo>
                  <a:pt x="3972" y="0"/>
                </a:lnTo>
                <a:close/>
                <a:moveTo>
                  <a:pt x="4011" y="0"/>
                </a:moveTo>
                <a:lnTo>
                  <a:pt x="4040" y="0"/>
                </a:lnTo>
                <a:lnTo>
                  <a:pt x="4040" y="9"/>
                </a:lnTo>
                <a:lnTo>
                  <a:pt x="4011" y="9"/>
                </a:lnTo>
                <a:lnTo>
                  <a:pt x="4011" y="0"/>
                </a:lnTo>
                <a:close/>
                <a:moveTo>
                  <a:pt x="4049" y="0"/>
                </a:moveTo>
                <a:lnTo>
                  <a:pt x="4079" y="0"/>
                </a:lnTo>
                <a:lnTo>
                  <a:pt x="4079" y="9"/>
                </a:lnTo>
                <a:lnTo>
                  <a:pt x="4049" y="9"/>
                </a:lnTo>
                <a:lnTo>
                  <a:pt x="4049" y="0"/>
                </a:lnTo>
                <a:close/>
                <a:moveTo>
                  <a:pt x="4088" y="0"/>
                </a:moveTo>
                <a:lnTo>
                  <a:pt x="4117" y="0"/>
                </a:lnTo>
                <a:lnTo>
                  <a:pt x="4117" y="9"/>
                </a:lnTo>
                <a:lnTo>
                  <a:pt x="4088" y="9"/>
                </a:lnTo>
                <a:lnTo>
                  <a:pt x="4088" y="0"/>
                </a:lnTo>
                <a:close/>
                <a:moveTo>
                  <a:pt x="4127" y="0"/>
                </a:moveTo>
                <a:lnTo>
                  <a:pt x="4156" y="0"/>
                </a:lnTo>
                <a:lnTo>
                  <a:pt x="4156" y="9"/>
                </a:lnTo>
                <a:lnTo>
                  <a:pt x="4127" y="9"/>
                </a:lnTo>
                <a:lnTo>
                  <a:pt x="4127" y="0"/>
                </a:lnTo>
                <a:close/>
                <a:moveTo>
                  <a:pt x="4166" y="0"/>
                </a:moveTo>
                <a:lnTo>
                  <a:pt x="4195" y="0"/>
                </a:lnTo>
                <a:lnTo>
                  <a:pt x="4195" y="9"/>
                </a:lnTo>
                <a:lnTo>
                  <a:pt x="4166" y="9"/>
                </a:lnTo>
                <a:lnTo>
                  <a:pt x="4166" y="0"/>
                </a:lnTo>
                <a:close/>
                <a:moveTo>
                  <a:pt x="4205" y="0"/>
                </a:moveTo>
                <a:lnTo>
                  <a:pt x="4234" y="0"/>
                </a:lnTo>
                <a:lnTo>
                  <a:pt x="4234" y="9"/>
                </a:lnTo>
                <a:lnTo>
                  <a:pt x="4205" y="9"/>
                </a:lnTo>
                <a:lnTo>
                  <a:pt x="4205" y="0"/>
                </a:lnTo>
                <a:close/>
                <a:moveTo>
                  <a:pt x="4244" y="0"/>
                </a:moveTo>
                <a:lnTo>
                  <a:pt x="4249" y="0"/>
                </a:lnTo>
                <a:lnTo>
                  <a:pt x="4249" y="9"/>
                </a:lnTo>
                <a:lnTo>
                  <a:pt x="4244" y="9"/>
                </a:lnTo>
                <a:lnTo>
                  <a:pt x="4244" y="0"/>
                </a:lnTo>
                <a:close/>
              </a:path>
            </a:pathLst>
          </a:custGeom>
          <a:solidFill>
            <a:srgbClr val="A6A6A6"/>
          </a:solidFill>
          <a:ln w="1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03" name="Rectangle 31"/>
          <p:cNvSpPr>
            <a:spLocks noChangeArrowheads="1"/>
          </p:cNvSpPr>
          <p:nvPr/>
        </p:nvSpPr>
        <p:spPr bwMode="auto">
          <a:xfrm>
            <a:off x="1677988" y="1377950"/>
            <a:ext cx="15875" cy="340836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4" name="Rectangle 32"/>
          <p:cNvSpPr>
            <a:spLocks noChangeArrowheads="1"/>
          </p:cNvSpPr>
          <p:nvPr/>
        </p:nvSpPr>
        <p:spPr bwMode="auto">
          <a:xfrm>
            <a:off x="8424863" y="1377950"/>
            <a:ext cx="14287" cy="3408363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5" name="Rectangle 33"/>
          <p:cNvSpPr>
            <a:spLocks noChangeArrowheads="1"/>
          </p:cNvSpPr>
          <p:nvPr/>
        </p:nvSpPr>
        <p:spPr bwMode="auto">
          <a:xfrm>
            <a:off x="1685925" y="4778375"/>
            <a:ext cx="6745288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6" name="Rectangle 34"/>
          <p:cNvSpPr>
            <a:spLocks noChangeArrowheads="1"/>
          </p:cNvSpPr>
          <p:nvPr/>
        </p:nvSpPr>
        <p:spPr bwMode="auto">
          <a:xfrm>
            <a:off x="1685925" y="1370013"/>
            <a:ext cx="6745288" cy="15875"/>
          </a:xfrm>
          <a:prstGeom prst="rect">
            <a:avLst/>
          </a:prstGeom>
          <a:solidFill>
            <a:srgbClr val="A6A6A6"/>
          </a:solidFill>
          <a:ln w="1">
            <a:solidFill>
              <a:srgbClr val="A6A6A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7" name="Rectangle 36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8" name="Rectangle 3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09" name="Rectangle 38"/>
          <p:cNvSpPr>
            <a:spLocks noChangeArrowheads="1"/>
          </p:cNvSpPr>
          <p:nvPr/>
        </p:nvSpPr>
        <p:spPr bwMode="auto">
          <a:xfrm>
            <a:off x="54752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0" name="Rectangle 39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1" name="Rectangle 40"/>
          <p:cNvSpPr>
            <a:spLocks noChangeArrowheads="1"/>
          </p:cNvSpPr>
          <p:nvPr/>
        </p:nvSpPr>
        <p:spPr bwMode="auto">
          <a:xfrm>
            <a:off x="58928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2" name="Rectangle 41"/>
          <p:cNvSpPr>
            <a:spLocks noChangeArrowheads="1"/>
          </p:cNvSpPr>
          <p:nvPr/>
        </p:nvSpPr>
        <p:spPr bwMode="auto">
          <a:xfrm>
            <a:off x="58928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3" name="Rectangle 42"/>
          <p:cNvSpPr>
            <a:spLocks noChangeArrowheads="1"/>
          </p:cNvSpPr>
          <p:nvPr/>
        </p:nvSpPr>
        <p:spPr bwMode="auto">
          <a:xfrm>
            <a:off x="63087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4" name="Freeform 43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15" name="Freeform 44"/>
          <p:cNvSpPr>
            <a:spLocks/>
          </p:cNvSpPr>
          <p:nvPr/>
        </p:nvSpPr>
        <p:spPr bwMode="auto">
          <a:xfrm>
            <a:off x="6726238" y="4722813"/>
            <a:ext cx="30162" cy="65087"/>
          </a:xfrm>
          <a:custGeom>
            <a:avLst/>
            <a:gdLst>
              <a:gd name="T0" fmla="*/ 0 w 19"/>
              <a:gd name="T1" fmla="*/ 2147483646 h 41"/>
              <a:gd name="T2" fmla="*/ 2147483646 w 19"/>
              <a:gd name="T3" fmla="*/ 0 h 41"/>
              <a:gd name="T4" fmla="*/ 2147483646 w 19"/>
              <a:gd name="T5" fmla="*/ 2147483646 h 41"/>
              <a:gd name="T6" fmla="*/ 2147483646 w 19"/>
              <a:gd name="T7" fmla="*/ 2147483646 h 41"/>
              <a:gd name="T8" fmla="*/ 0 w 19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41"/>
              <a:gd name="T17" fmla="*/ 19 w 1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41">
                <a:moveTo>
                  <a:pt x="0" y="39"/>
                </a:moveTo>
                <a:lnTo>
                  <a:pt x="10" y="0"/>
                </a:lnTo>
                <a:lnTo>
                  <a:pt x="19" y="2"/>
                </a:lnTo>
                <a:lnTo>
                  <a:pt x="10" y="41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16" name="Freeform 45"/>
          <p:cNvSpPr>
            <a:spLocks/>
          </p:cNvSpPr>
          <p:nvPr/>
        </p:nvSpPr>
        <p:spPr bwMode="auto">
          <a:xfrm>
            <a:off x="6726238" y="4752975"/>
            <a:ext cx="30162" cy="36513"/>
          </a:xfrm>
          <a:custGeom>
            <a:avLst/>
            <a:gdLst>
              <a:gd name="T0" fmla="*/ 0 w 19"/>
              <a:gd name="T1" fmla="*/ 2147483646 h 23"/>
              <a:gd name="T2" fmla="*/ 2147483646 w 19"/>
              <a:gd name="T3" fmla="*/ 0 h 23"/>
              <a:gd name="T4" fmla="*/ 2147483646 w 19"/>
              <a:gd name="T5" fmla="*/ 2147483646 h 23"/>
              <a:gd name="T6" fmla="*/ 2147483646 w 19"/>
              <a:gd name="T7" fmla="*/ 2147483646 h 23"/>
              <a:gd name="T8" fmla="*/ 0 w 19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3"/>
              <a:gd name="T17" fmla="*/ 19 w 1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3">
                <a:moveTo>
                  <a:pt x="0" y="19"/>
                </a:moveTo>
                <a:lnTo>
                  <a:pt x="10" y="0"/>
                </a:lnTo>
                <a:lnTo>
                  <a:pt x="19" y="4"/>
                </a:lnTo>
                <a:lnTo>
                  <a:pt x="1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17" name="Rectangle 46"/>
          <p:cNvSpPr>
            <a:spLocks noChangeArrowheads="1"/>
          </p:cNvSpPr>
          <p:nvPr/>
        </p:nvSpPr>
        <p:spPr bwMode="auto">
          <a:xfrm>
            <a:off x="71580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8" name="Rectangle 47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19" name="Rectangle 48"/>
          <p:cNvSpPr>
            <a:spLocks noChangeArrowheads="1"/>
          </p:cNvSpPr>
          <p:nvPr/>
        </p:nvSpPr>
        <p:spPr bwMode="auto">
          <a:xfrm>
            <a:off x="75755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0" name="Rectangle 49"/>
          <p:cNvSpPr>
            <a:spLocks noChangeArrowheads="1"/>
          </p:cNvSpPr>
          <p:nvPr/>
        </p:nvSpPr>
        <p:spPr bwMode="auto">
          <a:xfrm>
            <a:off x="75755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1" name="Rectangle 50"/>
          <p:cNvSpPr>
            <a:spLocks noChangeArrowheads="1"/>
          </p:cNvSpPr>
          <p:nvPr/>
        </p:nvSpPr>
        <p:spPr bwMode="auto">
          <a:xfrm>
            <a:off x="79914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2" name="Rectangle 51"/>
          <p:cNvSpPr>
            <a:spLocks noChangeArrowheads="1"/>
          </p:cNvSpPr>
          <p:nvPr/>
        </p:nvSpPr>
        <p:spPr bwMode="auto">
          <a:xfrm>
            <a:off x="8424863" y="4754563"/>
            <a:ext cx="14287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3" name="Rectangle 52"/>
          <p:cNvSpPr>
            <a:spLocks noChangeArrowheads="1"/>
          </p:cNvSpPr>
          <p:nvPr/>
        </p:nvSpPr>
        <p:spPr bwMode="auto">
          <a:xfrm>
            <a:off x="8424863" y="4724400"/>
            <a:ext cx="14287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4" name="Rectangle 53"/>
          <p:cNvSpPr>
            <a:spLocks noChangeArrowheads="1"/>
          </p:cNvSpPr>
          <p:nvPr/>
        </p:nvSpPr>
        <p:spPr bwMode="auto">
          <a:xfrm>
            <a:off x="50434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5" name="Rectangle 54"/>
          <p:cNvSpPr>
            <a:spLocks noChangeArrowheads="1"/>
          </p:cNvSpPr>
          <p:nvPr/>
        </p:nvSpPr>
        <p:spPr bwMode="auto">
          <a:xfrm>
            <a:off x="421005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6" name="Rectangle 55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7" name="Rectangle 56"/>
          <p:cNvSpPr>
            <a:spLocks noChangeArrowheads="1"/>
          </p:cNvSpPr>
          <p:nvPr/>
        </p:nvSpPr>
        <p:spPr bwMode="auto">
          <a:xfrm>
            <a:off x="462597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8" name="Rectangle 57"/>
          <p:cNvSpPr>
            <a:spLocks noChangeArrowheads="1"/>
          </p:cNvSpPr>
          <p:nvPr/>
        </p:nvSpPr>
        <p:spPr bwMode="auto">
          <a:xfrm>
            <a:off x="50434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29" name="Rectangle 58"/>
          <p:cNvSpPr>
            <a:spLocks noChangeArrowheads="1"/>
          </p:cNvSpPr>
          <p:nvPr/>
        </p:nvSpPr>
        <p:spPr bwMode="auto">
          <a:xfrm>
            <a:off x="336073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0" name="Rectangle 59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1" name="Rectangle 60"/>
          <p:cNvSpPr>
            <a:spLocks noChangeArrowheads="1"/>
          </p:cNvSpPr>
          <p:nvPr/>
        </p:nvSpPr>
        <p:spPr bwMode="auto">
          <a:xfrm>
            <a:off x="37925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2" name="Rectangle 61"/>
          <p:cNvSpPr>
            <a:spLocks noChangeArrowheads="1"/>
          </p:cNvSpPr>
          <p:nvPr/>
        </p:nvSpPr>
        <p:spPr bwMode="auto">
          <a:xfrm>
            <a:off x="421005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3" name="Rectangle 62"/>
          <p:cNvSpPr>
            <a:spLocks noChangeArrowheads="1"/>
          </p:cNvSpPr>
          <p:nvPr/>
        </p:nvSpPr>
        <p:spPr bwMode="auto">
          <a:xfrm>
            <a:off x="2527300" y="4724400"/>
            <a:ext cx="14288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4" name="Rectangle 63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5" name="Rectangle 64"/>
          <p:cNvSpPr>
            <a:spLocks noChangeArrowheads="1"/>
          </p:cNvSpPr>
          <p:nvPr/>
        </p:nvSpPr>
        <p:spPr bwMode="auto">
          <a:xfrm>
            <a:off x="2943225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6" name="Rectangle 65"/>
          <p:cNvSpPr>
            <a:spLocks noChangeArrowheads="1"/>
          </p:cNvSpPr>
          <p:nvPr/>
        </p:nvSpPr>
        <p:spPr bwMode="auto">
          <a:xfrm>
            <a:off x="336073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7" name="Rectangle 66"/>
          <p:cNvSpPr>
            <a:spLocks noChangeArrowheads="1"/>
          </p:cNvSpPr>
          <p:nvPr/>
        </p:nvSpPr>
        <p:spPr bwMode="auto">
          <a:xfrm>
            <a:off x="1677988" y="4724400"/>
            <a:ext cx="15875" cy="61913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8" name="Rectangle 67"/>
          <p:cNvSpPr>
            <a:spLocks noChangeArrowheads="1"/>
          </p:cNvSpPr>
          <p:nvPr/>
        </p:nvSpPr>
        <p:spPr bwMode="auto">
          <a:xfrm>
            <a:off x="1677988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39" name="Rectangle 68"/>
          <p:cNvSpPr>
            <a:spLocks noChangeArrowheads="1"/>
          </p:cNvSpPr>
          <p:nvPr/>
        </p:nvSpPr>
        <p:spPr bwMode="auto">
          <a:xfrm>
            <a:off x="2093913" y="4754563"/>
            <a:ext cx="15875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0" name="Rectangle 69"/>
          <p:cNvSpPr>
            <a:spLocks noChangeArrowheads="1"/>
          </p:cNvSpPr>
          <p:nvPr/>
        </p:nvSpPr>
        <p:spPr bwMode="auto">
          <a:xfrm>
            <a:off x="2527300" y="4754563"/>
            <a:ext cx="14288" cy="31750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1" name="Rectangle 70"/>
          <p:cNvSpPr>
            <a:spLocks noChangeArrowheads="1"/>
          </p:cNvSpPr>
          <p:nvPr/>
        </p:nvSpPr>
        <p:spPr bwMode="auto">
          <a:xfrm>
            <a:off x="1685925" y="4778375"/>
            <a:ext cx="1381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2" name="Rectangle 71"/>
          <p:cNvSpPr>
            <a:spLocks noChangeArrowheads="1"/>
          </p:cNvSpPr>
          <p:nvPr/>
        </p:nvSpPr>
        <p:spPr bwMode="auto">
          <a:xfrm>
            <a:off x="1685925" y="47783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3" name="Rectangle 72"/>
          <p:cNvSpPr>
            <a:spLocks noChangeArrowheads="1"/>
          </p:cNvSpPr>
          <p:nvPr/>
        </p:nvSpPr>
        <p:spPr bwMode="auto">
          <a:xfrm>
            <a:off x="1685925" y="46085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4" name="Rectangle 73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5" name="Rectangle 74"/>
          <p:cNvSpPr>
            <a:spLocks noChangeArrowheads="1"/>
          </p:cNvSpPr>
          <p:nvPr/>
        </p:nvSpPr>
        <p:spPr bwMode="auto">
          <a:xfrm>
            <a:off x="1685925" y="443865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6" name="Rectangle 75"/>
          <p:cNvSpPr>
            <a:spLocks noChangeArrowheads="1"/>
          </p:cNvSpPr>
          <p:nvPr/>
        </p:nvSpPr>
        <p:spPr bwMode="auto">
          <a:xfrm>
            <a:off x="1685925" y="4268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7" name="Rectangle 76"/>
          <p:cNvSpPr>
            <a:spLocks noChangeArrowheads="1"/>
          </p:cNvSpPr>
          <p:nvPr/>
        </p:nvSpPr>
        <p:spPr bwMode="auto">
          <a:xfrm>
            <a:off x="1685925" y="4100513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8" name="Rectangle 77"/>
          <p:cNvSpPr>
            <a:spLocks noChangeArrowheads="1"/>
          </p:cNvSpPr>
          <p:nvPr/>
        </p:nvSpPr>
        <p:spPr bwMode="auto">
          <a:xfrm>
            <a:off x="1685925" y="393065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49" name="Rectangle 78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0" name="Rectangle 79"/>
          <p:cNvSpPr>
            <a:spLocks noChangeArrowheads="1"/>
          </p:cNvSpPr>
          <p:nvPr/>
        </p:nvSpPr>
        <p:spPr bwMode="auto">
          <a:xfrm>
            <a:off x="1685925" y="376078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1" name="Rectangle 80"/>
          <p:cNvSpPr>
            <a:spLocks noChangeArrowheads="1"/>
          </p:cNvSpPr>
          <p:nvPr/>
        </p:nvSpPr>
        <p:spPr bwMode="auto">
          <a:xfrm>
            <a:off x="1685925" y="359092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2" name="Rectangle 81"/>
          <p:cNvSpPr>
            <a:spLocks noChangeArrowheads="1"/>
          </p:cNvSpPr>
          <p:nvPr/>
        </p:nvSpPr>
        <p:spPr bwMode="auto">
          <a:xfrm>
            <a:off x="1685925" y="342106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3" name="Rectangle 82"/>
          <p:cNvSpPr>
            <a:spLocks noChangeArrowheads="1"/>
          </p:cNvSpPr>
          <p:nvPr/>
        </p:nvSpPr>
        <p:spPr bwMode="auto">
          <a:xfrm>
            <a:off x="1685925" y="3251200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4" name="Rectangle 83"/>
          <p:cNvSpPr>
            <a:spLocks noChangeArrowheads="1"/>
          </p:cNvSpPr>
          <p:nvPr/>
        </p:nvSpPr>
        <p:spPr bwMode="auto">
          <a:xfrm>
            <a:off x="1685925" y="30813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5" name="Rectangle 84"/>
          <p:cNvSpPr>
            <a:spLocks noChangeArrowheads="1"/>
          </p:cNvSpPr>
          <p:nvPr/>
        </p:nvSpPr>
        <p:spPr bwMode="auto">
          <a:xfrm>
            <a:off x="1685925" y="29114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6" name="Rectangle 85"/>
          <p:cNvSpPr>
            <a:spLocks noChangeArrowheads="1"/>
          </p:cNvSpPr>
          <p:nvPr/>
        </p:nvSpPr>
        <p:spPr bwMode="auto">
          <a:xfrm>
            <a:off x="1685925" y="27432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57" name="Freeform 86"/>
          <p:cNvSpPr>
            <a:spLocks/>
          </p:cNvSpPr>
          <p:nvPr/>
        </p:nvSpPr>
        <p:spPr bwMode="auto">
          <a:xfrm>
            <a:off x="1684338" y="2559050"/>
            <a:ext cx="65087" cy="28575"/>
          </a:xfrm>
          <a:custGeom>
            <a:avLst/>
            <a:gdLst>
              <a:gd name="T0" fmla="*/ 2147483646 w 41"/>
              <a:gd name="T1" fmla="*/ 0 h 18"/>
              <a:gd name="T2" fmla="*/ 2147483646 w 41"/>
              <a:gd name="T3" fmla="*/ 2147483646 h 18"/>
              <a:gd name="T4" fmla="*/ 2147483646 w 41"/>
              <a:gd name="T5" fmla="*/ 2147483646 h 18"/>
              <a:gd name="T6" fmla="*/ 0 w 41"/>
              <a:gd name="T7" fmla="*/ 2147483646 h 18"/>
              <a:gd name="T8" fmla="*/ 2147483646 w 4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8"/>
              <a:gd name="T17" fmla="*/ 41 w 4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8">
                <a:moveTo>
                  <a:pt x="2" y="0"/>
                </a:moveTo>
                <a:lnTo>
                  <a:pt x="41" y="9"/>
                </a:lnTo>
                <a:lnTo>
                  <a:pt x="39" y="18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58" name="Freeform 87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59" name="Freeform 88"/>
          <p:cNvSpPr>
            <a:spLocks/>
          </p:cNvSpPr>
          <p:nvPr/>
        </p:nvSpPr>
        <p:spPr bwMode="auto">
          <a:xfrm>
            <a:off x="1684338" y="2389188"/>
            <a:ext cx="65087" cy="30162"/>
          </a:xfrm>
          <a:custGeom>
            <a:avLst/>
            <a:gdLst>
              <a:gd name="T0" fmla="*/ 2147483646 w 41"/>
              <a:gd name="T1" fmla="*/ 0 h 19"/>
              <a:gd name="T2" fmla="*/ 2147483646 w 41"/>
              <a:gd name="T3" fmla="*/ 2147483646 h 19"/>
              <a:gd name="T4" fmla="*/ 2147483646 w 41"/>
              <a:gd name="T5" fmla="*/ 2147483646 h 19"/>
              <a:gd name="T6" fmla="*/ 0 w 41"/>
              <a:gd name="T7" fmla="*/ 2147483646 h 19"/>
              <a:gd name="T8" fmla="*/ 2147483646 w 41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9"/>
              <a:gd name="T17" fmla="*/ 41 w 4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9">
                <a:moveTo>
                  <a:pt x="2" y="0"/>
                </a:moveTo>
                <a:lnTo>
                  <a:pt x="41" y="9"/>
                </a:lnTo>
                <a:lnTo>
                  <a:pt x="39" y="1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1460" name="Rectangle 89"/>
          <p:cNvSpPr>
            <a:spLocks noChangeArrowheads="1"/>
          </p:cNvSpPr>
          <p:nvPr/>
        </p:nvSpPr>
        <p:spPr bwMode="auto">
          <a:xfrm>
            <a:off x="1685925" y="2217738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1" name="Rectangle 90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2" name="Rectangle 91"/>
          <p:cNvSpPr>
            <a:spLocks noChangeArrowheads="1"/>
          </p:cNvSpPr>
          <p:nvPr/>
        </p:nvSpPr>
        <p:spPr bwMode="auto">
          <a:xfrm>
            <a:off x="1685925" y="2047875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3" name="Rectangle 92"/>
          <p:cNvSpPr>
            <a:spLocks noChangeArrowheads="1"/>
          </p:cNvSpPr>
          <p:nvPr/>
        </p:nvSpPr>
        <p:spPr bwMode="auto">
          <a:xfrm>
            <a:off x="1685925" y="1879600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4" name="Rectangle 93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5" name="Rectangle 94"/>
          <p:cNvSpPr>
            <a:spLocks noChangeArrowheads="1"/>
          </p:cNvSpPr>
          <p:nvPr/>
        </p:nvSpPr>
        <p:spPr bwMode="auto">
          <a:xfrm>
            <a:off x="1685925" y="1709738"/>
            <a:ext cx="61913" cy="14287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6" name="Rectangle 95"/>
          <p:cNvSpPr>
            <a:spLocks noChangeArrowheads="1"/>
          </p:cNvSpPr>
          <p:nvPr/>
        </p:nvSpPr>
        <p:spPr bwMode="auto">
          <a:xfrm>
            <a:off x="1685925" y="1539875"/>
            <a:ext cx="61913" cy="14288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7" name="Rectangle 96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8" name="Rectangle 97"/>
          <p:cNvSpPr>
            <a:spLocks noChangeArrowheads="1"/>
          </p:cNvSpPr>
          <p:nvPr/>
        </p:nvSpPr>
        <p:spPr bwMode="auto">
          <a:xfrm>
            <a:off x="1685925" y="1370013"/>
            <a:ext cx="61913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1469" name="Rectangle 98"/>
          <p:cNvSpPr>
            <a:spLocks noChangeArrowheads="1"/>
          </p:cNvSpPr>
          <p:nvPr/>
        </p:nvSpPr>
        <p:spPr bwMode="auto">
          <a:xfrm>
            <a:off x="1138238" y="12588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20 %</a:t>
            </a:r>
            <a:endParaRPr lang="pt-BR" altLang="pt-BR" sz="1800"/>
          </a:p>
        </p:txBody>
      </p:sp>
      <p:sp>
        <p:nvSpPr>
          <p:cNvPr id="101470" name="Rectangle 99"/>
          <p:cNvSpPr>
            <a:spLocks noChangeArrowheads="1"/>
          </p:cNvSpPr>
          <p:nvPr/>
        </p:nvSpPr>
        <p:spPr bwMode="auto">
          <a:xfrm>
            <a:off x="1138238" y="190023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16 %</a:t>
            </a:r>
            <a:endParaRPr lang="pt-BR" altLang="pt-BR" sz="1800"/>
          </a:p>
        </p:txBody>
      </p:sp>
      <p:sp>
        <p:nvSpPr>
          <p:cNvPr id="101471" name="Rectangle 100"/>
          <p:cNvSpPr>
            <a:spLocks noChangeArrowheads="1"/>
          </p:cNvSpPr>
          <p:nvPr/>
        </p:nvSpPr>
        <p:spPr bwMode="auto">
          <a:xfrm>
            <a:off x="1138238" y="259397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12 %</a:t>
            </a:r>
            <a:endParaRPr lang="pt-BR" altLang="pt-BR" sz="1800"/>
          </a:p>
        </p:txBody>
      </p:sp>
      <p:sp>
        <p:nvSpPr>
          <p:cNvPr id="101472" name="Rectangle 101"/>
          <p:cNvSpPr>
            <a:spLocks noChangeArrowheads="1"/>
          </p:cNvSpPr>
          <p:nvPr/>
        </p:nvSpPr>
        <p:spPr bwMode="auto">
          <a:xfrm>
            <a:off x="1246188" y="3289300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8 %</a:t>
            </a:r>
            <a:endParaRPr lang="pt-BR" altLang="pt-BR" sz="1800"/>
          </a:p>
        </p:txBody>
      </p:sp>
      <p:sp>
        <p:nvSpPr>
          <p:cNvPr id="101473" name="Rectangle 102"/>
          <p:cNvSpPr>
            <a:spLocks noChangeArrowheads="1"/>
          </p:cNvSpPr>
          <p:nvPr/>
        </p:nvSpPr>
        <p:spPr bwMode="auto">
          <a:xfrm>
            <a:off x="1246188" y="398303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4 %</a:t>
            </a:r>
            <a:endParaRPr lang="pt-BR" altLang="pt-BR" sz="1800"/>
          </a:p>
        </p:txBody>
      </p:sp>
      <p:sp>
        <p:nvSpPr>
          <p:cNvPr id="101474" name="Rectangle 103"/>
          <p:cNvSpPr>
            <a:spLocks noChangeArrowheads="1"/>
          </p:cNvSpPr>
          <p:nvPr/>
        </p:nvSpPr>
        <p:spPr bwMode="auto">
          <a:xfrm>
            <a:off x="1138238" y="15716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18 %</a:t>
            </a:r>
            <a:endParaRPr lang="pt-BR" altLang="pt-BR" sz="1800"/>
          </a:p>
        </p:txBody>
      </p:sp>
      <p:sp>
        <p:nvSpPr>
          <p:cNvPr id="101475" name="Rectangle 104"/>
          <p:cNvSpPr>
            <a:spLocks noChangeArrowheads="1"/>
          </p:cNvSpPr>
          <p:nvPr/>
        </p:nvSpPr>
        <p:spPr bwMode="auto">
          <a:xfrm>
            <a:off x="1138238" y="2300288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14 %</a:t>
            </a:r>
            <a:endParaRPr lang="pt-BR" altLang="pt-BR" sz="1800"/>
          </a:p>
        </p:txBody>
      </p:sp>
      <p:sp>
        <p:nvSpPr>
          <p:cNvPr id="101476" name="Rectangle 105"/>
          <p:cNvSpPr>
            <a:spLocks noChangeArrowheads="1"/>
          </p:cNvSpPr>
          <p:nvPr/>
        </p:nvSpPr>
        <p:spPr bwMode="auto">
          <a:xfrm>
            <a:off x="1138238" y="2994025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10 %</a:t>
            </a:r>
            <a:endParaRPr lang="pt-BR" altLang="pt-BR" sz="1800"/>
          </a:p>
        </p:txBody>
      </p:sp>
      <p:sp>
        <p:nvSpPr>
          <p:cNvPr id="101477" name="Rectangle 106"/>
          <p:cNvSpPr>
            <a:spLocks noChangeArrowheads="1"/>
          </p:cNvSpPr>
          <p:nvPr/>
        </p:nvSpPr>
        <p:spPr bwMode="auto">
          <a:xfrm>
            <a:off x="1246188" y="3687763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6 %</a:t>
            </a:r>
            <a:endParaRPr lang="pt-BR" altLang="pt-BR" sz="1800"/>
          </a:p>
        </p:txBody>
      </p:sp>
      <p:sp>
        <p:nvSpPr>
          <p:cNvPr id="101478" name="Rectangle 107"/>
          <p:cNvSpPr>
            <a:spLocks noChangeArrowheads="1"/>
          </p:cNvSpPr>
          <p:nvPr/>
        </p:nvSpPr>
        <p:spPr bwMode="auto">
          <a:xfrm>
            <a:off x="1246188" y="43830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2 %</a:t>
            </a:r>
            <a:endParaRPr lang="pt-BR" altLang="pt-BR" sz="1800"/>
          </a:p>
        </p:txBody>
      </p:sp>
      <p:sp>
        <p:nvSpPr>
          <p:cNvPr id="101479" name="Rectangle 108"/>
          <p:cNvSpPr>
            <a:spLocks noChangeArrowheads="1"/>
          </p:cNvSpPr>
          <p:nvPr/>
        </p:nvSpPr>
        <p:spPr bwMode="auto">
          <a:xfrm>
            <a:off x="1246188" y="4624388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0 %</a:t>
            </a:r>
            <a:endParaRPr lang="pt-BR" altLang="pt-BR" sz="1800"/>
          </a:p>
        </p:txBody>
      </p:sp>
      <p:sp>
        <p:nvSpPr>
          <p:cNvPr id="101480" name="Rectangle 109"/>
          <p:cNvSpPr>
            <a:spLocks noChangeArrowheads="1"/>
          </p:cNvSpPr>
          <p:nvPr/>
        </p:nvSpPr>
        <p:spPr bwMode="auto">
          <a:xfrm>
            <a:off x="2354263" y="4870450"/>
            <a:ext cx="16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1481" name="Rectangle 110"/>
          <p:cNvSpPr>
            <a:spLocks noChangeArrowheads="1"/>
          </p:cNvSpPr>
          <p:nvPr/>
        </p:nvSpPr>
        <p:spPr bwMode="auto">
          <a:xfrm>
            <a:off x="2416175" y="4870450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3 Z</a:t>
            </a:r>
            <a:endParaRPr lang="pt-BR" altLang="pt-BR" sz="1800"/>
          </a:p>
        </p:txBody>
      </p:sp>
      <p:sp>
        <p:nvSpPr>
          <p:cNvPr id="101482" name="Rectangle 111"/>
          <p:cNvSpPr>
            <a:spLocks noChangeArrowheads="1"/>
          </p:cNvSpPr>
          <p:nvPr/>
        </p:nvSpPr>
        <p:spPr bwMode="auto">
          <a:xfrm>
            <a:off x="3227388" y="4870450"/>
            <a:ext cx="16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1483" name="Rectangle 112"/>
          <p:cNvSpPr>
            <a:spLocks noChangeArrowheads="1"/>
          </p:cNvSpPr>
          <p:nvPr/>
        </p:nvSpPr>
        <p:spPr bwMode="auto">
          <a:xfrm>
            <a:off x="3289300" y="4870450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2 Z</a:t>
            </a:r>
            <a:endParaRPr lang="pt-BR" altLang="pt-BR" sz="1800"/>
          </a:p>
        </p:txBody>
      </p:sp>
      <p:sp>
        <p:nvSpPr>
          <p:cNvPr id="101484" name="Rectangle 113"/>
          <p:cNvSpPr>
            <a:spLocks noChangeArrowheads="1"/>
          </p:cNvSpPr>
          <p:nvPr/>
        </p:nvSpPr>
        <p:spPr bwMode="auto">
          <a:xfrm>
            <a:off x="4083050" y="4870450"/>
            <a:ext cx="1698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pt-BR" altLang="pt-BR" sz="1800"/>
          </a:p>
        </p:txBody>
      </p:sp>
      <p:sp>
        <p:nvSpPr>
          <p:cNvPr id="101485" name="Rectangle 114"/>
          <p:cNvSpPr>
            <a:spLocks noChangeArrowheads="1"/>
          </p:cNvSpPr>
          <p:nvPr/>
        </p:nvSpPr>
        <p:spPr bwMode="auto">
          <a:xfrm>
            <a:off x="4144963" y="4870450"/>
            <a:ext cx="369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1 Z</a:t>
            </a:r>
            <a:endParaRPr lang="pt-BR" altLang="pt-BR" sz="1800"/>
          </a:p>
        </p:txBody>
      </p:sp>
      <p:sp>
        <p:nvSpPr>
          <p:cNvPr id="101486" name="Rectangle 115"/>
          <p:cNvSpPr>
            <a:spLocks noChangeArrowheads="1"/>
          </p:cNvSpPr>
          <p:nvPr/>
        </p:nvSpPr>
        <p:spPr bwMode="auto">
          <a:xfrm>
            <a:off x="5011738" y="4870450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pt-BR" altLang="pt-BR" sz="1800"/>
          </a:p>
        </p:txBody>
      </p:sp>
      <p:sp>
        <p:nvSpPr>
          <p:cNvPr id="101487" name="Rectangle 116"/>
          <p:cNvSpPr>
            <a:spLocks noChangeArrowheads="1"/>
          </p:cNvSpPr>
          <p:nvPr/>
        </p:nvSpPr>
        <p:spPr bwMode="auto">
          <a:xfrm>
            <a:off x="5708650" y="487045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+1 Z</a:t>
            </a:r>
            <a:endParaRPr lang="pt-BR" altLang="pt-BR" sz="1800"/>
          </a:p>
        </p:txBody>
      </p:sp>
      <p:sp>
        <p:nvSpPr>
          <p:cNvPr id="101488" name="Rectangle 117"/>
          <p:cNvSpPr>
            <a:spLocks noChangeArrowheads="1"/>
          </p:cNvSpPr>
          <p:nvPr/>
        </p:nvSpPr>
        <p:spPr bwMode="auto">
          <a:xfrm>
            <a:off x="6580188" y="487045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+2 Z</a:t>
            </a:r>
            <a:endParaRPr lang="pt-BR" altLang="pt-BR" sz="1800"/>
          </a:p>
        </p:txBody>
      </p:sp>
      <p:sp>
        <p:nvSpPr>
          <p:cNvPr id="101489" name="Rectangle 118"/>
          <p:cNvSpPr>
            <a:spLocks noChangeArrowheads="1"/>
          </p:cNvSpPr>
          <p:nvPr/>
        </p:nvSpPr>
        <p:spPr bwMode="auto">
          <a:xfrm>
            <a:off x="7450138" y="4870450"/>
            <a:ext cx="4778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+3 Z</a:t>
            </a:r>
            <a:endParaRPr lang="pt-BR" altLang="pt-BR" sz="1800"/>
          </a:p>
        </p:txBody>
      </p:sp>
      <p:sp>
        <p:nvSpPr>
          <p:cNvPr id="101490" name="Rectangle 119"/>
          <p:cNvSpPr>
            <a:spLocks noChangeArrowheads="1"/>
          </p:cNvSpPr>
          <p:nvPr/>
        </p:nvSpPr>
        <p:spPr bwMode="auto">
          <a:xfrm>
            <a:off x="2262188" y="511810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p0,13</a:t>
            </a:r>
            <a:endParaRPr lang="pt-BR" altLang="pt-BR" sz="1800"/>
          </a:p>
        </p:txBody>
      </p:sp>
      <p:sp>
        <p:nvSpPr>
          <p:cNvPr id="101491" name="Rectangle 120"/>
          <p:cNvSpPr>
            <a:spLocks noChangeArrowheads="1"/>
          </p:cNvSpPr>
          <p:nvPr/>
        </p:nvSpPr>
        <p:spPr bwMode="auto">
          <a:xfrm>
            <a:off x="3135313" y="5118100"/>
            <a:ext cx="601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p2,28</a:t>
            </a:r>
            <a:endParaRPr lang="pt-BR" altLang="pt-BR" sz="1800"/>
          </a:p>
        </p:txBody>
      </p:sp>
      <p:sp>
        <p:nvSpPr>
          <p:cNvPr id="101492" name="Rectangle 121"/>
          <p:cNvSpPr>
            <a:spLocks noChangeArrowheads="1"/>
          </p:cNvSpPr>
          <p:nvPr/>
        </p:nvSpPr>
        <p:spPr bwMode="auto">
          <a:xfrm>
            <a:off x="3990975" y="5118100"/>
            <a:ext cx="601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p15,8</a:t>
            </a:r>
            <a:endParaRPr lang="pt-BR" altLang="pt-BR" sz="1800"/>
          </a:p>
        </p:txBody>
      </p:sp>
      <p:sp>
        <p:nvSpPr>
          <p:cNvPr id="101493" name="Rectangle 122"/>
          <p:cNvSpPr>
            <a:spLocks noChangeArrowheads="1"/>
          </p:cNvSpPr>
          <p:nvPr/>
        </p:nvSpPr>
        <p:spPr bwMode="auto">
          <a:xfrm>
            <a:off x="4894263" y="5100638"/>
            <a:ext cx="336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p50</a:t>
            </a:r>
            <a:endParaRPr lang="pt-BR" altLang="pt-BR" sz="1800"/>
          </a:p>
        </p:txBody>
      </p:sp>
      <p:sp>
        <p:nvSpPr>
          <p:cNvPr id="101494" name="Rectangle 123"/>
          <p:cNvSpPr>
            <a:spLocks noChangeArrowheads="1"/>
          </p:cNvSpPr>
          <p:nvPr/>
        </p:nvSpPr>
        <p:spPr bwMode="auto">
          <a:xfrm>
            <a:off x="4600575" y="5284788"/>
            <a:ext cx="1019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(mediana)</a:t>
            </a:r>
            <a:endParaRPr lang="pt-BR" altLang="pt-BR" sz="1800"/>
          </a:p>
        </p:txBody>
      </p:sp>
      <p:sp>
        <p:nvSpPr>
          <p:cNvPr id="101495" name="Rectangle 124"/>
          <p:cNvSpPr>
            <a:spLocks noChangeArrowheads="1"/>
          </p:cNvSpPr>
          <p:nvPr/>
        </p:nvSpPr>
        <p:spPr bwMode="auto">
          <a:xfrm>
            <a:off x="5630863" y="5118100"/>
            <a:ext cx="503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p84,2</a:t>
            </a:r>
            <a:endParaRPr lang="pt-BR" altLang="pt-BR" sz="1800"/>
          </a:p>
        </p:txBody>
      </p:sp>
      <p:sp>
        <p:nvSpPr>
          <p:cNvPr id="101496" name="Rectangle 125"/>
          <p:cNvSpPr>
            <a:spLocks noChangeArrowheads="1"/>
          </p:cNvSpPr>
          <p:nvPr/>
        </p:nvSpPr>
        <p:spPr bwMode="auto">
          <a:xfrm>
            <a:off x="6456363" y="5118100"/>
            <a:ext cx="709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p97,78</a:t>
            </a:r>
            <a:endParaRPr lang="pt-BR" altLang="pt-BR" sz="1800"/>
          </a:p>
        </p:txBody>
      </p:sp>
      <p:sp>
        <p:nvSpPr>
          <p:cNvPr id="101497" name="Rectangle 126"/>
          <p:cNvSpPr>
            <a:spLocks noChangeArrowheads="1"/>
          </p:cNvSpPr>
          <p:nvPr/>
        </p:nvSpPr>
        <p:spPr bwMode="auto">
          <a:xfrm>
            <a:off x="7327900" y="5118100"/>
            <a:ext cx="709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p99,87</a:t>
            </a:r>
            <a:endParaRPr lang="pt-BR" altLang="pt-BR" sz="1800"/>
          </a:p>
        </p:txBody>
      </p:sp>
      <p:sp>
        <p:nvSpPr>
          <p:cNvPr id="101498" name="Rectangle 127"/>
          <p:cNvSpPr>
            <a:spLocks noChangeArrowheads="1"/>
          </p:cNvSpPr>
          <p:nvPr/>
        </p:nvSpPr>
        <p:spPr bwMode="auto">
          <a:xfrm rot="-5400000">
            <a:off x="-286544" y="2834482"/>
            <a:ext cx="2079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Frqüência do valor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Calibri" panose="020F0502020204030204" pitchFamily="34" charset="0"/>
              </a:rPr>
              <a:t>na população normal </a:t>
            </a:r>
            <a:endParaRPr lang="pt-BR" altLang="pt-BR" sz="1800"/>
          </a:p>
        </p:txBody>
      </p:sp>
      <p:sp>
        <p:nvSpPr>
          <p:cNvPr id="101499" name="Rectangle 129"/>
          <p:cNvSpPr>
            <a:spLocks noChangeArrowheads="1"/>
          </p:cNvSpPr>
          <p:nvPr/>
        </p:nvSpPr>
        <p:spPr bwMode="auto">
          <a:xfrm>
            <a:off x="3886200" y="838200"/>
            <a:ext cx="2608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Curva de Gauss</a:t>
            </a:r>
            <a:endParaRPr lang="pt-BR" altLang="pt-BR" sz="1800"/>
          </a:p>
        </p:txBody>
      </p:sp>
      <p:sp>
        <p:nvSpPr>
          <p:cNvPr id="101500" name="Rectangle 130"/>
          <p:cNvSpPr>
            <a:spLocks noChangeArrowheads="1"/>
          </p:cNvSpPr>
          <p:nvPr/>
        </p:nvSpPr>
        <p:spPr bwMode="auto">
          <a:xfrm>
            <a:off x="792163" y="5495925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>
                <a:solidFill>
                  <a:srgbClr val="000000"/>
                </a:solidFill>
                <a:latin typeface="Calibri" panose="020F0502020204030204" pitchFamily="34" charset="0"/>
              </a:rPr>
              <a:t>Z</a:t>
            </a:r>
            <a:endParaRPr lang="pt-BR" altLang="pt-BR" sz="1800"/>
          </a:p>
        </p:txBody>
      </p:sp>
      <p:sp>
        <p:nvSpPr>
          <p:cNvPr id="101501" name="Rectangle 131"/>
          <p:cNvSpPr>
            <a:spLocks noChangeArrowheads="1"/>
          </p:cNvSpPr>
          <p:nvPr/>
        </p:nvSpPr>
        <p:spPr bwMode="auto">
          <a:xfrm>
            <a:off x="900113" y="5495925"/>
            <a:ext cx="2454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: escore Z (desvios padrão)</a:t>
            </a:r>
            <a:endParaRPr lang="pt-BR" altLang="pt-BR" sz="1800"/>
          </a:p>
        </p:txBody>
      </p:sp>
      <p:sp>
        <p:nvSpPr>
          <p:cNvPr id="101502" name="Rectangle 132"/>
          <p:cNvSpPr>
            <a:spLocks noChangeArrowheads="1"/>
          </p:cNvSpPr>
          <p:nvPr/>
        </p:nvSpPr>
        <p:spPr bwMode="auto">
          <a:xfrm>
            <a:off x="792163" y="5759450"/>
            <a:ext cx="215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b="1" i="1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pt-BR" altLang="pt-BR" sz="1800"/>
          </a:p>
        </p:txBody>
      </p:sp>
      <p:sp>
        <p:nvSpPr>
          <p:cNvPr id="101503" name="Rectangle 133"/>
          <p:cNvSpPr>
            <a:spLocks noChangeArrowheads="1"/>
          </p:cNvSpPr>
          <p:nvPr/>
        </p:nvSpPr>
        <p:spPr bwMode="auto">
          <a:xfrm>
            <a:off x="900113" y="5759450"/>
            <a:ext cx="3503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: percentil correspondente ao escore Z</a:t>
            </a:r>
            <a:endParaRPr lang="pt-BR" altLang="pt-BR" sz="1800"/>
          </a:p>
        </p:txBody>
      </p:sp>
      <p:cxnSp>
        <p:nvCxnSpPr>
          <p:cNvPr id="130" name="Conector reto 129"/>
          <p:cNvCxnSpPr/>
          <p:nvPr/>
        </p:nvCxnSpPr>
        <p:spPr>
          <a:xfrm rot="5400000">
            <a:off x="4916488" y="3760788"/>
            <a:ext cx="200025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5500688" y="4808538"/>
            <a:ext cx="785812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74" name="Conector reto 173"/>
          <p:cNvCxnSpPr/>
          <p:nvPr/>
        </p:nvCxnSpPr>
        <p:spPr>
          <a:xfrm flipV="1">
            <a:off x="2571750" y="4714875"/>
            <a:ext cx="7143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to 170"/>
          <p:cNvCxnSpPr/>
          <p:nvPr/>
        </p:nvCxnSpPr>
        <p:spPr>
          <a:xfrm rot="5400000" flipH="1" flipV="1">
            <a:off x="4393406" y="1535907"/>
            <a:ext cx="714375" cy="642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>
            <a:stCxn id="101435" idx="3"/>
          </p:cNvCxnSpPr>
          <p:nvPr/>
        </p:nvCxnSpPr>
        <p:spPr>
          <a:xfrm flipV="1">
            <a:off x="2959100" y="1857375"/>
            <a:ext cx="2613025" cy="29130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 rot="5400000" flipH="1" flipV="1">
            <a:off x="3240088" y="2357438"/>
            <a:ext cx="2571750" cy="228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/>
          <p:nvPr/>
        </p:nvCxnSpPr>
        <p:spPr>
          <a:xfrm flipV="1">
            <a:off x="5500688" y="4429125"/>
            <a:ext cx="357187" cy="3571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 rot="5400000" flipH="1" flipV="1">
            <a:off x="3679032" y="2607469"/>
            <a:ext cx="2286000" cy="20716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/>
          <p:nvPr/>
        </p:nvCxnSpPr>
        <p:spPr>
          <a:xfrm rot="5400000" flipH="1" flipV="1">
            <a:off x="4107656" y="2980532"/>
            <a:ext cx="1928813" cy="171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 rot="5400000" flipH="1" flipV="1">
            <a:off x="4572001" y="3429000"/>
            <a:ext cx="1428750" cy="1285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>
          <a:xfrm rot="5400000" flipH="1" flipV="1">
            <a:off x="5049044" y="3896519"/>
            <a:ext cx="887413" cy="841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to 165"/>
          <p:cNvCxnSpPr/>
          <p:nvPr/>
        </p:nvCxnSpPr>
        <p:spPr>
          <a:xfrm rot="5400000" flipH="1" flipV="1">
            <a:off x="3984625" y="1643063"/>
            <a:ext cx="1500188" cy="1357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516" name="Freeform 35"/>
          <p:cNvSpPr>
            <a:spLocks/>
          </p:cNvSpPr>
          <p:nvPr/>
        </p:nvSpPr>
        <p:spPr bwMode="auto">
          <a:xfrm>
            <a:off x="2311400" y="1446213"/>
            <a:ext cx="5480050" cy="3316287"/>
          </a:xfrm>
          <a:custGeom>
            <a:avLst/>
            <a:gdLst>
              <a:gd name="T0" fmla="*/ 2147483646 w 3452"/>
              <a:gd name="T1" fmla="*/ 2147483646 h 2089"/>
              <a:gd name="T2" fmla="*/ 2147483646 w 3452"/>
              <a:gd name="T3" fmla="*/ 2147483646 h 2089"/>
              <a:gd name="T4" fmla="*/ 2147483646 w 3452"/>
              <a:gd name="T5" fmla="*/ 2147483646 h 2089"/>
              <a:gd name="T6" fmla="*/ 2147483646 w 3452"/>
              <a:gd name="T7" fmla="*/ 2147483646 h 2089"/>
              <a:gd name="T8" fmla="*/ 2147483646 w 3452"/>
              <a:gd name="T9" fmla="*/ 2147483646 h 2089"/>
              <a:gd name="T10" fmla="*/ 2147483646 w 3452"/>
              <a:gd name="T11" fmla="*/ 2147483646 h 2089"/>
              <a:gd name="T12" fmla="*/ 2147483646 w 3452"/>
              <a:gd name="T13" fmla="*/ 2147483646 h 2089"/>
              <a:gd name="T14" fmla="*/ 2147483646 w 3452"/>
              <a:gd name="T15" fmla="*/ 2147483646 h 2089"/>
              <a:gd name="T16" fmla="*/ 2147483646 w 3452"/>
              <a:gd name="T17" fmla="*/ 2147483646 h 2089"/>
              <a:gd name="T18" fmla="*/ 2147483646 w 3452"/>
              <a:gd name="T19" fmla="*/ 2147483646 h 2089"/>
              <a:gd name="T20" fmla="*/ 2147483646 w 3452"/>
              <a:gd name="T21" fmla="*/ 2147483646 h 2089"/>
              <a:gd name="T22" fmla="*/ 2147483646 w 3452"/>
              <a:gd name="T23" fmla="*/ 2147483646 h 2089"/>
              <a:gd name="T24" fmla="*/ 2147483646 w 3452"/>
              <a:gd name="T25" fmla="*/ 2147483646 h 2089"/>
              <a:gd name="T26" fmla="*/ 2147483646 w 3452"/>
              <a:gd name="T27" fmla="*/ 2147483646 h 2089"/>
              <a:gd name="T28" fmla="*/ 2147483646 w 3452"/>
              <a:gd name="T29" fmla="*/ 0 h 2089"/>
              <a:gd name="T30" fmla="*/ 2147483646 w 3452"/>
              <a:gd name="T31" fmla="*/ 2147483646 h 2089"/>
              <a:gd name="T32" fmla="*/ 2147483646 w 3452"/>
              <a:gd name="T33" fmla="*/ 2147483646 h 2089"/>
              <a:gd name="T34" fmla="*/ 2147483646 w 3452"/>
              <a:gd name="T35" fmla="*/ 2147483646 h 2089"/>
              <a:gd name="T36" fmla="*/ 2147483646 w 3452"/>
              <a:gd name="T37" fmla="*/ 2147483646 h 2089"/>
              <a:gd name="T38" fmla="*/ 2147483646 w 3452"/>
              <a:gd name="T39" fmla="*/ 2147483646 h 2089"/>
              <a:gd name="T40" fmla="*/ 2147483646 w 3452"/>
              <a:gd name="T41" fmla="*/ 2147483646 h 2089"/>
              <a:gd name="T42" fmla="*/ 2147483646 w 3452"/>
              <a:gd name="T43" fmla="*/ 2147483646 h 2089"/>
              <a:gd name="T44" fmla="*/ 2147483646 w 3452"/>
              <a:gd name="T45" fmla="*/ 2147483646 h 2089"/>
              <a:gd name="T46" fmla="*/ 2147483646 w 3452"/>
              <a:gd name="T47" fmla="*/ 2147483646 h 2089"/>
              <a:gd name="T48" fmla="*/ 2147483646 w 3452"/>
              <a:gd name="T49" fmla="*/ 2147483646 h 2089"/>
              <a:gd name="T50" fmla="*/ 2147483646 w 3452"/>
              <a:gd name="T51" fmla="*/ 2147483646 h 2089"/>
              <a:gd name="T52" fmla="*/ 2147483646 w 3452"/>
              <a:gd name="T53" fmla="*/ 2147483646 h 2089"/>
              <a:gd name="T54" fmla="*/ 2147483646 w 3452"/>
              <a:gd name="T55" fmla="*/ 2147483646 h 2089"/>
              <a:gd name="T56" fmla="*/ 2147483646 w 3452"/>
              <a:gd name="T57" fmla="*/ 2147483646 h 2089"/>
              <a:gd name="T58" fmla="*/ 2147483646 w 3452"/>
              <a:gd name="T59" fmla="*/ 2147483646 h 2089"/>
              <a:gd name="T60" fmla="*/ 2147483646 w 3452"/>
              <a:gd name="T61" fmla="*/ 2147483646 h 2089"/>
              <a:gd name="T62" fmla="*/ 2147483646 w 3452"/>
              <a:gd name="T63" fmla="*/ 2147483646 h 2089"/>
              <a:gd name="T64" fmla="*/ 2147483646 w 3452"/>
              <a:gd name="T65" fmla="*/ 2147483646 h 2089"/>
              <a:gd name="T66" fmla="*/ 2147483646 w 3452"/>
              <a:gd name="T67" fmla="*/ 2147483646 h 2089"/>
              <a:gd name="T68" fmla="*/ 2147483646 w 3452"/>
              <a:gd name="T69" fmla="*/ 2147483646 h 2089"/>
              <a:gd name="T70" fmla="*/ 2147483646 w 3452"/>
              <a:gd name="T71" fmla="*/ 2147483646 h 2089"/>
              <a:gd name="T72" fmla="*/ 2147483646 w 3452"/>
              <a:gd name="T73" fmla="*/ 2147483646 h 2089"/>
              <a:gd name="T74" fmla="*/ 2147483646 w 3452"/>
              <a:gd name="T75" fmla="*/ 2147483646 h 2089"/>
              <a:gd name="T76" fmla="*/ 2147483646 w 3452"/>
              <a:gd name="T77" fmla="*/ 2147483646 h 2089"/>
              <a:gd name="T78" fmla="*/ 2147483646 w 3452"/>
              <a:gd name="T79" fmla="*/ 2147483646 h 2089"/>
              <a:gd name="T80" fmla="*/ 2147483646 w 3452"/>
              <a:gd name="T81" fmla="*/ 2147483646 h 2089"/>
              <a:gd name="T82" fmla="*/ 2147483646 w 3452"/>
              <a:gd name="T83" fmla="*/ 2147483646 h 2089"/>
              <a:gd name="T84" fmla="*/ 2147483646 w 3452"/>
              <a:gd name="T85" fmla="*/ 2147483646 h 2089"/>
              <a:gd name="T86" fmla="*/ 2147483646 w 3452"/>
              <a:gd name="T87" fmla="*/ 2147483646 h 2089"/>
              <a:gd name="T88" fmla="*/ 2147483646 w 3452"/>
              <a:gd name="T89" fmla="*/ 2147483646 h 2089"/>
              <a:gd name="T90" fmla="*/ 2147483646 w 3452"/>
              <a:gd name="T91" fmla="*/ 2147483646 h 2089"/>
              <a:gd name="T92" fmla="*/ 2147483646 w 3452"/>
              <a:gd name="T93" fmla="*/ 2147483646 h 2089"/>
              <a:gd name="T94" fmla="*/ 2147483646 w 3452"/>
              <a:gd name="T95" fmla="*/ 2147483646 h 2089"/>
              <a:gd name="T96" fmla="*/ 2147483646 w 3452"/>
              <a:gd name="T97" fmla="*/ 2147483646 h 2089"/>
              <a:gd name="T98" fmla="*/ 2147483646 w 3452"/>
              <a:gd name="T99" fmla="*/ 2147483646 h 2089"/>
              <a:gd name="T100" fmla="*/ 2147483646 w 3452"/>
              <a:gd name="T101" fmla="*/ 2147483646 h 2089"/>
              <a:gd name="T102" fmla="*/ 2147483646 w 3452"/>
              <a:gd name="T103" fmla="*/ 2147483646 h 2089"/>
              <a:gd name="T104" fmla="*/ 2147483646 w 3452"/>
              <a:gd name="T105" fmla="*/ 2147483646 h 2089"/>
              <a:gd name="T106" fmla="*/ 2147483646 w 3452"/>
              <a:gd name="T107" fmla="*/ 2147483646 h 2089"/>
              <a:gd name="T108" fmla="*/ 2147483646 w 3452"/>
              <a:gd name="T109" fmla="*/ 2147483646 h 2089"/>
              <a:gd name="T110" fmla="*/ 2147483646 w 3452"/>
              <a:gd name="T111" fmla="*/ 2147483646 h 2089"/>
              <a:gd name="T112" fmla="*/ 2147483646 w 3452"/>
              <a:gd name="T113" fmla="*/ 2147483646 h 2089"/>
              <a:gd name="T114" fmla="*/ 2147483646 w 3452"/>
              <a:gd name="T115" fmla="*/ 2147483646 h 2089"/>
              <a:gd name="T116" fmla="*/ 2147483646 w 3452"/>
              <a:gd name="T117" fmla="*/ 2147483646 h 20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52"/>
              <a:gd name="T178" fmla="*/ 0 h 2089"/>
              <a:gd name="T179" fmla="*/ 3452 w 3452"/>
              <a:gd name="T180" fmla="*/ 2089 h 20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52" h="2089">
                <a:moveTo>
                  <a:pt x="0" y="2070"/>
                </a:moveTo>
                <a:lnTo>
                  <a:pt x="23" y="2069"/>
                </a:lnTo>
                <a:lnTo>
                  <a:pt x="86" y="2063"/>
                </a:lnTo>
                <a:lnTo>
                  <a:pt x="171" y="2050"/>
                </a:lnTo>
                <a:lnTo>
                  <a:pt x="217" y="2040"/>
                </a:lnTo>
                <a:lnTo>
                  <a:pt x="263" y="2027"/>
                </a:lnTo>
                <a:lnTo>
                  <a:pt x="350" y="1999"/>
                </a:lnTo>
                <a:lnTo>
                  <a:pt x="409" y="1976"/>
                </a:lnTo>
                <a:lnTo>
                  <a:pt x="433" y="1962"/>
                </a:lnTo>
                <a:lnTo>
                  <a:pt x="459" y="1947"/>
                </a:lnTo>
                <a:lnTo>
                  <a:pt x="525" y="1900"/>
                </a:lnTo>
                <a:lnTo>
                  <a:pt x="579" y="1860"/>
                </a:lnTo>
                <a:lnTo>
                  <a:pt x="621" y="1826"/>
                </a:lnTo>
                <a:lnTo>
                  <a:pt x="654" y="1795"/>
                </a:lnTo>
                <a:lnTo>
                  <a:pt x="680" y="1766"/>
                </a:lnTo>
                <a:lnTo>
                  <a:pt x="704" y="1735"/>
                </a:lnTo>
                <a:lnTo>
                  <a:pt x="728" y="1701"/>
                </a:lnTo>
                <a:lnTo>
                  <a:pt x="788" y="1613"/>
                </a:lnTo>
                <a:lnTo>
                  <a:pt x="839" y="1537"/>
                </a:lnTo>
                <a:lnTo>
                  <a:pt x="880" y="1472"/>
                </a:lnTo>
                <a:lnTo>
                  <a:pt x="912" y="1413"/>
                </a:lnTo>
                <a:lnTo>
                  <a:pt x="939" y="1358"/>
                </a:lnTo>
                <a:lnTo>
                  <a:pt x="989" y="1243"/>
                </a:lnTo>
                <a:lnTo>
                  <a:pt x="1053" y="1098"/>
                </a:lnTo>
                <a:lnTo>
                  <a:pt x="1095" y="1005"/>
                </a:lnTo>
                <a:lnTo>
                  <a:pt x="1130" y="923"/>
                </a:lnTo>
                <a:lnTo>
                  <a:pt x="1187" y="779"/>
                </a:lnTo>
                <a:lnTo>
                  <a:pt x="1242" y="638"/>
                </a:lnTo>
                <a:lnTo>
                  <a:pt x="1277" y="561"/>
                </a:lnTo>
                <a:lnTo>
                  <a:pt x="1319" y="475"/>
                </a:lnTo>
                <a:lnTo>
                  <a:pt x="1347" y="413"/>
                </a:lnTo>
                <a:lnTo>
                  <a:pt x="1370" y="350"/>
                </a:lnTo>
                <a:lnTo>
                  <a:pt x="1392" y="287"/>
                </a:lnTo>
                <a:lnTo>
                  <a:pt x="1414" y="226"/>
                </a:lnTo>
                <a:lnTo>
                  <a:pt x="1443" y="168"/>
                </a:lnTo>
                <a:lnTo>
                  <a:pt x="1459" y="140"/>
                </a:lnTo>
                <a:lnTo>
                  <a:pt x="1479" y="114"/>
                </a:lnTo>
                <a:lnTo>
                  <a:pt x="1501" y="90"/>
                </a:lnTo>
                <a:lnTo>
                  <a:pt x="1527" y="68"/>
                </a:lnTo>
                <a:lnTo>
                  <a:pt x="1556" y="48"/>
                </a:lnTo>
                <a:lnTo>
                  <a:pt x="1589" y="30"/>
                </a:lnTo>
                <a:lnTo>
                  <a:pt x="1621" y="17"/>
                </a:lnTo>
                <a:lnTo>
                  <a:pt x="1655" y="8"/>
                </a:lnTo>
                <a:lnTo>
                  <a:pt x="1690" y="3"/>
                </a:lnTo>
                <a:lnTo>
                  <a:pt x="1726" y="0"/>
                </a:lnTo>
                <a:lnTo>
                  <a:pt x="1761" y="2"/>
                </a:lnTo>
                <a:lnTo>
                  <a:pt x="1796" y="8"/>
                </a:lnTo>
                <a:lnTo>
                  <a:pt x="1830" y="17"/>
                </a:lnTo>
                <a:lnTo>
                  <a:pt x="1862" y="30"/>
                </a:lnTo>
                <a:lnTo>
                  <a:pt x="1895" y="47"/>
                </a:lnTo>
                <a:lnTo>
                  <a:pt x="1923" y="67"/>
                </a:lnTo>
                <a:lnTo>
                  <a:pt x="1949" y="89"/>
                </a:lnTo>
                <a:lnTo>
                  <a:pt x="1971" y="113"/>
                </a:lnTo>
                <a:lnTo>
                  <a:pt x="1991" y="139"/>
                </a:lnTo>
                <a:lnTo>
                  <a:pt x="2007" y="166"/>
                </a:lnTo>
                <a:lnTo>
                  <a:pt x="2036" y="225"/>
                </a:lnTo>
                <a:lnTo>
                  <a:pt x="2059" y="286"/>
                </a:lnTo>
                <a:lnTo>
                  <a:pt x="2081" y="350"/>
                </a:lnTo>
                <a:lnTo>
                  <a:pt x="2105" y="413"/>
                </a:lnTo>
                <a:lnTo>
                  <a:pt x="2133" y="475"/>
                </a:lnTo>
                <a:lnTo>
                  <a:pt x="2176" y="563"/>
                </a:lnTo>
                <a:lnTo>
                  <a:pt x="2211" y="640"/>
                </a:lnTo>
                <a:lnTo>
                  <a:pt x="2265" y="778"/>
                </a:lnTo>
                <a:lnTo>
                  <a:pt x="2320" y="920"/>
                </a:lnTo>
                <a:lnTo>
                  <a:pt x="2355" y="1002"/>
                </a:lnTo>
                <a:lnTo>
                  <a:pt x="2398" y="1098"/>
                </a:lnTo>
                <a:lnTo>
                  <a:pt x="2464" y="1245"/>
                </a:lnTo>
                <a:lnTo>
                  <a:pt x="2514" y="1360"/>
                </a:lnTo>
                <a:lnTo>
                  <a:pt x="2540" y="1414"/>
                </a:lnTo>
                <a:lnTo>
                  <a:pt x="2572" y="1472"/>
                </a:lnTo>
                <a:lnTo>
                  <a:pt x="2612" y="1537"/>
                </a:lnTo>
                <a:lnTo>
                  <a:pt x="2663" y="1613"/>
                </a:lnTo>
                <a:lnTo>
                  <a:pt x="2724" y="1702"/>
                </a:lnTo>
                <a:lnTo>
                  <a:pt x="2772" y="1766"/>
                </a:lnTo>
                <a:lnTo>
                  <a:pt x="2798" y="1795"/>
                </a:lnTo>
                <a:lnTo>
                  <a:pt x="2831" y="1825"/>
                </a:lnTo>
                <a:lnTo>
                  <a:pt x="2873" y="1860"/>
                </a:lnTo>
                <a:lnTo>
                  <a:pt x="2927" y="1900"/>
                </a:lnTo>
                <a:lnTo>
                  <a:pt x="2994" y="1947"/>
                </a:lnTo>
                <a:lnTo>
                  <a:pt x="3020" y="1964"/>
                </a:lnTo>
                <a:lnTo>
                  <a:pt x="3045" y="1976"/>
                </a:lnTo>
                <a:lnTo>
                  <a:pt x="3071" y="1989"/>
                </a:lnTo>
                <a:lnTo>
                  <a:pt x="3102" y="2000"/>
                </a:lnTo>
                <a:lnTo>
                  <a:pt x="3189" y="2028"/>
                </a:lnTo>
                <a:lnTo>
                  <a:pt x="3235" y="2040"/>
                </a:lnTo>
                <a:lnTo>
                  <a:pt x="3282" y="2050"/>
                </a:lnTo>
                <a:lnTo>
                  <a:pt x="3367" y="2063"/>
                </a:lnTo>
                <a:lnTo>
                  <a:pt x="3429" y="2069"/>
                </a:lnTo>
                <a:lnTo>
                  <a:pt x="3452" y="2070"/>
                </a:lnTo>
                <a:lnTo>
                  <a:pt x="3452" y="2089"/>
                </a:lnTo>
                <a:lnTo>
                  <a:pt x="3427" y="2088"/>
                </a:lnTo>
                <a:lnTo>
                  <a:pt x="3364" y="2082"/>
                </a:lnTo>
                <a:lnTo>
                  <a:pt x="3277" y="2069"/>
                </a:lnTo>
                <a:lnTo>
                  <a:pt x="3231" y="2059"/>
                </a:lnTo>
                <a:lnTo>
                  <a:pt x="3184" y="2046"/>
                </a:lnTo>
                <a:lnTo>
                  <a:pt x="3096" y="2018"/>
                </a:lnTo>
                <a:lnTo>
                  <a:pt x="3063" y="2006"/>
                </a:lnTo>
                <a:lnTo>
                  <a:pt x="3035" y="1993"/>
                </a:lnTo>
                <a:lnTo>
                  <a:pt x="3009" y="1980"/>
                </a:lnTo>
                <a:lnTo>
                  <a:pt x="2983" y="1963"/>
                </a:lnTo>
                <a:lnTo>
                  <a:pt x="2915" y="1916"/>
                </a:lnTo>
                <a:lnTo>
                  <a:pt x="2860" y="1875"/>
                </a:lnTo>
                <a:lnTo>
                  <a:pt x="2818" y="1840"/>
                </a:lnTo>
                <a:lnTo>
                  <a:pt x="2784" y="1808"/>
                </a:lnTo>
                <a:lnTo>
                  <a:pt x="2756" y="1778"/>
                </a:lnTo>
                <a:lnTo>
                  <a:pt x="2708" y="1713"/>
                </a:lnTo>
                <a:lnTo>
                  <a:pt x="2648" y="1624"/>
                </a:lnTo>
                <a:lnTo>
                  <a:pt x="2595" y="1546"/>
                </a:lnTo>
                <a:lnTo>
                  <a:pt x="2555" y="1481"/>
                </a:lnTo>
                <a:lnTo>
                  <a:pt x="2522" y="1423"/>
                </a:lnTo>
                <a:lnTo>
                  <a:pt x="2496" y="1367"/>
                </a:lnTo>
                <a:lnTo>
                  <a:pt x="2446" y="1253"/>
                </a:lnTo>
                <a:lnTo>
                  <a:pt x="2381" y="1106"/>
                </a:lnTo>
                <a:lnTo>
                  <a:pt x="2337" y="1010"/>
                </a:lnTo>
                <a:lnTo>
                  <a:pt x="2302" y="927"/>
                </a:lnTo>
                <a:lnTo>
                  <a:pt x="2247" y="784"/>
                </a:lnTo>
                <a:lnTo>
                  <a:pt x="2193" y="648"/>
                </a:lnTo>
                <a:lnTo>
                  <a:pt x="2158" y="571"/>
                </a:lnTo>
                <a:lnTo>
                  <a:pt x="2115" y="483"/>
                </a:lnTo>
                <a:lnTo>
                  <a:pt x="2087" y="420"/>
                </a:lnTo>
                <a:lnTo>
                  <a:pt x="2063" y="356"/>
                </a:lnTo>
                <a:lnTo>
                  <a:pt x="2041" y="293"/>
                </a:lnTo>
                <a:lnTo>
                  <a:pt x="2018" y="233"/>
                </a:lnTo>
                <a:lnTo>
                  <a:pt x="1991" y="177"/>
                </a:lnTo>
                <a:lnTo>
                  <a:pt x="1975" y="150"/>
                </a:lnTo>
                <a:lnTo>
                  <a:pt x="1957" y="126"/>
                </a:lnTo>
                <a:lnTo>
                  <a:pt x="1936" y="104"/>
                </a:lnTo>
                <a:lnTo>
                  <a:pt x="1912" y="82"/>
                </a:lnTo>
                <a:lnTo>
                  <a:pt x="1886" y="64"/>
                </a:lnTo>
                <a:lnTo>
                  <a:pt x="1855" y="48"/>
                </a:lnTo>
                <a:lnTo>
                  <a:pt x="1825" y="36"/>
                </a:lnTo>
                <a:lnTo>
                  <a:pt x="1793" y="27"/>
                </a:lnTo>
                <a:lnTo>
                  <a:pt x="1760" y="22"/>
                </a:lnTo>
                <a:lnTo>
                  <a:pt x="1726" y="20"/>
                </a:lnTo>
                <a:lnTo>
                  <a:pt x="1693" y="22"/>
                </a:lnTo>
                <a:lnTo>
                  <a:pt x="1661" y="27"/>
                </a:lnTo>
                <a:lnTo>
                  <a:pt x="1628" y="36"/>
                </a:lnTo>
                <a:lnTo>
                  <a:pt x="1598" y="47"/>
                </a:lnTo>
                <a:lnTo>
                  <a:pt x="1567" y="64"/>
                </a:lnTo>
                <a:lnTo>
                  <a:pt x="1540" y="82"/>
                </a:lnTo>
                <a:lnTo>
                  <a:pt x="1515" y="103"/>
                </a:lnTo>
                <a:lnTo>
                  <a:pt x="1495" y="126"/>
                </a:lnTo>
                <a:lnTo>
                  <a:pt x="1476" y="150"/>
                </a:lnTo>
                <a:lnTo>
                  <a:pt x="1461" y="177"/>
                </a:lnTo>
                <a:lnTo>
                  <a:pt x="1433" y="233"/>
                </a:lnTo>
                <a:lnTo>
                  <a:pt x="1410" y="294"/>
                </a:lnTo>
                <a:lnTo>
                  <a:pt x="1388" y="356"/>
                </a:lnTo>
                <a:lnTo>
                  <a:pt x="1365" y="421"/>
                </a:lnTo>
                <a:lnTo>
                  <a:pt x="1337" y="483"/>
                </a:lnTo>
                <a:lnTo>
                  <a:pt x="1295" y="569"/>
                </a:lnTo>
                <a:lnTo>
                  <a:pt x="1260" y="645"/>
                </a:lnTo>
                <a:lnTo>
                  <a:pt x="1204" y="786"/>
                </a:lnTo>
                <a:lnTo>
                  <a:pt x="1148" y="931"/>
                </a:lnTo>
                <a:lnTo>
                  <a:pt x="1113" y="1013"/>
                </a:lnTo>
                <a:lnTo>
                  <a:pt x="1071" y="1106"/>
                </a:lnTo>
                <a:lnTo>
                  <a:pt x="1007" y="1251"/>
                </a:lnTo>
                <a:lnTo>
                  <a:pt x="956" y="1367"/>
                </a:lnTo>
                <a:lnTo>
                  <a:pt x="929" y="1423"/>
                </a:lnTo>
                <a:lnTo>
                  <a:pt x="897" y="1482"/>
                </a:lnTo>
                <a:lnTo>
                  <a:pt x="856" y="1548"/>
                </a:lnTo>
                <a:lnTo>
                  <a:pt x="804" y="1624"/>
                </a:lnTo>
                <a:lnTo>
                  <a:pt x="744" y="1712"/>
                </a:lnTo>
                <a:lnTo>
                  <a:pt x="719" y="1747"/>
                </a:lnTo>
                <a:lnTo>
                  <a:pt x="694" y="1778"/>
                </a:lnTo>
                <a:lnTo>
                  <a:pt x="666" y="1809"/>
                </a:lnTo>
                <a:lnTo>
                  <a:pt x="633" y="1840"/>
                </a:lnTo>
                <a:lnTo>
                  <a:pt x="590" y="1876"/>
                </a:lnTo>
                <a:lnTo>
                  <a:pt x="537" y="1916"/>
                </a:lnTo>
                <a:lnTo>
                  <a:pt x="469" y="1963"/>
                </a:lnTo>
                <a:lnTo>
                  <a:pt x="443" y="1980"/>
                </a:lnTo>
                <a:lnTo>
                  <a:pt x="416" y="1994"/>
                </a:lnTo>
                <a:lnTo>
                  <a:pt x="356" y="2018"/>
                </a:lnTo>
                <a:lnTo>
                  <a:pt x="268" y="2046"/>
                </a:lnTo>
                <a:lnTo>
                  <a:pt x="221" y="2059"/>
                </a:lnTo>
                <a:lnTo>
                  <a:pt x="174" y="2069"/>
                </a:lnTo>
                <a:lnTo>
                  <a:pt x="88" y="2082"/>
                </a:lnTo>
                <a:lnTo>
                  <a:pt x="24" y="2088"/>
                </a:lnTo>
                <a:lnTo>
                  <a:pt x="0" y="2089"/>
                </a:lnTo>
                <a:lnTo>
                  <a:pt x="0" y="2070"/>
                </a:ln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58888" y="1554163"/>
            <a:ext cx="6626225" cy="3786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00"/>
                </a:solidFill>
                <a:latin typeface="Comic Sans MS" panose="030F0702030302020204" pitchFamily="66" charset="0"/>
              </a:rPr>
              <a:t>TABELAS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endParaRPr lang="pt-BR" altLang="pt-BR" sz="60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00"/>
                </a:solidFill>
                <a:latin typeface="Comic Sans MS" panose="030F0702030302020204" pitchFamily="66" charset="0"/>
              </a:rPr>
              <a:t>CURVAS.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27083" r="6250" b="12500"/>
          <a:stretch>
            <a:fillRect/>
          </a:stretch>
        </p:blipFill>
        <p:spPr bwMode="auto">
          <a:xfrm>
            <a:off x="500063" y="1500188"/>
            <a:ext cx="82153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4A"/>
              </a:gs>
              <a:gs pos="50000">
                <a:srgbClr val="0000CC"/>
              </a:gs>
              <a:gs pos="100000">
                <a:srgbClr val="00004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8547" name="Line 4"/>
          <p:cNvSpPr>
            <a:spLocks noChangeShapeType="1"/>
          </p:cNvSpPr>
          <p:nvPr/>
        </p:nvSpPr>
        <p:spPr bwMode="auto">
          <a:xfrm flipV="1">
            <a:off x="134938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48" name="Line 14"/>
          <p:cNvSpPr>
            <a:spLocks noChangeShapeType="1"/>
          </p:cNvSpPr>
          <p:nvPr/>
        </p:nvSpPr>
        <p:spPr bwMode="auto">
          <a:xfrm flipV="1">
            <a:off x="1490663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49" name="Line 17"/>
          <p:cNvSpPr>
            <a:spLocks noChangeShapeType="1"/>
          </p:cNvSpPr>
          <p:nvPr/>
        </p:nvSpPr>
        <p:spPr bwMode="auto">
          <a:xfrm flipV="1">
            <a:off x="1897063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50" name="Line 20"/>
          <p:cNvSpPr>
            <a:spLocks noChangeShapeType="1"/>
          </p:cNvSpPr>
          <p:nvPr/>
        </p:nvSpPr>
        <p:spPr bwMode="auto">
          <a:xfrm flipV="1">
            <a:off x="2303463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51" name="Line 25"/>
          <p:cNvSpPr>
            <a:spLocks noChangeShapeType="1"/>
          </p:cNvSpPr>
          <p:nvPr/>
        </p:nvSpPr>
        <p:spPr bwMode="auto">
          <a:xfrm flipV="1">
            <a:off x="2979738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52" name="Line 27"/>
          <p:cNvSpPr>
            <a:spLocks noChangeShapeType="1"/>
          </p:cNvSpPr>
          <p:nvPr/>
        </p:nvSpPr>
        <p:spPr bwMode="auto">
          <a:xfrm flipV="1">
            <a:off x="3251200" y="0"/>
            <a:ext cx="4572000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53" name="Text Box 38"/>
          <p:cNvSpPr txBox="1">
            <a:spLocks noChangeArrowheads="1"/>
          </p:cNvSpPr>
          <p:nvPr/>
        </p:nvSpPr>
        <p:spPr bwMode="auto">
          <a:xfrm>
            <a:off x="1560513" y="1066800"/>
            <a:ext cx="5892800" cy="47085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66"/>
                </a:solidFill>
              </a:rPr>
              <a:t>QUAL CURVA       DE CRESCIMENTO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8000" b="1">
                <a:solidFill>
                  <a:srgbClr val="FF99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814388"/>
            <a:ext cx="7772400" cy="518636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071563" y="2420938"/>
            <a:ext cx="6858000" cy="279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</a:rPr>
              <a:t>“Aumento físico do corpo, como um todo ou em partes, que pode ser medido em centímetros ou gramas.Traduz o aumento do tamanho das células e/ou de seu número”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 i="1">
                <a:solidFill>
                  <a:srgbClr val="FFFF66"/>
                </a:solidFill>
              </a:rPr>
              <a:t>Marcondes, 1985.”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71563" y="2428875"/>
            <a:ext cx="6934200" cy="28194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0" y="815975"/>
            <a:ext cx="8316913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9900"/>
                </a:solidFill>
                <a:latin typeface="Comic Sans MS" panose="030F0702030302020204" pitchFamily="66" charset="0"/>
              </a:rPr>
              <a:t>CRESCIMENTO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7188" y="1071563"/>
            <a:ext cx="8501062" cy="5775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GRÁFICOS  TANNER 1966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GRÁFICOS SANTO ANDRÉ (IV) – 1975.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GRÁFICOS  NCHS -1978. 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GRÁFICOS  CDC (NCHS) -2000. 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rgbClr val="FFC000"/>
                </a:solidFill>
                <a:latin typeface="Comic Sans MS" panose="030F0702030302020204" pitchFamily="66" charset="0"/>
              </a:rPr>
              <a:t>GRÁFICOS  OMS - 2006 (1 a 5 anos).</a:t>
            </a:r>
          </a:p>
          <a:p>
            <a:pPr eaLnBrk="1" hangingPunct="1">
              <a:lnSpc>
                <a:spcPct val="200000"/>
              </a:lnSpc>
              <a:spcBef>
                <a:spcPts val="800"/>
              </a:spcBef>
              <a:buFontTx/>
              <a:buNone/>
            </a:pPr>
            <a:r>
              <a:rPr lang="pt-BR" altLang="pt-BR" sz="2800" b="1">
                <a:solidFill>
                  <a:srgbClr val="FFC000"/>
                </a:solidFill>
                <a:latin typeface="Comic Sans MS" panose="030F0702030302020204" pitchFamily="66" charset="0"/>
              </a:rPr>
              <a:t> GRÁFICOS  OMS(NCHS) - 2007 (&gt;5anos).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1477963" y="571500"/>
            <a:ext cx="6237287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rgbClr val="FF9900"/>
                </a:solidFill>
                <a:latin typeface="Comic Sans MS" panose="030F0702030302020204" pitchFamily="66" charset="0"/>
              </a:rPr>
              <a:t>REFERENCIAIS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Imagem 7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67" name="Grupo 8"/>
          <p:cNvGrpSpPr>
            <a:grpSpLocks/>
          </p:cNvGrpSpPr>
          <p:nvPr/>
        </p:nvGrpSpPr>
        <p:grpSpPr bwMode="auto">
          <a:xfrm>
            <a:off x="1285875" y="0"/>
            <a:ext cx="6786563" cy="6858000"/>
            <a:chOff x="1285875" y="0"/>
            <a:chExt cx="6786563" cy="6858000"/>
          </a:xfrm>
        </p:grpSpPr>
        <p:sp>
          <p:nvSpPr>
            <p:cNvPr id="113668" name="Rectangle 2"/>
            <p:cNvSpPr>
              <a:spLocks noChangeArrowheads="1"/>
            </p:cNvSpPr>
            <p:nvPr/>
          </p:nvSpPr>
          <p:spPr bwMode="auto">
            <a:xfrm>
              <a:off x="1643062" y="0"/>
              <a:ext cx="6000751" cy="6858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Calibri" panose="020F0502020204030204" pitchFamily="34" charset="0"/>
              </a:endParaRPr>
            </a:p>
          </p:txBody>
        </p:sp>
        <p:pic>
          <p:nvPicPr>
            <p:cNvPr id="113669" name="Picture 3" descr="OMS 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416" y="1646635"/>
              <a:ext cx="3839369" cy="238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0" name="Text Box 4"/>
            <p:cNvSpPr txBox="1">
              <a:spLocks noChangeArrowheads="1"/>
            </p:cNvSpPr>
            <p:nvPr/>
          </p:nvSpPr>
          <p:spPr bwMode="auto">
            <a:xfrm>
              <a:off x="1785938" y="4286256"/>
              <a:ext cx="5715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400" b="1">
                  <a:solidFill>
                    <a:srgbClr val="33CCFF"/>
                  </a:solidFill>
                  <a:latin typeface="Comic Sans MS" panose="030F0702030302020204" pitchFamily="66" charset="0"/>
                </a:rPr>
                <a:t>Estudo Multicêntrico de Referência de Crescimento da Organização Mundial da Saúde</a:t>
              </a:r>
            </a:p>
          </p:txBody>
        </p:sp>
        <p:sp>
          <p:nvSpPr>
            <p:cNvPr id="113671" name="Text Box 5"/>
            <p:cNvSpPr txBox="1">
              <a:spLocks noChangeArrowheads="1"/>
            </p:cNvSpPr>
            <p:nvPr/>
          </p:nvSpPr>
          <p:spPr bwMode="auto">
            <a:xfrm>
              <a:off x="2375099" y="620316"/>
              <a:ext cx="45366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b="1">
                  <a:solidFill>
                    <a:schemeClr val="bg1"/>
                  </a:solidFill>
                  <a:latin typeface="Comic Sans MS" panose="030F0702030302020204" pitchFamily="66" charset="0"/>
                </a:rPr>
                <a:t>Curvas de Crescimento OMS</a:t>
              </a:r>
            </a:p>
          </p:txBody>
        </p:sp>
        <p:sp>
          <p:nvSpPr>
            <p:cNvPr id="113672" name="Text Box 6"/>
            <p:cNvSpPr txBox="1">
              <a:spLocks noChangeArrowheads="1"/>
            </p:cNvSpPr>
            <p:nvPr/>
          </p:nvSpPr>
          <p:spPr bwMode="auto">
            <a:xfrm>
              <a:off x="1285875" y="5857892"/>
              <a:ext cx="67865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4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www.who.int/childgrowth/mgrs/en/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625" y="1357313"/>
            <a:ext cx="8286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1.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Multicêntrico:    Brasil, Gana, Índia, Noruega, Omã e EUA,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2.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Amostra grande, 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3.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O a 5 anos, saudáveis,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4.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Semi-longitudinal,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5.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Padronização e cuidados metodológicos,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6.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Alimentação: aleitamento materno,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7.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Comparações entre os grupos,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8.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Modelo matemático,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CC6600"/>
              </a:buClr>
              <a:defRPr/>
            </a:pPr>
            <a:r>
              <a:rPr lang="pt-BR" sz="2400" b="1" dirty="0">
                <a:solidFill>
                  <a:srgbClr val="00B0F0"/>
                </a:solidFill>
                <a:latin typeface="+mn-lt"/>
              </a:rPr>
              <a:t>9. 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Desenvolvimento.</a:t>
            </a:r>
          </a:p>
        </p:txBody>
      </p:sp>
      <p:sp>
        <p:nvSpPr>
          <p:cNvPr id="114692" name="Text Box 8"/>
          <p:cNvSpPr txBox="1">
            <a:spLocks noChangeArrowheads="1"/>
          </p:cNvSpPr>
          <p:nvPr/>
        </p:nvSpPr>
        <p:spPr bwMode="auto">
          <a:xfrm>
            <a:off x="285750" y="642938"/>
            <a:ext cx="4968875" cy="71120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  <a:latin typeface="Comic Sans MS" panose="030F0702030302020204" pitchFamily="66" charset="0"/>
              </a:rPr>
              <a:t>OMS - 1993</a:t>
            </a:r>
          </a:p>
        </p:txBody>
      </p:sp>
      <p:sp>
        <p:nvSpPr>
          <p:cNvPr id="114693" name="Text Box 9"/>
          <p:cNvSpPr txBox="1">
            <a:spLocks noChangeArrowheads="1"/>
          </p:cNvSpPr>
          <p:nvPr/>
        </p:nvSpPr>
        <p:spPr bwMode="auto">
          <a:xfrm>
            <a:off x="4071938" y="6000750"/>
            <a:ext cx="4968875" cy="71120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rgbClr val="99FF66"/>
                </a:solidFill>
                <a:latin typeface="Comic Sans MS" panose="030F0702030302020204" pitchFamily="66" charset="0"/>
              </a:rPr>
              <a:t>OMS - 2006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714500" y="496888"/>
            <a:ext cx="4968875" cy="646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rgbClr val="FFCC99"/>
                </a:solidFill>
                <a:latin typeface="Comic Sans MS" panose="030F0702030302020204" pitchFamily="66" charset="0"/>
              </a:rPr>
              <a:t>OMS - 2006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14375" y="1241425"/>
            <a:ext cx="7593013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Comic Sans MS" panose="030F0702030302020204" pitchFamily="66" charset="0"/>
              </a:rPr>
              <a:t>Tabelas e gráficos de percentis e de escore Z por idade e sexo: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Comprimento ou Estatura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Peso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IMC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57188" y="5000625"/>
            <a:ext cx="7572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FF6600"/>
                </a:solidFill>
                <a:latin typeface="Comic Sans MS" panose="030F0702030302020204" pitchFamily="66" charset="0"/>
              </a:rPr>
              <a:t>Calculador Antropométrico (Anthro 2005)</a:t>
            </a:r>
          </a:p>
        </p:txBody>
      </p:sp>
      <p:sp>
        <p:nvSpPr>
          <p:cNvPr id="115718" name="Text Box 7"/>
          <p:cNvSpPr txBox="1">
            <a:spLocks noChangeArrowheads="1"/>
          </p:cNvSpPr>
          <p:nvPr/>
        </p:nvSpPr>
        <p:spPr bwMode="auto">
          <a:xfrm>
            <a:off x="714375" y="2825750"/>
            <a:ext cx="5688013" cy="203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Circunferência braquial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Circunferência craniana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Dobra tricipital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Dobra subescapular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66FF33"/>
                </a:solidFill>
                <a:latin typeface="Comic Sans MS" panose="030F0702030302020204" pitchFamily="66" charset="0"/>
              </a:rPr>
              <a:t>Peso/Estatura</a:t>
            </a:r>
          </a:p>
        </p:txBody>
      </p:sp>
      <p:sp>
        <p:nvSpPr>
          <p:cNvPr id="115719" name="Text Box 11"/>
          <p:cNvSpPr txBox="1">
            <a:spLocks noChangeArrowheads="1"/>
          </p:cNvSpPr>
          <p:nvPr/>
        </p:nvSpPr>
        <p:spPr bwMode="auto">
          <a:xfrm>
            <a:off x="884238" y="5715000"/>
            <a:ext cx="5616575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66FF33"/>
                </a:solidFill>
                <a:latin typeface="Comic Sans MS" panose="030F0702030302020204" pitchFamily="66" charset="0"/>
              </a:rPr>
              <a:t>Desenvolvimento</a:t>
            </a:r>
          </a:p>
        </p:txBody>
      </p:sp>
      <p:sp>
        <p:nvSpPr>
          <p:cNvPr id="115720" name="Text Box 11"/>
          <p:cNvSpPr txBox="1">
            <a:spLocks noChangeArrowheads="1"/>
          </p:cNvSpPr>
          <p:nvPr/>
        </p:nvSpPr>
        <p:spPr bwMode="auto">
          <a:xfrm>
            <a:off x="741363" y="8143875"/>
            <a:ext cx="5616575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000" b="1">
                <a:solidFill>
                  <a:srgbClr val="FFFF00"/>
                </a:solidFill>
                <a:latin typeface="Comic Sans MS" panose="030F0702030302020204" pitchFamily="66" charset="0"/>
              </a:rPr>
              <a:t>Velocidade de crescimento</a:t>
            </a:r>
          </a:p>
        </p:txBody>
      </p:sp>
      <p:sp>
        <p:nvSpPr>
          <p:cNvPr id="115721" name="Text Box 6"/>
          <p:cNvSpPr txBox="1">
            <a:spLocks noChangeArrowheads="1"/>
          </p:cNvSpPr>
          <p:nvPr/>
        </p:nvSpPr>
        <p:spPr bwMode="auto">
          <a:xfrm>
            <a:off x="2173288" y="6261100"/>
            <a:ext cx="678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Comic Sans MS" panose="030F0702030302020204" pitchFamily="66" charset="0"/>
              </a:rPr>
              <a:t>www.who.int/childgrowth/mgrs/en/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2" descr="http://www.who.int/entity/growthref/WHOref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714500"/>
            <a:ext cx="48736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8625" y="833438"/>
            <a:ext cx="8072438" cy="5238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Valores de referência de crescimento de 5 a 19 anos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57313" y="5643563"/>
            <a:ext cx="6357937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latin typeface="Candara" pitchFamily="34" charset="0"/>
              </a:rPr>
              <a:t>www.who.int/growthref/en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38138" y="304800"/>
            <a:ext cx="8467725" cy="64008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62639" dir="19280412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5351463" cy="1200150"/>
          </a:xfrm>
          <a:prstGeom prst="rect">
            <a:avLst/>
          </a:prstGeom>
          <a:noFill/>
          <a:ln>
            <a:noFill/>
          </a:ln>
          <a:effectLst>
            <a:outerShdw dist="53882" dir="189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7200" b="1" i="1" u="sng">
                <a:solidFill>
                  <a:srgbClr val="00FFFF"/>
                </a:solidFill>
              </a:rPr>
              <a:t>Avaliação: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71600" y="2344738"/>
            <a:ext cx="6248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K"/>
              <a:defRPr/>
            </a:pPr>
            <a:r>
              <a:rPr lang="pt-BR" sz="6600" b="1" i="1" dirty="0">
                <a:solidFill>
                  <a:srgbClr val="FFFF00"/>
                </a:solidFill>
                <a:latin typeface="Arial" charset="0"/>
              </a:rPr>
              <a:t>  Isolada</a:t>
            </a:r>
          </a:p>
          <a:p>
            <a:pPr>
              <a:spcBef>
                <a:spcPct val="50000"/>
              </a:spcBef>
              <a:buFont typeface="Wingdings" pitchFamily="2" charset="2"/>
              <a:buChar char="J"/>
              <a:defRPr/>
            </a:pPr>
            <a:r>
              <a:rPr lang="pt-BR" sz="6600" b="1" i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pt-BR" sz="72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Tendência</a:t>
            </a:r>
            <a:endParaRPr lang="pt-BR" sz="6600" b="1" i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857750" y="342900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857750" y="342900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857750" y="271462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857750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4857750" y="471487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857750" y="414337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38138" y="304800"/>
            <a:ext cx="8467725" cy="64008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62639" dir="19280412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5351463" cy="1200150"/>
          </a:xfrm>
          <a:prstGeom prst="rect">
            <a:avLst/>
          </a:prstGeom>
          <a:noFill/>
          <a:ln>
            <a:noFill/>
          </a:ln>
          <a:effectLst>
            <a:outerShdw dist="53882" dir="189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7200" b="1" i="1" u="sng">
                <a:solidFill>
                  <a:srgbClr val="00FFFF"/>
                </a:solidFill>
              </a:rPr>
              <a:t>Avaliação:</a:t>
            </a:r>
            <a:endParaRPr lang="pt-BR" altLang="pt-BR" sz="7200" b="1" i="1" u="sng">
              <a:solidFill>
                <a:srgbClr val="FF99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63738" y="2344738"/>
            <a:ext cx="6037262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K"/>
              <a:defRPr/>
            </a:pPr>
            <a:r>
              <a:rPr lang="pt-BR" sz="6600" b="1" i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pt-BR" sz="66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Isolada</a:t>
            </a:r>
          </a:p>
          <a:p>
            <a:pPr>
              <a:spcBef>
                <a:spcPct val="50000"/>
              </a:spcBef>
              <a:buFont typeface="Wingdings" pitchFamily="2" charset="2"/>
              <a:buChar char="J"/>
              <a:defRPr/>
            </a:pPr>
            <a:r>
              <a:rPr lang="pt-BR" sz="6600" b="1" i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pt-BR" sz="7200" b="1" i="1" dirty="0">
                <a:solidFill>
                  <a:srgbClr val="FFFF00"/>
                </a:solidFill>
                <a:latin typeface="Arial" charset="0"/>
              </a:rPr>
              <a:t>Tendência</a:t>
            </a:r>
            <a:endParaRPr lang="pt-BR" sz="6600" b="1" i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Quadrados Dr Le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5943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43000" y="685800"/>
            <a:ext cx="6934200" cy="5562600"/>
          </a:xfrm>
          <a:prstGeom prst="rect">
            <a:avLst/>
          </a:prstGeom>
          <a:noFill/>
          <a:ln w="76200" cmpd="tri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981200" y="838200"/>
            <a:ext cx="5715000" cy="5373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9900"/>
                </a:solidFill>
                <a:latin typeface="Comic Sans MS" panose="030F0702030302020204" pitchFamily="66" charset="0"/>
              </a:rPr>
              <a:t>PROCESSO EVOLUTIVO DO C &amp; 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  <a:latin typeface="Comic Sans MS" panose="030F0702030302020204" pitchFamily="66" charset="0"/>
              </a:rPr>
              <a:t>   Período intrauterino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Período embrionário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Período fetal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  <a:latin typeface="Comic Sans MS" panose="030F0702030302020204" pitchFamily="66" charset="0"/>
              </a:rPr>
              <a:t>   Infância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Recém-nascido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Lactente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Pré-escolar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  <a:latin typeface="Comic Sans MS" panose="030F0702030302020204" pitchFamily="66" charset="0"/>
              </a:rPr>
              <a:t>   Idade escolar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66"/>
                </a:solidFill>
                <a:latin typeface="Comic Sans MS" panose="030F0702030302020204" pitchFamily="66" charset="0"/>
              </a:rPr>
              <a:t>   Adolescência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Período pré-puberal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Período puberal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Comic Sans MS" panose="030F0702030302020204" pitchFamily="66" charset="0"/>
              </a:rPr>
              <a:t>	Período pós-puberal.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187450" y="4508500"/>
            <a:ext cx="684053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042988" y="1196975"/>
            <a:ext cx="6626225" cy="3786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00"/>
                </a:solidFill>
                <a:latin typeface="Comic Sans MS" panose="030F0702030302020204" pitchFamily="66" charset="0"/>
              </a:rPr>
              <a:t>Vigilância,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00"/>
                </a:solidFill>
                <a:latin typeface="Comic Sans MS" panose="030F0702030302020204" pitchFamily="66" charset="0"/>
              </a:rPr>
              <a:t>Monitoração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>
                <a:solidFill>
                  <a:srgbClr val="FFFF00"/>
                </a:solidFill>
                <a:latin typeface="Comic Sans MS" panose="030F0702030302020204" pitchFamily="66" charset="0"/>
              </a:rPr>
              <a:t>do Crescimento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28003" name="Imagem 3" descr="Road to Healt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903" r="10416" b="10107"/>
          <a:stretch>
            <a:fillRect/>
          </a:stretch>
        </p:blipFill>
        <p:spPr bwMode="auto">
          <a:xfrm>
            <a:off x="785813" y="642938"/>
            <a:ext cx="77104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14938" y="6072188"/>
            <a:ext cx="3571875" cy="369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70C0"/>
            </a:outerShdw>
          </a:effec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b="1" dirty="0">
                <a:solidFill>
                  <a:srgbClr val="00FFFF"/>
                </a:solidFill>
                <a:latin typeface="Arial" charset="0"/>
              </a:rPr>
              <a:t>David Morley,1972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928938" y="5715000"/>
            <a:ext cx="2857500" cy="1588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42938" y="285750"/>
            <a:ext cx="2928937" cy="400050"/>
          </a:xfrm>
          <a:prstGeom prst="rect">
            <a:avLst/>
          </a:prstGeom>
          <a:noFill/>
          <a:effectLst>
            <a:outerShdw dist="381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Monitoração do </a:t>
            </a:r>
            <a:r>
              <a:rPr lang="pt-BR" sz="2000" b="1" dirty="0">
                <a:solidFill>
                  <a:srgbClr val="2FC9FF"/>
                </a:solidFill>
                <a:latin typeface="+mn-lt"/>
              </a:rPr>
              <a:t>C</a:t>
            </a:r>
            <a:r>
              <a:rPr lang="pt-BR" b="1" dirty="0">
                <a:solidFill>
                  <a:srgbClr val="2FC9FF"/>
                </a:solidFill>
                <a:latin typeface="+mn-lt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pt-BR" b="1" dirty="0">
                <a:solidFill>
                  <a:srgbClr val="2FC9FF"/>
                </a:solidFill>
                <a:latin typeface="+mn-lt"/>
              </a:rPr>
              <a:t> </a:t>
            </a:r>
            <a:r>
              <a:rPr lang="pt-BR" sz="2000" b="1" dirty="0">
                <a:solidFill>
                  <a:srgbClr val="2FC9FF"/>
                </a:solidFill>
                <a:latin typeface="+mn-lt"/>
              </a:rPr>
              <a:t>D</a:t>
            </a:r>
            <a:endParaRPr lang="pt-BR" b="1" dirty="0">
              <a:solidFill>
                <a:srgbClr val="2FC9FF"/>
              </a:solidFill>
              <a:latin typeface="+mn-lt"/>
            </a:endParaRP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2214563" y="4500563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0" name="Conector reto 9"/>
          <p:cNvCxnSpPr>
            <a:stCxn id="6" idx="7"/>
            <a:endCxn id="8" idx="2"/>
          </p:cNvCxnSpPr>
          <p:nvPr/>
        </p:nvCxnSpPr>
        <p:spPr>
          <a:xfrm rot="5400000" flipH="1" flipV="1">
            <a:off x="3086894" y="3036094"/>
            <a:ext cx="735012" cy="223520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3000375" y="4214813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572000" y="3714750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571875" y="4027488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Imagem 3" descr="Fundo 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42938" y="285750"/>
            <a:ext cx="2928937" cy="400050"/>
          </a:xfrm>
          <a:prstGeom prst="rect">
            <a:avLst/>
          </a:prstGeom>
          <a:noFill/>
          <a:effectLst>
            <a:outerShdw dist="381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Monitoração do </a:t>
            </a:r>
            <a:r>
              <a:rPr lang="pt-BR" sz="2000" b="1" dirty="0">
                <a:solidFill>
                  <a:srgbClr val="2FC9FF"/>
                </a:solidFill>
                <a:latin typeface="+mn-lt"/>
              </a:rPr>
              <a:t>C</a:t>
            </a:r>
            <a:r>
              <a:rPr lang="pt-BR" b="1" dirty="0">
                <a:solidFill>
                  <a:srgbClr val="2FC9FF"/>
                </a:solidFill>
                <a:latin typeface="+mn-lt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pt-BR" b="1" dirty="0">
                <a:solidFill>
                  <a:srgbClr val="2FC9FF"/>
                </a:solidFill>
                <a:latin typeface="+mn-lt"/>
              </a:rPr>
              <a:t> </a:t>
            </a:r>
            <a:r>
              <a:rPr lang="pt-BR" sz="2000" b="1" dirty="0">
                <a:solidFill>
                  <a:srgbClr val="2FC9FF"/>
                </a:solidFill>
                <a:latin typeface="+mn-lt"/>
              </a:rPr>
              <a:t>D</a:t>
            </a:r>
            <a:endParaRPr lang="pt-BR" b="1" dirty="0">
              <a:solidFill>
                <a:srgbClr val="2FC9FF"/>
              </a:solidFill>
              <a:latin typeface="+mn-lt"/>
            </a:endParaRP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19788" r="11263" b="10728"/>
          <a:stretch>
            <a:fillRect/>
          </a:stretch>
        </p:blipFill>
        <p:spPr bwMode="auto">
          <a:xfrm>
            <a:off x="500063" y="642938"/>
            <a:ext cx="8001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 rot="5400000" flipH="1" flipV="1">
            <a:off x="2801144" y="3919978"/>
            <a:ext cx="92075" cy="102076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2786063" y="4357688"/>
            <a:ext cx="142875" cy="1428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357563" y="42862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214563" y="4402491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0066FF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331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23442" r="9164" b="4088"/>
          <a:stretch>
            <a:fillRect/>
          </a:stretch>
        </p:blipFill>
        <p:spPr bwMode="auto">
          <a:xfrm>
            <a:off x="714375" y="357188"/>
            <a:ext cx="792956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4" name="Grupo 16"/>
          <p:cNvGrpSpPr>
            <a:grpSpLocks/>
          </p:cNvGrpSpPr>
          <p:nvPr/>
        </p:nvGrpSpPr>
        <p:grpSpPr bwMode="auto">
          <a:xfrm rot="-631311">
            <a:off x="2598738" y="3925888"/>
            <a:ext cx="1582737" cy="1225550"/>
            <a:chOff x="3563938" y="3716338"/>
            <a:chExt cx="1582737" cy="1225549"/>
          </a:xfrm>
        </p:grpSpPr>
        <p:sp>
          <p:nvSpPr>
            <p:cNvPr id="133125" name="Line 10"/>
            <p:cNvSpPr>
              <a:spLocks noChangeShapeType="1"/>
            </p:cNvSpPr>
            <p:nvPr/>
          </p:nvSpPr>
          <p:spPr bwMode="auto">
            <a:xfrm flipV="1">
              <a:off x="3706813" y="4797425"/>
              <a:ext cx="215900" cy="714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26" name="Line 11"/>
            <p:cNvSpPr>
              <a:spLocks noChangeShapeType="1"/>
            </p:cNvSpPr>
            <p:nvPr/>
          </p:nvSpPr>
          <p:spPr bwMode="auto">
            <a:xfrm flipV="1">
              <a:off x="4024313" y="4613275"/>
              <a:ext cx="287337" cy="1444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27" name="AutoShape 12"/>
            <p:cNvSpPr>
              <a:spLocks noChangeArrowheads="1"/>
            </p:cNvSpPr>
            <p:nvPr/>
          </p:nvSpPr>
          <p:spPr bwMode="auto">
            <a:xfrm>
              <a:off x="3563938" y="4797425"/>
              <a:ext cx="142875" cy="144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20 w 21600"/>
                <a:gd name="T25" fmla="*/ 3086 h 21600"/>
                <a:gd name="T26" fmla="*/ 18480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28" name="AutoShape 13"/>
            <p:cNvSpPr>
              <a:spLocks noChangeArrowheads="1"/>
            </p:cNvSpPr>
            <p:nvPr/>
          </p:nvSpPr>
          <p:spPr bwMode="auto">
            <a:xfrm>
              <a:off x="3922713" y="4706938"/>
              <a:ext cx="142875" cy="144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20 w 21600"/>
                <a:gd name="T25" fmla="*/ 3086 h 21600"/>
                <a:gd name="T26" fmla="*/ 18480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29" name="Line 14"/>
            <p:cNvSpPr>
              <a:spLocks noChangeShapeType="1"/>
            </p:cNvSpPr>
            <p:nvPr/>
          </p:nvSpPr>
          <p:spPr bwMode="auto">
            <a:xfrm flipV="1">
              <a:off x="4375150" y="4400550"/>
              <a:ext cx="215900" cy="1444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30" name="AutoShape 15"/>
            <p:cNvSpPr>
              <a:spLocks noChangeArrowheads="1"/>
            </p:cNvSpPr>
            <p:nvPr/>
          </p:nvSpPr>
          <p:spPr bwMode="auto">
            <a:xfrm>
              <a:off x="4243388" y="4508500"/>
              <a:ext cx="142875" cy="144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20 w 21600"/>
                <a:gd name="T25" fmla="*/ 3086 h 21600"/>
                <a:gd name="T26" fmla="*/ 18480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1" name="Line 16"/>
            <p:cNvSpPr>
              <a:spLocks noChangeShapeType="1"/>
            </p:cNvSpPr>
            <p:nvPr/>
          </p:nvSpPr>
          <p:spPr bwMode="auto">
            <a:xfrm flipV="1">
              <a:off x="4687888" y="4125913"/>
              <a:ext cx="144462" cy="217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32" name="AutoShape 17"/>
            <p:cNvSpPr>
              <a:spLocks noChangeArrowheads="1"/>
            </p:cNvSpPr>
            <p:nvPr/>
          </p:nvSpPr>
          <p:spPr bwMode="auto">
            <a:xfrm>
              <a:off x="4572000" y="4294188"/>
              <a:ext cx="142875" cy="144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20 w 21600"/>
                <a:gd name="T25" fmla="*/ 3086 h 21600"/>
                <a:gd name="T26" fmla="*/ 18480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3" name="Line 18"/>
            <p:cNvSpPr>
              <a:spLocks noChangeShapeType="1"/>
            </p:cNvSpPr>
            <p:nvPr/>
          </p:nvSpPr>
          <p:spPr bwMode="auto">
            <a:xfrm flipV="1">
              <a:off x="4910138" y="3835400"/>
              <a:ext cx="142875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34" name="AutoShape 19"/>
            <p:cNvSpPr>
              <a:spLocks noChangeArrowheads="1"/>
            </p:cNvSpPr>
            <p:nvPr/>
          </p:nvSpPr>
          <p:spPr bwMode="auto">
            <a:xfrm>
              <a:off x="4806950" y="4024313"/>
              <a:ext cx="142875" cy="144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20 w 21600"/>
                <a:gd name="T25" fmla="*/ 3086 h 21600"/>
                <a:gd name="T26" fmla="*/ 18480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5" name="AutoShape 20"/>
            <p:cNvSpPr>
              <a:spLocks noChangeArrowheads="1"/>
            </p:cNvSpPr>
            <p:nvPr/>
          </p:nvSpPr>
          <p:spPr bwMode="auto">
            <a:xfrm>
              <a:off x="5003800" y="3716338"/>
              <a:ext cx="142875" cy="144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20 w 21600"/>
                <a:gd name="T25" fmla="*/ 3086 h 21600"/>
                <a:gd name="T26" fmla="*/ 18480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000100" y="1000108"/>
            <a:ext cx="7000924" cy="313932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dist="38100" dir="13500000" algn="br" rotWithShape="0">
              <a:schemeClr val="accent5">
                <a:lumMod val="75000"/>
                <a:alpha val="66000"/>
              </a:scheme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/>
                </a:solidFill>
                <a:latin typeface="+mn-lt"/>
              </a:rPr>
              <a:t>Referenciais de </a:t>
            </a:r>
            <a:r>
              <a:rPr lang="pt-BR" sz="6600" b="1" dirty="0" err="1">
                <a:solidFill>
                  <a:schemeClr val="bg1"/>
                </a:solidFill>
                <a:latin typeface="+mn-lt"/>
              </a:rPr>
              <a:t>antropometria</a:t>
            </a:r>
            <a:r>
              <a:rPr lang="pt-BR" sz="6600" b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i="1" dirty="0">
                <a:solidFill>
                  <a:srgbClr val="00FF00"/>
                </a:solidFill>
                <a:latin typeface="Arial" charset="0"/>
              </a:rPr>
              <a:t>Pontos de corte</a:t>
            </a:r>
            <a:r>
              <a:rPr lang="pt-BR" sz="6600" b="1" dirty="0">
                <a:solidFill>
                  <a:schemeClr val="bg1"/>
                </a:solidFill>
                <a:latin typeface="Arial" charset="0"/>
              </a:rPr>
              <a:t>.</a:t>
            </a:r>
            <a:endParaRPr lang="pt-BR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41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4884" r="17223" b="9160"/>
          <a:stretch>
            <a:fillRect/>
          </a:stretch>
        </p:blipFill>
        <p:spPr bwMode="auto">
          <a:xfrm>
            <a:off x="500063" y="4429125"/>
            <a:ext cx="2143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tângulo 3"/>
          <p:cNvSpPr>
            <a:spLocks noChangeArrowheads="1"/>
          </p:cNvSpPr>
          <p:nvPr/>
        </p:nvSpPr>
        <p:spPr bwMode="auto">
          <a:xfrm>
            <a:off x="1571625" y="785813"/>
            <a:ext cx="607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>
                <a:solidFill>
                  <a:srgbClr val="FF0000"/>
                </a:solidFill>
                <a:latin typeface="Arial Rounded MT Bold" panose="020F0704030504030204" pitchFamily="34" charset="0"/>
              </a:rPr>
              <a:t>The WHO Child Growth Standards</a:t>
            </a:r>
            <a:endParaRPr lang="pt-BR" altLang="pt-BR" sz="280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6436" name="Retângulo 4"/>
          <p:cNvSpPr>
            <a:spLocks noChangeArrowheads="1"/>
          </p:cNvSpPr>
          <p:nvPr/>
        </p:nvSpPr>
        <p:spPr bwMode="auto">
          <a:xfrm>
            <a:off x="1357313" y="5500688"/>
            <a:ext cx="687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>
                <a:solidFill>
                  <a:srgbClr val="FF0000"/>
                </a:solidFill>
                <a:latin typeface="Arial Rounded MT Bold" panose="020F0704030504030204" pitchFamily="34" charset="0"/>
              </a:rPr>
              <a:t>2006 – crianças de 0 a 5 anos de idade</a:t>
            </a:r>
            <a:endParaRPr lang="pt-BR" altLang="pt-BR" sz="280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6437" name="Picture 3" descr="http://nutricao.saude.gov.br/imagens/curv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857375"/>
            <a:ext cx="38576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3438" r="10645" b="6250"/>
          <a:stretch>
            <a:fillRect/>
          </a:stretch>
        </p:blipFill>
        <p:spPr bwMode="auto">
          <a:xfrm>
            <a:off x="928688" y="1000125"/>
            <a:ext cx="75009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CaixaDeTexto 3"/>
          <p:cNvSpPr txBox="1">
            <a:spLocks noChangeArrowheads="1"/>
          </p:cNvSpPr>
          <p:nvPr/>
        </p:nvSpPr>
        <p:spPr bwMode="auto">
          <a:xfrm>
            <a:off x="5754688" y="4738688"/>
            <a:ext cx="1528762" cy="26193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100" b="1">
                <a:solidFill>
                  <a:srgbClr val="FF0000"/>
                </a:solidFill>
                <a:cs typeface="Arial" panose="020B0604020202020204" pitchFamily="34" charset="0"/>
              </a:rPr>
              <a:t>Magreza acentuada</a:t>
            </a:r>
          </a:p>
        </p:txBody>
      </p:sp>
      <p:sp>
        <p:nvSpPr>
          <p:cNvPr id="150533" name="CaixaDeTexto 4"/>
          <p:cNvSpPr txBox="1">
            <a:spLocks noChangeArrowheads="1"/>
          </p:cNvSpPr>
          <p:nvPr/>
        </p:nvSpPr>
        <p:spPr bwMode="auto">
          <a:xfrm>
            <a:off x="6500813" y="4452938"/>
            <a:ext cx="746125" cy="26193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100" b="1">
                <a:solidFill>
                  <a:srgbClr val="FF0000"/>
                </a:solidFill>
                <a:cs typeface="Arial" panose="020B0604020202020204" pitchFamily="34" charset="0"/>
              </a:rPr>
              <a:t>Magreza </a:t>
            </a:r>
          </a:p>
        </p:txBody>
      </p:sp>
      <p:sp>
        <p:nvSpPr>
          <p:cNvPr id="150534" name="CaixaDeTexto 5"/>
          <p:cNvSpPr txBox="1">
            <a:spLocks noChangeArrowheads="1"/>
          </p:cNvSpPr>
          <p:nvPr/>
        </p:nvSpPr>
        <p:spPr bwMode="auto">
          <a:xfrm>
            <a:off x="5715000" y="3125788"/>
            <a:ext cx="1528763" cy="26193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100" b="1">
                <a:solidFill>
                  <a:srgbClr val="FF0000"/>
                </a:solidFill>
                <a:cs typeface="Arial" panose="020B0604020202020204" pitchFamily="34" charset="0"/>
              </a:rPr>
              <a:t>Risco de sobrepeso</a:t>
            </a:r>
          </a:p>
        </p:txBody>
      </p:sp>
      <p:sp>
        <p:nvSpPr>
          <p:cNvPr id="7" name="Triângulo isósceles 6"/>
          <p:cNvSpPr/>
          <p:nvPr/>
        </p:nvSpPr>
        <p:spPr>
          <a:xfrm>
            <a:off x="7286625" y="3214688"/>
            <a:ext cx="71438" cy="71437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0536" name="CaixaDeTexto 7"/>
          <p:cNvSpPr txBox="1">
            <a:spLocks noChangeArrowheads="1"/>
          </p:cNvSpPr>
          <p:nvPr/>
        </p:nvSpPr>
        <p:spPr bwMode="auto">
          <a:xfrm>
            <a:off x="5572125" y="2667000"/>
            <a:ext cx="1528763" cy="261938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100" b="1">
                <a:solidFill>
                  <a:srgbClr val="FF0000"/>
                </a:solidFill>
                <a:cs typeface="Arial" panose="020B0604020202020204" pitchFamily="34" charset="0"/>
              </a:rPr>
              <a:t>Sobrepeso</a:t>
            </a:r>
          </a:p>
        </p:txBody>
      </p:sp>
      <p:sp>
        <p:nvSpPr>
          <p:cNvPr id="150537" name="CaixaDeTexto 8"/>
          <p:cNvSpPr txBox="1">
            <a:spLocks noChangeArrowheads="1"/>
          </p:cNvSpPr>
          <p:nvPr/>
        </p:nvSpPr>
        <p:spPr bwMode="auto">
          <a:xfrm>
            <a:off x="5715000" y="2095500"/>
            <a:ext cx="1528763" cy="261938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100" b="1">
                <a:solidFill>
                  <a:srgbClr val="FF0000"/>
                </a:solidFill>
                <a:cs typeface="Arial" panose="020B0604020202020204" pitchFamily="34" charset="0"/>
              </a:rPr>
              <a:t>OBESIDADE</a:t>
            </a:r>
          </a:p>
        </p:txBody>
      </p:sp>
      <p:sp>
        <p:nvSpPr>
          <p:cNvPr id="10" name="Triângulo isósceles 9"/>
          <p:cNvSpPr/>
          <p:nvPr/>
        </p:nvSpPr>
        <p:spPr>
          <a:xfrm>
            <a:off x="7286625" y="2786063"/>
            <a:ext cx="71438" cy="71437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Triângulo isósceles 10"/>
          <p:cNvSpPr/>
          <p:nvPr/>
        </p:nvSpPr>
        <p:spPr>
          <a:xfrm>
            <a:off x="7286625" y="2203450"/>
            <a:ext cx="71438" cy="71438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Triângulo isósceles 11"/>
          <p:cNvSpPr/>
          <p:nvPr/>
        </p:nvSpPr>
        <p:spPr>
          <a:xfrm>
            <a:off x="7286625" y="4857750"/>
            <a:ext cx="71438" cy="71438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Triângulo isósceles 12"/>
          <p:cNvSpPr/>
          <p:nvPr/>
        </p:nvSpPr>
        <p:spPr>
          <a:xfrm>
            <a:off x="7294563" y="4572000"/>
            <a:ext cx="71437" cy="71438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0542" name="CaixaDeTexto 13"/>
          <p:cNvSpPr txBox="1">
            <a:spLocks noChangeArrowheads="1"/>
          </p:cNvSpPr>
          <p:nvPr/>
        </p:nvSpPr>
        <p:spPr bwMode="auto">
          <a:xfrm>
            <a:off x="7577138" y="4683125"/>
            <a:ext cx="500062" cy="2460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1"/>
                </a:solidFill>
              </a:rPr>
              <a:t>p 0,1</a:t>
            </a:r>
          </a:p>
        </p:txBody>
      </p:sp>
      <p:sp>
        <p:nvSpPr>
          <p:cNvPr id="150543" name="CaixaDeTexto 14"/>
          <p:cNvSpPr txBox="1">
            <a:spLocks noChangeArrowheads="1"/>
          </p:cNvSpPr>
          <p:nvPr/>
        </p:nvSpPr>
        <p:spPr bwMode="auto">
          <a:xfrm>
            <a:off x="7572375" y="4370388"/>
            <a:ext cx="500063" cy="2460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1"/>
                </a:solidFill>
              </a:rPr>
              <a:t>p 3,0</a:t>
            </a:r>
          </a:p>
        </p:txBody>
      </p:sp>
      <p:sp>
        <p:nvSpPr>
          <p:cNvPr id="150544" name="CaixaDeTexto 15"/>
          <p:cNvSpPr txBox="1">
            <a:spLocks noChangeArrowheads="1"/>
          </p:cNvSpPr>
          <p:nvPr/>
        </p:nvSpPr>
        <p:spPr bwMode="auto">
          <a:xfrm>
            <a:off x="7588250" y="3238500"/>
            <a:ext cx="500063" cy="2460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1"/>
                </a:solidFill>
              </a:rPr>
              <a:t>p 85</a:t>
            </a:r>
          </a:p>
        </p:txBody>
      </p:sp>
      <p:sp>
        <p:nvSpPr>
          <p:cNvPr id="150545" name="CaixaDeTexto 16"/>
          <p:cNvSpPr txBox="1">
            <a:spLocks noChangeArrowheads="1"/>
          </p:cNvSpPr>
          <p:nvPr/>
        </p:nvSpPr>
        <p:spPr bwMode="auto">
          <a:xfrm>
            <a:off x="7583488" y="2725738"/>
            <a:ext cx="500062" cy="2460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1"/>
                </a:solidFill>
              </a:rPr>
              <a:t>p 97</a:t>
            </a:r>
          </a:p>
        </p:txBody>
      </p:sp>
      <p:sp>
        <p:nvSpPr>
          <p:cNvPr id="150546" name="CaixaDeTexto 17"/>
          <p:cNvSpPr txBox="1">
            <a:spLocks noChangeArrowheads="1"/>
          </p:cNvSpPr>
          <p:nvPr/>
        </p:nvSpPr>
        <p:spPr bwMode="auto">
          <a:xfrm>
            <a:off x="7572375" y="2214563"/>
            <a:ext cx="571500" cy="2460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chemeClr val="bg1"/>
                </a:solidFill>
              </a:rPr>
              <a:t>p 99,9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2" descr="http://www.who.int/entity/growthref/WHOref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500188"/>
            <a:ext cx="43815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tângulo 3"/>
          <p:cNvSpPr>
            <a:spLocks noChangeArrowheads="1"/>
          </p:cNvSpPr>
          <p:nvPr/>
        </p:nvSpPr>
        <p:spPr bwMode="auto">
          <a:xfrm>
            <a:off x="1857375" y="5572125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>
                <a:solidFill>
                  <a:srgbClr val="FF0000"/>
                </a:solidFill>
              </a:rPr>
              <a:t>Growth reference data for 5-19 years</a:t>
            </a:r>
            <a:endParaRPr lang="pt-BR" altLang="pt-B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50" y="-1214438"/>
            <a:ext cx="7286626" cy="92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23442" r="9164" b="4088"/>
          <a:stretch>
            <a:fillRect/>
          </a:stretch>
        </p:blipFill>
        <p:spPr bwMode="auto">
          <a:xfrm>
            <a:off x="339725" y="428625"/>
            <a:ext cx="85185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2" name="CaixaDeTexto 3"/>
          <p:cNvSpPr txBox="1">
            <a:spLocks noChangeArrowheads="1"/>
          </p:cNvSpPr>
          <p:nvPr/>
        </p:nvSpPr>
        <p:spPr bwMode="auto">
          <a:xfrm>
            <a:off x="5357813" y="5472113"/>
            <a:ext cx="2508250" cy="368300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Comic Sans MS" panose="030F0702030302020204" pitchFamily="66" charset="0"/>
              </a:rPr>
              <a:t>Magreza acentuada</a:t>
            </a:r>
          </a:p>
        </p:txBody>
      </p:sp>
      <p:sp>
        <p:nvSpPr>
          <p:cNvPr id="155653" name="CaixaDeTexto 4"/>
          <p:cNvSpPr txBox="1">
            <a:spLocks noChangeArrowheads="1"/>
          </p:cNvSpPr>
          <p:nvPr/>
        </p:nvSpPr>
        <p:spPr bwMode="auto">
          <a:xfrm>
            <a:off x="6484938" y="4921250"/>
            <a:ext cx="1184275" cy="369888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Comic Sans MS" panose="030F0702030302020204" pitchFamily="66" charset="0"/>
              </a:rPr>
              <a:t>Magreza</a:t>
            </a:r>
          </a:p>
        </p:txBody>
      </p:sp>
      <p:sp>
        <p:nvSpPr>
          <p:cNvPr id="155654" name="CaixaDeTexto 5"/>
          <p:cNvSpPr txBox="1">
            <a:spLocks noChangeArrowheads="1"/>
          </p:cNvSpPr>
          <p:nvPr/>
        </p:nvSpPr>
        <p:spPr bwMode="auto">
          <a:xfrm>
            <a:off x="6188075" y="2865438"/>
            <a:ext cx="1463675" cy="369887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Comic Sans MS" panose="030F0702030302020204" pitchFamily="66" charset="0"/>
              </a:rPr>
              <a:t>Sobrepeso</a:t>
            </a:r>
          </a:p>
        </p:txBody>
      </p:sp>
      <p:sp>
        <p:nvSpPr>
          <p:cNvPr id="155655" name="CaixaDeTexto 6"/>
          <p:cNvSpPr txBox="1">
            <a:spLocks noChangeArrowheads="1"/>
          </p:cNvSpPr>
          <p:nvPr/>
        </p:nvSpPr>
        <p:spPr bwMode="auto">
          <a:xfrm>
            <a:off x="4000500" y="1357313"/>
            <a:ext cx="2508250" cy="369887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Comic Sans MS" panose="030F0702030302020204" pitchFamily="66" charset="0"/>
              </a:rPr>
              <a:t>Obesidade Grave</a:t>
            </a:r>
          </a:p>
        </p:txBody>
      </p:sp>
      <p:sp>
        <p:nvSpPr>
          <p:cNvPr id="155656" name="CaixaDeTexto 7"/>
          <p:cNvSpPr txBox="1">
            <a:spLocks noChangeArrowheads="1"/>
          </p:cNvSpPr>
          <p:nvPr/>
        </p:nvSpPr>
        <p:spPr bwMode="auto">
          <a:xfrm>
            <a:off x="6072188" y="2273300"/>
            <a:ext cx="1463675" cy="369888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Comic Sans MS" panose="030F0702030302020204" pitchFamily="66" charset="0"/>
              </a:rPr>
              <a:t>Obesidade</a:t>
            </a:r>
          </a:p>
        </p:txBody>
      </p:sp>
      <p:sp>
        <p:nvSpPr>
          <p:cNvPr id="10" name="Triângulo isósceles 9"/>
          <p:cNvSpPr/>
          <p:nvPr/>
        </p:nvSpPr>
        <p:spPr>
          <a:xfrm>
            <a:off x="7429500" y="2393950"/>
            <a:ext cx="142875" cy="142875"/>
          </a:xfrm>
          <a:prstGeom prst="triangl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Triângulo isósceles 10"/>
          <p:cNvSpPr/>
          <p:nvPr/>
        </p:nvSpPr>
        <p:spPr>
          <a:xfrm>
            <a:off x="6143625" y="1465263"/>
            <a:ext cx="142875" cy="142875"/>
          </a:xfrm>
          <a:prstGeom prst="triangl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Triângulo isósceles 12"/>
          <p:cNvSpPr/>
          <p:nvPr/>
        </p:nvSpPr>
        <p:spPr>
          <a:xfrm>
            <a:off x="7500938" y="2965450"/>
            <a:ext cx="142875" cy="142875"/>
          </a:xfrm>
          <a:prstGeom prst="triangl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5660" name="CaixaDeTexto 13"/>
          <p:cNvSpPr txBox="1">
            <a:spLocks noChangeArrowheads="1"/>
          </p:cNvSpPr>
          <p:nvPr/>
        </p:nvSpPr>
        <p:spPr bwMode="auto">
          <a:xfrm>
            <a:off x="8143875" y="5095875"/>
            <a:ext cx="500063" cy="277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p 0,1</a:t>
            </a:r>
          </a:p>
        </p:txBody>
      </p:sp>
      <p:sp>
        <p:nvSpPr>
          <p:cNvPr id="155661" name="CaixaDeTexto 16"/>
          <p:cNvSpPr txBox="1">
            <a:spLocks noChangeArrowheads="1"/>
          </p:cNvSpPr>
          <p:nvPr/>
        </p:nvSpPr>
        <p:spPr bwMode="auto">
          <a:xfrm>
            <a:off x="8143875" y="4775200"/>
            <a:ext cx="500063" cy="277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p 3,0</a:t>
            </a:r>
          </a:p>
        </p:txBody>
      </p:sp>
      <p:sp>
        <p:nvSpPr>
          <p:cNvPr id="155662" name="CaixaDeTexto 17"/>
          <p:cNvSpPr txBox="1">
            <a:spLocks noChangeArrowheads="1"/>
          </p:cNvSpPr>
          <p:nvPr/>
        </p:nvSpPr>
        <p:spPr bwMode="auto">
          <a:xfrm>
            <a:off x="8143875" y="3238500"/>
            <a:ext cx="500063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p 85</a:t>
            </a:r>
          </a:p>
        </p:txBody>
      </p:sp>
      <p:sp>
        <p:nvSpPr>
          <p:cNvPr id="155663" name="CaixaDeTexto 18"/>
          <p:cNvSpPr txBox="1">
            <a:spLocks noChangeArrowheads="1"/>
          </p:cNvSpPr>
          <p:nvPr/>
        </p:nvSpPr>
        <p:spPr bwMode="auto">
          <a:xfrm>
            <a:off x="8147050" y="2416175"/>
            <a:ext cx="561975" cy="277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p 97</a:t>
            </a:r>
          </a:p>
        </p:txBody>
      </p:sp>
      <p:sp>
        <p:nvSpPr>
          <p:cNvPr id="155664" name="CaixaDeTexto 19"/>
          <p:cNvSpPr txBox="1">
            <a:spLocks noChangeArrowheads="1"/>
          </p:cNvSpPr>
          <p:nvPr/>
        </p:nvSpPr>
        <p:spPr bwMode="auto">
          <a:xfrm>
            <a:off x="8143875" y="1322388"/>
            <a:ext cx="642938" cy="277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</a:rPr>
              <a:t>p 99,9</a:t>
            </a:r>
          </a:p>
        </p:txBody>
      </p:sp>
      <p:sp>
        <p:nvSpPr>
          <p:cNvPr id="21" name="Triângulo isósceles 20"/>
          <p:cNvSpPr/>
          <p:nvPr/>
        </p:nvSpPr>
        <p:spPr>
          <a:xfrm>
            <a:off x="7643813" y="5000625"/>
            <a:ext cx="142875" cy="142875"/>
          </a:xfrm>
          <a:prstGeom prst="triangl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2" name="Triângulo isósceles 21"/>
          <p:cNvSpPr/>
          <p:nvPr/>
        </p:nvSpPr>
        <p:spPr>
          <a:xfrm>
            <a:off x="7715250" y="5572125"/>
            <a:ext cx="142875" cy="142875"/>
          </a:xfrm>
          <a:prstGeom prst="triangl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  <a:effectLst>
            <a:outerShdw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6774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39939" name="Picture 3" descr="Fat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14425"/>
            <a:ext cx="5943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47800" y="5638800"/>
            <a:ext cx="6400800" cy="6096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19200" y="533400"/>
            <a:ext cx="6705600" cy="6096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14400" y="533400"/>
            <a:ext cx="762000" cy="57150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467600" y="533400"/>
            <a:ext cx="762000" cy="5715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962400" y="2362200"/>
            <a:ext cx="1371600" cy="1371600"/>
          </a:xfrm>
          <a:prstGeom prst="ellipse">
            <a:avLst/>
          </a:prstGeom>
          <a:solidFill>
            <a:srgbClr val="99FF33"/>
          </a:solidFill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962400" y="2757488"/>
            <a:ext cx="1371600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C &amp; D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85813" y="357188"/>
            <a:ext cx="7215187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200" b="1" dirty="0">
                <a:solidFill>
                  <a:srgbClr val="C00000"/>
                </a:solidFill>
                <a:latin typeface="Comic Sans MS" pitchFamily="66" charset="0"/>
              </a:rPr>
              <a:t>CRESCIMENTO - FATORES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-32" y="0"/>
            <a:chExt cx="9144064" cy="6874218"/>
          </a:xfrm>
        </p:grpSpPr>
        <p:sp>
          <p:nvSpPr>
            <p:cNvPr id="4" name="Retângulo 3"/>
            <p:cNvSpPr/>
            <p:nvPr/>
          </p:nvSpPr>
          <p:spPr>
            <a:xfrm>
              <a:off x="-32" y="0"/>
              <a:ext cx="4429156" cy="6872631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29124" y="0"/>
              <a:ext cx="4714908" cy="6874218"/>
            </a:xfrm>
            <a:prstGeom prst="rect">
              <a:avLst/>
            </a:prstGeom>
            <a:gradFill flip="none" rotWithShape="1">
              <a:gsLst>
                <a:gs pos="0">
                  <a:srgbClr val="051AE5">
                    <a:shade val="30000"/>
                    <a:satMod val="115000"/>
                  </a:srgbClr>
                </a:gs>
                <a:gs pos="50000">
                  <a:srgbClr val="051AE5">
                    <a:shade val="67500"/>
                    <a:satMod val="115000"/>
                  </a:srgbClr>
                </a:gs>
                <a:gs pos="100000">
                  <a:srgbClr val="051AE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6147" name="CaixaDeTexto 8"/>
          <p:cNvSpPr txBox="1">
            <a:spLocks noChangeArrowheads="1"/>
          </p:cNvSpPr>
          <p:nvPr/>
        </p:nvSpPr>
        <p:spPr bwMode="auto">
          <a:xfrm>
            <a:off x="1296988" y="2349500"/>
            <a:ext cx="6264275" cy="11080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Prematuros </a:t>
            </a:r>
            <a:r>
              <a:rPr lang="pt-BR" altLang="pt-BR" sz="6600" b="1" dirty="0">
                <a:solidFill>
                  <a:srgbClr val="FFFFFF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4884" r="17223" b="9160"/>
          <a:stretch>
            <a:fillRect/>
          </a:stretch>
        </p:blipFill>
        <p:spPr bwMode="auto">
          <a:xfrm>
            <a:off x="442913" y="4797152"/>
            <a:ext cx="17081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9985" t="6142" r="18834" b="16593"/>
          <a:stretch/>
        </p:blipFill>
        <p:spPr>
          <a:xfrm>
            <a:off x="1180070" y="1334530"/>
            <a:ext cx="6783860" cy="48191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685" t="2493" r="67574" b="94504"/>
          <a:stretch/>
        </p:blipFill>
        <p:spPr>
          <a:xfrm>
            <a:off x="9665" y="352168"/>
            <a:ext cx="9144001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9891" t="9323" r="15001" b="11450"/>
          <a:stretch/>
        </p:blipFill>
        <p:spPr>
          <a:xfrm>
            <a:off x="2044976" y="221322"/>
            <a:ext cx="5054048" cy="64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457" t="7778" r="15326" b="13768"/>
          <a:stretch/>
        </p:blipFill>
        <p:spPr>
          <a:xfrm>
            <a:off x="285279" y="734869"/>
            <a:ext cx="8573441" cy="53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6443" t="10684" r="30673" b="57008"/>
          <a:stretch/>
        </p:blipFill>
        <p:spPr>
          <a:xfrm>
            <a:off x="764930" y="601489"/>
            <a:ext cx="7614139" cy="26164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8655" t="59914" r="49903" b="14958"/>
          <a:stretch/>
        </p:blipFill>
        <p:spPr>
          <a:xfrm>
            <a:off x="2813538" y="3745523"/>
            <a:ext cx="5750170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886" t="13760" r="34615" b="14787"/>
          <a:stretch/>
        </p:blipFill>
        <p:spPr>
          <a:xfrm>
            <a:off x="1028700" y="78096"/>
            <a:ext cx="7086599" cy="67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3" descr="Fundo A.jpg"/>
          <p:cNvPicPr>
            <a:picLocks noChangeAspect="1"/>
          </p:cNvPicPr>
          <p:nvPr/>
        </p:nvPicPr>
        <p:blipFill>
          <a:blip r:embed="rId2"/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5786" y="1643050"/>
            <a:ext cx="6237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FFFF00"/>
                </a:solidFill>
                <a:latin typeface="Comic Sans MS" pitchFamily="66" charset="0"/>
              </a:rPr>
              <a:t>Alvo de crescimento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5234" t="36132" r="61914" b="28711"/>
          <a:stretch>
            <a:fillRect/>
          </a:stretch>
        </p:blipFill>
        <p:spPr bwMode="auto">
          <a:xfrm>
            <a:off x="5643570" y="3714752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33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3" descr="Fundo A.jpg"/>
          <p:cNvPicPr>
            <a:picLocks noChangeAspect="1"/>
          </p:cNvPicPr>
          <p:nvPr/>
        </p:nvPicPr>
        <p:blipFill>
          <a:blip r:embed="rId2"/>
          <a:srcRect l="1563" t="2083" r="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0034" y="357166"/>
            <a:ext cx="6237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FFFF00"/>
                </a:solidFill>
                <a:latin typeface="Comic Sans MS" pitchFamily="66" charset="0"/>
              </a:rPr>
              <a:t>Alvo de crescimento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00298" y="2214554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Estatura: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Pai + Mãe ±</a:t>
            </a:r>
            <a:r>
              <a:rPr lang="pt-BR" sz="2800" b="1" dirty="0" smtClean="0">
                <a:solidFill>
                  <a:srgbClr val="FFFF00"/>
                </a:solidFill>
              </a:rPr>
              <a:t>*</a:t>
            </a:r>
            <a:r>
              <a:rPr lang="pt-BR" sz="2800" b="1" dirty="0" smtClean="0">
                <a:solidFill>
                  <a:schemeClr val="bg1"/>
                </a:solidFill>
              </a:rPr>
              <a:t> 13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           2</a:t>
            </a:r>
            <a:endParaRPr lang="pt-BR" sz="2800" b="1" dirty="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684632" y="3545408"/>
            <a:ext cx="242889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214942" y="328612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= </a:t>
            </a:r>
            <a:r>
              <a:rPr lang="pt-BR" sz="2400" b="1" dirty="0" smtClean="0">
                <a:solidFill>
                  <a:srgbClr val="66FFFF"/>
                </a:solidFill>
              </a:rPr>
              <a:t>ALVO</a:t>
            </a:r>
            <a:r>
              <a:rPr lang="pt-BR" sz="2400" b="1" dirty="0" smtClean="0">
                <a:solidFill>
                  <a:srgbClr val="FFFF00"/>
                </a:solidFill>
              </a:rPr>
              <a:t>**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00100" y="400050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*</a:t>
            </a:r>
            <a:r>
              <a:rPr lang="pt-BR" b="1" dirty="0" smtClean="0">
                <a:solidFill>
                  <a:schemeClr val="bg1"/>
                </a:solidFill>
              </a:rPr>
              <a:t>Obs.: meninos soma-se e meninas subtraem-se 13 cm.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rgbClr val="FFFF00"/>
                </a:solidFill>
              </a:rPr>
              <a:t>**o </a:t>
            </a:r>
            <a:r>
              <a:rPr lang="pt-BR" b="1" dirty="0" smtClean="0">
                <a:solidFill>
                  <a:srgbClr val="66FFFF"/>
                </a:solidFill>
              </a:rPr>
              <a:t>Alvo</a:t>
            </a:r>
            <a:r>
              <a:rPr lang="pt-BR" b="1" dirty="0" smtClean="0">
                <a:solidFill>
                  <a:srgbClr val="FFFF00"/>
                </a:solidFill>
              </a:rPr>
              <a:t> admite uma variação de 2 desvios padrão para mais ou para menos (9 cm)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00100" y="576330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Ex</a:t>
            </a:r>
            <a:r>
              <a:rPr lang="pt-BR" sz="2800" dirty="0" smtClean="0">
                <a:solidFill>
                  <a:schemeClr val="bg1"/>
                </a:solidFill>
              </a:rPr>
              <a:t>.:  (170 + 165 +13)/ 2  =  </a:t>
            </a:r>
            <a:r>
              <a:rPr lang="pt-BR" sz="2800" dirty="0" smtClean="0">
                <a:solidFill>
                  <a:srgbClr val="66FFFF"/>
                </a:solidFill>
              </a:rPr>
              <a:t>179</a:t>
            </a:r>
            <a:r>
              <a:rPr lang="pt-BR" sz="2800" dirty="0" smtClean="0">
                <a:solidFill>
                  <a:schemeClr val="bg1"/>
                </a:solidFill>
              </a:rPr>
              <a:t> cm  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1214414" y="5786454"/>
            <a:ext cx="585791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grpSp>
        <p:nvGrpSpPr>
          <p:cNvPr id="274" name="Grupo 273"/>
          <p:cNvGrpSpPr/>
          <p:nvPr/>
        </p:nvGrpSpPr>
        <p:grpSpPr>
          <a:xfrm>
            <a:off x="899592" y="620688"/>
            <a:ext cx="7776864" cy="5544616"/>
            <a:chOff x="1892300" y="1570038"/>
            <a:chExt cx="5362575" cy="3713162"/>
          </a:xfrm>
        </p:grpSpPr>
        <p:grpSp>
          <p:nvGrpSpPr>
            <p:cNvPr id="279" name="Group 7"/>
            <p:cNvGrpSpPr>
              <a:grpSpLocks noChangeAspect="1"/>
            </p:cNvGrpSpPr>
            <p:nvPr/>
          </p:nvGrpSpPr>
          <p:grpSpPr bwMode="auto">
            <a:xfrm>
              <a:off x="1892300" y="1570038"/>
              <a:ext cx="5362575" cy="3713162"/>
              <a:chOff x="1192" y="989"/>
              <a:chExt cx="3378" cy="2339"/>
            </a:xfrm>
          </p:grpSpPr>
          <p:sp>
            <p:nvSpPr>
              <p:cNvPr id="291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192" y="989"/>
                <a:ext cx="3378" cy="2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2" name="Rectangle 8"/>
              <p:cNvSpPr>
                <a:spLocks noChangeArrowheads="1"/>
              </p:cNvSpPr>
              <p:nvPr/>
            </p:nvSpPr>
            <p:spPr bwMode="auto">
              <a:xfrm>
                <a:off x="1192" y="989"/>
                <a:ext cx="64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293" name="Picture 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00" y="997"/>
                <a:ext cx="3362" cy="2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0" name="Elipse 279"/>
            <p:cNvSpPr/>
            <p:nvPr/>
          </p:nvSpPr>
          <p:spPr>
            <a:xfrm>
              <a:off x="4469826" y="3714752"/>
              <a:ext cx="71438" cy="714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1" name="Elipse 280"/>
            <p:cNvSpPr/>
            <p:nvPr/>
          </p:nvSpPr>
          <p:spPr>
            <a:xfrm>
              <a:off x="4786314" y="3571876"/>
              <a:ext cx="71438" cy="714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2" name="Elipse 281"/>
            <p:cNvSpPr/>
            <p:nvPr/>
          </p:nvSpPr>
          <p:spPr>
            <a:xfrm>
              <a:off x="5143504" y="3357562"/>
              <a:ext cx="71438" cy="714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6" name="Conector reto 285"/>
            <p:cNvCxnSpPr/>
            <p:nvPr/>
          </p:nvCxnSpPr>
          <p:spPr>
            <a:xfrm>
              <a:off x="6641006" y="2438051"/>
              <a:ext cx="1589" cy="2481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ector reto 287"/>
            <p:cNvCxnSpPr/>
            <p:nvPr/>
          </p:nvCxnSpPr>
          <p:spPr>
            <a:xfrm>
              <a:off x="6603528" y="2436707"/>
              <a:ext cx="7143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ector reto 288"/>
            <p:cNvCxnSpPr/>
            <p:nvPr/>
          </p:nvCxnSpPr>
          <p:spPr>
            <a:xfrm>
              <a:off x="6599620" y="2907793"/>
              <a:ext cx="7143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ector reto 293"/>
            <p:cNvCxnSpPr/>
            <p:nvPr/>
          </p:nvCxnSpPr>
          <p:spPr>
            <a:xfrm>
              <a:off x="6636212" y="2659131"/>
              <a:ext cx="1589" cy="2481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Forma livre 289"/>
            <p:cNvSpPr/>
            <p:nvPr/>
          </p:nvSpPr>
          <p:spPr>
            <a:xfrm>
              <a:off x="5214942" y="3053303"/>
              <a:ext cx="1412469" cy="321406"/>
            </a:xfrm>
            <a:custGeom>
              <a:avLst/>
              <a:gdLst>
                <a:gd name="connsiteX0" fmla="*/ 1407381 w 1407381"/>
                <a:gd name="connsiteY0" fmla="*/ 0 h 290223"/>
                <a:gd name="connsiteX1" fmla="*/ 652007 w 1407381"/>
                <a:gd name="connsiteY1" fmla="*/ 63611 h 290223"/>
                <a:gd name="connsiteX2" fmla="*/ 194807 w 1407381"/>
                <a:gd name="connsiteY2" fmla="*/ 198783 h 290223"/>
                <a:gd name="connsiteX3" fmla="*/ 0 w 1407381"/>
                <a:gd name="connsiteY3" fmla="*/ 290223 h 29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7381" h="290223">
                  <a:moveTo>
                    <a:pt x="1407381" y="0"/>
                  </a:moveTo>
                  <a:cubicBezTo>
                    <a:pt x="1130742" y="15240"/>
                    <a:pt x="854103" y="30481"/>
                    <a:pt x="652007" y="63611"/>
                  </a:cubicBezTo>
                  <a:cubicBezTo>
                    <a:pt x="449911" y="96741"/>
                    <a:pt x="303475" y="161014"/>
                    <a:pt x="194807" y="198783"/>
                  </a:cubicBezTo>
                  <a:cubicBezTo>
                    <a:pt x="86139" y="236552"/>
                    <a:pt x="31805" y="276308"/>
                    <a:pt x="0" y="290223"/>
                  </a:cubicBezTo>
                </a:path>
              </a:pathLst>
            </a:custGeom>
            <a:ln w="12700">
              <a:solidFill>
                <a:srgbClr val="0070C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7" name="Elipse 286"/>
            <p:cNvSpPr/>
            <p:nvPr/>
          </p:nvSpPr>
          <p:spPr>
            <a:xfrm>
              <a:off x="6607608" y="2627762"/>
              <a:ext cx="71438" cy="714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744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04451" name="Imagem 3" descr="ChimpasVi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2777" r="14844" b="2777"/>
          <a:stretch>
            <a:fillRect/>
          </a:stretch>
        </p:blipFill>
        <p:spPr bwMode="auto">
          <a:xfrm>
            <a:off x="2714625" y="2000250"/>
            <a:ext cx="40719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51275" y="5589588"/>
            <a:ext cx="5214938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6000" b="1">
                <a:solidFill>
                  <a:srgbClr val="FF9900"/>
                </a:solidFill>
                <a:latin typeface="Comic Sans MS" panose="030F0702030302020204" pitchFamily="66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8931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50179" name="Picture 3" descr="Vel_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09600" y="4953000"/>
            <a:ext cx="80772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09600" y="1295400"/>
            <a:ext cx="80772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8534400" y="1295400"/>
            <a:ext cx="457200" cy="41148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Times New Roman" panose="02020603050405020304" pitchFamily="18" charset="0"/>
              </a:rPr>
              <a:t>               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28600" y="1295400"/>
            <a:ext cx="457200" cy="41148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57200" y="914400"/>
            <a:ext cx="82296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Velocidade de crescimento durante a gestação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2916238" y="2420938"/>
            <a:ext cx="0" cy="2016125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916238" y="2420938"/>
            <a:ext cx="720725" cy="2016125"/>
          </a:xfrm>
          <a:prstGeom prst="rect">
            <a:avLst/>
          </a:prstGeom>
          <a:gradFill rotWithShape="1">
            <a:gsLst>
              <a:gs pos="0">
                <a:srgbClr val="99FF33">
                  <a:alpha val="14000"/>
                </a:srgbClr>
              </a:gs>
              <a:gs pos="100000">
                <a:srgbClr val="477618">
                  <a:alpha val="53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867400" y="2420938"/>
            <a:ext cx="938213" cy="2016125"/>
          </a:xfrm>
          <a:prstGeom prst="rect">
            <a:avLst/>
          </a:prstGeom>
          <a:gradFill rotWithShape="1">
            <a:gsLst>
              <a:gs pos="0">
                <a:srgbClr val="99FF33">
                  <a:alpha val="14000"/>
                </a:srgbClr>
              </a:gs>
              <a:gs pos="100000">
                <a:srgbClr val="477618">
                  <a:alpha val="53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6826250" y="2420938"/>
            <a:ext cx="0" cy="2016125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51" name="Rectangle 35"/>
          <p:cNvSpPr>
            <a:spLocks noChangeArrowheads="1"/>
          </p:cNvSpPr>
          <p:nvPr/>
        </p:nvSpPr>
        <p:spPr bwMode="auto">
          <a:xfrm>
            <a:off x="4068763" y="549275"/>
            <a:ext cx="719137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304800" y="533400"/>
            <a:ext cx="3886200" cy="5638800"/>
            <a:chOff x="192" y="336"/>
            <a:chExt cx="2448" cy="3552"/>
          </a:xfrm>
        </p:grpSpPr>
        <p:pic>
          <p:nvPicPr>
            <p:cNvPr id="53281" name="Picture 3" descr="PSD_0A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0"/>
              <a:ext cx="2361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2" name="Rectangle 4"/>
            <p:cNvSpPr>
              <a:spLocks noChangeArrowheads="1"/>
            </p:cNvSpPr>
            <p:nvPr/>
          </p:nvSpPr>
          <p:spPr bwMode="auto">
            <a:xfrm>
              <a:off x="288" y="3168"/>
              <a:ext cx="2208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53283" name="Rectangle 5"/>
            <p:cNvSpPr>
              <a:spLocks noChangeArrowheads="1"/>
            </p:cNvSpPr>
            <p:nvPr/>
          </p:nvSpPr>
          <p:spPr bwMode="auto">
            <a:xfrm>
              <a:off x="336" y="336"/>
              <a:ext cx="2160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53284" name="Rectangle 6"/>
            <p:cNvSpPr>
              <a:spLocks noChangeArrowheads="1"/>
            </p:cNvSpPr>
            <p:nvPr/>
          </p:nvSpPr>
          <p:spPr bwMode="auto">
            <a:xfrm>
              <a:off x="2352" y="720"/>
              <a:ext cx="288" cy="2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53285" name="Rectangle 7"/>
            <p:cNvSpPr>
              <a:spLocks noChangeArrowheads="1"/>
            </p:cNvSpPr>
            <p:nvPr/>
          </p:nvSpPr>
          <p:spPr bwMode="auto">
            <a:xfrm>
              <a:off x="336" y="768"/>
              <a:ext cx="288" cy="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53286" name="Rectangle 8"/>
            <p:cNvSpPr>
              <a:spLocks noChangeArrowheads="1"/>
            </p:cNvSpPr>
            <p:nvPr/>
          </p:nvSpPr>
          <p:spPr bwMode="auto">
            <a:xfrm>
              <a:off x="1776" y="1872"/>
              <a:ext cx="3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53287" name="Rectangle 9"/>
            <p:cNvSpPr>
              <a:spLocks noChangeArrowheads="1"/>
            </p:cNvSpPr>
            <p:nvPr/>
          </p:nvSpPr>
          <p:spPr bwMode="auto">
            <a:xfrm>
              <a:off x="1344" y="2160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609600" y="1401763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200" b="1"/>
              <a:t>cm/ano</a:t>
            </a:r>
            <a:endParaRPr lang="pt-BR" altLang="pt-BR" sz="1200" b="1"/>
          </a:p>
        </p:txBody>
      </p:sp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1905000" y="4906963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200" b="1"/>
              <a:t>idade(anos)</a:t>
            </a:r>
            <a:endParaRPr lang="pt-BR" altLang="pt-BR" sz="1200" b="1"/>
          </a:p>
        </p:txBody>
      </p:sp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2971800" y="3200400"/>
            <a:ext cx="457200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1400" b="1">
                <a:solidFill>
                  <a:schemeClr val="accent2"/>
                </a:solidFill>
              </a:rPr>
              <a:t>M</a:t>
            </a:r>
            <a:endParaRPr lang="pt-BR" altLang="pt-BR" sz="1400" b="1">
              <a:solidFill>
                <a:schemeClr val="accent2"/>
              </a:solidFill>
            </a:endParaRPr>
          </a:p>
        </p:txBody>
      </p:sp>
      <p:sp>
        <p:nvSpPr>
          <p:cNvPr id="53256" name="AutoShape 13"/>
          <p:cNvSpPr>
            <a:spLocks noChangeArrowheads="1"/>
          </p:cNvSpPr>
          <p:nvPr/>
        </p:nvSpPr>
        <p:spPr bwMode="auto">
          <a:xfrm rot="3076949">
            <a:off x="2705100" y="3467100"/>
            <a:ext cx="152400" cy="2286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57" name="Text Box 14"/>
          <p:cNvSpPr txBox="1">
            <a:spLocks noChangeArrowheads="1"/>
          </p:cNvSpPr>
          <p:nvPr/>
        </p:nvSpPr>
        <p:spPr bwMode="auto">
          <a:xfrm>
            <a:off x="381000" y="790575"/>
            <a:ext cx="4191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1600" b="1">
                <a:solidFill>
                  <a:srgbClr val="0000FF"/>
                </a:solidFill>
              </a:rPr>
              <a:t>Evolução da velocidade de crescimento segundo a idade e o sexo</a:t>
            </a:r>
            <a:endParaRPr lang="pt-BR" altLang="pt-BR" sz="1600" b="1">
              <a:solidFill>
                <a:srgbClr val="0000FF"/>
              </a:solidFill>
            </a:endParaRPr>
          </a:p>
        </p:txBody>
      </p:sp>
      <p:pic>
        <p:nvPicPr>
          <p:cNvPr id="53258" name="Picture 15" descr="PSD_49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047750"/>
            <a:ext cx="37973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Rectangle 16"/>
          <p:cNvSpPr>
            <a:spLocks noChangeArrowheads="1"/>
          </p:cNvSpPr>
          <p:nvPr/>
        </p:nvSpPr>
        <p:spPr bwMode="auto">
          <a:xfrm>
            <a:off x="4591050" y="5670550"/>
            <a:ext cx="3729038" cy="80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60" name="Rectangle 17"/>
          <p:cNvSpPr>
            <a:spLocks noChangeArrowheads="1"/>
          </p:cNvSpPr>
          <p:nvPr/>
        </p:nvSpPr>
        <p:spPr bwMode="auto">
          <a:xfrm>
            <a:off x="4729163" y="565150"/>
            <a:ext cx="3729037" cy="80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61" name="Rectangle 18"/>
          <p:cNvSpPr>
            <a:spLocks noChangeArrowheads="1"/>
          </p:cNvSpPr>
          <p:nvPr/>
        </p:nvSpPr>
        <p:spPr bwMode="auto">
          <a:xfrm>
            <a:off x="4191000" y="1120775"/>
            <a:ext cx="798513" cy="462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62" name="Rectangle 19"/>
          <p:cNvSpPr>
            <a:spLocks noChangeArrowheads="1"/>
          </p:cNvSpPr>
          <p:nvPr/>
        </p:nvSpPr>
        <p:spPr bwMode="auto">
          <a:xfrm>
            <a:off x="8053388" y="1266825"/>
            <a:ext cx="333375" cy="462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63" name="Rectangle 20"/>
          <p:cNvSpPr>
            <a:spLocks noChangeArrowheads="1"/>
          </p:cNvSpPr>
          <p:nvPr/>
        </p:nvSpPr>
        <p:spPr bwMode="auto">
          <a:xfrm rot="60942">
            <a:off x="6122988" y="4862513"/>
            <a:ext cx="93186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64" name="Rectangle 21"/>
          <p:cNvSpPr>
            <a:spLocks noChangeArrowheads="1"/>
          </p:cNvSpPr>
          <p:nvPr/>
        </p:nvSpPr>
        <p:spPr bwMode="auto">
          <a:xfrm>
            <a:off x="5856288" y="1633538"/>
            <a:ext cx="2330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65" name="Rectangle 22"/>
          <p:cNvSpPr>
            <a:spLocks noChangeArrowheads="1"/>
          </p:cNvSpPr>
          <p:nvPr/>
        </p:nvSpPr>
        <p:spPr bwMode="auto">
          <a:xfrm rot="62105">
            <a:off x="7453313" y="2147888"/>
            <a:ext cx="466725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66" name="Text Box 23"/>
          <p:cNvSpPr txBox="1">
            <a:spLocks noChangeArrowheads="1"/>
          </p:cNvSpPr>
          <p:nvPr/>
        </p:nvSpPr>
        <p:spPr bwMode="auto">
          <a:xfrm>
            <a:off x="6629400" y="548640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200" b="1"/>
              <a:t>idade(anos)</a:t>
            </a:r>
            <a:endParaRPr lang="pt-BR" altLang="pt-BR" sz="1200" b="1"/>
          </a:p>
        </p:txBody>
      </p:sp>
      <p:sp>
        <p:nvSpPr>
          <p:cNvPr id="53267" name="Text Box 24"/>
          <p:cNvSpPr txBox="1">
            <a:spLocks noChangeArrowheads="1"/>
          </p:cNvSpPr>
          <p:nvPr/>
        </p:nvSpPr>
        <p:spPr bwMode="auto">
          <a:xfrm>
            <a:off x="7543800" y="1752600"/>
            <a:ext cx="457200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1400" b="1">
                <a:solidFill>
                  <a:schemeClr val="accent2"/>
                </a:solidFill>
              </a:rPr>
              <a:t>M</a:t>
            </a:r>
            <a:endParaRPr lang="pt-BR" altLang="pt-BR" sz="1400" b="1">
              <a:solidFill>
                <a:schemeClr val="accent2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7391400" y="2362200"/>
            <a:ext cx="457200" cy="307975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1400" b="1">
                <a:solidFill>
                  <a:srgbClr val="FF0000"/>
                </a:solidFill>
              </a:rPr>
              <a:t>F</a:t>
            </a:r>
            <a:endParaRPr lang="pt-BR" altLang="pt-BR" sz="1400" b="1">
              <a:solidFill>
                <a:srgbClr val="FF0000"/>
              </a:solidFill>
            </a:endParaRPr>
          </a:p>
        </p:txBody>
      </p:sp>
      <p:sp>
        <p:nvSpPr>
          <p:cNvPr id="53269" name="Text Box 26"/>
          <p:cNvSpPr txBox="1">
            <a:spLocks noChangeArrowheads="1"/>
          </p:cNvSpPr>
          <p:nvPr/>
        </p:nvSpPr>
        <p:spPr bwMode="auto">
          <a:xfrm>
            <a:off x="4787900" y="762000"/>
            <a:ext cx="357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1600" b="1">
                <a:solidFill>
                  <a:srgbClr val="0000FF"/>
                </a:solidFill>
              </a:rPr>
              <a:t>Evolução da estatura mediana segundo a idade e o sexo</a:t>
            </a:r>
            <a:endParaRPr lang="pt-BR" altLang="pt-BR" sz="1600" b="1">
              <a:solidFill>
                <a:srgbClr val="0000FF"/>
              </a:solidFill>
            </a:endParaRPr>
          </a:p>
        </p:txBody>
      </p:sp>
      <p:sp>
        <p:nvSpPr>
          <p:cNvPr id="53270" name="Text Box 27"/>
          <p:cNvSpPr txBox="1">
            <a:spLocks noChangeArrowheads="1"/>
          </p:cNvSpPr>
          <p:nvPr/>
        </p:nvSpPr>
        <p:spPr bwMode="auto">
          <a:xfrm>
            <a:off x="2438400" y="3429000"/>
            <a:ext cx="457200" cy="307975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1400" b="1">
                <a:solidFill>
                  <a:srgbClr val="FF0000"/>
                </a:solidFill>
              </a:rPr>
              <a:t>F</a:t>
            </a:r>
            <a:endParaRPr lang="pt-BR" altLang="pt-BR" sz="1400" b="1">
              <a:solidFill>
                <a:srgbClr val="FF0000"/>
              </a:solidFill>
            </a:endParaRPr>
          </a:p>
        </p:txBody>
      </p:sp>
      <p:sp>
        <p:nvSpPr>
          <p:cNvPr id="53271" name="Line 28"/>
          <p:cNvSpPr>
            <a:spLocks noChangeShapeType="1"/>
          </p:cNvSpPr>
          <p:nvPr/>
        </p:nvSpPr>
        <p:spPr bwMode="auto">
          <a:xfrm>
            <a:off x="6781800" y="2209800"/>
            <a:ext cx="0" cy="3124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72" name="Line 29"/>
          <p:cNvSpPr>
            <a:spLocks noChangeShapeType="1"/>
          </p:cNvSpPr>
          <p:nvPr/>
        </p:nvSpPr>
        <p:spPr bwMode="auto">
          <a:xfrm>
            <a:off x="7162800" y="2209800"/>
            <a:ext cx="0" cy="3124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73" name="Line 30"/>
          <p:cNvSpPr>
            <a:spLocks noChangeShapeType="1"/>
          </p:cNvSpPr>
          <p:nvPr/>
        </p:nvSpPr>
        <p:spPr bwMode="auto">
          <a:xfrm>
            <a:off x="4648200" y="457200"/>
            <a:ext cx="0" cy="5334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74" name="Text Box 31"/>
          <p:cNvSpPr txBox="1">
            <a:spLocks noChangeArrowheads="1"/>
          </p:cNvSpPr>
          <p:nvPr/>
        </p:nvSpPr>
        <p:spPr bwMode="auto">
          <a:xfrm>
            <a:off x="4953000" y="1295400"/>
            <a:ext cx="6096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200" b="1"/>
              <a:t>cm</a:t>
            </a:r>
            <a:endParaRPr lang="pt-BR" altLang="pt-BR" sz="1200" b="1"/>
          </a:p>
        </p:txBody>
      </p:sp>
      <p:sp>
        <p:nvSpPr>
          <p:cNvPr id="53275" name="Rectangle 33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76" name="Rectangle 34"/>
          <p:cNvSpPr>
            <a:spLocks noChangeArrowheads="1"/>
          </p:cNvSpPr>
          <p:nvPr/>
        </p:nvSpPr>
        <p:spPr bwMode="auto">
          <a:xfrm>
            <a:off x="3995738" y="5157788"/>
            <a:ext cx="7207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77" name="Rectangle 38"/>
          <p:cNvSpPr>
            <a:spLocks noChangeArrowheads="1"/>
          </p:cNvSpPr>
          <p:nvPr/>
        </p:nvSpPr>
        <p:spPr bwMode="auto">
          <a:xfrm>
            <a:off x="8388350" y="765175"/>
            <a:ext cx="144463" cy="5040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78" name="Rectangle 36"/>
          <p:cNvSpPr>
            <a:spLocks noChangeArrowheads="1"/>
          </p:cNvSpPr>
          <p:nvPr/>
        </p:nvSpPr>
        <p:spPr bwMode="auto">
          <a:xfrm>
            <a:off x="179388" y="358775"/>
            <a:ext cx="8353425" cy="431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79" name="Rectangle 37"/>
          <p:cNvSpPr>
            <a:spLocks noChangeArrowheads="1"/>
          </p:cNvSpPr>
          <p:nvPr/>
        </p:nvSpPr>
        <p:spPr bwMode="auto">
          <a:xfrm>
            <a:off x="4572000" y="692150"/>
            <a:ext cx="144463" cy="5257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3280" name="Line 39"/>
          <p:cNvSpPr>
            <a:spLocks noChangeShapeType="1"/>
          </p:cNvSpPr>
          <p:nvPr/>
        </p:nvSpPr>
        <p:spPr bwMode="auto">
          <a:xfrm>
            <a:off x="5143500" y="13541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1707</Words>
  <Application>Microsoft Office PowerPoint</Application>
  <PresentationFormat>Apresentação na tela (4:3)</PresentationFormat>
  <Paragraphs>593</Paragraphs>
  <Slides>79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79</vt:i4>
      </vt:variant>
    </vt:vector>
  </HeadingPairs>
  <TitlesOfParts>
    <vt:vector size="92" baseType="lpstr">
      <vt:lpstr>Arial</vt:lpstr>
      <vt:lpstr>Arial Narrow</vt:lpstr>
      <vt:lpstr>Arial Rounded MT Bold</vt:lpstr>
      <vt:lpstr>Balloonist SF</vt:lpstr>
      <vt:lpstr>Calibri</vt:lpstr>
      <vt:lpstr>Candara</vt:lpstr>
      <vt:lpstr>Comic Sans MS</vt:lpstr>
      <vt:lpstr>Symbol</vt:lpstr>
      <vt:lpstr>Times New Roman</vt:lpstr>
      <vt:lpstr>Wingdings</vt:lpstr>
      <vt:lpstr>Design padrão</vt:lpstr>
      <vt:lpstr>1_Design padrão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Leoneall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Leone</dc:creator>
  <cp:lastModifiedBy>Claudio Leone</cp:lastModifiedBy>
  <cp:revision>161</cp:revision>
  <dcterms:created xsi:type="dcterms:W3CDTF">2002-04-08T11:17:00Z</dcterms:created>
  <dcterms:modified xsi:type="dcterms:W3CDTF">2016-10-03T11:16:03Z</dcterms:modified>
</cp:coreProperties>
</file>