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C4455-9C90-4738-9E2B-7F12C6FD1B7B}" type="datetimeFigureOut">
              <a:rPr lang="pt-BR" smtClean="0"/>
              <a:t>14/08/2019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637DD-8BA2-4EBE-8A1D-3446129CD3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5142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C4455-9C90-4738-9E2B-7F12C6FD1B7B}" type="datetimeFigureOut">
              <a:rPr lang="pt-BR" smtClean="0"/>
              <a:t>14/08/2019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637DD-8BA2-4EBE-8A1D-3446129CD3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2875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C4455-9C90-4738-9E2B-7F12C6FD1B7B}" type="datetimeFigureOut">
              <a:rPr lang="pt-BR" smtClean="0"/>
              <a:t>14/08/2019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637DD-8BA2-4EBE-8A1D-3446129CD3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3846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C4455-9C90-4738-9E2B-7F12C6FD1B7B}" type="datetimeFigureOut">
              <a:rPr lang="pt-BR" smtClean="0"/>
              <a:t>14/08/2019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637DD-8BA2-4EBE-8A1D-3446129CD3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3989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C4455-9C90-4738-9E2B-7F12C6FD1B7B}" type="datetimeFigureOut">
              <a:rPr lang="pt-BR" smtClean="0"/>
              <a:t>14/08/2019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637DD-8BA2-4EBE-8A1D-3446129CD3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8549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C4455-9C90-4738-9E2B-7F12C6FD1B7B}" type="datetimeFigureOut">
              <a:rPr lang="pt-BR" smtClean="0"/>
              <a:t>14/08/2019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637DD-8BA2-4EBE-8A1D-3446129CD3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2761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C4455-9C90-4738-9E2B-7F12C6FD1B7B}" type="datetimeFigureOut">
              <a:rPr lang="pt-BR" smtClean="0"/>
              <a:t>14/08/2019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637DD-8BA2-4EBE-8A1D-3446129CD3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5482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C4455-9C90-4738-9E2B-7F12C6FD1B7B}" type="datetimeFigureOut">
              <a:rPr lang="pt-BR" smtClean="0"/>
              <a:t>14/08/2019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637DD-8BA2-4EBE-8A1D-3446129CD3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2750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C4455-9C90-4738-9E2B-7F12C6FD1B7B}" type="datetimeFigureOut">
              <a:rPr lang="pt-BR" smtClean="0"/>
              <a:t>14/08/2019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637DD-8BA2-4EBE-8A1D-3446129CD3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394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C4455-9C90-4738-9E2B-7F12C6FD1B7B}" type="datetimeFigureOut">
              <a:rPr lang="pt-BR" smtClean="0"/>
              <a:t>14/08/2019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637DD-8BA2-4EBE-8A1D-3446129CD3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6705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C4455-9C90-4738-9E2B-7F12C6FD1B7B}" type="datetimeFigureOut">
              <a:rPr lang="pt-BR" smtClean="0"/>
              <a:t>14/08/2019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637DD-8BA2-4EBE-8A1D-3446129CD3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5367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C4455-9C90-4738-9E2B-7F12C6FD1B7B}" type="datetimeFigureOut">
              <a:rPr lang="pt-BR" smtClean="0"/>
              <a:t>14/08/2019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637DD-8BA2-4EBE-8A1D-3446129CD3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5802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Disciplina: estratégias Integradas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Tópico: assuntos a serem abordados no material escrito (10/09) e na apresentação parcial do dia 11/09</a:t>
            </a:r>
          </a:p>
          <a:p>
            <a:endParaRPr lang="pt-BR" dirty="0"/>
          </a:p>
          <a:p>
            <a:r>
              <a:rPr lang="pt-BR" dirty="0" smtClean="0"/>
              <a:t>Profa. Vania Takahashi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97288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86012" y="451520"/>
            <a:ext cx="9993188" cy="580926"/>
          </a:xfrm>
        </p:spPr>
        <p:txBody>
          <a:bodyPr>
            <a:normAutofit fontScale="90000"/>
          </a:bodyPr>
          <a:lstStyle/>
          <a:p>
            <a:r>
              <a:rPr lang="pt-BR" sz="2800" b="1" dirty="0" smtClean="0"/>
              <a:t>Sugestão dos itens que podem ser abordados para contextualizar o fármaco sendo estudado</a:t>
            </a:r>
            <a:r>
              <a:rPr lang="pt-BR" sz="2800" b="1" dirty="0"/>
              <a:t/>
            </a:r>
            <a:br>
              <a:rPr lang="pt-BR" sz="2800" b="1" dirty="0"/>
            </a:b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35560" y="1387678"/>
            <a:ext cx="8229600" cy="5127422"/>
          </a:xfrm>
        </p:spPr>
        <p:txBody>
          <a:bodyPr>
            <a:normAutofit fontScale="85000" lnSpcReduction="20000"/>
          </a:bodyPr>
          <a:lstStyle/>
          <a:p>
            <a:r>
              <a:rPr lang="pt-BR" sz="2400" dirty="0" smtClean="0"/>
              <a:t>Qual é o fármaco? Características técnicas??</a:t>
            </a:r>
            <a:endParaRPr lang="pt-BR" sz="2400" dirty="0"/>
          </a:p>
          <a:p>
            <a:pPr lvl="0"/>
            <a:r>
              <a:rPr lang="pt-BR" sz="2400" dirty="0" smtClean="0"/>
              <a:t>Quais são as características </a:t>
            </a:r>
            <a:r>
              <a:rPr lang="pt-BR" sz="2400" dirty="0"/>
              <a:t>de Mercado </a:t>
            </a:r>
            <a:r>
              <a:rPr lang="pt-BR" sz="2400" dirty="0"/>
              <a:t>Farmacêutico </a:t>
            </a:r>
            <a:r>
              <a:rPr lang="pt-BR" sz="2400" dirty="0"/>
              <a:t>Mundial e </a:t>
            </a:r>
            <a:r>
              <a:rPr lang="pt-BR" sz="2400" dirty="0" smtClean="0"/>
              <a:t>Brasil, do fármaco a ser estudado?  Quais doenças estão diretamente ou indiretamente relacionadas?</a:t>
            </a:r>
            <a:endParaRPr lang="pt-BR" sz="2400" dirty="0"/>
          </a:p>
          <a:p>
            <a:pPr lvl="0"/>
            <a:r>
              <a:rPr lang="pt-BR" sz="2400" dirty="0" smtClean="0"/>
              <a:t>Qual o perfil </a:t>
            </a:r>
            <a:r>
              <a:rPr lang="pt-BR" sz="2400" dirty="0"/>
              <a:t>do Mercado Consumidor Mundial e </a:t>
            </a:r>
            <a:r>
              <a:rPr lang="pt-BR" sz="2400" dirty="0" smtClean="0"/>
              <a:t>Brasileiro? (por exemplo, como apresentado sobre os atuais e futuros usuários......de insulina? Quais as projeções? O que pode estar causando o aumento?...... </a:t>
            </a:r>
            <a:endParaRPr lang="pt-BR" sz="2400" dirty="0"/>
          </a:p>
          <a:p>
            <a:pPr lvl="0"/>
            <a:r>
              <a:rPr lang="pt-BR" sz="2400" dirty="0" smtClean="0"/>
              <a:t>Quais são as empresas </a:t>
            </a:r>
            <a:r>
              <a:rPr lang="pt-BR" sz="2400" dirty="0"/>
              <a:t>Fabricantes do </a:t>
            </a:r>
            <a:r>
              <a:rPr lang="pt-BR" sz="2400" dirty="0" smtClean="0"/>
              <a:t>Medicamento? </a:t>
            </a:r>
            <a:endParaRPr lang="pt-BR" sz="2400" dirty="0"/>
          </a:p>
          <a:p>
            <a:pPr lvl="0"/>
            <a:r>
              <a:rPr lang="pt-BR" sz="2400" dirty="0" smtClean="0"/>
              <a:t>Quais as Características </a:t>
            </a:r>
            <a:r>
              <a:rPr lang="pt-BR" sz="2400" dirty="0"/>
              <a:t>comerciais do </a:t>
            </a:r>
            <a:r>
              <a:rPr lang="pt-BR" sz="2400" dirty="0" smtClean="0"/>
              <a:t>medicamento que se encontra no mercado e que são diretamente ou indiretamente seu concorrente:  </a:t>
            </a:r>
            <a:r>
              <a:rPr lang="pt-BR" sz="2400" dirty="0"/>
              <a:t>marca, formas de apresentação, embalagem, </a:t>
            </a:r>
            <a:r>
              <a:rPr lang="pt-BR" sz="2400" dirty="0" smtClean="0"/>
              <a:t>preço, posologia, gastos com tratamento, uso contínuo ou não.......</a:t>
            </a:r>
            <a:endParaRPr lang="pt-BR" sz="2400" dirty="0"/>
          </a:p>
          <a:p>
            <a:pPr lvl="0"/>
            <a:r>
              <a:rPr lang="pt-BR" sz="2400" dirty="0" smtClean="0"/>
              <a:t>Quais são as Empresas </a:t>
            </a:r>
            <a:r>
              <a:rPr lang="pt-BR" sz="2400" dirty="0"/>
              <a:t>Fornecedoras</a:t>
            </a:r>
            <a:r>
              <a:rPr lang="pt-BR" sz="2400" dirty="0"/>
              <a:t> </a:t>
            </a:r>
            <a:r>
              <a:rPr lang="pt-BR" sz="2400" dirty="0"/>
              <a:t>de </a:t>
            </a:r>
            <a:r>
              <a:rPr lang="pt-BR" sz="2400" dirty="0" smtClean="0"/>
              <a:t>insumos?</a:t>
            </a:r>
            <a:endParaRPr lang="pt-BR" sz="2400" dirty="0"/>
          </a:p>
          <a:p>
            <a:pPr lvl="0"/>
            <a:r>
              <a:rPr lang="pt-BR" sz="2400" dirty="0" smtClean="0"/>
              <a:t>Como o fármaco é utilizado atualmente? Existem novas possibilidade de uso? Quais seriam? </a:t>
            </a:r>
            <a:r>
              <a:rPr lang="pt-BR" sz="2400" dirty="0" smtClean="0"/>
              <a:t>(</a:t>
            </a:r>
            <a:r>
              <a:rPr lang="pt-BR" sz="2400" dirty="0"/>
              <a:t>além daquelas apresentadas na aula </a:t>
            </a:r>
            <a:r>
              <a:rPr lang="pt-BR" sz="2400" dirty="0" smtClean="0"/>
              <a:t>introdutória, como da insulina)</a:t>
            </a:r>
          </a:p>
          <a:p>
            <a:pPr lvl="0"/>
            <a:r>
              <a:rPr lang="pt-BR" sz="2400" dirty="0" smtClean="0"/>
              <a:t>Quais outros elementos podem afetar o contexto atual, mas que podem beneficiar ou não no futuro? Legislação? Política? Questões ambientais? Socioeconômicas? Start </a:t>
            </a:r>
            <a:r>
              <a:rPr lang="pt-BR" sz="2400" dirty="0" err="1" smtClean="0"/>
              <a:t>up</a:t>
            </a:r>
            <a:r>
              <a:rPr lang="pt-BR" sz="2400" dirty="0" smtClean="0"/>
              <a:t>? Cultural?........</a:t>
            </a:r>
          </a:p>
          <a:p>
            <a:pPr lvl="0"/>
            <a:endParaRPr lang="pt-BR" sz="2400" dirty="0"/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957618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228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Disciplina: estratégias Integradas</vt:lpstr>
      <vt:lpstr>Sugestão dos itens que podem ser abordados para contextualizar o fármaco sendo estudado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Takahashi</dc:creator>
  <cp:lastModifiedBy>Takahashi</cp:lastModifiedBy>
  <cp:revision>4</cp:revision>
  <dcterms:created xsi:type="dcterms:W3CDTF">2019-08-14T13:29:03Z</dcterms:created>
  <dcterms:modified xsi:type="dcterms:W3CDTF">2019-08-14T13:53:10Z</dcterms:modified>
</cp:coreProperties>
</file>