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73" r:id="rId8"/>
    <p:sldId id="274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E11B4-A0D4-8644-52B3-E315DCC54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07FD4F-F7D9-2BA2-B9F3-ACA2B1314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31C40C-CD70-1AD6-78B7-1A1F58BC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607C-B6B4-49C4-820A-EB563B735136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3C3219-1A43-59F3-9E3F-E7B4C9B8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BA420C-8C36-0310-F7FC-C8F912BE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459A-A66C-494A-AE7D-BFF4F375CD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13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354AE-841E-7D7D-B991-D5C61F07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9AEB7E-46C2-3426-5464-15AB4D602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F1CB64-94C3-49E7-DE57-AF33794A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607C-B6B4-49C4-820A-EB563B735136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3D0A0A-10ED-AEB6-5FBA-AABBB207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CD7DA2-B8CA-9CDF-6F23-E1C340E4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459A-A66C-494A-AE7D-BFF4F375CD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09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632BFD-5C46-6119-87AF-766DF4421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788FE7-11B0-E623-D227-97F98BEB6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199FDA-EA87-0679-123C-2B3C7720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607C-B6B4-49C4-820A-EB563B735136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1AF0B3-804F-BADC-9E82-B9722166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11746B-78EA-BF9D-911F-CDAE4696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459A-A66C-494A-AE7D-BFF4F375CD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31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E62C6-6706-BFB9-05A9-D4FC67D7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F2A28-6B88-29D5-6B0C-5E8CF9906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C9E0FB-E111-AE45-AC31-7064D972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607C-B6B4-49C4-820A-EB563B735136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D537BA-1BC9-3E0D-E346-D2E33C0E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662113-44FD-0B86-26B7-1D30420D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459A-A66C-494A-AE7D-BFF4F375CD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09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95786-319F-E22D-E166-12624512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D9F543-FCDA-BEE1-DEB7-259BFDC98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4038AB-2F74-289E-BAE8-A06C84EC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607C-B6B4-49C4-820A-EB563B735136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EE3A91-954A-A5FC-770B-922A0A4A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99A54C-EA63-509B-1D29-5A80CA76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459A-A66C-494A-AE7D-BFF4F375CD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5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A2E8B-1CB9-CEE0-733C-B0729130F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B6C03B-BDB7-2EBE-74C4-0E94A49E7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BBDDD7-4864-EFFD-4C3C-6B2C3BFC7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6E74D5-2B7E-BB6E-2F15-5D492F88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607C-B6B4-49C4-820A-EB563B735136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17753A-2C1E-E64A-8C00-184A330C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A3EDF9-5A6F-1D2E-A6F5-8F40678B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459A-A66C-494A-AE7D-BFF4F375CD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38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82A1F-E85A-CA84-6819-172834AE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C7D649-0054-C23B-44CD-C5AACC73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9C9A28-0ACC-052A-2665-BEE2F8862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4C21F3-DD78-2224-EEC9-31691D3E2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6CB3DB6-6595-75BE-AFA2-7BE33CAC5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7F9FF63-FF6B-6AB9-C176-4978549C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607C-B6B4-49C4-820A-EB563B735136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2EFE24-0FB6-88AF-0051-DBB508BA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3F7F12-EAAD-DADD-06F6-05F66C32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459A-A66C-494A-AE7D-BFF4F375CD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25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95E82-BD5A-5194-4C83-AE8D5B81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3ACB39-89E4-2331-A11B-9946FB4A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607C-B6B4-49C4-820A-EB563B735136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E960E7-4C50-FF2B-F64A-437C5738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6955AC-8F5A-F622-695D-100F8402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459A-A66C-494A-AE7D-BFF4F375CD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55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887B86-5650-3291-C11A-C464ABEF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607C-B6B4-49C4-820A-EB563B735136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BE1F4E7-8E4D-8B42-2298-D727341E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CB196C-ED7F-CE1F-37EF-B6413D32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459A-A66C-494A-AE7D-BFF4F375CD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07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D43CD-B269-8BEB-834A-ED5181AA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27DEB1-6189-831E-46B8-32BC21C7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CFD2DE-2002-0D5C-5D21-EDFB09581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F06A42-1C61-2918-5457-08BF5122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607C-B6B4-49C4-820A-EB563B735136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1B1D23-72B8-2EE7-25F6-CAFB8917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21B6D2-20E2-8726-523E-3853E51A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459A-A66C-494A-AE7D-BFF4F375CD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9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C0AC3-B301-C642-026A-12E26C2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8F54126-1CD2-1824-F3E0-575643FE8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8D36DD-F3CF-5374-5D09-106E4EE71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EF1BCA-0C0D-B861-70BC-8A850B1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607C-B6B4-49C4-820A-EB563B735136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5E2DEE-E66F-1A96-6F32-A5006992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6760AC-A139-95ED-86D4-ACEFBBFC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459A-A66C-494A-AE7D-BFF4F375CD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74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D0A1F77-79A7-F4BE-22C4-C8932818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5F7B7A-73DC-E125-D894-175162E94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6B9692-E917-858B-D1EC-9A74CEC63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E7607C-B6B4-49C4-820A-EB563B735136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30BD61-1C57-E99B-16DC-A3E72D617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16276D-4185-41FF-1618-161D8DE5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A5459A-A66C-494A-AE7D-BFF4F375CD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7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B7CE1-325E-C595-6817-E5A301A47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Milharal Guarani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D4D46A-421E-567E-B611-1EC3F9A12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Denilson</a:t>
            </a:r>
            <a:r>
              <a:rPr lang="pt-BR" dirty="0"/>
              <a:t> Baniwa</a:t>
            </a:r>
          </a:p>
        </p:txBody>
      </p:sp>
    </p:spTree>
    <p:extLst>
      <p:ext uri="{BB962C8B-B14F-4D97-AF65-F5344CB8AC3E}">
        <p14:creationId xmlns:p14="http://schemas.microsoft.com/office/powerpoint/2010/main" val="166385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127D3F1-8CB3-C6FE-0FEB-4BFBFCA8A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09" y="0"/>
            <a:ext cx="5137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1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A591C5A-5457-2574-56D8-8F3E527E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0"/>
            <a:ext cx="513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6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6CA439C-7FD9-AA52-3DAC-A5AE4A02E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5" b="2010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3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115E0EE-96F4-02D1-5788-DB64A445E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4" b="304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5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C4363E-82D2-CEA2-C312-55FB31460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68" b="351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A8B82F-597F-A5CC-46B1-0397C92AF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2" b="3009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6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FCD225-AFCA-1D43-0B6A-AAF047FB9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6" b="3444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8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D6071-754E-4D87-5723-B5F744790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dinner</a:t>
            </a:r>
            <a:r>
              <a:rPr lang="pt-BR" dirty="0"/>
              <a:t> </a:t>
            </a:r>
            <a:r>
              <a:rPr lang="pt-BR" dirty="0" err="1"/>
              <a:t>party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576EFE-6704-E489-F0B1-78DED232E4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Judy Chicago</a:t>
            </a:r>
          </a:p>
        </p:txBody>
      </p:sp>
    </p:spTree>
    <p:extLst>
      <p:ext uri="{BB962C8B-B14F-4D97-AF65-F5344CB8AC3E}">
        <p14:creationId xmlns:p14="http://schemas.microsoft.com/office/powerpoint/2010/main" val="337933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exto&#10;&#10;Descrição gerada automaticamente com confiança média">
            <a:extLst>
              <a:ext uri="{FF2B5EF4-FFF2-40B4-BE49-F238E27FC236}">
                <a16:creationId xmlns:a16="http://schemas.microsoft.com/office/drawing/2014/main" id="{FAC5C47B-5858-F57B-3F9F-382A23343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850" y="643466"/>
            <a:ext cx="417830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8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520FE3E-8534-CD23-6C11-53F45A20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0"/>
            <a:ext cx="513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2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E59373B-C8A6-10E6-3677-81409B3E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0"/>
            <a:ext cx="513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85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9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do Office</vt:lpstr>
      <vt:lpstr>Milharal Guarani</vt:lpstr>
      <vt:lpstr>Apresentação do PowerPoint</vt:lpstr>
      <vt:lpstr>Apresentação do PowerPoint</vt:lpstr>
      <vt:lpstr>Apresentação do PowerPoint</vt:lpstr>
      <vt:lpstr>Apresentação do PowerPoint</vt:lpstr>
      <vt:lpstr>The dinner party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Milharal Guarani</dc:title>
  <dc:creator>Ferdinando Martins</dc:creator>
  <cp:lastModifiedBy>Ferdinando Martins</cp:lastModifiedBy>
  <cp:revision>1</cp:revision>
  <dcterms:created xsi:type="dcterms:W3CDTF">2024-04-25T01:34:16Z</dcterms:created>
  <dcterms:modified xsi:type="dcterms:W3CDTF">2024-04-25T09:25:47Z</dcterms:modified>
</cp:coreProperties>
</file>