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8" r:id="rId3"/>
    <p:sldId id="257" r:id="rId4"/>
    <p:sldId id="269" r:id="rId5"/>
    <p:sldId id="271" r:id="rId6"/>
    <p:sldId id="261" r:id="rId7"/>
    <p:sldId id="272" r:id="rId8"/>
    <p:sldId id="268" r:id="rId9"/>
    <p:sldId id="318" r:id="rId10"/>
    <p:sldId id="275" r:id="rId11"/>
    <p:sldId id="319" r:id="rId12"/>
    <p:sldId id="276" r:id="rId13"/>
    <p:sldId id="280" r:id="rId14"/>
    <p:sldId id="281" r:id="rId15"/>
    <p:sldId id="283" r:id="rId16"/>
    <p:sldId id="285" r:id="rId17"/>
    <p:sldId id="286" r:id="rId18"/>
    <p:sldId id="287" r:id="rId19"/>
    <p:sldId id="288" r:id="rId20"/>
    <p:sldId id="289" r:id="rId21"/>
    <p:sldId id="290" r:id="rId22"/>
    <p:sldId id="291" r:id="rId23"/>
    <p:sldId id="292" r:id="rId24"/>
    <p:sldId id="313" r:id="rId25"/>
    <p:sldId id="312" r:id="rId26"/>
    <p:sldId id="294" r:id="rId27"/>
    <p:sldId id="314" r:id="rId28"/>
    <p:sldId id="295" r:id="rId29"/>
    <p:sldId id="296" r:id="rId30"/>
    <p:sldId id="315" r:id="rId31"/>
    <p:sldId id="297" r:id="rId32"/>
    <p:sldId id="298" r:id="rId33"/>
    <p:sldId id="299" r:id="rId34"/>
    <p:sldId id="300" r:id="rId35"/>
    <p:sldId id="301" r:id="rId36"/>
    <p:sldId id="302" r:id="rId37"/>
    <p:sldId id="303" r:id="rId38"/>
    <p:sldId id="304" r:id="rId39"/>
    <p:sldId id="305" r:id="rId40"/>
    <p:sldId id="308" r:id="rId41"/>
    <p:sldId id="309" r:id="rId42"/>
    <p:sldId id="310" r:id="rId43"/>
    <p:sldId id="311" r:id="rId44"/>
    <p:sldId id="317" r:id="rId45"/>
    <p:sldId id="350" r:id="rId46"/>
    <p:sldId id="273" r:id="rId47"/>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85"/>
    <p:restoredTop sz="94630"/>
  </p:normalViewPr>
  <p:slideViewPr>
    <p:cSldViewPr snapToGrid="0">
      <p:cViewPr varScale="1">
        <p:scale>
          <a:sx n="130" d="100"/>
          <a:sy n="130" d="100"/>
        </p:scale>
        <p:origin x="82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C77EEAD-BFE7-2317-57A4-9B1B97A85900}"/>
              </a:ext>
            </a:extLst>
          </p:cNvPr>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a:extLst>
              <a:ext uri="{FF2B5EF4-FFF2-40B4-BE49-F238E27FC236}">
                <a16:creationId xmlns:a16="http://schemas.microsoft.com/office/drawing/2014/main" id="{42BC8AA5-D7CA-54C0-D14B-333A600D939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id="{A2A4B88B-752F-B9D0-338F-43659674C718}"/>
              </a:ext>
            </a:extLst>
          </p:cNvPr>
          <p:cNvSpPr>
            <a:spLocks noGrp="1"/>
          </p:cNvSpPr>
          <p:nvPr>
            <p:ph type="dt" sz="half" idx="10"/>
          </p:nvPr>
        </p:nvSpPr>
        <p:spPr/>
        <p:txBody>
          <a:bodyPr/>
          <a:lstStyle/>
          <a:p>
            <a:fld id="{44F63B3E-79CF-0442-ADA4-51B7E4A7D871}" type="datetimeFigureOut">
              <a:rPr lang="pt-BR" smtClean="0"/>
              <a:t>11/03/2025</a:t>
            </a:fld>
            <a:endParaRPr lang="pt-BR"/>
          </a:p>
        </p:txBody>
      </p:sp>
      <p:sp>
        <p:nvSpPr>
          <p:cNvPr id="5" name="Espaço Reservado para Rodapé 4">
            <a:extLst>
              <a:ext uri="{FF2B5EF4-FFF2-40B4-BE49-F238E27FC236}">
                <a16:creationId xmlns:a16="http://schemas.microsoft.com/office/drawing/2014/main" id="{5332BBA9-34B5-B982-3F21-E27141FF62E6}"/>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10DCF976-9A7E-F1A1-990F-15AD5E70AA96}"/>
              </a:ext>
            </a:extLst>
          </p:cNvPr>
          <p:cNvSpPr>
            <a:spLocks noGrp="1"/>
          </p:cNvSpPr>
          <p:nvPr>
            <p:ph type="sldNum" sz="quarter" idx="12"/>
          </p:nvPr>
        </p:nvSpPr>
        <p:spPr/>
        <p:txBody>
          <a:bodyPr/>
          <a:lstStyle/>
          <a:p>
            <a:fld id="{542ACA99-D7AE-B745-91E1-8D30CF3F1A9A}" type="slidenum">
              <a:rPr lang="pt-BR" smtClean="0"/>
              <a:t>‹nº›</a:t>
            </a:fld>
            <a:endParaRPr lang="pt-BR"/>
          </a:p>
        </p:txBody>
      </p:sp>
    </p:spTree>
    <p:extLst>
      <p:ext uri="{BB962C8B-B14F-4D97-AF65-F5344CB8AC3E}">
        <p14:creationId xmlns:p14="http://schemas.microsoft.com/office/powerpoint/2010/main" val="9368424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E3F43BC-F8EE-1F16-7395-0AB837E84D1E}"/>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id="{83886272-5318-A330-8B7C-69695BBC8E4B}"/>
              </a:ext>
            </a:extLst>
          </p:cNvPr>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C6841D2E-E7DA-8F55-F12E-2A284A3B42B2}"/>
              </a:ext>
            </a:extLst>
          </p:cNvPr>
          <p:cNvSpPr>
            <a:spLocks noGrp="1"/>
          </p:cNvSpPr>
          <p:nvPr>
            <p:ph type="dt" sz="half" idx="10"/>
          </p:nvPr>
        </p:nvSpPr>
        <p:spPr/>
        <p:txBody>
          <a:bodyPr/>
          <a:lstStyle/>
          <a:p>
            <a:fld id="{44F63B3E-79CF-0442-ADA4-51B7E4A7D871}" type="datetimeFigureOut">
              <a:rPr lang="pt-BR" smtClean="0"/>
              <a:t>11/03/2025</a:t>
            </a:fld>
            <a:endParaRPr lang="pt-BR"/>
          </a:p>
        </p:txBody>
      </p:sp>
      <p:sp>
        <p:nvSpPr>
          <p:cNvPr id="5" name="Espaço Reservado para Rodapé 4">
            <a:extLst>
              <a:ext uri="{FF2B5EF4-FFF2-40B4-BE49-F238E27FC236}">
                <a16:creationId xmlns:a16="http://schemas.microsoft.com/office/drawing/2014/main" id="{649358CB-8BC5-00D4-1DCC-CF10FFA7EFA9}"/>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F0193CFA-0E5E-EDF8-3CFC-0068095FB405}"/>
              </a:ext>
            </a:extLst>
          </p:cNvPr>
          <p:cNvSpPr>
            <a:spLocks noGrp="1"/>
          </p:cNvSpPr>
          <p:nvPr>
            <p:ph type="sldNum" sz="quarter" idx="12"/>
          </p:nvPr>
        </p:nvSpPr>
        <p:spPr/>
        <p:txBody>
          <a:bodyPr/>
          <a:lstStyle/>
          <a:p>
            <a:fld id="{542ACA99-D7AE-B745-91E1-8D30CF3F1A9A}" type="slidenum">
              <a:rPr lang="pt-BR" smtClean="0"/>
              <a:t>‹nº›</a:t>
            </a:fld>
            <a:endParaRPr lang="pt-BR"/>
          </a:p>
        </p:txBody>
      </p:sp>
    </p:spTree>
    <p:extLst>
      <p:ext uri="{BB962C8B-B14F-4D97-AF65-F5344CB8AC3E}">
        <p14:creationId xmlns:p14="http://schemas.microsoft.com/office/powerpoint/2010/main" val="8416488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C6F9CF4-FBEE-A7C7-76A7-E36F72546A45}"/>
              </a:ext>
            </a:extLst>
          </p:cNvPr>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id="{39EA4A24-FA9E-10F3-4017-AB92FE965C70}"/>
              </a:ext>
            </a:extLst>
          </p:cNvPr>
          <p:cNvSpPr>
            <a:spLocks noGrp="1"/>
          </p:cNvSpPr>
          <p:nvPr>
            <p:ph type="body" orient="vert" idx="1"/>
          </p:nvPr>
        </p:nvSpPr>
        <p:spPr>
          <a:xfrm>
            <a:off x="838200" y="365125"/>
            <a:ext cx="7734300"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25E4CEF3-9F35-995A-7CDB-44F56D547B0A}"/>
              </a:ext>
            </a:extLst>
          </p:cNvPr>
          <p:cNvSpPr>
            <a:spLocks noGrp="1"/>
          </p:cNvSpPr>
          <p:nvPr>
            <p:ph type="dt" sz="half" idx="10"/>
          </p:nvPr>
        </p:nvSpPr>
        <p:spPr/>
        <p:txBody>
          <a:bodyPr/>
          <a:lstStyle/>
          <a:p>
            <a:fld id="{44F63B3E-79CF-0442-ADA4-51B7E4A7D871}" type="datetimeFigureOut">
              <a:rPr lang="pt-BR" smtClean="0"/>
              <a:t>11/03/2025</a:t>
            </a:fld>
            <a:endParaRPr lang="pt-BR"/>
          </a:p>
        </p:txBody>
      </p:sp>
      <p:sp>
        <p:nvSpPr>
          <p:cNvPr id="5" name="Espaço Reservado para Rodapé 4">
            <a:extLst>
              <a:ext uri="{FF2B5EF4-FFF2-40B4-BE49-F238E27FC236}">
                <a16:creationId xmlns:a16="http://schemas.microsoft.com/office/drawing/2014/main" id="{FA00880B-7266-58EC-759C-D34D651A1CAA}"/>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68E7CACB-A552-78F0-B841-C332443F172E}"/>
              </a:ext>
            </a:extLst>
          </p:cNvPr>
          <p:cNvSpPr>
            <a:spLocks noGrp="1"/>
          </p:cNvSpPr>
          <p:nvPr>
            <p:ph type="sldNum" sz="quarter" idx="12"/>
          </p:nvPr>
        </p:nvSpPr>
        <p:spPr/>
        <p:txBody>
          <a:bodyPr/>
          <a:lstStyle/>
          <a:p>
            <a:fld id="{542ACA99-D7AE-B745-91E1-8D30CF3F1A9A}" type="slidenum">
              <a:rPr lang="pt-BR" smtClean="0"/>
              <a:t>‹nº›</a:t>
            </a:fld>
            <a:endParaRPr lang="pt-BR"/>
          </a:p>
        </p:txBody>
      </p:sp>
    </p:spTree>
    <p:extLst>
      <p:ext uri="{BB962C8B-B14F-4D97-AF65-F5344CB8AC3E}">
        <p14:creationId xmlns:p14="http://schemas.microsoft.com/office/powerpoint/2010/main" val="18842151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1B53DA-5415-3492-E72F-8D5FDAC4BC01}"/>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B5A927A8-4E28-2A76-BCCC-6577CBC31604}"/>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869CF011-56ED-5442-9A86-701CD2F3BC61}"/>
              </a:ext>
            </a:extLst>
          </p:cNvPr>
          <p:cNvSpPr>
            <a:spLocks noGrp="1"/>
          </p:cNvSpPr>
          <p:nvPr>
            <p:ph type="dt" sz="half" idx="10"/>
          </p:nvPr>
        </p:nvSpPr>
        <p:spPr/>
        <p:txBody>
          <a:bodyPr/>
          <a:lstStyle/>
          <a:p>
            <a:fld id="{44F63B3E-79CF-0442-ADA4-51B7E4A7D871}" type="datetimeFigureOut">
              <a:rPr lang="pt-BR" smtClean="0"/>
              <a:t>11/03/2025</a:t>
            </a:fld>
            <a:endParaRPr lang="pt-BR"/>
          </a:p>
        </p:txBody>
      </p:sp>
      <p:sp>
        <p:nvSpPr>
          <p:cNvPr id="5" name="Espaço Reservado para Rodapé 4">
            <a:extLst>
              <a:ext uri="{FF2B5EF4-FFF2-40B4-BE49-F238E27FC236}">
                <a16:creationId xmlns:a16="http://schemas.microsoft.com/office/drawing/2014/main" id="{545673D6-C17F-AD55-7F6D-43DCDD6DD25D}"/>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C033EDDD-D318-453A-15A4-D4173FC0B928}"/>
              </a:ext>
            </a:extLst>
          </p:cNvPr>
          <p:cNvSpPr>
            <a:spLocks noGrp="1"/>
          </p:cNvSpPr>
          <p:nvPr>
            <p:ph type="sldNum" sz="quarter" idx="12"/>
          </p:nvPr>
        </p:nvSpPr>
        <p:spPr/>
        <p:txBody>
          <a:bodyPr/>
          <a:lstStyle/>
          <a:p>
            <a:fld id="{542ACA99-D7AE-B745-91E1-8D30CF3F1A9A}" type="slidenum">
              <a:rPr lang="pt-BR" smtClean="0"/>
              <a:t>‹nº›</a:t>
            </a:fld>
            <a:endParaRPr lang="pt-BR"/>
          </a:p>
        </p:txBody>
      </p:sp>
    </p:spTree>
    <p:extLst>
      <p:ext uri="{BB962C8B-B14F-4D97-AF65-F5344CB8AC3E}">
        <p14:creationId xmlns:p14="http://schemas.microsoft.com/office/powerpoint/2010/main" val="37643762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8BBEECC-E3EB-A915-49CD-417B6DB5A31E}"/>
              </a:ext>
            </a:extLst>
          </p:cNvPr>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a:extLst>
              <a:ext uri="{FF2B5EF4-FFF2-40B4-BE49-F238E27FC236}">
                <a16:creationId xmlns:a16="http://schemas.microsoft.com/office/drawing/2014/main" id="{6BE57C65-DD9E-9127-E5F8-7809F9B6604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pt-BR"/>
              <a:t>Clique para editar os estilos de texto Mestres</a:t>
            </a:r>
          </a:p>
        </p:txBody>
      </p:sp>
      <p:sp>
        <p:nvSpPr>
          <p:cNvPr id="4" name="Espaço Reservado para Data 3">
            <a:extLst>
              <a:ext uri="{FF2B5EF4-FFF2-40B4-BE49-F238E27FC236}">
                <a16:creationId xmlns:a16="http://schemas.microsoft.com/office/drawing/2014/main" id="{3E278ADF-1964-9F04-B766-E086BBA9B812}"/>
              </a:ext>
            </a:extLst>
          </p:cNvPr>
          <p:cNvSpPr>
            <a:spLocks noGrp="1"/>
          </p:cNvSpPr>
          <p:nvPr>
            <p:ph type="dt" sz="half" idx="10"/>
          </p:nvPr>
        </p:nvSpPr>
        <p:spPr/>
        <p:txBody>
          <a:bodyPr/>
          <a:lstStyle/>
          <a:p>
            <a:fld id="{44F63B3E-79CF-0442-ADA4-51B7E4A7D871}" type="datetimeFigureOut">
              <a:rPr lang="pt-BR" smtClean="0"/>
              <a:t>11/03/2025</a:t>
            </a:fld>
            <a:endParaRPr lang="pt-BR"/>
          </a:p>
        </p:txBody>
      </p:sp>
      <p:sp>
        <p:nvSpPr>
          <p:cNvPr id="5" name="Espaço Reservado para Rodapé 4">
            <a:extLst>
              <a:ext uri="{FF2B5EF4-FFF2-40B4-BE49-F238E27FC236}">
                <a16:creationId xmlns:a16="http://schemas.microsoft.com/office/drawing/2014/main" id="{69D0D999-DA9E-6AED-6C0B-EF9CFC7D5AFE}"/>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FB9C4F3A-FA5C-0193-D178-F3F3B725C712}"/>
              </a:ext>
            </a:extLst>
          </p:cNvPr>
          <p:cNvSpPr>
            <a:spLocks noGrp="1"/>
          </p:cNvSpPr>
          <p:nvPr>
            <p:ph type="sldNum" sz="quarter" idx="12"/>
          </p:nvPr>
        </p:nvSpPr>
        <p:spPr/>
        <p:txBody>
          <a:bodyPr/>
          <a:lstStyle/>
          <a:p>
            <a:fld id="{542ACA99-D7AE-B745-91E1-8D30CF3F1A9A}" type="slidenum">
              <a:rPr lang="pt-BR" smtClean="0"/>
              <a:t>‹nº›</a:t>
            </a:fld>
            <a:endParaRPr lang="pt-BR"/>
          </a:p>
        </p:txBody>
      </p:sp>
    </p:spTree>
    <p:extLst>
      <p:ext uri="{BB962C8B-B14F-4D97-AF65-F5344CB8AC3E}">
        <p14:creationId xmlns:p14="http://schemas.microsoft.com/office/powerpoint/2010/main" val="19733693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3D0E9C3-37B4-B176-15A9-52BDC371A9C1}"/>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4F19F022-B398-BCDA-03E2-CAB45C2C5D79}"/>
              </a:ext>
            </a:extLst>
          </p:cNvPr>
          <p:cNvSpPr>
            <a:spLocks noGrp="1"/>
          </p:cNvSpPr>
          <p:nvPr>
            <p:ph sz="half" idx="1"/>
          </p:nvPr>
        </p:nvSpPr>
        <p:spPr>
          <a:xfrm>
            <a:off x="838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a16="http://schemas.microsoft.com/office/drawing/2014/main" id="{A8FEE4BD-27FE-B3A9-5E70-7563DF0835F7}"/>
              </a:ext>
            </a:extLst>
          </p:cNvPr>
          <p:cNvSpPr>
            <a:spLocks noGrp="1"/>
          </p:cNvSpPr>
          <p:nvPr>
            <p:ph sz="half" idx="2"/>
          </p:nvPr>
        </p:nvSpPr>
        <p:spPr>
          <a:xfrm>
            <a:off x="6172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a16="http://schemas.microsoft.com/office/drawing/2014/main" id="{4AFB92FF-F7E6-4B03-3CD3-162D29A2001E}"/>
              </a:ext>
            </a:extLst>
          </p:cNvPr>
          <p:cNvSpPr>
            <a:spLocks noGrp="1"/>
          </p:cNvSpPr>
          <p:nvPr>
            <p:ph type="dt" sz="half" idx="10"/>
          </p:nvPr>
        </p:nvSpPr>
        <p:spPr/>
        <p:txBody>
          <a:bodyPr/>
          <a:lstStyle/>
          <a:p>
            <a:fld id="{44F63B3E-79CF-0442-ADA4-51B7E4A7D871}" type="datetimeFigureOut">
              <a:rPr lang="pt-BR" smtClean="0"/>
              <a:t>11/03/2025</a:t>
            </a:fld>
            <a:endParaRPr lang="pt-BR"/>
          </a:p>
        </p:txBody>
      </p:sp>
      <p:sp>
        <p:nvSpPr>
          <p:cNvPr id="6" name="Espaço Reservado para Rodapé 5">
            <a:extLst>
              <a:ext uri="{FF2B5EF4-FFF2-40B4-BE49-F238E27FC236}">
                <a16:creationId xmlns:a16="http://schemas.microsoft.com/office/drawing/2014/main" id="{6A71359F-A46C-0B73-782E-C3E0910B1BC2}"/>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53BBD584-5CD2-3432-AC3F-FCC482440AD5}"/>
              </a:ext>
            </a:extLst>
          </p:cNvPr>
          <p:cNvSpPr>
            <a:spLocks noGrp="1"/>
          </p:cNvSpPr>
          <p:nvPr>
            <p:ph type="sldNum" sz="quarter" idx="12"/>
          </p:nvPr>
        </p:nvSpPr>
        <p:spPr/>
        <p:txBody>
          <a:bodyPr/>
          <a:lstStyle/>
          <a:p>
            <a:fld id="{542ACA99-D7AE-B745-91E1-8D30CF3F1A9A}" type="slidenum">
              <a:rPr lang="pt-BR" smtClean="0"/>
              <a:t>‹nº›</a:t>
            </a:fld>
            <a:endParaRPr lang="pt-BR"/>
          </a:p>
        </p:txBody>
      </p:sp>
    </p:spTree>
    <p:extLst>
      <p:ext uri="{BB962C8B-B14F-4D97-AF65-F5344CB8AC3E}">
        <p14:creationId xmlns:p14="http://schemas.microsoft.com/office/powerpoint/2010/main" val="1381152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02B966A-391C-0B06-EE0B-A1B896C46EF6}"/>
              </a:ext>
            </a:extLst>
          </p:cNvPr>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a:extLst>
              <a:ext uri="{FF2B5EF4-FFF2-40B4-BE49-F238E27FC236}">
                <a16:creationId xmlns:a16="http://schemas.microsoft.com/office/drawing/2014/main" id="{9C928EC8-E854-FDEC-D9FD-C337617342E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Espaço Reservado para Conteúdo 3">
            <a:extLst>
              <a:ext uri="{FF2B5EF4-FFF2-40B4-BE49-F238E27FC236}">
                <a16:creationId xmlns:a16="http://schemas.microsoft.com/office/drawing/2014/main" id="{6B99C537-81B8-5E1F-1A65-718955D7F14F}"/>
              </a:ext>
            </a:extLst>
          </p:cNvPr>
          <p:cNvSpPr>
            <a:spLocks noGrp="1"/>
          </p:cNvSpPr>
          <p:nvPr>
            <p:ph sz="half" idx="2"/>
          </p:nvPr>
        </p:nvSpPr>
        <p:spPr>
          <a:xfrm>
            <a:off x="839788" y="2505075"/>
            <a:ext cx="5157787"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a16="http://schemas.microsoft.com/office/drawing/2014/main" id="{B7CD480D-F217-A46A-BD84-1684CD20F1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Espaço Reservado para Conteúdo 5">
            <a:extLst>
              <a:ext uri="{FF2B5EF4-FFF2-40B4-BE49-F238E27FC236}">
                <a16:creationId xmlns:a16="http://schemas.microsoft.com/office/drawing/2014/main" id="{6D1948CC-FD71-467D-520D-F306EF48AF3E}"/>
              </a:ext>
            </a:extLst>
          </p:cNvPr>
          <p:cNvSpPr>
            <a:spLocks noGrp="1"/>
          </p:cNvSpPr>
          <p:nvPr>
            <p:ph sz="quarter" idx="4"/>
          </p:nvPr>
        </p:nvSpPr>
        <p:spPr>
          <a:xfrm>
            <a:off x="6172200" y="2505075"/>
            <a:ext cx="5183188"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a:extLst>
              <a:ext uri="{FF2B5EF4-FFF2-40B4-BE49-F238E27FC236}">
                <a16:creationId xmlns:a16="http://schemas.microsoft.com/office/drawing/2014/main" id="{E511EEB0-D35F-9AAE-E8EE-EC6B7A0605AC}"/>
              </a:ext>
            </a:extLst>
          </p:cNvPr>
          <p:cNvSpPr>
            <a:spLocks noGrp="1"/>
          </p:cNvSpPr>
          <p:nvPr>
            <p:ph type="dt" sz="half" idx="10"/>
          </p:nvPr>
        </p:nvSpPr>
        <p:spPr/>
        <p:txBody>
          <a:bodyPr/>
          <a:lstStyle/>
          <a:p>
            <a:fld id="{44F63B3E-79CF-0442-ADA4-51B7E4A7D871}" type="datetimeFigureOut">
              <a:rPr lang="pt-BR" smtClean="0"/>
              <a:t>11/03/2025</a:t>
            </a:fld>
            <a:endParaRPr lang="pt-BR"/>
          </a:p>
        </p:txBody>
      </p:sp>
      <p:sp>
        <p:nvSpPr>
          <p:cNvPr id="8" name="Espaço Reservado para Rodapé 7">
            <a:extLst>
              <a:ext uri="{FF2B5EF4-FFF2-40B4-BE49-F238E27FC236}">
                <a16:creationId xmlns:a16="http://schemas.microsoft.com/office/drawing/2014/main" id="{53D4957A-E45A-A076-A3AC-82CA8BCE2988}"/>
              </a:ext>
            </a:extLst>
          </p:cNvPr>
          <p:cNvSpPr>
            <a:spLocks noGrp="1"/>
          </p:cNvSpPr>
          <p:nvPr>
            <p:ph type="ftr" sz="quarter" idx="11"/>
          </p:nvPr>
        </p:nvSpPr>
        <p:spPr/>
        <p:txBody>
          <a:bodyPr/>
          <a:lstStyle/>
          <a:p>
            <a:endParaRPr lang="pt-BR"/>
          </a:p>
        </p:txBody>
      </p:sp>
      <p:sp>
        <p:nvSpPr>
          <p:cNvPr id="9" name="Espaço Reservado para Número de Slide 8">
            <a:extLst>
              <a:ext uri="{FF2B5EF4-FFF2-40B4-BE49-F238E27FC236}">
                <a16:creationId xmlns:a16="http://schemas.microsoft.com/office/drawing/2014/main" id="{983C1FC9-D438-1D94-4C2B-1687240E0288}"/>
              </a:ext>
            </a:extLst>
          </p:cNvPr>
          <p:cNvSpPr>
            <a:spLocks noGrp="1"/>
          </p:cNvSpPr>
          <p:nvPr>
            <p:ph type="sldNum" sz="quarter" idx="12"/>
          </p:nvPr>
        </p:nvSpPr>
        <p:spPr/>
        <p:txBody>
          <a:bodyPr/>
          <a:lstStyle/>
          <a:p>
            <a:fld id="{542ACA99-D7AE-B745-91E1-8D30CF3F1A9A}" type="slidenum">
              <a:rPr lang="pt-BR" smtClean="0"/>
              <a:t>‹nº›</a:t>
            </a:fld>
            <a:endParaRPr lang="pt-BR"/>
          </a:p>
        </p:txBody>
      </p:sp>
    </p:spTree>
    <p:extLst>
      <p:ext uri="{BB962C8B-B14F-4D97-AF65-F5344CB8AC3E}">
        <p14:creationId xmlns:p14="http://schemas.microsoft.com/office/powerpoint/2010/main" val="3379935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F5DD204-9F4E-1F3C-4AAB-7CA594CE1AE5}"/>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a16="http://schemas.microsoft.com/office/drawing/2014/main" id="{0D750C38-BACB-C8B5-95BC-B81E6B6718BF}"/>
              </a:ext>
            </a:extLst>
          </p:cNvPr>
          <p:cNvSpPr>
            <a:spLocks noGrp="1"/>
          </p:cNvSpPr>
          <p:nvPr>
            <p:ph type="dt" sz="half" idx="10"/>
          </p:nvPr>
        </p:nvSpPr>
        <p:spPr/>
        <p:txBody>
          <a:bodyPr/>
          <a:lstStyle/>
          <a:p>
            <a:fld id="{44F63B3E-79CF-0442-ADA4-51B7E4A7D871}" type="datetimeFigureOut">
              <a:rPr lang="pt-BR" smtClean="0"/>
              <a:t>11/03/2025</a:t>
            </a:fld>
            <a:endParaRPr lang="pt-BR"/>
          </a:p>
        </p:txBody>
      </p:sp>
      <p:sp>
        <p:nvSpPr>
          <p:cNvPr id="4" name="Espaço Reservado para Rodapé 3">
            <a:extLst>
              <a:ext uri="{FF2B5EF4-FFF2-40B4-BE49-F238E27FC236}">
                <a16:creationId xmlns:a16="http://schemas.microsoft.com/office/drawing/2014/main" id="{82B78800-0B3A-5173-2568-7B9EFC5AB4BC}"/>
              </a:ext>
            </a:extLst>
          </p:cNvPr>
          <p:cNvSpPr>
            <a:spLocks noGrp="1"/>
          </p:cNvSpPr>
          <p:nvPr>
            <p:ph type="ftr" sz="quarter" idx="11"/>
          </p:nvPr>
        </p:nvSpPr>
        <p:spPr/>
        <p:txBody>
          <a:bodyPr/>
          <a:lstStyle/>
          <a:p>
            <a:endParaRPr lang="pt-BR"/>
          </a:p>
        </p:txBody>
      </p:sp>
      <p:sp>
        <p:nvSpPr>
          <p:cNvPr id="5" name="Espaço Reservado para Número de Slide 4">
            <a:extLst>
              <a:ext uri="{FF2B5EF4-FFF2-40B4-BE49-F238E27FC236}">
                <a16:creationId xmlns:a16="http://schemas.microsoft.com/office/drawing/2014/main" id="{D0C3FC66-1333-FDBE-3D1C-D5CB95757945}"/>
              </a:ext>
            </a:extLst>
          </p:cNvPr>
          <p:cNvSpPr>
            <a:spLocks noGrp="1"/>
          </p:cNvSpPr>
          <p:nvPr>
            <p:ph type="sldNum" sz="quarter" idx="12"/>
          </p:nvPr>
        </p:nvSpPr>
        <p:spPr/>
        <p:txBody>
          <a:bodyPr/>
          <a:lstStyle/>
          <a:p>
            <a:fld id="{542ACA99-D7AE-B745-91E1-8D30CF3F1A9A}" type="slidenum">
              <a:rPr lang="pt-BR" smtClean="0"/>
              <a:t>‹nº›</a:t>
            </a:fld>
            <a:endParaRPr lang="pt-BR"/>
          </a:p>
        </p:txBody>
      </p:sp>
    </p:spTree>
    <p:extLst>
      <p:ext uri="{BB962C8B-B14F-4D97-AF65-F5344CB8AC3E}">
        <p14:creationId xmlns:p14="http://schemas.microsoft.com/office/powerpoint/2010/main" val="60640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AA84B1BA-1316-7A76-3AD1-76428B1B2699}"/>
              </a:ext>
            </a:extLst>
          </p:cNvPr>
          <p:cNvSpPr>
            <a:spLocks noGrp="1"/>
          </p:cNvSpPr>
          <p:nvPr>
            <p:ph type="dt" sz="half" idx="10"/>
          </p:nvPr>
        </p:nvSpPr>
        <p:spPr/>
        <p:txBody>
          <a:bodyPr/>
          <a:lstStyle/>
          <a:p>
            <a:fld id="{44F63B3E-79CF-0442-ADA4-51B7E4A7D871}" type="datetimeFigureOut">
              <a:rPr lang="pt-BR" smtClean="0"/>
              <a:t>11/03/2025</a:t>
            </a:fld>
            <a:endParaRPr lang="pt-BR"/>
          </a:p>
        </p:txBody>
      </p:sp>
      <p:sp>
        <p:nvSpPr>
          <p:cNvPr id="3" name="Espaço Reservado para Rodapé 2">
            <a:extLst>
              <a:ext uri="{FF2B5EF4-FFF2-40B4-BE49-F238E27FC236}">
                <a16:creationId xmlns:a16="http://schemas.microsoft.com/office/drawing/2014/main" id="{338D818C-864B-4124-66E0-39A77A29DF69}"/>
              </a:ext>
            </a:extLst>
          </p:cNvPr>
          <p:cNvSpPr>
            <a:spLocks noGrp="1"/>
          </p:cNvSpPr>
          <p:nvPr>
            <p:ph type="ftr" sz="quarter" idx="11"/>
          </p:nvPr>
        </p:nvSpPr>
        <p:spPr/>
        <p:txBody>
          <a:bodyPr/>
          <a:lstStyle/>
          <a:p>
            <a:endParaRPr lang="pt-BR"/>
          </a:p>
        </p:txBody>
      </p:sp>
      <p:sp>
        <p:nvSpPr>
          <p:cNvPr id="4" name="Espaço Reservado para Número de Slide 3">
            <a:extLst>
              <a:ext uri="{FF2B5EF4-FFF2-40B4-BE49-F238E27FC236}">
                <a16:creationId xmlns:a16="http://schemas.microsoft.com/office/drawing/2014/main" id="{343A8E44-E6DB-3EE1-B1F6-8477768C75C2}"/>
              </a:ext>
            </a:extLst>
          </p:cNvPr>
          <p:cNvSpPr>
            <a:spLocks noGrp="1"/>
          </p:cNvSpPr>
          <p:nvPr>
            <p:ph type="sldNum" sz="quarter" idx="12"/>
          </p:nvPr>
        </p:nvSpPr>
        <p:spPr/>
        <p:txBody>
          <a:bodyPr/>
          <a:lstStyle/>
          <a:p>
            <a:fld id="{542ACA99-D7AE-B745-91E1-8D30CF3F1A9A}" type="slidenum">
              <a:rPr lang="pt-BR" smtClean="0"/>
              <a:t>‹nº›</a:t>
            </a:fld>
            <a:endParaRPr lang="pt-BR"/>
          </a:p>
        </p:txBody>
      </p:sp>
    </p:spTree>
    <p:extLst>
      <p:ext uri="{BB962C8B-B14F-4D97-AF65-F5344CB8AC3E}">
        <p14:creationId xmlns:p14="http://schemas.microsoft.com/office/powerpoint/2010/main" val="2196477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BCC1D79-86A4-77A6-948D-45731811BBF3}"/>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a:extLst>
              <a:ext uri="{FF2B5EF4-FFF2-40B4-BE49-F238E27FC236}">
                <a16:creationId xmlns:a16="http://schemas.microsoft.com/office/drawing/2014/main" id="{94F0CAB5-721A-4532-F35F-9A8DAFBE12C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a16="http://schemas.microsoft.com/office/drawing/2014/main" id="{285C0F96-5F6F-229D-257E-AAA0BA0F45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EF256983-C56A-2160-4A09-11C9BD6F2ABB}"/>
              </a:ext>
            </a:extLst>
          </p:cNvPr>
          <p:cNvSpPr>
            <a:spLocks noGrp="1"/>
          </p:cNvSpPr>
          <p:nvPr>
            <p:ph type="dt" sz="half" idx="10"/>
          </p:nvPr>
        </p:nvSpPr>
        <p:spPr/>
        <p:txBody>
          <a:bodyPr/>
          <a:lstStyle/>
          <a:p>
            <a:fld id="{44F63B3E-79CF-0442-ADA4-51B7E4A7D871}" type="datetimeFigureOut">
              <a:rPr lang="pt-BR" smtClean="0"/>
              <a:t>11/03/2025</a:t>
            </a:fld>
            <a:endParaRPr lang="pt-BR"/>
          </a:p>
        </p:txBody>
      </p:sp>
      <p:sp>
        <p:nvSpPr>
          <p:cNvPr id="6" name="Espaço Reservado para Rodapé 5">
            <a:extLst>
              <a:ext uri="{FF2B5EF4-FFF2-40B4-BE49-F238E27FC236}">
                <a16:creationId xmlns:a16="http://schemas.microsoft.com/office/drawing/2014/main" id="{4602F1B5-38C8-E8CA-F3B0-912CFE27E394}"/>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4155CA35-080E-7CCE-CFF6-5EC5E4FFDBFE}"/>
              </a:ext>
            </a:extLst>
          </p:cNvPr>
          <p:cNvSpPr>
            <a:spLocks noGrp="1"/>
          </p:cNvSpPr>
          <p:nvPr>
            <p:ph type="sldNum" sz="quarter" idx="12"/>
          </p:nvPr>
        </p:nvSpPr>
        <p:spPr/>
        <p:txBody>
          <a:bodyPr/>
          <a:lstStyle/>
          <a:p>
            <a:fld id="{542ACA99-D7AE-B745-91E1-8D30CF3F1A9A}" type="slidenum">
              <a:rPr lang="pt-BR" smtClean="0"/>
              <a:t>‹nº›</a:t>
            </a:fld>
            <a:endParaRPr lang="pt-BR"/>
          </a:p>
        </p:txBody>
      </p:sp>
    </p:spTree>
    <p:extLst>
      <p:ext uri="{BB962C8B-B14F-4D97-AF65-F5344CB8AC3E}">
        <p14:creationId xmlns:p14="http://schemas.microsoft.com/office/powerpoint/2010/main" val="5387800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964BF0-ACFC-DA23-F889-E221363E64B5}"/>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a:extLst>
              <a:ext uri="{FF2B5EF4-FFF2-40B4-BE49-F238E27FC236}">
                <a16:creationId xmlns:a16="http://schemas.microsoft.com/office/drawing/2014/main" id="{947E2AE6-63EA-56C2-5DB0-28F17B3B097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a:extLst>
              <a:ext uri="{FF2B5EF4-FFF2-40B4-BE49-F238E27FC236}">
                <a16:creationId xmlns:a16="http://schemas.microsoft.com/office/drawing/2014/main" id="{89A4FF19-09B4-5EF1-7231-AB58AAF0C9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BA8BA0BF-EB55-770E-8B05-E97764511775}"/>
              </a:ext>
            </a:extLst>
          </p:cNvPr>
          <p:cNvSpPr>
            <a:spLocks noGrp="1"/>
          </p:cNvSpPr>
          <p:nvPr>
            <p:ph type="dt" sz="half" idx="10"/>
          </p:nvPr>
        </p:nvSpPr>
        <p:spPr/>
        <p:txBody>
          <a:bodyPr/>
          <a:lstStyle/>
          <a:p>
            <a:fld id="{44F63B3E-79CF-0442-ADA4-51B7E4A7D871}" type="datetimeFigureOut">
              <a:rPr lang="pt-BR" smtClean="0"/>
              <a:t>11/03/2025</a:t>
            </a:fld>
            <a:endParaRPr lang="pt-BR"/>
          </a:p>
        </p:txBody>
      </p:sp>
      <p:sp>
        <p:nvSpPr>
          <p:cNvPr id="6" name="Espaço Reservado para Rodapé 5">
            <a:extLst>
              <a:ext uri="{FF2B5EF4-FFF2-40B4-BE49-F238E27FC236}">
                <a16:creationId xmlns:a16="http://schemas.microsoft.com/office/drawing/2014/main" id="{E923C031-75D2-5757-6A62-5432D5D08347}"/>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4E3A8A8A-6DC7-A151-2041-442BE1AC4407}"/>
              </a:ext>
            </a:extLst>
          </p:cNvPr>
          <p:cNvSpPr>
            <a:spLocks noGrp="1"/>
          </p:cNvSpPr>
          <p:nvPr>
            <p:ph type="sldNum" sz="quarter" idx="12"/>
          </p:nvPr>
        </p:nvSpPr>
        <p:spPr/>
        <p:txBody>
          <a:bodyPr/>
          <a:lstStyle/>
          <a:p>
            <a:fld id="{542ACA99-D7AE-B745-91E1-8D30CF3F1A9A}" type="slidenum">
              <a:rPr lang="pt-BR" smtClean="0"/>
              <a:t>‹nº›</a:t>
            </a:fld>
            <a:endParaRPr lang="pt-BR"/>
          </a:p>
        </p:txBody>
      </p:sp>
    </p:spTree>
    <p:extLst>
      <p:ext uri="{BB962C8B-B14F-4D97-AF65-F5344CB8AC3E}">
        <p14:creationId xmlns:p14="http://schemas.microsoft.com/office/powerpoint/2010/main" val="21429267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53737B8F-CFCA-9416-EE75-C97FB5FF5CF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id="{5766C7C4-E4B2-AB59-EB66-F114C4854A4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E7B0F595-6B1F-67E7-46EC-76A7EED174E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4F63B3E-79CF-0442-ADA4-51B7E4A7D871}" type="datetimeFigureOut">
              <a:rPr lang="pt-BR" smtClean="0"/>
              <a:t>11/03/2025</a:t>
            </a:fld>
            <a:endParaRPr lang="pt-BR"/>
          </a:p>
        </p:txBody>
      </p:sp>
      <p:sp>
        <p:nvSpPr>
          <p:cNvPr id="5" name="Espaço Reservado para Rodapé 4">
            <a:extLst>
              <a:ext uri="{FF2B5EF4-FFF2-40B4-BE49-F238E27FC236}">
                <a16:creationId xmlns:a16="http://schemas.microsoft.com/office/drawing/2014/main" id="{D10A2DB0-8104-8EC5-BE2C-377BD95FC31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pt-BR"/>
          </a:p>
        </p:txBody>
      </p:sp>
      <p:sp>
        <p:nvSpPr>
          <p:cNvPr id="6" name="Espaço Reservado para Número de Slide 5">
            <a:extLst>
              <a:ext uri="{FF2B5EF4-FFF2-40B4-BE49-F238E27FC236}">
                <a16:creationId xmlns:a16="http://schemas.microsoft.com/office/drawing/2014/main" id="{B20E12F6-0E8B-7A1D-3480-11B85ECA645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42ACA99-D7AE-B745-91E1-8D30CF3F1A9A}" type="slidenum">
              <a:rPr lang="pt-BR" smtClean="0"/>
              <a:t>‹nº›</a:t>
            </a:fld>
            <a:endParaRPr lang="pt-BR"/>
          </a:p>
        </p:txBody>
      </p:sp>
    </p:spTree>
    <p:extLst>
      <p:ext uri="{BB962C8B-B14F-4D97-AF65-F5344CB8AC3E}">
        <p14:creationId xmlns:p14="http://schemas.microsoft.com/office/powerpoint/2010/main" val="4239138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iologia celular: o que estuda, importância e tipos de células">
            <a:extLst>
              <a:ext uri="{FF2B5EF4-FFF2-40B4-BE49-F238E27FC236}">
                <a16:creationId xmlns:a16="http://schemas.microsoft.com/office/drawing/2014/main" id="{D49B863C-E32D-95D0-AE3A-2BE33A97C8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CaixaDeTexto 3">
            <a:extLst>
              <a:ext uri="{FF2B5EF4-FFF2-40B4-BE49-F238E27FC236}">
                <a16:creationId xmlns:a16="http://schemas.microsoft.com/office/drawing/2014/main" id="{7AF1E1B0-F063-4549-1FEB-550C0A24BD00}"/>
              </a:ext>
            </a:extLst>
          </p:cNvPr>
          <p:cNvSpPr txBox="1"/>
          <p:nvPr/>
        </p:nvSpPr>
        <p:spPr>
          <a:xfrm>
            <a:off x="256478" y="174223"/>
            <a:ext cx="11742234" cy="1661993"/>
          </a:xfrm>
          <a:custGeom>
            <a:avLst/>
            <a:gdLst>
              <a:gd name="connsiteX0" fmla="*/ 0 w 11742234"/>
              <a:gd name="connsiteY0" fmla="*/ 0 h 1661993"/>
              <a:gd name="connsiteX1" fmla="*/ 704534 w 11742234"/>
              <a:gd name="connsiteY1" fmla="*/ 0 h 1661993"/>
              <a:gd name="connsiteX2" fmla="*/ 1409068 w 11742234"/>
              <a:gd name="connsiteY2" fmla="*/ 0 h 1661993"/>
              <a:gd name="connsiteX3" fmla="*/ 2113602 w 11742234"/>
              <a:gd name="connsiteY3" fmla="*/ 0 h 1661993"/>
              <a:gd name="connsiteX4" fmla="*/ 2818136 w 11742234"/>
              <a:gd name="connsiteY4" fmla="*/ 0 h 1661993"/>
              <a:gd name="connsiteX5" fmla="*/ 3640093 w 11742234"/>
              <a:gd name="connsiteY5" fmla="*/ 0 h 1661993"/>
              <a:gd name="connsiteX6" fmla="*/ 4227204 w 11742234"/>
              <a:gd name="connsiteY6" fmla="*/ 0 h 1661993"/>
              <a:gd name="connsiteX7" fmla="*/ 4931738 w 11742234"/>
              <a:gd name="connsiteY7" fmla="*/ 0 h 1661993"/>
              <a:gd name="connsiteX8" fmla="*/ 5518850 w 11742234"/>
              <a:gd name="connsiteY8" fmla="*/ 0 h 1661993"/>
              <a:gd name="connsiteX9" fmla="*/ 6105962 w 11742234"/>
              <a:gd name="connsiteY9" fmla="*/ 0 h 1661993"/>
              <a:gd name="connsiteX10" fmla="*/ 6693073 w 11742234"/>
              <a:gd name="connsiteY10" fmla="*/ 0 h 1661993"/>
              <a:gd name="connsiteX11" fmla="*/ 6927918 w 11742234"/>
              <a:gd name="connsiteY11" fmla="*/ 0 h 1661993"/>
              <a:gd name="connsiteX12" fmla="*/ 7632452 w 11742234"/>
              <a:gd name="connsiteY12" fmla="*/ 0 h 1661993"/>
              <a:gd name="connsiteX13" fmla="*/ 7867297 w 11742234"/>
              <a:gd name="connsiteY13" fmla="*/ 0 h 1661993"/>
              <a:gd name="connsiteX14" fmla="*/ 8454408 w 11742234"/>
              <a:gd name="connsiteY14" fmla="*/ 0 h 1661993"/>
              <a:gd name="connsiteX15" fmla="*/ 9276365 w 11742234"/>
              <a:gd name="connsiteY15" fmla="*/ 0 h 1661993"/>
              <a:gd name="connsiteX16" fmla="*/ 10098321 w 11742234"/>
              <a:gd name="connsiteY16" fmla="*/ 0 h 1661993"/>
              <a:gd name="connsiteX17" fmla="*/ 10802855 w 11742234"/>
              <a:gd name="connsiteY17" fmla="*/ 0 h 1661993"/>
              <a:gd name="connsiteX18" fmla="*/ 11742234 w 11742234"/>
              <a:gd name="connsiteY18" fmla="*/ 0 h 1661993"/>
              <a:gd name="connsiteX19" fmla="*/ 11742234 w 11742234"/>
              <a:gd name="connsiteY19" fmla="*/ 504138 h 1661993"/>
              <a:gd name="connsiteX20" fmla="*/ 11742234 w 11742234"/>
              <a:gd name="connsiteY20" fmla="*/ 1058136 h 1661993"/>
              <a:gd name="connsiteX21" fmla="*/ 11742234 w 11742234"/>
              <a:gd name="connsiteY21" fmla="*/ 1661993 h 1661993"/>
              <a:gd name="connsiteX22" fmla="*/ 11272545 w 11742234"/>
              <a:gd name="connsiteY22" fmla="*/ 1661993 h 1661993"/>
              <a:gd name="connsiteX23" fmla="*/ 10685433 w 11742234"/>
              <a:gd name="connsiteY23" fmla="*/ 1661993 h 1661993"/>
              <a:gd name="connsiteX24" fmla="*/ 9863477 w 11742234"/>
              <a:gd name="connsiteY24" fmla="*/ 1661993 h 1661993"/>
              <a:gd name="connsiteX25" fmla="*/ 9276365 w 11742234"/>
              <a:gd name="connsiteY25" fmla="*/ 1661993 h 1661993"/>
              <a:gd name="connsiteX26" fmla="*/ 8571831 w 11742234"/>
              <a:gd name="connsiteY26" fmla="*/ 1661993 h 1661993"/>
              <a:gd name="connsiteX27" fmla="*/ 8336986 w 11742234"/>
              <a:gd name="connsiteY27" fmla="*/ 1661993 h 1661993"/>
              <a:gd name="connsiteX28" fmla="*/ 7515030 w 11742234"/>
              <a:gd name="connsiteY28" fmla="*/ 1661993 h 1661993"/>
              <a:gd name="connsiteX29" fmla="*/ 7045340 w 11742234"/>
              <a:gd name="connsiteY29" fmla="*/ 1661993 h 1661993"/>
              <a:gd name="connsiteX30" fmla="*/ 6340806 w 11742234"/>
              <a:gd name="connsiteY30" fmla="*/ 1661993 h 1661993"/>
              <a:gd name="connsiteX31" fmla="*/ 6105962 w 11742234"/>
              <a:gd name="connsiteY31" fmla="*/ 1661993 h 1661993"/>
              <a:gd name="connsiteX32" fmla="*/ 5284005 w 11742234"/>
              <a:gd name="connsiteY32" fmla="*/ 1661993 h 1661993"/>
              <a:gd name="connsiteX33" fmla="*/ 4814316 w 11742234"/>
              <a:gd name="connsiteY33" fmla="*/ 1661993 h 1661993"/>
              <a:gd name="connsiteX34" fmla="*/ 4227204 w 11742234"/>
              <a:gd name="connsiteY34" fmla="*/ 1661993 h 1661993"/>
              <a:gd name="connsiteX35" fmla="*/ 3874937 w 11742234"/>
              <a:gd name="connsiteY35" fmla="*/ 1661993 h 1661993"/>
              <a:gd name="connsiteX36" fmla="*/ 3170403 w 11742234"/>
              <a:gd name="connsiteY36" fmla="*/ 1661993 h 1661993"/>
              <a:gd name="connsiteX37" fmla="*/ 2348447 w 11742234"/>
              <a:gd name="connsiteY37" fmla="*/ 1661993 h 1661993"/>
              <a:gd name="connsiteX38" fmla="*/ 1878757 w 11742234"/>
              <a:gd name="connsiteY38" fmla="*/ 1661993 h 1661993"/>
              <a:gd name="connsiteX39" fmla="*/ 1056801 w 11742234"/>
              <a:gd name="connsiteY39" fmla="*/ 1661993 h 1661993"/>
              <a:gd name="connsiteX40" fmla="*/ 0 w 11742234"/>
              <a:gd name="connsiteY40" fmla="*/ 1661993 h 1661993"/>
              <a:gd name="connsiteX41" fmla="*/ 0 w 11742234"/>
              <a:gd name="connsiteY41" fmla="*/ 1074755 h 1661993"/>
              <a:gd name="connsiteX42" fmla="*/ 0 w 11742234"/>
              <a:gd name="connsiteY42" fmla="*/ 504138 h 1661993"/>
              <a:gd name="connsiteX43" fmla="*/ 0 w 11742234"/>
              <a:gd name="connsiteY43" fmla="*/ 0 h 1661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1742234" h="1661993" fill="none" extrusionOk="0">
                <a:moveTo>
                  <a:pt x="0" y="0"/>
                </a:moveTo>
                <a:cubicBezTo>
                  <a:pt x="254890" y="-1284"/>
                  <a:pt x="442625" y="9593"/>
                  <a:pt x="704534" y="0"/>
                </a:cubicBezTo>
                <a:cubicBezTo>
                  <a:pt x="966443" y="-9593"/>
                  <a:pt x="1131799" y="15026"/>
                  <a:pt x="1409068" y="0"/>
                </a:cubicBezTo>
                <a:cubicBezTo>
                  <a:pt x="1686337" y="-15026"/>
                  <a:pt x="1883388" y="42267"/>
                  <a:pt x="2113602" y="0"/>
                </a:cubicBezTo>
                <a:cubicBezTo>
                  <a:pt x="2343816" y="-42267"/>
                  <a:pt x="2548633" y="21831"/>
                  <a:pt x="2818136" y="0"/>
                </a:cubicBezTo>
                <a:cubicBezTo>
                  <a:pt x="3087639" y="-21831"/>
                  <a:pt x="3275787" y="44528"/>
                  <a:pt x="3640093" y="0"/>
                </a:cubicBezTo>
                <a:cubicBezTo>
                  <a:pt x="4004399" y="-44528"/>
                  <a:pt x="4021477" y="13463"/>
                  <a:pt x="4227204" y="0"/>
                </a:cubicBezTo>
                <a:cubicBezTo>
                  <a:pt x="4432931" y="-13463"/>
                  <a:pt x="4609537" y="36585"/>
                  <a:pt x="4931738" y="0"/>
                </a:cubicBezTo>
                <a:cubicBezTo>
                  <a:pt x="5253939" y="-36585"/>
                  <a:pt x="5255659" y="33997"/>
                  <a:pt x="5518850" y="0"/>
                </a:cubicBezTo>
                <a:cubicBezTo>
                  <a:pt x="5782041" y="-33997"/>
                  <a:pt x="5962792" y="39345"/>
                  <a:pt x="6105962" y="0"/>
                </a:cubicBezTo>
                <a:cubicBezTo>
                  <a:pt x="6249132" y="-39345"/>
                  <a:pt x="6544881" y="13234"/>
                  <a:pt x="6693073" y="0"/>
                </a:cubicBezTo>
                <a:cubicBezTo>
                  <a:pt x="6841265" y="-13234"/>
                  <a:pt x="6869404" y="20795"/>
                  <a:pt x="6927918" y="0"/>
                </a:cubicBezTo>
                <a:cubicBezTo>
                  <a:pt x="6986432" y="-20795"/>
                  <a:pt x="7298687" y="10298"/>
                  <a:pt x="7632452" y="0"/>
                </a:cubicBezTo>
                <a:cubicBezTo>
                  <a:pt x="7966217" y="-10298"/>
                  <a:pt x="7759292" y="24914"/>
                  <a:pt x="7867297" y="0"/>
                </a:cubicBezTo>
                <a:cubicBezTo>
                  <a:pt x="7975303" y="-24914"/>
                  <a:pt x="8306042" y="20560"/>
                  <a:pt x="8454408" y="0"/>
                </a:cubicBezTo>
                <a:cubicBezTo>
                  <a:pt x="8602774" y="-20560"/>
                  <a:pt x="9091630" y="96207"/>
                  <a:pt x="9276365" y="0"/>
                </a:cubicBezTo>
                <a:cubicBezTo>
                  <a:pt x="9461100" y="-96207"/>
                  <a:pt x="9788084" y="68281"/>
                  <a:pt x="10098321" y="0"/>
                </a:cubicBezTo>
                <a:cubicBezTo>
                  <a:pt x="10408558" y="-68281"/>
                  <a:pt x="10548209" y="4988"/>
                  <a:pt x="10802855" y="0"/>
                </a:cubicBezTo>
                <a:cubicBezTo>
                  <a:pt x="11057501" y="-4988"/>
                  <a:pt x="11512906" y="106370"/>
                  <a:pt x="11742234" y="0"/>
                </a:cubicBezTo>
                <a:cubicBezTo>
                  <a:pt x="11790466" y="186560"/>
                  <a:pt x="11718273" y="351890"/>
                  <a:pt x="11742234" y="504138"/>
                </a:cubicBezTo>
                <a:cubicBezTo>
                  <a:pt x="11766195" y="656386"/>
                  <a:pt x="11730263" y="798908"/>
                  <a:pt x="11742234" y="1058136"/>
                </a:cubicBezTo>
                <a:cubicBezTo>
                  <a:pt x="11754205" y="1317364"/>
                  <a:pt x="11702193" y="1480523"/>
                  <a:pt x="11742234" y="1661993"/>
                </a:cubicBezTo>
                <a:cubicBezTo>
                  <a:pt x="11599797" y="1668999"/>
                  <a:pt x="11496425" y="1656813"/>
                  <a:pt x="11272545" y="1661993"/>
                </a:cubicBezTo>
                <a:cubicBezTo>
                  <a:pt x="11048665" y="1667173"/>
                  <a:pt x="10893185" y="1605460"/>
                  <a:pt x="10685433" y="1661993"/>
                </a:cubicBezTo>
                <a:cubicBezTo>
                  <a:pt x="10477681" y="1718526"/>
                  <a:pt x="10257978" y="1564860"/>
                  <a:pt x="9863477" y="1661993"/>
                </a:cubicBezTo>
                <a:cubicBezTo>
                  <a:pt x="9468976" y="1759126"/>
                  <a:pt x="9431264" y="1625976"/>
                  <a:pt x="9276365" y="1661993"/>
                </a:cubicBezTo>
                <a:cubicBezTo>
                  <a:pt x="9121466" y="1698010"/>
                  <a:pt x="8748657" y="1612141"/>
                  <a:pt x="8571831" y="1661993"/>
                </a:cubicBezTo>
                <a:cubicBezTo>
                  <a:pt x="8395005" y="1711845"/>
                  <a:pt x="8453590" y="1648667"/>
                  <a:pt x="8336986" y="1661993"/>
                </a:cubicBezTo>
                <a:cubicBezTo>
                  <a:pt x="8220382" y="1675319"/>
                  <a:pt x="7680941" y="1600546"/>
                  <a:pt x="7515030" y="1661993"/>
                </a:cubicBezTo>
                <a:cubicBezTo>
                  <a:pt x="7349119" y="1723440"/>
                  <a:pt x="7243912" y="1606113"/>
                  <a:pt x="7045340" y="1661993"/>
                </a:cubicBezTo>
                <a:cubicBezTo>
                  <a:pt x="6846768" y="1717873"/>
                  <a:pt x="6551594" y="1606122"/>
                  <a:pt x="6340806" y="1661993"/>
                </a:cubicBezTo>
                <a:cubicBezTo>
                  <a:pt x="6130018" y="1717864"/>
                  <a:pt x="6167284" y="1640474"/>
                  <a:pt x="6105962" y="1661993"/>
                </a:cubicBezTo>
                <a:cubicBezTo>
                  <a:pt x="6044640" y="1683512"/>
                  <a:pt x="5620241" y="1609476"/>
                  <a:pt x="5284005" y="1661993"/>
                </a:cubicBezTo>
                <a:cubicBezTo>
                  <a:pt x="4947769" y="1714510"/>
                  <a:pt x="5043957" y="1638585"/>
                  <a:pt x="4814316" y="1661993"/>
                </a:cubicBezTo>
                <a:cubicBezTo>
                  <a:pt x="4584675" y="1685401"/>
                  <a:pt x="4492343" y="1651299"/>
                  <a:pt x="4227204" y="1661993"/>
                </a:cubicBezTo>
                <a:cubicBezTo>
                  <a:pt x="3962065" y="1672687"/>
                  <a:pt x="4028409" y="1652347"/>
                  <a:pt x="3874937" y="1661993"/>
                </a:cubicBezTo>
                <a:cubicBezTo>
                  <a:pt x="3721465" y="1671639"/>
                  <a:pt x="3514818" y="1637956"/>
                  <a:pt x="3170403" y="1661993"/>
                </a:cubicBezTo>
                <a:cubicBezTo>
                  <a:pt x="2825988" y="1686030"/>
                  <a:pt x="2547582" y="1569782"/>
                  <a:pt x="2348447" y="1661993"/>
                </a:cubicBezTo>
                <a:cubicBezTo>
                  <a:pt x="2149312" y="1754204"/>
                  <a:pt x="2084021" y="1606015"/>
                  <a:pt x="1878757" y="1661993"/>
                </a:cubicBezTo>
                <a:cubicBezTo>
                  <a:pt x="1673493" y="1717971"/>
                  <a:pt x="1337384" y="1639831"/>
                  <a:pt x="1056801" y="1661993"/>
                </a:cubicBezTo>
                <a:cubicBezTo>
                  <a:pt x="776218" y="1684155"/>
                  <a:pt x="453525" y="1622958"/>
                  <a:pt x="0" y="1661993"/>
                </a:cubicBezTo>
                <a:cubicBezTo>
                  <a:pt x="-11043" y="1405778"/>
                  <a:pt x="12299" y="1236993"/>
                  <a:pt x="0" y="1074755"/>
                </a:cubicBezTo>
                <a:cubicBezTo>
                  <a:pt x="-12299" y="912517"/>
                  <a:pt x="11137" y="632636"/>
                  <a:pt x="0" y="504138"/>
                </a:cubicBezTo>
                <a:cubicBezTo>
                  <a:pt x="-11137" y="375640"/>
                  <a:pt x="39501" y="246799"/>
                  <a:pt x="0" y="0"/>
                </a:cubicBezTo>
                <a:close/>
              </a:path>
              <a:path w="11742234" h="1661993" stroke="0" extrusionOk="0">
                <a:moveTo>
                  <a:pt x="0" y="0"/>
                </a:moveTo>
                <a:cubicBezTo>
                  <a:pt x="104899" y="-31174"/>
                  <a:pt x="255922" y="16940"/>
                  <a:pt x="469689" y="0"/>
                </a:cubicBezTo>
                <a:cubicBezTo>
                  <a:pt x="683456" y="-16940"/>
                  <a:pt x="632265" y="27262"/>
                  <a:pt x="704534" y="0"/>
                </a:cubicBezTo>
                <a:cubicBezTo>
                  <a:pt x="776803" y="-27262"/>
                  <a:pt x="1260437" y="51993"/>
                  <a:pt x="1526490" y="0"/>
                </a:cubicBezTo>
                <a:cubicBezTo>
                  <a:pt x="1792543" y="-51993"/>
                  <a:pt x="1873632" y="37244"/>
                  <a:pt x="1996180" y="0"/>
                </a:cubicBezTo>
                <a:cubicBezTo>
                  <a:pt x="2118728" y="-37244"/>
                  <a:pt x="2309535" y="43779"/>
                  <a:pt x="2465869" y="0"/>
                </a:cubicBezTo>
                <a:cubicBezTo>
                  <a:pt x="2622203" y="-43779"/>
                  <a:pt x="3025105" y="73140"/>
                  <a:pt x="3287826" y="0"/>
                </a:cubicBezTo>
                <a:cubicBezTo>
                  <a:pt x="3550547" y="-73140"/>
                  <a:pt x="3473939" y="29893"/>
                  <a:pt x="3640093" y="0"/>
                </a:cubicBezTo>
                <a:cubicBezTo>
                  <a:pt x="3806247" y="-29893"/>
                  <a:pt x="4146467" y="92942"/>
                  <a:pt x="4462049" y="0"/>
                </a:cubicBezTo>
                <a:cubicBezTo>
                  <a:pt x="4777631" y="-92942"/>
                  <a:pt x="5119247" y="14205"/>
                  <a:pt x="5284005" y="0"/>
                </a:cubicBezTo>
                <a:cubicBezTo>
                  <a:pt x="5448763" y="-14205"/>
                  <a:pt x="5674368" y="27986"/>
                  <a:pt x="5871117" y="0"/>
                </a:cubicBezTo>
                <a:cubicBezTo>
                  <a:pt x="6067866" y="-27986"/>
                  <a:pt x="6437961" y="77488"/>
                  <a:pt x="6693073" y="0"/>
                </a:cubicBezTo>
                <a:cubicBezTo>
                  <a:pt x="6948185" y="-77488"/>
                  <a:pt x="6944253" y="52954"/>
                  <a:pt x="7162763" y="0"/>
                </a:cubicBezTo>
                <a:cubicBezTo>
                  <a:pt x="7381273" y="-52954"/>
                  <a:pt x="7443821" y="38154"/>
                  <a:pt x="7632452" y="0"/>
                </a:cubicBezTo>
                <a:cubicBezTo>
                  <a:pt x="7821083" y="-38154"/>
                  <a:pt x="8160063" y="18844"/>
                  <a:pt x="8336986" y="0"/>
                </a:cubicBezTo>
                <a:cubicBezTo>
                  <a:pt x="8513909" y="-18844"/>
                  <a:pt x="8574218" y="13133"/>
                  <a:pt x="8806676" y="0"/>
                </a:cubicBezTo>
                <a:cubicBezTo>
                  <a:pt x="9039134" y="-13133"/>
                  <a:pt x="9294385" y="92059"/>
                  <a:pt x="9628632" y="0"/>
                </a:cubicBezTo>
                <a:cubicBezTo>
                  <a:pt x="9962879" y="-92059"/>
                  <a:pt x="10231290" y="82807"/>
                  <a:pt x="10450588" y="0"/>
                </a:cubicBezTo>
                <a:cubicBezTo>
                  <a:pt x="10669886" y="-82807"/>
                  <a:pt x="10851032" y="67277"/>
                  <a:pt x="11037700" y="0"/>
                </a:cubicBezTo>
                <a:cubicBezTo>
                  <a:pt x="11224368" y="-67277"/>
                  <a:pt x="11477468" y="44669"/>
                  <a:pt x="11742234" y="0"/>
                </a:cubicBezTo>
                <a:cubicBezTo>
                  <a:pt x="11789583" y="137083"/>
                  <a:pt x="11719978" y="299274"/>
                  <a:pt x="11742234" y="504138"/>
                </a:cubicBezTo>
                <a:cubicBezTo>
                  <a:pt x="11764490" y="709002"/>
                  <a:pt x="11736277" y="798600"/>
                  <a:pt x="11742234" y="1024896"/>
                </a:cubicBezTo>
                <a:cubicBezTo>
                  <a:pt x="11748191" y="1251192"/>
                  <a:pt x="11695834" y="1499848"/>
                  <a:pt x="11742234" y="1661993"/>
                </a:cubicBezTo>
                <a:cubicBezTo>
                  <a:pt x="11620483" y="1700053"/>
                  <a:pt x="11407416" y="1640711"/>
                  <a:pt x="11272545" y="1661993"/>
                </a:cubicBezTo>
                <a:cubicBezTo>
                  <a:pt x="11137674" y="1683275"/>
                  <a:pt x="10897864" y="1603933"/>
                  <a:pt x="10685433" y="1661993"/>
                </a:cubicBezTo>
                <a:cubicBezTo>
                  <a:pt x="10473002" y="1720053"/>
                  <a:pt x="10544643" y="1637076"/>
                  <a:pt x="10450588" y="1661993"/>
                </a:cubicBezTo>
                <a:cubicBezTo>
                  <a:pt x="10356534" y="1686910"/>
                  <a:pt x="10298099" y="1653272"/>
                  <a:pt x="10215744" y="1661993"/>
                </a:cubicBezTo>
                <a:cubicBezTo>
                  <a:pt x="10133389" y="1670714"/>
                  <a:pt x="9796306" y="1603098"/>
                  <a:pt x="9628632" y="1661993"/>
                </a:cubicBezTo>
                <a:cubicBezTo>
                  <a:pt x="9460958" y="1720888"/>
                  <a:pt x="9426125" y="1641993"/>
                  <a:pt x="9276365" y="1661993"/>
                </a:cubicBezTo>
                <a:cubicBezTo>
                  <a:pt x="9126605" y="1681993"/>
                  <a:pt x="8746849" y="1591676"/>
                  <a:pt x="8571831" y="1661993"/>
                </a:cubicBezTo>
                <a:cubicBezTo>
                  <a:pt x="8396813" y="1732310"/>
                  <a:pt x="8392426" y="1658548"/>
                  <a:pt x="8219564" y="1661993"/>
                </a:cubicBezTo>
                <a:cubicBezTo>
                  <a:pt x="8046702" y="1665438"/>
                  <a:pt x="7735649" y="1634868"/>
                  <a:pt x="7515030" y="1661993"/>
                </a:cubicBezTo>
                <a:cubicBezTo>
                  <a:pt x="7294411" y="1689118"/>
                  <a:pt x="7367272" y="1652202"/>
                  <a:pt x="7280185" y="1661993"/>
                </a:cubicBezTo>
                <a:cubicBezTo>
                  <a:pt x="7193098" y="1671784"/>
                  <a:pt x="6860166" y="1594718"/>
                  <a:pt x="6575651" y="1661993"/>
                </a:cubicBezTo>
                <a:cubicBezTo>
                  <a:pt x="6291136" y="1729268"/>
                  <a:pt x="6302315" y="1629669"/>
                  <a:pt x="6223384" y="1661993"/>
                </a:cubicBezTo>
                <a:cubicBezTo>
                  <a:pt x="6144453" y="1694317"/>
                  <a:pt x="6062459" y="1658331"/>
                  <a:pt x="5988539" y="1661993"/>
                </a:cubicBezTo>
                <a:cubicBezTo>
                  <a:pt x="5914619" y="1665655"/>
                  <a:pt x="5804683" y="1655678"/>
                  <a:pt x="5636272" y="1661993"/>
                </a:cubicBezTo>
                <a:cubicBezTo>
                  <a:pt x="5467861" y="1668308"/>
                  <a:pt x="5205476" y="1585698"/>
                  <a:pt x="4931738" y="1661993"/>
                </a:cubicBezTo>
                <a:cubicBezTo>
                  <a:pt x="4658000" y="1738288"/>
                  <a:pt x="4721885" y="1632161"/>
                  <a:pt x="4579471" y="1661993"/>
                </a:cubicBezTo>
                <a:cubicBezTo>
                  <a:pt x="4437057" y="1691825"/>
                  <a:pt x="4459279" y="1656736"/>
                  <a:pt x="4344627" y="1661993"/>
                </a:cubicBezTo>
                <a:cubicBezTo>
                  <a:pt x="4229975" y="1667250"/>
                  <a:pt x="4112002" y="1654552"/>
                  <a:pt x="3992360" y="1661993"/>
                </a:cubicBezTo>
                <a:cubicBezTo>
                  <a:pt x="3872718" y="1669434"/>
                  <a:pt x="3735479" y="1615545"/>
                  <a:pt x="3522670" y="1661993"/>
                </a:cubicBezTo>
                <a:cubicBezTo>
                  <a:pt x="3309861" y="1708441"/>
                  <a:pt x="3151179" y="1604792"/>
                  <a:pt x="2935558" y="1661993"/>
                </a:cubicBezTo>
                <a:cubicBezTo>
                  <a:pt x="2719937" y="1719194"/>
                  <a:pt x="2664152" y="1634265"/>
                  <a:pt x="2583291" y="1661993"/>
                </a:cubicBezTo>
                <a:cubicBezTo>
                  <a:pt x="2502430" y="1689721"/>
                  <a:pt x="2030874" y="1611469"/>
                  <a:pt x="1761335" y="1661993"/>
                </a:cubicBezTo>
                <a:cubicBezTo>
                  <a:pt x="1491796" y="1712517"/>
                  <a:pt x="1450292" y="1658076"/>
                  <a:pt x="1174223" y="1661993"/>
                </a:cubicBezTo>
                <a:cubicBezTo>
                  <a:pt x="898154" y="1665910"/>
                  <a:pt x="425543" y="1646780"/>
                  <a:pt x="0" y="1661993"/>
                </a:cubicBezTo>
                <a:cubicBezTo>
                  <a:pt x="-67315" y="1498489"/>
                  <a:pt x="35777" y="1335405"/>
                  <a:pt x="0" y="1091375"/>
                </a:cubicBezTo>
                <a:cubicBezTo>
                  <a:pt x="-35777" y="847345"/>
                  <a:pt x="60291" y="649723"/>
                  <a:pt x="0" y="537378"/>
                </a:cubicBezTo>
                <a:cubicBezTo>
                  <a:pt x="-60291" y="425033"/>
                  <a:pt x="5166" y="210424"/>
                  <a:pt x="0" y="0"/>
                </a:cubicBezTo>
                <a:close/>
              </a:path>
            </a:pathLst>
          </a:custGeom>
          <a:solidFill>
            <a:schemeClr val="accent2">
              <a:lumMod val="60000"/>
              <a:lumOff val="40000"/>
            </a:schemeClr>
          </a:solidFill>
          <a:ln w="38100">
            <a:solidFill>
              <a:schemeClr val="accent1">
                <a:shade val="15000"/>
              </a:schemeClr>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txBody>
          <a:bodyPr wrap="square" rtlCol="0">
            <a:spAutoFit/>
          </a:bodyPr>
          <a:lstStyle/>
          <a:p>
            <a:pPr algn="ctr"/>
            <a:r>
              <a:rPr lang="pt-BR" sz="6600" b="1" dirty="0">
                <a:effectLst>
                  <a:outerShdw blurRad="50800" dist="38100" dir="5400000" algn="t" rotWithShape="0">
                    <a:prstClr val="black">
                      <a:alpha val="40000"/>
                    </a:prstClr>
                  </a:outerShdw>
                </a:effectLst>
              </a:rPr>
              <a:t>Biologia Aplicada</a:t>
            </a:r>
          </a:p>
          <a:p>
            <a:pPr algn="ctr"/>
            <a:r>
              <a:rPr lang="pt-BR" dirty="0"/>
              <a:t>Prof. Maurício Lamano Ferreira</a:t>
            </a:r>
          </a:p>
          <a:p>
            <a:pPr algn="ctr"/>
            <a:r>
              <a:rPr lang="pt-BR" dirty="0"/>
              <a:t>Aula #1</a:t>
            </a:r>
          </a:p>
        </p:txBody>
      </p:sp>
    </p:spTree>
    <p:extLst>
      <p:ext uri="{BB962C8B-B14F-4D97-AF65-F5344CB8AC3E}">
        <p14:creationId xmlns:p14="http://schemas.microsoft.com/office/powerpoint/2010/main" val="38583379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Terra primitiva sofreu com pico de impactos de meteoros | National  Geographic">
            <a:extLst>
              <a:ext uri="{FF2B5EF4-FFF2-40B4-BE49-F238E27FC236}">
                <a16:creationId xmlns:a16="http://schemas.microsoft.com/office/drawing/2014/main" id="{DE22E45E-5D51-8B5C-110D-7C4BD59FED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a:extLst>
              <a:ext uri="{FF2B5EF4-FFF2-40B4-BE49-F238E27FC236}">
                <a16:creationId xmlns:a16="http://schemas.microsoft.com/office/drawing/2014/main" id="{8D85FE63-A6D9-AA34-9CF0-308239399E96}"/>
              </a:ext>
            </a:extLst>
          </p:cNvPr>
          <p:cNvSpPr txBox="1"/>
          <p:nvPr/>
        </p:nvSpPr>
        <p:spPr>
          <a:xfrm>
            <a:off x="157162" y="157163"/>
            <a:ext cx="2851358" cy="584775"/>
          </a:xfrm>
          <a:prstGeom prst="rect">
            <a:avLst/>
          </a:prstGeom>
          <a:noFill/>
        </p:spPr>
        <p:txBody>
          <a:bodyPr wrap="none" rtlCol="0">
            <a:spAutoFit/>
          </a:bodyPr>
          <a:lstStyle/>
          <a:p>
            <a:r>
              <a:rPr lang="pt-BR" sz="3200" b="1" dirty="0">
                <a:solidFill>
                  <a:schemeClr val="bg1"/>
                </a:solidFill>
              </a:rPr>
              <a:t>Terra Primitiva</a:t>
            </a:r>
          </a:p>
        </p:txBody>
      </p:sp>
    </p:spTree>
    <p:extLst>
      <p:ext uri="{BB962C8B-B14F-4D97-AF65-F5344CB8AC3E}">
        <p14:creationId xmlns:p14="http://schemas.microsoft.com/office/powerpoint/2010/main" val="11172784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GEOKRATOS: O Tempo Geológico da Terra">
            <a:extLst>
              <a:ext uri="{FF2B5EF4-FFF2-40B4-BE49-F238E27FC236}">
                <a16:creationId xmlns:a16="http://schemas.microsoft.com/office/drawing/2014/main" id="{CCF055F4-0D30-6BB5-20E8-817ACC8569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3487" y="0"/>
            <a:ext cx="841851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Tabela Estratigráfica 2010 | Site de Apoio - Fernando Martins">
            <a:extLst>
              <a:ext uri="{FF2B5EF4-FFF2-40B4-BE49-F238E27FC236}">
                <a16:creationId xmlns:a16="http://schemas.microsoft.com/office/drawing/2014/main" id="{16E9EF52-BDDA-C578-4257-54793077D5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58445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34905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Tabela estratigráfica da História da Terra, com os principais eventos... |  Download Scientific Diagram">
            <a:extLst>
              <a:ext uri="{FF2B5EF4-FFF2-40B4-BE49-F238E27FC236}">
                <a16:creationId xmlns:a16="http://schemas.microsoft.com/office/drawing/2014/main" id="{2E3A8531-A95F-5452-35A6-CFE2921225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480425"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a:extLst>
              <a:ext uri="{FF2B5EF4-FFF2-40B4-BE49-F238E27FC236}">
                <a16:creationId xmlns:a16="http://schemas.microsoft.com/office/drawing/2014/main" id="{9D84BFF3-D8C9-3CD7-6D2D-41C3BBFCB895}"/>
              </a:ext>
            </a:extLst>
          </p:cNvPr>
          <p:cNvSpPr txBox="1"/>
          <p:nvPr/>
        </p:nvSpPr>
        <p:spPr>
          <a:xfrm>
            <a:off x="8840359" y="212035"/>
            <a:ext cx="2822713" cy="646331"/>
          </a:xfrm>
          <a:prstGeom prst="rect">
            <a:avLst/>
          </a:prstGeom>
          <a:noFill/>
        </p:spPr>
        <p:txBody>
          <a:bodyPr wrap="square" rtlCol="0">
            <a:spAutoFit/>
          </a:bodyPr>
          <a:lstStyle/>
          <a:p>
            <a:pPr algn="ctr"/>
            <a:r>
              <a:rPr lang="pt-BR" b="1" dirty="0"/>
              <a:t>O que causa a mudança de período e eras?</a:t>
            </a:r>
          </a:p>
        </p:txBody>
      </p:sp>
      <p:sp>
        <p:nvSpPr>
          <p:cNvPr id="3" name="CaixaDeTexto 2">
            <a:extLst>
              <a:ext uri="{FF2B5EF4-FFF2-40B4-BE49-F238E27FC236}">
                <a16:creationId xmlns:a16="http://schemas.microsoft.com/office/drawing/2014/main" id="{947495D1-5BF9-816A-8761-7B1902B78666}"/>
              </a:ext>
            </a:extLst>
          </p:cNvPr>
          <p:cNvSpPr txBox="1"/>
          <p:nvPr/>
        </p:nvSpPr>
        <p:spPr>
          <a:xfrm>
            <a:off x="8944058" y="858366"/>
            <a:ext cx="2719014" cy="6247864"/>
          </a:xfrm>
          <a:prstGeom prst="rect">
            <a:avLst/>
          </a:prstGeom>
          <a:noFill/>
        </p:spPr>
        <p:txBody>
          <a:bodyPr wrap="none" rtlCol="0">
            <a:spAutoFit/>
          </a:bodyPr>
          <a:lstStyle/>
          <a:p>
            <a:r>
              <a:rPr lang="pt-BR" sz="40000" dirty="0">
                <a:solidFill>
                  <a:srgbClr val="FF0000"/>
                </a:solidFill>
                <a:latin typeface="Chalkduster" panose="03050602040202020205" pitchFamily="66" charset="77"/>
              </a:rPr>
              <a:t>?</a:t>
            </a:r>
          </a:p>
        </p:txBody>
      </p:sp>
    </p:spTree>
    <p:extLst>
      <p:ext uri="{BB962C8B-B14F-4D97-AF65-F5344CB8AC3E}">
        <p14:creationId xmlns:p14="http://schemas.microsoft.com/office/powerpoint/2010/main" val="30398701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961A08-E6E5-CC43-8765-E01168D558A5}"/>
            </a:ext>
          </a:extLst>
        </p:cNvPr>
        <p:cNvGrpSpPr/>
        <p:nvPr/>
      </p:nvGrpSpPr>
      <p:grpSpPr>
        <a:xfrm>
          <a:off x="0" y="0"/>
          <a:ext cx="0" cy="0"/>
          <a:chOff x="0" y="0"/>
          <a:chExt cx="0" cy="0"/>
        </a:xfrm>
      </p:grpSpPr>
      <p:pic>
        <p:nvPicPr>
          <p:cNvPr id="12290" name="Picture 2" descr="Tabela estratigráfica da História da Terra, com os principais eventos... |  Download Scientific Diagram">
            <a:extLst>
              <a:ext uri="{FF2B5EF4-FFF2-40B4-BE49-F238E27FC236}">
                <a16:creationId xmlns:a16="http://schemas.microsoft.com/office/drawing/2014/main" id="{8C678CB1-3517-BC84-CE78-5D8C22640A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48042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Escala de tempo geológico - Wikiwand">
            <a:extLst>
              <a:ext uri="{FF2B5EF4-FFF2-40B4-BE49-F238E27FC236}">
                <a16:creationId xmlns:a16="http://schemas.microsoft.com/office/drawing/2014/main" id="{2289876E-5F97-7884-1F41-5C99828BD5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80424" y="-1"/>
            <a:ext cx="3711575" cy="6875739"/>
          </a:xfrm>
          <a:prstGeom prst="rect">
            <a:avLst/>
          </a:prstGeom>
          <a:noFill/>
          <a:extLst>
            <a:ext uri="{909E8E84-426E-40DD-AFC4-6F175D3DCCD1}">
              <a14:hiddenFill xmlns:a14="http://schemas.microsoft.com/office/drawing/2010/main">
                <a:solidFill>
                  <a:srgbClr val="FFFFFF"/>
                </a:solidFill>
              </a14:hiddenFill>
            </a:ext>
          </a:extLst>
        </p:spPr>
      </p:pic>
      <p:sp>
        <p:nvSpPr>
          <p:cNvPr id="2" name="Chave Direita 1">
            <a:extLst>
              <a:ext uri="{FF2B5EF4-FFF2-40B4-BE49-F238E27FC236}">
                <a16:creationId xmlns:a16="http://schemas.microsoft.com/office/drawing/2014/main" id="{E8923664-061A-9E50-2BBC-093AFB1D40C5}"/>
              </a:ext>
            </a:extLst>
          </p:cNvPr>
          <p:cNvSpPr/>
          <p:nvPr/>
        </p:nvSpPr>
        <p:spPr>
          <a:xfrm>
            <a:off x="10230678" y="4629495"/>
            <a:ext cx="609600" cy="2246243"/>
          </a:xfrm>
          <a:prstGeom prst="rightBrace">
            <a:avLst>
              <a:gd name="adj1" fmla="val 32246"/>
              <a:gd name="adj2" fmla="val 50000"/>
            </a:avLst>
          </a:prstGeom>
          <a:ln w="2857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pt-BR"/>
          </a:p>
        </p:txBody>
      </p:sp>
      <p:sp>
        <p:nvSpPr>
          <p:cNvPr id="3" name="Seta para a Direita 2">
            <a:extLst>
              <a:ext uri="{FF2B5EF4-FFF2-40B4-BE49-F238E27FC236}">
                <a16:creationId xmlns:a16="http://schemas.microsoft.com/office/drawing/2014/main" id="{57E3593C-C919-AAEA-38E8-EB63135BBD0B}"/>
              </a:ext>
            </a:extLst>
          </p:cNvPr>
          <p:cNvSpPr/>
          <p:nvPr/>
        </p:nvSpPr>
        <p:spPr>
          <a:xfrm rot="10800000">
            <a:off x="10336211" y="4108174"/>
            <a:ext cx="1126435" cy="278295"/>
          </a:xfrm>
          <a:prstGeom prst="rightArrow">
            <a:avLst/>
          </a:prstGeom>
          <a:solidFill>
            <a:srgbClr val="FFFF00"/>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 name="Seta para a Direita 3">
            <a:extLst>
              <a:ext uri="{FF2B5EF4-FFF2-40B4-BE49-F238E27FC236}">
                <a16:creationId xmlns:a16="http://schemas.microsoft.com/office/drawing/2014/main" id="{D95579E9-C764-532B-79F6-9AFE5537A95F}"/>
              </a:ext>
            </a:extLst>
          </p:cNvPr>
          <p:cNvSpPr/>
          <p:nvPr/>
        </p:nvSpPr>
        <p:spPr>
          <a:xfrm rot="10800000">
            <a:off x="10336210" y="3569219"/>
            <a:ext cx="1126435" cy="278295"/>
          </a:xfrm>
          <a:prstGeom prst="rightArrow">
            <a:avLst/>
          </a:prstGeom>
          <a:solidFill>
            <a:srgbClr val="FFFF00"/>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Seta para a Direita 4">
            <a:extLst>
              <a:ext uri="{FF2B5EF4-FFF2-40B4-BE49-F238E27FC236}">
                <a16:creationId xmlns:a16="http://schemas.microsoft.com/office/drawing/2014/main" id="{6DAB40E5-9551-DF87-F464-E678A1CF4E0C}"/>
              </a:ext>
            </a:extLst>
          </p:cNvPr>
          <p:cNvSpPr/>
          <p:nvPr/>
        </p:nvSpPr>
        <p:spPr>
          <a:xfrm rot="10800000">
            <a:off x="10336209" y="3098869"/>
            <a:ext cx="1126435" cy="278295"/>
          </a:xfrm>
          <a:prstGeom prst="rightArrow">
            <a:avLst/>
          </a:prstGeom>
          <a:solidFill>
            <a:srgbClr val="FFFF00"/>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Seta para a Direita 5">
            <a:extLst>
              <a:ext uri="{FF2B5EF4-FFF2-40B4-BE49-F238E27FC236}">
                <a16:creationId xmlns:a16="http://schemas.microsoft.com/office/drawing/2014/main" id="{8904F278-3B1F-9C30-EC18-97852E0D81F9}"/>
              </a:ext>
            </a:extLst>
          </p:cNvPr>
          <p:cNvSpPr/>
          <p:nvPr/>
        </p:nvSpPr>
        <p:spPr>
          <a:xfrm rot="10800000">
            <a:off x="10336208" y="2767666"/>
            <a:ext cx="1126435" cy="278295"/>
          </a:xfrm>
          <a:prstGeom prst="rightArrow">
            <a:avLst/>
          </a:prstGeom>
          <a:solidFill>
            <a:srgbClr val="FFFF00"/>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Seta para a Direita 6">
            <a:extLst>
              <a:ext uri="{FF2B5EF4-FFF2-40B4-BE49-F238E27FC236}">
                <a16:creationId xmlns:a16="http://schemas.microsoft.com/office/drawing/2014/main" id="{1B73EAA3-0CCE-DB46-213B-FDB6422EF7D8}"/>
              </a:ext>
            </a:extLst>
          </p:cNvPr>
          <p:cNvSpPr/>
          <p:nvPr/>
        </p:nvSpPr>
        <p:spPr>
          <a:xfrm rot="10800000">
            <a:off x="10336207" y="2323769"/>
            <a:ext cx="1126435" cy="278295"/>
          </a:xfrm>
          <a:prstGeom prst="rightArrow">
            <a:avLst/>
          </a:prstGeom>
          <a:solidFill>
            <a:srgbClr val="FFFF00"/>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3602546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Escala de tempo geológico - Wikiwand">
            <a:extLst>
              <a:ext uri="{FF2B5EF4-FFF2-40B4-BE49-F238E27FC236}">
                <a16:creationId xmlns:a16="http://schemas.microsoft.com/office/drawing/2014/main" id="{203C564C-4F39-3D60-BC0D-35192597DE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567" y="0"/>
            <a:ext cx="714851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23864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BEA07B-0F9A-C9AF-B0AE-BF90FA729664}"/>
            </a:ext>
          </a:extLst>
        </p:cNvPr>
        <p:cNvGrpSpPr/>
        <p:nvPr/>
      </p:nvGrpSpPr>
      <p:grpSpPr>
        <a:xfrm>
          <a:off x="0" y="0"/>
          <a:ext cx="0" cy="0"/>
          <a:chOff x="0" y="0"/>
          <a:chExt cx="0" cy="0"/>
        </a:xfrm>
      </p:grpSpPr>
      <p:pic>
        <p:nvPicPr>
          <p:cNvPr id="15362" name="Picture 2" descr="Escala de tempo geológico - Wikiwand">
            <a:extLst>
              <a:ext uri="{FF2B5EF4-FFF2-40B4-BE49-F238E27FC236}">
                <a16:creationId xmlns:a16="http://schemas.microsoft.com/office/drawing/2014/main" id="{AE3F93FC-D5C6-5A87-4841-BA263ACB9E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567" y="0"/>
            <a:ext cx="7148513"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Forma Livre 6">
            <a:extLst>
              <a:ext uri="{FF2B5EF4-FFF2-40B4-BE49-F238E27FC236}">
                <a16:creationId xmlns:a16="http://schemas.microsoft.com/office/drawing/2014/main" id="{CD09396C-34D2-85BB-6AA4-A52EB4670414}"/>
              </a:ext>
            </a:extLst>
          </p:cNvPr>
          <p:cNvSpPr/>
          <p:nvPr/>
        </p:nvSpPr>
        <p:spPr>
          <a:xfrm>
            <a:off x="1691681" y="1745730"/>
            <a:ext cx="4290307" cy="4359491"/>
          </a:xfrm>
          <a:custGeom>
            <a:avLst/>
            <a:gdLst>
              <a:gd name="connsiteX0" fmla="*/ 1316562 w 4290307"/>
              <a:gd name="connsiteY0" fmla="*/ 1262513 h 4359491"/>
              <a:gd name="connsiteX1" fmla="*/ 1025015 w 4290307"/>
              <a:gd name="connsiteY1" fmla="*/ 1633574 h 4359491"/>
              <a:gd name="connsiteX2" fmla="*/ 918997 w 4290307"/>
              <a:gd name="connsiteY2" fmla="*/ 2137157 h 4359491"/>
              <a:gd name="connsiteX3" fmla="*/ 1011762 w 4290307"/>
              <a:gd name="connsiteY3" fmla="*/ 2693748 h 4359491"/>
              <a:gd name="connsiteX4" fmla="*/ 1396076 w 4290307"/>
              <a:gd name="connsiteY4" fmla="*/ 3184079 h 4359491"/>
              <a:gd name="connsiteX5" fmla="*/ 2151449 w 4290307"/>
              <a:gd name="connsiteY5" fmla="*/ 3422618 h 4359491"/>
              <a:gd name="connsiteX6" fmla="*/ 2973084 w 4290307"/>
              <a:gd name="connsiteY6" fmla="*/ 3117818 h 4359491"/>
              <a:gd name="connsiteX7" fmla="*/ 3344145 w 4290307"/>
              <a:gd name="connsiteY7" fmla="*/ 2468461 h 4359491"/>
              <a:gd name="connsiteX8" fmla="*/ 3330893 w 4290307"/>
              <a:gd name="connsiteY8" fmla="*/ 1792600 h 4359491"/>
              <a:gd name="connsiteX9" fmla="*/ 3026093 w 4290307"/>
              <a:gd name="connsiteY9" fmla="*/ 1355279 h 4359491"/>
              <a:gd name="connsiteX10" fmla="*/ 2708041 w 4290307"/>
              <a:gd name="connsiteY10" fmla="*/ 1090235 h 4359491"/>
              <a:gd name="connsiteX11" fmla="*/ 2442997 w 4290307"/>
              <a:gd name="connsiteY11" fmla="*/ 997470 h 4359491"/>
              <a:gd name="connsiteX12" fmla="*/ 2151449 w 4290307"/>
              <a:gd name="connsiteY12" fmla="*/ 984218 h 4359491"/>
              <a:gd name="connsiteX13" fmla="*/ 2177954 w 4290307"/>
              <a:gd name="connsiteY13" fmla="*/ 16809 h 4359491"/>
              <a:gd name="connsiteX14" fmla="*/ 3383902 w 4290307"/>
              <a:gd name="connsiteY14" fmla="*/ 414374 h 4359491"/>
              <a:gd name="connsiteX15" fmla="*/ 3927241 w 4290307"/>
              <a:gd name="connsiteY15" fmla="*/ 984218 h 4359491"/>
              <a:gd name="connsiteX16" fmla="*/ 4245293 w 4290307"/>
              <a:gd name="connsiteY16" fmla="*/ 1646827 h 4359491"/>
              <a:gd name="connsiteX17" fmla="*/ 4258545 w 4290307"/>
              <a:gd name="connsiteY17" fmla="*/ 2693748 h 4359491"/>
              <a:gd name="connsiteX18" fmla="*/ 3966997 w 4290307"/>
              <a:gd name="connsiteY18" fmla="*/ 3316600 h 4359491"/>
              <a:gd name="connsiteX19" fmla="*/ 3489919 w 4290307"/>
              <a:gd name="connsiteY19" fmla="*/ 3873192 h 4359491"/>
              <a:gd name="connsiteX20" fmla="*/ 2747797 w 4290307"/>
              <a:gd name="connsiteY20" fmla="*/ 4244253 h 4359491"/>
              <a:gd name="connsiteX21" fmla="*/ 1965919 w 4290307"/>
              <a:gd name="connsiteY21" fmla="*/ 4337018 h 4359491"/>
              <a:gd name="connsiteX22" fmla="*/ 812980 w 4290307"/>
              <a:gd name="connsiteY22" fmla="*/ 3873192 h 4359491"/>
              <a:gd name="connsiteX23" fmla="*/ 229884 w 4290307"/>
              <a:gd name="connsiteY23" fmla="*/ 3131070 h 4359491"/>
              <a:gd name="connsiteX24" fmla="*/ 4597 w 4290307"/>
              <a:gd name="connsiteY24" fmla="*/ 2375696 h 4359491"/>
              <a:gd name="connsiteX25" fmla="*/ 97362 w 4290307"/>
              <a:gd name="connsiteY25" fmla="*/ 1514305 h 4359491"/>
              <a:gd name="connsiteX26" fmla="*/ 322649 w 4290307"/>
              <a:gd name="connsiteY26" fmla="*/ 1050479 h 4359491"/>
              <a:gd name="connsiteX27" fmla="*/ 680458 w 4290307"/>
              <a:gd name="connsiteY27" fmla="*/ 599905 h 4359491"/>
              <a:gd name="connsiteX28" fmla="*/ 1263554 w 4290307"/>
              <a:gd name="connsiteY28" fmla="*/ 1275766 h 4359491"/>
              <a:gd name="connsiteX29" fmla="*/ 905745 w 4290307"/>
              <a:gd name="connsiteY29" fmla="*/ 2150409 h 4359491"/>
              <a:gd name="connsiteX30" fmla="*/ 905745 w 4290307"/>
              <a:gd name="connsiteY30" fmla="*/ 2150409 h 4359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4290307" h="4359491">
                <a:moveTo>
                  <a:pt x="1316562" y="1262513"/>
                </a:moveTo>
                <a:cubicBezTo>
                  <a:pt x="1203919" y="1375156"/>
                  <a:pt x="1091276" y="1487800"/>
                  <a:pt x="1025015" y="1633574"/>
                </a:cubicBezTo>
                <a:cubicBezTo>
                  <a:pt x="958754" y="1779348"/>
                  <a:pt x="921206" y="1960461"/>
                  <a:pt x="918997" y="2137157"/>
                </a:cubicBezTo>
                <a:cubicBezTo>
                  <a:pt x="916788" y="2313853"/>
                  <a:pt x="932249" y="2519261"/>
                  <a:pt x="1011762" y="2693748"/>
                </a:cubicBezTo>
                <a:cubicBezTo>
                  <a:pt x="1091275" y="2868235"/>
                  <a:pt x="1206128" y="3062601"/>
                  <a:pt x="1396076" y="3184079"/>
                </a:cubicBezTo>
                <a:cubicBezTo>
                  <a:pt x="1586024" y="3305557"/>
                  <a:pt x="1888614" y="3433662"/>
                  <a:pt x="2151449" y="3422618"/>
                </a:cubicBezTo>
                <a:cubicBezTo>
                  <a:pt x="2414284" y="3411575"/>
                  <a:pt x="2774302" y="3276844"/>
                  <a:pt x="2973084" y="3117818"/>
                </a:cubicBezTo>
                <a:cubicBezTo>
                  <a:pt x="3171866" y="2958792"/>
                  <a:pt x="3284510" y="2689331"/>
                  <a:pt x="3344145" y="2468461"/>
                </a:cubicBezTo>
                <a:cubicBezTo>
                  <a:pt x="3403780" y="2247591"/>
                  <a:pt x="3383902" y="1978130"/>
                  <a:pt x="3330893" y="1792600"/>
                </a:cubicBezTo>
                <a:cubicBezTo>
                  <a:pt x="3277884" y="1607070"/>
                  <a:pt x="3129902" y="1472340"/>
                  <a:pt x="3026093" y="1355279"/>
                </a:cubicBezTo>
                <a:cubicBezTo>
                  <a:pt x="2922284" y="1238218"/>
                  <a:pt x="2805224" y="1149870"/>
                  <a:pt x="2708041" y="1090235"/>
                </a:cubicBezTo>
                <a:cubicBezTo>
                  <a:pt x="2610858" y="1030600"/>
                  <a:pt x="2535762" y="1015139"/>
                  <a:pt x="2442997" y="997470"/>
                </a:cubicBezTo>
                <a:cubicBezTo>
                  <a:pt x="2350232" y="979801"/>
                  <a:pt x="2195623" y="1147661"/>
                  <a:pt x="2151449" y="984218"/>
                </a:cubicBezTo>
                <a:cubicBezTo>
                  <a:pt x="2107275" y="820774"/>
                  <a:pt x="1972545" y="111783"/>
                  <a:pt x="2177954" y="16809"/>
                </a:cubicBezTo>
                <a:cubicBezTo>
                  <a:pt x="2383363" y="-78165"/>
                  <a:pt x="3092354" y="253139"/>
                  <a:pt x="3383902" y="414374"/>
                </a:cubicBezTo>
                <a:cubicBezTo>
                  <a:pt x="3675450" y="575609"/>
                  <a:pt x="3783676" y="778809"/>
                  <a:pt x="3927241" y="984218"/>
                </a:cubicBezTo>
                <a:cubicBezTo>
                  <a:pt x="4070806" y="1189627"/>
                  <a:pt x="4190076" y="1361905"/>
                  <a:pt x="4245293" y="1646827"/>
                </a:cubicBezTo>
                <a:cubicBezTo>
                  <a:pt x="4300510" y="1931749"/>
                  <a:pt x="4304928" y="2415453"/>
                  <a:pt x="4258545" y="2693748"/>
                </a:cubicBezTo>
                <a:cubicBezTo>
                  <a:pt x="4212162" y="2972043"/>
                  <a:pt x="4095101" y="3120026"/>
                  <a:pt x="3966997" y="3316600"/>
                </a:cubicBezTo>
                <a:cubicBezTo>
                  <a:pt x="3838893" y="3513174"/>
                  <a:pt x="3693119" y="3718583"/>
                  <a:pt x="3489919" y="3873192"/>
                </a:cubicBezTo>
                <a:cubicBezTo>
                  <a:pt x="3286719" y="4027801"/>
                  <a:pt x="3001797" y="4166949"/>
                  <a:pt x="2747797" y="4244253"/>
                </a:cubicBezTo>
                <a:cubicBezTo>
                  <a:pt x="2493797" y="4321557"/>
                  <a:pt x="2288388" y="4398861"/>
                  <a:pt x="1965919" y="4337018"/>
                </a:cubicBezTo>
                <a:cubicBezTo>
                  <a:pt x="1643450" y="4275175"/>
                  <a:pt x="1102319" y="4074183"/>
                  <a:pt x="812980" y="3873192"/>
                </a:cubicBezTo>
                <a:cubicBezTo>
                  <a:pt x="523641" y="3672201"/>
                  <a:pt x="364614" y="3380653"/>
                  <a:pt x="229884" y="3131070"/>
                </a:cubicBezTo>
                <a:cubicBezTo>
                  <a:pt x="95154" y="2881487"/>
                  <a:pt x="26684" y="2645157"/>
                  <a:pt x="4597" y="2375696"/>
                </a:cubicBezTo>
                <a:cubicBezTo>
                  <a:pt x="-17490" y="2106235"/>
                  <a:pt x="44353" y="1735175"/>
                  <a:pt x="97362" y="1514305"/>
                </a:cubicBezTo>
                <a:cubicBezTo>
                  <a:pt x="150371" y="1293435"/>
                  <a:pt x="225466" y="1202879"/>
                  <a:pt x="322649" y="1050479"/>
                </a:cubicBezTo>
                <a:cubicBezTo>
                  <a:pt x="419832" y="898079"/>
                  <a:pt x="523641" y="562357"/>
                  <a:pt x="680458" y="599905"/>
                </a:cubicBezTo>
                <a:cubicBezTo>
                  <a:pt x="837275" y="637453"/>
                  <a:pt x="1226006" y="1017349"/>
                  <a:pt x="1263554" y="1275766"/>
                </a:cubicBezTo>
                <a:cubicBezTo>
                  <a:pt x="1301102" y="1534183"/>
                  <a:pt x="905745" y="2150409"/>
                  <a:pt x="905745" y="2150409"/>
                </a:cubicBezTo>
                <a:lnTo>
                  <a:pt x="905745" y="2150409"/>
                </a:lnTo>
              </a:path>
            </a:pathLst>
          </a:custGeom>
          <a:solidFill>
            <a:srgbClr val="FFFF00">
              <a:alpha val="85292"/>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Seta Dobrada 1">
            <a:extLst>
              <a:ext uri="{FF2B5EF4-FFF2-40B4-BE49-F238E27FC236}">
                <a16:creationId xmlns:a16="http://schemas.microsoft.com/office/drawing/2014/main" id="{6C16C343-8A81-9676-CBA6-F45FF9091C65}"/>
              </a:ext>
            </a:extLst>
          </p:cNvPr>
          <p:cNvSpPr/>
          <p:nvPr/>
        </p:nvSpPr>
        <p:spPr>
          <a:xfrm flipV="1">
            <a:off x="5062329" y="5099759"/>
            <a:ext cx="4028661" cy="1152940"/>
          </a:xfrm>
          <a:prstGeom prst="bentArrow">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3" name="CaixaDeTexto 2">
            <a:extLst>
              <a:ext uri="{FF2B5EF4-FFF2-40B4-BE49-F238E27FC236}">
                <a16:creationId xmlns:a16="http://schemas.microsoft.com/office/drawing/2014/main" id="{31FEAB61-C262-8FE1-FA33-0AF761BC49C3}"/>
              </a:ext>
            </a:extLst>
          </p:cNvPr>
          <p:cNvSpPr txBox="1"/>
          <p:nvPr/>
        </p:nvSpPr>
        <p:spPr>
          <a:xfrm>
            <a:off x="9236765" y="5843611"/>
            <a:ext cx="2543966" cy="954107"/>
          </a:xfrm>
          <a:prstGeom prst="rect">
            <a:avLst/>
          </a:prstGeom>
          <a:noFill/>
        </p:spPr>
        <p:txBody>
          <a:bodyPr wrap="none" rtlCol="0">
            <a:spAutoFit/>
          </a:bodyPr>
          <a:lstStyle/>
          <a:p>
            <a:r>
              <a:rPr lang="pt-BR" sz="2800" b="1" dirty="0" err="1"/>
              <a:t>Criptozóico</a:t>
            </a:r>
            <a:endParaRPr lang="pt-BR" sz="2800" b="1" dirty="0"/>
          </a:p>
          <a:p>
            <a:r>
              <a:rPr lang="pt-BR" sz="2800" b="1" dirty="0"/>
              <a:t>Nosso curso!!!</a:t>
            </a:r>
          </a:p>
        </p:txBody>
      </p:sp>
    </p:spTree>
    <p:extLst>
      <p:ext uri="{BB962C8B-B14F-4D97-AF65-F5344CB8AC3E}">
        <p14:creationId xmlns:p14="http://schemas.microsoft.com/office/powerpoint/2010/main" val="36598526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A2F67D-15DC-4E11-6403-E9B9BC14AAAA}"/>
            </a:ext>
          </a:extLst>
        </p:cNvPr>
        <p:cNvGrpSpPr/>
        <p:nvPr/>
      </p:nvGrpSpPr>
      <p:grpSpPr>
        <a:xfrm>
          <a:off x="0" y="0"/>
          <a:ext cx="0" cy="0"/>
          <a:chOff x="0" y="0"/>
          <a:chExt cx="0" cy="0"/>
        </a:xfrm>
      </p:grpSpPr>
      <p:pic>
        <p:nvPicPr>
          <p:cNvPr id="15362" name="Picture 2" descr="Escala de tempo geológico - Wikiwand">
            <a:extLst>
              <a:ext uri="{FF2B5EF4-FFF2-40B4-BE49-F238E27FC236}">
                <a16:creationId xmlns:a16="http://schemas.microsoft.com/office/drawing/2014/main" id="{800F2CF6-4DF4-08D4-3529-F7314C0278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567" y="0"/>
            <a:ext cx="7148513"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Forma Livre 6">
            <a:extLst>
              <a:ext uri="{FF2B5EF4-FFF2-40B4-BE49-F238E27FC236}">
                <a16:creationId xmlns:a16="http://schemas.microsoft.com/office/drawing/2014/main" id="{5B8A4CA1-2CB9-D34F-9EA8-E457125B6C4A}"/>
              </a:ext>
            </a:extLst>
          </p:cNvPr>
          <p:cNvSpPr/>
          <p:nvPr/>
        </p:nvSpPr>
        <p:spPr>
          <a:xfrm>
            <a:off x="1691681" y="1745730"/>
            <a:ext cx="4290307" cy="4359491"/>
          </a:xfrm>
          <a:custGeom>
            <a:avLst/>
            <a:gdLst>
              <a:gd name="connsiteX0" fmla="*/ 1316562 w 4290307"/>
              <a:gd name="connsiteY0" fmla="*/ 1262513 h 4359491"/>
              <a:gd name="connsiteX1" fmla="*/ 1025015 w 4290307"/>
              <a:gd name="connsiteY1" fmla="*/ 1633574 h 4359491"/>
              <a:gd name="connsiteX2" fmla="*/ 918997 w 4290307"/>
              <a:gd name="connsiteY2" fmla="*/ 2137157 h 4359491"/>
              <a:gd name="connsiteX3" fmla="*/ 1011762 w 4290307"/>
              <a:gd name="connsiteY3" fmla="*/ 2693748 h 4359491"/>
              <a:gd name="connsiteX4" fmla="*/ 1396076 w 4290307"/>
              <a:gd name="connsiteY4" fmla="*/ 3184079 h 4359491"/>
              <a:gd name="connsiteX5" fmla="*/ 2151449 w 4290307"/>
              <a:gd name="connsiteY5" fmla="*/ 3422618 h 4359491"/>
              <a:gd name="connsiteX6" fmla="*/ 2973084 w 4290307"/>
              <a:gd name="connsiteY6" fmla="*/ 3117818 h 4359491"/>
              <a:gd name="connsiteX7" fmla="*/ 3344145 w 4290307"/>
              <a:gd name="connsiteY7" fmla="*/ 2468461 h 4359491"/>
              <a:gd name="connsiteX8" fmla="*/ 3330893 w 4290307"/>
              <a:gd name="connsiteY8" fmla="*/ 1792600 h 4359491"/>
              <a:gd name="connsiteX9" fmla="*/ 3026093 w 4290307"/>
              <a:gd name="connsiteY9" fmla="*/ 1355279 h 4359491"/>
              <a:gd name="connsiteX10" fmla="*/ 2708041 w 4290307"/>
              <a:gd name="connsiteY10" fmla="*/ 1090235 h 4359491"/>
              <a:gd name="connsiteX11" fmla="*/ 2442997 w 4290307"/>
              <a:gd name="connsiteY11" fmla="*/ 997470 h 4359491"/>
              <a:gd name="connsiteX12" fmla="*/ 2151449 w 4290307"/>
              <a:gd name="connsiteY12" fmla="*/ 984218 h 4359491"/>
              <a:gd name="connsiteX13" fmla="*/ 2177954 w 4290307"/>
              <a:gd name="connsiteY13" fmla="*/ 16809 h 4359491"/>
              <a:gd name="connsiteX14" fmla="*/ 3383902 w 4290307"/>
              <a:gd name="connsiteY14" fmla="*/ 414374 h 4359491"/>
              <a:gd name="connsiteX15" fmla="*/ 3927241 w 4290307"/>
              <a:gd name="connsiteY15" fmla="*/ 984218 h 4359491"/>
              <a:gd name="connsiteX16" fmla="*/ 4245293 w 4290307"/>
              <a:gd name="connsiteY16" fmla="*/ 1646827 h 4359491"/>
              <a:gd name="connsiteX17" fmla="*/ 4258545 w 4290307"/>
              <a:gd name="connsiteY17" fmla="*/ 2693748 h 4359491"/>
              <a:gd name="connsiteX18" fmla="*/ 3966997 w 4290307"/>
              <a:gd name="connsiteY18" fmla="*/ 3316600 h 4359491"/>
              <a:gd name="connsiteX19" fmla="*/ 3489919 w 4290307"/>
              <a:gd name="connsiteY19" fmla="*/ 3873192 h 4359491"/>
              <a:gd name="connsiteX20" fmla="*/ 2747797 w 4290307"/>
              <a:gd name="connsiteY20" fmla="*/ 4244253 h 4359491"/>
              <a:gd name="connsiteX21" fmla="*/ 1965919 w 4290307"/>
              <a:gd name="connsiteY21" fmla="*/ 4337018 h 4359491"/>
              <a:gd name="connsiteX22" fmla="*/ 812980 w 4290307"/>
              <a:gd name="connsiteY22" fmla="*/ 3873192 h 4359491"/>
              <a:gd name="connsiteX23" fmla="*/ 229884 w 4290307"/>
              <a:gd name="connsiteY23" fmla="*/ 3131070 h 4359491"/>
              <a:gd name="connsiteX24" fmla="*/ 4597 w 4290307"/>
              <a:gd name="connsiteY24" fmla="*/ 2375696 h 4359491"/>
              <a:gd name="connsiteX25" fmla="*/ 97362 w 4290307"/>
              <a:gd name="connsiteY25" fmla="*/ 1514305 h 4359491"/>
              <a:gd name="connsiteX26" fmla="*/ 322649 w 4290307"/>
              <a:gd name="connsiteY26" fmla="*/ 1050479 h 4359491"/>
              <a:gd name="connsiteX27" fmla="*/ 680458 w 4290307"/>
              <a:gd name="connsiteY27" fmla="*/ 599905 h 4359491"/>
              <a:gd name="connsiteX28" fmla="*/ 1263554 w 4290307"/>
              <a:gd name="connsiteY28" fmla="*/ 1275766 h 4359491"/>
              <a:gd name="connsiteX29" fmla="*/ 905745 w 4290307"/>
              <a:gd name="connsiteY29" fmla="*/ 2150409 h 4359491"/>
              <a:gd name="connsiteX30" fmla="*/ 905745 w 4290307"/>
              <a:gd name="connsiteY30" fmla="*/ 2150409 h 4359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4290307" h="4359491">
                <a:moveTo>
                  <a:pt x="1316562" y="1262513"/>
                </a:moveTo>
                <a:cubicBezTo>
                  <a:pt x="1203919" y="1375156"/>
                  <a:pt x="1091276" y="1487800"/>
                  <a:pt x="1025015" y="1633574"/>
                </a:cubicBezTo>
                <a:cubicBezTo>
                  <a:pt x="958754" y="1779348"/>
                  <a:pt x="921206" y="1960461"/>
                  <a:pt x="918997" y="2137157"/>
                </a:cubicBezTo>
                <a:cubicBezTo>
                  <a:pt x="916788" y="2313853"/>
                  <a:pt x="932249" y="2519261"/>
                  <a:pt x="1011762" y="2693748"/>
                </a:cubicBezTo>
                <a:cubicBezTo>
                  <a:pt x="1091275" y="2868235"/>
                  <a:pt x="1206128" y="3062601"/>
                  <a:pt x="1396076" y="3184079"/>
                </a:cubicBezTo>
                <a:cubicBezTo>
                  <a:pt x="1586024" y="3305557"/>
                  <a:pt x="1888614" y="3433662"/>
                  <a:pt x="2151449" y="3422618"/>
                </a:cubicBezTo>
                <a:cubicBezTo>
                  <a:pt x="2414284" y="3411575"/>
                  <a:pt x="2774302" y="3276844"/>
                  <a:pt x="2973084" y="3117818"/>
                </a:cubicBezTo>
                <a:cubicBezTo>
                  <a:pt x="3171866" y="2958792"/>
                  <a:pt x="3284510" y="2689331"/>
                  <a:pt x="3344145" y="2468461"/>
                </a:cubicBezTo>
                <a:cubicBezTo>
                  <a:pt x="3403780" y="2247591"/>
                  <a:pt x="3383902" y="1978130"/>
                  <a:pt x="3330893" y="1792600"/>
                </a:cubicBezTo>
                <a:cubicBezTo>
                  <a:pt x="3277884" y="1607070"/>
                  <a:pt x="3129902" y="1472340"/>
                  <a:pt x="3026093" y="1355279"/>
                </a:cubicBezTo>
                <a:cubicBezTo>
                  <a:pt x="2922284" y="1238218"/>
                  <a:pt x="2805224" y="1149870"/>
                  <a:pt x="2708041" y="1090235"/>
                </a:cubicBezTo>
                <a:cubicBezTo>
                  <a:pt x="2610858" y="1030600"/>
                  <a:pt x="2535762" y="1015139"/>
                  <a:pt x="2442997" y="997470"/>
                </a:cubicBezTo>
                <a:cubicBezTo>
                  <a:pt x="2350232" y="979801"/>
                  <a:pt x="2195623" y="1147661"/>
                  <a:pt x="2151449" y="984218"/>
                </a:cubicBezTo>
                <a:cubicBezTo>
                  <a:pt x="2107275" y="820774"/>
                  <a:pt x="1972545" y="111783"/>
                  <a:pt x="2177954" y="16809"/>
                </a:cubicBezTo>
                <a:cubicBezTo>
                  <a:pt x="2383363" y="-78165"/>
                  <a:pt x="3092354" y="253139"/>
                  <a:pt x="3383902" y="414374"/>
                </a:cubicBezTo>
                <a:cubicBezTo>
                  <a:pt x="3675450" y="575609"/>
                  <a:pt x="3783676" y="778809"/>
                  <a:pt x="3927241" y="984218"/>
                </a:cubicBezTo>
                <a:cubicBezTo>
                  <a:pt x="4070806" y="1189627"/>
                  <a:pt x="4190076" y="1361905"/>
                  <a:pt x="4245293" y="1646827"/>
                </a:cubicBezTo>
                <a:cubicBezTo>
                  <a:pt x="4300510" y="1931749"/>
                  <a:pt x="4304928" y="2415453"/>
                  <a:pt x="4258545" y="2693748"/>
                </a:cubicBezTo>
                <a:cubicBezTo>
                  <a:pt x="4212162" y="2972043"/>
                  <a:pt x="4095101" y="3120026"/>
                  <a:pt x="3966997" y="3316600"/>
                </a:cubicBezTo>
                <a:cubicBezTo>
                  <a:pt x="3838893" y="3513174"/>
                  <a:pt x="3693119" y="3718583"/>
                  <a:pt x="3489919" y="3873192"/>
                </a:cubicBezTo>
                <a:cubicBezTo>
                  <a:pt x="3286719" y="4027801"/>
                  <a:pt x="3001797" y="4166949"/>
                  <a:pt x="2747797" y="4244253"/>
                </a:cubicBezTo>
                <a:cubicBezTo>
                  <a:pt x="2493797" y="4321557"/>
                  <a:pt x="2288388" y="4398861"/>
                  <a:pt x="1965919" y="4337018"/>
                </a:cubicBezTo>
                <a:cubicBezTo>
                  <a:pt x="1643450" y="4275175"/>
                  <a:pt x="1102319" y="4074183"/>
                  <a:pt x="812980" y="3873192"/>
                </a:cubicBezTo>
                <a:cubicBezTo>
                  <a:pt x="523641" y="3672201"/>
                  <a:pt x="364614" y="3380653"/>
                  <a:pt x="229884" y="3131070"/>
                </a:cubicBezTo>
                <a:cubicBezTo>
                  <a:pt x="95154" y="2881487"/>
                  <a:pt x="26684" y="2645157"/>
                  <a:pt x="4597" y="2375696"/>
                </a:cubicBezTo>
                <a:cubicBezTo>
                  <a:pt x="-17490" y="2106235"/>
                  <a:pt x="44353" y="1735175"/>
                  <a:pt x="97362" y="1514305"/>
                </a:cubicBezTo>
                <a:cubicBezTo>
                  <a:pt x="150371" y="1293435"/>
                  <a:pt x="225466" y="1202879"/>
                  <a:pt x="322649" y="1050479"/>
                </a:cubicBezTo>
                <a:cubicBezTo>
                  <a:pt x="419832" y="898079"/>
                  <a:pt x="523641" y="562357"/>
                  <a:pt x="680458" y="599905"/>
                </a:cubicBezTo>
                <a:cubicBezTo>
                  <a:pt x="837275" y="637453"/>
                  <a:pt x="1226006" y="1017349"/>
                  <a:pt x="1263554" y="1275766"/>
                </a:cubicBezTo>
                <a:cubicBezTo>
                  <a:pt x="1301102" y="1534183"/>
                  <a:pt x="905745" y="2150409"/>
                  <a:pt x="905745" y="2150409"/>
                </a:cubicBezTo>
                <a:lnTo>
                  <a:pt x="905745" y="2150409"/>
                </a:lnTo>
              </a:path>
            </a:pathLst>
          </a:custGeom>
          <a:solidFill>
            <a:srgbClr val="FFFF00">
              <a:alpha val="85292"/>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Seta Dobrada 1">
            <a:extLst>
              <a:ext uri="{FF2B5EF4-FFF2-40B4-BE49-F238E27FC236}">
                <a16:creationId xmlns:a16="http://schemas.microsoft.com/office/drawing/2014/main" id="{141BC38D-7121-9270-CE05-A6EB8CB014D6}"/>
              </a:ext>
            </a:extLst>
          </p:cNvPr>
          <p:cNvSpPr/>
          <p:nvPr/>
        </p:nvSpPr>
        <p:spPr>
          <a:xfrm flipV="1">
            <a:off x="5062329" y="5099759"/>
            <a:ext cx="4028661" cy="1152940"/>
          </a:xfrm>
          <a:prstGeom prst="bentArrow">
            <a:avLst/>
          </a:prstGeom>
          <a:solidFill>
            <a:srgbClr val="FFFF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4" name="CaixaDeTexto 3">
            <a:extLst>
              <a:ext uri="{FF2B5EF4-FFF2-40B4-BE49-F238E27FC236}">
                <a16:creationId xmlns:a16="http://schemas.microsoft.com/office/drawing/2014/main" id="{2E799FA5-67FE-4A93-CF2D-1DA5270AAB48}"/>
              </a:ext>
            </a:extLst>
          </p:cNvPr>
          <p:cNvSpPr txBox="1"/>
          <p:nvPr/>
        </p:nvSpPr>
        <p:spPr>
          <a:xfrm>
            <a:off x="7169426" y="3805104"/>
            <a:ext cx="2172133" cy="523220"/>
          </a:xfrm>
          <a:prstGeom prst="rect">
            <a:avLst/>
          </a:prstGeom>
          <a:noFill/>
        </p:spPr>
        <p:txBody>
          <a:bodyPr wrap="none" rtlCol="0">
            <a:spAutoFit/>
          </a:bodyPr>
          <a:lstStyle/>
          <a:p>
            <a:r>
              <a:rPr lang="pt-BR" sz="2800" b="1" dirty="0" err="1"/>
              <a:t>Fanerozóico</a:t>
            </a:r>
            <a:endParaRPr lang="pt-BR" sz="2800" b="1" dirty="0"/>
          </a:p>
        </p:txBody>
      </p:sp>
      <p:sp>
        <p:nvSpPr>
          <p:cNvPr id="5" name="Forma Livre 4">
            <a:extLst>
              <a:ext uri="{FF2B5EF4-FFF2-40B4-BE49-F238E27FC236}">
                <a16:creationId xmlns:a16="http://schemas.microsoft.com/office/drawing/2014/main" id="{C71CEC71-77A2-20FB-13AC-3525BF345919}"/>
              </a:ext>
            </a:extLst>
          </p:cNvPr>
          <p:cNvSpPr/>
          <p:nvPr/>
        </p:nvSpPr>
        <p:spPr>
          <a:xfrm>
            <a:off x="2385391" y="1802296"/>
            <a:ext cx="1457739" cy="1206700"/>
          </a:xfrm>
          <a:custGeom>
            <a:avLst/>
            <a:gdLst>
              <a:gd name="connsiteX0" fmla="*/ 662609 w 1457739"/>
              <a:gd name="connsiteY0" fmla="*/ 1205947 h 1206700"/>
              <a:gd name="connsiteX1" fmla="*/ 569844 w 1457739"/>
              <a:gd name="connsiteY1" fmla="*/ 1139687 h 1206700"/>
              <a:gd name="connsiteX2" fmla="*/ 530087 w 1457739"/>
              <a:gd name="connsiteY2" fmla="*/ 1126434 h 1206700"/>
              <a:gd name="connsiteX3" fmla="*/ 463826 w 1457739"/>
              <a:gd name="connsiteY3" fmla="*/ 1060174 h 1206700"/>
              <a:gd name="connsiteX4" fmla="*/ 437322 w 1457739"/>
              <a:gd name="connsiteY4" fmla="*/ 1033669 h 1206700"/>
              <a:gd name="connsiteX5" fmla="*/ 410818 w 1457739"/>
              <a:gd name="connsiteY5" fmla="*/ 993913 h 1206700"/>
              <a:gd name="connsiteX6" fmla="*/ 344557 w 1457739"/>
              <a:gd name="connsiteY6" fmla="*/ 927652 h 1206700"/>
              <a:gd name="connsiteX7" fmla="*/ 318052 w 1457739"/>
              <a:gd name="connsiteY7" fmla="*/ 901147 h 1206700"/>
              <a:gd name="connsiteX8" fmla="*/ 265044 w 1457739"/>
              <a:gd name="connsiteY8" fmla="*/ 821634 h 1206700"/>
              <a:gd name="connsiteX9" fmla="*/ 238539 w 1457739"/>
              <a:gd name="connsiteY9" fmla="*/ 795130 h 1206700"/>
              <a:gd name="connsiteX10" fmla="*/ 212035 w 1457739"/>
              <a:gd name="connsiteY10" fmla="*/ 755374 h 1206700"/>
              <a:gd name="connsiteX11" fmla="*/ 172279 w 1457739"/>
              <a:gd name="connsiteY11" fmla="*/ 742121 h 1206700"/>
              <a:gd name="connsiteX12" fmla="*/ 106018 w 1457739"/>
              <a:gd name="connsiteY12" fmla="*/ 689113 h 1206700"/>
              <a:gd name="connsiteX13" fmla="*/ 66261 w 1457739"/>
              <a:gd name="connsiteY13" fmla="*/ 675861 h 1206700"/>
              <a:gd name="connsiteX14" fmla="*/ 0 w 1457739"/>
              <a:gd name="connsiteY14" fmla="*/ 569843 h 1206700"/>
              <a:gd name="connsiteX15" fmla="*/ 39757 w 1457739"/>
              <a:gd name="connsiteY15" fmla="*/ 543339 h 1206700"/>
              <a:gd name="connsiteX16" fmla="*/ 92766 w 1457739"/>
              <a:gd name="connsiteY16" fmla="*/ 490330 h 1206700"/>
              <a:gd name="connsiteX17" fmla="*/ 132522 w 1457739"/>
              <a:gd name="connsiteY17" fmla="*/ 450574 h 1206700"/>
              <a:gd name="connsiteX18" fmla="*/ 198783 w 1457739"/>
              <a:gd name="connsiteY18" fmla="*/ 397565 h 1206700"/>
              <a:gd name="connsiteX19" fmla="*/ 238539 w 1457739"/>
              <a:gd name="connsiteY19" fmla="*/ 384313 h 1206700"/>
              <a:gd name="connsiteX20" fmla="*/ 304800 w 1457739"/>
              <a:gd name="connsiteY20" fmla="*/ 344556 h 1206700"/>
              <a:gd name="connsiteX21" fmla="*/ 397566 w 1457739"/>
              <a:gd name="connsiteY21" fmla="*/ 265043 h 1206700"/>
              <a:gd name="connsiteX22" fmla="*/ 437322 w 1457739"/>
              <a:gd name="connsiteY22" fmla="*/ 251791 h 1206700"/>
              <a:gd name="connsiteX23" fmla="*/ 516835 w 1457739"/>
              <a:gd name="connsiteY23" fmla="*/ 185530 h 1206700"/>
              <a:gd name="connsiteX24" fmla="*/ 556592 w 1457739"/>
              <a:gd name="connsiteY24" fmla="*/ 172278 h 1206700"/>
              <a:gd name="connsiteX25" fmla="*/ 636105 w 1457739"/>
              <a:gd name="connsiteY25" fmla="*/ 119269 h 1206700"/>
              <a:gd name="connsiteX26" fmla="*/ 795131 w 1457739"/>
              <a:gd name="connsiteY26" fmla="*/ 66261 h 1206700"/>
              <a:gd name="connsiteX27" fmla="*/ 874644 w 1457739"/>
              <a:gd name="connsiteY27" fmla="*/ 39756 h 1206700"/>
              <a:gd name="connsiteX28" fmla="*/ 1126435 w 1457739"/>
              <a:gd name="connsiteY28" fmla="*/ 13252 h 1206700"/>
              <a:gd name="connsiteX29" fmla="*/ 1391479 w 1457739"/>
              <a:gd name="connsiteY29" fmla="*/ 0 h 1206700"/>
              <a:gd name="connsiteX30" fmla="*/ 1431235 w 1457739"/>
              <a:gd name="connsiteY30" fmla="*/ 13252 h 1206700"/>
              <a:gd name="connsiteX31" fmla="*/ 1444487 w 1457739"/>
              <a:gd name="connsiteY31" fmla="*/ 238539 h 1206700"/>
              <a:gd name="connsiteX32" fmla="*/ 1457739 w 1457739"/>
              <a:gd name="connsiteY32" fmla="*/ 410817 h 1206700"/>
              <a:gd name="connsiteX33" fmla="*/ 1444487 w 1457739"/>
              <a:gd name="connsiteY33" fmla="*/ 583095 h 1206700"/>
              <a:gd name="connsiteX34" fmla="*/ 1431235 w 1457739"/>
              <a:gd name="connsiteY34" fmla="*/ 940904 h 1206700"/>
              <a:gd name="connsiteX35" fmla="*/ 1404731 w 1457739"/>
              <a:gd name="connsiteY35" fmla="*/ 901147 h 1206700"/>
              <a:gd name="connsiteX36" fmla="*/ 1364974 w 1457739"/>
              <a:gd name="connsiteY36" fmla="*/ 874643 h 1206700"/>
              <a:gd name="connsiteX37" fmla="*/ 1272209 w 1457739"/>
              <a:gd name="connsiteY37" fmla="*/ 887895 h 1206700"/>
              <a:gd name="connsiteX38" fmla="*/ 1179444 w 1457739"/>
              <a:gd name="connsiteY38" fmla="*/ 914400 h 1206700"/>
              <a:gd name="connsiteX39" fmla="*/ 1126435 w 1457739"/>
              <a:gd name="connsiteY39" fmla="*/ 927652 h 1206700"/>
              <a:gd name="connsiteX40" fmla="*/ 1086679 w 1457739"/>
              <a:gd name="connsiteY40" fmla="*/ 954156 h 1206700"/>
              <a:gd name="connsiteX41" fmla="*/ 1046922 w 1457739"/>
              <a:gd name="connsiteY41" fmla="*/ 967408 h 1206700"/>
              <a:gd name="connsiteX42" fmla="*/ 980661 w 1457739"/>
              <a:gd name="connsiteY42" fmla="*/ 1007165 h 1206700"/>
              <a:gd name="connsiteX43" fmla="*/ 940905 w 1457739"/>
              <a:gd name="connsiteY43" fmla="*/ 1033669 h 1206700"/>
              <a:gd name="connsiteX44" fmla="*/ 901148 w 1457739"/>
              <a:gd name="connsiteY44" fmla="*/ 1046921 h 1206700"/>
              <a:gd name="connsiteX45" fmla="*/ 874644 w 1457739"/>
              <a:gd name="connsiteY45" fmla="*/ 1073426 h 1206700"/>
              <a:gd name="connsiteX46" fmla="*/ 795131 w 1457739"/>
              <a:gd name="connsiteY46" fmla="*/ 1099930 h 1206700"/>
              <a:gd name="connsiteX47" fmla="*/ 675861 w 1457739"/>
              <a:gd name="connsiteY47" fmla="*/ 1166191 h 1206700"/>
              <a:gd name="connsiteX48" fmla="*/ 662609 w 1457739"/>
              <a:gd name="connsiteY48" fmla="*/ 1205947 h 120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457739" h="1206700">
                <a:moveTo>
                  <a:pt x="662609" y="1205947"/>
                </a:moveTo>
                <a:cubicBezTo>
                  <a:pt x="644940" y="1201530"/>
                  <a:pt x="602428" y="1159238"/>
                  <a:pt x="569844" y="1139687"/>
                </a:cubicBezTo>
                <a:cubicBezTo>
                  <a:pt x="557865" y="1132500"/>
                  <a:pt x="541262" y="1134816"/>
                  <a:pt x="530087" y="1126434"/>
                </a:cubicBezTo>
                <a:cubicBezTo>
                  <a:pt x="505099" y="1107693"/>
                  <a:pt x="485913" y="1082261"/>
                  <a:pt x="463826" y="1060174"/>
                </a:cubicBezTo>
                <a:cubicBezTo>
                  <a:pt x="454991" y="1051339"/>
                  <a:pt x="444253" y="1044065"/>
                  <a:pt x="437322" y="1033669"/>
                </a:cubicBezTo>
                <a:cubicBezTo>
                  <a:pt x="428487" y="1020417"/>
                  <a:pt x="421306" y="1005899"/>
                  <a:pt x="410818" y="993913"/>
                </a:cubicBezTo>
                <a:cubicBezTo>
                  <a:pt x="390249" y="970406"/>
                  <a:pt x="366644" y="949739"/>
                  <a:pt x="344557" y="927652"/>
                </a:cubicBezTo>
                <a:cubicBezTo>
                  <a:pt x="335722" y="918817"/>
                  <a:pt x="324983" y="911543"/>
                  <a:pt x="318052" y="901147"/>
                </a:cubicBezTo>
                <a:cubicBezTo>
                  <a:pt x="300383" y="874643"/>
                  <a:pt x="287569" y="844158"/>
                  <a:pt x="265044" y="821634"/>
                </a:cubicBezTo>
                <a:cubicBezTo>
                  <a:pt x="256209" y="812799"/>
                  <a:pt x="246344" y="804886"/>
                  <a:pt x="238539" y="795130"/>
                </a:cubicBezTo>
                <a:cubicBezTo>
                  <a:pt x="228589" y="782693"/>
                  <a:pt x="224472" y="765324"/>
                  <a:pt x="212035" y="755374"/>
                </a:cubicBezTo>
                <a:cubicBezTo>
                  <a:pt x="201127" y="746648"/>
                  <a:pt x="185531" y="746539"/>
                  <a:pt x="172279" y="742121"/>
                </a:cubicBezTo>
                <a:cubicBezTo>
                  <a:pt x="147627" y="717470"/>
                  <a:pt x="139451" y="705829"/>
                  <a:pt x="106018" y="689113"/>
                </a:cubicBezTo>
                <a:cubicBezTo>
                  <a:pt x="93524" y="682866"/>
                  <a:pt x="79513" y="680278"/>
                  <a:pt x="66261" y="675861"/>
                </a:cubicBezTo>
                <a:cubicBezTo>
                  <a:pt x="373" y="609973"/>
                  <a:pt x="19313" y="647095"/>
                  <a:pt x="0" y="569843"/>
                </a:cubicBezTo>
                <a:cubicBezTo>
                  <a:pt x="13252" y="561008"/>
                  <a:pt x="27664" y="553704"/>
                  <a:pt x="39757" y="543339"/>
                </a:cubicBezTo>
                <a:cubicBezTo>
                  <a:pt x="58730" y="527077"/>
                  <a:pt x="75096" y="508000"/>
                  <a:pt x="92766" y="490330"/>
                </a:cubicBezTo>
                <a:lnTo>
                  <a:pt x="132522" y="450574"/>
                </a:lnTo>
                <a:cubicBezTo>
                  <a:pt x="157177" y="425919"/>
                  <a:pt x="165344" y="414284"/>
                  <a:pt x="198783" y="397565"/>
                </a:cubicBezTo>
                <a:cubicBezTo>
                  <a:pt x="211277" y="391318"/>
                  <a:pt x="225287" y="388730"/>
                  <a:pt x="238539" y="384313"/>
                </a:cubicBezTo>
                <a:cubicBezTo>
                  <a:pt x="336473" y="286379"/>
                  <a:pt x="184377" y="430573"/>
                  <a:pt x="304800" y="344556"/>
                </a:cubicBezTo>
                <a:cubicBezTo>
                  <a:pt x="380883" y="290211"/>
                  <a:pt x="329489" y="299081"/>
                  <a:pt x="397566" y="265043"/>
                </a:cubicBezTo>
                <a:cubicBezTo>
                  <a:pt x="410060" y="258796"/>
                  <a:pt x="424070" y="256208"/>
                  <a:pt x="437322" y="251791"/>
                </a:cubicBezTo>
                <a:cubicBezTo>
                  <a:pt x="466630" y="222483"/>
                  <a:pt x="479935" y="203980"/>
                  <a:pt x="516835" y="185530"/>
                </a:cubicBezTo>
                <a:cubicBezTo>
                  <a:pt x="529329" y="179283"/>
                  <a:pt x="543340" y="176695"/>
                  <a:pt x="556592" y="172278"/>
                </a:cubicBezTo>
                <a:cubicBezTo>
                  <a:pt x="583096" y="154608"/>
                  <a:pt x="605885" y="129342"/>
                  <a:pt x="636105" y="119269"/>
                </a:cubicBezTo>
                <a:lnTo>
                  <a:pt x="795131" y="66261"/>
                </a:lnTo>
                <a:cubicBezTo>
                  <a:pt x="795139" y="66258"/>
                  <a:pt x="874635" y="39757"/>
                  <a:pt x="874644" y="39756"/>
                </a:cubicBezTo>
                <a:cubicBezTo>
                  <a:pt x="971349" y="27668"/>
                  <a:pt x="1024280" y="19843"/>
                  <a:pt x="1126435" y="13252"/>
                </a:cubicBezTo>
                <a:cubicBezTo>
                  <a:pt x="1214710" y="7557"/>
                  <a:pt x="1303131" y="4417"/>
                  <a:pt x="1391479" y="0"/>
                </a:cubicBezTo>
                <a:cubicBezTo>
                  <a:pt x="1404731" y="4417"/>
                  <a:pt x="1428205" y="-384"/>
                  <a:pt x="1431235" y="13252"/>
                </a:cubicBezTo>
                <a:cubicBezTo>
                  <a:pt x="1447554" y="86686"/>
                  <a:pt x="1439483" y="163480"/>
                  <a:pt x="1444487" y="238539"/>
                </a:cubicBezTo>
                <a:cubicBezTo>
                  <a:pt x="1448318" y="296007"/>
                  <a:pt x="1453322" y="353391"/>
                  <a:pt x="1457739" y="410817"/>
                </a:cubicBezTo>
                <a:cubicBezTo>
                  <a:pt x="1453322" y="468243"/>
                  <a:pt x="1447363" y="525571"/>
                  <a:pt x="1444487" y="583095"/>
                </a:cubicBezTo>
                <a:cubicBezTo>
                  <a:pt x="1438527" y="702298"/>
                  <a:pt x="1446039" y="822474"/>
                  <a:pt x="1431235" y="940904"/>
                </a:cubicBezTo>
                <a:cubicBezTo>
                  <a:pt x="1429259" y="956708"/>
                  <a:pt x="1415993" y="912409"/>
                  <a:pt x="1404731" y="901147"/>
                </a:cubicBezTo>
                <a:cubicBezTo>
                  <a:pt x="1393469" y="889885"/>
                  <a:pt x="1378226" y="883478"/>
                  <a:pt x="1364974" y="874643"/>
                </a:cubicBezTo>
                <a:cubicBezTo>
                  <a:pt x="1334052" y="879060"/>
                  <a:pt x="1302941" y="882307"/>
                  <a:pt x="1272209" y="887895"/>
                </a:cubicBezTo>
                <a:cubicBezTo>
                  <a:pt x="1215230" y="898255"/>
                  <a:pt x="1229130" y="900204"/>
                  <a:pt x="1179444" y="914400"/>
                </a:cubicBezTo>
                <a:cubicBezTo>
                  <a:pt x="1161931" y="919404"/>
                  <a:pt x="1144105" y="923235"/>
                  <a:pt x="1126435" y="927652"/>
                </a:cubicBezTo>
                <a:cubicBezTo>
                  <a:pt x="1113183" y="936487"/>
                  <a:pt x="1100925" y="947033"/>
                  <a:pt x="1086679" y="954156"/>
                </a:cubicBezTo>
                <a:cubicBezTo>
                  <a:pt x="1074185" y="960403"/>
                  <a:pt x="1058900" y="960221"/>
                  <a:pt x="1046922" y="967408"/>
                </a:cubicBezTo>
                <a:cubicBezTo>
                  <a:pt x="955967" y="1021982"/>
                  <a:pt x="1093287" y="969624"/>
                  <a:pt x="980661" y="1007165"/>
                </a:cubicBezTo>
                <a:cubicBezTo>
                  <a:pt x="967409" y="1016000"/>
                  <a:pt x="955151" y="1026546"/>
                  <a:pt x="940905" y="1033669"/>
                </a:cubicBezTo>
                <a:cubicBezTo>
                  <a:pt x="928411" y="1039916"/>
                  <a:pt x="913126" y="1039734"/>
                  <a:pt x="901148" y="1046921"/>
                </a:cubicBezTo>
                <a:cubicBezTo>
                  <a:pt x="890434" y="1053349"/>
                  <a:pt x="885819" y="1067838"/>
                  <a:pt x="874644" y="1073426"/>
                </a:cubicBezTo>
                <a:cubicBezTo>
                  <a:pt x="849656" y="1085920"/>
                  <a:pt x="818377" y="1084433"/>
                  <a:pt x="795131" y="1099930"/>
                </a:cubicBezTo>
                <a:cubicBezTo>
                  <a:pt x="703995" y="1160688"/>
                  <a:pt x="745838" y="1142866"/>
                  <a:pt x="675861" y="1166191"/>
                </a:cubicBezTo>
                <a:cubicBezTo>
                  <a:pt x="632429" y="1195145"/>
                  <a:pt x="680278" y="1210364"/>
                  <a:pt x="662609" y="1205947"/>
                </a:cubicBezTo>
                <a:close/>
              </a:path>
            </a:pathLst>
          </a:custGeom>
          <a:solidFill>
            <a:schemeClr val="accent1">
              <a:lumMod val="40000"/>
              <a:lumOff val="60000"/>
              <a:alpha val="72561"/>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Seta Dobrada 5">
            <a:extLst>
              <a:ext uri="{FF2B5EF4-FFF2-40B4-BE49-F238E27FC236}">
                <a16:creationId xmlns:a16="http://schemas.microsoft.com/office/drawing/2014/main" id="{A4AB2462-A4B2-90C6-0F94-30AF7F7FA996}"/>
              </a:ext>
            </a:extLst>
          </p:cNvPr>
          <p:cNvSpPr/>
          <p:nvPr/>
        </p:nvSpPr>
        <p:spPr>
          <a:xfrm flipV="1">
            <a:off x="2994990" y="3061252"/>
            <a:ext cx="4028661" cy="1152940"/>
          </a:xfrm>
          <a:prstGeom prst="bentArrow">
            <a:avLst/>
          </a:prstGeom>
          <a:solidFill>
            <a:schemeClr val="accent1">
              <a:lumMod val="40000"/>
              <a:lumOff val="6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8" name="CaixaDeTexto 7">
            <a:extLst>
              <a:ext uri="{FF2B5EF4-FFF2-40B4-BE49-F238E27FC236}">
                <a16:creationId xmlns:a16="http://schemas.microsoft.com/office/drawing/2014/main" id="{7CDB9F00-146D-2625-16BE-076041C84202}"/>
              </a:ext>
            </a:extLst>
          </p:cNvPr>
          <p:cNvSpPr txBox="1"/>
          <p:nvPr/>
        </p:nvSpPr>
        <p:spPr>
          <a:xfrm>
            <a:off x="5778868" y="142041"/>
            <a:ext cx="6290825" cy="369332"/>
          </a:xfrm>
          <a:prstGeom prst="rect">
            <a:avLst/>
          </a:prstGeom>
          <a:noFill/>
        </p:spPr>
        <p:txBody>
          <a:bodyPr wrap="none" rtlCol="0">
            <a:spAutoFit/>
          </a:bodyPr>
          <a:lstStyle/>
          <a:p>
            <a:r>
              <a:rPr lang="pt-BR" b="1" dirty="0"/>
              <a:t>Transpor a idade da Terra para 1 ano (de janeiro-dezembro) </a:t>
            </a:r>
          </a:p>
        </p:txBody>
      </p:sp>
      <p:sp>
        <p:nvSpPr>
          <p:cNvPr id="9" name="CaixaDeTexto 8">
            <a:extLst>
              <a:ext uri="{FF2B5EF4-FFF2-40B4-BE49-F238E27FC236}">
                <a16:creationId xmlns:a16="http://schemas.microsoft.com/office/drawing/2014/main" id="{3994FD7E-7887-411E-4634-46E5A09743C7}"/>
              </a:ext>
            </a:extLst>
          </p:cNvPr>
          <p:cNvSpPr txBox="1"/>
          <p:nvPr/>
        </p:nvSpPr>
        <p:spPr>
          <a:xfrm>
            <a:off x="9236765" y="5843611"/>
            <a:ext cx="2543966" cy="954107"/>
          </a:xfrm>
          <a:prstGeom prst="rect">
            <a:avLst/>
          </a:prstGeom>
          <a:noFill/>
        </p:spPr>
        <p:txBody>
          <a:bodyPr wrap="none" rtlCol="0">
            <a:spAutoFit/>
          </a:bodyPr>
          <a:lstStyle/>
          <a:p>
            <a:r>
              <a:rPr lang="pt-BR" sz="2800" b="1" dirty="0" err="1"/>
              <a:t>Criptozóico</a:t>
            </a:r>
            <a:endParaRPr lang="pt-BR" sz="2800" b="1" dirty="0"/>
          </a:p>
          <a:p>
            <a:r>
              <a:rPr lang="pt-BR" sz="2800" b="1" dirty="0"/>
              <a:t>Nosso curso!!!</a:t>
            </a:r>
          </a:p>
        </p:txBody>
      </p:sp>
    </p:spTree>
    <p:extLst>
      <p:ext uri="{BB962C8B-B14F-4D97-AF65-F5344CB8AC3E}">
        <p14:creationId xmlns:p14="http://schemas.microsoft.com/office/powerpoint/2010/main" val="17466587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487" name="Rectangle 20486">
            <a:extLst>
              <a:ext uri="{FF2B5EF4-FFF2-40B4-BE49-F238E27FC236}">
                <a16:creationId xmlns:a16="http://schemas.microsoft.com/office/drawing/2014/main" id="{1CDD8E39-EA14-4679-9655-1BFF5A7B63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482" name="Picture 2" descr="Se o Sol Explodisse, O Que Aconteceria Com Nosso Planeta? - YouTube">
            <a:extLst>
              <a:ext uri="{FF2B5EF4-FFF2-40B4-BE49-F238E27FC236}">
                <a16:creationId xmlns:a16="http://schemas.microsoft.com/office/drawing/2014/main" id="{8BCDE043-760E-1882-ED89-48B052CCAD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20" y="10"/>
            <a:ext cx="12191980" cy="6857990"/>
          </a:xfrm>
          <a:custGeom>
            <a:avLst/>
            <a:gdLst/>
            <a:ahLst/>
            <a:cxnLst/>
            <a:rect l="l" t="t" r="r" b="b"/>
            <a:pathLst>
              <a:path w="12192000" h="6858000">
                <a:moveTo>
                  <a:pt x="0" y="0"/>
                </a:moveTo>
                <a:lnTo>
                  <a:pt x="12192000" y="0"/>
                </a:lnTo>
                <a:lnTo>
                  <a:pt x="12192000" y="6858000"/>
                </a:lnTo>
                <a:lnTo>
                  <a:pt x="11560655" y="6858000"/>
                </a:lnTo>
                <a:lnTo>
                  <a:pt x="11572884" y="6759738"/>
                </a:lnTo>
                <a:cubicBezTo>
                  <a:pt x="11663744" y="6693104"/>
                  <a:pt x="11749315" y="6619456"/>
                  <a:pt x="11812292" y="6532282"/>
                </a:cubicBezTo>
                <a:cubicBezTo>
                  <a:pt x="11851232" y="6478675"/>
                  <a:pt x="11886807" y="6425068"/>
                  <a:pt x="11956995" y="6386992"/>
                </a:cubicBezTo>
                <a:cubicBezTo>
                  <a:pt x="11918054" y="6334888"/>
                  <a:pt x="11851232" y="6322863"/>
                  <a:pt x="11801234" y="6284788"/>
                </a:cubicBezTo>
                <a:cubicBezTo>
                  <a:pt x="11797390" y="6253224"/>
                  <a:pt x="11876711" y="6262743"/>
                  <a:pt x="11856520" y="6193604"/>
                </a:cubicBezTo>
                <a:cubicBezTo>
                  <a:pt x="11829119" y="6101419"/>
                  <a:pt x="11858923" y="5996209"/>
                  <a:pt x="11722875" y="5956630"/>
                </a:cubicBezTo>
                <a:cubicBezTo>
                  <a:pt x="11686819" y="5866950"/>
                  <a:pt x="11676724" y="5723664"/>
                  <a:pt x="11763258" y="5635988"/>
                </a:cubicBezTo>
                <a:cubicBezTo>
                  <a:pt x="11892094" y="5505226"/>
                  <a:pt x="11871424" y="5422059"/>
                  <a:pt x="11706050" y="5351418"/>
                </a:cubicBezTo>
                <a:cubicBezTo>
                  <a:pt x="11684896" y="5342400"/>
                  <a:pt x="11707491" y="4786287"/>
                  <a:pt x="11697876" y="4763241"/>
                </a:cubicBezTo>
                <a:cubicBezTo>
                  <a:pt x="11713260" y="4731677"/>
                  <a:pt x="11749315" y="4739192"/>
                  <a:pt x="11776236" y="4730675"/>
                </a:cubicBezTo>
                <a:cubicBezTo>
                  <a:pt x="11894018" y="4694603"/>
                  <a:pt x="11897864" y="4694603"/>
                  <a:pt x="11868540" y="4584884"/>
                </a:cubicBezTo>
                <a:cubicBezTo>
                  <a:pt x="11859884" y="4551817"/>
                  <a:pt x="11880076" y="4538289"/>
                  <a:pt x="11898825" y="4517749"/>
                </a:cubicBezTo>
                <a:cubicBezTo>
                  <a:pt x="11969013" y="4441095"/>
                  <a:pt x="11969494" y="4440094"/>
                  <a:pt x="11897864" y="4375464"/>
                </a:cubicBezTo>
                <a:cubicBezTo>
                  <a:pt x="11877192" y="4356928"/>
                  <a:pt x="11863252" y="4336887"/>
                  <a:pt x="11854116" y="4311838"/>
                </a:cubicBezTo>
                <a:cubicBezTo>
                  <a:pt x="11837290" y="4266245"/>
                  <a:pt x="11837771" y="4228169"/>
                  <a:pt x="11901709" y="4203620"/>
                </a:cubicBezTo>
                <a:cubicBezTo>
                  <a:pt x="11946418" y="4186086"/>
                  <a:pt x="11971897" y="4166044"/>
                  <a:pt x="11974782" y="4114442"/>
                </a:cubicBezTo>
                <a:cubicBezTo>
                  <a:pt x="11976706" y="4071355"/>
                  <a:pt x="11981993" y="4043299"/>
                  <a:pt x="11932476" y="4024762"/>
                </a:cubicBezTo>
                <a:cubicBezTo>
                  <a:pt x="11892576" y="4009732"/>
                  <a:pt x="11881038" y="3977668"/>
                  <a:pt x="11885365" y="3939592"/>
                </a:cubicBezTo>
                <a:cubicBezTo>
                  <a:pt x="11895460" y="3846405"/>
                  <a:pt x="11841137" y="3791796"/>
                  <a:pt x="11751719" y="3749211"/>
                </a:cubicBezTo>
                <a:cubicBezTo>
                  <a:pt x="11666628" y="3708629"/>
                  <a:pt x="11592115" y="3654019"/>
                  <a:pt x="11513754" y="3604420"/>
                </a:cubicBezTo>
                <a:cubicBezTo>
                  <a:pt x="11426740" y="3549310"/>
                  <a:pt x="11325786" y="3516243"/>
                  <a:pt x="11220504" y="3488188"/>
                </a:cubicBezTo>
                <a:cubicBezTo>
                  <a:pt x="11239734" y="3448108"/>
                  <a:pt x="11306076" y="3470653"/>
                  <a:pt x="11312805" y="3414541"/>
                </a:cubicBezTo>
                <a:cubicBezTo>
                  <a:pt x="11148394" y="3366945"/>
                  <a:pt x="10991193" y="3295301"/>
                  <a:pt x="10805146" y="3277767"/>
                </a:cubicBezTo>
                <a:cubicBezTo>
                  <a:pt x="10955618" y="3286784"/>
                  <a:pt x="11092147" y="3222154"/>
                  <a:pt x="11234926" y="3203117"/>
                </a:cubicBezTo>
                <a:cubicBezTo>
                  <a:pt x="11248386" y="3171554"/>
                  <a:pt x="11217140" y="3179569"/>
                  <a:pt x="11204640" y="3174060"/>
                </a:cubicBezTo>
                <a:cubicBezTo>
                  <a:pt x="11192140" y="3168047"/>
                  <a:pt x="11176757" y="3166042"/>
                  <a:pt x="11174834" y="3143498"/>
                </a:cubicBezTo>
                <a:cubicBezTo>
                  <a:pt x="11243580" y="3110932"/>
                  <a:pt x="11329632" y="3132475"/>
                  <a:pt x="11400780" y="3099410"/>
                </a:cubicBezTo>
                <a:cubicBezTo>
                  <a:pt x="11384916" y="3051314"/>
                  <a:pt x="11323382" y="3080371"/>
                  <a:pt x="11297902" y="3041793"/>
                </a:cubicBezTo>
                <a:cubicBezTo>
                  <a:pt x="11364246" y="3034780"/>
                  <a:pt x="11425779" y="3031774"/>
                  <a:pt x="11485870" y="3021253"/>
                </a:cubicBezTo>
                <a:cubicBezTo>
                  <a:pt x="11532984" y="3013236"/>
                  <a:pt x="11545964" y="2972154"/>
                  <a:pt x="11513754" y="2944098"/>
                </a:cubicBezTo>
                <a:cubicBezTo>
                  <a:pt x="11484909" y="2919049"/>
                  <a:pt x="11442604" y="2917044"/>
                  <a:pt x="11405107" y="2906523"/>
                </a:cubicBezTo>
                <a:cubicBezTo>
                  <a:pt x="11137817" y="2833377"/>
                  <a:pt x="10857066" y="2809829"/>
                  <a:pt x="10572950" y="2803317"/>
                </a:cubicBezTo>
                <a:cubicBezTo>
                  <a:pt x="10117210" y="2792795"/>
                  <a:pt x="9660028" y="2793297"/>
                  <a:pt x="9205250" y="2778767"/>
                </a:cubicBezTo>
                <a:cubicBezTo>
                  <a:pt x="8996489" y="2772379"/>
                  <a:pt x="8788540" y="2761765"/>
                  <a:pt x="8579578" y="2759181"/>
                </a:cubicBezTo>
                <a:cubicBezTo>
                  <a:pt x="8509922" y="2758320"/>
                  <a:pt x="8440155" y="2758352"/>
                  <a:pt x="8370208" y="2759730"/>
                </a:cubicBezTo>
                <a:cubicBezTo>
                  <a:pt x="8070708" y="2765742"/>
                  <a:pt x="7771690" y="2764238"/>
                  <a:pt x="7470748" y="2819849"/>
                </a:cubicBezTo>
                <a:cubicBezTo>
                  <a:pt x="7316911" y="2848407"/>
                  <a:pt x="7156825" y="2838887"/>
                  <a:pt x="7001547" y="2861432"/>
                </a:cubicBezTo>
                <a:cubicBezTo>
                  <a:pt x="6765024" y="2896002"/>
                  <a:pt x="6528501" y="2936583"/>
                  <a:pt x="6295343" y="2988688"/>
                </a:cubicBezTo>
                <a:cubicBezTo>
                  <a:pt x="6222271" y="3005220"/>
                  <a:pt x="6131892" y="3015241"/>
                  <a:pt x="6075166" y="3078367"/>
                </a:cubicBezTo>
                <a:cubicBezTo>
                  <a:pt x="5985266" y="3038288"/>
                  <a:pt x="5929502" y="3113938"/>
                  <a:pt x="5859314" y="3139490"/>
                </a:cubicBezTo>
                <a:cubicBezTo>
                  <a:pt x="5831912" y="3149510"/>
                  <a:pt x="5795857" y="3163538"/>
                  <a:pt x="5800183" y="3195101"/>
                </a:cubicBezTo>
                <a:cubicBezTo>
                  <a:pt x="5804030" y="3234680"/>
                  <a:pt x="5844410" y="3260231"/>
                  <a:pt x="5882870" y="3252215"/>
                </a:cubicBezTo>
                <a:cubicBezTo>
                  <a:pt x="6002574" y="3227164"/>
                  <a:pt x="6109777" y="3283277"/>
                  <a:pt x="6232848" y="3274760"/>
                </a:cubicBezTo>
                <a:cubicBezTo>
                  <a:pt x="6125643" y="3298808"/>
                  <a:pt x="6018918" y="3323358"/>
                  <a:pt x="5911715" y="3347407"/>
                </a:cubicBezTo>
                <a:cubicBezTo>
                  <a:pt x="6070839" y="3366444"/>
                  <a:pt x="6227559" y="3332376"/>
                  <a:pt x="6384279" y="3312836"/>
                </a:cubicBezTo>
                <a:cubicBezTo>
                  <a:pt x="6434757" y="3306824"/>
                  <a:pt x="6513117" y="3260732"/>
                  <a:pt x="6526097" y="3325362"/>
                </a:cubicBezTo>
                <a:cubicBezTo>
                  <a:pt x="6534750" y="3368448"/>
                  <a:pt x="6450622" y="3371454"/>
                  <a:pt x="6403028" y="3383478"/>
                </a:cubicBezTo>
                <a:cubicBezTo>
                  <a:pt x="6192945" y="3435081"/>
                  <a:pt x="5979497" y="3465141"/>
                  <a:pt x="5767013" y="3500713"/>
                </a:cubicBezTo>
                <a:cubicBezTo>
                  <a:pt x="5746822" y="3504220"/>
                  <a:pt x="5720381" y="3501214"/>
                  <a:pt x="5706920" y="3511233"/>
                </a:cubicBezTo>
                <a:cubicBezTo>
                  <a:pt x="5598272" y="3591895"/>
                  <a:pt x="5460782" y="3618449"/>
                  <a:pt x="5310793" y="3677066"/>
                </a:cubicBezTo>
                <a:cubicBezTo>
                  <a:pt x="5405498" y="3704622"/>
                  <a:pt x="5469435" y="3648007"/>
                  <a:pt x="5548276" y="3660533"/>
                </a:cubicBezTo>
                <a:cubicBezTo>
                  <a:pt x="5467993" y="3721154"/>
                  <a:pt x="5374730" y="3732677"/>
                  <a:pt x="5293005" y="3765743"/>
                </a:cubicBezTo>
                <a:cubicBezTo>
                  <a:pt x="5234355" y="3789291"/>
                  <a:pt x="5016580" y="3862938"/>
                  <a:pt x="4983410" y="3883981"/>
                </a:cubicBezTo>
                <a:cubicBezTo>
                  <a:pt x="4883416" y="3949110"/>
                  <a:pt x="4756501" y="3979672"/>
                  <a:pt x="4674775" y="4068850"/>
                </a:cubicBezTo>
                <a:cubicBezTo>
                  <a:pt x="4617087" y="4131477"/>
                  <a:pt x="4520939" y="4119952"/>
                  <a:pt x="4453155" y="4163539"/>
                </a:cubicBezTo>
                <a:cubicBezTo>
                  <a:pt x="4429119" y="4204622"/>
                  <a:pt x="4475751" y="4215143"/>
                  <a:pt x="4492095" y="4237188"/>
                </a:cubicBezTo>
                <a:cubicBezTo>
                  <a:pt x="4513728" y="4266746"/>
                  <a:pt x="4475269" y="4283280"/>
                  <a:pt x="4464213" y="4318851"/>
                </a:cubicBezTo>
                <a:cubicBezTo>
                  <a:pt x="4591608" y="4278771"/>
                  <a:pt x="4713234" y="4255223"/>
                  <a:pt x="4857456" y="4241696"/>
                </a:cubicBezTo>
                <a:cubicBezTo>
                  <a:pt x="4809862" y="4299311"/>
                  <a:pt x="4752174" y="4274261"/>
                  <a:pt x="4713234" y="4295303"/>
                </a:cubicBezTo>
                <a:cubicBezTo>
                  <a:pt x="4687756" y="4308830"/>
                  <a:pt x="4648816" y="4314843"/>
                  <a:pt x="4656026" y="4348410"/>
                </a:cubicBezTo>
                <a:cubicBezTo>
                  <a:pt x="4661795" y="4374963"/>
                  <a:pt x="4694486" y="4371456"/>
                  <a:pt x="4718523" y="4368951"/>
                </a:cubicBezTo>
                <a:cubicBezTo>
                  <a:pt x="4810825" y="4359433"/>
                  <a:pt x="4900722" y="4356425"/>
                  <a:pt x="4989178" y="4420054"/>
                </a:cubicBezTo>
                <a:cubicBezTo>
                  <a:pt x="4764193" y="4512739"/>
                  <a:pt x="4505557" y="4473661"/>
                  <a:pt x="4304127" y="4609933"/>
                </a:cubicBezTo>
                <a:cubicBezTo>
                  <a:pt x="4332491" y="4652018"/>
                  <a:pt x="4372871" y="4629473"/>
                  <a:pt x="4402677" y="4624463"/>
                </a:cubicBezTo>
                <a:cubicBezTo>
                  <a:pt x="4598338" y="4590394"/>
                  <a:pt x="5297331" y="4651016"/>
                  <a:pt x="5398287" y="4608430"/>
                </a:cubicBezTo>
                <a:cubicBezTo>
                  <a:pt x="5460301" y="4582379"/>
                  <a:pt x="5525682" y="4569853"/>
                  <a:pt x="5592504" y="4585886"/>
                </a:cubicBezTo>
                <a:cubicBezTo>
                  <a:pt x="5656923" y="4601416"/>
                  <a:pt x="5640578" y="4819353"/>
                  <a:pt x="5411266" y="4964142"/>
                </a:cubicBezTo>
                <a:cubicBezTo>
                  <a:pt x="5378575" y="4984684"/>
                  <a:pt x="5524721" y="5014244"/>
                  <a:pt x="5480493" y="5031277"/>
                </a:cubicBezTo>
                <a:cubicBezTo>
                  <a:pt x="5445880" y="5044804"/>
                  <a:pt x="5276179" y="5037289"/>
                  <a:pt x="5233393" y="5047810"/>
                </a:cubicBezTo>
                <a:cubicBezTo>
                  <a:pt x="5216567" y="5052318"/>
                  <a:pt x="4701216" y="5221157"/>
                  <a:pt x="4750251" y="5256728"/>
                </a:cubicBezTo>
                <a:cubicBezTo>
                  <a:pt x="4896877" y="5363441"/>
                  <a:pt x="5388190" y="5558833"/>
                  <a:pt x="4508440" y="5624965"/>
                </a:cubicBezTo>
                <a:cubicBezTo>
                  <a:pt x="4536323" y="5663542"/>
                  <a:pt x="4613241" y="5638994"/>
                  <a:pt x="4602665" y="5706629"/>
                </a:cubicBezTo>
                <a:cubicBezTo>
                  <a:pt x="4485845" y="5743202"/>
                  <a:pt x="4350758" y="5741198"/>
                  <a:pt x="4215189" y="5797811"/>
                </a:cubicBezTo>
                <a:cubicBezTo>
                  <a:pt x="4276245" y="5838893"/>
                  <a:pt x="4346432" y="5813844"/>
                  <a:pt x="4407966" y="5826870"/>
                </a:cubicBezTo>
                <a:cubicBezTo>
                  <a:pt x="4373353" y="5878473"/>
                  <a:pt x="4313741" y="5870457"/>
                  <a:pt x="4265186" y="5881478"/>
                </a:cubicBezTo>
                <a:cubicBezTo>
                  <a:pt x="4220479" y="5892001"/>
                  <a:pt x="4125774" y="5981680"/>
                  <a:pt x="4145964" y="5977170"/>
                </a:cubicBezTo>
                <a:cubicBezTo>
                  <a:pt x="4332971" y="5937091"/>
                  <a:pt x="4522862" y="5948113"/>
                  <a:pt x="4710350" y="5909035"/>
                </a:cubicBezTo>
                <a:cubicBezTo>
                  <a:pt x="4772366" y="5896009"/>
                  <a:pt x="4842554" y="5870958"/>
                  <a:pt x="4870916" y="5949616"/>
                </a:cubicBezTo>
                <a:cubicBezTo>
                  <a:pt x="4879571" y="5972663"/>
                  <a:pt x="4873320" y="5980177"/>
                  <a:pt x="4960333" y="5949115"/>
                </a:cubicBezTo>
                <a:cubicBezTo>
                  <a:pt x="4994466" y="5937091"/>
                  <a:pt x="5039656" y="5924065"/>
                  <a:pt x="5073788" y="5953623"/>
                </a:cubicBezTo>
                <a:cubicBezTo>
                  <a:pt x="5052154" y="5990698"/>
                  <a:pt x="5010331" y="5979675"/>
                  <a:pt x="4979084" y="5990197"/>
                </a:cubicBezTo>
                <a:cubicBezTo>
                  <a:pt x="4896397" y="6017250"/>
                  <a:pt x="5180513" y="6120457"/>
                  <a:pt x="5100228" y="6151519"/>
                </a:cubicBezTo>
                <a:cubicBezTo>
                  <a:pt x="4935817" y="6215148"/>
                  <a:pt x="4832938" y="6196611"/>
                  <a:pt x="4666602" y="6266250"/>
                </a:cubicBezTo>
                <a:cubicBezTo>
                  <a:pt x="4723331" y="6264746"/>
                  <a:pt x="4706024" y="6288795"/>
                  <a:pt x="4762750" y="6288795"/>
                </a:cubicBezTo>
                <a:cubicBezTo>
                  <a:pt x="4788229" y="6288795"/>
                  <a:pt x="4815151" y="6294807"/>
                  <a:pt x="4815151" y="6322363"/>
                </a:cubicBezTo>
                <a:cubicBezTo>
                  <a:pt x="4815151" y="6348414"/>
                  <a:pt x="4516613" y="6491199"/>
                  <a:pt x="4558918" y="6504727"/>
                </a:cubicBezTo>
                <a:cubicBezTo>
                  <a:pt x="4674295" y="6541299"/>
                  <a:pt x="4970431" y="6429075"/>
                  <a:pt x="4899280" y="6480679"/>
                </a:cubicBezTo>
                <a:cubicBezTo>
                  <a:pt x="4791114" y="6559337"/>
                  <a:pt x="4774769" y="6574868"/>
                  <a:pt x="4692563" y="6586391"/>
                </a:cubicBezTo>
                <a:cubicBezTo>
                  <a:pt x="4621894" y="6596411"/>
                  <a:pt x="4373353" y="6816352"/>
                  <a:pt x="4303645" y="6834888"/>
                </a:cubicBezTo>
                <a:cubicBezTo>
                  <a:pt x="4288262" y="6838896"/>
                  <a:pt x="4291687" y="6845065"/>
                  <a:pt x="4307829" y="6852361"/>
                </a:cubicBezTo>
                <a:lnTo>
                  <a:pt x="4323786"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3" name="CaixaDeTexto 2">
            <a:extLst>
              <a:ext uri="{FF2B5EF4-FFF2-40B4-BE49-F238E27FC236}">
                <a16:creationId xmlns:a16="http://schemas.microsoft.com/office/drawing/2014/main" id="{83D4E9A7-1B17-D860-DAB2-73B0DBD3F28C}"/>
              </a:ext>
            </a:extLst>
          </p:cNvPr>
          <p:cNvSpPr txBox="1"/>
          <p:nvPr/>
        </p:nvSpPr>
        <p:spPr>
          <a:xfrm>
            <a:off x="5801709" y="4572000"/>
            <a:ext cx="5552089" cy="1647825"/>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500"/>
              <a:t>1º de janeiro</a:t>
            </a:r>
          </a:p>
          <a:p>
            <a:pPr indent="-228600">
              <a:lnSpc>
                <a:spcPct val="90000"/>
              </a:lnSpc>
              <a:spcAft>
                <a:spcPts val="600"/>
              </a:spcAft>
              <a:buFont typeface="Arial" panose="020B0604020202020204" pitchFamily="34" charset="0"/>
              <a:buChar char="•"/>
            </a:pPr>
            <a:r>
              <a:rPr lang="en-US" sz="500"/>
              <a:t>4,54 bilhões de anos atrás: Formação da proto-Terra como parte do Sistema Solar</a:t>
            </a:r>
          </a:p>
          <a:p>
            <a:pPr indent="-228600">
              <a:lnSpc>
                <a:spcPct val="90000"/>
              </a:lnSpc>
              <a:spcAft>
                <a:spcPts val="600"/>
              </a:spcAft>
              <a:buFont typeface="Arial" panose="020B0604020202020204" pitchFamily="34" charset="0"/>
              <a:buChar char="•"/>
            </a:pPr>
            <a:endParaRPr lang="en-US" sz="500"/>
          </a:p>
          <a:p>
            <a:pPr indent="-228600">
              <a:lnSpc>
                <a:spcPct val="90000"/>
              </a:lnSpc>
              <a:spcAft>
                <a:spcPts val="600"/>
              </a:spcAft>
              <a:buFont typeface="Arial" panose="020B0604020202020204" pitchFamily="34" charset="0"/>
              <a:buChar char="•"/>
            </a:pPr>
            <a:r>
              <a:rPr lang="en-US" sz="500"/>
              <a:t>Poeira e gás no Sistema Solar primitivo colidem e se combinam sob a força da gravidade, levando à formação de um planeta incandescente, nossa proto-Terra.</a:t>
            </a:r>
          </a:p>
          <a:p>
            <a:pPr indent="-228600">
              <a:lnSpc>
                <a:spcPct val="90000"/>
              </a:lnSpc>
              <a:spcAft>
                <a:spcPts val="600"/>
              </a:spcAft>
              <a:buFont typeface="Arial" panose="020B0604020202020204" pitchFamily="34" charset="0"/>
              <a:buChar char="•"/>
            </a:pPr>
            <a:endParaRPr lang="en-US" sz="500"/>
          </a:p>
          <a:p>
            <a:pPr indent="-228600">
              <a:lnSpc>
                <a:spcPct val="90000"/>
              </a:lnSpc>
              <a:spcAft>
                <a:spcPts val="600"/>
              </a:spcAft>
              <a:buFont typeface="Arial" panose="020B0604020202020204" pitchFamily="34" charset="0"/>
              <a:buChar char="•"/>
            </a:pPr>
            <a:r>
              <a:rPr lang="en-US" sz="500"/>
              <a:t>3 de janeiro</a:t>
            </a:r>
          </a:p>
          <a:p>
            <a:pPr indent="-228600">
              <a:lnSpc>
                <a:spcPct val="90000"/>
              </a:lnSpc>
              <a:spcAft>
                <a:spcPts val="600"/>
              </a:spcAft>
              <a:buFont typeface="Arial" panose="020B0604020202020204" pitchFamily="34" charset="0"/>
              <a:buChar char="•"/>
            </a:pPr>
            <a:r>
              <a:rPr lang="en-US" sz="500"/>
              <a:t>4,5 bilhões de anos atrás: Impacto de Theia e formação da Lua</a:t>
            </a:r>
          </a:p>
          <a:p>
            <a:pPr indent="-228600">
              <a:lnSpc>
                <a:spcPct val="90000"/>
              </a:lnSpc>
              <a:spcAft>
                <a:spcPts val="600"/>
              </a:spcAft>
              <a:buFont typeface="Arial" panose="020B0604020202020204" pitchFamily="34" charset="0"/>
              <a:buChar char="•"/>
            </a:pPr>
            <a:endParaRPr lang="en-US" sz="500"/>
          </a:p>
          <a:p>
            <a:pPr indent="-228600">
              <a:lnSpc>
                <a:spcPct val="90000"/>
              </a:lnSpc>
              <a:spcAft>
                <a:spcPts val="600"/>
              </a:spcAft>
              <a:buFont typeface="Arial" panose="020B0604020202020204" pitchFamily="34" charset="0"/>
              <a:buChar char="•"/>
            </a:pPr>
            <a:r>
              <a:rPr lang="en-US" sz="500"/>
              <a:t>Um planeta do tamanho de Marte, chamado Theia, colide com a proto-Terra, alterando para sempre a composição do nosso planeta. Esse impacto maciço ejetou uma quantidade significativa de material para a órbita ao redor da Terra, eventualmente se fundido para formar a Lua.</a:t>
            </a:r>
          </a:p>
        </p:txBody>
      </p:sp>
    </p:spTree>
    <p:extLst>
      <p:ext uri="{BB962C8B-B14F-4D97-AF65-F5344CB8AC3E}">
        <p14:creationId xmlns:p14="http://schemas.microsoft.com/office/powerpoint/2010/main" val="39274427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511" name="Rectangle 21510">
            <a:extLst>
              <a:ext uri="{FF2B5EF4-FFF2-40B4-BE49-F238E27FC236}">
                <a16:creationId xmlns:a16="http://schemas.microsoft.com/office/drawing/2014/main" id="{1CDD8E39-EA14-4679-9655-1BFF5A7B63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506" name="Picture 2" descr="Mundo Pré-Histórico: Éon Arqueano">
            <a:extLst>
              <a:ext uri="{FF2B5EF4-FFF2-40B4-BE49-F238E27FC236}">
                <a16:creationId xmlns:a16="http://schemas.microsoft.com/office/drawing/2014/main" id="{587A48C7-116D-57A1-CAE4-0ABE29EAC4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442"/>
          <a:stretch/>
        </p:blipFill>
        <p:spPr bwMode="auto">
          <a:xfrm>
            <a:off x="20" y="10"/>
            <a:ext cx="12191980" cy="6857990"/>
          </a:xfrm>
          <a:custGeom>
            <a:avLst/>
            <a:gdLst/>
            <a:ahLst/>
            <a:cxnLst/>
            <a:rect l="l" t="t" r="r" b="b"/>
            <a:pathLst>
              <a:path w="12192000" h="6858000">
                <a:moveTo>
                  <a:pt x="0" y="0"/>
                </a:moveTo>
                <a:lnTo>
                  <a:pt x="12192000" y="0"/>
                </a:lnTo>
                <a:lnTo>
                  <a:pt x="12192000" y="6858000"/>
                </a:lnTo>
                <a:lnTo>
                  <a:pt x="11560655" y="6858000"/>
                </a:lnTo>
                <a:lnTo>
                  <a:pt x="11572884" y="6759738"/>
                </a:lnTo>
                <a:cubicBezTo>
                  <a:pt x="11663744" y="6693104"/>
                  <a:pt x="11749315" y="6619456"/>
                  <a:pt x="11812292" y="6532282"/>
                </a:cubicBezTo>
                <a:cubicBezTo>
                  <a:pt x="11851232" y="6478675"/>
                  <a:pt x="11886807" y="6425068"/>
                  <a:pt x="11956995" y="6386992"/>
                </a:cubicBezTo>
                <a:cubicBezTo>
                  <a:pt x="11918054" y="6334888"/>
                  <a:pt x="11851232" y="6322863"/>
                  <a:pt x="11801234" y="6284788"/>
                </a:cubicBezTo>
                <a:cubicBezTo>
                  <a:pt x="11797390" y="6253224"/>
                  <a:pt x="11876711" y="6262743"/>
                  <a:pt x="11856520" y="6193604"/>
                </a:cubicBezTo>
                <a:cubicBezTo>
                  <a:pt x="11829119" y="6101419"/>
                  <a:pt x="11858923" y="5996209"/>
                  <a:pt x="11722875" y="5956630"/>
                </a:cubicBezTo>
                <a:cubicBezTo>
                  <a:pt x="11686819" y="5866950"/>
                  <a:pt x="11676724" y="5723664"/>
                  <a:pt x="11763258" y="5635988"/>
                </a:cubicBezTo>
                <a:cubicBezTo>
                  <a:pt x="11892094" y="5505226"/>
                  <a:pt x="11871424" y="5422059"/>
                  <a:pt x="11706050" y="5351418"/>
                </a:cubicBezTo>
                <a:cubicBezTo>
                  <a:pt x="11684896" y="5342400"/>
                  <a:pt x="11707491" y="4786287"/>
                  <a:pt x="11697876" y="4763241"/>
                </a:cubicBezTo>
                <a:cubicBezTo>
                  <a:pt x="11713260" y="4731677"/>
                  <a:pt x="11749315" y="4739192"/>
                  <a:pt x="11776236" y="4730675"/>
                </a:cubicBezTo>
                <a:cubicBezTo>
                  <a:pt x="11894018" y="4694603"/>
                  <a:pt x="11897864" y="4694603"/>
                  <a:pt x="11868540" y="4584884"/>
                </a:cubicBezTo>
                <a:cubicBezTo>
                  <a:pt x="11859884" y="4551817"/>
                  <a:pt x="11880076" y="4538289"/>
                  <a:pt x="11898825" y="4517749"/>
                </a:cubicBezTo>
                <a:cubicBezTo>
                  <a:pt x="11969013" y="4441095"/>
                  <a:pt x="11969494" y="4440094"/>
                  <a:pt x="11897864" y="4375464"/>
                </a:cubicBezTo>
                <a:cubicBezTo>
                  <a:pt x="11877192" y="4356928"/>
                  <a:pt x="11863252" y="4336887"/>
                  <a:pt x="11854116" y="4311838"/>
                </a:cubicBezTo>
                <a:cubicBezTo>
                  <a:pt x="11837290" y="4266245"/>
                  <a:pt x="11837771" y="4228169"/>
                  <a:pt x="11901709" y="4203620"/>
                </a:cubicBezTo>
                <a:cubicBezTo>
                  <a:pt x="11946418" y="4186086"/>
                  <a:pt x="11971897" y="4166044"/>
                  <a:pt x="11974782" y="4114442"/>
                </a:cubicBezTo>
                <a:cubicBezTo>
                  <a:pt x="11976706" y="4071355"/>
                  <a:pt x="11981993" y="4043299"/>
                  <a:pt x="11932476" y="4024762"/>
                </a:cubicBezTo>
                <a:cubicBezTo>
                  <a:pt x="11892576" y="4009732"/>
                  <a:pt x="11881038" y="3977668"/>
                  <a:pt x="11885365" y="3939592"/>
                </a:cubicBezTo>
                <a:cubicBezTo>
                  <a:pt x="11895460" y="3846405"/>
                  <a:pt x="11841137" y="3791796"/>
                  <a:pt x="11751719" y="3749211"/>
                </a:cubicBezTo>
                <a:cubicBezTo>
                  <a:pt x="11666628" y="3708629"/>
                  <a:pt x="11592115" y="3654019"/>
                  <a:pt x="11513754" y="3604420"/>
                </a:cubicBezTo>
                <a:cubicBezTo>
                  <a:pt x="11426740" y="3549310"/>
                  <a:pt x="11325786" y="3516243"/>
                  <a:pt x="11220504" y="3488188"/>
                </a:cubicBezTo>
                <a:cubicBezTo>
                  <a:pt x="11239734" y="3448108"/>
                  <a:pt x="11306076" y="3470653"/>
                  <a:pt x="11312805" y="3414541"/>
                </a:cubicBezTo>
                <a:cubicBezTo>
                  <a:pt x="11148394" y="3366945"/>
                  <a:pt x="10991193" y="3295301"/>
                  <a:pt x="10805146" y="3277767"/>
                </a:cubicBezTo>
                <a:cubicBezTo>
                  <a:pt x="10955618" y="3286784"/>
                  <a:pt x="11092147" y="3222154"/>
                  <a:pt x="11234926" y="3203117"/>
                </a:cubicBezTo>
                <a:cubicBezTo>
                  <a:pt x="11248386" y="3171554"/>
                  <a:pt x="11217140" y="3179569"/>
                  <a:pt x="11204640" y="3174060"/>
                </a:cubicBezTo>
                <a:cubicBezTo>
                  <a:pt x="11192140" y="3168047"/>
                  <a:pt x="11176757" y="3166042"/>
                  <a:pt x="11174834" y="3143498"/>
                </a:cubicBezTo>
                <a:cubicBezTo>
                  <a:pt x="11243580" y="3110932"/>
                  <a:pt x="11329632" y="3132475"/>
                  <a:pt x="11400780" y="3099410"/>
                </a:cubicBezTo>
                <a:cubicBezTo>
                  <a:pt x="11384916" y="3051314"/>
                  <a:pt x="11323382" y="3080371"/>
                  <a:pt x="11297902" y="3041793"/>
                </a:cubicBezTo>
                <a:cubicBezTo>
                  <a:pt x="11364246" y="3034780"/>
                  <a:pt x="11425779" y="3031774"/>
                  <a:pt x="11485870" y="3021253"/>
                </a:cubicBezTo>
                <a:cubicBezTo>
                  <a:pt x="11532984" y="3013236"/>
                  <a:pt x="11545964" y="2972154"/>
                  <a:pt x="11513754" y="2944098"/>
                </a:cubicBezTo>
                <a:cubicBezTo>
                  <a:pt x="11484909" y="2919049"/>
                  <a:pt x="11442604" y="2917044"/>
                  <a:pt x="11405107" y="2906523"/>
                </a:cubicBezTo>
                <a:cubicBezTo>
                  <a:pt x="11137817" y="2833377"/>
                  <a:pt x="10857066" y="2809829"/>
                  <a:pt x="10572950" y="2803317"/>
                </a:cubicBezTo>
                <a:cubicBezTo>
                  <a:pt x="10117210" y="2792795"/>
                  <a:pt x="9660028" y="2793297"/>
                  <a:pt x="9205250" y="2778767"/>
                </a:cubicBezTo>
                <a:cubicBezTo>
                  <a:pt x="8996489" y="2772379"/>
                  <a:pt x="8788540" y="2761765"/>
                  <a:pt x="8579578" y="2759181"/>
                </a:cubicBezTo>
                <a:cubicBezTo>
                  <a:pt x="8509922" y="2758320"/>
                  <a:pt x="8440155" y="2758352"/>
                  <a:pt x="8370208" y="2759730"/>
                </a:cubicBezTo>
                <a:cubicBezTo>
                  <a:pt x="8070708" y="2765742"/>
                  <a:pt x="7771690" y="2764238"/>
                  <a:pt x="7470748" y="2819849"/>
                </a:cubicBezTo>
                <a:cubicBezTo>
                  <a:pt x="7316911" y="2848407"/>
                  <a:pt x="7156825" y="2838887"/>
                  <a:pt x="7001547" y="2861432"/>
                </a:cubicBezTo>
                <a:cubicBezTo>
                  <a:pt x="6765024" y="2896002"/>
                  <a:pt x="6528501" y="2936583"/>
                  <a:pt x="6295343" y="2988688"/>
                </a:cubicBezTo>
                <a:cubicBezTo>
                  <a:pt x="6222271" y="3005220"/>
                  <a:pt x="6131892" y="3015241"/>
                  <a:pt x="6075166" y="3078367"/>
                </a:cubicBezTo>
                <a:cubicBezTo>
                  <a:pt x="5985266" y="3038288"/>
                  <a:pt x="5929502" y="3113938"/>
                  <a:pt x="5859314" y="3139490"/>
                </a:cubicBezTo>
                <a:cubicBezTo>
                  <a:pt x="5831912" y="3149510"/>
                  <a:pt x="5795857" y="3163538"/>
                  <a:pt x="5800183" y="3195101"/>
                </a:cubicBezTo>
                <a:cubicBezTo>
                  <a:pt x="5804030" y="3234680"/>
                  <a:pt x="5844410" y="3260231"/>
                  <a:pt x="5882870" y="3252215"/>
                </a:cubicBezTo>
                <a:cubicBezTo>
                  <a:pt x="6002574" y="3227164"/>
                  <a:pt x="6109777" y="3283277"/>
                  <a:pt x="6232848" y="3274760"/>
                </a:cubicBezTo>
                <a:cubicBezTo>
                  <a:pt x="6125643" y="3298808"/>
                  <a:pt x="6018918" y="3323358"/>
                  <a:pt x="5911715" y="3347407"/>
                </a:cubicBezTo>
                <a:cubicBezTo>
                  <a:pt x="6070839" y="3366444"/>
                  <a:pt x="6227559" y="3332376"/>
                  <a:pt x="6384279" y="3312836"/>
                </a:cubicBezTo>
                <a:cubicBezTo>
                  <a:pt x="6434757" y="3306824"/>
                  <a:pt x="6513117" y="3260732"/>
                  <a:pt x="6526097" y="3325362"/>
                </a:cubicBezTo>
                <a:cubicBezTo>
                  <a:pt x="6534750" y="3368448"/>
                  <a:pt x="6450622" y="3371454"/>
                  <a:pt x="6403028" y="3383478"/>
                </a:cubicBezTo>
                <a:cubicBezTo>
                  <a:pt x="6192945" y="3435081"/>
                  <a:pt x="5979497" y="3465141"/>
                  <a:pt x="5767013" y="3500713"/>
                </a:cubicBezTo>
                <a:cubicBezTo>
                  <a:pt x="5746822" y="3504220"/>
                  <a:pt x="5720381" y="3501214"/>
                  <a:pt x="5706920" y="3511233"/>
                </a:cubicBezTo>
                <a:cubicBezTo>
                  <a:pt x="5598272" y="3591895"/>
                  <a:pt x="5460782" y="3618449"/>
                  <a:pt x="5310793" y="3677066"/>
                </a:cubicBezTo>
                <a:cubicBezTo>
                  <a:pt x="5405498" y="3704622"/>
                  <a:pt x="5469435" y="3648007"/>
                  <a:pt x="5548276" y="3660533"/>
                </a:cubicBezTo>
                <a:cubicBezTo>
                  <a:pt x="5467993" y="3721154"/>
                  <a:pt x="5374730" y="3732677"/>
                  <a:pt x="5293005" y="3765743"/>
                </a:cubicBezTo>
                <a:cubicBezTo>
                  <a:pt x="5234355" y="3789291"/>
                  <a:pt x="5016580" y="3862938"/>
                  <a:pt x="4983410" y="3883981"/>
                </a:cubicBezTo>
                <a:cubicBezTo>
                  <a:pt x="4883416" y="3949110"/>
                  <a:pt x="4756501" y="3979672"/>
                  <a:pt x="4674775" y="4068850"/>
                </a:cubicBezTo>
                <a:cubicBezTo>
                  <a:pt x="4617087" y="4131477"/>
                  <a:pt x="4520939" y="4119952"/>
                  <a:pt x="4453155" y="4163539"/>
                </a:cubicBezTo>
                <a:cubicBezTo>
                  <a:pt x="4429119" y="4204622"/>
                  <a:pt x="4475751" y="4215143"/>
                  <a:pt x="4492095" y="4237188"/>
                </a:cubicBezTo>
                <a:cubicBezTo>
                  <a:pt x="4513728" y="4266746"/>
                  <a:pt x="4475269" y="4283280"/>
                  <a:pt x="4464213" y="4318851"/>
                </a:cubicBezTo>
                <a:cubicBezTo>
                  <a:pt x="4591608" y="4278771"/>
                  <a:pt x="4713234" y="4255223"/>
                  <a:pt x="4857456" y="4241696"/>
                </a:cubicBezTo>
                <a:cubicBezTo>
                  <a:pt x="4809862" y="4299311"/>
                  <a:pt x="4752174" y="4274261"/>
                  <a:pt x="4713234" y="4295303"/>
                </a:cubicBezTo>
                <a:cubicBezTo>
                  <a:pt x="4687756" y="4308830"/>
                  <a:pt x="4648816" y="4314843"/>
                  <a:pt x="4656026" y="4348410"/>
                </a:cubicBezTo>
                <a:cubicBezTo>
                  <a:pt x="4661795" y="4374963"/>
                  <a:pt x="4694486" y="4371456"/>
                  <a:pt x="4718523" y="4368951"/>
                </a:cubicBezTo>
                <a:cubicBezTo>
                  <a:pt x="4810825" y="4359433"/>
                  <a:pt x="4900722" y="4356425"/>
                  <a:pt x="4989178" y="4420054"/>
                </a:cubicBezTo>
                <a:cubicBezTo>
                  <a:pt x="4764193" y="4512739"/>
                  <a:pt x="4505557" y="4473661"/>
                  <a:pt x="4304127" y="4609933"/>
                </a:cubicBezTo>
                <a:cubicBezTo>
                  <a:pt x="4332491" y="4652018"/>
                  <a:pt x="4372871" y="4629473"/>
                  <a:pt x="4402677" y="4624463"/>
                </a:cubicBezTo>
                <a:cubicBezTo>
                  <a:pt x="4598338" y="4590394"/>
                  <a:pt x="5297331" y="4651016"/>
                  <a:pt x="5398287" y="4608430"/>
                </a:cubicBezTo>
                <a:cubicBezTo>
                  <a:pt x="5460301" y="4582379"/>
                  <a:pt x="5525682" y="4569853"/>
                  <a:pt x="5592504" y="4585886"/>
                </a:cubicBezTo>
                <a:cubicBezTo>
                  <a:pt x="5656923" y="4601416"/>
                  <a:pt x="5640578" y="4819353"/>
                  <a:pt x="5411266" y="4964142"/>
                </a:cubicBezTo>
                <a:cubicBezTo>
                  <a:pt x="5378575" y="4984684"/>
                  <a:pt x="5524721" y="5014244"/>
                  <a:pt x="5480493" y="5031277"/>
                </a:cubicBezTo>
                <a:cubicBezTo>
                  <a:pt x="5445880" y="5044804"/>
                  <a:pt x="5276179" y="5037289"/>
                  <a:pt x="5233393" y="5047810"/>
                </a:cubicBezTo>
                <a:cubicBezTo>
                  <a:pt x="5216567" y="5052318"/>
                  <a:pt x="4701216" y="5221157"/>
                  <a:pt x="4750251" y="5256728"/>
                </a:cubicBezTo>
                <a:cubicBezTo>
                  <a:pt x="4896877" y="5363441"/>
                  <a:pt x="5388190" y="5558833"/>
                  <a:pt x="4508440" y="5624965"/>
                </a:cubicBezTo>
                <a:cubicBezTo>
                  <a:pt x="4536323" y="5663542"/>
                  <a:pt x="4613241" y="5638994"/>
                  <a:pt x="4602665" y="5706629"/>
                </a:cubicBezTo>
                <a:cubicBezTo>
                  <a:pt x="4485845" y="5743202"/>
                  <a:pt x="4350758" y="5741198"/>
                  <a:pt x="4215189" y="5797811"/>
                </a:cubicBezTo>
                <a:cubicBezTo>
                  <a:pt x="4276245" y="5838893"/>
                  <a:pt x="4346432" y="5813844"/>
                  <a:pt x="4407966" y="5826870"/>
                </a:cubicBezTo>
                <a:cubicBezTo>
                  <a:pt x="4373353" y="5878473"/>
                  <a:pt x="4313741" y="5870457"/>
                  <a:pt x="4265186" y="5881478"/>
                </a:cubicBezTo>
                <a:cubicBezTo>
                  <a:pt x="4220479" y="5892001"/>
                  <a:pt x="4125774" y="5981680"/>
                  <a:pt x="4145964" y="5977170"/>
                </a:cubicBezTo>
                <a:cubicBezTo>
                  <a:pt x="4332971" y="5937091"/>
                  <a:pt x="4522862" y="5948113"/>
                  <a:pt x="4710350" y="5909035"/>
                </a:cubicBezTo>
                <a:cubicBezTo>
                  <a:pt x="4772366" y="5896009"/>
                  <a:pt x="4842554" y="5870958"/>
                  <a:pt x="4870916" y="5949616"/>
                </a:cubicBezTo>
                <a:cubicBezTo>
                  <a:pt x="4879571" y="5972663"/>
                  <a:pt x="4873320" y="5980177"/>
                  <a:pt x="4960333" y="5949115"/>
                </a:cubicBezTo>
                <a:cubicBezTo>
                  <a:pt x="4994466" y="5937091"/>
                  <a:pt x="5039656" y="5924065"/>
                  <a:pt x="5073788" y="5953623"/>
                </a:cubicBezTo>
                <a:cubicBezTo>
                  <a:pt x="5052154" y="5990698"/>
                  <a:pt x="5010331" y="5979675"/>
                  <a:pt x="4979084" y="5990197"/>
                </a:cubicBezTo>
                <a:cubicBezTo>
                  <a:pt x="4896397" y="6017250"/>
                  <a:pt x="5180513" y="6120457"/>
                  <a:pt x="5100228" y="6151519"/>
                </a:cubicBezTo>
                <a:cubicBezTo>
                  <a:pt x="4935817" y="6215148"/>
                  <a:pt x="4832938" y="6196611"/>
                  <a:pt x="4666602" y="6266250"/>
                </a:cubicBezTo>
                <a:cubicBezTo>
                  <a:pt x="4723331" y="6264746"/>
                  <a:pt x="4706024" y="6288795"/>
                  <a:pt x="4762750" y="6288795"/>
                </a:cubicBezTo>
                <a:cubicBezTo>
                  <a:pt x="4788229" y="6288795"/>
                  <a:pt x="4815151" y="6294807"/>
                  <a:pt x="4815151" y="6322363"/>
                </a:cubicBezTo>
                <a:cubicBezTo>
                  <a:pt x="4815151" y="6348414"/>
                  <a:pt x="4516613" y="6491199"/>
                  <a:pt x="4558918" y="6504727"/>
                </a:cubicBezTo>
                <a:cubicBezTo>
                  <a:pt x="4674295" y="6541299"/>
                  <a:pt x="4970431" y="6429075"/>
                  <a:pt x="4899280" y="6480679"/>
                </a:cubicBezTo>
                <a:cubicBezTo>
                  <a:pt x="4791114" y="6559337"/>
                  <a:pt x="4774769" y="6574868"/>
                  <a:pt x="4692563" y="6586391"/>
                </a:cubicBezTo>
                <a:cubicBezTo>
                  <a:pt x="4621894" y="6596411"/>
                  <a:pt x="4373353" y="6816352"/>
                  <a:pt x="4303645" y="6834888"/>
                </a:cubicBezTo>
                <a:cubicBezTo>
                  <a:pt x="4288262" y="6838896"/>
                  <a:pt x="4291687" y="6845065"/>
                  <a:pt x="4307829" y="6852361"/>
                </a:cubicBezTo>
                <a:lnTo>
                  <a:pt x="4323786"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3" name="CaixaDeTexto 2">
            <a:extLst>
              <a:ext uri="{FF2B5EF4-FFF2-40B4-BE49-F238E27FC236}">
                <a16:creationId xmlns:a16="http://schemas.microsoft.com/office/drawing/2014/main" id="{DE526739-76AC-7074-944D-2A3DDEAAFE15}"/>
              </a:ext>
            </a:extLst>
          </p:cNvPr>
          <p:cNvSpPr txBox="1"/>
          <p:nvPr/>
        </p:nvSpPr>
        <p:spPr>
          <a:xfrm>
            <a:off x="5801709" y="4572000"/>
            <a:ext cx="5552089" cy="1647825"/>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500"/>
              <a:t>4 de fevereiro</a:t>
            </a:r>
          </a:p>
          <a:p>
            <a:pPr indent="-228600">
              <a:lnSpc>
                <a:spcPct val="90000"/>
              </a:lnSpc>
              <a:spcAft>
                <a:spcPts val="600"/>
              </a:spcAft>
              <a:buFont typeface="Arial" panose="020B0604020202020204" pitchFamily="34" charset="0"/>
              <a:buChar char="•"/>
            </a:pPr>
            <a:r>
              <a:rPr lang="en-US" sz="500"/>
              <a:t>4,1 bilhões de anos atrás: Início do intenso bombardeio tardio</a:t>
            </a:r>
          </a:p>
          <a:p>
            <a:pPr indent="-228600">
              <a:lnSpc>
                <a:spcPct val="90000"/>
              </a:lnSpc>
              <a:spcAft>
                <a:spcPts val="600"/>
              </a:spcAft>
              <a:buFont typeface="Arial" panose="020B0604020202020204" pitchFamily="34" charset="0"/>
              <a:buChar char="•"/>
            </a:pPr>
            <a:endParaRPr lang="en-US" sz="500"/>
          </a:p>
          <a:p>
            <a:pPr indent="-228600">
              <a:lnSpc>
                <a:spcPct val="90000"/>
              </a:lnSpc>
              <a:spcAft>
                <a:spcPts val="600"/>
              </a:spcAft>
              <a:buFont typeface="Arial" panose="020B0604020202020204" pitchFamily="34" charset="0"/>
              <a:buChar char="•"/>
            </a:pPr>
            <a:r>
              <a:rPr lang="en-US" sz="500"/>
              <a:t>A Terra, a Lua e outros corpos internos do Sistema Solar sofrem intensos impactos de asteroides e cometas, moldando suas superfícies. Diferentemente da Terra, a Lua ainda preserva essas crateras, já que não possui atmosfera, água ou atividade tectônica. Os impactos continuam ate o final de fevereiro - 3,8 bilhões de anos atrás.</a:t>
            </a:r>
          </a:p>
          <a:p>
            <a:pPr indent="-228600">
              <a:lnSpc>
                <a:spcPct val="90000"/>
              </a:lnSpc>
              <a:spcAft>
                <a:spcPts val="600"/>
              </a:spcAft>
              <a:buFont typeface="Arial" panose="020B0604020202020204" pitchFamily="34" charset="0"/>
              <a:buChar char="•"/>
            </a:pPr>
            <a:endParaRPr lang="en-US" sz="500"/>
          </a:p>
          <a:p>
            <a:pPr indent="-228600">
              <a:lnSpc>
                <a:spcPct val="90000"/>
              </a:lnSpc>
              <a:spcAft>
                <a:spcPts val="600"/>
              </a:spcAft>
              <a:buFont typeface="Arial" panose="020B0604020202020204" pitchFamily="34" charset="0"/>
              <a:buChar char="•"/>
            </a:pPr>
            <a:r>
              <a:rPr lang="en-US" sz="500"/>
              <a:t>14 de fevereiro</a:t>
            </a:r>
          </a:p>
          <a:p>
            <a:pPr indent="-228600">
              <a:lnSpc>
                <a:spcPct val="90000"/>
              </a:lnSpc>
              <a:spcAft>
                <a:spcPts val="600"/>
              </a:spcAft>
              <a:buFont typeface="Arial" panose="020B0604020202020204" pitchFamily="34" charset="0"/>
              <a:buChar char="•"/>
            </a:pPr>
            <a:r>
              <a:rPr lang="en-US" sz="500"/>
              <a:t>3,97 bilhões de anos atrás: Início do Éon Arqueano</a:t>
            </a:r>
          </a:p>
          <a:p>
            <a:pPr indent="-228600">
              <a:lnSpc>
                <a:spcPct val="90000"/>
              </a:lnSpc>
              <a:spcAft>
                <a:spcPts val="600"/>
              </a:spcAft>
              <a:buFont typeface="Arial" panose="020B0604020202020204" pitchFamily="34" charset="0"/>
              <a:buChar char="•"/>
            </a:pPr>
            <a:endParaRPr lang="en-US" sz="500"/>
          </a:p>
          <a:p>
            <a:pPr indent="-228600">
              <a:lnSpc>
                <a:spcPct val="90000"/>
              </a:lnSpc>
              <a:spcAft>
                <a:spcPts val="600"/>
              </a:spcAft>
              <a:buFont typeface="Arial" panose="020B0604020202020204" pitchFamily="34" charset="0"/>
              <a:buChar char="•"/>
            </a:pPr>
            <a:r>
              <a:rPr lang="en-US" sz="500"/>
              <a:t>No </a:t>
            </a:r>
            <a:r>
              <a:rPr lang="en-US" sz="500" i="1"/>
              <a:t>Valentine’s Day</a:t>
            </a:r>
            <a:r>
              <a:rPr lang="en-US" sz="500"/>
              <a:t>, o período mais quente da história da Terra - o Éon Hadeano - finalmente chega ao fim. Com essas condições hostis superadas, cria-se um cenário mais favorável para o surgimento da vida, marcando o início do Éon Arqueano.</a:t>
            </a:r>
          </a:p>
        </p:txBody>
      </p:sp>
    </p:spTree>
    <p:extLst>
      <p:ext uri="{BB962C8B-B14F-4D97-AF65-F5344CB8AC3E}">
        <p14:creationId xmlns:p14="http://schemas.microsoft.com/office/powerpoint/2010/main" val="7863478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535" name="Rectangle 22534">
            <a:extLst>
              <a:ext uri="{FF2B5EF4-FFF2-40B4-BE49-F238E27FC236}">
                <a16:creationId xmlns:a16="http://schemas.microsoft.com/office/drawing/2014/main" id="{1CDD8E39-EA14-4679-9655-1BFF5A7B63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530" name="Picture 2">
            <a:extLst>
              <a:ext uri="{FF2B5EF4-FFF2-40B4-BE49-F238E27FC236}">
                <a16:creationId xmlns:a16="http://schemas.microsoft.com/office/drawing/2014/main" id="{5E70C225-2490-4567-58FB-791BB895DE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8343" r="2" b="13180"/>
          <a:stretch/>
        </p:blipFill>
        <p:spPr bwMode="auto">
          <a:xfrm>
            <a:off x="20" y="10"/>
            <a:ext cx="12191980" cy="6857990"/>
          </a:xfrm>
          <a:custGeom>
            <a:avLst/>
            <a:gdLst/>
            <a:ahLst/>
            <a:cxnLst/>
            <a:rect l="l" t="t" r="r" b="b"/>
            <a:pathLst>
              <a:path w="12192000" h="6858000">
                <a:moveTo>
                  <a:pt x="0" y="0"/>
                </a:moveTo>
                <a:lnTo>
                  <a:pt x="12192000" y="0"/>
                </a:lnTo>
                <a:lnTo>
                  <a:pt x="12192000" y="6858000"/>
                </a:lnTo>
                <a:lnTo>
                  <a:pt x="11560655" y="6858000"/>
                </a:lnTo>
                <a:lnTo>
                  <a:pt x="11572884" y="6759738"/>
                </a:lnTo>
                <a:cubicBezTo>
                  <a:pt x="11663744" y="6693104"/>
                  <a:pt x="11749315" y="6619456"/>
                  <a:pt x="11812292" y="6532282"/>
                </a:cubicBezTo>
                <a:cubicBezTo>
                  <a:pt x="11851232" y="6478675"/>
                  <a:pt x="11886807" y="6425068"/>
                  <a:pt x="11956995" y="6386992"/>
                </a:cubicBezTo>
                <a:cubicBezTo>
                  <a:pt x="11918054" y="6334888"/>
                  <a:pt x="11851232" y="6322863"/>
                  <a:pt x="11801234" y="6284788"/>
                </a:cubicBezTo>
                <a:cubicBezTo>
                  <a:pt x="11797390" y="6253224"/>
                  <a:pt x="11876711" y="6262743"/>
                  <a:pt x="11856520" y="6193604"/>
                </a:cubicBezTo>
                <a:cubicBezTo>
                  <a:pt x="11829119" y="6101419"/>
                  <a:pt x="11858923" y="5996209"/>
                  <a:pt x="11722875" y="5956630"/>
                </a:cubicBezTo>
                <a:cubicBezTo>
                  <a:pt x="11686819" y="5866950"/>
                  <a:pt x="11676724" y="5723664"/>
                  <a:pt x="11763258" y="5635988"/>
                </a:cubicBezTo>
                <a:cubicBezTo>
                  <a:pt x="11892094" y="5505226"/>
                  <a:pt x="11871424" y="5422059"/>
                  <a:pt x="11706050" y="5351418"/>
                </a:cubicBezTo>
                <a:cubicBezTo>
                  <a:pt x="11684896" y="5342400"/>
                  <a:pt x="11707491" y="4786287"/>
                  <a:pt x="11697876" y="4763241"/>
                </a:cubicBezTo>
                <a:cubicBezTo>
                  <a:pt x="11713260" y="4731677"/>
                  <a:pt x="11749315" y="4739192"/>
                  <a:pt x="11776236" y="4730675"/>
                </a:cubicBezTo>
                <a:cubicBezTo>
                  <a:pt x="11894018" y="4694603"/>
                  <a:pt x="11897864" y="4694603"/>
                  <a:pt x="11868540" y="4584884"/>
                </a:cubicBezTo>
                <a:cubicBezTo>
                  <a:pt x="11859884" y="4551817"/>
                  <a:pt x="11880076" y="4538289"/>
                  <a:pt x="11898825" y="4517749"/>
                </a:cubicBezTo>
                <a:cubicBezTo>
                  <a:pt x="11969013" y="4441095"/>
                  <a:pt x="11969494" y="4440094"/>
                  <a:pt x="11897864" y="4375464"/>
                </a:cubicBezTo>
                <a:cubicBezTo>
                  <a:pt x="11877192" y="4356928"/>
                  <a:pt x="11863252" y="4336887"/>
                  <a:pt x="11854116" y="4311838"/>
                </a:cubicBezTo>
                <a:cubicBezTo>
                  <a:pt x="11837290" y="4266245"/>
                  <a:pt x="11837771" y="4228169"/>
                  <a:pt x="11901709" y="4203620"/>
                </a:cubicBezTo>
                <a:cubicBezTo>
                  <a:pt x="11946418" y="4186086"/>
                  <a:pt x="11971897" y="4166044"/>
                  <a:pt x="11974782" y="4114442"/>
                </a:cubicBezTo>
                <a:cubicBezTo>
                  <a:pt x="11976706" y="4071355"/>
                  <a:pt x="11981993" y="4043299"/>
                  <a:pt x="11932476" y="4024762"/>
                </a:cubicBezTo>
                <a:cubicBezTo>
                  <a:pt x="11892576" y="4009732"/>
                  <a:pt x="11881038" y="3977668"/>
                  <a:pt x="11885365" y="3939592"/>
                </a:cubicBezTo>
                <a:cubicBezTo>
                  <a:pt x="11895460" y="3846405"/>
                  <a:pt x="11841137" y="3791796"/>
                  <a:pt x="11751719" y="3749211"/>
                </a:cubicBezTo>
                <a:cubicBezTo>
                  <a:pt x="11666628" y="3708629"/>
                  <a:pt x="11592115" y="3654019"/>
                  <a:pt x="11513754" y="3604420"/>
                </a:cubicBezTo>
                <a:cubicBezTo>
                  <a:pt x="11426740" y="3549310"/>
                  <a:pt x="11325786" y="3516243"/>
                  <a:pt x="11220504" y="3488188"/>
                </a:cubicBezTo>
                <a:cubicBezTo>
                  <a:pt x="11239734" y="3448108"/>
                  <a:pt x="11306076" y="3470653"/>
                  <a:pt x="11312805" y="3414541"/>
                </a:cubicBezTo>
                <a:cubicBezTo>
                  <a:pt x="11148394" y="3366945"/>
                  <a:pt x="10991193" y="3295301"/>
                  <a:pt x="10805146" y="3277767"/>
                </a:cubicBezTo>
                <a:cubicBezTo>
                  <a:pt x="10955618" y="3286784"/>
                  <a:pt x="11092147" y="3222154"/>
                  <a:pt x="11234926" y="3203117"/>
                </a:cubicBezTo>
                <a:cubicBezTo>
                  <a:pt x="11248386" y="3171554"/>
                  <a:pt x="11217140" y="3179569"/>
                  <a:pt x="11204640" y="3174060"/>
                </a:cubicBezTo>
                <a:cubicBezTo>
                  <a:pt x="11192140" y="3168047"/>
                  <a:pt x="11176757" y="3166042"/>
                  <a:pt x="11174834" y="3143498"/>
                </a:cubicBezTo>
                <a:cubicBezTo>
                  <a:pt x="11243580" y="3110932"/>
                  <a:pt x="11329632" y="3132475"/>
                  <a:pt x="11400780" y="3099410"/>
                </a:cubicBezTo>
                <a:cubicBezTo>
                  <a:pt x="11384916" y="3051314"/>
                  <a:pt x="11323382" y="3080371"/>
                  <a:pt x="11297902" y="3041793"/>
                </a:cubicBezTo>
                <a:cubicBezTo>
                  <a:pt x="11364246" y="3034780"/>
                  <a:pt x="11425779" y="3031774"/>
                  <a:pt x="11485870" y="3021253"/>
                </a:cubicBezTo>
                <a:cubicBezTo>
                  <a:pt x="11532984" y="3013236"/>
                  <a:pt x="11545964" y="2972154"/>
                  <a:pt x="11513754" y="2944098"/>
                </a:cubicBezTo>
                <a:cubicBezTo>
                  <a:pt x="11484909" y="2919049"/>
                  <a:pt x="11442604" y="2917044"/>
                  <a:pt x="11405107" y="2906523"/>
                </a:cubicBezTo>
                <a:cubicBezTo>
                  <a:pt x="11137817" y="2833377"/>
                  <a:pt x="10857066" y="2809829"/>
                  <a:pt x="10572950" y="2803317"/>
                </a:cubicBezTo>
                <a:cubicBezTo>
                  <a:pt x="10117210" y="2792795"/>
                  <a:pt x="9660028" y="2793297"/>
                  <a:pt x="9205250" y="2778767"/>
                </a:cubicBezTo>
                <a:cubicBezTo>
                  <a:pt x="8996489" y="2772379"/>
                  <a:pt x="8788540" y="2761765"/>
                  <a:pt x="8579578" y="2759181"/>
                </a:cubicBezTo>
                <a:cubicBezTo>
                  <a:pt x="8509922" y="2758320"/>
                  <a:pt x="8440155" y="2758352"/>
                  <a:pt x="8370208" y="2759730"/>
                </a:cubicBezTo>
                <a:cubicBezTo>
                  <a:pt x="8070708" y="2765742"/>
                  <a:pt x="7771690" y="2764238"/>
                  <a:pt x="7470748" y="2819849"/>
                </a:cubicBezTo>
                <a:cubicBezTo>
                  <a:pt x="7316911" y="2848407"/>
                  <a:pt x="7156825" y="2838887"/>
                  <a:pt x="7001547" y="2861432"/>
                </a:cubicBezTo>
                <a:cubicBezTo>
                  <a:pt x="6765024" y="2896002"/>
                  <a:pt x="6528501" y="2936583"/>
                  <a:pt x="6295343" y="2988688"/>
                </a:cubicBezTo>
                <a:cubicBezTo>
                  <a:pt x="6222271" y="3005220"/>
                  <a:pt x="6131892" y="3015241"/>
                  <a:pt x="6075166" y="3078367"/>
                </a:cubicBezTo>
                <a:cubicBezTo>
                  <a:pt x="5985266" y="3038288"/>
                  <a:pt x="5929502" y="3113938"/>
                  <a:pt x="5859314" y="3139490"/>
                </a:cubicBezTo>
                <a:cubicBezTo>
                  <a:pt x="5831912" y="3149510"/>
                  <a:pt x="5795857" y="3163538"/>
                  <a:pt x="5800183" y="3195101"/>
                </a:cubicBezTo>
                <a:cubicBezTo>
                  <a:pt x="5804030" y="3234680"/>
                  <a:pt x="5844410" y="3260231"/>
                  <a:pt x="5882870" y="3252215"/>
                </a:cubicBezTo>
                <a:cubicBezTo>
                  <a:pt x="6002574" y="3227164"/>
                  <a:pt x="6109777" y="3283277"/>
                  <a:pt x="6232848" y="3274760"/>
                </a:cubicBezTo>
                <a:cubicBezTo>
                  <a:pt x="6125643" y="3298808"/>
                  <a:pt x="6018918" y="3323358"/>
                  <a:pt x="5911715" y="3347407"/>
                </a:cubicBezTo>
                <a:cubicBezTo>
                  <a:pt x="6070839" y="3366444"/>
                  <a:pt x="6227559" y="3332376"/>
                  <a:pt x="6384279" y="3312836"/>
                </a:cubicBezTo>
                <a:cubicBezTo>
                  <a:pt x="6434757" y="3306824"/>
                  <a:pt x="6513117" y="3260732"/>
                  <a:pt x="6526097" y="3325362"/>
                </a:cubicBezTo>
                <a:cubicBezTo>
                  <a:pt x="6534750" y="3368448"/>
                  <a:pt x="6450622" y="3371454"/>
                  <a:pt x="6403028" y="3383478"/>
                </a:cubicBezTo>
                <a:cubicBezTo>
                  <a:pt x="6192945" y="3435081"/>
                  <a:pt x="5979497" y="3465141"/>
                  <a:pt x="5767013" y="3500713"/>
                </a:cubicBezTo>
                <a:cubicBezTo>
                  <a:pt x="5746822" y="3504220"/>
                  <a:pt x="5720381" y="3501214"/>
                  <a:pt x="5706920" y="3511233"/>
                </a:cubicBezTo>
                <a:cubicBezTo>
                  <a:pt x="5598272" y="3591895"/>
                  <a:pt x="5460782" y="3618449"/>
                  <a:pt x="5310793" y="3677066"/>
                </a:cubicBezTo>
                <a:cubicBezTo>
                  <a:pt x="5405498" y="3704622"/>
                  <a:pt x="5469435" y="3648007"/>
                  <a:pt x="5548276" y="3660533"/>
                </a:cubicBezTo>
                <a:cubicBezTo>
                  <a:pt x="5467993" y="3721154"/>
                  <a:pt x="5374730" y="3732677"/>
                  <a:pt x="5293005" y="3765743"/>
                </a:cubicBezTo>
                <a:cubicBezTo>
                  <a:pt x="5234355" y="3789291"/>
                  <a:pt x="5016580" y="3862938"/>
                  <a:pt x="4983410" y="3883981"/>
                </a:cubicBezTo>
                <a:cubicBezTo>
                  <a:pt x="4883416" y="3949110"/>
                  <a:pt x="4756501" y="3979672"/>
                  <a:pt x="4674775" y="4068850"/>
                </a:cubicBezTo>
                <a:cubicBezTo>
                  <a:pt x="4617087" y="4131477"/>
                  <a:pt x="4520939" y="4119952"/>
                  <a:pt x="4453155" y="4163539"/>
                </a:cubicBezTo>
                <a:cubicBezTo>
                  <a:pt x="4429119" y="4204622"/>
                  <a:pt x="4475751" y="4215143"/>
                  <a:pt x="4492095" y="4237188"/>
                </a:cubicBezTo>
                <a:cubicBezTo>
                  <a:pt x="4513728" y="4266746"/>
                  <a:pt x="4475269" y="4283280"/>
                  <a:pt x="4464213" y="4318851"/>
                </a:cubicBezTo>
                <a:cubicBezTo>
                  <a:pt x="4591608" y="4278771"/>
                  <a:pt x="4713234" y="4255223"/>
                  <a:pt x="4857456" y="4241696"/>
                </a:cubicBezTo>
                <a:cubicBezTo>
                  <a:pt x="4809862" y="4299311"/>
                  <a:pt x="4752174" y="4274261"/>
                  <a:pt x="4713234" y="4295303"/>
                </a:cubicBezTo>
                <a:cubicBezTo>
                  <a:pt x="4687756" y="4308830"/>
                  <a:pt x="4648816" y="4314843"/>
                  <a:pt x="4656026" y="4348410"/>
                </a:cubicBezTo>
                <a:cubicBezTo>
                  <a:pt x="4661795" y="4374963"/>
                  <a:pt x="4694486" y="4371456"/>
                  <a:pt x="4718523" y="4368951"/>
                </a:cubicBezTo>
                <a:cubicBezTo>
                  <a:pt x="4810825" y="4359433"/>
                  <a:pt x="4900722" y="4356425"/>
                  <a:pt x="4989178" y="4420054"/>
                </a:cubicBezTo>
                <a:cubicBezTo>
                  <a:pt x="4764193" y="4512739"/>
                  <a:pt x="4505557" y="4473661"/>
                  <a:pt x="4304127" y="4609933"/>
                </a:cubicBezTo>
                <a:cubicBezTo>
                  <a:pt x="4332491" y="4652018"/>
                  <a:pt x="4372871" y="4629473"/>
                  <a:pt x="4402677" y="4624463"/>
                </a:cubicBezTo>
                <a:cubicBezTo>
                  <a:pt x="4598338" y="4590394"/>
                  <a:pt x="5297331" y="4651016"/>
                  <a:pt x="5398287" y="4608430"/>
                </a:cubicBezTo>
                <a:cubicBezTo>
                  <a:pt x="5460301" y="4582379"/>
                  <a:pt x="5525682" y="4569853"/>
                  <a:pt x="5592504" y="4585886"/>
                </a:cubicBezTo>
                <a:cubicBezTo>
                  <a:pt x="5656923" y="4601416"/>
                  <a:pt x="5640578" y="4819353"/>
                  <a:pt x="5411266" y="4964142"/>
                </a:cubicBezTo>
                <a:cubicBezTo>
                  <a:pt x="5378575" y="4984684"/>
                  <a:pt x="5524721" y="5014244"/>
                  <a:pt x="5480493" y="5031277"/>
                </a:cubicBezTo>
                <a:cubicBezTo>
                  <a:pt x="5445880" y="5044804"/>
                  <a:pt x="5276179" y="5037289"/>
                  <a:pt x="5233393" y="5047810"/>
                </a:cubicBezTo>
                <a:cubicBezTo>
                  <a:pt x="5216567" y="5052318"/>
                  <a:pt x="4701216" y="5221157"/>
                  <a:pt x="4750251" y="5256728"/>
                </a:cubicBezTo>
                <a:cubicBezTo>
                  <a:pt x="4896877" y="5363441"/>
                  <a:pt x="5388190" y="5558833"/>
                  <a:pt x="4508440" y="5624965"/>
                </a:cubicBezTo>
                <a:cubicBezTo>
                  <a:pt x="4536323" y="5663542"/>
                  <a:pt x="4613241" y="5638994"/>
                  <a:pt x="4602665" y="5706629"/>
                </a:cubicBezTo>
                <a:cubicBezTo>
                  <a:pt x="4485845" y="5743202"/>
                  <a:pt x="4350758" y="5741198"/>
                  <a:pt x="4215189" y="5797811"/>
                </a:cubicBezTo>
                <a:cubicBezTo>
                  <a:pt x="4276245" y="5838893"/>
                  <a:pt x="4346432" y="5813844"/>
                  <a:pt x="4407966" y="5826870"/>
                </a:cubicBezTo>
                <a:cubicBezTo>
                  <a:pt x="4373353" y="5878473"/>
                  <a:pt x="4313741" y="5870457"/>
                  <a:pt x="4265186" y="5881478"/>
                </a:cubicBezTo>
                <a:cubicBezTo>
                  <a:pt x="4220479" y="5892001"/>
                  <a:pt x="4125774" y="5981680"/>
                  <a:pt x="4145964" y="5977170"/>
                </a:cubicBezTo>
                <a:cubicBezTo>
                  <a:pt x="4332971" y="5937091"/>
                  <a:pt x="4522862" y="5948113"/>
                  <a:pt x="4710350" y="5909035"/>
                </a:cubicBezTo>
                <a:cubicBezTo>
                  <a:pt x="4772366" y="5896009"/>
                  <a:pt x="4842554" y="5870958"/>
                  <a:pt x="4870916" y="5949616"/>
                </a:cubicBezTo>
                <a:cubicBezTo>
                  <a:pt x="4879571" y="5972663"/>
                  <a:pt x="4873320" y="5980177"/>
                  <a:pt x="4960333" y="5949115"/>
                </a:cubicBezTo>
                <a:cubicBezTo>
                  <a:pt x="4994466" y="5937091"/>
                  <a:pt x="5039656" y="5924065"/>
                  <a:pt x="5073788" y="5953623"/>
                </a:cubicBezTo>
                <a:cubicBezTo>
                  <a:pt x="5052154" y="5990698"/>
                  <a:pt x="5010331" y="5979675"/>
                  <a:pt x="4979084" y="5990197"/>
                </a:cubicBezTo>
                <a:cubicBezTo>
                  <a:pt x="4896397" y="6017250"/>
                  <a:pt x="5180513" y="6120457"/>
                  <a:pt x="5100228" y="6151519"/>
                </a:cubicBezTo>
                <a:cubicBezTo>
                  <a:pt x="4935817" y="6215148"/>
                  <a:pt x="4832938" y="6196611"/>
                  <a:pt x="4666602" y="6266250"/>
                </a:cubicBezTo>
                <a:cubicBezTo>
                  <a:pt x="4723331" y="6264746"/>
                  <a:pt x="4706024" y="6288795"/>
                  <a:pt x="4762750" y="6288795"/>
                </a:cubicBezTo>
                <a:cubicBezTo>
                  <a:pt x="4788229" y="6288795"/>
                  <a:pt x="4815151" y="6294807"/>
                  <a:pt x="4815151" y="6322363"/>
                </a:cubicBezTo>
                <a:cubicBezTo>
                  <a:pt x="4815151" y="6348414"/>
                  <a:pt x="4516613" y="6491199"/>
                  <a:pt x="4558918" y="6504727"/>
                </a:cubicBezTo>
                <a:cubicBezTo>
                  <a:pt x="4674295" y="6541299"/>
                  <a:pt x="4970431" y="6429075"/>
                  <a:pt x="4899280" y="6480679"/>
                </a:cubicBezTo>
                <a:cubicBezTo>
                  <a:pt x="4791114" y="6559337"/>
                  <a:pt x="4774769" y="6574868"/>
                  <a:pt x="4692563" y="6586391"/>
                </a:cubicBezTo>
                <a:cubicBezTo>
                  <a:pt x="4621894" y="6596411"/>
                  <a:pt x="4373353" y="6816352"/>
                  <a:pt x="4303645" y="6834888"/>
                </a:cubicBezTo>
                <a:cubicBezTo>
                  <a:pt x="4288262" y="6838896"/>
                  <a:pt x="4291687" y="6845065"/>
                  <a:pt x="4307829" y="6852361"/>
                </a:cubicBezTo>
                <a:lnTo>
                  <a:pt x="4323786"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3" name="CaixaDeTexto 2">
            <a:extLst>
              <a:ext uri="{FF2B5EF4-FFF2-40B4-BE49-F238E27FC236}">
                <a16:creationId xmlns:a16="http://schemas.microsoft.com/office/drawing/2014/main" id="{B2E6244B-32F8-2882-3B6E-EACF84B970AA}"/>
              </a:ext>
            </a:extLst>
          </p:cNvPr>
          <p:cNvSpPr txBox="1"/>
          <p:nvPr/>
        </p:nvSpPr>
        <p:spPr>
          <a:xfrm>
            <a:off x="5801709" y="4572000"/>
            <a:ext cx="5552089" cy="1647825"/>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500"/>
              <a:t>16 de março</a:t>
            </a:r>
          </a:p>
          <a:p>
            <a:pPr indent="-228600">
              <a:lnSpc>
                <a:spcPct val="90000"/>
              </a:lnSpc>
              <a:spcAft>
                <a:spcPts val="600"/>
              </a:spcAft>
              <a:buFont typeface="Arial" panose="020B0604020202020204" pitchFamily="34" charset="0"/>
              <a:buChar char="•"/>
            </a:pPr>
            <a:r>
              <a:rPr lang="en-US" sz="500"/>
              <a:t>3,6 bilhões de anos atrás: Formação do primeiro supercontinente (talvez)</a:t>
            </a:r>
          </a:p>
          <a:p>
            <a:pPr indent="-228600">
              <a:lnSpc>
                <a:spcPct val="90000"/>
              </a:lnSpc>
              <a:spcAft>
                <a:spcPts val="600"/>
              </a:spcAft>
              <a:buFont typeface="Arial" panose="020B0604020202020204" pitchFamily="34" charset="0"/>
              <a:buChar char="•"/>
            </a:pPr>
            <a:endParaRPr lang="en-US" sz="500"/>
          </a:p>
          <a:p>
            <a:pPr indent="-228600">
              <a:lnSpc>
                <a:spcPct val="90000"/>
              </a:lnSpc>
              <a:spcAft>
                <a:spcPts val="600"/>
              </a:spcAft>
              <a:buFont typeface="Arial" panose="020B0604020202020204" pitchFamily="34" charset="0"/>
              <a:buChar char="•"/>
            </a:pPr>
            <a:r>
              <a:rPr lang="en-US" sz="500"/>
              <a:t>Por algumas semanas, a Terra já estava fria o suficiente para formar crostas continentais estáveis. Vaalbara, um supercontinente teórico, teria sido composto por dois crátons (blocos espessos e estáveis que formam o núcleo de continentes): Kaapvaal, na parte leste da África do Sul, e Pilbara, no noroeste da Austrália Ocidental. Embora ainda em debate, isto faria Vaalbara ter uma idade de 3,6 bilhões até 2,7 bilhões de anos.</a:t>
            </a:r>
          </a:p>
          <a:p>
            <a:pPr indent="-228600">
              <a:lnSpc>
                <a:spcPct val="90000"/>
              </a:lnSpc>
              <a:spcAft>
                <a:spcPts val="600"/>
              </a:spcAft>
              <a:buFont typeface="Arial" panose="020B0604020202020204" pitchFamily="34" charset="0"/>
              <a:buChar char="•"/>
            </a:pPr>
            <a:endParaRPr lang="en-US" sz="500"/>
          </a:p>
          <a:p>
            <a:pPr indent="-228600">
              <a:lnSpc>
                <a:spcPct val="90000"/>
              </a:lnSpc>
              <a:spcAft>
                <a:spcPts val="600"/>
              </a:spcAft>
              <a:buFont typeface="Arial" panose="020B0604020202020204" pitchFamily="34" charset="0"/>
              <a:buChar char="•"/>
            </a:pPr>
            <a:r>
              <a:rPr lang="en-US" sz="500"/>
              <a:t>26 de março</a:t>
            </a:r>
          </a:p>
          <a:p>
            <a:pPr indent="-228600">
              <a:lnSpc>
                <a:spcPct val="90000"/>
              </a:lnSpc>
              <a:spcAft>
                <a:spcPts val="600"/>
              </a:spcAft>
              <a:buFont typeface="Arial" panose="020B0604020202020204" pitchFamily="34" charset="0"/>
              <a:buChar char="•"/>
            </a:pPr>
            <a:r>
              <a:rPr lang="en-US" sz="500"/>
              <a:t>3,48 bilhões de anos atrás: Primeiras evidências diretas de vida</a:t>
            </a:r>
          </a:p>
          <a:p>
            <a:pPr indent="-228600">
              <a:lnSpc>
                <a:spcPct val="90000"/>
              </a:lnSpc>
              <a:spcAft>
                <a:spcPts val="600"/>
              </a:spcAft>
              <a:buFont typeface="Arial" panose="020B0604020202020204" pitchFamily="34" charset="0"/>
              <a:buChar char="•"/>
            </a:pPr>
            <a:endParaRPr lang="en-US" sz="500"/>
          </a:p>
          <a:p>
            <a:pPr indent="-228600">
              <a:lnSpc>
                <a:spcPct val="90000"/>
              </a:lnSpc>
              <a:spcAft>
                <a:spcPts val="600"/>
              </a:spcAft>
              <a:buFont typeface="Arial" panose="020B0604020202020204" pitchFamily="34" charset="0"/>
              <a:buChar char="•"/>
            </a:pPr>
            <a:r>
              <a:rPr lang="en-US" sz="500"/>
              <a:t>Pouco antes do fim do primeiro trimestre do ano, organismos procariontes simples aparecem durante o Paleoarqueano. Estas são as evidências mais antigas de vida registradas, encontradas em microfósseis (estromatólitos).</a:t>
            </a:r>
          </a:p>
        </p:txBody>
      </p:sp>
    </p:spTree>
    <p:extLst>
      <p:ext uri="{BB962C8B-B14F-4D97-AF65-F5344CB8AC3E}">
        <p14:creationId xmlns:p14="http://schemas.microsoft.com/office/powerpoint/2010/main" val="24537593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5" name="Rectangle 2054">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64" name="Freeform: Shape 2056">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66" name="Rectangle 2058">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8" name="Rectangle 2060">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3" name="Freeform: Shape 2062">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65" name="Isosceles Triangle 2064">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A figura abaixo representa uma charge intitulada “Se as o... - Gran Questões">
            <a:extLst>
              <a:ext uri="{FF2B5EF4-FFF2-40B4-BE49-F238E27FC236}">
                <a16:creationId xmlns:a16="http://schemas.microsoft.com/office/drawing/2014/main" id="{6DBB086A-7751-2B22-56FC-068562949E7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399813" y="643467"/>
            <a:ext cx="9392373" cy="5571065"/>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2067" name="Isosceles Triangle 2066">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18791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A46830D-806E-55A3-D387-8344833CEE8D}"/>
            </a:ext>
          </a:extLst>
        </p:cNvPr>
        <p:cNvGrpSpPr/>
        <p:nvPr/>
      </p:nvGrpSpPr>
      <p:grpSpPr>
        <a:xfrm>
          <a:off x="0" y="0"/>
          <a:ext cx="0" cy="0"/>
          <a:chOff x="0" y="0"/>
          <a:chExt cx="0" cy="0"/>
        </a:xfrm>
      </p:grpSpPr>
      <p:sp useBgFill="1">
        <p:nvSpPr>
          <p:cNvPr id="23559" name="Rectangle 23558">
            <a:extLst>
              <a:ext uri="{FF2B5EF4-FFF2-40B4-BE49-F238E27FC236}">
                <a16:creationId xmlns:a16="http://schemas.microsoft.com/office/drawing/2014/main" id="{1CDD8E39-EA14-4679-9655-1BFF5A7B63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554" name="Picture 2" descr="Reino Monera - Resumo, o que é, características, reprodução, estrutura">
            <a:extLst>
              <a:ext uri="{FF2B5EF4-FFF2-40B4-BE49-F238E27FC236}">
                <a16:creationId xmlns:a16="http://schemas.microsoft.com/office/drawing/2014/main" id="{5D097540-B034-2C11-CF4C-70214AF915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8295" b="16705"/>
          <a:stretch/>
        </p:blipFill>
        <p:spPr bwMode="auto">
          <a:xfrm>
            <a:off x="20" y="10"/>
            <a:ext cx="12191980" cy="6857990"/>
          </a:xfrm>
          <a:custGeom>
            <a:avLst/>
            <a:gdLst/>
            <a:ahLst/>
            <a:cxnLst/>
            <a:rect l="l" t="t" r="r" b="b"/>
            <a:pathLst>
              <a:path w="12192000" h="6858000">
                <a:moveTo>
                  <a:pt x="0" y="0"/>
                </a:moveTo>
                <a:lnTo>
                  <a:pt x="12192000" y="0"/>
                </a:lnTo>
                <a:lnTo>
                  <a:pt x="12192000" y="6858000"/>
                </a:lnTo>
                <a:lnTo>
                  <a:pt x="11560655" y="6858000"/>
                </a:lnTo>
                <a:lnTo>
                  <a:pt x="11572884" y="6759738"/>
                </a:lnTo>
                <a:cubicBezTo>
                  <a:pt x="11663744" y="6693104"/>
                  <a:pt x="11749315" y="6619456"/>
                  <a:pt x="11812292" y="6532282"/>
                </a:cubicBezTo>
                <a:cubicBezTo>
                  <a:pt x="11851232" y="6478675"/>
                  <a:pt x="11886807" y="6425068"/>
                  <a:pt x="11956995" y="6386992"/>
                </a:cubicBezTo>
                <a:cubicBezTo>
                  <a:pt x="11918054" y="6334888"/>
                  <a:pt x="11851232" y="6322863"/>
                  <a:pt x="11801234" y="6284788"/>
                </a:cubicBezTo>
                <a:cubicBezTo>
                  <a:pt x="11797390" y="6253224"/>
                  <a:pt x="11876711" y="6262743"/>
                  <a:pt x="11856520" y="6193604"/>
                </a:cubicBezTo>
                <a:cubicBezTo>
                  <a:pt x="11829119" y="6101419"/>
                  <a:pt x="11858923" y="5996209"/>
                  <a:pt x="11722875" y="5956630"/>
                </a:cubicBezTo>
                <a:cubicBezTo>
                  <a:pt x="11686819" y="5866950"/>
                  <a:pt x="11676724" y="5723664"/>
                  <a:pt x="11763258" y="5635988"/>
                </a:cubicBezTo>
                <a:cubicBezTo>
                  <a:pt x="11892094" y="5505226"/>
                  <a:pt x="11871424" y="5422059"/>
                  <a:pt x="11706050" y="5351418"/>
                </a:cubicBezTo>
                <a:cubicBezTo>
                  <a:pt x="11684896" y="5342400"/>
                  <a:pt x="11707491" y="4786287"/>
                  <a:pt x="11697876" y="4763241"/>
                </a:cubicBezTo>
                <a:cubicBezTo>
                  <a:pt x="11713260" y="4731677"/>
                  <a:pt x="11749315" y="4739192"/>
                  <a:pt x="11776236" y="4730675"/>
                </a:cubicBezTo>
                <a:cubicBezTo>
                  <a:pt x="11894018" y="4694603"/>
                  <a:pt x="11897864" y="4694603"/>
                  <a:pt x="11868540" y="4584884"/>
                </a:cubicBezTo>
                <a:cubicBezTo>
                  <a:pt x="11859884" y="4551817"/>
                  <a:pt x="11880076" y="4538289"/>
                  <a:pt x="11898825" y="4517749"/>
                </a:cubicBezTo>
                <a:cubicBezTo>
                  <a:pt x="11969013" y="4441095"/>
                  <a:pt x="11969494" y="4440094"/>
                  <a:pt x="11897864" y="4375464"/>
                </a:cubicBezTo>
                <a:cubicBezTo>
                  <a:pt x="11877192" y="4356928"/>
                  <a:pt x="11863252" y="4336887"/>
                  <a:pt x="11854116" y="4311838"/>
                </a:cubicBezTo>
                <a:cubicBezTo>
                  <a:pt x="11837290" y="4266245"/>
                  <a:pt x="11837771" y="4228169"/>
                  <a:pt x="11901709" y="4203620"/>
                </a:cubicBezTo>
                <a:cubicBezTo>
                  <a:pt x="11946418" y="4186086"/>
                  <a:pt x="11971897" y="4166044"/>
                  <a:pt x="11974782" y="4114442"/>
                </a:cubicBezTo>
                <a:cubicBezTo>
                  <a:pt x="11976706" y="4071355"/>
                  <a:pt x="11981993" y="4043299"/>
                  <a:pt x="11932476" y="4024762"/>
                </a:cubicBezTo>
                <a:cubicBezTo>
                  <a:pt x="11892576" y="4009732"/>
                  <a:pt x="11881038" y="3977668"/>
                  <a:pt x="11885365" y="3939592"/>
                </a:cubicBezTo>
                <a:cubicBezTo>
                  <a:pt x="11895460" y="3846405"/>
                  <a:pt x="11841137" y="3791796"/>
                  <a:pt x="11751719" y="3749211"/>
                </a:cubicBezTo>
                <a:cubicBezTo>
                  <a:pt x="11666628" y="3708629"/>
                  <a:pt x="11592115" y="3654019"/>
                  <a:pt x="11513754" y="3604420"/>
                </a:cubicBezTo>
                <a:cubicBezTo>
                  <a:pt x="11426740" y="3549310"/>
                  <a:pt x="11325786" y="3516243"/>
                  <a:pt x="11220504" y="3488188"/>
                </a:cubicBezTo>
                <a:cubicBezTo>
                  <a:pt x="11239734" y="3448108"/>
                  <a:pt x="11306076" y="3470653"/>
                  <a:pt x="11312805" y="3414541"/>
                </a:cubicBezTo>
                <a:cubicBezTo>
                  <a:pt x="11148394" y="3366945"/>
                  <a:pt x="10991193" y="3295301"/>
                  <a:pt x="10805146" y="3277767"/>
                </a:cubicBezTo>
                <a:cubicBezTo>
                  <a:pt x="10955618" y="3286784"/>
                  <a:pt x="11092147" y="3222154"/>
                  <a:pt x="11234926" y="3203117"/>
                </a:cubicBezTo>
                <a:cubicBezTo>
                  <a:pt x="11248386" y="3171554"/>
                  <a:pt x="11217140" y="3179569"/>
                  <a:pt x="11204640" y="3174060"/>
                </a:cubicBezTo>
                <a:cubicBezTo>
                  <a:pt x="11192140" y="3168047"/>
                  <a:pt x="11176757" y="3166042"/>
                  <a:pt x="11174834" y="3143498"/>
                </a:cubicBezTo>
                <a:cubicBezTo>
                  <a:pt x="11243580" y="3110932"/>
                  <a:pt x="11329632" y="3132475"/>
                  <a:pt x="11400780" y="3099410"/>
                </a:cubicBezTo>
                <a:cubicBezTo>
                  <a:pt x="11384916" y="3051314"/>
                  <a:pt x="11323382" y="3080371"/>
                  <a:pt x="11297902" y="3041793"/>
                </a:cubicBezTo>
                <a:cubicBezTo>
                  <a:pt x="11364246" y="3034780"/>
                  <a:pt x="11425779" y="3031774"/>
                  <a:pt x="11485870" y="3021253"/>
                </a:cubicBezTo>
                <a:cubicBezTo>
                  <a:pt x="11532984" y="3013236"/>
                  <a:pt x="11545964" y="2972154"/>
                  <a:pt x="11513754" y="2944098"/>
                </a:cubicBezTo>
                <a:cubicBezTo>
                  <a:pt x="11484909" y="2919049"/>
                  <a:pt x="11442604" y="2917044"/>
                  <a:pt x="11405107" y="2906523"/>
                </a:cubicBezTo>
                <a:cubicBezTo>
                  <a:pt x="11137817" y="2833377"/>
                  <a:pt x="10857066" y="2809829"/>
                  <a:pt x="10572950" y="2803317"/>
                </a:cubicBezTo>
                <a:cubicBezTo>
                  <a:pt x="10117210" y="2792795"/>
                  <a:pt x="9660028" y="2793297"/>
                  <a:pt x="9205250" y="2778767"/>
                </a:cubicBezTo>
                <a:cubicBezTo>
                  <a:pt x="8996489" y="2772379"/>
                  <a:pt x="8788540" y="2761765"/>
                  <a:pt x="8579578" y="2759181"/>
                </a:cubicBezTo>
                <a:cubicBezTo>
                  <a:pt x="8509922" y="2758320"/>
                  <a:pt x="8440155" y="2758352"/>
                  <a:pt x="8370208" y="2759730"/>
                </a:cubicBezTo>
                <a:cubicBezTo>
                  <a:pt x="8070708" y="2765742"/>
                  <a:pt x="7771690" y="2764238"/>
                  <a:pt x="7470748" y="2819849"/>
                </a:cubicBezTo>
                <a:cubicBezTo>
                  <a:pt x="7316911" y="2848407"/>
                  <a:pt x="7156825" y="2838887"/>
                  <a:pt x="7001547" y="2861432"/>
                </a:cubicBezTo>
                <a:cubicBezTo>
                  <a:pt x="6765024" y="2896002"/>
                  <a:pt x="6528501" y="2936583"/>
                  <a:pt x="6295343" y="2988688"/>
                </a:cubicBezTo>
                <a:cubicBezTo>
                  <a:pt x="6222271" y="3005220"/>
                  <a:pt x="6131892" y="3015241"/>
                  <a:pt x="6075166" y="3078367"/>
                </a:cubicBezTo>
                <a:cubicBezTo>
                  <a:pt x="5985266" y="3038288"/>
                  <a:pt x="5929502" y="3113938"/>
                  <a:pt x="5859314" y="3139490"/>
                </a:cubicBezTo>
                <a:cubicBezTo>
                  <a:pt x="5831912" y="3149510"/>
                  <a:pt x="5795857" y="3163538"/>
                  <a:pt x="5800183" y="3195101"/>
                </a:cubicBezTo>
                <a:cubicBezTo>
                  <a:pt x="5804030" y="3234680"/>
                  <a:pt x="5844410" y="3260231"/>
                  <a:pt x="5882870" y="3252215"/>
                </a:cubicBezTo>
                <a:cubicBezTo>
                  <a:pt x="6002574" y="3227164"/>
                  <a:pt x="6109777" y="3283277"/>
                  <a:pt x="6232848" y="3274760"/>
                </a:cubicBezTo>
                <a:cubicBezTo>
                  <a:pt x="6125643" y="3298808"/>
                  <a:pt x="6018918" y="3323358"/>
                  <a:pt x="5911715" y="3347407"/>
                </a:cubicBezTo>
                <a:cubicBezTo>
                  <a:pt x="6070839" y="3366444"/>
                  <a:pt x="6227559" y="3332376"/>
                  <a:pt x="6384279" y="3312836"/>
                </a:cubicBezTo>
                <a:cubicBezTo>
                  <a:pt x="6434757" y="3306824"/>
                  <a:pt x="6513117" y="3260732"/>
                  <a:pt x="6526097" y="3325362"/>
                </a:cubicBezTo>
                <a:cubicBezTo>
                  <a:pt x="6534750" y="3368448"/>
                  <a:pt x="6450622" y="3371454"/>
                  <a:pt x="6403028" y="3383478"/>
                </a:cubicBezTo>
                <a:cubicBezTo>
                  <a:pt x="6192945" y="3435081"/>
                  <a:pt x="5979497" y="3465141"/>
                  <a:pt x="5767013" y="3500713"/>
                </a:cubicBezTo>
                <a:cubicBezTo>
                  <a:pt x="5746822" y="3504220"/>
                  <a:pt x="5720381" y="3501214"/>
                  <a:pt x="5706920" y="3511233"/>
                </a:cubicBezTo>
                <a:cubicBezTo>
                  <a:pt x="5598272" y="3591895"/>
                  <a:pt x="5460782" y="3618449"/>
                  <a:pt x="5310793" y="3677066"/>
                </a:cubicBezTo>
                <a:cubicBezTo>
                  <a:pt x="5405498" y="3704622"/>
                  <a:pt x="5469435" y="3648007"/>
                  <a:pt x="5548276" y="3660533"/>
                </a:cubicBezTo>
                <a:cubicBezTo>
                  <a:pt x="5467993" y="3721154"/>
                  <a:pt x="5374730" y="3732677"/>
                  <a:pt x="5293005" y="3765743"/>
                </a:cubicBezTo>
                <a:cubicBezTo>
                  <a:pt x="5234355" y="3789291"/>
                  <a:pt x="5016580" y="3862938"/>
                  <a:pt x="4983410" y="3883981"/>
                </a:cubicBezTo>
                <a:cubicBezTo>
                  <a:pt x="4883416" y="3949110"/>
                  <a:pt x="4756501" y="3979672"/>
                  <a:pt x="4674775" y="4068850"/>
                </a:cubicBezTo>
                <a:cubicBezTo>
                  <a:pt x="4617087" y="4131477"/>
                  <a:pt x="4520939" y="4119952"/>
                  <a:pt x="4453155" y="4163539"/>
                </a:cubicBezTo>
                <a:cubicBezTo>
                  <a:pt x="4429119" y="4204622"/>
                  <a:pt x="4475751" y="4215143"/>
                  <a:pt x="4492095" y="4237188"/>
                </a:cubicBezTo>
                <a:cubicBezTo>
                  <a:pt x="4513728" y="4266746"/>
                  <a:pt x="4475269" y="4283280"/>
                  <a:pt x="4464213" y="4318851"/>
                </a:cubicBezTo>
                <a:cubicBezTo>
                  <a:pt x="4591608" y="4278771"/>
                  <a:pt x="4713234" y="4255223"/>
                  <a:pt x="4857456" y="4241696"/>
                </a:cubicBezTo>
                <a:cubicBezTo>
                  <a:pt x="4809862" y="4299311"/>
                  <a:pt x="4752174" y="4274261"/>
                  <a:pt x="4713234" y="4295303"/>
                </a:cubicBezTo>
                <a:cubicBezTo>
                  <a:pt x="4687756" y="4308830"/>
                  <a:pt x="4648816" y="4314843"/>
                  <a:pt x="4656026" y="4348410"/>
                </a:cubicBezTo>
                <a:cubicBezTo>
                  <a:pt x="4661795" y="4374963"/>
                  <a:pt x="4694486" y="4371456"/>
                  <a:pt x="4718523" y="4368951"/>
                </a:cubicBezTo>
                <a:cubicBezTo>
                  <a:pt x="4810825" y="4359433"/>
                  <a:pt x="4900722" y="4356425"/>
                  <a:pt x="4989178" y="4420054"/>
                </a:cubicBezTo>
                <a:cubicBezTo>
                  <a:pt x="4764193" y="4512739"/>
                  <a:pt x="4505557" y="4473661"/>
                  <a:pt x="4304127" y="4609933"/>
                </a:cubicBezTo>
                <a:cubicBezTo>
                  <a:pt x="4332491" y="4652018"/>
                  <a:pt x="4372871" y="4629473"/>
                  <a:pt x="4402677" y="4624463"/>
                </a:cubicBezTo>
                <a:cubicBezTo>
                  <a:pt x="4598338" y="4590394"/>
                  <a:pt x="5297331" y="4651016"/>
                  <a:pt x="5398287" y="4608430"/>
                </a:cubicBezTo>
                <a:cubicBezTo>
                  <a:pt x="5460301" y="4582379"/>
                  <a:pt x="5525682" y="4569853"/>
                  <a:pt x="5592504" y="4585886"/>
                </a:cubicBezTo>
                <a:cubicBezTo>
                  <a:pt x="5656923" y="4601416"/>
                  <a:pt x="5640578" y="4819353"/>
                  <a:pt x="5411266" y="4964142"/>
                </a:cubicBezTo>
                <a:cubicBezTo>
                  <a:pt x="5378575" y="4984684"/>
                  <a:pt x="5524721" y="5014244"/>
                  <a:pt x="5480493" y="5031277"/>
                </a:cubicBezTo>
                <a:cubicBezTo>
                  <a:pt x="5445880" y="5044804"/>
                  <a:pt x="5276179" y="5037289"/>
                  <a:pt x="5233393" y="5047810"/>
                </a:cubicBezTo>
                <a:cubicBezTo>
                  <a:pt x="5216567" y="5052318"/>
                  <a:pt x="4701216" y="5221157"/>
                  <a:pt x="4750251" y="5256728"/>
                </a:cubicBezTo>
                <a:cubicBezTo>
                  <a:pt x="4896877" y="5363441"/>
                  <a:pt x="5388190" y="5558833"/>
                  <a:pt x="4508440" y="5624965"/>
                </a:cubicBezTo>
                <a:cubicBezTo>
                  <a:pt x="4536323" y="5663542"/>
                  <a:pt x="4613241" y="5638994"/>
                  <a:pt x="4602665" y="5706629"/>
                </a:cubicBezTo>
                <a:cubicBezTo>
                  <a:pt x="4485845" y="5743202"/>
                  <a:pt x="4350758" y="5741198"/>
                  <a:pt x="4215189" y="5797811"/>
                </a:cubicBezTo>
                <a:cubicBezTo>
                  <a:pt x="4276245" y="5838893"/>
                  <a:pt x="4346432" y="5813844"/>
                  <a:pt x="4407966" y="5826870"/>
                </a:cubicBezTo>
                <a:cubicBezTo>
                  <a:pt x="4373353" y="5878473"/>
                  <a:pt x="4313741" y="5870457"/>
                  <a:pt x="4265186" y="5881478"/>
                </a:cubicBezTo>
                <a:cubicBezTo>
                  <a:pt x="4220479" y="5892001"/>
                  <a:pt x="4125774" y="5981680"/>
                  <a:pt x="4145964" y="5977170"/>
                </a:cubicBezTo>
                <a:cubicBezTo>
                  <a:pt x="4332971" y="5937091"/>
                  <a:pt x="4522862" y="5948113"/>
                  <a:pt x="4710350" y="5909035"/>
                </a:cubicBezTo>
                <a:cubicBezTo>
                  <a:pt x="4772366" y="5896009"/>
                  <a:pt x="4842554" y="5870958"/>
                  <a:pt x="4870916" y="5949616"/>
                </a:cubicBezTo>
                <a:cubicBezTo>
                  <a:pt x="4879571" y="5972663"/>
                  <a:pt x="4873320" y="5980177"/>
                  <a:pt x="4960333" y="5949115"/>
                </a:cubicBezTo>
                <a:cubicBezTo>
                  <a:pt x="4994466" y="5937091"/>
                  <a:pt x="5039656" y="5924065"/>
                  <a:pt x="5073788" y="5953623"/>
                </a:cubicBezTo>
                <a:cubicBezTo>
                  <a:pt x="5052154" y="5990698"/>
                  <a:pt x="5010331" y="5979675"/>
                  <a:pt x="4979084" y="5990197"/>
                </a:cubicBezTo>
                <a:cubicBezTo>
                  <a:pt x="4896397" y="6017250"/>
                  <a:pt x="5180513" y="6120457"/>
                  <a:pt x="5100228" y="6151519"/>
                </a:cubicBezTo>
                <a:cubicBezTo>
                  <a:pt x="4935817" y="6215148"/>
                  <a:pt x="4832938" y="6196611"/>
                  <a:pt x="4666602" y="6266250"/>
                </a:cubicBezTo>
                <a:cubicBezTo>
                  <a:pt x="4723331" y="6264746"/>
                  <a:pt x="4706024" y="6288795"/>
                  <a:pt x="4762750" y="6288795"/>
                </a:cubicBezTo>
                <a:cubicBezTo>
                  <a:pt x="4788229" y="6288795"/>
                  <a:pt x="4815151" y="6294807"/>
                  <a:pt x="4815151" y="6322363"/>
                </a:cubicBezTo>
                <a:cubicBezTo>
                  <a:pt x="4815151" y="6348414"/>
                  <a:pt x="4516613" y="6491199"/>
                  <a:pt x="4558918" y="6504727"/>
                </a:cubicBezTo>
                <a:cubicBezTo>
                  <a:pt x="4674295" y="6541299"/>
                  <a:pt x="4970431" y="6429075"/>
                  <a:pt x="4899280" y="6480679"/>
                </a:cubicBezTo>
                <a:cubicBezTo>
                  <a:pt x="4791114" y="6559337"/>
                  <a:pt x="4774769" y="6574868"/>
                  <a:pt x="4692563" y="6586391"/>
                </a:cubicBezTo>
                <a:cubicBezTo>
                  <a:pt x="4621894" y="6596411"/>
                  <a:pt x="4373353" y="6816352"/>
                  <a:pt x="4303645" y="6834888"/>
                </a:cubicBezTo>
                <a:cubicBezTo>
                  <a:pt x="4288262" y="6838896"/>
                  <a:pt x="4291687" y="6845065"/>
                  <a:pt x="4307829" y="6852361"/>
                </a:cubicBezTo>
                <a:lnTo>
                  <a:pt x="4323786"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3" name="CaixaDeTexto 2">
            <a:extLst>
              <a:ext uri="{FF2B5EF4-FFF2-40B4-BE49-F238E27FC236}">
                <a16:creationId xmlns:a16="http://schemas.microsoft.com/office/drawing/2014/main" id="{CB184A01-8B2E-B5C0-60A0-D850232A04E3}"/>
              </a:ext>
            </a:extLst>
          </p:cNvPr>
          <p:cNvSpPr txBox="1"/>
          <p:nvPr/>
        </p:nvSpPr>
        <p:spPr>
          <a:xfrm>
            <a:off x="5801709" y="4572000"/>
            <a:ext cx="5552089" cy="1647825"/>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100"/>
              <a:t>27 de maio</a:t>
            </a:r>
          </a:p>
          <a:p>
            <a:pPr indent="-228600">
              <a:lnSpc>
                <a:spcPct val="90000"/>
              </a:lnSpc>
              <a:spcAft>
                <a:spcPts val="600"/>
              </a:spcAft>
              <a:buFont typeface="Arial" panose="020B0604020202020204" pitchFamily="34" charset="0"/>
              <a:buChar char="•"/>
            </a:pPr>
            <a:r>
              <a:rPr lang="en-US" sz="1100"/>
              <a:t>2,7 bilhões de anos atrás: Cianobactérias produzem oxigênio pela primeira vez</a:t>
            </a:r>
          </a:p>
          <a:p>
            <a:pPr indent="-228600">
              <a:lnSpc>
                <a:spcPct val="90000"/>
              </a:lnSpc>
              <a:spcAft>
                <a:spcPts val="600"/>
              </a:spcAft>
              <a:buFont typeface="Arial" panose="020B0604020202020204" pitchFamily="34" charset="0"/>
              <a:buChar char="•"/>
            </a:pPr>
            <a:endParaRPr lang="en-US" sz="1100"/>
          </a:p>
          <a:p>
            <a:pPr indent="-228600">
              <a:lnSpc>
                <a:spcPct val="90000"/>
              </a:lnSpc>
              <a:spcAft>
                <a:spcPts val="600"/>
              </a:spcAft>
              <a:buFont typeface="Arial" panose="020B0604020202020204" pitchFamily="34" charset="0"/>
              <a:buChar char="•"/>
            </a:pPr>
            <a:r>
              <a:rPr lang="en-US" sz="1100"/>
              <a:t>Algas verde-azuladas chamadas cianobactérias desenvolvem a fotossíntese oxigênica, utilizando a luz solar para converter dióxido de carbono e água em compostos orgânicos, liberando oxigênio como subproduto. Este é um marco para o desenvolvimento da nossa atual atmosfera.</a:t>
            </a:r>
          </a:p>
        </p:txBody>
      </p:sp>
    </p:spTree>
    <p:extLst>
      <p:ext uri="{BB962C8B-B14F-4D97-AF65-F5344CB8AC3E}">
        <p14:creationId xmlns:p14="http://schemas.microsoft.com/office/powerpoint/2010/main" val="41234486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9FF4563-EBB9-CAD7-8A62-E79975667C49}"/>
            </a:ext>
          </a:extLst>
        </p:cNvPr>
        <p:cNvGrpSpPr/>
        <p:nvPr/>
      </p:nvGrpSpPr>
      <p:grpSpPr>
        <a:xfrm>
          <a:off x="0" y="0"/>
          <a:ext cx="0" cy="0"/>
          <a:chOff x="0" y="0"/>
          <a:chExt cx="0" cy="0"/>
        </a:xfrm>
      </p:grpSpPr>
      <p:sp useBgFill="1">
        <p:nvSpPr>
          <p:cNvPr id="24583" name="Rectangle 24582">
            <a:extLst>
              <a:ext uri="{FF2B5EF4-FFF2-40B4-BE49-F238E27FC236}">
                <a16:creationId xmlns:a16="http://schemas.microsoft.com/office/drawing/2014/main" id="{1CDD8E39-EA14-4679-9655-1BFF5A7B63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578" name="Picture 2" descr="Oxigênio (O₂)">
            <a:extLst>
              <a:ext uri="{FF2B5EF4-FFF2-40B4-BE49-F238E27FC236}">
                <a16:creationId xmlns:a16="http://schemas.microsoft.com/office/drawing/2014/main" id="{55013B79-322A-C8D5-B4AD-BF2141386A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20" y="10"/>
            <a:ext cx="12191980" cy="6857990"/>
          </a:xfrm>
          <a:custGeom>
            <a:avLst/>
            <a:gdLst/>
            <a:ahLst/>
            <a:cxnLst/>
            <a:rect l="l" t="t" r="r" b="b"/>
            <a:pathLst>
              <a:path w="12192000" h="6858000">
                <a:moveTo>
                  <a:pt x="0" y="0"/>
                </a:moveTo>
                <a:lnTo>
                  <a:pt x="12192000" y="0"/>
                </a:lnTo>
                <a:lnTo>
                  <a:pt x="12192000" y="6858000"/>
                </a:lnTo>
                <a:lnTo>
                  <a:pt x="11560655" y="6858000"/>
                </a:lnTo>
                <a:lnTo>
                  <a:pt x="11572884" y="6759738"/>
                </a:lnTo>
                <a:cubicBezTo>
                  <a:pt x="11663744" y="6693104"/>
                  <a:pt x="11749315" y="6619456"/>
                  <a:pt x="11812292" y="6532282"/>
                </a:cubicBezTo>
                <a:cubicBezTo>
                  <a:pt x="11851232" y="6478675"/>
                  <a:pt x="11886807" y="6425068"/>
                  <a:pt x="11956995" y="6386992"/>
                </a:cubicBezTo>
                <a:cubicBezTo>
                  <a:pt x="11918054" y="6334888"/>
                  <a:pt x="11851232" y="6322863"/>
                  <a:pt x="11801234" y="6284788"/>
                </a:cubicBezTo>
                <a:cubicBezTo>
                  <a:pt x="11797390" y="6253224"/>
                  <a:pt x="11876711" y="6262743"/>
                  <a:pt x="11856520" y="6193604"/>
                </a:cubicBezTo>
                <a:cubicBezTo>
                  <a:pt x="11829119" y="6101419"/>
                  <a:pt x="11858923" y="5996209"/>
                  <a:pt x="11722875" y="5956630"/>
                </a:cubicBezTo>
                <a:cubicBezTo>
                  <a:pt x="11686819" y="5866950"/>
                  <a:pt x="11676724" y="5723664"/>
                  <a:pt x="11763258" y="5635988"/>
                </a:cubicBezTo>
                <a:cubicBezTo>
                  <a:pt x="11892094" y="5505226"/>
                  <a:pt x="11871424" y="5422059"/>
                  <a:pt x="11706050" y="5351418"/>
                </a:cubicBezTo>
                <a:cubicBezTo>
                  <a:pt x="11684896" y="5342400"/>
                  <a:pt x="11707491" y="4786287"/>
                  <a:pt x="11697876" y="4763241"/>
                </a:cubicBezTo>
                <a:cubicBezTo>
                  <a:pt x="11713260" y="4731677"/>
                  <a:pt x="11749315" y="4739192"/>
                  <a:pt x="11776236" y="4730675"/>
                </a:cubicBezTo>
                <a:cubicBezTo>
                  <a:pt x="11894018" y="4694603"/>
                  <a:pt x="11897864" y="4694603"/>
                  <a:pt x="11868540" y="4584884"/>
                </a:cubicBezTo>
                <a:cubicBezTo>
                  <a:pt x="11859884" y="4551817"/>
                  <a:pt x="11880076" y="4538289"/>
                  <a:pt x="11898825" y="4517749"/>
                </a:cubicBezTo>
                <a:cubicBezTo>
                  <a:pt x="11969013" y="4441095"/>
                  <a:pt x="11969494" y="4440094"/>
                  <a:pt x="11897864" y="4375464"/>
                </a:cubicBezTo>
                <a:cubicBezTo>
                  <a:pt x="11877192" y="4356928"/>
                  <a:pt x="11863252" y="4336887"/>
                  <a:pt x="11854116" y="4311838"/>
                </a:cubicBezTo>
                <a:cubicBezTo>
                  <a:pt x="11837290" y="4266245"/>
                  <a:pt x="11837771" y="4228169"/>
                  <a:pt x="11901709" y="4203620"/>
                </a:cubicBezTo>
                <a:cubicBezTo>
                  <a:pt x="11946418" y="4186086"/>
                  <a:pt x="11971897" y="4166044"/>
                  <a:pt x="11974782" y="4114442"/>
                </a:cubicBezTo>
                <a:cubicBezTo>
                  <a:pt x="11976706" y="4071355"/>
                  <a:pt x="11981993" y="4043299"/>
                  <a:pt x="11932476" y="4024762"/>
                </a:cubicBezTo>
                <a:cubicBezTo>
                  <a:pt x="11892576" y="4009732"/>
                  <a:pt x="11881038" y="3977668"/>
                  <a:pt x="11885365" y="3939592"/>
                </a:cubicBezTo>
                <a:cubicBezTo>
                  <a:pt x="11895460" y="3846405"/>
                  <a:pt x="11841137" y="3791796"/>
                  <a:pt x="11751719" y="3749211"/>
                </a:cubicBezTo>
                <a:cubicBezTo>
                  <a:pt x="11666628" y="3708629"/>
                  <a:pt x="11592115" y="3654019"/>
                  <a:pt x="11513754" y="3604420"/>
                </a:cubicBezTo>
                <a:cubicBezTo>
                  <a:pt x="11426740" y="3549310"/>
                  <a:pt x="11325786" y="3516243"/>
                  <a:pt x="11220504" y="3488188"/>
                </a:cubicBezTo>
                <a:cubicBezTo>
                  <a:pt x="11239734" y="3448108"/>
                  <a:pt x="11306076" y="3470653"/>
                  <a:pt x="11312805" y="3414541"/>
                </a:cubicBezTo>
                <a:cubicBezTo>
                  <a:pt x="11148394" y="3366945"/>
                  <a:pt x="10991193" y="3295301"/>
                  <a:pt x="10805146" y="3277767"/>
                </a:cubicBezTo>
                <a:cubicBezTo>
                  <a:pt x="10955618" y="3286784"/>
                  <a:pt x="11092147" y="3222154"/>
                  <a:pt x="11234926" y="3203117"/>
                </a:cubicBezTo>
                <a:cubicBezTo>
                  <a:pt x="11248386" y="3171554"/>
                  <a:pt x="11217140" y="3179569"/>
                  <a:pt x="11204640" y="3174060"/>
                </a:cubicBezTo>
                <a:cubicBezTo>
                  <a:pt x="11192140" y="3168047"/>
                  <a:pt x="11176757" y="3166042"/>
                  <a:pt x="11174834" y="3143498"/>
                </a:cubicBezTo>
                <a:cubicBezTo>
                  <a:pt x="11243580" y="3110932"/>
                  <a:pt x="11329632" y="3132475"/>
                  <a:pt x="11400780" y="3099410"/>
                </a:cubicBezTo>
                <a:cubicBezTo>
                  <a:pt x="11384916" y="3051314"/>
                  <a:pt x="11323382" y="3080371"/>
                  <a:pt x="11297902" y="3041793"/>
                </a:cubicBezTo>
                <a:cubicBezTo>
                  <a:pt x="11364246" y="3034780"/>
                  <a:pt x="11425779" y="3031774"/>
                  <a:pt x="11485870" y="3021253"/>
                </a:cubicBezTo>
                <a:cubicBezTo>
                  <a:pt x="11532984" y="3013236"/>
                  <a:pt x="11545964" y="2972154"/>
                  <a:pt x="11513754" y="2944098"/>
                </a:cubicBezTo>
                <a:cubicBezTo>
                  <a:pt x="11484909" y="2919049"/>
                  <a:pt x="11442604" y="2917044"/>
                  <a:pt x="11405107" y="2906523"/>
                </a:cubicBezTo>
                <a:cubicBezTo>
                  <a:pt x="11137817" y="2833377"/>
                  <a:pt x="10857066" y="2809829"/>
                  <a:pt x="10572950" y="2803317"/>
                </a:cubicBezTo>
                <a:cubicBezTo>
                  <a:pt x="10117210" y="2792795"/>
                  <a:pt x="9660028" y="2793297"/>
                  <a:pt x="9205250" y="2778767"/>
                </a:cubicBezTo>
                <a:cubicBezTo>
                  <a:pt x="8996489" y="2772379"/>
                  <a:pt x="8788540" y="2761765"/>
                  <a:pt x="8579578" y="2759181"/>
                </a:cubicBezTo>
                <a:cubicBezTo>
                  <a:pt x="8509922" y="2758320"/>
                  <a:pt x="8440155" y="2758352"/>
                  <a:pt x="8370208" y="2759730"/>
                </a:cubicBezTo>
                <a:cubicBezTo>
                  <a:pt x="8070708" y="2765742"/>
                  <a:pt x="7771690" y="2764238"/>
                  <a:pt x="7470748" y="2819849"/>
                </a:cubicBezTo>
                <a:cubicBezTo>
                  <a:pt x="7316911" y="2848407"/>
                  <a:pt x="7156825" y="2838887"/>
                  <a:pt x="7001547" y="2861432"/>
                </a:cubicBezTo>
                <a:cubicBezTo>
                  <a:pt x="6765024" y="2896002"/>
                  <a:pt x="6528501" y="2936583"/>
                  <a:pt x="6295343" y="2988688"/>
                </a:cubicBezTo>
                <a:cubicBezTo>
                  <a:pt x="6222271" y="3005220"/>
                  <a:pt x="6131892" y="3015241"/>
                  <a:pt x="6075166" y="3078367"/>
                </a:cubicBezTo>
                <a:cubicBezTo>
                  <a:pt x="5985266" y="3038288"/>
                  <a:pt x="5929502" y="3113938"/>
                  <a:pt x="5859314" y="3139490"/>
                </a:cubicBezTo>
                <a:cubicBezTo>
                  <a:pt x="5831912" y="3149510"/>
                  <a:pt x="5795857" y="3163538"/>
                  <a:pt x="5800183" y="3195101"/>
                </a:cubicBezTo>
                <a:cubicBezTo>
                  <a:pt x="5804030" y="3234680"/>
                  <a:pt x="5844410" y="3260231"/>
                  <a:pt x="5882870" y="3252215"/>
                </a:cubicBezTo>
                <a:cubicBezTo>
                  <a:pt x="6002574" y="3227164"/>
                  <a:pt x="6109777" y="3283277"/>
                  <a:pt x="6232848" y="3274760"/>
                </a:cubicBezTo>
                <a:cubicBezTo>
                  <a:pt x="6125643" y="3298808"/>
                  <a:pt x="6018918" y="3323358"/>
                  <a:pt x="5911715" y="3347407"/>
                </a:cubicBezTo>
                <a:cubicBezTo>
                  <a:pt x="6070839" y="3366444"/>
                  <a:pt x="6227559" y="3332376"/>
                  <a:pt x="6384279" y="3312836"/>
                </a:cubicBezTo>
                <a:cubicBezTo>
                  <a:pt x="6434757" y="3306824"/>
                  <a:pt x="6513117" y="3260732"/>
                  <a:pt x="6526097" y="3325362"/>
                </a:cubicBezTo>
                <a:cubicBezTo>
                  <a:pt x="6534750" y="3368448"/>
                  <a:pt x="6450622" y="3371454"/>
                  <a:pt x="6403028" y="3383478"/>
                </a:cubicBezTo>
                <a:cubicBezTo>
                  <a:pt x="6192945" y="3435081"/>
                  <a:pt x="5979497" y="3465141"/>
                  <a:pt x="5767013" y="3500713"/>
                </a:cubicBezTo>
                <a:cubicBezTo>
                  <a:pt x="5746822" y="3504220"/>
                  <a:pt x="5720381" y="3501214"/>
                  <a:pt x="5706920" y="3511233"/>
                </a:cubicBezTo>
                <a:cubicBezTo>
                  <a:pt x="5598272" y="3591895"/>
                  <a:pt x="5460782" y="3618449"/>
                  <a:pt x="5310793" y="3677066"/>
                </a:cubicBezTo>
                <a:cubicBezTo>
                  <a:pt x="5405498" y="3704622"/>
                  <a:pt x="5469435" y="3648007"/>
                  <a:pt x="5548276" y="3660533"/>
                </a:cubicBezTo>
                <a:cubicBezTo>
                  <a:pt x="5467993" y="3721154"/>
                  <a:pt x="5374730" y="3732677"/>
                  <a:pt x="5293005" y="3765743"/>
                </a:cubicBezTo>
                <a:cubicBezTo>
                  <a:pt x="5234355" y="3789291"/>
                  <a:pt x="5016580" y="3862938"/>
                  <a:pt x="4983410" y="3883981"/>
                </a:cubicBezTo>
                <a:cubicBezTo>
                  <a:pt x="4883416" y="3949110"/>
                  <a:pt x="4756501" y="3979672"/>
                  <a:pt x="4674775" y="4068850"/>
                </a:cubicBezTo>
                <a:cubicBezTo>
                  <a:pt x="4617087" y="4131477"/>
                  <a:pt x="4520939" y="4119952"/>
                  <a:pt x="4453155" y="4163539"/>
                </a:cubicBezTo>
                <a:cubicBezTo>
                  <a:pt x="4429119" y="4204622"/>
                  <a:pt x="4475751" y="4215143"/>
                  <a:pt x="4492095" y="4237188"/>
                </a:cubicBezTo>
                <a:cubicBezTo>
                  <a:pt x="4513728" y="4266746"/>
                  <a:pt x="4475269" y="4283280"/>
                  <a:pt x="4464213" y="4318851"/>
                </a:cubicBezTo>
                <a:cubicBezTo>
                  <a:pt x="4591608" y="4278771"/>
                  <a:pt x="4713234" y="4255223"/>
                  <a:pt x="4857456" y="4241696"/>
                </a:cubicBezTo>
                <a:cubicBezTo>
                  <a:pt x="4809862" y="4299311"/>
                  <a:pt x="4752174" y="4274261"/>
                  <a:pt x="4713234" y="4295303"/>
                </a:cubicBezTo>
                <a:cubicBezTo>
                  <a:pt x="4687756" y="4308830"/>
                  <a:pt x="4648816" y="4314843"/>
                  <a:pt x="4656026" y="4348410"/>
                </a:cubicBezTo>
                <a:cubicBezTo>
                  <a:pt x="4661795" y="4374963"/>
                  <a:pt x="4694486" y="4371456"/>
                  <a:pt x="4718523" y="4368951"/>
                </a:cubicBezTo>
                <a:cubicBezTo>
                  <a:pt x="4810825" y="4359433"/>
                  <a:pt x="4900722" y="4356425"/>
                  <a:pt x="4989178" y="4420054"/>
                </a:cubicBezTo>
                <a:cubicBezTo>
                  <a:pt x="4764193" y="4512739"/>
                  <a:pt x="4505557" y="4473661"/>
                  <a:pt x="4304127" y="4609933"/>
                </a:cubicBezTo>
                <a:cubicBezTo>
                  <a:pt x="4332491" y="4652018"/>
                  <a:pt x="4372871" y="4629473"/>
                  <a:pt x="4402677" y="4624463"/>
                </a:cubicBezTo>
                <a:cubicBezTo>
                  <a:pt x="4598338" y="4590394"/>
                  <a:pt x="5297331" y="4651016"/>
                  <a:pt x="5398287" y="4608430"/>
                </a:cubicBezTo>
                <a:cubicBezTo>
                  <a:pt x="5460301" y="4582379"/>
                  <a:pt x="5525682" y="4569853"/>
                  <a:pt x="5592504" y="4585886"/>
                </a:cubicBezTo>
                <a:cubicBezTo>
                  <a:pt x="5656923" y="4601416"/>
                  <a:pt x="5640578" y="4819353"/>
                  <a:pt x="5411266" y="4964142"/>
                </a:cubicBezTo>
                <a:cubicBezTo>
                  <a:pt x="5378575" y="4984684"/>
                  <a:pt x="5524721" y="5014244"/>
                  <a:pt x="5480493" y="5031277"/>
                </a:cubicBezTo>
                <a:cubicBezTo>
                  <a:pt x="5445880" y="5044804"/>
                  <a:pt x="5276179" y="5037289"/>
                  <a:pt x="5233393" y="5047810"/>
                </a:cubicBezTo>
                <a:cubicBezTo>
                  <a:pt x="5216567" y="5052318"/>
                  <a:pt x="4701216" y="5221157"/>
                  <a:pt x="4750251" y="5256728"/>
                </a:cubicBezTo>
                <a:cubicBezTo>
                  <a:pt x="4896877" y="5363441"/>
                  <a:pt x="5388190" y="5558833"/>
                  <a:pt x="4508440" y="5624965"/>
                </a:cubicBezTo>
                <a:cubicBezTo>
                  <a:pt x="4536323" y="5663542"/>
                  <a:pt x="4613241" y="5638994"/>
                  <a:pt x="4602665" y="5706629"/>
                </a:cubicBezTo>
                <a:cubicBezTo>
                  <a:pt x="4485845" y="5743202"/>
                  <a:pt x="4350758" y="5741198"/>
                  <a:pt x="4215189" y="5797811"/>
                </a:cubicBezTo>
                <a:cubicBezTo>
                  <a:pt x="4276245" y="5838893"/>
                  <a:pt x="4346432" y="5813844"/>
                  <a:pt x="4407966" y="5826870"/>
                </a:cubicBezTo>
                <a:cubicBezTo>
                  <a:pt x="4373353" y="5878473"/>
                  <a:pt x="4313741" y="5870457"/>
                  <a:pt x="4265186" y="5881478"/>
                </a:cubicBezTo>
                <a:cubicBezTo>
                  <a:pt x="4220479" y="5892001"/>
                  <a:pt x="4125774" y="5981680"/>
                  <a:pt x="4145964" y="5977170"/>
                </a:cubicBezTo>
                <a:cubicBezTo>
                  <a:pt x="4332971" y="5937091"/>
                  <a:pt x="4522862" y="5948113"/>
                  <a:pt x="4710350" y="5909035"/>
                </a:cubicBezTo>
                <a:cubicBezTo>
                  <a:pt x="4772366" y="5896009"/>
                  <a:pt x="4842554" y="5870958"/>
                  <a:pt x="4870916" y="5949616"/>
                </a:cubicBezTo>
                <a:cubicBezTo>
                  <a:pt x="4879571" y="5972663"/>
                  <a:pt x="4873320" y="5980177"/>
                  <a:pt x="4960333" y="5949115"/>
                </a:cubicBezTo>
                <a:cubicBezTo>
                  <a:pt x="4994466" y="5937091"/>
                  <a:pt x="5039656" y="5924065"/>
                  <a:pt x="5073788" y="5953623"/>
                </a:cubicBezTo>
                <a:cubicBezTo>
                  <a:pt x="5052154" y="5990698"/>
                  <a:pt x="5010331" y="5979675"/>
                  <a:pt x="4979084" y="5990197"/>
                </a:cubicBezTo>
                <a:cubicBezTo>
                  <a:pt x="4896397" y="6017250"/>
                  <a:pt x="5180513" y="6120457"/>
                  <a:pt x="5100228" y="6151519"/>
                </a:cubicBezTo>
                <a:cubicBezTo>
                  <a:pt x="4935817" y="6215148"/>
                  <a:pt x="4832938" y="6196611"/>
                  <a:pt x="4666602" y="6266250"/>
                </a:cubicBezTo>
                <a:cubicBezTo>
                  <a:pt x="4723331" y="6264746"/>
                  <a:pt x="4706024" y="6288795"/>
                  <a:pt x="4762750" y="6288795"/>
                </a:cubicBezTo>
                <a:cubicBezTo>
                  <a:pt x="4788229" y="6288795"/>
                  <a:pt x="4815151" y="6294807"/>
                  <a:pt x="4815151" y="6322363"/>
                </a:cubicBezTo>
                <a:cubicBezTo>
                  <a:pt x="4815151" y="6348414"/>
                  <a:pt x="4516613" y="6491199"/>
                  <a:pt x="4558918" y="6504727"/>
                </a:cubicBezTo>
                <a:cubicBezTo>
                  <a:pt x="4674295" y="6541299"/>
                  <a:pt x="4970431" y="6429075"/>
                  <a:pt x="4899280" y="6480679"/>
                </a:cubicBezTo>
                <a:cubicBezTo>
                  <a:pt x="4791114" y="6559337"/>
                  <a:pt x="4774769" y="6574868"/>
                  <a:pt x="4692563" y="6586391"/>
                </a:cubicBezTo>
                <a:cubicBezTo>
                  <a:pt x="4621894" y="6596411"/>
                  <a:pt x="4373353" y="6816352"/>
                  <a:pt x="4303645" y="6834888"/>
                </a:cubicBezTo>
                <a:cubicBezTo>
                  <a:pt x="4288262" y="6838896"/>
                  <a:pt x="4291687" y="6845065"/>
                  <a:pt x="4307829" y="6852361"/>
                </a:cubicBezTo>
                <a:lnTo>
                  <a:pt x="4323786"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3" name="CaixaDeTexto 2">
            <a:extLst>
              <a:ext uri="{FF2B5EF4-FFF2-40B4-BE49-F238E27FC236}">
                <a16:creationId xmlns:a16="http://schemas.microsoft.com/office/drawing/2014/main" id="{458DB87F-0BAF-F92B-8AAE-E6CE3D36A3DE}"/>
              </a:ext>
            </a:extLst>
          </p:cNvPr>
          <p:cNvSpPr txBox="1"/>
          <p:nvPr/>
        </p:nvSpPr>
        <p:spPr>
          <a:xfrm>
            <a:off x="5801709" y="4572000"/>
            <a:ext cx="5552089" cy="1647825"/>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300"/>
              <a:t>16 de junho</a:t>
            </a:r>
          </a:p>
          <a:p>
            <a:pPr indent="-228600">
              <a:lnSpc>
                <a:spcPct val="90000"/>
              </a:lnSpc>
              <a:spcAft>
                <a:spcPts val="600"/>
              </a:spcAft>
              <a:buFont typeface="Arial" panose="020B0604020202020204" pitchFamily="34" charset="0"/>
              <a:buChar char="•"/>
            </a:pPr>
            <a:r>
              <a:rPr lang="en-US" sz="1300"/>
              <a:t>2,46 bilhões de anos atrás: O Grande Evento de Oxigenação</a:t>
            </a:r>
          </a:p>
          <a:p>
            <a:pPr indent="-228600">
              <a:lnSpc>
                <a:spcPct val="90000"/>
              </a:lnSpc>
              <a:spcAft>
                <a:spcPts val="600"/>
              </a:spcAft>
              <a:buFont typeface="Arial" panose="020B0604020202020204" pitchFamily="34" charset="0"/>
              <a:buChar char="•"/>
            </a:pPr>
            <a:endParaRPr lang="en-US" sz="1300"/>
          </a:p>
          <a:p>
            <a:pPr indent="-228600">
              <a:lnSpc>
                <a:spcPct val="90000"/>
              </a:lnSpc>
              <a:spcAft>
                <a:spcPts val="600"/>
              </a:spcAft>
              <a:buFont typeface="Arial" panose="020B0604020202020204" pitchFamily="34" charset="0"/>
              <a:buChar char="•"/>
            </a:pPr>
            <a:r>
              <a:rPr lang="en-US" sz="1300"/>
              <a:t>Os níveis de oxigênio aumentam drasticamente nos mares rasos e na atmosfera da Terra, devido a fotossíntese das cianobactérias. Este evento ocorre por aproximadamente 400 milhões de anos, transformando o ambiente da Terra e abrindo caminho para formas de vida mais complexas.</a:t>
            </a:r>
          </a:p>
        </p:txBody>
      </p:sp>
    </p:spTree>
    <p:extLst>
      <p:ext uri="{BB962C8B-B14F-4D97-AF65-F5344CB8AC3E}">
        <p14:creationId xmlns:p14="http://schemas.microsoft.com/office/powerpoint/2010/main" val="33315801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4EB21D2-E041-35EE-DA64-A66B9227539E}"/>
            </a:ext>
          </a:extLst>
        </p:cNvPr>
        <p:cNvGrpSpPr/>
        <p:nvPr/>
      </p:nvGrpSpPr>
      <p:grpSpPr>
        <a:xfrm>
          <a:off x="0" y="0"/>
          <a:ext cx="0" cy="0"/>
          <a:chOff x="0" y="0"/>
          <a:chExt cx="0" cy="0"/>
        </a:xfrm>
      </p:grpSpPr>
      <p:sp useBgFill="1">
        <p:nvSpPr>
          <p:cNvPr id="25609" name="Rectangle 25608">
            <a:extLst>
              <a:ext uri="{FF2B5EF4-FFF2-40B4-BE49-F238E27FC236}">
                <a16:creationId xmlns:a16="http://schemas.microsoft.com/office/drawing/2014/main" id="{1CDD8E39-EA14-4679-9655-1BFF5A7B63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604" name="Picture 4" descr="Terra em trânsito : Revista Pesquisa Fapesp">
            <a:extLst>
              <a:ext uri="{FF2B5EF4-FFF2-40B4-BE49-F238E27FC236}">
                <a16:creationId xmlns:a16="http://schemas.microsoft.com/office/drawing/2014/main" id="{5190CD99-20D1-5537-2985-2A6A650CCA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0000"/>
          <a:stretch/>
        </p:blipFill>
        <p:spPr bwMode="auto">
          <a:xfrm>
            <a:off x="20" y="10"/>
            <a:ext cx="12191980" cy="6857990"/>
          </a:xfrm>
          <a:custGeom>
            <a:avLst/>
            <a:gdLst/>
            <a:ahLst/>
            <a:cxnLst/>
            <a:rect l="l" t="t" r="r" b="b"/>
            <a:pathLst>
              <a:path w="12192000" h="6858000">
                <a:moveTo>
                  <a:pt x="0" y="0"/>
                </a:moveTo>
                <a:lnTo>
                  <a:pt x="12192000" y="0"/>
                </a:lnTo>
                <a:lnTo>
                  <a:pt x="12192000" y="6858000"/>
                </a:lnTo>
                <a:lnTo>
                  <a:pt x="11560655" y="6858000"/>
                </a:lnTo>
                <a:lnTo>
                  <a:pt x="11572884" y="6759738"/>
                </a:lnTo>
                <a:cubicBezTo>
                  <a:pt x="11663744" y="6693104"/>
                  <a:pt x="11749315" y="6619456"/>
                  <a:pt x="11812292" y="6532282"/>
                </a:cubicBezTo>
                <a:cubicBezTo>
                  <a:pt x="11851232" y="6478675"/>
                  <a:pt x="11886807" y="6425068"/>
                  <a:pt x="11956995" y="6386992"/>
                </a:cubicBezTo>
                <a:cubicBezTo>
                  <a:pt x="11918054" y="6334888"/>
                  <a:pt x="11851232" y="6322863"/>
                  <a:pt x="11801234" y="6284788"/>
                </a:cubicBezTo>
                <a:cubicBezTo>
                  <a:pt x="11797390" y="6253224"/>
                  <a:pt x="11876711" y="6262743"/>
                  <a:pt x="11856520" y="6193604"/>
                </a:cubicBezTo>
                <a:cubicBezTo>
                  <a:pt x="11829119" y="6101419"/>
                  <a:pt x="11858923" y="5996209"/>
                  <a:pt x="11722875" y="5956630"/>
                </a:cubicBezTo>
                <a:cubicBezTo>
                  <a:pt x="11686819" y="5866950"/>
                  <a:pt x="11676724" y="5723664"/>
                  <a:pt x="11763258" y="5635988"/>
                </a:cubicBezTo>
                <a:cubicBezTo>
                  <a:pt x="11892094" y="5505226"/>
                  <a:pt x="11871424" y="5422059"/>
                  <a:pt x="11706050" y="5351418"/>
                </a:cubicBezTo>
                <a:cubicBezTo>
                  <a:pt x="11684896" y="5342400"/>
                  <a:pt x="11707491" y="4786287"/>
                  <a:pt x="11697876" y="4763241"/>
                </a:cubicBezTo>
                <a:cubicBezTo>
                  <a:pt x="11713260" y="4731677"/>
                  <a:pt x="11749315" y="4739192"/>
                  <a:pt x="11776236" y="4730675"/>
                </a:cubicBezTo>
                <a:cubicBezTo>
                  <a:pt x="11894018" y="4694603"/>
                  <a:pt x="11897864" y="4694603"/>
                  <a:pt x="11868540" y="4584884"/>
                </a:cubicBezTo>
                <a:cubicBezTo>
                  <a:pt x="11859884" y="4551817"/>
                  <a:pt x="11880076" y="4538289"/>
                  <a:pt x="11898825" y="4517749"/>
                </a:cubicBezTo>
                <a:cubicBezTo>
                  <a:pt x="11969013" y="4441095"/>
                  <a:pt x="11969494" y="4440094"/>
                  <a:pt x="11897864" y="4375464"/>
                </a:cubicBezTo>
                <a:cubicBezTo>
                  <a:pt x="11877192" y="4356928"/>
                  <a:pt x="11863252" y="4336887"/>
                  <a:pt x="11854116" y="4311838"/>
                </a:cubicBezTo>
                <a:cubicBezTo>
                  <a:pt x="11837290" y="4266245"/>
                  <a:pt x="11837771" y="4228169"/>
                  <a:pt x="11901709" y="4203620"/>
                </a:cubicBezTo>
                <a:cubicBezTo>
                  <a:pt x="11946418" y="4186086"/>
                  <a:pt x="11971897" y="4166044"/>
                  <a:pt x="11974782" y="4114442"/>
                </a:cubicBezTo>
                <a:cubicBezTo>
                  <a:pt x="11976706" y="4071355"/>
                  <a:pt x="11981993" y="4043299"/>
                  <a:pt x="11932476" y="4024762"/>
                </a:cubicBezTo>
                <a:cubicBezTo>
                  <a:pt x="11892576" y="4009732"/>
                  <a:pt x="11881038" y="3977668"/>
                  <a:pt x="11885365" y="3939592"/>
                </a:cubicBezTo>
                <a:cubicBezTo>
                  <a:pt x="11895460" y="3846405"/>
                  <a:pt x="11841137" y="3791796"/>
                  <a:pt x="11751719" y="3749211"/>
                </a:cubicBezTo>
                <a:cubicBezTo>
                  <a:pt x="11666628" y="3708629"/>
                  <a:pt x="11592115" y="3654019"/>
                  <a:pt x="11513754" y="3604420"/>
                </a:cubicBezTo>
                <a:cubicBezTo>
                  <a:pt x="11426740" y="3549310"/>
                  <a:pt x="11325786" y="3516243"/>
                  <a:pt x="11220504" y="3488188"/>
                </a:cubicBezTo>
                <a:cubicBezTo>
                  <a:pt x="11239734" y="3448108"/>
                  <a:pt x="11306076" y="3470653"/>
                  <a:pt x="11312805" y="3414541"/>
                </a:cubicBezTo>
                <a:cubicBezTo>
                  <a:pt x="11148394" y="3366945"/>
                  <a:pt x="10991193" y="3295301"/>
                  <a:pt x="10805146" y="3277767"/>
                </a:cubicBezTo>
                <a:cubicBezTo>
                  <a:pt x="10955618" y="3286784"/>
                  <a:pt x="11092147" y="3222154"/>
                  <a:pt x="11234926" y="3203117"/>
                </a:cubicBezTo>
                <a:cubicBezTo>
                  <a:pt x="11248386" y="3171554"/>
                  <a:pt x="11217140" y="3179569"/>
                  <a:pt x="11204640" y="3174060"/>
                </a:cubicBezTo>
                <a:cubicBezTo>
                  <a:pt x="11192140" y="3168047"/>
                  <a:pt x="11176757" y="3166042"/>
                  <a:pt x="11174834" y="3143498"/>
                </a:cubicBezTo>
                <a:cubicBezTo>
                  <a:pt x="11243580" y="3110932"/>
                  <a:pt x="11329632" y="3132475"/>
                  <a:pt x="11400780" y="3099410"/>
                </a:cubicBezTo>
                <a:cubicBezTo>
                  <a:pt x="11384916" y="3051314"/>
                  <a:pt x="11323382" y="3080371"/>
                  <a:pt x="11297902" y="3041793"/>
                </a:cubicBezTo>
                <a:cubicBezTo>
                  <a:pt x="11364246" y="3034780"/>
                  <a:pt x="11425779" y="3031774"/>
                  <a:pt x="11485870" y="3021253"/>
                </a:cubicBezTo>
                <a:cubicBezTo>
                  <a:pt x="11532984" y="3013236"/>
                  <a:pt x="11545964" y="2972154"/>
                  <a:pt x="11513754" y="2944098"/>
                </a:cubicBezTo>
                <a:cubicBezTo>
                  <a:pt x="11484909" y="2919049"/>
                  <a:pt x="11442604" y="2917044"/>
                  <a:pt x="11405107" y="2906523"/>
                </a:cubicBezTo>
                <a:cubicBezTo>
                  <a:pt x="11137817" y="2833377"/>
                  <a:pt x="10857066" y="2809829"/>
                  <a:pt x="10572950" y="2803317"/>
                </a:cubicBezTo>
                <a:cubicBezTo>
                  <a:pt x="10117210" y="2792795"/>
                  <a:pt x="9660028" y="2793297"/>
                  <a:pt x="9205250" y="2778767"/>
                </a:cubicBezTo>
                <a:cubicBezTo>
                  <a:pt x="8996489" y="2772379"/>
                  <a:pt x="8788540" y="2761765"/>
                  <a:pt x="8579578" y="2759181"/>
                </a:cubicBezTo>
                <a:cubicBezTo>
                  <a:pt x="8509922" y="2758320"/>
                  <a:pt x="8440155" y="2758352"/>
                  <a:pt x="8370208" y="2759730"/>
                </a:cubicBezTo>
                <a:cubicBezTo>
                  <a:pt x="8070708" y="2765742"/>
                  <a:pt x="7771690" y="2764238"/>
                  <a:pt x="7470748" y="2819849"/>
                </a:cubicBezTo>
                <a:cubicBezTo>
                  <a:pt x="7316911" y="2848407"/>
                  <a:pt x="7156825" y="2838887"/>
                  <a:pt x="7001547" y="2861432"/>
                </a:cubicBezTo>
                <a:cubicBezTo>
                  <a:pt x="6765024" y="2896002"/>
                  <a:pt x="6528501" y="2936583"/>
                  <a:pt x="6295343" y="2988688"/>
                </a:cubicBezTo>
                <a:cubicBezTo>
                  <a:pt x="6222271" y="3005220"/>
                  <a:pt x="6131892" y="3015241"/>
                  <a:pt x="6075166" y="3078367"/>
                </a:cubicBezTo>
                <a:cubicBezTo>
                  <a:pt x="5985266" y="3038288"/>
                  <a:pt x="5929502" y="3113938"/>
                  <a:pt x="5859314" y="3139490"/>
                </a:cubicBezTo>
                <a:cubicBezTo>
                  <a:pt x="5831912" y="3149510"/>
                  <a:pt x="5795857" y="3163538"/>
                  <a:pt x="5800183" y="3195101"/>
                </a:cubicBezTo>
                <a:cubicBezTo>
                  <a:pt x="5804030" y="3234680"/>
                  <a:pt x="5844410" y="3260231"/>
                  <a:pt x="5882870" y="3252215"/>
                </a:cubicBezTo>
                <a:cubicBezTo>
                  <a:pt x="6002574" y="3227164"/>
                  <a:pt x="6109777" y="3283277"/>
                  <a:pt x="6232848" y="3274760"/>
                </a:cubicBezTo>
                <a:cubicBezTo>
                  <a:pt x="6125643" y="3298808"/>
                  <a:pt x="6018918" y="3323358"/>
                  <a:pt x="5911715" y="3347407"/>
                </a:cubicBezTo>
                <a:cubicBezTo>
                  <a:pt x="6070839" y="3366444"/>
                  <a:pt x="6227559" y="3332376"/>
                  <a:pt x="6384279" y="3312836"/>
                </a:cubicBezTo>
                <a:cubicBezTo>
                  <a:pt x="6434757" y="3306824"/>
                  <a:pt x="6513117" y="3260732"/>
                  <a:pt x="6526097" y="3325362"/>
                </a:cubicBezTo>
                <a:cubicBezTo>
                  <a:pt x="6534750" y="3368448"/>
                  <a:pt x="6450622" y="3371454"/>
                  <a:pt x="6403028" y="3383478"/>
                </a:cubicBezTo>
                <a:cubicBezTo>
                  <a:pt x="6192945" y="3435081"/>
                  <a:pt x="5979497" y="3465141"/>
                  <a:pt x="5767013" y="3500713"/>
                </a:cubicBezTo>
                <a:cubicBezTo>
                  <a:pt x="5746822" y="3504220"/>
                  <a:pt x="5720381" y="3501214"/>
                  <a:pt x="5706920" y="3511233"/>
                </a:cubicBezTo>
                <a:cubicBezTo>
                  <a:pt x="5598272" y="3591895"/>
                  <a:pt x="5460782" y="3618449"/>
                  <a:pt x="5310793" y="3677066"/>
                </a:cubicBezTo>
                <a:cubicBezTo>
                  <a:pt x="5405498" y="3704622"/>
                  <a:pt x="5469435" y="3648007"/>
                  <a:pt x="5548276" y="3660533"/>
                </a:cubicBezTo>
                <a:cubicBezTo>
                  <a:pt x="5467993" y="3721154"/>
                  <a:pt x="5374730" y="3732677"/>
                  <a:pt x="5293005" y="3765743"/>
                </a:cubicBezTo>
                <a:cubicBezTo>
                  <a:pt x="5234355" y="3789291"/>
                  <a:pt x="5016580" y="3862938"/>
                  <a:pt x="4983410" y="3883981"/>
                </a:cubicBezTo>
                <a:cubicBezTo>
                  <a:pt x="4883416" y="3949110"/>
                  <a:pt x="4756501" y="3979672"/>
                  <a:pt x="4674775" y="4068850"/>
                </a:cubicBezTo>
                <a:cubicBezTo>
                  <a:pt x="4617087" y="4131477"/>
                  <a:pt x="4520939" y="4119952"/>
                  <a:pt x="4453155" y="4163539"/>
                </a:cubicBezTo>
                <a:cubicBezTo>
                  <a:pt x="4429119" y="4204622"/>
                  <a:pt x="4475751" y="4215143"/>
                  <a:pt x="4492095" y="4237188"/>
                </a:cubicBezTo>
                <a:cubicBezTo>
                  <a:pt x="4513728" y="4266746"/>
                  <a:pt x="4475269" y="4283280"/>
                  <a:pt x="4464213" y="4318851"/>
                </a:cubicBezTo>
                <a:cubicBezTo>
                  <a:pt x="4591608" y="4278771"/>
                  <a:pt x="4713234" y="4255223"/>
                  <a:pt x="4857456" y="4241696"/>
                </a:cubicBezTo>
                <a:cubicBezTo>
                  <a:pt x="4809862" y="4299311"/>
                  <a:pt x="4752174" y="4274261"/>
                  <a:pt x="4713234" y="4295303"/>
                </a:cubicBezTo>
                <a:cubicBezTo>
                  <a:pt x="4687756" y="4308830"/>
                  <a:pt x="4648816" y="4314843"/>
                  <a:pt x="4656026" y="4348410"/>
                </a:cubicBezTo>
                <a:cubicBezTo>
                  <a:pt x="4661795" y="4374963"/>
                  <a:pt x="4694486" y="4371456"/>
                  <a:pt x="4718523" y="4368951"/>
                </a:cubicBezTo>
                <a:cubicBezTo>
                  <a:pt x="4810825" y="4359433"/>
                  <a:pt x="4900722" y="4356425"/>
                  <a:pt x="4989178" y="4420054"/>
                </a:cubicBezTo>
                <a:cubicBezTo>
                  <a:pt x="4764193" y="4512739"/>
                  <a:pt x="4505557" y="4473661"/>
                  <a:pt x="4304127" y="4609933"/>
                </a:cubicBezTo>
                <a:cubicBezTo>
                  <a:pt x="4332491" y="4652018"/>
                  <a:pt x="4372871" y="4629473"/>
                  <a:pt x="4402677" y="4624463"/>
                </a:cubicBezTo>
                <a:cubicBezTo>
                  <a:pt x="4598338" y="4590394"/>
                  <a:pt x="5297331" y="4651016"/>
                  <a:pt x="5398287" y="4608430"/>
                </a:cubicBezTo>
                <a:cubicBezTo>
                  <a:pt x="5460301" y="4582379"/>
                  <a:pt x="5525682" y="4569853"/>
                  <a:pt x="5592504" y="4585886"/>
                </a:cubicBezTo>
                <a:cubicBezTo>
                  <a:pt x="5656923" y="4601416"/>
                  <a:pt x="5640578" y="4819353"/>
                  <a:pt x="5411266" y="4964142"/>
                </a:cubicBezTo>
                <a:cubicBezTo>
                  <a:pt x="5378575" y="4984684"/>
                  <a:pt x="5524721" y="5014244"/>
                  <a:pt x="5480493" y="5031277"/>
                </a:cubicBezTo>
                <a:cubicBezTo>
                  <a:pt x="5445880" y="5044804"/>
                  <a:pt x="5276179" y="5037289"/>
                  <a:pt x="5233393" y="5047810"/>
                </a:cubicBezTo>
                <a:cubicBezTo>
                  <a:pt x="5216567" y="5052318"/>
                  <a:pt x="4701216" y="5221157"/>
                  <a:pt x="4750251" y="5256728"/>
                </a:cubicBezTo>
                <a:cubicBezTo>
                  <a:pt x="4896877" y="5363441"/>
                  <a:pt x="5388190" y="5558833"/>
                  <a:pt x="4508440" y="5624965"/>
                </a:cubicBezTo>
                <a:cubicBezTo>
                  <a:pt x="4536323" y="5663542"/>
                  <a:pt x="4613241" y="5638994"/>
                  <a:pt x="4602665" y="5706629"/>
                </a:cubicBezTo>
                <a:cubicBezTo>
                  <a:pt x="4485845" y="5743202"/>
                  <a:pt x="4350758" y="5741198"/>
                  <a:pt x="4215189" y="5797811"/>
                </a:cubicBezTo>
                <a:cubicBezTo>
                  <a:pt x="4276245" y="5838893"/>
                  <a:pt x="4346432" y="5813844"/>
                  <a:pt x="4407966" y="5826870"/>
                </a:cubicBezTo>
                <a:cubicBezTo>
                  <a:pt x="4373353" y="5878473"/>
                  <a:pt x="4313741" y="5870457"/>
                  <a:pt x="4265186" y="5881478"/>
                </a:cubicBezTo>
                <a:cubicBezTo>
                  <a:pt x="4220479" y="5892001"/>
                  <a:pt x="4125774" y="5981680"/>
                  <a:pt x="4145964" y="5977170"/>
                </a:cubicBezTo>
                <a:cubicBezTo>
                  <a:pt x="4332971" y="5937091"/>
                  <a:pt x="4522862" y="5948113"/>
                  <a:pt x="4710350" y="5909035"/>
                </a:cubicBezTo>
                <a:cubicBezTo>
                  <a:pt x="4772366" y="5896009"/>
                  <a:pt x="4842554" y="5870958"/>
                  <a:pt x="4870916" y="5949616"/>
                </a:cubicBezTo>
                <a:cubicBezTo>
                  <a:pt x="4879571" y="5972663"/>
                  <a:pt x="4873320" y="5980177"/>
                  <a:pt x="4960333" y="5949115"/>
                </a:cubicBezTo>
                <a:cubicBezTo>
                  <a:pt x="4994466" y="5937091"/>
                  <a:pt x="5039656" y="5924065"/>
                  <a:pt x="5073788" y="5953623"/>
                </a:cubicBezTo>
                <a:cubicBezTo>
                  <a:pt x="5052154" y="5990698"/>
                  <a:pt x="5010331" y="5979675"/>
                  <a:pt x="4979084" y="5990197"/>
                </a:cubicBezTo>
                <a:cubicBezTo>
                  <a:pt x="4896397" y="6017250"/>
                  <a:pt x="5180513" y="6120457"/>
                  <a:pt x="5100228" y="6151519"/>
                </a:cubicBezTo>
                <a:cubicBezTo>
                  <a:pt x="4935817" y="6215148"/>
                  <a:pt x="4832938" y="6196611"/>
                  <a:pt x="4666602" y="6266250"/>
                </a:cubicBezTo>
                <a:cubicBezTo>
                  <a:pt x="4723331" y="6264746"/>
                  <a:pt x="4706024" y="6288795"/>
                  <a:pt x="4762750" y="6288795"/>
                </a:cubicBezTo>
                <a:cubicBezTo>
                  <a:pt x="4788229" y="6288795"/>
                  <a:pt x="4815151" y="6294807"/>
                  <a:pt x="4815151" y="6322363"/>
                </a:cubicBezTo>
                <a:cubicBezTo>
                  <a:pt x="4815151" y="6348414"/>
                  <a:pt x="4516613" y="6491199"/>
                  <a:pt x="4558918" y="6504727"/>
                </a:cubicBezTo>
                <a:cubicBezTo>
                  <a:pt x="4674295" y="6541299"/>
                  <a:pt x="4970431" y="6429075"/>
                  <a:pt x="4899280" y="6480679"/>
                </a:cubicBezTo>
                <a:cubicBezTo>
                  <a:pt x="4791114" y="6559337"/>
                  <a:pt x="4774769" y="6574868"/>
                  <a:pt x="4692563" y="6586391"/>
                </a:cubicBezTo>
                <a:cubicBezTo>
                  <a:pt x="4621894" y="6596411"/>
                  <a:pt x="4373353" y="6816352"/>
                  <a:pt x="4303645" y="6834888"/>
                </a:cubicBezTo>
                <a:cubicBezTo>
                  <a:pt x="4288262" y="6838896"/>
                  <a:pt x="4291687" y="6845065"/>
                  <a:pt x="4307829" y="6852361"/>
                </a:cubicBezTo>
                <a:lnTo>
                  <a:pt x="4323786"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3" name="CaixaDeTexto 2">
            <a:extLst>
              <a:ext uri="{FF2B5EF4-FFF2-40B4-BE49-F238E27FC236}">
                <a16:creationId xmlns:a16="http://schemas.microsoft.com/office/drawing/2014/main" id="{6C035635-45EE-00D8-1003-13F8E630783A}"/>
              </a:ext>
            </a:extLst>
          </p:cNvPr>
          <p:cNvSpPr txBox="1"/>
          <p:nvPr/>
        </p:nvSpPr>
        <p:spPr>
          <a:xfrm>
            <a:off x="5801709" y="4572000"/>
            <a:ext cx="5552089" cy="1647825"/>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300"/>
              <a:t>17 de setembro</a:t>
            </a:r>
          </a:p>
          <a:p>
            <a:pPr indent="-228600">
              <a:lnSpc>
                <a:spcPct val="90000"/>
              </a:lnSpc>
              <a:spcAft>
                <a:spcPts val="600"/>
              </a:spcAft>
              <a:buFont typeface="Arial" panose="020B0604020202020204" pitchFamily="34" charset="0"/>
              <a:buChar char="•"/>
            </a:pPr>
            <a:r>
              <a:rPr lang="en-US" sz="1300"/>
              <a:t>1,3 bilhões de anos atrás: Formação do supercontinente Rodínia</a:t>
            </a:r>
          </a:p>
          <a:p>
            <a:pPr indent="-228600">
              <a:lnSpc>
                <a:spcPct val="90000"/>
              </a:lnSpc>
              <a:spcAft>
                <a:spcPts val="600"/>
              </a:spcAft>
              <a:buFont typeface="Arial" panose="020B0604020202020204" pitchFamily="34" charset="0"/>
              <a:buChar char="•"/>
            </a:pPr>
            <a:endParaRPr lang="en-US" sz="1300"/>
          </a:p>
          <a:p>
            <a:pPr indent="-228600">
              <a:lnSpc>
                <a:spcPct val="90000"/>
              </a:lnSpc>
              <a:spcAft>
                <a:spcPts val="600"/>
              </a:spcAft>
              <a:buFont typeface="Arial" panose="020B0604020202020204" pitchFamily="34" charset="0"/>
              <a:buChar char="•"/>
            </a:pPr>
            <a:r>
              <a:rPr lang="en-US" sz="1300"/>
              <a:t>Um dos primeiros supercontinentes formados na Terra, Rodínia reúne a maior parte das massas terrestres do planeta e persiste por cerca de 550 milhões de anos. Durante esse período, formas de vida simples, como procariotos e eucariotos primitivos, predominam na Terra.</a:t>
            </a:r>
          </a:p>
        </p:txBody>
      </p:sp>
    </p:spTree>
    <p:extLst>
      <p:ext uri="{BB962C8B-B14F-4D97-AF65-F5344CB8AC3E}">
        <p14:creationId xmlns:p14="http://schemas.microsoft.com/office/powerpoint/2010/main" val="18699394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275A079-30CD-4423-CDD5-9E2F15D78B22}"/>
            </a:ext>
          </a:extLst>
        </p:cNvPr>
        <p:cNvGrpSpPr/>
        <p:nvPr/>
      </p:nvGrpSpPr>
      <p:grpSpPr>
        <a:xfrm>
          <a:off x="0" y="0"/>
          <a:ext cx="0" cy="0"/>
          <a:chOff x="0" y="0"/>
          <a:chExt cx="0" cy="0"/>
        </a:xfrm>
      </p:grpSpPr>
      <p:sp useBgFill="1">
        <p:nvSpPr>
          <p:cNvPr id="26631" name="Rectangle 26630">
            <a:extLst>
              <a:ext uri="{FF2B5EF4-FFF2-40B4-BE49-F238E27FC236}">
                <a16:creationId xmlns:a16="http://schemas.microsoft.com/office/drawing/2014/main" id="{1CDD8E39-EA14-4679-9655-1BFF5A7B63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626" name="Picture 2" descr="Study explains how primordial life survived on 'Snowball Earth' | Reuters">
            <a:extLst>
              <a:ext uri="{FF2B5EF4-FFF2-40B4-BE49-F238E27FC236}">
                <a16:creationId xmlns:a16="http://schemas.microsoft.com/office/drawing/2014/main" id="{DA1AE511-45A5-75A6-0D66-37282D6339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20" y="10"/>
            <a:ext cx="12191980" cy="6857990"/>
          </a:xfrm>
          <a:custGeom>
            <a:avLst/>
            <a:gdLst/>
            <a:ahLst/>
            <a:cxnLst/>
            <a:rect l="l" t="t" r="r" b="b"/>
            <a:pathLst>
              <a:path w="12192000" h="6858000">
                <a:moveTo>
                  <a:pt x="0" y="0"/>
                </a:moveTo>
                <a:lnTo>
                  <a:pt x="12192000" y="0"/>
                </a:lnTo>
                <a:lnTo>
                  <a:pt x="12192000" y="6858000"/>
                </a:lnTo>
                <a:lnTo>
                  <a:pt x="11560655" y="6858000"/>
                </a:lnTo>
                <a:lnTo>
                  <a:pt x="11572884" y="6759738"/>
                </a:lnTo>
                <a:cubicBezTo>
                  <a:pt x="11663744" y="6693104"/>
                  <a:pt x="11749315" y="6619456"/>
                  <a:pt x="11812292" y="6532282"/>
                </a:cubicBezTo>
                <a:cubicBezTo>
                  <a:pt x="11851232" y="6478675"/>
                  <a:pt x="11886807" y="6425068"/>
                  <a:pt x="11956995" y="6386992"/>
                </a:cubicBezTo>
                <a:cubicBezTo>
                  <a:pt x="11918054" y="6334888"/>
                  <a:pt x="11851232" y="6322863"/>
                  <a:pt x="11801234" y="6284788"/>
                </a:cubicBezTo>
                <a:cubicBezTo>
                  <a:pt x="11797390" y="6253224"/>
                  <a:pt x="11876711" y="6262743"/>
                  <a:pt x="11856520" y="6193604"/>
                </a:cubicBezTo>
                <a:cubicBezTo>
                  <a:pt x="11829119" y="6101419"/>
                  <a:pt x="11858923" y="5996209"/>
                  <a:pt x="11722875" y="5956630"/>
                </a:cubicBezTo>
                <a:cubicBezTo>
                  <a:pt x="11686819" y="5866950"/>
                  <a:pt x="11676724" y="5723664"/>
                  <a:pt x="11763258" y="5635988"/>
                </a:cubicBezTo>
                <a:cubicBezTo>
                  <a:pt x="11892094" y="5505226"/>
                  <a:pt x="11871424" y="5422059"/>
                  <a:pt x="11706050" y="5351418"/>
                </a:cubicBezTo>
                <a:cubicBezTo>
                  <a:pt x="11684896" y="5342400"/>
                  <a:pt x="11707491" y="4786287"/>
                  <a:pt x="11697876" y="4763241"/>
                </a:cubicBezTo>
                <a:cubicBezTo>
                  <a:pt x="11713260" y="4731677"/>
                  <a:pt x="11749315" y="4739192"/>
                  <a:pt x="11776236" y="4730675"/>
                </a:cubicBezTo>
                <a:cubicBezTo>
                  <a:pt x="11894018" y="4694603"/>
                  <a:pt x="11897864" y="4694603"/>
                  <a:pt x="11868540" y="4584884"/>
                </a:cubicBezTo>
                <a:cubicBezTo>
                  <a:pt x="11859884" y="4551817"/>
                  <a:pt x="11880076" y="4538289"/>
                  <a:pt x="11898825" y="4517749"/>
                </a:cubicBezTo>
                <a:cubicBezTo>
                  <a:pt x="11969013" y="4441095"/>
                  <a:pt x="11969494" y="4440094"/>
                  <a:pt x="11897864" y="4375464"/>
                </a:cubicBezTo>
                <a:cubicBezTo>
                  <a:pt x="11877192" y="4356928"/>
                  <a:pt x="11863252" y="4336887"/>
                  <a:pt x="11854116" y="4311838"/>
                </a:cubicBezTo>
                <a:cubicBezTo>
                  <a:pt x="11837290" y="4266245"/>
                  <a:pt x="11837771" y="4228169"/>
                  <a:pt x="11901709" y="4203620"/>
                </a:cubicBezTo>
                <a:cubicBezTo>
                  <a:pt x="11946418" y="4186086"/>
                  <a:pt x="11971897" y="4166044"/>
                  <a:pt x="11974782" y="4114442"/>
                </a:cubicBezTo>
                <a:cubicBezTo>
                  <a:pt x="11976706" y="4071355"/>
                  <a:pt x="11981993" y="4043299"/>
                  <a:pt x="11932476" y="4024762"/>
                </a:cubicBezTo>
                <a:cubicBezTo>
                  <a:pt x="11892576" y="4009732"/>
                  <a:pt x="11881038" y="3977668"/>
                  <a:pt x="11885365" y="3939592"/>
                </a:cubicBezTo>
                <a:cubicBezTo>
                  <a:pt x="11895460" y="3846405"/>
                  <a:pt x="11841137" y="3791796"/>
                  <a:pt x="11751719" y="3749211"/>
                </a:cubicBezTo>
                <a:cubicBezTo>
                  <a:pt x="11666628" y="3708629"/>
                  <a:pt x="11592115" y="3654019"/>
                  <a:pt x="11513754" y="3604420"/>
                </a:cubicBezTo>
                <a:cubicBezTo>
                  <a:pt x="11426740" y="3549310"/>
                  <a:pt x="11325786" y="3516243"/>
                  <a:pt x="11220504" y="3488188"/>
                </a:cubicBezTo>
                <a:cubicBezTo>
                  <a:pt x="11239734" y="3448108"/>
                  <a:pt x="11306076" y="3470653"/>
                  <a:pt x="11312805" y="3414541"/>
                </a:cubicBezTo>
                <a:cubicBezTo>
                  <a:pt x="11148394" y="3366945"/>
                  <a:pt x="10991193" y="3295301"/>
                  <a:pt x="10805146" y="3277767"/>
                </a:cubicBezTo>
                <a:cubicBezTo>
                  <a:pt x="10955618" y="3286784"/>
                  <a:pt x="11092147" y="3222154"/>
                  <a:pt x="11234926" y="3203117"/>
                </a:cubicBezTo>
                <a:cubicBezTo>
                  <a:pt x="11248386" y="3171554"/>
                  <a:pt x="11217140" y="3179569"/>
                  <a:pt x="11204640" y="3174060"/>
                </a:cubicBezTo>
                <a:cubicBezTo>
                  <a:pt x="11192140" y="3168047"/>
                  <a:pt x="11176757" y="3166042"/>
                  <a:pt x="11174834" y="3143498"/>
                </a:cubicBezTo>
                <a:cubicBezTo>
                  <a:pt x="11243580" y="3110932"/>
                  <a:pt x="11329632" y="3132475"/>
                  <a:pt x="11400780" y="3099410"/>
                </a:cubicBezTo>
                <a:cubicBezTo>
                  <a:pt x="11384916" y="3051314"/>
                  <a:pt x="11323382" y="3080371"/>
                  <a:pt x="11297902" y="3041793"/>
                </a:cubicBezTo>
                <a:cubicBezTo>
                  <a:pt x="11364246" y="3034780"/>
                  <a:pt x="11425779" y="3031774"/>
                  <a:pt x="11485870" y="3021253"/>
                </a:cubicBezTo>
                <a:cubicBezTo>
                  <a:pt x="11532984" y="3013236"/>
                  <a:pt x="11545964" y="2972154"/>
                  <a:pt x="11513754" y="2944098"/>
                </a:cubicBezTo>
                <a:cubicBezTo>
                  <a:pt x="11484909" y="2919049"/>
                  <a:pt x="11442604" y="2917044"/>
                  <a:pt x="11405107" y="2906523"/>
                </a:cubicBezTo>
                <a:cubicBezTo>
                  <a:pt x="11137817" y="2833377"/>
                  <a:pt x="10857066" y="2809829"/>
                  <a:pt x="10572950" y="2803317"/>
                </a:cubicBezTo>
                <a:cubicBezTo>
                  <a:pt x="10117210" y="2792795"/>
                  <a:pt x="9660028" y="2793297"/>
                  <a:pt x="9205250" y="2778767"/>
                </a:cubicBezTo>
                <a:cubicBezTo>
                  <a:pt x="8996489" y="2772379"/>
                  <a:pt x="8788540" y="2761765"/>
                  <a:pt x="8579578" y="2759181"/>
                </a:cubicBezTo>
                <a:cubicBezTo>
                  <a:pt x="8509922" y="2758320"/>
                  <a:pt x="8440155" y="2758352"/>
                  <a:pt x="8370208" y="2759730"/>
                </a:cubicBezTo>
                <a:cubicBezTo>
                  <a:pt x="8070708" y="2765742"/>
                  <a:pt x="7771690" y="2764238"/>
                  <a:pt x="7470748" y="2819849"/>
                </a:cubicBezTo>
                <a:cubicBezTo>
                  <a:pt x="7316911" y="2848407"/>
                  <a:pt x="7156825" y="2838887"/>
                  <a:pt x="7001547" y="2861432"/>
                </a:cubicBezTo>
                <a:cubicBezTo>
                  <a:pt x="6765024" y="2896002"/>
                  <a:pt x="6528501" y="2936583"/>
                  <a:pt x="6295343" y="2988688"/>
                </a:cubicBezTo>
                <a:cubicBezTo>
                  <a:pt x="6222271" y="3005220"/>
                  <a:pt x="6131892" y="3015241"/>
                  <a:pt x="6075166" y="3078367"/>
                </a:cubicBezTo>
                <a:cubicBezTo>
                  <a:pt x="5985266" y="3038288"/>
                  <a:pt x="5929502" y="3113938"/>
                  <a:pt x="5859314" y="3139490"/>
                </a:cubicBezTo>
                <a:cubicBezTo>
                  <a:pt x="5831912" y="3149510"/>
                  <a:pt x="5795857" y="3163538"/>
                  <a:pt x="5800183" y="3195101"/>
                </a:cubicBezTo>
                <a:cubicBezTo>
                  <a:pt x="5804030" y="3234680"/>
                  <a:pt x="5844410" y="3260231"/>
                  <a:pt x="5882870" y="3252215"/>
                </a:cubicBezTo>
                <a:cubicBezTo>
                  <a:pt x="6002574" y="3227164"/>
                  <a:pt x="6109777" y="3283277"/>
                  <a:pt x="6232848" y="3274760"/>
                </a:cubicBezTo>
                <a:cubicBezTo>
                  <a:pt x="6125643" y="3298808"/>
                  <a:pt x="6018918" y="3323358"/>
                  <a:pt x="5911715" y="3347407"/>
                </a:cubicBezTo>
                <a:cubicBezTo>
                  <a:pt x="6070839" y="3366444"/>
                  <a:pt x="6227559" y="3332376"/>
                  <a:pt x="6384279" y="3312836"/>
                </a:cubicBezTo>
                <a:cubicBezTo>
                  <a:pt x="6434757" y="3306824"/>
                  <a:pt x="6513117" y="3260732"/>
                  <a:pt x="6526097" y="3325362"/>
                </a:cubicBezTo>
                <a:cubicBezTo>
                  <a:pt x="6534750" y="3368448"/>
                  <a:pt x="6450622" y="3371454"/>
                  <a:pt x="6403028" y="3383478"/>
                </a:cubicBezTo>
                <a:cubicBezTo>
                  <a:pt x="6192945" y="3435081"/>
                  <a:pt x="5979497" y="3465141"/>
                  <a:pt x="5767013" y="3500713"/>
                </a:cubicBezTo>
                <a:cubicBezTo>
                  <a:pt x="5746822" y="3504220"/>
                  <a:pt x="5720381" y="3501214"/>
                  <a:pt x="5706920" y="3511233"/>
                </a:cubicBezTo>
                <a:cubicBezTo>
                  <a:pt x="5598272" y="3591895"/>
                  <a:pt x="5460782" y="3618449"/>
                  <a:pt x="5310793" y="3677066"/>
                </a:cubicBezTo>
                <a:cubicBezTo>
                  <a:pt x="5405498" y="3704622"/>
                  <a:pt x="5469435" y="3648007"/>
                  <a:pt x="5548276" y="3660533"/>
                </a:cubicBezTo>
                <a:cubicBezTo>
                  <a:pt x="5467993" y="3721154"/>
                  <a:pt x="5374730" y="3732677"/>
                  <a:pt x="5293005" y="3765743"/>
                </a:cubicBezTo>
                <a:cubicBezTo>
                  <a:pt x="5234355" y="3789291"/>
                  <a:pt x="5016580" y="3862938"/>
                  <a:pt x="4983410" y="3883981"/>
                </a:cubicBezTo>
                <a:cubicBezTo>
                  <a:pt x="4883416" y="3949110"/>
                  <a:pt x="4756501" y="3979672"/>
                  <a:pt x="4674775" y="4068850"/>
                </a:cubicBezTo>
                <a:cubicBezTo>
                  <a:pt x="4617087" y="4131477"/>
                  <a:pt x="4520939" y="4119952"/>
                  <a:pt x="4453155" y="4163539"/>
                </a:cubicBezTo>
                <a:cubicBezTo>
                  <a:pt x="4429119" y="4204622"/>
                  <a:pt x="4475751" y="4215143"/>
                  <a:pt x="4492095" y="4237188"/>
                </a:cubicBezTo>
                <a:cubicBezTo>
                  <a:pt x="4513728" y="4266746"/>
                  <a:pt x="4475269" y="4283280"/>
                  <a:pt x="4464213" y="4318851"/>
                </a:cubicBezTo>
                <a:cubicBezTo>
                  <a:pt x="4591608" y="4278771"/>
                  <a:pt x="4713234" y="4255223"/>
                  <a:pt x="4857456" y="4241696"/>
                </a:cubicBezTo>
                <a:cubicBezTo>
                  <a:pt x="4809862" y="4299311"/>
                  <a:pt x="4752174" y="4274261"/>
                  <a:pt x="4713234" y="4295303"/>
                </a:cubicBezTo>
                <a:cubicBezTo>
                  <a:pt x="4687756" y="4308830"/>
                  <a:pt x="4648816" y="4314843"/>
                  <a:pt x="4656026" y="4348410"/>
                </a:cubicBezTo>
                <a:cubicBezTo>
                  <a:pt x="4661795" y="4374963"/>
                  <a:pt x="4694486" y="4371456"/>
                  <a:pt x="4718523" y="4368951"/>
                </a:cubicBezTo>
                <a:cubicBezTo>
                  <a:pt x="4810825" y="4359433"/>
                  <a:pt x="4900722" y="4356425"/>
                  <a:pt x="4989178" y="4420054"/>
                </a:cubicBezTo>
                <a:cubicBezTo>
                  <a:pt x="4764193" y="4512739"/>
                  <a:pt x="4505557" y="4473661"/>
                  <a:pt x="4304127" y="4609933"/>
                </a:cubicBezTo>
                <a:cubicBezTo>
                  <a:pt x="4332491" y="4652018"/>
                  <a:pt x="4372871" y="4629473"/>
                  <a:pt x="4402677" y="4624463"/>
                </a:cubicBezTo>
                <a:cubicBezTo>
                  <a:pt x="4598338" y="4590394"/>
                  <a:pt x="5297331" y="4651016"/>
                  <a:pt x="5398287" y="4608430"/>
                </a:cubicBezTo>
                <a:cubicBezTo>
                  <a:pt x="5460301" y="4582379"/>
                  <a:pt x="5525682" y="4569853"/>
                  <a:pt x="5592504" y="4585886"/>
                </a:cubicBezTo>
                <a:cubicBezTo>
                  <a:pt x="5656923" y="4601416"/>
                  <a:pt x="5640578" y="4819353"/>
                  <a:pt x="5411266" y="4964142"/>
                </a:cubicBezTo>
                <a:cubicBezTo>
                  <a:pt x="5378575" y="4984684"/>
                  <a:pt x="5524721" y="5014244"/>
                  <a:pt x="5480493" y="5031277"/>
                </a:cubicBezTo>
                <a:cubicBezTo>
                  <a:pt x="5445880" y="5044804"/>
                  <a:pt x="5276179" y="5037289"/>
                  <a:pt x="5233393" y="5047810"/>
                </a:cubicBezTo>
                <a:cubicBezTo>
                  <a:pt x="5216567" y="5052318"/>
                  <a:pt x="4701216" y="5221157"/>
                  <a:pt x="4750251" y="5256728"/>
                </a:cubicBezTo>
                <a:cubicBezTo>
                  <a:pt x="4896877" y="5363441"/>
                  <a:pt x="5388190" y="5558833"/>
                  <a:pt x="4508440" y="5624965"/>
                </a:cubicBezTo>
                <a:cubicBezTo>
                  <a:pt x="4536323" y="5663542"/>
                  <a:pt x="4613241" y="5638994"/>
                  <a:pt x="4602665" y="5706629"/>
                </a:cubicBezTo>
                <a:cubicBezTo>
                  <a:pt x="4485845" y="5743202"/>
                  <a:pt x="4350758" y="5741198"/>
                  <a:pt x="4215189" y="5797811"/>
                </a:cubicBezTo>
                <a:cubicBezTo>
                  <a:pt x="4276245" y="5838893"/>
                  <a:pt x="4346432" y="5813844"/>
                  <a:pt x="4407966" y="5826870"/>
                </a:cubicBezTo>
                <a:cubicBezTo>
                  <a:pt x="4373353" y="5878473"/>
                  <a:pt x="4313741" y="5870457"/>
                  <a:pt x="4265186" y="5881478"/>
                </a:cubicBezTo>
                <a:cubicBezTo>
                  <a:pt x="4220479" y="5892001"/>
                  <a:pt x="4125774" y="5981680"/>
                  <a:pt x="4145964" y="5977170"/>
                </a:cubicBezTo>
                <a:cubicBezTo>
                  <a:pt x="4332971" y="5937091"/>
                  <a:pt x="4522862" y="5948113"/>
                  <a:pt x="4710350" y="5909035"/>
                </a:cubicBezTo>
                <a:cubicBezTo>
                  <a:pt x="4772366" y="5896009"/>
                  <a:pt x="4842554" y="5870958"/>
                  <a:pt x="4870916" y="5949616"/>
                </a:cubicBezTo>
                <a:cubicBezTo>
                  <a:pt x="4879571" y="5972663"/>
                  <a:pt x="4873320" y="5980177"/>
                  <a:pt x="4960333" y="5949115"/>
                </a:cubicBezTo>
                <a:cubicBezTo>
                  <a:pt x="4994466" y="5937091"/>
                  <a:pt x="5039656" y="5924065"/>
                  <a:pt x="5073788" y="5953623"/>
                </a:cubicBezTo>
                <a:cubicBezTo>
                  <a:pt x="5052154" y="5990698"/>
                  <a:pt x="5010331" y="5979675"/>
                  <a:pt x="4979084" y="5990197"/>
                </a:cubicBezTo>
                <a:cubicBezTo>
                  <a:pt x="4896397" y="6017250"/>
                  <a:pt x="5180513" y="6120457"/>
                  <a:pt x="5100228" y="6151519"/>
                </a:cubicBezTo>
                <a:cubicBezTo>
                  <a:pt x="4935817" y="6215148"/>
                  <a:pt x="4832938" y="6196611"/>
                  <a:pt x="4666602" y="6266250"/>
                </a:cubicBezTo>
                <a:cubicBezTo>
                  <a:pt x="4723331" y="6264746"/>
                  <a:pt x="4706024" y="6288795"/>
                  <a:pt x="4762750" y="6288795"/>
                </a:cubicBezTo>
                <a:cubicBezTo>
                  <a:pt x="4788229" y="6288795"/>
                  <a:pt x="4815151" y="6294807"/>
                  <a:pt x="4815151" y="6322363"/>
                </a:cubicBezTo>
                <a:cubicBezTo>
                  <a:pt x="4815151" y="6348414"/>
                  <a:pt x="4516613" y="6491199"/>
                  <a:pt x="4558918" y="6504727"/>
                </a:cubicBezTo>
                <a:cubicBezTo>
                  <a:pt x="4674295" y="6541299"/>
                  <a:pt x="4970431" y="6429075"/>
                  <a:pt x="4899280" y="6480679"/>
                </a:cubicBezTo>
                <a:cubicBezTo>
                  <a:pt x="4791114" y="6559337"/>
                  <a:pt x="4774769" y="6574868"/>
                  <a:pt x="4692563" y="6586391"/>
                </a:cubicBezTo>
                <a:cubicBezTo>
                  <a:pt x="4621894" y="6596411"/>
                  <a:pt x="4373353" y="6816352"/>
                  <a:pt x="4303645" y="6834888"/>
                </a:cubicBezTo>
                <a:cubicBezTo>
                  <a:pt x="4288262" y="6838896"/>
                  <a:pt x="4291687" y="6845065"/>
                  <a:pt x="4307829" y="6852361"/>
                </a:cubicBezTo>
                <a:lnTo>
                  <a:pt x="4323786"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3" name="CaixaDeTexto 2">
            <a:extLst>
              <a:ext uri="{FF2B5EF4-FFF2-40B4-BE49-F238E27FC236}">
                <a16:creationId xmlns:a16="http://schemas.microsoft.com/office/drawing/2014/main" id="{B7B9BDDF-C0B8-4664-35F2-63DAE02D611F}"/>
              </a:ext>
            </a:extLst>
          </p:cNvPr>
          <p:cNvSpPr txBox="1"/>
          <p:nvPr/>
        </p:nvSpPr>
        <p:spPr>
          <a:xfrm>
            <a:off x="5801709" y="4572000"/>
            <a:ext cx="5552089" cy="1647825"/>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000"/>
              <a:t>31 de outubro</a:t>
            </a:r>
          </a:p>
          <a:p>
            <a:pPr indent="-228600">
              <a:lnSpc>
                <a:spcPct val="90000"/>
              </a:lnSpc>
              <a:spcAft>
                <a:spcPts val="600"/>
              </a:spcAft>
              <a:buFont typeface="Arial" panose="020B0604020202020204" pitchFamily="34" charset="0"/>
              <a:buChar char="•"/>
            </a:pPr>
            <a:r>
              <a:rPr lang="en-US" sz="1000"/>
              <a:t>750 milhões de anos atrás: Fragmentação de Rodínia e eventos da Terra Bola de Neve</a:t>
            </a:r>
          </a:p>
          <a:p>
            <a:pPr indent="-228600">
              <a:lnSpc>
                <a:spcPct val="90000"/>
              </a:lnSpc>
              <a:spcAft>
                <a:spcPts val="600"/>
              </a:spcAft>
              <a:buFont typeface="Arial" panose="020B0604020202020204" pitchFamily="34" charset="0"/>
              <a:buChar char="•"/>
            </a:pPr>
            <a:endParaRPr lang="en-US" sz="1000"/>
          </a:p>
          <a:p>
            <a:pPr indent="-228600">
              <a:lnSpc>
                <a:spcPct val="90000"/>
              </a:lnSpc>
              <a:spcAft>
                <a:spcPts val="600"/>
              </a:spcAft>
              <a:buFont typeface="Arial" panose="020B0604020202020204" pitchFamily="34" charset="0"/>
              <a:buChar char="•"/>
            </a:pPr>
            <a:r>
              <a:rPr lang="en-US" sz="1000"/>
              <a:t>Por volta do Halloween, Rodínia começa a se fragmentar e sumir, como doces na sacola de Halloween de uma criança. A fragmentação de Rodínia influencia drasticamente o clima e a circulação dos oceanos. Essa separação pode ter desencadeado eventos globais de glaciação, conhecidos como Snowball Earth ("Terra Bola de Neve"). Os eventos de glaciação duraram aproximadamente 70 milhões de anos, e têm papel importante na história da Terra.</a:t>
            </a:r>
          </a:p>
        </p:txBody>
      </p:sp>
    </p:spTree>
    <p:extLst>
      <p:ext uri="{BB962C8B-B14F-4D97-AF65-F5344CB8AC3E}">
        <p14:creationId xmlns:p14="http://schemas.microsoft.com/office/powerpoint/2010/main" val="41852331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97091E8-6420-07FE-F4CC-91C9843689B1}"/>
            </a:ext>
          </a:extLst>
        </p:cNvPr>
        <p:cNvGrpSpPr/>
        <p:nvPr/>
      </p:nvGrpSpPr>
      <p:grpSpPr>
        <a:xfrm>
          <a:off x="0" y="0"/>
          <a:ext cx="0" cy="0"/>
          <a:chOff x="0" y="0"/>
          <a:chExt cx="0" cy="0"/>
        </a:xfrm>
      </p:grpSpPr>
      <p:sp useBgFill="1">
        <p:nvSpPr>
          <p:cNvPr id="27655" name="Rectangle 27654">
            <a:extLst>
              <a:ext uri="{FF2B5EF4-FFF2-40B4-BE49-F238E27FC236}">
                <a16:creationId xmlns:a16="http://schemas.microsoft.com/office/drawing/2014/main" id="{1CDD8E39-EA14-4679-9655-1BFF5A7B63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650" name="Picture 2" descr="Explosão cambriana, o big bang da evolução - Mar Sem Fim">
            <a:extLst>
              <a:ext uri="{FF2B5EF4-FFF2-40B4-BE49-F238E27FC236}">
                <a16:creationId xmlns:a16="http://schemas.microsoft.com/office/drawing/2014/main" id="{2B5BE289-F01F-875D-B543-7E0BC312F8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8889" r="1" b="1"/>
          <a:stretch/>
        </p:blipFill>
        <p:spPr bwMode="auto">
          <a:xfrm>
            <a:off x="20" y="10"/>
            <a:ext cx="12191980" cy="6857990"/>
          </a:xfrm>
          <a:custGeom>
            <a:avLst/>
            <a:gdLst/>
            <a:ahLst/>
            <a:cxnLst/>
            <a:rect l="l" t="t" r="r" b="b"/>
            <a:pathLst>
              <a:path w="12192000" h="6858000">
                <a:moveTo>
                  <a:pt x="0" y="0"/>
                </a:moveTo>
                <a:lnTo>
                  <a:pt x="12192000" y="0"/>
                </a:lnTo>
                <a:lnTo>
                  <a:pt x="12192000" y="6858000"/>
                </a:lnTo>
                <a:lnTo>
                  <a:pt x="11560655" y="6858000"/>
                </a:lnTo>
                <a:lnTo>
                  <a:pt x="11572884" y="6759738"/>
                </a:lnTo>
                <a:cubicBezTo>
                  <a:pt x="11663744" y="6693104"/>
                  <a:pt x="11749315" y="6619456"/>
                  <a:pt x="11812292" y="6532282"/>
                </a:cubicBezTo>
                <a:cubicBezTo>
                  <a:pt x="11851232" y="6478675"/>
                  <a:pt x="11886807" y="6425068"/>
                  <a:pt x="11956995" y="6386992"/>
                </a:cubicBezTo>
                <a:cubicBezTo>
                  <a:pt x="11918054" y="6334888"/>
                  <a:pt x="11851232" y="6322863"/>
                  <a:pt x="11801234" y="6284788"/>
                </a:cubicBezTo>
                <a:cubicBezTo>
                  <a:pt x="11797390" y="6253224"/>
                  <a:pt x="11876711" y="6262743"/>
                  <a:pt x="11856520" y="6193604"/>
                </a:cubicBezTo>
                <a:cubicBezTo>
                  <a:pt x="11829119" y="6101419"/>
                  <a:pt x="11858923" y="5996209"/>
                  <a:pt x="11722875" y="5956630"/>
                </a:cubicBezTo>
                <a:cubicBezTo>
                  <a:pt x="11686819" y="5866950"/>
                  <a:pt x="11676724" y="5723664"/>
                  <a:pt x="11763258" y="5635988"/>
                </a:cubicBezTo>
                <a:cubicBezTo>
                  <a:pt x="11892094" y="5505226"/>
                  <a:pt x="11871424" y="5422059"/>
                  <a:pt x="11706050" y="5351418"/>
                </a:cubicBezTo>
                <a:cubicBezTo>
                  <a:pt x="11684896" y="5342400"/>
                  <a:pt x="11707491" y="4786287"/>
                  <a:pt x="11697876" y="4763241"/>
                </a:cubicBezTo>
                <a:cubicBezTo>
                  <a:pt x="11713260" y="4731677"/>
                  <a:pt x="11749315" y="4739192"/>
                  <a:pt x="11776236" y="4730675"/>
                </a:cubicBezTo>
                <a:cubicBezTo>
                  <a:pt x="11894018" y="4694603"/>
                  <a:pt x="11897864" y="4694603"/>
                  <a:pt x="11868540" y="4584884"/>
                </a:cubicBezTo>
                <a:cubicBezTo>
                  <a:pt x="11859884" y="4551817"/>
                  <a:pt x="11880076" y="4538289"/>
                  <a:pt x="11898825" y="4517749"/>
                </a:cubicBezTo>
                <a:cubicBezTo>
                  <a:pt x="11969013" y="4441095"/>
                  <a:pt x="11969494" y="4440094"/>
                  <a:pt x="11897864" y="4375464"/>
                </a:cubicBezTo>
                <a:cubicBezTo>
                  <a:pt x="11877192" y="4356928"/>
                  <a:pt x="11863252" y="4336887"/>
                  <a:pt x="11854116" y="4311838"/>
                </a:cubicBezTo>
                <a:cubicBezTo>
                  <a:pt x="11837290" y="4266245"/>
                  <a:pt x="11837771" y="4228169"/>
                  <a:pt x="11901709" y="4203620"/>
                </a:cubicBezTo>
                <a:cubicBezTo>
                  <a:pt x="11946418" y="4186086"/>
                  <a:pt x="11971897" y="4166044"/>
                  <a:pt x="11974782" y="4114442"/>
                </a:cubicBezTo>
                <a:cubicBezTo>
                  <a:pt x="11976706" y="4071355"/>
                  <a:pt x="11981993" y="4043299"/>
                  <a:pt x="11932476" y="4024762"/>
                </a:cubicBezTo>
                <a:cubicBezTo>
                  <a:pt x="11892576" y="4009732"/>
                  <a:pt x="11881038" y="3977668"/>
                  <a:pt x="11885365" y="3939592"/>
                </a:cubicBezTo>
                <a:cubicBezTo>
                  <a:pt x="11895460" y="3846405"/>
                  <a:pt x="11841137" y="3791796"/>
                  <a:pt x="11751719" y="3749211"/>
                </a:cubicBezTo>
                <a:cubicBezTo>
                  <a:pt x="11666628" y="3708629"/>
                  <a:pt x="11592115" y="3654019"/>
                  <a:pt x="11513754" y="3604420"/>
                </a:cubicBezTo>
                <a:cubicBezTo>
                  <a:pt x="11426740" y="3549310"/>
                  <a:pt x="11325786" y="3516243"/>
                  <a:pt x="11220504" y="3488188"/>
                </a:cubicBezTo>
                <a:cubicBezTo>
                  <a:pt x="11239734" y="3448108"/>
                  <a:pt x="11306076" y="3470653"/>
                  <a:pt x="11312805" y="3414541"/>
                </a:cubicBezTo>
                <a:cubicBezTo>
                  <a:pt x="11148394" y="3366945"/>
                  <a:pt x="10991193" y="3295301"/>
                  <a:pt x="10805146" y="3277767"/>
                </a:cubicBezTo>
                <a:cubicBezTo>
                  <a:pt x="10955618" y="3286784"/>
                  <a:pt x="11092147" y="3222154"/>
                  <a:pt x="11234926" y="3203117"/>
                </a:cubicBezTo>
                <a:cubicBezTo>
                  <a:pt x="11248386" y="3171554"/>
                  <a:pt x="11217140" y="3179569"/>
                  <a:pt x="11204640" y="3174060"/>
                </a:cubicBezTo>
                <a:cubicBezTo>
                  <a:pt x="11192140" y="3168047"/>
                  <a:pt x="11176757" y="3166042"/>
                  <a:pt x="11174834" y="3143498"/>
                </a:cubicBezTo>
                <a:cubicBezTo>
                  <a:pt x="11243580" y="3110932"/>
                  <a:pt x="11329632" y="3132475"/>
                  <a:pt x="11400780" y="3099410"/>
                </a:cubicBezTo>
                <a:cubicBezTo>
                  <a:pt x="11384916" y="3051314"/>
                  <a:pt x="11323382" y="3080371"/>
                  <a:pt x="11297902" y="3041793"/>
                </a:cubicBezTo>
                <a:cubicBezTo>
                  <a:pt x="11364246" y="3034780"/>
                  <a:pt x="11425779" y="3031774"/>
                  <a:pt x="11485870" y="3021253"/>
                </a:cubicBezTo>
                <a:cubicBezTo>
                  <a:pt x="11532984" y="3013236"/>
                  <a:pt x="11545964" y="2972154"/>
                  <a:pt x="11513754" y="2944098"/>
                </a:cubicBezTo>
                <a:cubicBezTo>
                  <a:pt x="11484909" y="2919049"/>
                  <a:pt x="11442604" y="2917044"/>
                  <a:pt x="11405107" y="2906523"/>
                </a:cubicBezTo>
                <a:cubicBezTo>
                  <a:pt x="11137817" y="2833377"/>
                  <a:pt x="10857066" y="2809829"/>
                  <a:pt x="10572950" y="2803317"/>
                </a:cubicBezTo>
                <a:cubicBezTo>
                  <a:pt x="10117210" y="2792795"/>
                  <a:pt x="9660028" y="2793297"/>
                  <a:pt x="9205250" y="2778767"/>
                </a:cubicBezTo>
                <a:cubicBezTo>
                  <a:pt x="8996489" y="2772379"/>
                  <a:pt x="8788540" y="2761765"/>
                  <a:pt x="8579578" y="2759181"/>
                </a:cubicBezTo>
                <a:cubicBezTo>
                  <a:pt x="8509922" y="2758320"/>
                  <a:pt x="8440155" y="2758352"/>
                  <a:pt x="8370208" y="2759730"/>
                </a:cubicBezTo>
                <a:cubicBezTo>
                  <a:pt x="8070708" y="2765742"/>
                  <a:pt x="7771690" y="2764238"/>
                  <a:pt x="7470748" y="2819849"/>
                </a:cubicBezTo>
                <a:cubicBezTo>
                  <a:pt x="7316911" y="2848407"/>
                  <a:pt x="7156825" y="2838887"/>
                  <a:pt x="7001547" y="2861432"/>
                </a:cubicBezTo>
                <a:cubicBezTo>
                  <a:pt x="6765024" y="2896002"/>
                  <a:pt x="6528501" y="2936583"/>
                  <a:pt x="6295343" y="2988688"/>
                </a:cubicBezTo>
                <a:cubicBezTo>
                  <a:pt x="6222271" y="3005220"/>
                  <a:pt x="6131892" y="3015241"/>
                  <a:pt x="6075166" y="3078367"/>
                </a:cubicBezTo>
                <a:cubicBezTo>
                  <a:pt x="5985266" y="3038288"/>
                  <a:pt x="5929502" y="3113938"/>
                  <a:pt x="5859314" y="3139490"/>
                </a:cubicBezTo>
                <a:cubicBezTo>
                  <a:pt x="5831912" y="3149510"/>
                  <a:pt x="5795857" y="3163538"/>
                  <a:pt x="5800183" y="3195101"/>
                </a:cubicBezTo>
                <a:cubicBezTo>
                  <a:pt x="5804030" y="3234680"/>
                  <a:pt x="5844410" y="3260231"/>
                  <a:pt x="5882870" y="3252215"/>
                </a:cubicBezTo>
                <a:cubicBezTo>
                  <a:pt x="6002574" y="3227164"/>
                  <a:pt x="6109777" y="3283277"/>
                  <a:pt x="6232848" y="3274760"/>
                </a:cubicBezTo>
                <a:cubicBezTo>
                  <a:pt x="6125643" y="3298808"/>
                  <a:pt x="6018918" y="3323358"/>
                  <a:pt x="5911715" y="3347407"/>
                </a:cubicBezTo>
                <a:cubicBezTo>
                  <a:pt x="6070839" y="3366444"/>
                  <a:pt x="6227559" y="3332376"/>
                  <a:pt x="6384279" y="3312836"/>
                </a:cubicBezTo>
                <a:cubicBezTo>
                  <a:pt x="6434757" y="3306824"/>
                  <a:pt x="6513117" y="3260732"/>
                  <a:pt x="6526097" y="3325362"/>
                </a:cubicBezTo>
                <a:cubicBezTo>
                  <a:pt x="6534750" y="3368448"/>
                  <a:pt x="6450622" y="3371454"/>
                  <a:pt x="6403028" y="3383478"/>
                </a:cubicBezTo>
                <a:cubicBezTo>
                  <a:pt x="6192945" y="3435081"/>
                  <a:pt x="5979497" y="3465141"/>
                  <a:pt x="5767013" y="3500713"/>
                </a:cubicBezTo>
                <a:cubicBezTo>
                  <a:pt x="5746822" y="3504220"/>
                  <a:pt x="5720381" y="3501214"/>
                  <a:pt x="5706920" y="3511233"/>
                </a:cubicBezTo>
                <a:cubicBezTo>
                  <a:pt x="5598272" y="3591895"/>
                  <a:pt x="5460782" y="3618449"/>
                  <a:pt x="5310793" y="3677066"/>
                </a:cubicBezTo>
                <a:cubicBezTo>
                  <a:pt x="5405498" y="3704622"/>
                  <a:pt x="5469435" y="3648007"/>
                  <a:pt x="5548276" y="3660533"/>
                </a:cubicBezTo>
                <a:cubicBezTo>
                  <a:pt x="5467993" y="3721154"/>
                  <a:pt x="5374730" y="3732677"/>
                  <a:pt x="5293005" y="3765743"/>
                </a:cubicBezTo>
                <a:cubicBezTo>
                  <a:pt x="5234355" y="3789291"/>
                  <a:pt x="5016580" y="3862938"/>
                  <a:pt x="4983410" y="3883981"/>
                </a:cubicBezTo>
                <a:cubicBezTo>
                  <a:pt x="4883416" y="3949110"/>
                  <a:pt x="4756501" y="3979672"/>
                  <a:pt x="4674775" y="4068850"/>
                </a:cubicBezTo>
                <a:cubicBezTo>
                  <a:pt x="4617087" y="4131477"/>
                  <a:pt x="4520939" y="4119952"/>
                  <a:pt x="4453155" y="4163539"/>
                </a:cubicBezTo>
                <a:cubicBezTo>
                  <a:pt x="4429119" y="4204622"/>
                  <a:pt x="4475751" y="4215143"/>
                  <a:pt x="4492095" y="4237188"/>
                </a:cubicBezTo>
                <a:cubicBezTo>
                  <a:pt x="4513728" y="4266746"/>
                  <a:pt x="4475269" y="4283280"/>
                  <a:pt x="4464213" y="4318851"/>
                </a:cubicBezTo>
                <a:cubicBezTo>
                  <a:pt x="4591608" y="4278771"/>
                  <a:pt x="4713234" y="4255223"/>
                  <a:pt x="4857456" y="4241696"/>
                </a:cubicBezTo>
                <a:cubicBezTo>
                  <a:pt x="4809862" y="4299311"/>
                  <a:pt x="4752174" y="4274261"/>
                  <a:pt x="4713234" y="4295303"/>
                </a:cubicBezTo>
                <a:cubicBezTo>
                  <a:pt x="4687756" y="4308830"/>
                  <a:pt x="4648816" y="4314843"/>
                  <a:pt x="4656026" y="4348410"/>
                </a:cubicBezTo>
                <a:cubicBezTo>
                  <a:pt x="4661795" y="4374963"/>
                  <a:pt x="4694486" y="4371456"/>
                  <a:pt x="4718523" y="4368951"/>
                </a:cubicBezTo>
                <a:cubicBezTo>
                  <a:pt x="4810825" y="4359433"/>
                  <a:pt x="4900722" y="4356425"/>
                  <a:pt x="4989178" y="4420054"/>
                </a:cubicBezTo>
                <a:cubicBezTo>
                  <a:pt x="4764193" y="4512739"/>
                  <a:pt x="4505557" y="4473661"/>
                  <a:pt x="4304127" y="4609933"/>
                </a:cubicBezTo>
                <a:cubicBezTo>
                  <a:pt x="4332491" y="4652018"/>
                  <a:pt x="4372871" y="4629473"/>
                  <a:pt x="4402677" y="4624463"/>
                </a:cubicBezTo>
                <a:cubicBezTo>
                  <a:pt x="4598338" y="4590394"/>
                  <a:pt x="5297331" y="4651016"/>
                  <a:pt x="5398287" y="4608430"/>
                </a:cubicBezTo>
                <a:cubicBezTo>
                  <a:pt x="5460301" y="4582379"/>
                  <a:pt x="5525682" y="4569853"/>
                  <a:pt x="5592504" y="4585886"/>
                </a:cubicBezTo>
                <a:cubicBezTo>
                  <a:pt x="5656923" y="4601416"/>
                  <a:pt x="5640578" y="4819353"/>
                  <a:pt x="5411266" y="4964142"/>
                </a:cubicBezTo>
                <a:cubicBezTo>
                  <a:pt x="5378575" y="4984684"/>
                  <a:pt x="5524721" y="5014244"/>
                  <a:pt x="5480493" y="5031277"/>
                </a:cubicBezTo>
                <a:cubicBezTo>
                  <a:pt x="5445880" y="5044804"/>
                  <a:pt x="5276179" y="5037289"/>
                  <a:pt x="5233393" y="5047810"/>
                </a:cubicBezTo>
                <a:cubicBezTo>
                  <a:pt x="5216567" y="5052318"/>
                  <a:pt x="4701216" y="5221157"/>
                  <a:pt x="4750251" y="5256728"/>
                </a:cubicBezTo>
                <a:cubicBezTo>
                  <a:pt x="4896877" y="5363441"/>
                  <a:pt x="5388190" y="5558833"/>
                  <a:pt x="4508440" y="5624965"/>
                </a:cubicBezTo>
                <a:cubicBezTo>
                  <a:pt x="4536323" y="5663542"/>
                  <a:pt x="4613241" y="5638994"/>
                  <a:pt x="4602665" y="5706629"/>
                </a:cubicBezTo>
                <a:cubicBezTo>
                  <a:pt x="4485845" y="5743202"/>
                  <a:pt x="4350758" y="5741198"/>
                  <a:pt x="4215189" y="5797811"/>
                </a:cubicBezTo>
                <a:cubicBezTo>
                  <a:pt x="4276245" y="5838893"/>
                  <a:pt x="4346432" y="5813844"/>
                  <a:pt x="4407966" y="5826870"/>
                </a:cubicBezTo>
                <a:cubicBezTo>
                  <a:pt x="4373353" y="5878473"/>
                  <a:pt x="4313741" y="5870457"/>
                  <a:pt x="4265186" y="5881478"/>
                </a:cubicBezTo>
                <a:cubicBezTo>
                  <a:pt x="4220479" y="5892001"/>
                  <a:pt x="4125774" y="5981680"/>
                  <a:pt x="4145964" y="5977170"/>
                </a:cubicBezTo>
                <a:cubicBezTo>
                  <a:pt x="4332971" y="5937091"/>
                  <a:pt x="4522862" y="5948113"/>
                  <a:pt x="4710350" y="5909035"/>
                </a:cubicBezTo>
                <a:cubicBezTo>
                  <a:pt x="4772366" y="5896009"/>
                  <a:pt x="4842554" y="5870958"/>
                  <a:pt x="4870916" y="5949616"/>
                </a:cubicBezTo>
                <a:cubicBezTo>
                  <a:pt x="4879571" y="5972663"/>
                  <a:pt x="4873320" y="5980177"/>
                  <a:pt x="4960333" y="5949115"/>
                </a:cubicBezTo>
                <a:cubicBezTo>
                  <a:pt x="4994466" y="5937091"/>
                  <a:pt x="5039656" y="5924065"/>
                  <a:pt x="5073788" y="5953623"/>
                </a:cubicBezTo>
                <a:cubicBezTo>
                  <a:pt x="5052154" y="5990698"/>
                  <a:pt x="5010331" y="5979675"/>
                  <a:pt x="4979084" y="5990197"/>
                </a:cubicBezTo>
                <a:cubicBezTo>
                  <a:pt x="4896397" y="6017250"/>
                  <a:pt x="5180513" y="6120457"/>
                  <a:pt x="5100228" y="6151519"/>
                </a:cubicBezTo>
                <a:cubicBezTo>
                  <a:pt x="4935817" y="6215148"/>
                  <a:pt x="4832938" y="6196611"/>
                  <a:pt x="4666602" y="6266250"/>
                </a:cubicBezTo>
                <a:cubicBezTo>
                  <a:pt x="4723331" y="6264746"/>
                  <a:pt x="4706024" y="6288795"/>
                  <a:pt x="4762750" y="6288795"/>
                </a:cubicBezTo>
                <a:cubicBezTo>
                  <a:pt x="4788229" y="6288795"/>
                  <a:pt x="4815151" y="6294807"/>
                  <a:pt x="4815151" y="6322363"/>
                </a:cubicBezTo>
                <a:cubicBezTo>
                  <a:pt x="4815151" y="6348414"/>
                  <a:pt x="4516613" y="6491199"/>
                  <a:pt x="4558918" y="6504727"/>
                </a:cubicBezTo>
                <a:cubicBezTo>
                  <a:pt x="4674295" y="6541299"/>
                  <a:pt x="4970431" y="6429075"/>
                  <a:pt x="4899280" y="6480679"/>
                </a:cubicBezTo>
                <a:cubicBezTo>
                  <a:pt x="4791114" y="6559337"/>
                  <a:pt x="4774769" y="6574868"/>
                  <a:pt x="4692563" y="6586391"/>
                </a:cubicBezTo>
                <a:cubicBezTo>
                  <a:pt x="4621894" y="6596411"/>
                  <a:pt x="4373353" y="6816352"/>
                  <a:pt x="4303645" y="6834888"/>
                </a:cubicBezTo>
                <a:cubicBezTo>
                  <a:pt x="4288262" y="6838896"/>
                  <a:pt x="4291687" y="6845065"/>
                  <a:pt x="4307829" y="6852361"/>
                </a:cubicBezTo>
                <a:lnTo>
                  <a:pt x="4323786"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3" name="CaixaDeTexto 2">
            <a:extLst>
              <a:ext uri="{FF2B5EF4-FFF2-40B4-BE49-F238E27FC236}">
                <a16:creationId xmlns:a16="http://schemas.microsoft.com/office/drawing/2014/main" id="{382BD987-ACD1-2515-22C9-1B6F6BF30DDD}"/>
              </a:ext>
            </a:extLst>
          </p:cNvPr>
          <p:cNvSpPr txBox="1"/>
          <p:nvPr/>
        </p:nvSpPr>
        <p:spPr>
          <a:xfrm>
            <a:off x="5801709" y="4572000"/>
            <a:ext cx="5552089" cy="1647825"/>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100"/>
              <a:t>17 de novembro</a:t>
            </a:r>
          </a:p>
          <a:p>
            <a:pPr indent="-228600">
              <a:lnSpc>
                <a:spcPct val="90000"/>
              </a:lnSpc>
              <a:spcAft>
                <a:spcPts val="600"/>
              </a:spcAft>
              <a:buFont typeface="Arial" panose="020B0604020202020204" pitchFamily="34" charset="0"/>
              <a:buChar char="•"/>
            </a:pPr>
            <a:r>
              <a:rPr lang="en-US" sz="1100"/>
              <a:t>538,8 milhões de anos atrás: A Explosão Cambriana</a:t>
            </a:r>
          </a:p>
          <a:p>
            <a:pPr indent="-228600">
              <a:lnSpc>
                <a:spcPct val="90000"/>
              </a:lnSpc>
              <a:spcAft>
                <a:spcPts val="600"/>
              </a:spcAft>
              <a:buFont typeface="Arial" panose="020B0604020202020204" pitchFamily="34" charset="0"/>
              <a:buChar char="•"/>
            </a:pPr>
            <a:endParaRPr lang="en-US" sz="1100"/>
          </a:p>
          <a:p>
            <a:pPr indent="-228600">
              <a:lnSpc>
                <a:spcPct val="90000"/>
              </a:lnSpc>
              <a:spcAft>
                <a:spcPts val="600"/>
              </a:spcAft>
              <a:buFont typeface="Arial" panose="020B0604020202020204" pitchFamily="34" charset="0"/>
              <a:buChar char="•"/>
            </a:pPr>
            <a:r>
              <a:rPr lang="en-US" sz="1100"/>
              <a:t>Durante dois dias (25 milhões de anos), ocorre o desenvolvimento repentino de formas de vida complexas nos oceanos. Quase todos os filos de animais modernos surgem neste período crítico da história da vida. Indiscutivelmente, esse é um período extremamente importante para a vida no nosso planeta.</a:t>
            </a:r>
          </a:p>
          <a:p>
            <a:pPr indent="-228600">
              <a:lnSpc>
                <a:spcPct val="90000"/>
              </a:lnSpc>
              <a:spcAft>
                <a:spcPts val="600"/>
              </a:spcAft>
              <a:buFont typeface="Arial" panose="020B0604020202020204" pitchFamily="34" charset="0"/>
              <a:buChar char="•"/>
            </a:pPr>
            <a:endParaRPr lang="en-US" sz="1100"/>
          </a:p>
        </p:txBody>
      </p:sp>
    </p:spTree>
    <p:extLst>
      <p:ext uri="{BB962C8B-B14F-4D97-AF65-F5344CB8AC3E}">
        <p14:creationId xmlns:p14="http://schemas.microsoft.com/office/powerpoint/2010/main" val="13021444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3864A76-9D12-F5E7-F3CC-3E8E0574FEF5}"/>
            </a:ext>
          </a:extLst>
        </p:cNvPr>
        <p:cNvGrpSpPr/>
        <p:nvPr/>
      </p:nvGrpSpPr>
      <p:grpSpPr>
        <a:xfrm>
          <a:off x="0" y="0"/>
          <a:ext cx="0" cy="0"/>
          <a:chOff x="0" y="0"/>
          <a:chExt cx="0" cy="0"/>
        </a:xfrm>
      </p:grpSpPr>
      <p:sp useBgFill="1">
        <p:nvSpPr>
          <p:cNvPr id="28679" name="Rectangle 28678">
            <a:extLst>
              <a:ext uri="{FF2B5EF4-FFF2-40B4-BE49-F238E27FC236}">
                <a16:creationId xmlns:a16="http://schemas.microsoft.com/office/drawing/2014/main" id="{1CDD8E39-EA14-4679-9655-1BFF5A7B63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674" name="Picture 2" descr="Como as plantas conquistaram o ambiente terrestre?">
            <a:extLst>
              <a:ext uri="{FF2B5EF4-FFF2-40B4-BE49-F238E27FC236}">
                <a16:creationId xmlns:a16="http://schemas.microsoft.com/office/drawing/2014/main" id="{9D687275-212A-3E3A-D9AB-E2BA2D46FC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2605" b="1638"/>
          <a:stretch/>
        </p:blipFill>
        <p:spPr bwMode="auto">
          <a:xfrm>
            <a:off x="20" y="10"/>
            <a:ext cx="12191980" cy="6857990"/>
          </a:xfrm>
          <a:custGeom>
            <a:avLst/>
            <a:gdLst/>
            <a:ahLst/>
            <a:cxnLst/>
            <a:rect l="l" t="t" r="r" b="b"/>
            <a:pathLst>
              <a:path w="12192000" h="6858000">
                <a:moveTo>
                  <a:pt x="0" y="0"/>
                </a:moveTo>
                <a:lnTo>
                  <a:pt x="12192000" y="0"/>
                </a:lnTo>
                <a:lnTo>
                  <a:pt x="12192000" y="6858000"/>
                </a:lnTo>
                <a:lnTo>
                  <a:pt x="11560655" y="6858000"/>
                </a:lnTo>
                <a:lnTo>
                  <a:pt x="11572884" y="6759738"/>
                </a:lnTo>
                <a:cubicBezTo>
                  <a:pt x="11663744" y="6693104"/>
                  <a:pt x="11749315" y="6619456"/>
                  <a:pt x="11812292" y="6532282"/>
                </a:cubicBezTo>
                <a:cubicBezTo>
                  <a:pt x="11851232" y="6478675"/>
                  <a:pt x="11886807" y="6425068"/>
                  <a:pt x="11956995" y="6386992"/>
                </a:cubicBezTo>
                <a:cubicBezTo>
                  <a:pt x="11918054" y="6334888"/>
                  <a:pt x="11851232" y="6322863"/>
                  <a:pt x="11801234" y="6284788"/>
                </a:cubicBezTo>
                <a:cubicBezTo>
                  <a:pt x="11797390" y="6253224"/>
                  <a:pt x="11876711" y="6262743"/>
                  <a:pt x="11856520" y="6193604"/>
                </a:cubicBezTo>
                <a:cubicBezTo>
                  <a:pt x="11829119" y="6101419"/>
                  <a:pt x="11858923" y="5996209"/>
                  <a:pt x="11722875" y="5956630"/>
                </a:cubicBezTo>
                <a:cubicBezTo>
                  <a:pt x="11686819" y="5866950"/>
                  <a:pt x="11676724" y="5723664"/>
                  <a:pt x="11763258" y="5635988"/>
                </a:cubicBezTo>
                <a:cubicBezTo>
                  <a:pt x="11892094" y="5505226"/>
                  <a:pt x="11871424" y="5422059"/>
                  <a:pt x="11706050" y="5351418"/>
                </a:cubicBezTo>
                <a:cubicBezTo>
                  <a:pt x="11684896" y="5342400"/>
                  <a:pt x="11707491" y="4786287"/>
                  <a:pt x="11697876" y="4763241"/>
                </a:cubicBezTo>
                <a:cubicBezTo>
                  <a:pt x="11713260" y="4731677"/>
                  <a:pt x="11749315" y="4739192"/>
                  <a:pt x="11776236" y="4730675"/>
                </a:cubicBezTo>
                <a:cubicBezTo>
                  <a:pt x="11894018" y="4694603"/>
                  <a:pt x="11897864" y="4694603"/>
                  <a:pt x="11868540" y="4584884"/>
                </a:cubicBezTo>
                <a:cubicBezTo>
                  <a:pt x="11859884" y="4551817"/>
                  <a:pt x="11880076" y="4538289"/>
                  <a:pt x="11898825" y="4517749"/>
                </a:cubicBezTo>
                <a:cubicBezTo>
                  <a:pt x="11969013" y="4441095"/>
                  <a:pt x="11969494" y="4440094"/>
                  <a:pt x="11897864" y="4375464"/>
                </a:cubicBezTo>
                <a:cubicBezTo>
                  <a:pt x="11877192" y="4356928"/>
                  <a:pt x="11863252" y="4336887"/>
                  <a:pt x="11854116" y="4311838"/>
                </a:cubicBezTo>
                <a:cubicBezTo>
                  <a:pt x="11837290" y="4266245"/>
                  <a:pt x="11837771" y="4228169"/>
                  <a:pt x="11901709" y="4203620"/>
                </a:cubicBezTo>
                <a:cubicBezTo>
                  <a:pt x="11946418" y="4186086"/>
                  <a:pt x="11971897" y="4166044"/>
                  <a:pt x="11974782" y="4114442"/>
                </a:cubicBezTo>
                <a:cubicBezTo>
                  <a:pt x="11976706" y="4071355"/>
                  <a:pt x="11981993" y="4043299"/>
                  <a:pt x="11932476" y="4024762"/>
                </a:cubicBezTo>
                <a:cubicBezTo>
                  <a:pt x="11892576" y="4009732"/>
                  <a:pt x="11881038" y="3977668"/>
                  <a:pt x="11885365" y="3939592"/>
                </a:cubicBezTo>
                <a:cubicBezTo>
                  <a:pt x="11895460" y="3846405"/>
                  <a:pt x="11841137" y="3791796"/>
                  <a:pt x="11751719" y="3749211"/>
                </a:cubicBezTo>
                <a:cubicBezTo>
                  <a:pt x="11666628" y="3708629"/>
                  <a:pt x="11592115" y="3654019"/>
                  <a:pt x="11513754" y="3604420"/>
                </a:cubicBezTo>
                <a:cubicBezTo>
                  <a:pt x="11426740" y="3549310"/>
                  <a:pt x="11325786" y="3516243"/>
                  <a:pt x="11220504" y="3488188"/>
                </a:cubicBezTo>
                <a:cubicBezTo>
                  <a:pt x="11239734" y="3448108"/>
                  <a:pt x="11306076" y="3470653"/>
                  <a:pt x="11312805" y="3414541"/>
                </a:cubicBezTo>
                <a:cubicBezTo>
                  <a:pt x="11148394" y="3366945"/>
                  <a:pt x="10991193" y="3295301"/>
                  <a:pt x="10805146" y="3277767"/>
                </a:cubicBezTo>
                <a:cubicBezTo>
                  <a:pt x="10955618" y="3286784"/>
                  <a:pt x="11092147" y="3222154"/>
                  <a:pt x="11234926" y="3203117"/>
                </a:cubicBezTo>
                <a:cubicBezTo>
                  <a:pt x="11248386" y="3171554"/>
                  <a:pt x="11217140" y="3179569"/>
                  <a:pt x="11204640" y="3174060"/>
                </a:cubicBezTo>
                <a:cubicBezTo>
                  <a:pt x="11192140" y="3168047"/>
                  <a:pt x="11176757" y="3166042"/>
                  <a:pt x="11174834" y="3143498"/>
                </a:cubicBezTo>
                <a:cubicBezTo>
                  <a:pt x="11243580" y="3110932"/>
                  <a:pt x="11329632" y="3132475"/>
                  <a:pt x="11400780" y="3099410"/>
                </a:cubicBezTo>
                <a:cubicBezTo>
                  <a:pt x="11384916" y="3051314"/>
                  <a:pt x="11323382" y="3080371"/>
                  <a:pt x="11297902" y="3041793"/>
                </a:cubicBezTo>
                <a:cubicBezTo>
                  <a:pt x="11364246" y="3034780"/>
                  <a:pt x="11425779" y="3031774"/>
                  <a:pt x="11485870" y="3021253"/>
                </a:cubicBezTo>
                <a:cubicBezTo>
                  <a:pt x="11532984" y="3013236"/>
                  <a:pt x="11545964" y="2972154"/>
                  <a:pt x="11513754" y="2944098"/>
                </a:cubicBezTo>
                <a:cubicBezTo>
                  <a:pt x="11484909" y="2919049"/>
                  <a:pt x="11442604" y="2917044"/>
                  <a:pt x="11405107" y="2906523"/>
                </a:cubicBezTo>
                <a:cubicBezTo>
                  <a:pt x="11137817" y="2833377"/>
                  <a:pt x="10857066" y="2809829"/>
                  <a:pt x="10572950" y="2803317"/>
                </a:cubicBezTo>
                <a:cubicBezTo>
                  <a:pt x="10117210" y="2792795"/>
                  <a:pt x="9660028" y="2793297"/>
                  <a:pt x="9205250" y="2778767"/>
                </a:cubicBezTo>
                <a:cubicBezTo>
                  <a:pt x="8996489" y="2772379"/>
                  <a:pt x="8788540" y="2761765"/>
                  <a:pt x="8579578" y="2759181"/>
                </a:cubicBezTo>
                <a:cubicBezTo>
                  <a:pt x="8509922" y="2758320"/>
                  <a:pt x="8440155" y="2758352"/>
                  <a:pt x="8370208" y="2759730"/>
                </a:cubicBezTo>
                <a:cubicBezTo>
                  <a:pt x="8070708" y="2765742"/>
                  <a:pt x="7771690" y="2764238"/>
                  <a:pt x="7470748" y="2819849"/>
                </a:cubicBezTo>
                <a:cubicBezTo>
                  <a:pt x="7316911" y="2848407"/>
                  <a:pt x="7156825" y="2838887"/>
                  <a:pt x="7001547" y="2861432"/>
                </a:cubicBezTo>
                <a:cubicBezTo>
                  <a:pt x="6765024" y="2896002"/>
                  <a:pt x="6528501" y="2936583"/>
                  <a:pt x="6295343" y="2988688"/>
                </a:cubicBezTo>
                <a:cubicBezTo>
                  <a:pt x="6222271" y="3005220"/>
                  <a:pt x="6131892" y="3015241"/>
                  <a:pt x="6075166" y="3078367"/>
                </a:cubicBezTo>
                <a:cubicBezTo>
                  <a:pt x="5985266" y="3038288"/>
                  <a:pt x="5929502" y="3113938"/>
                  <a:pt x="5859314" y="3139490"/>
                </a:cubicBezTo>
                <a:cubicBezTo>
                  <a:pt x="5831912" y="3149510"/>
                  <a:pt x="5795857" y="3163538"/>
                  <a:pt x="5800183" y="3195101"/>
                </a:cubicBezTo>
                <a:cubicBezTo>
                  <a:pt x="5804030" y="3234680"/>
                  <a:pt x="5844410" y="3260231"/>
                  <a:pt x="5882870" y="3252215"/>
                </a:cubicBezTo>
                <a:cubicBezTo>
                  <a:pt x="6002574" y="3227164"/>
                  <a:pt x="6109777" y="3283277"/>
                  <a:pt x="6232848" y="3274760"/>
                </a:cubicBezTo>
                <a:cubicBezTo>
                  <a:pt x="6125643" y="3298808"/>
                  <a:pt x="6018918" y="3323358"/>
                  <a:pt x="5911715" y="3347407"/>
                </a:cubicBezTo>
                <a:cubicBezTo>
                  <a:pt x="6070839" y="3366444"/>
                  <a:pt x="6227559" y="3332376"/>
                  <a:pt x="6384279" y="3312836"/>
                </a:cubicBezTo>
                <a:cubicBezTo>
                  <a:pt x="6434757" y="3306824"/>
                  <a:pt x="6513117" y="3260732"/>
                  <a:pt x="6526097" y="3325362"/>
                </a:cubicBezTo>
                <a:cubicBezTo>
                  <a:pt x="6534750" y="3368448"/>
                  <a:pt x="6450622" y="3371454"/>
                  <a:pt x="6403028" y="3383478"/>
                </a:cubicBezTo>
                <a:cubicBezTo>
                  <a:pt x="6192945" y="3435081"/>
                  <a:pt x="5979497" y="3465141"/>
                  <a:pt x="5767013" y="3500713"/>
                </a:cubicBezTo>
                <a:cubicBezTo>
                  <a:pt x="5746822" y="3504220"/>
                  <a:pt x="5720381" y="3501214"/>
                  <a:pt x="5706920" y="3511233"/>
                </a:cubicBezTo>
                <a:cubicBezTo>
                  <a:pt x="5598272" y="3591895"/>
                  <a:pt x="5460782" y="3618449"/>
                  <a:pt x="5310793" y="3677066"/>
                </a:cubicBezTo>
                <a:cubicBezTo>
                  <a:pt x="5405498" y="3704622"/>
                  <a:pt x="5469435" y="3648007"/>
                  <a:pt x="5548276" y="3660533"/>
                </a:cubicBezTo>
                <a:cubicBezTo>
                  <a:pt x="5467993" y="3721154"/>
                  <a:pt x="5374730" y="3732677"/>
                  <a:pt x="5293005" y="3765743"/>
                </a:cubicBezTo>
                <a:cubicBezTo>
                  <a:pt x="5234355" y="3789291"/>
                  <a:pt x="5016580" y="3862938"/>
                  <a:pt x="4983410" y="3883981"/>
                </a:cubicBezTo>
                <a:cubicBezTo>
                  <a:pt x="4883416" y="3949110"/>
                  <a:pt x="4756501" y="3979672"/>
                  <a:pt x="4674775" y="4068850"/>
                </a:cubicBezTo>
                <a:cubicBezTo>
                  <a:pt x="4617087" y="4131477"/>
                  <a:pt x="4520939" y="4119952"/>
                  <a:pt x="4453155" y="4163539"/>
                </a:cubicBezTo>
                <a:cubicBezTo>
                  <a:pt x="4429119" y="4204622"/>
                  <a:pt x="4475751" y="4215143"/>
                  <a:pt x="4492095" y="4237188"/>
                </a:cubicBezTo>
                <a:cubicBezTo>
                  <a:pt x="4513728" y="4266746"/>
                  <a:pt x="4475269" y="4283280"/>
                  <a:pt x="4464213" y="4318851"/>
                </a:cubicBezTo>
                <a:cubicBezTo>
                  <a:pt x="4591608" y="4278771"/>
                  <a:pt x="4713234" y="4255223"/>
                  <a:pt x="4857456" y="4241696"/>
                </a:cubicBezTo>
                <a:cubicBezTo>
                  <a:pt x="4809862" y="4299311"/>
                  <a:pt x="4752174" y="4274261"/>
                  <a:pt x="4713234" y="4295303"/>
                </a:cubicBezTo>
                <a:cubicBezTo>
                  <a:pt x="4687756" y="4308830"/>
                  <a:pt x="4648816" y="4314843"/>
                  <a:pt x="4656026" y="4348410"/>
                </a:cubicBezTo>
                <a:cubicBezTo>
                  <a:pt x="4661795" y="4374963"/>
                  <a:pt x="4694486" y="4371456"/>
                  <a:pt x="4718523" y="4368951"/>
                </a:cubicBezTo>
                <a:cubicBezTo>
                  <a:pt x="4810825" y="4359433"/>
                  <a:pt x="4900722" y="4356425"/>
                  <a:pt x="4989178" y="4420054"/>
                </a:cubicBezTo>
                <a:cubicBezTo>
                  <a:pt x="4764193" y="4512739"/>
                  <a:pt x="4505557" y="4473661"/>
                  <a:pt x="4304127" y="4609933"/>
                </a:cubicBezTo>
                <a:cubicBezTo>
                  <a:pt x="4332491" y="4652018"/>
                  <a:pt x="4372871" y="4629473"/>
                  <a:pt x="4402677" y="4624463"/>
                </a:cubicBezTo>
                <a:cubicBezTo>
                  <a:pt x="4598338" y="4590394"/>
                  <a:pt x="5297331" y="4651016"/>
                  <a:pt x="5398287" y="4608430"/>
                </a:cubicBezTo>
                <a:cubicBezTo>
                  <a:pt x="5460301" y="4582379"/>
                  <a:pt x="5525682" y="4569853"/>
                  <a:pt x="5592504" y="4585886"/>
                </a:cubicBezTo>
                <a:cubicBezTo>
                  <a:pt x="5656923" y="4601416"/>
                  <a:pt x="5640578" y="4819353"/>
                  <a:pt x="5411266" y="4964142"/>
                </a:cubicBezTo>
                <a:cubicBezTo>
                  <a:pt x="5378575" y="4984684"/>
                  <a:pt x="5524721" y="5014244"/>
                  <a:pt x="5480493" y="5031277"/>
                </a:cubicBezTo>
                <a:cubicBezTo>
                  <a:pt x="5445880" y="5044804"/>
                  <a:pt x="5276179" y="5037289"/>
                  <a:pt x="5233393" y="5047810"/>
                </a:cubicBezTo>
                <a:cubicBezTo>
                  <a:pt x="5216567" y="5052318"/>
                  <a:pt x="4701216" y="5221157"/>
                  <a:pt x="4750251" y="5256728"/>
                </a:cubicBezTo>
                <a:cubicBezTo>
                  <a:pt x="4896877" y="5363441"/>
                  <a:pt x="5388190" y="5558833"/>
                  <a:pt x="4508440" y="5624965"/>
                </a:cubicBezTo>
                <a:cubicBezTo>
                  <a:pt x="4536323" y="5663542"/>
                  <a:pt x="4613241" y="5638994"/>
                  <a:pt x="4602665" y="5706629"/>
                </a:cubicBezTo>
                <a:cubicBezTo>
                  <a:pt x="4485845" y="5743202"/>
                  <a:pt x="4350758" y="5741198"/>
                  <a:pt x="4215189" y="5797811"/>
                </a:cubicBezTo>
                <a:cubicBezTo>
                  <a:pt x="4276245" y="5838893"/>
                  <a:pt x="4346432" y="5813844"/>
                  <a:pt x="4407966" y="5826870"/>
                </a:cubicBezTo>
                <a:cubicBezTo>
                  <a:pt x="4373353" y="5878473"/>
                  <a:pt x="4313741" y="5870457"/>
                  <a:pt x="4265186" y="5881478"/>
                </a:cubicBezTo>
                <a:cubicBezTo>
                  <a:pt x="4220479" y="5892001"/>
                  <a:pt x="4125774" y="5981680"/>
                  <a:pt x="4145964" y="5977170"/>
                </a:cubicBezTo>
                <a:cubicBezTo>
                  <a:pt x="4332971" y="5937091"/>
                  <a:pt x="4522862" y="5948113"/>
                  <a:pt x="4710350" y="5909035"/>
                </a:cubicBezTo>
                <a:cubicBezTo>
                  <a:pt x="4772366" y="5896009"/>
                  <a:pt x="4842554" y="5870958"/>
                  <a:pt x="4870916" y="5949616"/>
                </a:cubicBezTo>
                <a:cubicBezTo>
                  <a:pt x="4879571" y="5972663"/>
                  <a:pt x="4873320" y="5980177"/>
                  <a:pt x="4960333" y="5949115"/>
                </a:cubicBezTo>
                <a:cubicBezTo>
                  <a:pt x="4994466" y="5937091"/>
                  <a:pt x="5039656" y="5924065"/>
                  <a:pt x="5073788" y="5953623"/>
                </a:cubicBezTo>
                <a:cubicBezTo>
                  <a:pt x="5052154" y="5990698"/>
                  <a:pt x="5010331" y="5979675"/>
                  <a:pt x="4979084" y="5990197"/>
                </a:cubicBezTo>
                <a:cubicBezTo>
                  <a:pt x="4896397" y="6017250"/>
                  <a:pt x="5180513" y="6120457"/>
                  <a:pt x="5100228" y="6151519"/>
                </a:cubicBezTo>
                <a:cubicBezTo>
                  <a:pt x="4935817" y="6215148"/>
                  <a:pt x="4832938" y="6196611"/>
                  <a:pt x="4666602" y="6266250"/>
                </a:cubicBezTo>
                <a:cubicBezTo>
                  <a:pt x="4723331" y="6264746"/>
                  <a:pt x="4706024" y="6288795"/>
                  <a:pt x="4762750" y="6288795"/>
                </a:cubicBezTo>
                <a:cubicBezTo>
                  <a:pt x="4788229" y="6288795"/>
                  <a:pt x="4815151" y="6294807"/>
                  <a:pt x="4815151" y="6322363"/>
                </a:cubicBezTo>
                <a:cubicBezTo>
                  <a:pt x="4815151" y="6348414"/>
                  <a:pt x="4516613" y="6491199"/>
                  <a:pt x="4558918" y="6504727"/>
                </a:cubicBezTo>
                <a:cubicBezTo>
                  <a:pt x="4674295" y="6541299"/>
                  <a:pt x="4970431" y="6429075"/>
                  <a:pt x="4899280" y="6480679"/>
                </a:cubicBezTo>
                <a:cubicBezTo>
                  <a:pt x="4791114" y="6559337"/>
                  <a:pt x="4774769" y="6574868"/>
                  <a:pt x="4692563" y="6586391"/>
                </a:cubicBezTo>
                <a:cubicBezTo>
                  <a:pt x="4621894" y="6596411"/>
                  <a:pt x="4373353" y="6816352"/>
                  <a:pt x="4303645" y="6834888"/>
                </a:cubicBezTo>
                <a:cubicBezTo>
                  <a:pt x="4288262" y="6838896"/>
                  <a:pt x="4291687" y="6845065"/>
                  <a:pt x="4307829" y="6852361"/>
                </a:cubicBezTo>
                <a:lnTo>
                  <a:pt x="4323786"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3" name="CaixaDeTexto 2">
            <a:extLst>
              <a:ext uri="{FF2B5EF4-FFF2-40B4-BE49-F238E27FC236}">
                <a16:creationId xmlns:a16="http://schemas.microsoft.com/office/drawing/2014/main" id="{6080C575-9ADC-A09A-2DA0-6D6BB1BBE70D}"/>
              </a:ext>
            </a:extLst>
          </p:cNvPr>
          <p:cNvSpPr txBox="1"/>
          <p:nvPr/>
        </p:nvSpPr>
        <p:spPr>
          <a:xfrm>
            <a:off x="5801709" y="4572000"/>
            <a:ext cx="5552089" cy="1647825"/>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000"/>
              <a:t>23 de novembro</a:t>
            </a:r>
          </a:p>
          <a:p>
            <a:pPr indent="-228600">
              <a:lnSpc>
                <a:spcPct val="90000"/>
              </a:lnSpc>
              <a:spcAft>
                <a:spcPts val="600"/>
              </a:spcAft>
              <a:buFont typeface="Arial" panose="020B0604020202020204" pitchFamily="34" charset="0"/>
              <a:buChar char="•"/>
            </a:pPr>
            <a:r>
              <a:rPr lang="en-US" sz="1000"/>
              <a:t>470 milhões de anos atrás: Plantas colonizam Gondwana durante o Período Ordoviciano</a:t>
            </a:r>
          </a:p>
          <a:p>
            <a:pPr indent="-228600">
              <a:lnSpc>
                <a:spcPct val="90000"/>
              </a:lnSpc>
              <a:spcAft>
                <a:spcPts val="600"/>
              </a:spcAft>
              <a:buFont typeface="Arial" panose="020B0604020202020204" pitchFamily="34" charset="0"/>
              <a:buChar char="•"/>
            </a:pPr>
            <a:endParaRPr lang="en-US" sz="1000"/>
          </a:p>
          <a:p>
            <a:pPr indent="-228600">
              <a:lnSpc>
                <a:spcPct val="90000"/>
              </a:lnSpc>
              <a:spcAft>
                <a:spcPts val="600"/>
              </a:spcAft>
              <a:buFont typeface="Arial" panose="020B0604020202020204" pitchFamily="34" charset="0"/>
              <a:buChar char="•"/>
            </a:pPr>
            <a:r>
              <a:rPr lang="en-US" sz="1000"/>
              <a:t>As primeiras plantas terrestres, simples e sem vasos condutores, começam a colonizar ambientes úmidos, semelhantes aos musgos atuais. Com o tempo, as plantas evoluem estruturas mais complexas, incluindo tecidos vasculares especializados no transporte de água, nutrientes e alimentos, permitindo que prosperem em uma variedade maior de habitats terrestres.</a:t>
            </a:r>
          </a:p>
        </p:txBody>
      </p:sp>
    </p:spTree>
    <p:extLst>
      <p:ext uri="{BB962C8B-B14F-4D97-AF65-F5344CB8AC3E}">
        <p14:creationId xmlns:p14="http://schemas.microsoft.com/office/powerpoint/2010/main" val="23563507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F0DCAD1-60B6-006E-2A50-B35F0219D77C}"/>
            </a:ext>
          </a:extLst>
        </p:cNvPr>
        <p:cNvGrpSpPr/>
        <p:nvPr/>
      </p:nvGrpSpPr>
      <p:grpSpPr>
        <a:xfrm>
          <a:off x="0" y="0"/>
          <a:ext cx="0" cy="0"/>
          <a:chOff x="0" y="0"/>
          <a:chExt cx="0" cy="0"/>
        </a:xfrm>
      </p:grpSpPr>
      <p:sp useBgFill="1">
        <p:nvSpPr>
          <p:cNvPr id="29703" name="Rectangle 29702">
            <a:extLst>
              <a:ext uri="{FF2B5EF4-FFF2-40B4-BE49-F238E27FC236}">
                <a16:creationId xmlns:a16="http://schemas.microsoft.com/office/drawing/2014/main" id="{1CDD8E39-EA14-4679-9655-1BFF5A7B63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698" name="Picture 2" descr="G1 - Primeiro animal que migrou para terra já tinha força nos membros  traseiros - notícias em Ciência e Saúde">
            <a:extLst>
              <a:ext uri="{FF2B5EF4-FFF2-40B4-BE49-F238E27FC236}">
                <a16:creationId xmlns:a16="http://schemas.microsoft.com/office/drawing/2014/main" id="{344F135C-C1B3-9A24-8BA8-697D1A7580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6135" b="20305"/>
          <a:stretch/>
        </p:blipFill>
        <p:spPr bwMode="auto">
          <a:xfrm>
            <a:off x="20" y="10"/>
            <a:ext cx="12191980" cy="6857990"/>
          </a:xfrm>
          <a:custGeom>
            <a:avLst/>
            <a:gdLst/>
            <a:ahLst/>
            <a:cxnLst/>
            <a:rect l="l" t="t" r="r" b="b"/>
            <a:pathLst>
              <a:path w="12192000" h="6858000">
                <a:moveTo>
                  <a:pt x="0" y="0"/>
                </a:moveTo>
                <a:lnTo>
                  <a:pt x="12192000" y="0"/>
                </a:lnTo>
                <a:lnTo>
                  <a:pt x="12192000" y="6858000"/>
                </a:lnTo>
                <a:lnTo>
                  <a:pt x="11560655" y="6858000"/>
                </a:lnTo>
                <a:lnTo>
                  <a:pt x="11572884" y="6759738"/>
                </a:lnTo>
                <a:cubicBezTo>
                  <a:pt x="11663744" y="6693104"/>
                  <a:pt x="11749315" y="6619456"/>
                  <a:pt x="11812292" y="6532282"/>
                </a:cubicBezTo>
                <a:cubicBezTo>
                  <a:pt x="11851232" y="6478675"/>
                  <a:pt x="11886807" y="6425068"/>
                  <a:pt x="11956995" y="6386992"/>
                </a:cubicBezTo>
                <a:cubicBezTo>
                  <a:pt x="11918054" y="6334888"/>
                  <a:pt x="11851232" y="6322863"/>
                  <a:pt x="11801234" y="6284788"/>
                </a:cubicBezTo>
                <a:cubicBezTo>
                  <a:pt x="11797390" y="6253224"/>
                  <a:pt x="11876711" y="6262743"/>
                  <a:pt x="11856520" y="6193604"/>
                </a:cubicBezTo>
                <a:cubicBezTo>
                  <a:pt x="11829119" y="6101419"/>
                  <a:pt x="11858923" y="5996209"/>
                  <a:pt x="11722875" y="5956630"/>
                </a:cubicBezTo>
                <a:cubicBezTo>
                  <a:pt x="11686819" y="5866950"/>
                  <a:pt x="11676724" y="5723664"/>
                  <a:pt x="11763258" y="5635988"/>
                </a:cubicBezTo>
                <a:cubicBezTo>
                  <a:pt x="11892094" y="5505226"/>
                  <a:pt x="11871424" y="5422059"/>
                  <a:pt x="11706050" y="5351418"/>
                </a:cubicBezTo>
                <a:cubicBezTo>
                  <a:pt x="11684896" y="5342400"/>
                  <a:pt x="11707491" y="4786287"/>
                  <a:pt x="11697876" y="4763241"/>
                </a:cubicBezTo>
                <a:cubicBezTo>
                  <a:pt x="11713260" y="4731677"/>
                  <a:pt x="11749315" y="4739192"/>
                  <a:pt x="11776236" y="4730675"/>
                </a:cubicBezTo>
                <a:cubicBezTo>
                  <a:pt x="11894018" y="4694603"/>
                  <a:pt x="11897864" y="4694603"/>
                  <a:pt x="11868540" y="4584884"/>
                </a:cubicBezTo>
                <a:cubicBezTo>
                  <a:pt x="11859884" y="4551817"/>
                  <a:pt x="11880076" y="4538289"/>
                  <a:pt x="11898825" y="4517749"/>
                </a:cubicBezTo>
                <a:cubicBezTo>
                  <a:pt x="11969013" y="4441095"/>
                  <a:pt x="11969494" y="4440094"/>
                  <a:pt x="11897864" y="4375464"/>
                </a:cubicBezTo>
                <a:cubicBezTo>
                  <a:pt x="11877192" y="4356928"/>
                  <a:pt x="11863252" y="4336887"/>
                  <a:pt x="11854116" y="4311838"/>
                </a:cubicBezTo>
                <a:cubicBezTo>
                  <a:pt x="11837290" y="4266245"/>
                  <a:pt x="11837771" y="4228169"/>
                  <a:pt x="11901709" y="4203620"/>
                </a:cubicBezTo>
                <a:cubicBezTo>
                  <a:pt x="11946418" y="4186086"/>
                  <a:pt x="11971897" y="4166044"/>
                  <a:pt x="11974782" y="4114442"/>
                </a:cubicBezTo>
                <a:cubicBezTo>
                  <a:pt x="11976706" y="4071355"/>
                  <a:pt x="11981993" y="4043299"/>
                  <a:pt x="11932476" y="4024762"/>
                </a:cubicBezTo>
                <a:cubicBezTo>
                  <a:pt x="11892576" y="4009732"/>
                  <a:pt x="11881038" y="3977668"/>
                  <a:pt x="11885365" y="3939592"/>
                </a:cubicBezTo>
                <a:cubicBezTo>
                  <a:pt x="11895460" y="3846405"/>
                  <a:pt x="11841137" y="3791796"/>
                  <a:pt x="11751719" y="3749211"/>
                </a:cubicBezTo>
                <a:cubicBezTo>
                  <a:pt x="11666628" y="3708629"/>
                  <a:pt x="11592115" y="3654019"/>
                  <a:pt x="11513754" y="3604420"/>
                </a:cubicBezTo>
                <a:cubicBezTo>
                  <a:pt x="11426740" y="3549310"/>
                  <a:pt x="11325786" y="3516243"/>
                  <a:pt x="11220504" y="3488188"/>
                </a:cubicBezTo>
                <a:cubicBezTo>
                  <a:pt x="11239734" y="3448108"/>
                  <a:pt x="11306076" y="3470653"/>
                  <a:pt x="11312805" y="3414541"/>
                </a:cubicBezTo>
                <a:cubicBezTo>
                  <a:pt x="11148394" y="3366945"/>
                  <a:pt x="10991193" y="3295301"/>
                  <a:pt x="10805146" y="3277767"/>
                </a:cubicBezTo>
                <a:cubicBezTo>
                  <a:pt x="10955618" y="3286784"/>
                  <a:pt x="11092147" y="3222154"/>
                  <a:pt x="11234926" y="3203117"/>
                </a:cubicBezTo>
                <a:cubicBezTo>
                  <a:pt x="11248386" y="3171554"/>
                  <a:pt x="11217140" y="3179569"/>
                  <a:pt x="11204640" y="3174060"/>
                </a:cubicBezTo>
                <a:cubicBezTo>
                  <a:pt x="11192140" y="3168047"/>
                  <a:pt x="11176757" y="3166042"/>
                  <a:pt x="11174834" y="3143498"/>
                </a:cubicBezTo>
                <a:cubicBezTo>
                  <a:pt x="11243580" y="3110932"/>
                  <a:pt x="11329632" y="3132475"/>
                  <a:pt x="11400780" y="3099410"/>
                </a:cubicBezTo>
                <a:cubicBezTo>
                  <a:pt x="11384916" y="3051314"/>
                  <a:pt x="11323382" y="3080371"/>
                  <a:pt x="11297902" y="3041793"/>
                </a:cubicBezTo>
                <a:cubicBezTo>
                  <a:pt x="11364246" y="3034780"/>
                  <a:pt x="11425779" y="3031774"/>
                  <a:pt x="11485870" y="3021253"/>
                </a:cubicBezTo>
                <a:cubicBezTo>
                  <a:pt x="11532984" y="3013236"/>
                  <a:pt x="11545964" y="2972154"/>
                  <a:pt x="11513754" y="2944098"/>
                </a:cubicBezTo>
                <a:cubicBezTo>
                  <a:pt x="11484909" y="2919049"/>
                  <a:pt x="11442604" y="2917044"/>
                  <a:pt x="11405107" y="2906523"/>
                </a:cubicBezTo>
                <a:cubicBezTo>
                  <a:pt x="11137817" y="2833377"/>
                  <a:pt x="10857066" y="2809829"/>
                  <a:pt x="10572950" y="2803317"/>
                </a:cubicBezTo>
                <a:cubicBezTo>
                  <a:pt x="10117210" y="2792795"/>
                  <a:pt x="9660028" y="2793297"/>
                  <a:pt x="9205250" y="2778767"/>
                </a:cubicBezTo>
                <a:cubicBezTo>
                  <a:pt x="8996489" y="2772379"/>
                  <a:pt x="8788540" y="2761765"/>
                  <a:pt x="8579578" y="2759181"/>
                </a:cubicBezTo>
                <a:cubicBezTo>
                  <a:pt x="8509922" y="2758320"/>
                  <a:pt x="8440155" y="2758352"/>
                  <a:pt x="8370208" y="2759730"/>
                </a:cubicBezTo>
                <a:cubicBezTo>
                  <a:pt x="8070708" y="2765742"/>
                  <a:pt x="7771690" y="2764238"/>
                  <a:pt x="7470748" y="2819849"/>
                </a:cubicBezTo>
                <a:cubicBezTo>
                  <a:pt x="7316911" y="2848407"/>
                  <a:pt x="7156825" y="2838887"/>
                  <a:pt x="7001547" y="2861432"/>
                </a:cubicBezTo>
                <a:cubicBezTo>
                  <a:pt x="6765024" y="2896002"/>
                  <a:pt x="6528501" y="2936583"/>
                  <a:pt x="6295343" y="2988688"/>
                </a:cubicBezTo>
                <a:cubicBezTo>
                  <a:pt x="6222271" y="3005220"/>
                  <a:pt x="6131892" y="3015241"/>
                  <a:pt x="6075166" y="3078367"/>
                </a:cubicBezTo>
                <a:cubicBezTo>
                  <a:pt x="5985266" y="3038288"/>
                  <a:pt x="5929502" y="3113938"/>
                  <a:pt x="5859314" y="3139490"/>
                </a:cubicBezTo>
                <a:cubicBezTo>
                  <a:pt x="5831912" y="3149510"/>
                  <a:pt x="5795857" y="3163538"/>
                  <a:pt x="5800183" y="3195101"/>
                </a:cubicBezTo>
                <a:cubicBezTo>
                  <a:pt x="5804030" y="3234680"/>
                  <a:pt x="5844410" y="3260231"/>
                  <a:pt x="5882870" y="3252215"/>
                </a:cubicBezTo>
                <a:cubicBezTo>
                  <a:pt x="6002574" y="3227164"/>
                  <a:pt x="6109777" y="3283277"/>
                  <a:pt x="6232848" y="3274760"/>
                </a:cubicBezTo>
                <a:cubicBezTo>
                  <a:pt x="6125643" y="3298808"/>
                  <a:pt x="6018918" y="3323358"/>
                  <a:pt x="5911715" y="3347407"/>
                </a:cubicBezTo>
                <a:cubicBezTo>
                  <a:pt x="6070839" y="3366444"/>
                  <a:pt x="6227559" y="3332376"/>
                  <a:pt x="6384279" y="3312836"/>
                </a:cubicBezTo>
                <a:cubicBezTo>
                  <a:pt x="6434757" y="3306824"/>
                  <a:pt x="6513117" y="3260732"/>
                  <a:pt x="6526097" y="3325362"/>
                </a:cubicBezTo>
                <a:cubicBezTo>
                  <a:pt x="6534750" y="3368448"/>
                  <a:pt x="6450622" y="3371454"/>
                  <a:pt x="6403028" y="3383478"/>
                </a:cubicBezTo>
                <a:cubicBezTo>
                  <a:pt x="6192945" y="3435081"/>
                  <a:pt x="5979497" y="3465141"/>
                  <a:pt x="5767013" y="3500713"/>
                </a:cubicBezTo>
                <a:cubicBezTo>
                  <a:pt x="5746822" y="3504220"/>
                  <a:pt x="5720381" y="3501214"/>
                  <a:pt x="5706920" y="3511233"/>
                </a:cubicBezTo>
                <a:cubicBezTo>
                  <a:pt x="5598272" y="3591895"/>
                  <a:pt x="5460782" y="3618449"/>
                  <a:pt x="5310793" y="3677066"/>
                </a:cubicBezTo>
                <a:cubicBezTo>
                  <a:pt x="5405498" y="3704622"/>
                  <a:pt x="5469435" y="3648007"/>
                  <a:pt x="5548276" y="3660533"/>
                </a:cubicBezTo>
                <a:cubicBezTo>
                  <a:pt x="5467993" y="3721154"/>
                  <a:pt x="5374730" y="3732677"/>
                  <a:pt x="5293005" y="3765743"/>
                </a:cubicBezTo>
                <a:cubicBezTo>
                  <a:pt x="5234355" y="3789291"/>
                  <a:pt x="5016580" y="3862938"/>
                  <a:pt x="4983410" y="3883981"/>
                </a:cubicBezTo>
                <a:cubicBezTo>
                  <a:pt x="4883416" y="3949110"/>
                  <a:pt x="4756501" y="3979672"/>
                  <a:pt x="4674775" y="4068850"/>
                </a:cubicBezTo>
                <a:cubicBezTo>
                  <a:pt x="4617087" y="4131477"/>
                  <a:pt x="4520939" y="4119952"/>
                  <a:pt x="4453155" y="4163539"/>
                </a:cubicBezTo>
                <a:cubicBezTo>
                  <a:pt x="4429119" y="4204622"/>
                  <a:pt x="4475751" y="4215143"/>
                  <a:pt x="4492095" y="4237188"/>
                </a:cubicBezTo>
                <a:cubicBezTo>
                  <a:pt x="4513728" y="4266746"/>
                  <a:pt x="4475269" y="4283280"/>
                  <a:pt x="4464213" y="4318851"/>
                </a:cubicBezTo>
                <a:cubicBezTo>
                  <a:pt x="4591608" y="4278771"/>
                  <a:pt x="4713234" y="4255223"/>
                  <a:pt x="4857456" y="4241696"/>
                </a:cubicBezTo>
                <a:cubicBezTo>
                  <a:pt x="4809862" y="4299311"/>
                  <a:pt x="4752174" y="4274261"/>
                  <a:pt x="4713234" y="4295303"/>
                </a:cubicBezTo>
                <a:cubicBezTo>
                  <a:pt x="4687756" y="4308830"/>
                  <a:pt x="4648816" y="4314843"/>
                  <a:pt x="4656026" y="4348410"/>
                </a:cubicBezTo>
                <a:cubicBezTo>
                  <a:pt x="4661795" y="4374963"/>
                  <a:pt x="4694486" y="4371456"/>
                  <a:pt x="4718523" y="4368951"/>
                </a:cubicBezTo>
                <a:cubicBezTo>
                  <a:pt x="4810825" y="4359433"/>
                  <a:pt x="4900722" y="4356425"/>
                  <a:pt x="4989178" y="4420054"/>
                </a:cubicBezTo>
                <a:cubicBezTo>
                  <a:pt x="4764193" y="4512739"/>
                  <a:pt x="4505557" y="4473661"/>
                  <a:pt x="4304127" y="4609933"/>
                </a:cubicBezTo>
                <a:cubicBezTo>
                  <a:pt x="4332491" y="4652018"/>
                  <a:pt x="4372871" y="4629473"/>
                  <a:pt x="4402677" y="4624463"/>
                </a:cubicBezTo>
                <a:cubicBezTo>
                  <a:pt x="4598338" y="4590394"/>
                  <a:pt x="5297331" y="4651016"/>
                  <a:pt x="5398287" y="4608430"/>
                </a:cubicBezTo>
                <a:cubicBezTo>
                  <a:pt x="5460301" y="4582379"/>
                  <a:pt x="5525682" y="4569853"/>
                  <a:pt x="5592504" y="4585886"/>
                </a:cubicBezTo>
                <a:cubicBezTo>
                  <a:pt x="5656923" y="4601416"/>
                  <a:pt x="5640578" y="4819353"/>
                  <a:pt x="5411266" y="4964142"/>
                </a:cubicBezTo>
                <a:cubicBezTo>
                  <a:pt x="5378575" y="4984684"/>
                  <a:pt x="5524721" y="5014244"/>
                  <a:pt x="5480493" y="5031277"/>
                </a:cubicBezTo>
                <a:cubicBezTo>
                  <a:pt x="5445880" y="5044804"/>
                  <a:pt x="5276179" y="5037289"/>
                  <a:pt x="5233393" y="5047810"/>
                </a:cubicBezTo>
                <a:cubicBezTo>
                  <a:pt x="5216567" y="5052318"/>
                  <a:pt x="4701216" y="5221157"/>
                  <a:pt x="4750251" y="5256728"/>
                </a:cubicBezTo>
                <a:cubicBezTo>
                  <a:pt x="4896877" y="5363441"/>
                  <a:pt x="5388190" y="5558833"/>
                  <a:pt x="4508440" y="5624965"/>
                </a:cubicBezTo>
                <a:cubicBezTo>
                  <a:pt x="4536323" y="5663542"/>
                  <a:pt x="4613241" y="5638994"/>
                  <a:pt x="4602665" y="5706629"/>
                </a:cubicBezTo>
                <a:cubicBezTo>
                  <a:pt x="4485845" y="5743202"/>
                  <a:pt x="4350758" y="5741198"/>
                  <a:pt x="4215189" y="5797811"/>
                </a:cubicBezTo>
                <a:cubicBezTo>
                  <a:pt x="4276245" y="5838893"/>
                  <a:pt x="4346432" y="5813844"/>
                  <a:pt x="4407966" y="5826870"/>
                </a:cubicBezTo>
                <a:cubicBezTo>
                  <a:pt x="4373353" y="5878473"/>
                  <a:pt x="4313741" y="5870457"/>
                  <a:pt x="4265186" y="5881478"/>
                </a:cubicBezTo>
                <a:cubicBezTo>
                  <a:pt x="4220479" y="5892001"/>
                  <a:pt x="4125774" y="5981680"/>
                  <a:pt x="4145964" y="5977170"/>
                </a:cubicBezTo>
                <a:cubicBezTo>
                  <a:pt x="4332971" y="5937091"/>
                  <a:pt x="4522862" y="5948113"/>
                  <a:pt x="4710350" y="5909035"/>
                </a:cubicBezTo>
                <a:cubicBezTo>
                  <a:pt x="4772366" y="5896009"/>
                  <a:pt x="4842554" y="5870958"/>
                  <a:pt x="4870916" y="5949616"/>
                </a:cubicBezTo>
                <a:cubicBezTo>
                  <a:pt x="4879571" y="5972663"/>
                  <a:pt x="4873320" y="5980177"/>
                  <a:pt x="4960333" y="5949115"/>
                </a:cubicBezTo>
                <a:cubicBezTo>
                  <a:pt x="4994466" y="5937091"/>
                  <a:pt x="5039656" y="5924065"/>
                  <a:pt x="5073788" y="5953623"/>
                </a:cubicBezTo>
                <a:cubicBezTo>
                  <a:pt x="5052154" y="5990698"/>
                  <a:pt x="5010331" y="5979675"/>
                  <a:pt x="4979084" y="5990197"/>
                </a:cubicBezTo>
                <a:cubicBezTo>
                  <a:pt x="4896397" y="6017250"/>
                  <a:pt x="5180513" y="6120457"/>
                  <a:pt x="5100228" y="6151519"/>
                </a:cubicBezTo>
                <a:cubicBezTo>
                  <a:pt x="4935817" y="6215148"/>
                  <a:pt x="4832938" y="6196611"/>
                  <a:pt x="4666602" y="6266250"/>
                </a:cubicBezTo>
                <a:cubicBezTo>
                  <a:pt x="4723331" y="6264746"/>
                  <a:pt x="4706024" y="6288795"/>
                  <a:pt x="4762750" y="6288795"/>
                </a:cubicBezTo>
                <a:cubicBezTo>
                  <a:pt x="4788229" y="6288795"/>
                  <a:pt x="4815151" y="6294807"/>
                  <a:pt x="4815151" y="6322363"/>
                </a:cubicBezTo>
                <a:cubicBezTo>
                  <a:pt x="4815151" y="6348414"/>
                  <a:pt x="4516613" y="6491199"/>
                  <a:pt x="4558918" y="6504727"/>
                </a:cubicBezTo>
                <a:cubicBezTo>
                  <a:pt x="4674295" y="6541299"/>
                  <a:pt x="4970431" y="6429075"/>
                  <a:pt x="4899280" y="6480679"/>
                </a:cubicBezTo>
                <a:cubicBezTo>
                  <a:pt x="4791114" y="6559337"/>
                  <a:pt x="4774769" y="6574868"/>
                  <a:pt x="4692563" y="6586391"/>
                </a:cubicBezTo>
                <a:cubicBezTo>
                  <a:pt x="4621894" y="6596411"/>
                  <a:pt x="4373353" y="6816352"/>
                  <a:pt x="4303645" y="6834888"/>
                </a:cubicBezTo>
                <a:cubicBezTo>
                  <a:pt x="4288262" y="6838896"/>
                  <a:pt x="4291687" y="6845065"/>
                  <a:pt x="4307829" y="6852361"/>
                </a:cubicBezTo>
                <a:lnTo>
                  <a:pt x="4323786"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3" name="CaixaDeTexto 2">
            <a:extLst>
              <a:ext uri="{FF2B5EF4-FFF2-40B4-BE49-F238E27FC236}">
                <a16:creationId xmlns:a16="http://schemas.microsoft.com/office/drawing/2014/main" id="{24C73C3A-7F3E-8B59-FB62-86C18D0BB0BE}"/>
              </a:ext>
            </a:extLst>
          </p:cNvPr>
          <p:cNvSpPr txBox="1"/>
          <p:nvPr/>
        </p:nvSpPr>
        <p:spPr>
          <a:xfrm>
            <a:off x="5801709" y="4572000"/>
            <a:ext cx="5552089" cy="1647825"/>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300"/>
              <a:t>1º de dezembro</a:t>
            </a:r>
          </a:p>
          <a:p>
            <a:pPr indent="-228600">
              <a:lnSpc>
                <a:spcPct val="90000"/>
              </a:lnSpc>
              <a:spcAft>
                <a:spcPts val="600"/>
              </a:spcAft>
              <a:buFont typeface="Arial" panose="020B0604020202020204" pitchFamily="34" charset="0"/>
              <a:buChar char="•"/>
            </a:pPr>
            <a:r>
              <a:rPr lang="en-US" sz="1300"/>
              <a:t>370 milhões de anos atrás: Os primeiros vertebrados habitam a terra</a:t>
            </a:r>
          </a:p>
          <a:p>
            <a:pPr indent="-228600">
              <a:lnSpc>
                <a:spcPct val="90000"/>
              </a:lnSpc>
              <a:spcAft>
                <a:spcPts val="600"/>
              </a:spcAft>
              <a:buFont typeface="Arial" panose="020B0604020202020204" pitchFamily="34" charset="0"/>
              <a:buChar char="•"/>
            </a:pPr>
            <a:endParaRPr lang="en-US" sz="1300"/>
          </a:p>
          <a:p>
            <a:pPr indent="-228600">
              <a:lnSpc>
                <a:spcPct val="90000"/>
              </a:lnSpc>
              <a:spcAft>
                <a:spcPts val="600"/>
              </a:spcAft>
              <a:buFont typeface="Arial" panose="020B0604020202020204" pitchFamily="34" charset="0"/>
              <a:buChar char="•"/>
            </a:pPr>
            <a:r>
              <a:rPr lang="en-US" sz="1300"/>
              <a:t>Animais com coluna vertebral, chamados tetrápodes, saem da água e passam a viver em terra firme no final do Período Devoniano. Eles são os ancestrais de todos os vertebrados terrestres.</a:t>
            </a:r>
          </a:p>
          <a:p>
            <a:pPr indent="-228600">
              <a:lnSpc>
                <a:spcPct val="90000"/>
              </a:lnSpc>
              <a:spcAft>
                <a:spcPts val="600"/>
              </a:spcAft>
              <a:buFont typeface="Arial" panose="020B0604020202020204" pitchFamily="34" charset="0"/>
              <a:buChar char="•"/>
            </a:pPr>
            <a:endParaRPr lang="en-US" sz="1300"/>
          </a:p>
        </p:txBody>
      </p:sp>
    </p:spTree>
    <p:extLst>
      <p:ext uri="{BB962C8B-B14F-4D97-AF65-F5344CB8AC3E}">
        <p14:creationId xmlns:p14="http://schemas.microsoft.com/office/powerpoint/2010/main" val="3732711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3BF9A79-37FB-F1EC-B299-67E834DEBDA1}"/>
            </a:ext>
          </a:extLst>
        </p:cNvPr>
        <p:cNvGrpSpPr/>
        <p:nvPr/>
      </p:nvGrpSpPr>
      <p:grpSpPr>
        <a:xfrm>
          <a:off x="0" y="0"/>
          <a:ext cx="0" cy="0"/>
          <a:chOff x="0" y="0"/>
          <a:chExt cx="0" cy="0"/>
        </a:xfrm>
      </p:grpSpPr>
      <p:sp useBgFill="1">
        <p:nvSpPr>
          <p:cNvPr id="30727" name="Rectangle 30726">
            <a:extLst>
              <a:ext uri="{FF2B5EF4-FFF2-40B4-BE49-F238E27FC236}">
                <a16:creationId xmlns:a16="http://schemas.microsoft.com/office/drawing/2014/main" id="{1CDD8E39-EA14-4679-9655-1BFF5A7B63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22" name="Picture 2" descr="Uma breve história da extinção Permiana - ABC Terra">
            <a:extLst>
              <a:ext uri="{FF2B5EF4-FFF2-40B4-BE49-F238E27FC236}">
                <a16:creationId xmlns:a16="http://schemas.microsoft.com/office/drawing/2014/main" id="{F7D07062-72AD-5A21-6F74-D4497BA782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7025"/>
          <a:stretch/>
        </p:blipFill>
        <p:spPr bwMode="auto">
          <a:xfrm>
            <a:off x="20" y="10"/>
            <a:ext cx="12191980" cy="6857990"/>
          </a:xfrm>
          <a:custGeom>
            <a:avLst/>
            <a:gdLst/>
            <a:ahLst/>
            <a:cxnLst/>
            <a:rect l="l" t="t" r="r" b="b"/>
            <a:pathLst>
              <a:path w="12192000" h="6858000">
                <a:moveTo>
                  <a:pt x="0" y="0"/>
                </a:moveTo>
                <a:lnTo>
                  <a:pt x="12192000" y="0"/>
                </a:lnTo>
                <a:lnTo>
                  <a:pt x="12192000" y="6858000"/>
                </a:lnTo>
                <a:lnTo>
                  <a:pt x="11560655" y="6858000"/>
                </a:lnTo>
                <a:lnTo>
                  <a:pt x="11572884" y="6759738"/>
                </a:lnTo>
                <a:cubicBezTo>
                  <a:pt x="11663744" y="6693104"/>
                  <a:pt x="11749315" y="6619456"/>
                  <a:pt x="11812292" y="6532282"/>
                </a:cubicBezTo>
                <a:cubicBezTo>
                  <a:pt x="11851232" y="6478675"/>
                  <a:pt x="11886807" y="6425068"/>
                  <a:pt x="11956995" y="6386992"/>
                </a:cubicBezTo>
                <a:cubicBezTo>
                  <a:pt x="11918054" y="6334888"/>
                  <a:pt x="11851232" y="6322863"/>
                  <a:pt x="11801234" y="6284788"/>
                </a:cubicBezTo>
                <a:cubicBezTo>
                  <a:pt x="11797390" y="6253224"/>
                  <a:pt x="11876711" y="6262743"/>
                  <a:pt x="11856520" y="6193604"/>
                </a:cubicBezTo>
                <a:cubicBezTo>
                  <a:pt x="11829119" y="6101419"/>
                  <a:pt x="11858923" y="5996209"/>
                  <a:pt x="11722875" y="5956630"/>
                </a:cubicBezTo>
                <a:cubicBezTo>
                  <a:pt x="11686819" y="5866950"/>
                  <a:pt x="11676724" y="5723664"/>
                  <a:pt x="11763258" y="5635988"/>
                </a:cubicBezTo>
                <a:cubicBezTo>
                  <a:pt x="11892094" y="5505226"/>
                  <a:pt x="11871424" y="5422059"/>
                  <a:pt x="11706050" y="5351418"/>
                </a:cubicBezTo>
                <a:cubicBezTo>
                  <a:pt x="11684896" y="5342400"/>
                  <a:pt x="11707491" y="4786287"/>
                  <a:pt x="11697876" y="4763241"/>
                </a:cubicBezTo>
                <a:cubicBezTo>
                  <a:pt x="11713260" y="4731677"/>
                  <a:pt x="11749315" y="4739192"/>
                  <a:pt x="11776236" y="4730675"/>
                </a:cubicBezTo>
                <a:cubicBezTo>
                  <a:pt x="11894018" y="4694603"/>
                  <a:pt x="11897864" y="4694603"/>
                  <a:pt x="11868540" y="4584884"/>
                </a:cubicBezTo>
                <a:cubicBezTo>
                  <a:pt x="11859884" y="4551817"/>
                  <a:pt x="11880076" y="4538289"/>
                  <a:pt x="11898825" y="4517749"/>
                </a:cubicBezTo>
                <a:cubicBezTo>
                  <a:pt x="11969013" y="4441095"/>
                  <a:pt x="11969494" y="4440094"/>
                  <a:pt x="11897864" y="4375464"/>
                </a:cubicBezTo>
                <a:cubicBezTo>
                  <a:pt x="11877192" y="4356928"/>
                  <a:pt x="11863252" y="4336887"/>
                  <a:pt x="11854116" y="4311838"/>
                </a:cubicBezTo>
                <a:cubicBezTo>
                  <a:pt x="11837290" y="4266245"/>
                  <a:pt x="11837771" y="4228169"/>
                  <a:pt x="11901709" y="4203620"/>
                </a:cubicBezTo>
                <a:cubicBezTo>
                  <a:pt x="11946418" y="4186086"/>
                  <a:pt x="11971897" y="4166044"/>
                  <a:pt x="11974782" y="4114442"/>
                </a:cubicBezTo>
                <a:cubicBezTo>
                  <a:pt x="11976706" y="4071355"/>
                  <a:pt x="11981993" y="4043299"/>
                  <a:pt x="11932476" y="4024762"/>
                </a:cubicBezTo>
                <a:cubicBezTo>
                  <a:pt x="11892576" y="4009732"/>
                  <a:pt x="11881038" y="3977668"/>
                  <a:pt x="11885365" y="3939592"/>
                </a:cubicBezTo>
                <a:cubicBezTo>
                  <a:pt x="11895460" y="3846405"/>
                  <a:pt x="11841137" y="3791796"/>
                  <a:pt x="11751719" y="3749211"/>
                </a:cubicBezTo>
                <a:cubicBezTo>
                  <a:pt x="11666628" y="3708629"/>
                  <a:pt x="11592115" y="3654019"/>
                  <a:pt x="11513754" y="3604420"/>
                </a:cubicBezTo>
                <a:cubicBezTo>
                  <a:pt x="11426740" y="3549310"/>
                  <a:pt x="11325786" y="3516243"/>
                  <a:pt x="11220504" y="3488188"/>
                </a:cubicBezTo>
                <a:cubicBezTo>
                  <a:pt x="11239734" y="3448108"/>
                  <a:pt x="11306076" y="3470653"/>
                  <a:pt x="11312805" y="3414541"/>
                </a:cubicBezTo>
                <a:cubicBezTo>
                  <a:pt x="11148394" y="3366945"/>
                  <a:pt x="10991193" y="3295301"/>
                  <a:pt x="10805146" y="3277767"/>
                </a:cubicBezTo>
                <a:cubicBezTo>
                  <a:pt x="10955618" y="3286784"/>
                  <a:pt x="11092147" y="3222154"/>
                  <a:pt x="11234926" y="3203117"/>
                </a:cubicBezTo>
                <a:cubicBezTo>
                  <a:pt x="11248386" y="3171554"/>
                  <a:pt x="11217140" y="3179569"/>
                  <a:pt x="11204640" y="3174060"/>
                </a:cubicBezTo>
                <a:cubicBezTo>
                  <a:pt x="11192140" y="3168047"/>
                  <a:pt x="11176757" y="3166042"/>
                  <a:pt x="11174834" y="3143498"/>
                </a:cubicBezTo>
                <a:cubicBezTo>
                  <a:pt x="11243580" y="3110932"/>
                  <a:pt x="11329632" y="3132475"/>
                  <a:pt x="11400780" y="3099410"/>
                </a:cubicBezTo>
                <a:cubicBezTo>
                  <a:pt x="11384916" y="3051314"/>
                  <a:pt x="11323382" y="3080371"/>
                  <a:pt x="11297902" y="3041793"/>
                </a:cubicBezTo>
                <a:cubicBezTo>
                  <a:pt x="11364246" y="3034780"/>
                  <a:pt x="11425779" y="3031774"/>
                  <a:pt x="11485870" y="3021253"/>
                </a:cubicBezTo>
                <a:cubicBezTo>
                  <a:pt x="11532984" y="3013236"/>
                  <a:pt x="11545964" y="2972154"/>
                  <a:pt x="11513754" y="2944098"/>
                </a:cubicBezTo>
                <a:cubicBezTo>
                  <a:pt x="11484909" y="2919049"/>
                  <a:pt x="11442604" y="2917044"/>
                  <a:pt x="11405107" y="2906523"/>
                </a:cubicBezTo>
                <a:cubicBezTo>
                  <a:pt x="11137817" y="2833377"/>
                  <a:pt x="10857066" y="2809829"/>
                  <a:pt x="10572950" y="2803317"/>
                </a:cubicBezTo>
                <a:cubicBezTo>
                  <a:pt x="10117210" y="2792795"/>
                  <a:pt x="9660028" y="2793297"/>
                  <a:pt x="9205250" y="2778767"/>
                </a:cubicBezTo>
                <a:cubicBezTo>
                  <a:pt x="8996489" y="2772379"/>
                  <a:pt x="8788540" y="2761765"/>
                  <a:pt x="8579578" y="2759181"/>
                </a:cubicBezTo>
                <a:cubicBezTo>
                  <a:pt x="8509922" y="2758320"/>
                  <a:pt x="8440155" y="2758352"/>
                  <a:pt x="8370208" y="2759730"/>
                </a:cubicBezTo>
                <a:cubicBezTo>
                  <a:pt x="8070708" y="2765742"/>
                  <a:pt x="7771690" y="2764238"/>
                  <a:pt x="7470748" y="2819849"/>
                </a:cubicBezTo>
                <a:cubicBezTo>
                  <a:pt x="7316911" y="2848407"/>
                  <a:pt x="7156825" y="2838887"/>
                  <a:pt x="7001547" y="2861432"/>
                </a:cubicBezTo>
                <a:cubicBezTo>
                  <a:pt x="6765024" y="2896002"/>
                  <a:pt x="6528501" y="2936583"/>
                  <a:pt x="6295343" y="2988688"/>
                </a:cubicBezTo>
                <a:cubicBezTo>
                  <a:pt x="6222271" y="3005220"/>
                  <a:pt x="6131892" y="3015241"/>
                  <a:pt x="6075166" y="3078367"/>
                </a:cubicBezTo>
                <a:cubicBezTo>
                  <a:pt x="5985266" y="3038288"/>
                  <a:pt x="5929502" y="3113938"/>
                  <a:pt x="5859314" y="3139490"/>
                </a:cubicBezTo>
                <a:cubicBezTo>
                  <a:pt x="5831912" y="3149510"/>
                  <a:pt x="5795857" y="3163538"/>
                  <a:pt x="5800183" y="3195101"/>
                </a:cubicBezTo>
                <a:cubicBezTo>
                  <a:pt x="5804030" y="3234680"/>
                  <a:pt x="5844410" y="3260231"/>
                  <a:pt x="5882870" y="3252215"/>
                </a:cubicBezTo>
                <a:cubicBezTo>
                  <a:pt x="6002574" y="3227164"/>
                  <a:pt x="6109777" y="3283277"/>
                  <a:pt x="6232848" y="3274760"/>
                </a:cubicBezTo>
                <a:cubicBezTo>
                  <a:pt x="6125643" y="3298808"/>
                  <a:pt x="6018918" y="3323358"/>
                  <a:pt x="5911715" y="3347407"/>
                </a:cubicBezTo>
                <a:cubicBezTo>
                  <a:pt x="6070839" y="3366444"/>
                  <a:pt x="6227559" y="3332376"/>
                  <a:pt x="6384279" y="3312836"/>
                </a:cubicBezTo>
                <a:cubicBezTo>
                  <a:pt x="6434757" y="3306824"/>
                  <a:pt x="6513117" y="3260732"/>
                  <a:pt x="6526097" y="3325362"/>
                </a:cubicBezTo>
                <a:cubicBezTo>
                  <a:pt x="6534750" y="3368448"/>
                  <a:pt x="6450622" y="3371454"/>
                  <a:pt x="6403028" y="3383478"/>
                </a:cubicBezTo>
                <a:cubicBezTo>
                  <a:pt x="6192945" y="3435081"/>
                  <a:pt x="5979497" y="3465141"/>
                  <a:pt x="5767013" y="3500713"/>
                </a:cubicBezTo>
                <a:cubicBezTo>
                  <a:pt x="5746822" y="3504220"/>
                  <a:pt x="5720381" y="3501214"/>
                  <a:pt x="5706920" y="3511233"/>
                </a:cubicBezTo>
                <a:cubicBezTo>
                  <a:pt x="5598272" y="3591895"/>
                  <a:pt x="5460782" y="3618449"/>
                  <a:pt x="5310793" y="3677066"/>
                </a:cubicBezTo>
                <a:cubicBezTo>
                  <a:pt x="5405498" y="3704622"/>
                  <a:pt x="5469435" y="3648007"/>
                  <a:pt x="5548276" y="3660533"/>
                </a:cubicBezTo>
                <a:cubicBezTo>
                  <a:pt x="5467993" y="3721154"/>
                  <a:pt x="5374730" y="3732677"/>
                  <a:pt x="5293005" y="3765743"/>
                </a:cubicBezTo>
                <a:cubicBezTo>
                  <a:pt x="5234355" y="3789291"/>
                  <a:pt x="5016580" y="3862938"/>
                  <a:pt x="4983410" y="3883981"/>
                </a:cubicBezTo>
                <a:cubicBezTo>
                  <a:pt x="4883416" y="3949110"/>
                  <a:pt x="4756501" y="3979672"/>
                  <a:pt x="4674775" y="4068850"/>
                </a:cubicBezTo>
                <a:cubicBezTo>
                  <a:pt x="4617087" y="4131477"/>
                  <a:pt x="4520939" y="4119952"/>
                  <a:pt x="4453155" y="4163539"/>
                </a:cubicBezTo>
                <a:cubicBezTo>
                  <a:pt x="4429119" y="4204622"/>
                  <a:pt x="4475751" y="4215143"/>
                  <a:pt x="4492095" y="4237188"/>
                </a:cubicBezTo>
                <a:cubicBezTo>
                  <a:pt x="4513728" y="4266746"/>
                  <a:pt x="4475269" y="4283280"/>
                  <a:pt x="4464213" y="4318851"/>
                </a:cubicBezTo>
                <a:cubicBezTo>
                  <a:pt x="4591608" y="4278771"/>
                  <a:pt x="4713234" y="4255223"/>
                  <a:pt x="4857456" y="4241696"/>
                </a:cubicBezTo>
                <a:cubicBezTo>
                  <a:pt x="4809862" y="4299311"/>
                  <a:pt x="4752174" y="4274261"/>
                  <a:pt x="4713234" y="4295303"/>
                </a:cubicBezTo>
                <a:cubicBezTo>
                  <a:pt x="4687756" y="4308830"/>
                  <a:pt x="4648816" y="4314843"/>
                  <a:pt x="4656026" y="4348410"/>
                </a:cubicBezTo>
                <a:cubicBezTo>
                  <a:pt x="4661795" y="4374963"/>
                  <a:pt x="4694486" y="4371456"/>
                  <a:pt x="4718523" y="4368951"/>
                </a:cubicBezTo>
                <a:cubicBezTo>
                  <a:pt x="4810825" y="4359433"/>
                  <a:pt x="4900722" y="4356425"/>
                  <a:pt x="4989178" y="4420054"/>
                </a:cubicBezTo>
                <a:cubicBezTo>
                  <a:pt x="4764193" y="4512739"/>
                  <a:pt x="4505557" y="4473661"/>
                  <a:pt x="4304127" y="4609933"/>
                </a:cubicBezTo>
                <a:cubicBezTo>
                  <a:pt x="4332491" y="4652018"/>
                  <a:pt x="4372871" y="4629473"/>
                  <a:pt x="4402677" y="4624463"/>
                </a:cubicBezTo>
                <a:cubicBezTo>
                  <a:pt x="4598338" y="4590394"/>
                  <a:pt x="5297331" y="4651016"/>
                  <a:pt x="5398287" y="4608430"/>
                </a:cubicBezTo>
                <a:cubicBezTo>
                  <a:pt x="5460301" y="4582379"/>
                  <a:pt x="5525682" y="4569853"/>
                  <a:pt x="5592504" y="4585886"/>
                </a:cubicBezTo>
                <a:cubicBezTo>
                  <a:pt x="5656923" y="4601416"/>
                  <a:pt x="5640578" y="4819353"/>
                  <a:pt x="5411266" y="4964142"/>
                </a:cubicBezTo>
                <a:cubicBezTo>
                  <a:pt x="5378575" y="4984684"/>
                  <a:pt x="5524721" y="5014244"/>
                  <a:pt x="5480493" y="5031277"/>
                </a:cubicBezTo>
                <a:cubicBezTo>
                  <a:pt x="5445880" y="5044804"/>
                  <a:pt x="5276179" y="5037289"/>
                  <a:pt x="5233393" y="5047810"/>
                </a:cubicBezTo>
                <a:cubicBezTo>
                  <a:pt x="5216567" y="5052318"/>
                  <a:pt x="4701216" y="5221157"/>
                  <a:pt x="4750251" y="5256728"/>
                </a:cubicBezTo>
                <a:cubicBezTo>
                  <a:pt x="4896877" y="5363441"/>
                  <a:pt x="5388190" y="5558833"/>
                  <a:pt x="4508440" y="5624965"/>
                </a:cubicBezTo>
                <a:cubicBezTo>
                  <a:pt x="4536323" y="5663542"/>
                  <a:pt x="4613241" y="5638994"/>
                  <a:pt x="4602665" y="5706629"/>
                </a:cubicBezTo>
                <a:cubicBezTo>
                  <a:pt x="4485845" y="5743202"/>
                  <a:pt x="4350758" y="5741198"/>
                  <a:pt x="4215189" y="5797811"/>
                </a:cubicBezTo>
                <a:cubicBezTo>
                  <a:pt x="4276245" y="5838893"/>
                  <a:pt x="4346432" y="5813844"/>
                  <a:pt x="4407966" y="5826870"/>
                </a:cubicBezTo>
                <a:cubicBezTo>
                  <a:pt x="4373353" y="5878473"/>
                  <a:pt x="4313741" y="5870457"/>
                  <a:pt x="4265186" y="5881478"/>
                </a:cubicBezTo>
                <a:cubicBezTo>
                  <a:pt x="4220479" y="5892001"/>
                  <a:pt x="4125774" y="5981680"/>
                  <a:pt x="4145964" y="5977170"/>
                </a:cubicBezTo>
                <a:cubicBezTo>
                  <a:pt x="4332971" y="5937091"/>
                  <a:pt x="4522862" y="5948113"/>
                  <a:pt x="4710350" y="5909035"/>
                </a:cubicBezTo>
                <a:cubicBezTo>
                  <a:pt x="4772366" y="5896009"/>
                  <a:pt x="4842554" y="5870958"/>
                  <a:pt x="4870916" y="5949616"/>
                </a:cubicBezTo>
                <a:cubicBezTo>
                  <a:pt x="4879571" y="5972663"/>
                  <a:pt x="4873320" y="5980177"/>
                  <a:pt x="4960333" y="5949115"/>
                </a:cubicBezTo>
                <a:cubicBezTo>
                  <a:pt x="4994466" y="5937091"/>
                  <a:pt x="5039656" y="5924065"/>
                  <a:pt x="5073788" y="5953623"/>
                </a:cubicBezTo>
                <a:cubicBezTo>
                  <a:pt x="5052154" y="5990698"/>
                  <a:pt x="5010331" y="5979675"/>
                  <a:pt x="4979084" y="5990197"/>
                </a:cubicBezTo>
                <a:cubicBezTo>
                  <a:pt x="4896397" y="6017250"/>
                  <a:pt x="5180513" y="6120457"/>
                  <a:pt x="5100228" y="6151519"/>
                </a:cubicBezTo>
                <a:cubicBezTo>
                  <a:pt x="4935817" y="6215148"/>
                  <a:pt x="4832938" y="6196611"/>
                  <a:pt x="4666602" y="6266250"/>
                </a:cubicBezTo>
                <a:cubicBezTo>
                  <a:pt x="4723331" y="6264746"/>
                  <a:pt x="4706024" y="6288795"/>
                  <a:pt x="4762750" y="6288795"/>
                </a:cubicBezTo>
                <a:cubicBezTo>
                  <a:pt x="4788229" y="6288795"/>
                  <a:pt x="4815151" y="6294807"/>
                  <a:pt x="4815151" y="6322363"/>
                </a:cubicBezTo>
                <a:cubicBezTo>
                  <a:pt x="4815151" y="6348414"/>
                  <a:pt x="4516613" y="6491199"/>
                  <a:pt x="4558918" y="6504727"/>
                </a:cubicBezTo>
                <a:cubicBezTo>
                  <a:pt x="4674295" y="6541299"/>
                  <a:pt x="4970431" y="6429075"/>
                  <a:pt x="4899280" y="6480679"/>
                </a:cubicBezTo>
                <a:cubicBezTo>
                  <a:pt x="4791114" y="6559337"/>
                  <a:pt x="4774769" y="6574868"/>
                  <a:pt x="4692563" y="6586391"/>
                </a:cubicBezTo>
                <a:cubicBezTo>
                  <a:pt x="4621894" y="6596411"/>
                  <a:pt x="4373353" y="6816352"/>
                  <a:pt x="4303645" y="6834888"/>
                </a:cubicBezTo>
                <a:cubicBezTo>
                  <a:pt x="4288262" y="6838896"/>
                  <a:pt x="4291687" y="6845065"/>
                  <a:pt x="4307829" y="6852361"/>
                </a:cubicBezTo>
                <a:lnTo>
                  <a:pt x="4323786"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3" name="CaixaDeTexto 2">
            <a:extLst>
              <a:ext uri="{FF2B5EF4-FFF2-40B4-BE49-F238E27FC236}">
                <a16:creationId xmlns:a16="http://schemas.microsoft.com/office/drawing/2014/main" id="{87195186-0A9F-43A4-9990-F7F63470E0CB}"/>
              </a:ext>
            </a:extLst>
          </p:cNvPr>
          <p:cNvSpPr txBox="1"/>
          <p:nvPr/>
        </p:nvSpPr>
        <p:spPr>
          <a:xfrm>
            <a:off x="5801709" y="4572000"/>
            <a:ext cx="5552089" cy="1647825"/>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100"/>
              <a:t>10 de dezembro</a:t>
            </a:r>
          </a:p>
          <a:p>
            <a:pPr indent="-228600">
              <a:lnSpc>
                <a:spcPct val="90000"/>
              </a:lnSpc>
              <a:spcAft>
                <a:spcPts val="600"/>
              </a:spcAft>
              <a:buFont typeface="Arial" panose="020B0604020202020204" pitchFamily="34" charset="0"/>
              <a:buChar char="•"/>
            </a:pPr>
            <a:r>
              <a:rPr lang="en-US" sz="1100"/>
              <a:t>252 milhões de anos atrás: Extinção do Permiano-Triássico</a:t>
            </a:r>
          </a:p>
          <a:p>
            <a:pPr indent="-228600">
              <a:lnSpc>
                <a:spcPct val="90000"/>
              </a:lnSpc>
              <a:spcAft>
                <a:spcPts val="600"/>
              </a:spcAft>
              <a:buFont typeface="Arial" panose="020B0604020202020204" pitchFamily="34" charset="0"/>
              <a:buChar char="•"/>
            </a:pPr>
            <a:endParaRPr lang="en-US" sz="1100"/>
          </a:p>
          <a:p>
            <a:pPr indent="-228600">
              <a:lnSpc>
                <a:spcPct val="90000"/>
              </a:lnSpc>
              <a:spcAft>
                <a:spcPts val="600"/>
              </a:spcAft>
              <a:buFont typeface="Arial" panose="020B0604020202020204" pitchFamily="34" charset="0"/>
              <a:buChar char="•"/>
            </a:pPr>
            <a:r>
              <a:rPr lang="en-US" sz="1100"/>
              <a:t>Após uma série de erupções vulcânicas maciças na Sibéria, causando aquecimento global e levando à falta de oxigênio nos oceanos, ocorreu a maior extinção em massa da história da Terra, também conhecida como "Grande Morte". Mais de 90% das espécies marinhas e cerca de 70% das espécies terrestres são exterminadas.</a:t>
            </a:r>
          </a:p>
        </p:txBody>
      </p:sp>
    </p:spTree>
    <p:extLst>
      <p:ext uri="{BB962C8B-B14F-4D97-AF65-F5344CB8AC3E}">
        <p14:creationId xmlns:p14="http://schemas.microsoft.com/office/powerpoint/2010/main" val="29761785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BBE06D4-CD5E-1C63-7F13-B28F3CF2C4CE}"/>
            </a:ext>
          </a:extLst>
        </p:cNvPr>
        <p:cNvGrpSpPr/>
        <p:nvPr/>
      </p:nvGrpSpPr>
      <p:grpSpPr>
        <a:xfrm>
          <a:off x="0" y="0"/>
          <a:ext cx="0" cy="0"/>
          <a:chOff x="0" y="0"/>
          <a:chExt cx="0" cy="0"/>
        </a:xfrm>
      </p:grpSpPr>
      <p:sp useBgFill="1">
        <p:nvSpPr>
          <p:cNvPr id="31751" name="Rectangle 31750">
            <a:extLst>
              <a:ext uri="{FF2B5EF4-FFF2-40B4-BE49-F238E27FC236}">
                <a16:creationId xmlns:a16="http://schemas.microsoft.com/office/drawing/2014/main" id="{1CDD8E39-EA14-4679-9655-1BFF5A7B63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746" name="Picture 2" descr="O que a “Família Dinossauros” pode ensinar sobre os direitos trabalhistas -  CSB Central dos Sindicatos Brasileiros">
            <a:extLst>
              <a:ext uri="{FF2B5EF4-FFF2-40B4-BE49-F238E27FC236}">
                <a16:creationId xmlns:a16="http://schemas.microsoft.com/office/drawing/2014/main" id="{28499565-44BE-BA5C-DDD9-B845729163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747"/>
          <a:stretch/>
        </p:blipFill>
        <p:spPr bwMode="auto">
          <a:xfrm>
            <a:off x="20" y="10"/>
            <a:ext cx="12191980" cy="6857990"/>
          </a:xfrm>
          <a:custGeom>
            <a:avLst/>
            <a:gdLst/>
            <a:ahLst/>
            <a:cxnLst/>
            <a:rect l="l" t="t" r="r" b="b"/>
            <a:pathLst>
              <a:path w="12192000" h="6858000">
                <a:moveTo>
                  <a:pt x="0" y="0"/>
                </a:moveTo>
                <a:lnTo>
                  <a:pt x="12192000" y="0"/>
                </a:lnTo>
                <a:lnTo>
                  <a:pt x="12192000" y="6858000"/>
                </a:lnTo>
                <a:lnTo>
                  <a:pt x="11560655" y="6858000"/>
                </a:lnTo>
                <a:lnTo>
                  <a:pt x="11572884" y="6759738"/>
                </a:lnTo>
                <a:cubicBezTo>
                  <a:pt x="11663744" y="6693104"/>
                  <a:pt x="11749315" y="6619456"/>
                  <a:pt x="11812292" y="6532282"/>
                </a:cubicBezTo>
                <a:cubicBezTo>
                  <a:pt x="11851232" y="6478675"/>
                  <a:pt x="11886807" y="6425068"/>
                  <a:pt x="11956995" y="6386992"/>
                </a:cubicBezTo>
                <a:cubicBezTo>
                  <a:pt x="11918054" y="6334888"/>
                  <a:pt x="11851232" y="6322863"/>
                  <a:pt x="11801234" y="6284788"/>
                </a:cubicBezTo>
                <a:cubicBezTo>
                  <a:pt x="11797390" y="6253224"/>
                  <a:pt x="11876711" y="6262743"/>
                  <a:pt x="11856520" y="6193604"/>
                </a:cubicBezTo>
                <a:cubicBezTo>
                  <a:pt x="11829119" y="6101419"/>
                  <a:pt x="11858923" y="5996209"/>
                  <a:pt x="11722875" y="5956630"/>
                </a:cubicBezTo>
                <a:cubicBezTo>
                  <a:pt x="11686819" y="5866950"/>
                  <a:pt x="11676724" y="5723664"/>
                  <a:pt x="11763258" y="5635988"/>
                </a:cubicBezTo>
                <a:cubicBezTo>
                  <a:pt x="11892094" y="5505226"/>
                  <a:pt x="11871424" y="5422059"/>
                  <a:pt x="11706050" y="5351418"/>
                </a:cubicBezTo>
                <a:cubicBezTo>
                  <a:pt x="11684896" y="5342400"/>
                  <a:pt x="11707491" y="4786287"/>
                  <a:pt x="11697876" y="4763241"/>
                </a:cubicBezTo>
                <a:cubicBezTo>
                  <a:pt x="11713260" y="4731677"/>
                  <a:pt x="11749315" y="4739192"/>
                  <a:pt x="11776236" y="4730675"/>
                </a:cubicBezTo>
                <a:cubicBezTo>
                  <a:pt x="11894018" y="4694603"/>
                  <a:pt x="11897864" y="4694603"/>
                  <a:pt x="11868540" y="4584884"/>
                </a:cubicBezTo>
                <a:cubicBezTo>
                  <a:pt x="11859884" y="4551817"/>
                  <a:pt x="11880076" y="4538289"/>
                  <a:pt x="11898825" y="4517749"/>
                </a:cubicBezTo>
                <a:cubicBezTo>
                  <a:pt x="11969013" y="4441095"/>
                  <a:pt x="11969494" y="4440094"/>
                  <a:pt x="11897864" y="4375464"/>
                </a:cubicBezTo>
                <a:cubicBezTo>
                  <a:pt x="11877192" y="4356928"/>
                  <a:pt x="11863252" y="4336887"/>
                  <a:pt x="11854116" y="4311838"/>
                </a:cubicBezTo>
                <a:cubicBezTo>
                  <a:pt x="11837290" y="4266245"/>
                  <a:pt x="11837771" y="4228169"/>
                  <a:pt x="11901709" y="4203620"/>
                </a:cubicBezTo>
                <a:cubicBezTo>
                  <a:pt x="11946418" y="4186086"/>
                  <a:pt x="11971897" y="4166044"/>
                  <a:pt x="11974782" y="4114442"/>
                </a:cubicBezTo>
                <a:cubicBezTo>
                  <a:pt x="11976706" y="4071355"/>
                  <a:pt x="11981993" y="4043299"/>
                  <a:pt x="11932476" y="4024762"/>
                </a:cubicBezTo>
                <a:cubicBezTo>
                  <a:pt x="11892576" y="4009732"/>
                  <a:pt x="11881038" y="3977668"/>
                  <a:pt x="11885365" y="3939592"/>
                </a:cubicBezTo>
                <a:cubicBezTo>
                  <a:pt x="11895460" y="3846405"/>
                  <a:pt x="11841137" y="3791796"/>
                  <a:pt x="11751719" y="3749211"/>
                </a:cubicBezTo>
                <a:cubicBezTo>
                  <a:pt x="11666628" y="3708629"/>
                  <a:pt x="11592115" y="3654019"/>
                  <a:pt x="11513754" y="3604420"/>
                </a:cubicBezTo>
                <a:cubicBezTo>
                  <a:pt x="11426740" y="3549310"/>
                  <a:pt x="11325786" y="3516243"/>
                  <a:pt x="11220504" y="3488188"/>
                </a:cubicBezTo>
                <a:cubicBezTo>
                  <a:pt x="11239734" y="3448108"/>
                  <a:pt x="11306076" y="3470653"/>
                  <a:pt x="11312805" y="3414541"/>
                </a:cubicBezTo>
                <a:cubicBezTo>
                  <a:pt x="11148394" y="3366945"/>
                  <a:pt x="10991193" y="3295301"/>
                  <a:pt x="10805146" y="3277767"/>
                </a:cubicBezTo>
                <a:cubicBezTo>
                  <a:pt x="10955618" y="3286784"/>
                  <a:pt x="11092147" y="3222154"/>
                  <a:pt x="11234926" y="3203117"/>
                </a:cubicBezTo>
                <a:cubicBezTo>
                  <a:pt x="11248386" y="3171554"/>
                  <a:pt x="11217140" y="3179569"/>
                  <a:pt x="11204640" y="3174060"/>
                </a:cubicBezTo>
                <a:cubicBezTo>
                  <a:pt x="11192140" y="3168047"/>
                  <a:pt x="11176757" y="3166042"/>
                  <a:pt x="11174834" y="3143498"/>
                </a:cubicBezTo>
                <a:cubicBezTo>
                  <a:pt x="11243580" y="3110932"/>
                  <a:pt x="11329632" y="3132475"/>
                  <a:pt x="11400780" y="3099410"/>
                </a:cubicBezTo>
                <a:cubicBezTo>
                  <a:pt x="11384916" y="3051314"/>
                  <a:pt x="11323382" y="3080371"/>
                  <a:pt x="11297902" y="3041793"/>
                </a:cubicBezTo>
                <a:cubicBezTo>
                  <a:pt x="11364246" y="3034780"/>
                  <a:pt x="11425779" y="3031774"/>
                  <a:pt x="11485870" y="3021253"/>
                </a:cubicBezTo>
                <a:cubicBezTo>
                  <a:pt x="11532984" y="3013236"/>
                  <a:pt x="11545964" y="2972154"/>
                  <a:pt x="11513754" y="2944098"/>
                </a:cubicBezTo>
                <a:cubicBezTo>
                  <a:pt x="11484909" y="2919049"/>
                  <a:pt x="11442604" y="2917044"/>
                  <a:pt x="11405107" y="2906523"/>
                </a:cubicBezTo>
                <a:cubicBezTo>
                  <a:pt x="11137817" y="2833377"/>
                  <a:pt x="10857066" y="2809829"/>
                  <a:pt x="10572950" y="2803317"/>
                </a:cubicBezTo>
                <a:cubicBezTo>
                  <a:pt x="10117210" y="2792795"/>
                  <a:pt x="9660028" y="2793297"/>
                  <a:pt x="9205250" y="2778767"/>
                </a:cubicBezTo>
                <a:cubicBezTo>
                  <a:pt x="8996489" y="2772379"/>
                  <a:pt x="8788540" y="2761765"/>
                  <a:pt x="8579578" y="2759181"/>
                </a:cubicBezTo>
                <a:cubicBezTo>
                  <a:pt x="8509922" y="2758320"/>
                  <a:pt x="8440155" y="2758352"/>
                  <a:pt x="8370208" y="2759730"/>
                </a:cubicBezTo>
                <a:cubicBezTo>
                  <a:pt x="8070708" y="2765742"/>
                  <a:pt x="7771690" y="2764238"/>
                  <a:pt x="7470748" y="2819849"/>
                </a:cubicBezTo>
                <a:cubicBezTo>
                  <a:pt x="7316911" y="2848407"/>
                  <a:pt x="7156825" y="2838887"/>
                  <a:pt x="7001547" y="2861432"/>
                </a:cubicBezTo>
                <a:cubicBezTo>
                  <a:pt x="6765024" y="2896002"/>
                  <a:pt x="6528501" y="2936583"/>
                  <a:pt x="6295343" y="2988688"/>
                </a:cubicBezTo>
                <a:cubicBezTo>
                  <a:pt x="6222271" y="3005220"/>
                  <a:pt x="6131892" y="3015241"/>
                  <a:pt x="6075166" y="3078367"/>
                </a:cubicBezTo>
                <a:cubicBezTo>
                  <a:pt x="5985266" y="3038288"/>
                  <a:pt x="5929502" y="3113938"/>
                  <a:pt x="5859314" y="3139490"/>
                </a:cubicBezTo>
                <a:cubicBezTo>
                  <a:pt x="5831912" y="3149510"/>
                  <a:pt x="5795857" y="3163538"/>
                  <a:pt x="5800183" y="3195101"/>
                </a:cubicBezTo>
                <a:cubicBezTo>
                  <a:pt x="5804030" y="3234680"/>
                  <a:pt x="5844410" y="3260231"/>
                  <a:pt x="5882870" y="3252215"/>
                </a:cubicBezTo>
                <a:cubicBezTo>
                  <a:pt x="6002574" y="3227164"/>
                  <a:pt x="6109777" y="3283277"/>
                  <a:pt x="6232848" y="3274760"/>
                </a:cubicBezTo>
                <a:cubicBezTo>
                  <a:pt x="6125643" y="3298808"/>
                  <a:pt x="6018918" y="3323358"/>
                  <a:pt x="5911715" y="3347407"/>
                </a:cubicBezTo>
                <a:cubicBezTo>
                  <a:pt x="6070839" y="3366444"/>
                  <a:pt x="6227559" y="3332376"/>
                  <a:pt x="6384279" y="3312836"/>
                </a:cubicBezTo>
                <a:cubicBezTo>
                  <a:pt x="6434757" y="3306824"/>
                  <a:pt x="6513117" y="3260732"/>
                  <a:pt x="6526097" y="3325362"/>
                </a:cubicBezTo>
                <a:cubicBezTo>
                  <a:pt x="6534750" y="3368448"/>
                  <a:pt x="6450622" y="3371454"/>
                  <a:pt x="6403028" y="3383478"/>
                </a:cubicBezTo>
                <a:cubicBezTo>
                  <a:pt x="6192945" y="3435081"/>
                  <a:pt x="5979497" y="3465141"/>
                  <a:pt x="5767013" y="3500713"/>
                </a:cubicBezTo>
                <a:cubicBezTo>
                  <a:pt x="5746822" y="3504220"/>
                  <a:pt x="5720381" y="3501214"/>
                  <a:pt x="5706920" y="3511233"/>
                </a:cubicBezTo>
                <a:cubicBezTo>
                  <a:pt x="5598272" y="3591895"/>
                  <a:pt x="5460782" y="3618449"/>
                  <a:pt x="5310793" y="3677066"/>
                </a:cubicBezTo>
                <a:cubicBezTo>
                  <a:pt x="5405498" y="3704622"/>
                  <a:pt x="5469435" y="3648007"/>
                  <a:pt x="5548276" y="3660533"/>
                </a:cubicBezTo>
                <a:cubicBezTo>
                  <a:pt x="5467993" y="3721154"/>
                  <a:pt x="5374730" y="3732677"/>
                  <a:pt x="5293005" y="3765743"/>
                </a:cubicBezTo>
                <a:cubicBezTo>
                  <a:pt x="5234355" y="3789291"/>
                  <a:pt x="5016580" y="3862938"/>
                  <a:pt x="4983410" y="3883981"/>
                </a:cubicBezTo>
                <a:cubicBezTo>
                  <a:pt x="4883416" y="3949110"/>
                  <a:pt x="4756501" y="3979672"/>
                  <a:pt x="4674775" y="4068850"/>
                </a:cubicBezTo>
                <a:cubicBezTo>
                  <a:pt x="4617087" y="4131477"/>
                  <a:pt x="4520939" y="4119952"/>
                  <a:pt x="4453155" y="4163539"/>
                </a:cubicBezTo>
                <a:cubicBezTo>
                  <a:pt x="4429119" y="4204622"/>
                  <a:pt x="4475751" y="4215143"/>
                  <a:pt x="4492095" y="4237188"/>
                </a:cubicBezTo>
                <a:cubicBezTo>
                  <a:pt x="4513728" y="4266746"/>
                  <a:pt x="4475269" y="4283280"/>
                  <a:pt x="4464213" y="4318851"/>
                </a:cubicBezTo>
                <a:cubicBezTo>
                  <a:pt x="4591608" y="4278771"/>
                  <a:pt x="4713234" y="4255223"/>
                  <a:pt x="4857456" y="4241696"/>
                </a:cubicBezTo>
                <a:cubicBezTo>
                  <a:pt x="4809862" y="4299311"/>
                  <a:pt x="4752174" y="4274261"/>
                  <a:pt x="4713234" y="4295303"/>
                </a:cubicBezTo>
                <a:cubicBezTo>
                  <a:pt x="4687756" y="4308830"/>
                  <a:pt x="4648816" y="4314843"/>
                  <a:pt x="4656026" y="4348410"/>
                </a:cubicBezTo>
                <a:cubicBezTo>
                  <a:pt x="4661795" y="4374963"/>
                  <a:pt x="4694486" y="4371456"/>
                  <a:pt x="4718523" y="4368951"/>
                </a:cubicBezTo>
                <a:cubicBezTo>
                  <a:pt x="4810825" y="4359433"/>
                  <a:pt x="4900722" y="4356425"/>
                  <a:pt x="4989178" y="4420054"/>
                </a:cubicBezTo>
                <a:cubicBezTo>
                  <a:pt x="4764193" y="4512739"/>
                  <a:pt x="4505557" y="4473661"/>
                  <a:pt x="4304127" y="4609933"/>
                </a:cubicBezTo>
                <a:cubicBezTo>
                  <a:pt x="4332491" y="4652018"/>
                  <a:pt x="4372871" y="4629473"/>
                  <a:pt x="4402677" y="4624463"/>
                </a:cubicBezTo>
                <a:cubicBezTo>
                  <a:pt x="4598338" y="4590394"/>
                  <a:pt x="5297331" y="4651016"/>
                  <a:pt x="5398287" y="4608430"/>
                </a:cubicBezTo>
                <a:cubicBezTo>
                  <a:pt x="5460301" y="4582379"/>
                  <a:pt x="5525682" y="4569853"/>
                  <a:pt x="5592504" y="4585886"/>
                </a:cubicBezTo>
                <a:cubicBezTo>
                  <a:pt x="5656923" y="4601416"/>
                  <a:pt x="5640578" y="4819353"/>
                  <a:pt x="5411266" y="4964142"/>
                </a:cubicBezTo>
                <a:cubicBezTo>
                  <a:pt x="5378575" y="4984684"/>
                  <a:pt x="5524721" y="5014244"/>
                  <a:pt x="5480493" y="5031277"/>
                </a:cubicBezTo>
                <a:cubicBezTo>
                  <a:pt x="5445880" y="5044804"/>
                  <a:pt x="5276179" y="5037289"/>
                  <a:pt x="5233393" y="5047810"/>
                </a:cubicBezTo>
                <a:cubicBezTo>
                  <a:pt x="5216567" y="5052318"/>
                  <a:pt x="4701216" y="5221157"/>
                  <a:pt x="4750251" y="5256728"/>
                </a:cubicBezTo>
                <a:cubicBezTo>
                  <a:pt x="4896877" y="5363441"/>
                  <a:pt x="5388190" y="5558833"/>
                  <a:pt x="4508440" y="5624965"/>
                </a:cubicBezTo>
                <a:cubicBezTo>
                  <a:pt x="4536323" y="5663542"/>
                  <a:pt x="4613241" y="5638994"/>
                  <a:pt x="4602665" y="5706629"/>
                </a:cubicBezTo>
                <a:cubicBezTo>
                  <a:pt x="4485845" y="5743202"/>
                  <a:pt x="4350758" y="5741198"/>
                  <a:pt x="4215189" y="5797811"/>
                </a:cubicBezTo>
                <a:cubicBezTo>
                  <a:pt x="4276245" y="5838893"/>
                  <a:pt x="4346432" y="5813844"/>
                  <a:pt x="4407966" y="5826870"/>
                </a:cubicBezTo>
                <a:cubicBezTo>
                  <a:pt x="4373353" y="5878473"/>
                  <a:pt x="4313741" y="5870457"/>
                  <a:pt x="4265186" y="5881478"/>
                </a:cubicBezTo>
                <a:cubicBezTo>
                  <a:pt x="4220479" y="5892001"/>
                  <a:pt x="4125774" y="5981680"/>
                  <a:pt x="4145964" y="5977170"/>
                </a:cubicBezTo>
                <a:cubicBezTo>
                  <a:pt x="4332971" y="5937091"/>
                  <a:pt x="4522862" y="5948113"/>
                  <a:pt x="4710350" y="5909035"/>
                </a:cubicBezTo>
                <a:cubicBezTo>
                  <a:pt x="4772366" y="5896009"/>
                  <a:pt x="4842554" y="5870958"/>
                  <a:pt x="4870916" y="5949616"/>
                </a:cubicBezTo>
                <a:cubicBezTo>
                  <a:pt x="4879571" y="5972663"/>
                  <a:pt x="4873320" y="5980177"/>
                  <a:pt x="4960333" y="5949115"/>
                </a:cubicBezTo>
                <a:cubicBezTo>
                  <a:pt x="4994466" y="5937091"/>
                  <a:pt x="5039656" y="5924065"/>
                  <a:pt x="5073788" y="5953623"/>
                </a:cubicBezTo>
                <a:cubicBezTo>
                  <a:pt x="5052154" y="5990698"/>
                  <a:pt x="5010331" y="5979675"/>
                  <a:pt x="4979084" y="5990197"/>
                </a:cubicBezTo>
                <a:cubicBezTo>
                  <a:pt x="4896397" y="6017250"/>
                  <a:pt x="5180513" y="6120457"/>
                  <a:pt x="5100228" y="6151519"/>
                </a:cubicBezTo>
                <a:cubicBezTo>
                  <a:pt x="4935817" y="6215148"/>
                  <a:pt x="4832938" y="6196611"/>
                  <a:pt x="4666602" y="6266250"/>
                </a:cubicBezTo>
                <a:cubicBezTo>
                  <a:pt x="4723331" y="6264746"/>
                  <a:pt x="4706024" y="6288795"/>
                  <a:pt x="4762750" y="6288795"/>
                </a:cubicBezTo>
                <a:cubicBezTo>
                  <a:pt x="4788229" y="6288795"/>
                  <a:pt x="4815151" y="6294807"/>
                  <a:pt x="4815151" y="6322363"/>
                </a:cubicBezTo>
                <a:cubicBezTo>
                  <a:pt x="4815151" y="6348414"/>
                  <a:pt x="4516613" y="6491199"/>
                  <a:pt x="4558918" y="6504727"/>
                </a:cubicBezTo>
                <a:cubicBezTo>
                  <a:pt x="4674295" y="6541299"/>
                  <a:pt x="4970431" y="6429075"/>
                  <a:pt x="4899280" y="6480679"/>
                </a:cubicBezTo>
                <a:cubicBezTo>
                  <a:pt x="4791114" y="6559337"/>
                  <a:pt x="4774769" y="6574868"/>
                  <a:pt x="4692563" y="6586391"/>
                </a:cubicBezTo>
                <a:cubicBezTo>
                  <a:pt x="4621894" y="6596411"/>
                  <a:pt x="4373353" y="6816352"/>
                  <a:pt x="4303645" y="6834888"/>
                </a:cubicBezTo>
                <a:cubicBezTo>
                  <a:pt x="4288262" y="6838896"/>
                  <a:pt x="4291687" y="6845065"/>
                  <a:pt x="4307829" y="6852361"/>
                </a:cubicBezTo>
                <a:lnTo>
                  <a:pt x="4323786"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3" name="CaixaDeTexto 2">
            <a:extLst>
              <a:ext uri="{FF2B5EF4-FFF2-40B4-BE49-F238E27FC236}">
                <a16:creationId xmlns:a16="http://schemas.microsoft.com/office/drawing/2014/main" id="{0F4550AC-E19A-A9A5-50B3-4651D84D8FEA}"/>
              </a:ext>
            </a:extLst>
          </p:cNvPr>
          <p:cNvSpPr txBox="1"/>
          <p:nvPr/>
        </p:nvSpPr>
        <p:spPr>
          <a:xfrm>
            <a:off x="5801709" y="4572000"/>
            <a:ext cx="5552089" cy="1647825"/>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300"/>
              <a:t>12 de dezembro</a:t>
            </a:r>
          </a:p>
          <a:p>
            <a:pPr indent="-228600">
              <a:lnSpc>
                <a:spcPct val="90000"/>
              </a:lnSpc>
              <a:spcAft>
                <a:spcPts val="600"/>
              </a:spcAft>
              <a:buFont typeface="Arial" panose="020B0604020202020204" pitchFamily="34" charset="0"/>
              <a:buChar char="•"/>
            </a:pPr>
            <a:r>
              <a:rPr lang="en-US" sz="1300"/>
              <a:t>230 milhões de anos atrás: Surgimento dos dinossauros</a:t>
            </a:r>
          </a:p>
          <a:p>
            <a:pPr indent="-228600">
              <a:lnSpc>
                <a:spcPct val="90000"/>
              </a:lnSpc>
              <a:spcAft>
                <a:spcPts val="600"/>
              </a:spcAft>
              <a:buFont typeface="Arial" panose="020B0604020202020204" pitchFamily="34" charset="0"/>
              <a:buChar char="•"/>
            </a:pPr>
            <a:endParaRPr lang="en-US" sz="1300"/>
          </a:p>
          <a:p>
            <a:pPr indent="-228600">
              <a:lnSpc>
                <a:spcPct val="90000"/>
              </a:lnSpc>
              <a:spcAft>
                <a:spcPts val="600"/>
              </a:spcAft>
              <a:buFont typeface="Arial" panose="020B0604020202020204" pitchFamily="34" charset="0"/>
              <a:buChar char="•"/>
            </a:pPr>
            <a:r>
              <a:rPr lang="en-US" sz="1300"/>
              <a:t>Os primeiros dinossauros eram pequenos répteis bípedes, que evoluíram para o grupo diversificado que dominou a Terra durante o Mesozoico. Os dinossauros dominaram nosso planeta por 13 dias, o que se traduz em um reinado épico de 165 milhões de anos.</a:t>
            </a:r>
          </a:p>
        </p:txBody>
      </p:sp>
    </p:spTree>
    <p:extLst>
      <p:ext uri="{BB962C8B-B14F-4D97-AF65-F5344CB8AC3E}">
        <p14:creationId xmlns:p14="http://schemas.microsoft.com/office/powerpoint/2010/main" val="35490578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8D96B8C-ACD8-A347-3547-5C4DFE3DFD45}"/>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CDD8E39-EA14-4679-9655-1BFF5A7B63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0FC784F5-BFE2-8452-B3F2-656542A7C1E4}"/>
              </a:ext>
            </a:extLst>
          </p:cNvPr>
          <p:cNvPicPr>
            <a:picLocks noChangeAspect="1"/>
          </p:cNvPicPr>
          <p:nvPr/>
        </p:nvPicPr>
        <p:blipFill>
          <a:blip r:embed="rId2"/>
          <a:srcRect t="17317" b="26433"/>
          <a:stretch/>
        </p:blipFill>
        <p:spPr>
          <a:xfrm>
            <a:off x="20" y="10"/>
            <a:ext cx="12191980" cy="6857990"/>
          </a:xfrm>
          <a:custGeom>
            <a:avLst/>
            <a:gdLst/>
            <a:ahLst/>
            <a:cxnLst/>
            <a:rect l="l" t="t" r="r" b="b"/>
            <a:pathLst>
              <a:path w="12192000" h="6858000">
                <a:moveTo>
                  <a:pt x="0" y="0"/>
                </a:moveTo>
                <a:lnTo>
                  <a:pt x="12192000" y="0"/>
                </a:lnTo>
                <a:lnTo>
                  <a:pt x="12192000" y="6858000"/>
                </a:lnTo>
                <a:lnTo>
                  <a:pt x="11560655" y="6858000"/>
                </a:lnTo>
                <a:lnTo>
                  <a:pt x="11572884" y="6759738"/>
                </a:lnTo>
                <a:cubicBezTo>
                  <a:pt x="11663744" y="6693104"/>
                  <a:pt x="11749315" y="6619456"/>
                  <a:pt x="11812292" y="6532282"/>
                </a:cubicBezTo>
                <a:cubicBezTo>
                  <a:pt x="11851232" y="6478675"/>
                  <a:pt x="11886807" y="6425068"/>
                  <a:pt x="11956995" y="6386992"/>
                </a:cubicBezTo>
                <a:cubicBezTo>
                  <a:pt x="11918054" y="6334888"/>
                  <a:pt x="11851232" y="6322863"/>
                  <a:pt x="11801234" y="6284788"/>
                </a:cubicBezTo>
                <a:cubicBezTo>
                  <a:pt x="11797390" y="6253224"/>
                  <a:pt x="11876711" y="6262743"/>
                  <a:pt x="11856520" y="6193604"/>
                </a:cubicBezTo>
                <a:cubicBezTo>
                  <a:pt x="11829119" y="6101419"/>
                  <a:pt x="11858923" y="5996209"/>
                  <a:pt x="11722875" y="5956630"/>
                </a:cubicBezTo>
                <a:cubicBezTo>
                  <a:pt x="11686819" y="5866950"/>
                  <a:pt x="11676724" y="5723664"/>
                  <a:pt x="11763258" y="5635988"/>
                </a:cubicBezTo>
                <a:cubicBezTo>
                  <a:pt x="11892094" y="5505226"/>
                  <a:pt x="11871424" y="5422059"/>
                  <a:pt x="11706050" y="5351418"/>
                </a:cubicBezTo>
                <a:cubicBezTo>
                  <a:pt x="11684896" y="5342400"/>
                  <a:pt x="11707491" y="4786287"/>
                  <a:pt x="11697876" y="4763241"/>
                </a:cubicBezTo>
                <a:cubicBezTo>
                  <a:pt x="11713260" y="4731677"/>
                  <a:pt x="11749315" y="4739192"/>
                  <a:pt x="11776236" y="4730675"/>
                </a:cubicBezTo>
                <a:cubicBezTo>
                  <a:pt x="11894018" y="4694603"/>
                  <a:pt x="11897864" y="4694603"/>
                  <a:pt x="11868540" y="4584884"/>
                </a:cubicBezTo>
                <a:cubicBezTo>
                  <a:pt x="11859884" y="4551817"/>
                  <a:pt x="11880076" y="4538289"/>
                  <a:pt x="11898825" y="4517749"/>
                </a:cubicBezTo>
                <a:cubicBezTo>
                  <a:pt x="11969013" y="4441095"/>
                  <a:pt x="11969494" y="4440094"/>
                  <a:pt x="11897864" y="4375464"/>
                </a:cubicBezTo>
                <a:cubicBezTo>
                  <a:pt x="11877192" y="4356928"/>
                  <a:pt x="11863252" y="4336887"/>
                  <a:pt x="11854116" y="4311838"/>
                </a:cubicBezTo>
                <a:cubicBezTo>
                  <a:pt x="11837290" y="4266245"/>
                  <a:pt x="11837771" y="4228169"/>
                  <a:pt x="11901709" y="4203620"/>
                </a:cubicBezTo>
                <a:cubicBezTo>
                  <a:pt x="11946418" y="4186086"/>
                  <a:pt x="11971897" y="4166044"/>
                  <a:pt x="11974782" y="4114442"/>
                </a:cubicBezTo>
                <a:cubicBezTo>
                  <a:pt x="11976706" y="4071355"/>
                  <a:pt x="11981993" y="4043299"/>
                  <a:pt x="11932476" y="4024762"/>
                </a:cubicBezTo>
                <a:cubicBezTo>
                  <a:pt x="11892576" y="4009732"/>
                  <a:pt x="11881038" y="3977668"/>
                  <a:pt x="11885365" y="3939592"/>
                </a:cubicBezTo>
                <a:cubicBezTo>
                  <a:pt x="11895460" y="3846405"/>
                  <a:pt x="11841137" y="3791796"/>
                  <a:pt x="11751719" y="3749211"/>
                </a:cubicBezTo>
                <a:cubicBezTo>
                  <a:pt x="11666628" y="3708629"/>
                  <a:pt x="11592115" y="3654019"/>
                  <a:pt x="11513754" y="3604420"/>
                </a:cubicBezTo>
                <a:cubicBezTo>
                  <a:pt x="11426740" y="3549310"/>
                  <a:pt x="11325786" y="3516243"/>
                  <a:pt x="11220504" y="3488188"/>
                </a:cubicBezTo>
                <a:cubicBezTo>
                  <a:pt x="11239734" y="3448108"/>
                  <a:pt x="11306076" y="3470653"/>
                  <a:pt x="11312805" y="3414541"/>
                </a:cubicBezTo>
                <a:cubicBezTo>
                  <a:pt x="11148394" y="3366945"/>
                  <a:pt x="10991193" y="3295301"/>
                  <a:pt x="10805146" y="3277767"/>
                </a:cubicBezTo>
                <a:cubicBezTo>
                  <a:pt x="10955618" y="3286784"/>
                  <a:pt x="11092147" y="3222154"/>
                  <a:pt x="11234926" y="3203117"/>
                </a:cubicBezTo>
                <a:cubicBezTo>
                  <a:pt x="11248386" y="3171554"/>
                  <a:pt x="11217140" y="3179569"/>
                  <a:pt x="11204640" y="3174060"/>
                </a:cubicBezTo>
                <a:cubicBezTo>
                  <a:pt x="11192140" y="3168047"/>
                  <a:pt x="11176757" y="3166042"/>
                  <a:pt x="11174834" y="3143498"/>
                </a:cubicBezTo>
                <a:cubicBezTo>
                  <a:pt x="11243580" y="3110932"/>
                  <a:pt x="11329632" y="3132475"/>
                  <a:pt x="11400780" y="3099410"/>
                </a:cubicBezTo>
                <a:cubicBezTo>
                  <a:pt x="11384916" y="3051314"/>
                  <a:pt x="11323382" y="3080371"/>
                  <a:pt x="11297902" y="3041793"/>
                </a:cubicBezTo>
                <a:cubicBezTo>
                  <a:pt x="11364246" y="3034780"/>
                  <a:pt x="11425779" y="3031774"/>
                  <a:pt x="11485870" y="3021253"/>
                </a:cubicBezTo>
                <a:cubicBezTo>
                  <a:pt x="11532984" y="3013236"/>
                  <a:pt x="11545964" y="2972154"/>
                  <a:pt x="11513754" y="2944098"/>
                </a:cubicBezTo>
                <a:cubicBezTo>
                  <a:pt x="11484909" y="2919049"/>
                  <a:pt x="11442604" y="2917044"/>
                  <a:pt x="11405107" y="2906523"/>
                </a:cubicBezTo>
                <a:cubicBezTo>
                  <a:pt x="11137817" y="2833377"/>
                  <a:pt x="10857066" y="2809829"/>
                  <a:pt x="10572950" y="2803317"/>
                </a:cubicBezTo>
                <a:cubicBezTo>
                  <a:pt x="10117210" y="2792795"/>
                  <a:pt x="9660028" y="2793297"/>
                  <a:pt x="9205250" y="2778767"/>
                </a:cubicBezTo>
                <a:cubicBezTo>
                  <a:pt x="8996489" y="2772379"/>
                  <a:pt x="8788540" y="2761765"/>
                  <a:pt x="8579578" y="2759181"/>
                </a:cubicBezTo>
                <a:cubicBezTo>
                  <a:pt x="8509922" y="2758320"/>
                  <a:pt x="8440155" y="2758352"/>
                  <a:pt x="8370208" y="2759730"/>
                </a:cubicBezTo>
                <a:cubicBezTo>
                  <a:pt x="8070708" y="2765742"/>
                  <a:pt x="7771690" y="2764238"/>
                  <a:pt x="7470748" y="2819849"/>
                </a:cubicBezTo>
                <a:cubicBezTo>
                  <a:pt x="7316911" y="2848407"/>
                  <a:pt x="7156825" y="2838887"/>
                  <a:pt x="7001547" y="2861432"/>
                </a:cubicBezTo>
                <a:cubicBezTo>
                  <a:pt x="6765024" y="2896002"/>
                  <a:pt x="6528501" y="2936583"/>
                  <a:pt x="6295343" y="2988688"/>
                </a:cubicBezTo>
                <a:cubicBezTo>
                  <a:pt x="6222271" y="3005220"/>
                  <a:pt x="6131892" y="3015241"/>
                  <a:pt x="6075166" y="3078367"/>
                </a:cubicBezTo>
                <a:cubicBezTo>
                  <a:pt x="5985266" y="3038288"/>
                  <a:pt x="5929502" y="3113938"/>
                  <a:pt x="5859314" y="3139490"/>
                </a:cubicBezTo>
                <a:cubicBezTo>
                  <a:pt x="5831912" y="3149510"/>
                  <a:pt x="5795857" y="3163538"/>
                  <a:pt x="5800183" y="3195101"/>
                </a:cubicBezTo>
                <a:cubicBezTo>
                  <a:pt x="5804030" y="3234680"/>
                  <a:pt x="5844410" y="3260231"/>
                  <a:pt x="5882870" y="3252215"/>
                </a:cubicBezTo>
                <a:cubicBezTo>
                  <a:pt x="6002574" y="3227164"/>
                  <a:pt x="6109777" y="3283277"/>
                  <a:pt x="6232848" y="3274760"/>
                </a:cubicBezTo>
                <a:cubicBezTo>
                  <a:pt x="6125643" y="3298808"/>
                  <a:pt x="6018918" y="3323358"/>
                  <a:pt x="5911715" y="3347407"/>
                </a:cubicBezTo>
                <a:cubicBezTo>
                  <a:pt x="6070839" y="3366444"/>
                  <a:pt x="6227559" y="3332376"/>
                  <a:pt x="6384279" y="3312836"/>
                </a:cubicBezTo>
                <a:cubicBezTo>
                  <a:pt x="6434757" y="3306824"/>
                  <a:pt x="6513117" y="3260732"/>
                  <a:pt x="6526097" y="3325362"/>
                </a:cubicBezTo>
                <a:cubicBezTo>
                  <a:pt x="6534750" y="3368448"/>
                  <a:pt x="6450622" y="3371454"/>
                  <a:pt x="6403028" y="3383478"/>
                </a:cubicBezTo>
                <a:cubicBezTo>
                  <a:pt x="6192945" y="3435081"/>
                  <a:pt x="5979497" y="3465141"/>
                  <a:pt x="5767013" y="3500713"/>
                </a:cubicBezTo>
                <a:cubicBezTo>
                  <a:pt x="5746822" y="3504220"/>
                  <a:pt x="5720381" y="3501214"/>
                  <a:pt x="5706920" y="3511233"/>
                </a:cubicBezTo>
                <a:cubicBezTo>
                  <a:pt x="5598272" y="3591895"/>
                  <a:pt x="5460782" y="3618449"/>
                  <a:pt x="5310793" y="3677066"/>
                </a:cubicBezTo>
                <a:cubicBezTo>
                  <a:pt x="5405498" y="3704622"/>
                  <a:pt x="5469435" y="3648007"/>
                  <a:pt x="5548276" y="3660533"/>
                </a:cubicBezTo>
                <a:cubicBezTo>
                  <a:pt x="5467993" y="3721154"/>
                  <a:pt x="5374730" y="3732677"/>
                  <a:pt x="5293005" y="3765743"/>
                </a:cubicBezTo>
                <a:cubicBezTo>
                  <a:pt x="5234355" y="3789291"/>
                  <a:pt x="5016580" y="3862938"/>
                  <a:pt x="4983410" y="3883981"/>
                </a:cubicBezTo>
                <a:cubicBezTo>
                  <a:pt x="4883416" y="3949110"/>
                  <a:pt x="4756501" y="3979672"/>
                  <a:pt x="4674775" y="4068850"/>
                </a:cubicBezTo>
                <a:cubicBezTo>
                  <a:pt x="4617087" y="4131477"/>
                  <a:pt x="4520939" y="4119952"/>
                  <a:pt x="4453155" y="4163539"/>
                </a:cubicBezTo>
                <a:cubicBezTo>
                  <a:pt x="4429119" y="4204622"/>
                  <a:pt x="4475751" y="4215143"/>
                  <a:pt x="4492095" y="4237188"/>
                </a:cubicBezTo>
                <a:cubicBezTo>
                  <a:pt x="4513728" y="4266746"/>
                  <a:pt x="4475269" y="4283280"/>
                  <a:pt x="4464213" y="4318851"/>
                </a:cubicBezTo>
                <a:cubicBezTo>
                  <a:pt x="4591608" y="4278771"/>
                  <a:pt x="4713234" y="4255223"/>
                  <a:pt x="4857456" y="4241696"/>
                </a:cubicBezTo>
                <a:cubicBezTo>
                  <a:pt x="4809862" y="4299311"/>
                  <a:pt x="4752174" y="4274261"/>
                  <a:pt x="4713234" y="4295303"/>
                </a:cubicBezTo>
                <a:cubicBezTo>
                  <a:pt x="4687756" y="4308830"/>
                  <a:pt x="4648816" y="4314843"/>
                  <a:pt x="4656026" y="4348410"/>
                </a:cubicBezTo>
                <a:cubicBezTo>
                  <a:pt x="4661795" y="4374963"/>
                  <a:pt x="4694486" y="4371456"/>
                  <a:pt x="4718523" y="4368951"/>
                </a:cubicBezTo>
                <a:cubicBezTo>
                  <a:pt x="4810825" y="4359433"/>
                  <a:pt x="4900722" y="4356425"/>
                  <a:pt x="4989178" y="4420054"/>
                </a:cubicBezTo>
                <a:cubicBezTo>
                  <a:pt x="4764193" y="4512739"/>
                  <a:pt x="4505557" y="4473661"/>
                  <a:pt x="4304127" y="4609933"/>
                </a:cubicBezTo>
                <a:cubicBezTo>
                  <a:pt x="4332491" y="4652018"/>
                  <a:pt x="4372871" y="4629473"/>
                  <a:pt x="4402677" y="4624463"/>
                </a:cubicBezTo>
                <a:cubicBezTo>
                  <a:pt x="4598338" y="4590394"/>
                  <a:pt x="5297331" y="4651016"/>
                  <a:pt x="5398287" y="4608430"/>
                </a:cubicBezTo>
                <a:cubicBezTo>
                  <a:pt x="5460301" y="4582379"/>
                  <a:pt x="5525682" y="4569853"/>
                  <a:pt x="5592504" y="4585886"/>
                </a:cubicBezTo>
                <a:cubicBezTo>
                  <a:pt x="5656923" y="4601416"/>
                  <a:pt x="5640578" y="4819353"/>
                  <a:pt x="5411266" y="4964142"/>
                </a:cubicBezTo>
                <a:cubicBezTo>
                  <a:pt x="5378575" y="4984684"/>
                  <a:pt x="5524721" y="5014244"/>
                  <a:pt x="5480493" y="5031277"/>
                </a:cubicBezTo>
                <a:cubicBezTo>
                  <a:pt x="5445880" y="5044804"/>
                  <a:pt x="5276179" y="5037289"/>
                  <a:pt x="5233393" y="5047810"/>
                </a:cubicBezTo>
                <a:cubicBezTo>
                  <a:pt x="5216567" y="5052318"/>
                  <a:pt x="4701216" y="5221157"/>
                  <a:pt x="4750251" y="5256728"/>
                </a:cubicBezTo>
                <a:cubicBezTo>
                  <a:pt x="4896877" y="5363441"/>
                  <a:pt x="5388190" y="5558833"/>
                  <a:pt x="4508440" y="5624965"/>
                </a:cubicBezTo>
                <a:cubicBezTo>
                  <a:pt x="4536323" y="5663542"/>
                  <a:pt x="4613241" y="5638994"/>
                  <a:pt x="4602665" y="5706629"/>
                </a:cubicBezTo>
                <a:cubicBezTo>
                  <a:pt x="4485845" y="5743202"/>
                  <a:pt x="4350758" y="5741198"/>
                  <a:pt x="4215189" y="5797811"/>
                </a:cubicBezTo>
                <a:cubicBezTo>
                  <a:pt x="4276245" y="5838893"/>
                  <a:pt x="4346432" y="5813844"/>
                  <a:pt x="4407966" y="5826870"/>
                </a:cubicBezTo>
                <a:cubicBezTo>
                  <a:pt x="4373353" y="5878473"/>
                  <a:pt x="4313741" y="5870457"/>
                  <a:pt x="4265186" y="5881478"/>
                </a:cubicBezTo>
                <a:cubicBezTo>
                  <a:pt x="4220479" y="5892001"/>
                  <a:pt x="4125774" y="5981680"/>
                  <a:pt x="4145964" y="5977170"/>
                </a:cubicBezTo>
                <a:cubicBezTo>
                  <a:pt x="4332971" y="5937091"/>
                  <a:pt x="4522862" y="5948113"/>
                  <a:pt x="4710350" y="5909035"/>
                </a:cubicBezTo>
                <a:cubicBezTo>
                  <a:pt x="4772366" y="5896009"/>
                  <a:pt x="4842554" y="5870958"/>
                  <a:pt x="4870916" y="5949616"/>
                </a:cubicBezTo>
                <a:cubicBezTo>
                  <a:pt x="4879571" y="5972663"/>
                  <a:pt x="4873320" y="5980177"/>
                  <a:pt x="4960333" y="5949115"/>
                </a:cubicBezTo>
                <a:cubicBezTo>
                  <a:pt x="4994466" y="5937091"/>
                  <a:pt x="5039656" y="5924065"/>
                  <a:pt x="5073788" y="5953623"/>
                </a:cubicBezTo>
                <a:cubicBezTo>
                  <a:pt x="5052154" y="5990698"/>
                  <a:pt x="5010331" y="5979675"/>
                  <a:pt x="4979084" y="5990197"/>
                </a:cubicBezTo>
                <a:cubicBezTo>
                  <a:pt x="4896397" y="6017250"/>
                  <a:pt x="5180513" y="6120457"/>
                  <a:pt x="5100228" y="6151519"/>
                </a:cubicBezTo>
                <a:cubicBezTo>
                  <a:pt x="4935817" y="6215148"/>
                  <a:pt x="4832938" y="6196611"/>
                  <a:pt x="4666602" y="6266250"/>
                </a:cubicBezTo>
                <a:cubicBezTo>
                  <a:pt x="4723331" y="6264746"/>
                  <a:pt x="4706024" y="6288795"/>
                  <a:pt x="4762750" y="6288795"/>
                </a:cubicBezTo>
                <a:cubicBezTo>
                  <a:pt x="4788229" y="6288795"/>
                  <a:pt x="4815151" y="6294807"/>
                  <a:pt x="4815151" y="6322363"/>
                </a:cubicBezTo>
                <a:cubicBezTo>
                  <a:pt x="4815151" y="6348414"/>
                  <a:pt x="4516613" y="6491199"/>
                  <a:pt x="4558918" y="6504727"/>
                </a:cubicBezTo>
                <a:cubicBezTo>
                  <a:pt x="4674295" y="6541299"/>
                  <a:pt x="4970431" y="6429075"/>
                  <a:pt x="4899280" y="6480679"/>
                </a:cubicBezTo>
                <a:cubicBezTo>
                  <a:pt x="4791114" y="6559337"/>
                  <a:pt x="4774769" y="6574868"/>
                  <a:pt x="4692563" y="6586391"/>
                </a:cubicBezTo>
                <a:cubicBezTo>
                  <a:pt x="4621894" y="6596411"/>
                  <a:pt x="4373353" y="6816352"/>
                  <a:pt x="4303645" y="6834888"/>
                </a:cubicBezTo>
                <a:cubicBezTo>
                  <a:pt x="4288262" y="6838896"/>
                  <a:pt x="4291687" y="6845065"/>
                  <a:pt x="4307829" y="6852361"/>
                </a:cubicBezTo>
                <a:lnTo>
                  <a:pt x="4323786" y="6858000"/>
                </a:lnTo>
                <a:lnTo>
                  <a:pt x="0" y="6858000"/>
                </a:lnTo>
                <a:close/>
              </a:path>
            </a:pathLst>
          </a:custGeom>
        </p:spPr>
      </p:pic>
      <p:sp>
        <p:nvSpPr>
          <p:cNvPr id="3" name="CaixaDeTexto 2">
            <a:extLst>
              <a:ext uri="{FF2B5EF4-FFF2-40B4-BE49-F238E27FC236}">
                <a16:creationId xmlns:a16="http://schemas.microsoft.com/office/drawing/2014/main" id="{023E0937-C661-CDDE-9F05-8A3F8EA9B0BF}"/>
              </a:ext>
            </a:extLst>
          </p:cNvPr>
          <p:cNvSpPr txBox="1"/>
          <p:nvPr/>
        </p:nvSpPr>
        <p:spPr>
          <a:xfrm>
            <a:off x="5801709" y="4572000"/>
            <a:ext cx="5552089" cy="1647825"/>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300"/>
              <a:t>25 de dezembro</a:t>
            </a:r>
          </a:p>
          <a:p>
            <a:pPr indent="-228600">
              <a:lnSpc>
                <a:spcPct val="90000"/>
              </a:lnSpc>
              <a:spcAft>
                <a:spcPts val="600"/>
              </a:spcAft>
              <a:buFont typeface="Arial" panose="020B0604020202020204" pitchFamily="34" charset="0"/>
              <a:buChar char="•"/>
            </a:pPr>
            <a:r>
              <a:rPr lang="en-US" sz="1300"/>
              <a:t>66 milhões de anos atrás: Extinção dos dinossauros</a:t>
            </a:r>
          </a:p>
          <a:p>
            <a:pPr indent="-228600">
              <a:lnSpc>
                <a:spcPct val="90000"/>
              </a:lnSpc>
              <a:spcAft>
                <a:spcPts val="600"/>
              </a:spcAft>
              <a:buFont typeface="Arial" panose="020B0604020202020204" pitchFamily="34" charset="0"/>
              <a:buChar char="•"/>
            </a:pPr>
            <a:endParaRPr lang="en-US" sz="1300"/>
          </a:p>
          <a:p>
            <a:pPr indent="-228600">
              <a:lnSpc>
                <a:spcPct val="90000"/>
              </a:lnSpc>
              <a:spcAft>
                <a:spcPts val="600"/>
              </a:spcAft>
              <a:buFont typeface="Arial" panose="020B0604020202020204" pitchFamily="34" charset="0"/>
              <a:buChar char="•"/>
            </a:pPr>
            <a:r>
              <a:rPr lang="en-US" sz="1300"/>
              <a:t>O dia de Natal marca a extinção dos dinossauros na Terra. A hipótese mais aceita para sua extinção seria devido ao impacto de um asteroide na Península de Yucatán. Um enorme "pedaço de carvão" espacial no lugar do presente de Papai Noel, se você preferir ver assim.</a:t>
            </a:r>
          </a:p>
        </p:txBody>
      </p:sp>
    </p:spTree>
    <p:extLst>
      <p:ext uri="{BB962C8B-B14F-4D97-AF65-F5344CB8AC3E}">
        <p14:creationId xmlns:p14="http://schemas.microsoft.com/office/powerpoint/2010/main" val="41383041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9" name="Rectangle 5128">
            <a:extLst>
              <a:ext uri="{FF2B5EF4-FFF2-40B4-BE49-F238E27FC236}">
                <a16:creationId xmlns:a16="http://schemas.microsoft.com/office/drawing/2014/main" id="{23E547B5-89CF-4EC0-96DE-25771AED0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1" name="Rectangle 5130">
            <a:extLst>
              <a:ext uri="{FF2B5EF4-FFF2-40B4-BE49-F238E27FC236}">
                <a16:creationId xmlns:a16="http://schemas.microsoft.com/office/drawing/2014/main" id="{3F0B8CEB-8279-4E5E-A0CE-1FC9F71736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782" y="0"/>
            <a:ext cx="7421217"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aixaDeTexto 1">
            <a:extLst>
              <a:ext uri="{FF2B5EF4-FFF2-40B4-BE49-F238E27FC236}">
                <a16:creationId xmlns:a16="http://schemas.microsoft.com/office/drawing/2014/main" id="{1E01E1C4-F147-167C-7C0A-91BEFFF36D7E}"/>
              </a:ext>
            </a:extLst>
          </p:cNvPr>
          <p:cNvSpPr txBox="1"/>
          <p:nvPr/>
        </p:nvSpPr>
        <p:spPr>
          <a:xfrm>
            <a:off x="7320466" y="609600"/>
            <a:ext cx="4140014" cy="1330839"/>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400" b="1">
                <a:latin typeface="+mj-lt"/>
                <a:ea typeface="+mj-ea"/>
                <a:cs typeface="+mj-cs"/>
              </a:rPr>
              <a:t>Objetivo Geral da Disciplina</a:t>
            </a:r>
          </a:p>
        </p:txBody>
      </p:sp>
      <p:pic>
        <p:nvPicPr>
          <p:cNvPr id="5124" name="Picture 4" descr="PPG-BIOEVOL PROMOVE II CURSO DE INVERNO – Programa de Pós-graduação em  Biologia Evolutiva">
            <a:extLst>
              <a:ext uri="{FF2B5EF4-FFF2-40B4-BE49-F238E27FC236}">
                <a16:creationId xmlns:a16="http://schemas.microsoft.com/office/drawing/2014/main" id="{6074FE33-F6CC-D892-4FDB-A6C078027C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2586" r="-1" b="14627"/>
          <a:stretch/>
        </p:blipFill>
        <p:spPr bwMode="auto">
          <a:xfrm>
            <a:off x="20" y="10"/>
            <a:ext cx="6901711" cy="6857990"/>
          </a:xfrm>
          <a:custGeom>
            <a:avLst/>
            <a:gdLst/>
            <a:ahLst/>
            <a:cxnLst/>
            <a:rect l="l" t="t" r="r" b="b"/>
            <a:pathLst>
              <a:path w="6901731" h="6858000">
                <a:moveTo>
                  <a:pt x="0" y="0"/>
                </a:moveTo>
                <a:lnTo>
                  <a:pt x="6897896" y="5958"/>
                </a:lnTo>
                <a:lnTo>
                  <a:pt x="6866823" y="62592"/>
                </a:lnTo>
                <a:lnTo>
                  <a:pt x="6901731" y="89476"/>
                </a:lnTo>
                <a:lnTo>
                  <a:pt x="6901731" y="103833"/>
                </a:lnTo>
                <a:lnTo>
                  <a:pt x="6900034" y="110092"/>
                </a:lnTo>
                <a:lnTo>
                  <a:pt x="6901731" y="113679"/>
                </a:lnTo>
                <a:lnTo>
                  <a:pt x="6901731" y="405560"/>
                </a:lnTo>
                <a:lnTo>
                  <a:pt x="6900456" y="429509"/>
                </a:lnTo>
                <a:cubicBezTo>
                  <a:pt x="6892773" y="535647"/>
                  <a:pt x="6878314" y="537918"/>
                  <a:pt x="6886342" y="636808"/>
                </a:cubicBezTo>
                <a:cubicBezTo>
                  <a:pt x="6892506" y="756883"/>
                  <a:pt x="6864504" y="771443"/>
                  <a:pt x="6851784" y="839073"/>
                </a:cubicBezTo>
                <a:cubicBezTo>
                  <a:pt x="6838675" y="892655"/>
                  <a:pt x="6864124" y="961738"/>
                  <a:pt x="6845760" y="994930"/>
                </a:cubicBezTo>
                <a:cubicBezTo>
                  <a:pt x="6833572" y="1024166"/>
                  <a:pt x="6859282" y="1058905"/>
                  <a:pt x="6845601" y="1112932"/>
                </a:cubicBezTo>
                <a:cubicBezTo>
                  <a:pt x="6838700" y="1149910"/>
                  <a:pt x="6829138" y="1151035"/>
                  <a:pt x="6820235" y="1187433"/>
                </a:cubicBezTo>
                <a:cubicBezTo>
                  <a:pt x="6815504" y="1196464"/>
                  <a:pt x="6777707" y="1338549"/>
                  <a:pt x="6759643" y="1337010"/>
                </a:cubicBezTo>
                <a:cubicBezTo>
                  <a:pt x="6737660" y="1337296"/>
                  <a:pt x="6760650" y="1396341"/>
                  <a:pt x="6736375" y="1382272"/>
                </a:cubicBezTo>
                <a:cubicBezTo>
                  <a:pt x="6755741" y="1415836"/>
                  <a:pt x="6714675" y="1414567"/>
                  <a:pt x="6701292" y="1432111"/>
                </a:cubicBezTo>
                <a:cubicBezTo>
                  <a:pt x="6721110" y="1460185"/>
                  <a:pt x="6692106" y="1490815"/>
                  <a:pt x="6686578" y="1518624"/>
                </a:cubicBezTo>
                <a:cubicBezTo>
                  <a:pt x="6682512" y="1567002"/>
                  <a:pt x="6679579" y="1571443"/>
                  <a:pt x="6670824" y="1607743"/>
                </a:cubicBezTo>
                <a:cubicBezTo>
                  <a:pt x="6671133" y="1629590"/>
                  <a:pt x="6663161" y="1656870"/>
                  <a:pt x="6664392" y="1696405"/>
                </a:cubicBezTo>
                <a:cubicBezTo>
                  <a:pt x="6655686" y="1770486"/>
                  <a:pt x="6641938" y="1757082"/>
                  <a:pt x="6642880" y="1812372"/>
                </a:cubicBezTo>
                <a:cubicBezTo>
                  <a:pt x="6638579" y="1872475"/>
                  <a:pt x="6619231" y="1825476"/>
                  <a:pt x="6612547" y="1876437"/>
                </a:cubicBezTo>
                <a:cubicBezTo>
                  <a:pt x="6600695" y="1913834"/>
                  <a:pt x="6591061" y="1923231"/>
                  <a:pt x="6571760" y="1953331"/>
                </a:cubicBezTo>
                <a:cubicBezTo>
                  <a:pt x="6561039" y="1989021"/>
                  <a:pt x="6544090" y="2087896"/>
                  <a:pt x="6520213" y="2096455"/>
                </a:cubicBezTo>
                <a:lnTo>
                  <a:pt x="6492461" y="2188148"/>
                </a:lnTo>
                <a:cubicBezTo>
                  <a:pt x="6504372" y="2211333"/>
                  <a:pt x="6489131" y="2253220"/>
                  <a:pt x="6471854" y="2259117"/>
                </a:cubicBezTo>
                <a:cubicBezTo>
                  <a:pt x="6466151" y="2287829"/>
                  <a:pt x="6440452" y="2301346"/>
                  <a:pt x="6439832" y="2328334"/>
                </a:cubicBezTo>
                <a:cubicBezTo>
                  <a:pt x="6431013" y="2351201"/>
                  <a:pt x="6444250" y="2396409"/>
                  <a:pt x="6425162" y="2408211"/>
                </a:cubicBezTo>
                <a:lnTo>
                  <a:pt x="6417221" y="2427382"/>
                </a:lnTo>
                <a:lnTo>
                  <a:pt x="6425030" y="2464387"/>
                </a:lnTo>
                <a:lnTo>
                  <a:pt x="6406293" y="2472223"/>
                </a:lnTo>
                <a:cubicBezTo>
                  <a:pt x="6406862" y="2477277"/>
                  <a:pt x="6406486" y="2491723"/>
                  <a:pt x="6405400" y="2493547"/>
                </a:cubicBezTo>
                <a:lnTo>
                  <a:pt x="6374829" y="2532070"/>
                </a:lnTo>
                <a:cubicBezTo>
                  <a:pt x="6374597" y="2545374"/>
                  <a:pt x="6360976" y="2563797"/>
                  <a:pt x="6350864" y="2577422"/>
                </a:cubicBezTo>
                <a:cubicBezTo>
                  <a:pt x="6327056" y="2632768"/>
                  <a:pt x="6341262" y="2616275"/>
                  <a:pt x="6329174" y="2663854"/>
                </a:cubicBezTo>
                <a:cubicBezTo>
                  <a:pt x="6326303" y="2703642"/>
                  <a:pt x="6332854" y="2709643"/>
                  <a:pt x="6315095" y="2741507"/>
                </a:cubicBezTo>
                <a:cubicBezTo>
                  <a:pt x="6319921" y="2740191"/>
                  <a:pt x="6321925" y="2742004"/>
                  <a:pt x="6322463" y="2745641"/>
                </a:cubicBezTo>
                <a:cubicBezTo>
                  <a:pt x="6322245" y="2747982"/>
                  <a:pt x="6322027" y="2750323"/>
                  <a:pt x="6321808" y="2752663"/>
                </a:cubicBezTo>
                <a:lnTo>
                  <a:pt x="6314569" y="2756718"/>
                </a:lnTo>
                <a:cubicBezTo>
                  <a:pt x="6289324" y="2773686"/>
                  <a:pt x="6317551" y="2780051"/>
                  <a:pt x="6315211" y="2811618"/>
                </a:cubicBezTo>
                <a:cubicBezTo>
                  <a:pt x="6315620" y="2826627"/>
                  <a:pt x="6296047" y="2885298"/>
                  <a:pt x="6302211" y="2882314"/>
                </a:cubicBezTo>
                <a:lnTo>
                  <a:pt x="6286167" y="2949597"/>
                </a:lnTo>
                <a:cubicBezTo>
                  <a:pt x="6286401" y="2994618"/>
                  <a:pt x="6286615" y="2971464"/>
                  <a:pt x="6287037" y="3008578"/>
                </a:cubicBezTo>
                <a:cubicBezTo>
                  <a:pt x="6293795" y="3029535"/>
                  <a:pt x="6274405" y="3114154"/>
                  <a:pt x="6259150" y="3123139"/>
                </a:cubicBezTo>
                <a:cubicBezTo>
                  <a:pt x="6250085" y="3189063"/>
                  <a:pt x="6269067" y="3151280"/>
                  <a:pt x="6272249" y="3227854"/>
                </a:cubicBezTo>
                <a:cubicBezTo>
                  <a:pt x="6278775" y="3295842"/>
                  <a:pt x="6289216" y="3303765"/>
                  <a:pt x="6292288" y="3378383"/>
                </a:cubicBezTo>
                <a:cubicBezTo>
                  <a:pt x="6303894" y="3395995"/>
                  <a:pt x="6287498" y="3432581"/>
                  <a:pt x="6288328" y="3459618"/>
                </a:cubicBezTo>
                <a:cubicBezTo>
                  <a:pt x="6289158" y="3486653"/>
                  <a:pt x="6299937" y="3538735"/>
                  <a:pt x="6297272" y="3540603"/>
                </a:cubicBezTo>
                <a:cubicBezTo>
                  <a:pt x="6296849" y="3577379"/>
                  <a:pt x="6294184" y="3587943"/>
                  <a:pt x="6291001" y="3638374"/>
                </a:cubicBezTo>
                <a:cubicBezTo>
                  <a:pt x="6283026" y="3666794"/>
                  <a:pt x="6265833" y="3731744"/>
                  <a:pt x="6283592" y="3763609"/>
                </a:cubicBezTo>
                <a:cubicBezTo>
                  <a:pt x="6264286" y="3758340"/>
                  <a:pt x="6290177" y="3803150"/>
                  <a:pt x="6274068" y="3814506"/>
                </a:cubicBezTo>
                <a:cubicBezTo>
                  <a:pt x="6260645" y="3821643"/>
                  <a:pt x="6265372" y="3836902"/>
                  <a:pt x="6262850" y="3850454"/>
                </a:cubicBezTo>
                <a:cubicBezTo>
                  <a:pt x="6250418" y="3863479"/>
                  <a:pt x="6250660" y="3955243"/>
                  <a:pt x="6257357" y="3975474"/>
                </a:cubicBezTo>
                <a:cubicBezTo>
                  <a:pt x="6245091" y="4036737"/>
                  <a:pt x="6237535" y="4029237"/>
                  <a:pt x="6257889" y="4073155"/>
                </a:cubicBezTo>
                <a:cubicBezTo>
                  <a:pt x="6259272" y="4085906"/>
                  <a:pt x="6239882" y="4116397"/>
                  <a:pt x="6237441" y="4126638"/>
                </a:cubicBezTo>
                <a:lnTo>
                  <a:pt x="6245587" y="4172738"/>
                </a:lnTo>
                <a:lnTo>
                  <a:pt x="6235772" y="4176721"/>
                </a:lnTo>
                <a:lnTo>
                  <a:pt x="6233287" y="4195136"/>
                </a:lnTo>
                <a:lnTo>
                  <a:pt x="6234619" y="4280850"/>
                </a:lnTo>
                <a:cubicBezTo>
                  <a:pt x="6239453" y="4320763"/>
                  <a:pt x="6223309" y="4337596"/>
                  <a:pt x="6219318" y="4402526"/>
                </a:cubicBezTo>
                <a:cubicBezTo>
                  <a:pt x="6205466" y="4516209"/>
                  <a:pt x="6216183" y="4588729"/>
                  <a:pt x="6216810" y="4651172"/>
                </a:cubicBezTo>
                <a:cubicBezTo>
                  <a:pt x="6217673" y="4756959"/>
                  <a:pt x="6228654" y="4824005"/>
                  <a:pt x="6225945" y="4916779"/>
                </a:cubicBezTo>
                <a:cubicBezTo>
                  <a:pt x="6217032" y="4993010"/>
                  <a:pt x="6264271" y="4984591"/>
                  <a:pt x="6230174" y="5051379"/>
                </a:cubicBezTo>
                <a:cubicBezTo>
                  <a:pt x="6235713" y="5056951"/>
                  <a:pt x="6239420" y="5163714"/>
                  <a:pt x="6242600" y="5170879"/>
                </a:cubicBezTo>
                <a:lnTo>
                  <a:pt x="6235996" y="5216428"/>
                </a:lnTo>
                <a:lnTo>
                  <a:pt x="6214638" y="5285298"/>
                </a:lnTo>
                <a:cubicBezTo>
                  <a:pt x="6211392" y="5297492"/>
                  <a:pt x="6225576" y="5312063"/>
                  <a:pt x="6228432" y="5317696"/>
                </a:cubicBezTo>
                <a:lnTo>
                  <a:pt x="6246496" y="5398787"/>
                </a:lnTo>
                <a:lnTo>
                  <a:pt x="6244793" y="5399530"/>
                </a:lnTo>
                <a:lnTo>
                  <a:pt x="6241695" y="5406948"/>
                </a:lnTo>
                <a:lnTo>
                  <a:pt x="6267461" y="5499413"/>
                </a:lnTo>
                <a:cubicBezTo>
                  <a:pt x="6285387" y="5533848"/>
                  <a:pt x="6284888" y="5550029"/>
                  <a:pt x="6295987" y="5582659"/>
                </a:cubicBezTo>
                <a:cubicBezTo>
                  <a:pt x="6311253" y="5681724"/>
                  <a:pt x="6295439" y="5695558"/>
                  <a:pt x="6364803" y="5784263"/>
                </a:cubicBezTo>
                <a:cubicBezTo>
                  <a:pt x="6379348" y="5818651"/>
                  <a:pt x="6412475" y="5906802"/>
                  <a:pt x="6423050" y="5922637"/>
                </a:cubicBezTo>
                <a:cubicBezTo>
                  <a:pt x="6445210" y="5973612"/>
                  <a:pt x="6468179" y="6023873"/>
                  <a:pt x="6497767" y="6090108"/>
                </a:cubicBezTo>
                <a:cubicBezTo>
                  <a:pt x="6571895" y="6150548"/>
                  <a:pt x="6572491" y="6236583"/>
                  <a:pt x="6606710" y="6281543"/>
                </a:cubicBezTo>
                <a:cubicBezTo>
                  <a:pt x="6633675" y="6335892"/>
                  <a:pt x="6654357" y="6388782"/>
                  <a:pt x="6667540" y="6443715"/>
                </a:cubicBezTo>
                <a:cubicBezTo>
                  <a:pt x="6685192" y="6466826"/>
                  <a:pt x="6650500" y="6508701"/>
                  <a:pt x="6659722" y="6550105"/>
                </a:cubicBezTo>
                <a:cubicBezTo>
                  <a:pt x="6665926" y="6645044"/>
                  <a:pt x="6669126" y="6627536"/>
                  <a:pt x="6671805" y="6687397"/>
                </a:cubicBezTo>
                <a:cubicBezTo>
                  <a:pt x="6682671" y="6733683"/>
                  <a:pt x="6665210" y="6772117"/>
                  <a:pt x="6669658" y="6806602"/>
                </a:cubicBezTo>
                <a:cubicBezTo>
                  <a:pt x="6661174" y="6812658"/>
                  <a:pt x="6667097" y="6831470"/>
                  <a:pt x="6675783" y="6850325"/>
                </a:cubicBezTo>
                <a:lnTo>
                  <a:pt x="6679704" y="6858000"/>
                </a:lnTo>
                <a:lnTo>
                  <a:pt x="4532241" y="6858000"/>
                </a:lnTo>
                <a:lnTo>
                  <a:pt x="1208596"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4" name="CaixaDeTexto 3">
            <a:extLst>
              <a:ext uri="{FF2B5EF4-FFF2-40B4-BE49-F238E27FC236}">
                <a16:creationId xmlns:a16="http://schemas.microsoft.com/office/drawing/2014/main" id="{58D717EC-B541-D0C8-3F86-12AED70CF2A8}"/>
              </a:ext>
            </a:extLst>
          </p:cNvPr>
          <p:cNvSpPr txBox="1"/>
          <p:nvPr/>
        </p:nvSpPr>
        <p:spPr>
          <a:xfrm>
            <a:off x="7320465" y="2194102"/>
            <a:ext cx="4140013" cy="3908586"/>
          </a:xfrm>
          <a:prstGeom prst="rect">
            <a:avLst/>
          </a:prstGeom>
        </p:spPr>
        <p:txBody>
          <a:bodyPr vert="horz" lIns="91440" tIns="45720" rIns="91440" bIns="45720" rtlCol="0">
            <a:normAutofit/>
          </a:bodyPr>
          <a:lstStyle/>
          <a:p>
            <a:pPr marL="9525" indent="-228600">
              <a:lnSpc>
                <a:spcPct val="90000"/>
              </a:lnSpc>
              <a:spcAft>
                <a:spcPts val="600"/>
              </a:spcAft>
              <a:buFont typeface="Arial" panose="020B0604020202020204" pitchFamily="34" charset="0"/>
              <a:buChar char="•"/>
            </a:pPr>
            <a:r>
              <a:rPr lang="en-US" sz="2000">
                <a:effectLst/>
              </a:rPr>
              <a:t>Proporcionar aos discentes os conhecimentos de biologia celular necessários à compreensão das demais disciplinas do curso e a formação do Engenheiro.</a:t>
            </a:r>
          </a:p>
        </p:txBody>
      </p:sp>
    </p:spTree>
    <p:extLst>
      <p:ext uri="{BB962C8B-B14F-4D97-AF65-F5344CB8AC3E}">
        <p14:creationId xmlns:p14="http://schemas.microsoft.com/office/powerpoint/2010/main" val="8281632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67D15C3-28DB-7969-435A-96A2AB343C5B}"/>
            </a:ext>
          </a:extLst>
        </p:cNvPr>
        <p:cNvGrpSpPr/>
        <p:nvPr/>
      </p:nvGrpSpPr>
      <p:grpSpPr>
        <a:xfrm>
          <a:off x="0" y="0"/>
          <a:ext cx="0" cy="0"/>
          <a:chOff x="0" y="0"/>
          <a:chExt cx="0" cy="0"/>
        </a:xfrm>
      </p:grpSpPr>
      <p:sp useBgFill="1">
        <p:nvSpPr>
          <p:cNvPr id="32775" name="Rectangle 32774">
            <a:extLst>
              <a:ext uri="{FF2B5EF4-FFF2-40B4-BE49-F238E27FC236}">
                <a16:creationId xmlns:a16="http://schemas.microsoft.com/office/drawing/2014/main" id="{1CDD8E39-EA14-4679-9655-1BFF5A7B63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770" name="Picture 2" descr="G1 - Ancestral dos mamíferos foi pequeno animal que comia insetos, diz  estudo - notícias em Ciência e Saúde">
            <a:extLst>
              <a:ext uri="{FF2B5EF4-FFF2-40B4-BE49-F238E27FC236}">
                <a16:creationId xmlns:a16="http://schemas.microsoft.com/office/drawing/2014/main" id="{76F13A5B-E50A-177F-8859-E4C8EFC576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8435" b="13425"/>
          <a:stretch/>
        </p:blipFill>
        <p:spPr bwMode="auto">
          <a:xfrm>
            <a:off x="20" y="10"/>
            <a:ext cx="12191980" cy="6857990"/>
          </a:xfrm>
          <a:custGeom>
            <a:avLst/>
            <a:gdLst/>
            <a:ahLst/>
            <a:cxnLst/>
            <a:rect l="l" t="t" r="r" b="b"/>
            <a:pathLst>
              <a:path w="12192000" h="6858000">
                <a:moveTo>
                  <a:pt x="0" y="0"/>
                </a:moveTo>
                <a:lnTo>
                  <a:pt x="12192000" y="0"/>
                </a:lnTo>
                <a:lnTo>
                  <a:pt x="12192000" y="6858000"/>
                </a:lnTo>
                <a:lnTo>
                  <a:pt x="11560655" y="6858000"/>
                </a:lnTo>
                <a:lnTo>
                  <a:pt x="11572884" y="6759738"/>
                </a:lnTo>
                <a:cubicBezTo>
                  <a:pt x="11663744" y="6693104"/>
                  <a:pt x="11749315" y="6619456"/>
                  <a:pt x="11812292" y="6532282"/>
                </a:cubicBezTo>
                <a:cubicBezTo>
                  <a:pt x="11851232" y="6478675"/>
                  <a:pt x="11886807" y="6425068"/>
                  <a:pt x="11956995" y="6386992"/>
                </a:cubicBezTo>
                <a:cubicBezTo>
                  <a:pt x="11918054" y="6334888"/>
                  <a:pt x="11851232" y="6322863"/>
                  <a:pt x="11801234" y="6284788"/>
                </a:cubicBezTo>
                <a:cubicBezTo>
                  <a:pt x="11797390" y="6253224"/>
                  <a:pt x="11876711" y="6262743"/>
                  <a:pt x="11856520" y="6193604"/>
                </a:cubicBezTo>
                <a:cubicBezTo>
                  <a:pt x="11829119" y="6101419"/>
                  <a:pt x="11858923" y="5996209"/>
                  <a:pt x="11722875" y="5956630"/>
                </a:cubicBezTo>
                <a:cubicBezTo>
                  <a:pt x="11686819" y="5866950"/>
                  <a:pt x="11676724" y="5723664"/>
                  <a:pt x="11763258" y="5635988"/>
                </a:cubicBezTo>
                <a:cubicBezTo>
                  <a:pt x="11892094" y="5505226"/>
                  <a:pt x="11871424" y="5422059"/>
                  <a:pt x="11706050" y="5351418"/>
                </a:cubicBezTo>
                <a:cubicBezTo>
                  <a:pt x="11684896" y="5342400"/>
                  <a:pt x="11707491" y="4786287"/>
                  <a:pt x="11697876" y="4763241"/>
                </a:cubicBezTo>
                <a:cubicBezTo>
                  <a:pt x="11713260" y="4731677"/>
                  <a:pt x="11749315" y="4739192"/>
                  <a:pt x="11776236" y="4730675"/>
                </a:cubicBezTo>
                <a:cubicBezTo>
                  <a:pt x="11894018" y="4694603"/>
                  <a:pt x="11897864" y="4694603"/>
                  <a:pt x="11868540" y="4584884"/>
                </a:cubicBezTo>
                <a:cubicBezTo>
                  <a:pt x="11859884" y="4551817"/>
                  <a:pt x="11880076" y="4538289"/>
                  <a:pt x="11898825" y="4517749"/>
                </a:cubicBezTo>
                <a:cubicBezTo>
                  <a:pt x="11969013" y="4441095"/>
                  <a:pt x="11969494" y="4440094"/>
                  <a:pt x="11897864" y="4375464"/>
                </a:cubicBezTo>
                <a:cubicBezTo>
                  <a:pt x="11877192" y="4356928"/>
                  <a:pt x="11863252" y="4336887"/>
                  <a:pt x="11854116" y="4311838"/>
                </a:cubicBezTo>
                <a:cubicBezTo>
                  <a:pt x="11837290" y="4266245"/>
                  <a:pt x="11837771" y="4228169"/>
                  <a:pt x="11901709" y="4203620"/>
                </a:cubicBezTo>
                <a:cubicBezTo>
                  <a:pt x="11946418" y="4186086"/>
                  <a:pt x="11971897" y="4166044"/>
                  <a:pt x="11974782" y="4114442"/>
                </a:cubicBezTo>
                <a:cubicBezTo>
                  <a:pt x="11976706" y="4071355"/>
                  <a:pt x="11981993" y="4043299"/>
                  <a:pt x="11932476" y="4024762"/>
                </a:cubicBezTo>
                <a:cubicBezTo>
                  <a:pt x="11892576" y="4009732"/>
                  <a:pt x="11881038" y="3977668"/>
                  <a:pt x="11885365" y="3939592"/>
                </a:cubicBezTo>
                <a:cubicBezTo>
                  <a:pt x="11895460" y="3846405"/>
                  <a:pt x="11841137" y="3791796"/>
                  <a:pt x="11751719" y="3749211"/>
                </a:cubicBezTo>
                <a:cubicBezTo>
                  <a:pt x="11666628" y="3708629"/>
                  <a:pt x="11592115" y="3654019"/>
                  <a:pt x="11513754" y="3604420"/>
                </a:cubicBezTo>
                <a:cubicBezTo>
                  <a:pt x="11426740" y="3549310"/>
                  <a:pt x="11325786" y="3516243"/>
                  <a:pt x="11220504" y="3488188"/>
                </a:cubicBezTo>
                <a:cubicBezTo>
                  <a:pt x="11239734" y="3448108"/>
                  <a:pt x="11306076" y="3470653"/>
                  <a:pt x="11312805" y="3414541"/>
                </a:cubicBezTo>
                <a:cubicBezTo>
                  <a:pt x="11148394" y="3366945"/>
                  <a:pt x="10991193" y="3295301"/>
                  <a:pt x="10805146" y="3277767"/>
                </a:cubicBezTo>
                <a:cubicBezTo>
                  <a:pt x="10955618" y="3286784"/>
                  <a:pt x="11092147" y="3222154"/>
                  <a:pt x="11234926" y="3203117"/>
                </a:cubicBezTo>
                <a:cubicBezTo>
                  <a:pt x="11248386" y="3171554"/>
                  <a:pt x="11217140" y="3179569"/>
                  <a:pt x="11204640" y="3174060"/>
                </a:cubicBezTo>
                <a:cubicBezTo>
                  <a:pt x="11192140" y="3168047"/>
                  <a:pt x="11176757" y="3166042"/>
                  <a:pt x="11174834" y="3143498"/>
                </a:cubicBezTo>
                <a:cubicBezTo>
                  <a:pt x="11243580" y="3110932"/>
                  <a:pt x="11329632" y="3132475"/>
                  <a:pt x="11400780" y="3099410"/>
                </a:cubicBezTo>
                <a:cubicBezTo>
                  <a:pt x="11384916" y="3051314"/>
                  <a:pt x="11323382" y="3080371"/>
                  <a:pt x="11297902" y="3041793"/>
                </a:cubicBezTo>
                <a:cubicBezTo>
                  <a:pt x="11364246" y="3034780"/>
                  <a:pt x="11425779" y="3031774"/>
                  <a:pt x="11485870" y="3021253"/>
                </a:cubicBezTo>
                <a:cubicBezTo>
                  <a:pt x="11532984" y="3013236"/>
                  <a:pt x="11545964" y="2972154"/>
                  <a:pt x="11513754" y="2944098"/>
                </a:cubicBezTo>
                <a:cubicBezTo>
                  <a:pt x="11484909" y="2919049"/>
                  <a:pt x="11442604" y="2917044"/>
                  <a:pt x="11405107" y="2906523"/>
                </a:cubicBezTo>
                <a:cubicBezTo>
                  <a:pt x="11137817" y="2833377"/>
                  <a:pt x="10857066" y="2809829"/>
                  <a:pt x="10572950" y="2803317"/>
                </a:cubicBezTo>
                <a:cubicBezTo>
                  <a:pt x="10117210" y="2792795"/>
                  <a:pt x="9660028" y="2793297"/>
                  <a:pt x="9205250" y="2778767"/>
                </a:cubicBezTo>
                <a:cubicBezTo>
                  <a:pt x="8996489" y="2772379"/>
                  <a:pt x="8788540" y="2761765"/>
                  <a:pt x="8579578" y="2759181"/>
                </a:cubicBezTo>
                <a:cubicBezTo>
                  <a:pt x="8509922" y="2758320"/>
                  <a:pt x="8440155" y="2758352"/>
                  <a:pt x="8370208" y="2759730"/>
                </a:cubicBezTo>
                <a:cubicBezTo>
                  <a:pt x="8070708" y="2765742"/>
                  <a:pt x="7771690" y="2764238"/>
                  <a:pt x="7470748" y="2819849"/>
                </a:cubicBezTo>
                <a:cubicBezTo>
                  <a:pt x="7316911" y="2848407"/>
                  <a:pt x="7156825" y="2838887"/>
                  <a:pt x="7001547" y="2861432"/>
                </a:cubicBezTo>
                <a:cubicBezTo>
                  <a:pt x="6765024" y="2896002"/>
                  <a:pt x="6528501" y="2936583"/>
                  <a:pt x="6295343" y="2988688"/>
                </a:cubicBezTo>
                <a:cubicBezTo>
                  <a:pt x="6222271" y="3005220"/>
                  <a:pt x="6131892" y="3015241"/>
                  <a:pt x="6075166" y="3078367"/>
                </a:cubicBezTo>
                <a:cubicBezTo>
                  <a:pt x="5985266" y="3038288"/>
                  <a:pt x="5929502" y="3113938"/>
                  <a:pt x="5859314" y="3139490"/>
                </a:cubicBezTo>
                <a:cubicBezTo>
                  <a:pt x="5831912" y="3149510"/>
                  <a:pt x="5795857" y="3163538"/>
                  <a:pt x="5800183" y="3195101"/>
                </a:cubicBezTo>
                <a:cubicBezTo>
                  <a:pt x="5804030" y="3234680"/>
                  <a:pt x="5844410" y="3260231"/>
                  <a:pt x="5882870" y="3252215"/>
                </a:cubicBezTo>
                <a:cubicBezTo>
                  <a:pt x="6002574" y="3227164"/>
                  <a:pt x="6109777" y="3283277"/>
                  <a:pt x="6232848" y="3274760"/>
                </a:cubicBezTo>
                <a:cubicBezTo>
                  <a:pt x="6125643" y="3298808"/>
                  <a:pt x="6018918" y="3323358"/>
                  <a:pt x="5911715" y="3347407"/>
                </a:cubicBezTo>
                <a:cubicBezTo>
                  <a:pt x="6070839" y="3366444"/>
                  <a:pt x="6227559" y="3332376"/>
                  <a:pt x="6384279" y="3312836"/>
                </a:cubicBezTo>
                <a:cubicBezTo>
                  <a:pt x="6434757" y="3306824"/>
                  <a:pt x="6513117" y="3260732"/>
                  <a:pt x="6526097" y="3325362"/>
                </a:cubicBezTo>
                <a:cubicBezTo>
                  <a:pt x="6534750" y="3368448"/>
                  <a:pt x="6450622" y="3371454"/>
                  <a:pt x="6403028" y="3383478"/>
                </a:cubicBezTo>
                <a:cubicBezTo>
                  <a:pt x="6192945" y="3435081"/>
                  <a:pt x="5979497" y="3465141"/>
                  <a:pt x="5767013" y="3500713"/>
                </a:cubicBezTo>
                <a:cubicBezTo>
                  <a:pt x="5746822" y="3504220"/>
                  <a:pt x="5720381" y="3501214"/>
                  <a:pt x="5706920" y="3511233"/>
                </a:cubicBezTo>
                <a:cubicBezTo>
                  <a:pt x="5598272" y="3591895"/>
                  <a:pt x="5460782" y="3618449"/>
                  <a:pt x="5310793" y="3677066"/>
                </a:cubicBezTo>
                <a:cubicBezTo>
                  <a:pt x="5405498" y="3704622"/>
                  <a:pt x="5469435" y="3648007"/>
                  <a:pt x="5548276" y="3660533"/>
                </a:cubicBezTo>
                <a:cubicBezTo>
                  <a:pt x="5467993" y="3721154"/>
                  <a:pt x="5374730" y="3732677"/>
                  <a:pt x="5293005" y="3765743"/>
                </a:cubicBezTo>
                <a:cubicBezTo>
                  <a:pt x="5234355" y="3789291"/>
                  <a:pt x="5016580" y="3862938"/>
                  <a:pt x="4983410" y="3883981"/>
                </a:cubicBezTo>
                <a:cubicBezTo>
                  <a:pt x="4883416" y="3949110"/>
                  <a:pt x="4756501" y="3979672"/>
                  <a:pt x="4674775" y="4068850"/>
                </a:cubicBezTo>
                <a:cubicBezTo>
                  <a:pt x="4617087" y="4131477"/>
                  <a:pt x="4520939" y="4119952"/>
                  <a:pt x="4453155" y="4163539"/>
                </a:cubicBezTo>
                <a:cubicBezTo>
                  <a:pt x="4429119" y="4204622"/>
                  <a:pt x="4475751" y="4215143"/>
                  <a:pt x="4492095" y="4237188"/>
                </a:cubicBezTo>
                <a:cubicBezTo>
                  <a:pt x="4513728" y="4266746"/>
                  <a:pt x="4475269" y="4283280"/>
                  <a:pt x="4464213" y="4318851"/>
                </a:cubicBezTo>
                <a:cubicBezTo>
                  <a:pt x="4591608" y="4278771"/>
                  <a:pt x="4713234" y="4255223"/>
                  <a:pt x="4857456" y="4241696"/>
                </a:cubicBezTo>
                <a:cubicBezTo>
                  <a:pt x="4809862" y="4299311"/>
                  <a:pt x="4752174" y="4274261"/>
                  <a:pt x="4713234" y="4295303"/>
                </a:cubicBezTo>
                <a:cubicBezTo>
                  <a:pt x="4687756" y="4308830"/>
                  <a:pt x="4648816" y="4314843"/>
                  <a:pt x="4656026" y="4348410"/>
                </a:cubicBezTo>
                <a:cubicBezTo>
                  <a:pt x="4661795" y="4374963"/>
                  <a:pt x="4694486" y="4371456"/>
                  <a:pt x="4718523" y="4368951"/>
                </a:cubicBezTo>
                <a:cubicBezTo>
                  <a:pt x="4810825" y="4359433"/>
                  <a:pt x="4900722" y="4356425"/>
                  <a:pt x="4989178" y="4420054"/>
                </a:cubicBezTo>
                <a:cubicBezTo>
                  <a:pt x="4764193" y="4512739"/>
                  <a:pt x="4505557" y="4473661"/>
                  <a:pt x="4304127" y="4609933"/>
                </a:cubicBezTo>
                <a:cubicBezTo>
                  <a:pt x="4332491" y="4652018"/>
                  <a:pt x="4372871" y="4629473"/>
                  <a:pt x="4402677" y="4624463"/>
                </a:cubicBezTo>
                <a:cubicBezTo>
                  <a:pt x="4598338" y="4590394"/>
                  <a:pt x="5297331" y="4651016"/>
                  <a:pt x="5398287" y="4608430"/>
                </a:cubicBezTo>
                <a:cubicBezTo>
                  <a:pt x="5460301" y="4582379"/>
                  <a:pt x="5525682" y="4569853"/>
                  <a:pt x="5592504" y="4585886"/>
                </a:cubicBezTo>
                <a:cubicBezTo>
                  <a:pt x="5656923" y="4601416"/>
                  <a:pt x="5640578" y="4819353"/>
                  <a:pt x="5411266" y="4964142"/>
                </a:cubicBezTo>
                <a:cubicBezTo>
                  <a:pt x="5378575" y="4984684"/>
                  <a:pt x="5524721" y="5014244"/>
                  <a:pt x="5480493" y="5031277"/>
                </a:cubicBezTo>
                <a:cubicBezTo>
                  <a:pt x="5445880" y="5044804"/>
                  <a:pt x="5276179" y="5037289"/>
                  <a:pt x="5233393" y="5047810"/>
                </a:cubicBezTo>
                <a:cubicBezTo>
                  <a:pt x="5216567" y="5052318"/>
                  <a:pt x="4701216" y="5221157"/>
                  <a:pt x="4750251" y="5256728"/>
                </a:cubicBezTo>
                <a:cubicBezTo>
                  <a:pt x="4896877" y="5363441"/>
                  <a:pt x="5388190" y="5558833"/>
                  <a:pt x="4508440" y="5624965"/>
                </a:cubicBezTo>
                <a:cubicBezTo>
                  <a:pt x="4536323" y="5663542"/>
                  <a:pt x="4613241" y="5638994"/>
                  <a:pt x="4602665" y="5706629"/>
                </a:cubicBezTo>
                <a:cubicBezTo>
                  <a:pt x="4485845" y="5743202"/>
                  <a:pt x="4350758" y="5741198"/>
                  <a:pt x="4215189" y="5797811"/>
                </a:cubicBezTo>
                <a:cubicBezTo>
                  <a:pt x="4276245" y="5838893"/>
                  <a:pt x="4346432" y="5813844"/>
                  <a:pt x="4407966" y="5826870"/>
                </a:cubicBezTo>
                <a:cubicBezTo>
                  <a:pt x="4373353" y="5878473"/>
                  <a:pt x="4313741" y="5870457"/>
                  <a:pt x="4265186" y="5881478"/>
                </a:cubicBezTo>
                <a:cubicBezTo>
                  <a:pt x="4220479" y="5892001"/>
                  <a:pt x="4125774" y="5981680"/>
                  <a:pt x="4145964" y="5977170"/>
                </a:cubicBezTo>
                <a:cubicBezTo>
                  <a:pt x="4332971" y="5937091"/>
                  <a:pt x="4522862" y="5948113"/>
                  <a:pt x="4710350" y="5909035"/>
                </a:cubicBezTo>
                <a:cubicBezTo>
                  <a:pt x="4772366" y="5896009"/>
                  <a:pt x="4842554" y="5870958"/>
                  <a:pt x="4870916" y="5949616"/>
                </a:cubicBezTo>
                <a:cubicBezTo>
                  <a:pt x="4879571" y="5972663"/>
                  <a:pt x="4873320" y="5980177"/>
                  <a:pt x="4960333" y="5949115"/>
                </a:cubicBezTo>
                <a:cubicBezTo>
                  <a:pt x="4994466" y="5937091"/>
                  <a:pt x="5039656" y="5924065"/>
                  <a:pt x="5073788" y="5953623"/>
                </a:cubicBezTo>
                <a:cubicBezTo>
                  <a:pt x="5052154" y="5990698"/>
                  <a:pt x="5010331" y="5979675"/>
                  <a:pt x="4979084" y="5990197"/>
                </a:cubicBezTo>
                <a:cubicBezTo>
                  <a:pt x="4896397" y="6017250"/>
                  <a:pt x="5180513" y="6120457"/>
                  <a:pt x="5100228" y="6151519"/>
                </a:cubicBezTo>
                <a:cubicBezTo>
                  <a:pt x="4935817" y="6215148"/>
                  <a:pt x="4832938" y="6196611"/>
                  <a:pt x="4666602" y="6266250"/>
                </a:cubicBezTo>
                <a:cubicBezTo>
                  <a:pt x="4723331" y="6264746"/>
                  <a:pt x="4706024" y="6288795"/>
                  <a:pt x="4762750" y="6288795"/>
                </a:cubicBezTo>
                <a:cubicBezTo>
                  <a:pt x="4788229" y="6288795"/>
                  <a:pt x="4815151" y="6294807"/>
                  <a:pt x="4815151" y="6322363"/>
                </a:cubicBezTo>
                <a:cubicBezTo>
                  <a:pt x="4815151" y="6348414"/>
                  <a:pt x="4516613" y="6491199"/>
                  <a:pt x="4558918" y="6504727"/>
                </a:cubicBezTo>
                <a:cubicBezTo>
                  <a:pt x="4674295" y="6541299"/>
                  <a:pt x="4970431" y="6429075"/>
                  <a:pt x="4899280" y="6480679"/>
                </a:cubicBezTo>
                <a:cubicBezTo>
                  <a:pt x="4791114" y="6559337"/>
                  <a:pt x="4774769" y="6574868"/>
                  <a:pt x="4692563" y="6586391"/>
                </a:cubicBezTo>
                <a:cubicBezTo>
                  <a:pt x="4621894" y="6596411"/>
                  <a:pt x="4373353" y="6816352"/>
                  <a:pt x="4303645" y="6834888"/>
                </a:cubicBezTo>
                <a:cubicBezTo>
                  <a:pt x="4288262" y="6838896"/>
                  <a:pt x="4291687" y="6845065"/>
                  <a:pt x="4307829" y="6852361"/>
                </a:cubicBezTo>
                <a:lnTo>
                  <a:pt x="4323786"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3" name="CaixaDeTexto 2">
            <a:extLst>
              <a:ext uri="{FF2B5EF4-FFF2-40B4-BE49-F238E27FC236}">
                <a16:creationId xmlns:a16="http://schemas.microsoft.com/office/drawing/2014/main" id="{5B0736F0-AABE-D088-F551-F1C4D3F95FA4}"/>
              </a:ext>
            </a:extLst>
          </p:cNvPr>
          <p:cNvSpPr txBox="1"/>
          <p:nvPr/>
        </p:nvSpPr>
        <p:spPr>
          <a:xfrm>
            <a:off x="5801709" y="4572000"/>
            <a:ext cx="5552089" cy="1647825"/>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300"/>
              <a:t>26 de dezembro</a:t>
            </a:r>
          </a:p>
          <a:p>
            <a:pPr indent="-228600">
              <a:lnSpc>
                <a:spcPct val="90000"/>
              </a:lnSpc>
              <a:spcAft>
                <a:spcPts val="600"/>
              </a:spcAft>
              <a:buFont typeface="Arial" panose="020B0604020202020204" pitchFamily="34" charset="0"/>
              <a:buChar char="•"/>
            </a:pPr>
            <a:r>
              <a:rPr lang="en-US" sz="1300"/>
              <a:t>56 milhões de anos atrás: Ascensão dos mamíferos</a:t>
            </a:r>
          </a:p>
          <a:p>
            <a:pPr indent="-228600">
              <a:lnSpc>
                <a:spcPct val="90000"/>
              </a:lnSpc>
              <a:spcAft>
                <a:spcPts val="600"/>
              </a:spcAft>
              <a:buFont typeface="Arial" panose="020B0604020202020204" pitchFamily="34" charset="0"/>
              <a:buChar char="•"/>
            </a:pPr>
            <a:endParaRPr lang="en-US" sz="1300"/>
          </a:p>
          <a:p>
            <a:pPr indent="-228600">
              <a:lnSpc>
                <a:spcPct val="90000"/>
              </a:lnSpc>
              <a:spcAft>
                <a:spcPts val="600"/>
              </a:spcAft>
              <a:buFont typeface="Arial" panose="020B0604020202020204" pitchFamily="34" charset="0"/>
              <a:buChar char="•"/>
            </a:pPr>
            <a:r>
              <a:rPr lang="en-US" sz="1300"/>
              <a:t>Após a extinção dos dinossauros, os mamíferos passam a crescer em tamanho e diversidade. Ao meio-dia, quando o Eoceno começa, há 56 milhões de anos, eles evoluíram para os primeiros grandes herbívoros e carnívoros.</a:t>
            </a:r>
          </a:p>
        </p:txBody>
      </p:sp>
    </p:spTree>
    <p:extLst>
      <p:ext uri="{BB962C8B-B14F-4D97-AF65-F5344CB8AC3E}">
        <p14:creationId xmlns:p14="http://schemas.microsoft.com/office/powerpoint/2010/main" val="18743570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C78C75A-CCC9-4755-2A04-579F8302CAC5}"/>
            </a:ext>
          </a:extLst>
        </p:cNvPr>
        <p:cNvGrpSpPr/>
        <p:nvPr/>
      </p:nvGrpSpPr>
      <p:grpSpPr>
        <a:xfrm>
          <a:off x="0" y="0"/>
          <a:ext cx="0" cy="0"/>
          <a:chOff x="0" y="0"/>
          <a:chExt cx="0" cy="0"/>
        </a:xfrm>
      </p:grpSpPr>
      <p:sp useBgFill="1">
        <p:nvSpPr>
          <p:cNvPr id="33799" name="Rectangle 33798">
            <a:extLst>
              <a:ext uri="{FF2B5EF4-FFF2-40B4-BE49-F238E27FC236}">
                <a16:creationId xmlns:a16="http://schemas.microsoft.com/office/drawing/2014/main" id="{1CDD8E39-EA14-4679-9655-1BFF5A7B63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794" name="Picture 2" descr="Como eram os primeiros seres humanos que habitaram a Terra?">
            <a:extLst>
              <a:ext uri="{FF2B5EF4-FFF2-40B4-BE49-F238E27FC236}">
                <a16:creationId xmlns:a16="http://schemas.microsoft.com/office/drawing/2014/main" id="{D081A86B-71D6-D124-5CA8-1FB339D8A3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20" y="10"/>
            <a:ext cx="12191980" cy="6857990"/>
          </a:xfrm>
          <a:custGeom>
            <a:avLst/>
            <a:gdLst/>
            <a:ahLst/>
            <a:cxnLst/>
            <a:rect l="l" t="t" r="r" b="b"/>
            <a:pathLst>
              <a:path w="12192000" h="6858000">
                <a:moveTo>
                  <a:pt x="0" y="0"/>
                </a:moveTo>
                <a:lnTo>
                  <a:pt x="12192000" y="0"/>
                </a:lnTo>
                <a:lnTo>
                  <a:pt x="12192000" y="6858000"/>
                </a:lnTo>
                <a:lnTo>
                  <a:pt x="11560655" y="6858000"/>
                </a:lnTo>
                <a:lnTo>
                  <a:pt x="11572884" y="6759738"/>
                </a:lnTo>
                <a:cubicBezTo>
                  <a:pt x="11663744" y="6693104"/>
                  <a:pt x="11749315" y="6619456"/>
                  <a:pt x="11812292" y="6532282"/>
                </a:cubicBezTo>
                <a:cubicBezTo>
                  <a:pt x="11851232" y="6478675"/>
                  <a:pt x="11886807" y="6425068"/>
                  <a:pt x="11956995" y="6386992"/>
                </a:cubicBezTo>
                <a:cubicBezTo>
                  <a:pt x="11918054" y="6334888"/>
                  <a:pt x="11851232" y="6322863"/>
                  <a:pt x="11801234" y="6284788"/>
                </a:cubicBezTo>
                <a:cubicBezTo>
                  <a:pt x="11797390" y="6253224"/>
                  <a:pt x="11876711" y="6262743"/>
                  <a:pt x="11856520" y="6193604"/>
                </a:cubicBezTo>
                <a:cubicBezTo>
                  <a:pt x="11829119" y="6101419"/>
                  <a:pt x="11858923" y="5996209"/>
                  <a:pt x="11722875" y="5956630"/>
                </a:cubicBezTo>
                <a:cubicBezTo>
                  <a:pt x="11686819" y="5866950"/>
                  <a:pt x="11676724" y="5723664"/>
                  <a:pt x="11763258" y="5635988"/>
                </a:cubicBezTo>
                <a:cubicBezTo>
                  <a:pt x="11892094" y="5505226"/>
                  <a:pt x="11871424" y="5422059"/>
                  <a:pt x="11706050" y="5351418"/>
                </a:cubicBezTo>
                <a:cubicBezTo>
                  <a:pt x="11684896" y="5342400"/>
                  <a:pt x="11707491" y="4786287"/>
                  <a:pt x="11697876" y="4763241"/>
                </a:cubicBezTo>
                <a:cubicBezTo>
                  <a:pt x="11713260" y="4731677"/>
                  <a:pt x="11749315" y="4739192"/>
                  <a:pt x="11776236" y="4730675"/>
                </a:cubicBezTo>
                <a:cubicBezTo>
                  <a:pt x="11894018" y="4694603"/>
                  <a:pt x="11897864" y="4694603"/>
                  <a:pt x="11868540" y="4584884"/>
                </a:cubicBezTo>
                <a:cubicBezTo>
                  <a:pt x="11859884" y="4551817"/>
                  <a:pt x="11880076" y="4538289"/>
                  <a:pt x="11898825" y="4517749"/>
                </a:cubicBezTo>
                <a:cubicBezTo>
                  <a:pt x="11969013" y="4441095"/>
                  <a:pt x="11969494" y="4440094"/>
                  <a:pt x="11897864" y="4375464"/>
                </a:cubicBezTo>
                <a:cubicBezTo>
                  <a:pt x="11877192" y="4356928"/>
                  <a:pt x="11863252" y="4336887"/>
                  <a:pt x="11854116" y="4311838"/>
                </a:cubicBezTo>
                <a:cubicBezTo>
                  <a:pt x="11837290" y="4266245"/>
                  <a:pt x="11837771" y="4228169"/>
                  <a:pt x="11901709" y="4203620"/>
                </a:cubicBezTo>
                <a:cubicBezTo>
                  <a:pt x="11946418" y="4186086"/>
                  <a:pt x="11971897" y="4166044"/>
                  <a:pt x="11974782" y="4114442"/>
                </a:cubicBezTo>
                <a:cubicBezTo>
                  <a:pt x="11976706" y="4071355"/>
                  <a:pt x="11981993" y="4043299"/>
                  <a:pt x="11932476" y="4024762"/>
                </a:cubicBezTo>
                <a:cubicBezTo>
                  <a:pt x="11892576" y="4009732"/>
                  <a:pt x="11881038" y="3977668"/>
                  <a:pt x="11885365" y="3939592"/>
                </a:cubicBezTo>
                <a:cubicBezTo>
                  <a:pt x="11895460" y="3846405"/>
                  <a:pt x="11841137" y="3791796"/>
                  <a:pt x="11751719" y="3749211"/>
                </a:cubicBezTo>
                <a:cubicBezTo>
                  <a:pt x="11666628" y="3708629"/>
                  <a:pt x="11592115" y="3654019"/>
                  <a:pt x="11513754" y="3604420"/>
                </a:cubicBezTo>
                <a:cubicBezTo>
                  <a:pt x="11426740" y="3549310"/>
                  <a:pt x="11325786" y="3516243"/>
                  <a:pt x="11220504" y="3488188"/>
                </a:cubicBezTo>
                <a:cubicBezTo>
                  <a:pt x="11239734" y="3448108"/>
                  <a:pt x="11306076" y="3470653"/>
                  <a:pt x="11312805" y="3414541"/>
                </a:cubicBezTo>
                <a:cubicBezTo>
                  <a:pt x="11148394" y="3366945"/>
                  <a:pt x="10991193" y="3295301"/>
                  <a:pt x="10805146" y="3277767"/>
                </a:cubicBezTo>
                <a:cubicBezTo>
                  <a:pt x="10955618" y="3286784"/>
                  <a:pt x="11092147" y="3222154"/>
                  <a:pt x="11234926" y="3203117"/>
                </a:cubicBezTo>
                <a:cubicBezTo>
                  <a:pt x="11248386" y="3171554"/>
                  <a:pt x="11217140" y="3179569"/>
                  <a:pt x="11204640" y="3174060"/>
                </a:cubicBezTo>
                <a:cubicBezTo>
                  <a:pt x="11192140" y="3168047"/>
                  <a:pt x="11176757" y="3166042"/>
                  <a:pt x="11174834" y="3143498"/>
                </a:cubicBezTo>
                <a:cubicBezTo>
                  <a:pt x="11243580" y="3110932"/>
                  <a:pt x="11329632" y="3132475"/>
                  <a:pt x="11400780" y="3099410"/>
                </a:cubicBezTo>
                <a:cubicBezTo>
                  <a:pt x="11384916" y="3051314"/>
                  <a:pt x="11323382" y="3080371"/>
                  <a:pt x="11297902" y="3041793"/>
                </a:cubicBezTo>
                <a:cubicBezTo>
                  <a:pt x="11364246" y="3034780"/>
                  <a:pt x="11425779" y="3031774"/>
                  <a:pt x="11485870" y="3021253"/>
                </a:cubicBezTo>
                <a:cubicBezTo>
                  <a:pt x="11532984" y="3013236"/>
                  <a:pt x="11545964" y="2972154"/>
                  <a:pt x="11513754" y="2944098"/>
                </a:cubicBezTo>
                <a:cubicBezTo>
                  <a:pt x="11484909" y="2919049"/>
                  <a:pt x="11442604" y="2917044"/>
                  <a:pt x="11405107" y="2906523"/>
                </a:cubicBezTo>
                <a:cubicBezTo>
                  <a:pt x="11137817" y="2833377"/>
                  <a:pt x="10857066" y="2809829"/>
                  <a:pt x="10572950" y="2803317"/>
                </a:cubicBezTo>
                <a:cubicBezTo>
                  <a:pt x="10117210" y="2792795"/>
                  <a:pt x="9660028" y="2793297"/>
                  <a:pt x="9205250" y="2778767"/>
                </a:cubicBezTo>
                <a:cubicBezTo>
                  <a:pt x="8996489" y="2772379"/>
                  <a:pt x="8788540" y="2761765"/>
                  <a:pt x="8579578" y="2759181"/>
                </a:cubicBezTo>
                <a:cubicBezTo>
                  <a:pt x="8509922" y="2758320"/>
                  <a:pt x="8440155" y="2758352"/>
                  <a:pt x="8370208" y="2759730"/>
                </a:cubicBezTo>
                <a:cubicBezTo>
                  <a:pt x="8070708" y="2765742"/>
                  <a:pt x="7771690" y="2764238"/>
                  <a:pt x="7470748" y="2819849"/>
                </a:cubicBezTo>
                <a:cubicBezTo>
                  <a:pt x="7316911" y="2848407"/>
                  <a:pt x="7156825" y="2838887"/>
                  <a:pt x="7001547" y="2861432"/>
                </a:cubicBezTo>
                <a:cubicBezTo>
                  <a:pt x="6765024" y="2896002"/>
                  <a:pt x="6528501" y="2936583"/>
                  <a:pt x="6295343" y="2988688"/>
                </a:cubicBezTo>
                <a:cubicBezTo>
                  <a:pt x="6222271" y="3005220"/>
                  <a:pt x="6131892" y="3015241"/>
                  <a:pt x="6075166" y="3078367"/>
                </a:cubicBezTo>
                <a:cubicBezTo>
                  <a:pt x="5985266" y="3038288"/>
                  <a:pt x="5929502" y="3113938"/>
                  <a:pt x="5859314" y="3139490"/>
                </a:cubicBezTo>
                <a:cubicBezTo>
                  <a:pt x="5831912" y="3149510"/>
                  <a:pt x="5795857" y="3163538"/>
                  <a:pt x="5800183" y="3195101"/>
                </a:cubicBezTo>
                <a:cubicBezTo>
                  <a:pt x="5804030" y="3234680"/>
                  <a:pt x="5844410" y="3260231"/>
                  <a:pt x="5882870" y="3252215"/>
                </a:cubicBezTo>
                <a:cubicBezTo>
                  <a:pt x="6002574" y="3227164"/>
                  <a:pt x="6109777" y="3283277"/>
                  <a:pt x="6232848" y="3274760"/>
                </a:cubicBezTo>
                <a:cubicBezTo>
                  <a:pt x="6125643" y="3298808"/>
                  <a:pt x="6018918" y="3323358"/>
                  <a:pt x="5911715" y="3347407"/>
                </a:cubicBezTo>
                <a:cubicBezTo>
                  <a:pt x="6070839" y="3366444"/>
                  <a:pt x="6227559" y="3332376"/>
                  <a:pt x="6384279" y="3312836"/>
                </a:cubicBezTo>
                <a:cubicBezTo>
                  <a:pt x="6434757" y="3306824"/>
                  <a:pt x="6513117" y="3260732"/>
                  <a:pt x="6526097" y="3325362"/>
                </a:cubicBezTo>
                <a:cubicBezTo>
                  <a:pt x="6534750" y="3368448"/>
                  <a:pt x="6450622" y="3371454"/>
                  <a:pt x="6403028" y="3383478"/>
                </a:cubicBezTo>
                <a:cubicBezTo>
                  <a:pt x="6192945" y="3435081"/>
                  <a:pt x="5979497" y="3465141"/>
                  <a:pt x="5767013" y="3500713"/>
                </a:cubicBezTo>
                <a:cubicBezTo>
                  <a:pt x="5746822" y="3504220"/>
                  <a:pt x="5720381" y="3501214"/>
                  <a:pt x="5706920" y="3511233"/>
                </a:cubicBezTo>
                <a:cubicBezTo>
                  <a:pt x="5598272" y="3591895"/>
                  <a:pt x="5460782" y="3618449"/>
                  <a:pt x="5310793" y="3677066"/>
                </a:cubicBezTo>
                <a:cubicBezTo>
                  <a:pt x="5405498" y="3704622"/>
                  <a:pt x="5469435" y="3648007"/>
                  <a:pt x="5548276" y="3660533"/>
                </a:cubicBezTo>
                <a:cubicBezTo>
                  <a:pt x="5467993" y="3721154"/>
                  <a:pt x="5374730" y="3732677"/>
                  <a:pt x="5293005" y="3765743"/>
                </a:cubicBezTo>
                <a:cubicBezTo>
                  <a:pt x="5234355" y="3789291"/>
                  <a:pt x="5016580" y="3862938"/>
                  <a:pt x="4983410" y="3883981"/>
                </a:cubicBezTo>
                <a:cubicBezTo>
                  <a:pt x="4883416" y="3949110"/>
                  <a:pt x="4756501" y="3979672"/>
                  <a:pt x="4674775" y="4068850"/>
                </a:cubicBezTo>
                <a:cubicBezTo>
                  <a:pt x="4617087" y="4131477"/>
                  <a:pt x="4520939" y="4119952"/>
                  <a:pt x="4453155" y="4163539"/>
                </a:cubicBezTo>
                <a:cubicBezTo>
                  <a:pt x="4429119" y="4204622"/>
                  <a:pt x="4475751" y="4215143"/>
                  <a:pt x="4492095" y="4237188"/>
                </a:cubicBezTo>
                <a:cubicBezTo>
                  <a:pt x="4513728" y="4266746"/>
                  <a:pt x="4475269" y="4283280"/>
                  <a:pt x="4464213" y="4318851"/>
                </a:cubicBezTo>
                <a:cubicBezTo>
                  <a:pt x="4591608" y="4278771"/>
                  <a:pt x="4713234" y="4255223"/>
                  <a:pt x="4857456" y="4241696"/>
                </a:cubicBezTo>
                <a:cubicBezTo>
                  <a:pt x="4809862" y="4299311"/>
                  <a:pt x="4752174" y="4274261"/>
                  <a:pt x="4713234" y="4295303"/>
                </a:cubicBezTo>
                <a:cubicBezTo>
                  <a:pt x="4687756" y="4308830"/>
                  <a:pt x="4648816" y="4314843"/>
                  <a:pt x="4656026" y="4348410"/>
                </a:cubicBezTo>
                <a:cubicBezTo>
                  <a:pt x="4661795" y="4374963"/>
                  <a:pt x="4694486" y="4371456"/>
                  <a:pt x="4718523" y="4368951"/>
                </a:cubicBezTo>
                <a:cubicBezTo>
                  <a:pt x="4810825" y="4359433"/>
                  <a:pt x="4900722" y="4356425"/>
                  <a:pt x="4989178" y="4420054"/>
                </a:cubicBezTo>
                <a:cubicBezTo>
                  <a:pt x="4764193" y="4512739"/>
                  <a:pt x="4505557" y="4473661"/>
                  <a:pt x="4304127" y="4609933"/>
                </a:cubicBezTo>
                <a:cubicBezTo>
                  <a:pt x="4332491" y="4652018"/>
                  <a:pt x="4372871" y="4629473"/>
                  <a:pt x="4402677" y="4624463"/>
                </a:cubicBezTo>
                <a:cubicBezTo>
                  <a:pt x="4598338" y="4590394"/>
                  <a:pt x="5297331" y="4651016"/>
                  <a:pt x="5398287" y="4608430"/>
                </a:cubicBezTo>
                <a:cubicBezTo>
                  <a:pt x="5460301" y="4582379"/>
                  <a:pt x="5525682" y="4569853"/>
                  <a:pt x="5592504" y="4585886"/>
                </a:cubicBezTo>
                <a:cubicBezTo>
                  <a:pt x="5656923" y="4601416"/>
                  <a:pt x="5640578" y="4819353"/>
                  <a:pt x="5411266" y="4964142"/>
                </a:cubicBezTo>
                <a:cubicBezTo>
                  <a:pt x="5378575" y="4984684"/>
                  <a:pt x="5524721" y="5014244"/>
                  <a:pt x="5480493" y="5031277"/>
                </a:cubicBezTo>
                <a:cubicBezTo>
                  <a:pt x="5445880" y="5044804"/>
                  <a:pt x="5276179" y="5037289"/>
                  <a:pt x="5233393" y="5047810"/>
                </a:cubicBezTo>
                <a:cubicBezTo>
                  <a:pt x="5216567" y="5052318"/>
                  <a:pt x="4701216" y="5221157"/>
                  <a:pt x="4750251" y="5256728"/>
                </a:cubicBezTo>
                <a:cubicBezTo>
                  <a:pt x="4896877" y="5363441"/>
                  <a:pt x="5388190" y="5558833"/>
                  <a:pt x="4508440" y="5624965"/>
                </a:cubicBezTo>
                <a:cubicBezTo>
                  <a:pt x="4536323" y="5663542"/>
                  <a:pt x="4613241" y="5638994"/>
                  <a:pt x="4602665" y="5706629"/>
                </a:cubicBezTo>
                <a:cubicBezTo>
                  <a:pt x="4485845" y="5743202"/>
                  <a:pt x="4350758" y="5741198"/>
                  <a:pt x="4215189" y="5797811"/>
                </a:cubicBezTo>
                <a:cubicBezTo>
                  <a:pt x="4276245" y="5838893"/>
                  <a:pt x="4346432" y="5813844"/>
                  <a:pt x="4407966" y="5826870"/>
                </a:cubicBezTo>
                <a:cubicBezTo>
                  <a:pt x="4373353" y="5878473"/>
                  <a:pt x="4313741" y="5870457"/>
                  <a:pt x="4265186" y="5881478"/>
                </a:cubicBezTo>
                <a:cubicBezTo>
                  <a:pt x="4220479" y="5892001"/>
                  <a:pt x="4125774" y="5981680"/>
                  <a:pt x="4145964" y="5977170"/>
                </a:cubicBezTo>
                <a:cubicBezTo>
                  <a:pt x="4332971" y="5937091"/>
                  <a:pt x="4522862" y="5948113"/>
                  <a:pt x="4710350" y="5909035"/>
                </a:cubicBezTo>
                <a:cubicBezTo>
                  <a:pt x="4772366" y="5896009"/>
                  <a:pt x="4842554" y="5870958"/>
                  <a:pt x="4870916" y="5949616"/>
                </a:cubicBezTo>
                <a:cubicBezTo>
                  <a:pt x="4879571" y="5972663"/>
                  <a:pt x="4873320" y="5980177"/>
                  <a:pt x="4960333" y="5949115"/>
                </a:cubicBezTo>
                <a:cubicBezTo>
                  <a:pt x="4994466" y="5937091"/>
                  <a:pt x="5039656" y="5924065"/>
                  <a:pt x="5073788" y="5953623"/>
                </a:cubicBezTo>
                <a:cubicBezTo>
                  <a:pt x="5052154" y="5990698"/>
                  <a:pt x="5010331" y="5979675"/>
                  <a:pt x="4979084" y="5990197"/>
                </a:cubicBezTo>
                <a:cubicBezTo>
                  <a:pt x="4896397" y="6017250"/>
                  <a:pt x="5180513" y="6120457"/>
                  <a:pt x="5100228" y="6151519"/>
                </a:cubicBezTo>
                <a:cubicBezTo>
                  <a:pt x="4935817" y="6215148"/>
                  <a:pt x="4832938" y="6196611"/>
                  <a:pt x="4666602" y="6266250"/>
                </a:cubicBezTo>
                <a:cubicBezTo>
                  <a:pt x="4723331" y="6264746"/>
                  <a:pt x="4706024" y="6288795"/>
                  <a:pt x="4762750" y="6288795"/>
                </a:cubicBezTo>
                <a:cubicBezTo>
                  <a:pt x="4788229" y="6288795"/>
                  <a:pt x="4815151" y="6294807"/>
                  <a:pt x="4815151" y="6322363"/>
                </a:cubicBezTo>
                <a:cubicBezTo>
                  <a:pt x="4815151" y="6348414"/>
                  <a:pt x="4516613" y="6491199"/>
                  <a:pt x="4558918" y="6504727"/>
                </a:cubicBezTo>
                <a:cubicBezTo>
                  <a:pt x="4674295" y="6541299"/>
                  <a:pt x="4970431" y="6429075"/>
                  <a:pt x="4899280" y="6480679"/>
                </a:cubicBezTo>
                <a:cubicBezTo>
                  <a:pt x="4791114" y="6559337"/>
                  <a:pt x="4774769" y="6574868"/>
                  <a:pt x="4692563" y="6586391"/>
                </a:cubicBezTo>
                <a:cubicBezTo>
                  <a:pt x="4621894" y="6596411"/>
                  <a:pt x="4373353" y="6816352"/>
                  <a:pt x="4303645" y="6834888"/>
                </a:cubicBezTo>
                <a:cubicBezTo>
                  <a:pt x="4288262" y="6838896"/>
                  <a:pt x="4291687" y="6845065"/>
                  <a:pt x="4307829" y="6852361"/>
                </a:cubicBezTo>
                <a:lnTo>
                  <a:pt x="4323786"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4" name="CaixaDeTexto 3">
            <a:extLst>
              <a:ext uri="{FF2B5EF4-FFF2-40B4-BE49-F238E27FC236}">
                <a16:creationId xmlns:a16="http://schemas.microsoft.com/office/drawing/2014/main" id="{AF7682E5-4AC0-DE6D-7457-63E74D01CA80}"/>
              </a:ext>
            </a:extLst>
          </p:cNvPr>
          <p:cNvSpPr txBox="1"/>
          <p:nvPr/>
        </p:nvSpPr>
        <p:spPr>
          <a:xfrm>
            <a:off x="5801709" y="4572000"/>
            <a:ext cx="5552089" cy="1647825"/>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300"/>
              <a:t>31 de dezembro, meio-dia</a:t>
            </a:r>
          </a:p>
          <a:p>
            <a:pPr indent="-228600">
              <a:lnSpc>
                <a:spcPct val="90000"/>
              </a:lnSpc>
              <a:spcAft>
                <a:spcPts val="600"/>
              </a:spcAft>
              <a:buFont typeface="Arial" panose="020B0604020202020204" pitchFamily="34" charset="0"/>
              <a:buChar char="•"/>
            </a:pPr>
            <a:r>
              <a:rPr lang="en-US" sz="1300"/>
              <a:t>7 a 6 milhões de anos atrás: Os primeiros hominídeos</a:t>
            </a:r>
          </a:p>
          <a:p>
            <a:pPr indent="-228600">
              <a:lnSpc>
                <a:spcPct val="90000"/>
              </a:lnSpc>
              <a:spcAft>
                <a:spcPts val="600"/>
              </a:spcAft>
              <a:buFont typeface="Arial" panose="020B0604020202020204" pitchFamily="34" charset="0"/>
              <a:buChar char="•"/>
            </a:pPr>
            <a:endParaRPr lang="en-US" sz="1300"/>
          </a:p>
          <a:p>
            <a:pPr indent="-228600">
              <a:lnSpc>
                <a:spcPct val="90000"/>
              </a:lnSpc>
              <a:spcAft>
                <a:spcPts val="600"/>
              </a:spcAft>
              <a:buFont typeface="Arial" panose="020B0604020202020204" pitchFamily="34" charset="0"/>
              <a:buChar char="•"/>
            </a:pPr>
            <a:r>
              <a:rPr lang="en-US" sz="1300"/>
              <a:t>Os primeiros hominídeos, seja Sahelanthropus ou Orrorin, aparecem ao meio-dia do dia 31 de dezembro. Essas espécies representam alguns dos primeiros ancestrais comuns dos humanos e de outros grandes símios, como gorilas, orangotangos e chimpanzés.</a:t>
            </a:r>
          </a:p>
        </p:txBody>
      </p:sp>
    </p:spTree>
    <p:extLst>
      <p:ext uri="{BB962C8B-B14F-4D97-AF65-F5344CB8AC3E}">
        <p14:creationId xmlns:p14="http://schemas.microsoft.com/office/powerpoint/2010/main" val="23711528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F4F60F0-8070-357C-2DE9-D8DE61D24531}"/>
            </a:ext>
          </a:extLst>
        </p:cNvPr>
        <p:cNvGrpSpPr/>
        <p:nvPr/>
      </p:nvGrpSpPr>
      <p:grpSpPr>
        <a:xfrm>
          <a:off x="0" y="0"/>
          <a:ext cx="0" cy="0"/>
          <a:chOff x="0" y="0"/>
          <a:chExt cx="0" cy="0"/>
        </a:xfrm>
      </p:grpSpPr>
      <p:sp useBgFill="1">
        <p:nvSpPr>
          <p:cNvPr id="34823" name="Rectangle 34822">
            <a:extLst>
              <a:ext uri="{FF2B5EF4-FFF2-40B4-BE49-F238E27FC236}">
                <a16:creationId xmlns:a16="http://schemas.microsoft.com/office/drawing/2014/main" id="{1CDD8E39-EA14-4679-9655-1BFF5A7B63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818" name="Picture 2" descr="20 Famosos transformados em Homens das Cavernas - Nerdizmo">
            <a:extLst>
              <a:ext uri="{FF2B5EF4-FFF2-40B4-BE49-F238E27FC236}">
                <a16:creationId xmlns:a16="http://schemas.microsoft.com/office/drawing/2014/main" id="{3453629D-D5C4-FE44-2085-31BA2F93D3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8610" b="23859"/>
          <a:stretch/>
        </p:blipFill>
        <p:spPr bwMode="auto">
          <a:xfrm>
            <a:off x="20" y="10"/>
            <a:ext cx="12191980" cy="6857990"/>
          </a:xfrm>
          <a:custGeom>
            <a:avLst/>
            <a:gdLst/>
            <a:ahLst/>
            <a:cxnLst/>
            <a:rect l="l" t="t" r="r" b="b"/>
            <a:pathLst>
              <a:path w="12192000" h="6858000">
                <a:moveTo>
                  <a:pt x="0" y="0"/>
                </a:moveTo>
                <a:lnTo>
                  <a:pt x="12192000" y="0"/>
                </a:lnTo>
                <a:lnTo>
                  <a:pt x="12192000" y="6858000"/>
                </a:lnTo>
                <a:lnTo>
                  <a:pt x="11560655" y="6858000"/>
                </a:lnTo>
                <a:lnTo>
                  <a:pt x="11572884" y="6759738"/>
                </a:lnTo>
                <a:cubicBezTo>
                  <a:pt x="11663744" y="6693104"/>
                  <a:pt x="11749315" y="6619456"/>
                  <a:pt x="11812292" y="6532282"/>
                </a:cubicBezTo>
                <a:cubicBezTo>
                  <a:pt x="11851232" y="6478675"/>
                  <a:pt x="11886807" y="6425068"/>
                  <a:pt x="11956995" y="6386992"/>
                </a:cubicBezTo>
                <a:cubicBezTo>
                  <a:pt x="11918054" y="6334888"/>
                  <a:pt x="11851232" y="6322863"/>
                  <a:pt x="11801234" y="6284788"/>
                </a:cubicBezTo>
                <a:cubicBezTo>
                  <a:pt x="11797390" y="6253224"/>
                  <a:pt x="11876711" y="6262743"/>
                  <a:pt x="11856520" y="6193604"/>
                </a:cubicBezTo>
                <a:cubicBezTo>
                  <a:pt x="11829119" y="6101419"/>
                  <a:pt x="11858923" y="5996209"/>
                  <a:pt x="11722875" y="5956630"/>
                </a:cubicBezTo>
                <a:cubicBezTo>
                  <a:pt x="11686819" y="5866950"/>
                  <a:pt x="11676724" y="5723664"/>
                  <a:pt x="11763258" y="5635988"/>
                </a:cubicBezTo>
                <a:cubicBezTo>
                  <a:pt x="11892094" y="5505226"/>
                  <a:pt x="11871424" y="5422059"/>
                  <a:pt x="11706050" y="5351418"/>
                </a:cubicBezTo>
                <a:cubicBezTo>
                  <a:pt x="11684896" y="5342400"/>
                  <a:pt x="11707491" y="4786287"/>
                  <a:pt x="11697876" y="4763241"/>
                </a:cubicBezTo>
                <a:cubicBezTo>
                  <a:pt x="11713260" y="4731677"/>
                  <a:pt x="11749315" y="4739192"/>
                  <a:pt x="11776236" y="4730675"/>
                </a:cubicBezTo>
                <a:cubicBezTo>
                  <a:pt x="11894018" y="4694603"/>
                  <a:pt x="11897864" y="4694603"/>
                  <a:pt x="11868540" y="4584884"/>
                </a:cubicBezTo>
                <a:cubicBezTo>
                  <a:pt x="11859884" y="4551817"/>
                  <a:pt x="11880076" y="4538289"/>
                  <a:pt x="11898825" y="4517749"/>
                </a:cubicBezTo>
                <a:cubicBezTo>
                  <a:pt x="11969013" y="4441095"/>
                  <a:pt x="11969494" y="4440094"/>
                  <a:pt x="11897864" y="4375464"/>
                </a:cubicBezTo>
                <a:cubicBezTo>
                  <a:pt x="11877192" y="4356928"/>
                  <a:pt x="11863252" y="4336887"/>
                  <a:pt x="11854116" y="4311838"/>
                </a:cubicBezTo>
                <a:cubicBezTo>
                  <a:pt x="11837290" y="4266245"/>
                  <a:pt x="11837771" y="4228169"/>
                  <a:pt x="11901709" y="4203620"/>
                </a:cubicBezTo>
                <a:cubicBezTo>
                  <a:pt x="11946418" y="4186086"/>
                  <a:pt x="11971897" y="4166044"/>
                  <a:pt x="11974782" y="4114442"/>
                </a:cubicBezTo>
                <a:cubicBezTo>
                  <a:pt x="11976706" y="4071355"/>
                  <a:pt x="11981993" y="4043299"/>
                  <a:pt x="11932476" y="4024762"/>
                </a:cubicBezTo>
                <a:cubicBezTo>
                  <a:pt x="11892576" y="4009732"/>
                  <a:pt x="11881038" y="3977668"/>
                  <a:pt x="11885365" y="3939592"/>
                </a:cubicBezTo>
                <a:cubicBezTo>
                  <a:pt x="11895460" y="3846405"/>
                  <a:pt x="11841137" y="3791796"/>
                  <a:pt x="11751719" y="3749211"/>
                </a:cubicBezTo>
                <a:cubicBezTo>
                  <a:pt x="11666628" y="3708629"/>
                  <a:pt x="11592115" y="3654019"/>
                  <a:pt x="11513754" y="3604420"/>
                </a:cubicBezTo>
                <a:cubicBezTo>
                  <a:pt x="11426740" y="3549310"/>
                  <a:pt x="11325786" y="3516243"/>
                  <a:pt x="11220504" y="3488188"/>
                </a:cubicBezTo>
                <a:cubicBezTo>
                  <a:pt x="11239734" y="3448108"/>
                  <a:pt x="11306076" y="3470653"/>
                  <a:pt x="11312805" y="3414541"/>
                </a:cubicBezTo>
                <a:cubicBezTo>
                  <a:pt x="11148394" y="3366945"/>
                  <a:pt x="10991193" y="3295301"/>
                  <a:pt x="10805146" y="3277767"/>
                </a:cubicBezTo>
                <a:cubicBezTo>
                  <a:pt x="10955618" y="3286784"/>
                  <a:pt x="11092147" y="3222154"/>
                  <a:pt x="11234926" y="3203117"/>
                </a:cubicBezTo>
                <a:cubicBezTo>
                  <a:pt x="11248386" y="3171554"/>
                  <a:pt x="11217140" y="3179569"/>
                  <a:pt x="11204640" y="3174060"/>
                </a:cubicBezTo>
                <a:cubicBezTo>
                  <a:pt x="11192140" y="3168047"/>
                  <a:pt x="11176757" y="3166042"/>
                  <a:pt x="11174834" y="3143498"/>
                </a:cubicBezTo>
                <a:cubicBezTo>
                  <a:pt x="11243580" y="3110932"/>
                  <a:pt x="11329632" y="3132475"/>
                  <a:pt x="11400780" y="3099410"/>
                </a:cubicBezTo>
                <a:cubicBezTo>
                  <a:pt x="11384916" y="3051314"/>
                  <a:pt x="11323382" y="3080371"/>
                  <a:pt x="11297902" y="3041793"/>
                </a:cubicBezTo>
                <a:cubicBezTo>
                  <a:pt x="11364246" y="3034780"/>
                  <a:pt x="11425779" y="3031774"/>
                  <a:pt x="11485870" y="3021253"/>
                </a:cubicBezTo>
                <a:cubicBezTo>
                  <a:pt x="11532984" y="3013236"/>
                  <a:pt x="11545964" y="2972154"/>
                  <a:pt x="11513754" y="2944098"/>
                </a:cubicBezTo>
                <a:cubicBezTo>
                  <a:pt x="11484909" y="2919049"/>
                  <a:pt x="11442604" y="2917044"/>
                  <a:pt x="11405107" y="2906523"/>
                </a:cubicBezTo>
                <a:cubicBezTo>
                  <a:pt x="11137817" y="2833377"/>
                  <a:pt x="10857066" y="2809829"/>
                  <a:pt x="10572950" y="2803317"/>
                </a:cubicBezTo>
                <a:cubicBezTo>
                  <a:pt x="10117210" y="2792795"/>
                  <a:pt x="9660028" y="2793297"/>
                  <a:pt x="9205250" y="2778767"/>
                </a:cubicBezTo>
                <a:cubicBezTo>
                  <a:pt x="8996489" y="2772379"/>
                  <a:pt x="8788540" y="2761765"/>
                  <a:pt x="8579578" y="2759181"/>
                </a:cubicBezTo>
                <a:cubicBezTo>
                  <a:pt x="8509922" y="2758320"/>
                  <a:pt x="8440155" y="2758352"/>
                  <a:pt x="8370208" y="2759730"/>
                </a:cubicBezTo>
                <a:cubicBezTo>
                  <a:pt x="8070708" y="2765742"/>
                  <a:pt x="7771690" y="2764238"/>
                  <a:pt x="7470748" y="2819849"/>
                </a:cubicBezTo>
                <a:cubicBezTo>
                  <a:pt x="7316911" y="2848407"/>
                  <a:pt x="7156825" y="2838887"/>
                  <a:pt x="7001547" y="2861432"/>
                </a:cubicBezTo>
                <a:cubicBezTo>
                  <a:pt x="6765024" y="2896002"/>
                  <a:pt x="6528501" y="2936583"/>
                  <a:pt x="6295343" y="2988688"/>
                </a:cubicBezTo>
                <a:cubicBezTo>
                  <a:pt x="6222271" y="3005220"/>
                  <a:pt x="6131892" y="3015241"/>
                  <a:pt x="6075166" y="3078367"/>
                </a:cubicBezTo>
                <a:cubicBezTo>
                  <a:pt x="5985266" y="3038288"/>
                  <a:pt x="5929502" y="3113938"/>
                  <a:pt x="5859314" y="3139490"/>
                </a:cubicBezTo>
                <a:cubicBezTo>
                  <a:pt x="5831912" y="3149510"/>
                  <a:pt x="5795857" y="3163538"/>
                  <a:pt x="5800183" y="3195101"/>
                </a:cubicBezTo>
                <a:cubicBezTo>
                  <a:pt x="5804030" y="3234680"/>
                  <a:pt x="5844410" y="3260231"/>
                  <a:pt x="5882870" y="3252215"/>
                </a:cubicBezTo>
                <a:cubicBezTo>
                  <a:pt x="6002574" y="3227164"/>
                  <a:pt x="6109777" y="3283277"/>
                  <a:pt x="6232848" y="3274760"/>
                </a:cubicBezTo>
                <a:cubicBezTo>
                  <a:pt x="6125643" y="3298808"/>
                  <a:pt x="6018918" y="3323358"/>
                  <a:pt x="5911715" y="3347407"/>
                </a:cubicBezTo>
                <a:cubicBezTo>
                  <a:pt x="6070839" y="3366444"/>
                  <a:pt x="6227559" y="3332376"/>
                  <a:pt x="6384279" y="3312836"/>
                </a:cubicBezTo>
                <a:cubicBezTo>
                  <a:pt x="6434757" y="3306824"/>
                  <a:pt x="6513117" y="3260732"/>
                  <a:pt x="6526097" y="3325362"/>
                </a:cubicBezTo>
                <a:cubicBezTo>
                  <a:pt x="6534750" y="3368448"/>
                  <a:pt x="6450622" y="3371454"/>
                  <a:pt x="6403028" y="3383478"/>
                </a:cubicBezTo>
                <a:cubicBezTo>
                  <a:pt x="6192945" y="3435081"/>
                  <a:pt x="5979497" y="3465141"/>
                  <a:pt x="5767013" y="3500713"/>
                </a:cubicBezTo>
                <a:cubicBezTo>
                  <a:pt x="5746822" y="3504220"/>
                  <a:pt x="5720381" y="3501214"/>
                  <a:pt x="5706920" y="3511233"/>
                </a:cubicBezTo>
                <a:cubicBezTo>
                  <a:pt x="5598272" y="3591895"/>
                  <a:pt x="5460782" y="3618449"/>
                  <a:pt x="5310793" y="3677066"/>
                </a:cubicBezTo>
                <a:cubicBezTo>
                  <a:pt x="5405498" y="3704622"/>
                  <a:pt x="5469435" y="3648007"/>
                  <a:pt x="5548276" y="3660533"/>
                </a:cubicBezTo>
                <a:cubicBezTo>
                  <a:pt x="5467993" y="3721154"/>
                  <a:pt x="5374730" y="3732677"/>
                  <a:pt x="5293005" y="3765743"/>
                </a:cubicBezTo>
                <a:cubicBezTo>
                  <a:pt x="5234355" y="3789291"/>
                  <a:pt x="5016580" y="3862938"/>
                  <a:pt x="4983410" y="3883981"/>
                </a:cubicBezTo>
                <a:cubicBezTo>
                  <a:pt x="4883416" y="3949110"/>
                  <a:pt x="4756501" y="3979672"/>
                  <a:pt x="4674775" y="4068850"/>
                </a:cubicBezTo>
                <a:cubicBezTo>
                  <a:pt x="4617087" y="4131477"/>
                  <a:pt x="4520939" y="4119952"/>
                  <a:pt x="4453155" y="4163539"/>
                </a:cubicBezTo>
                <a:cubicBezTo>
                  <a:pt x="4429119" y="4204622"/>
                  <a:pt x="4475751" y="4215143"/>
                  <a:pt x="4492095" y="4237188"/>
                </a:cubicBezTo>
                <a:cubicBezTo>
                  <a:pt x="4513728" y="4266746"/>
                  <a:pt x="4475269" y="4283280"/>
                  <a:pt x="4464213" y="4318851"/>
                </a:cubicBezTo>
                <a:cubicBezTo>
                  <a:pt x="4591608" y="4278771"/>
                  <a:pt x="4713234" y="4255223"/>
                  <a:pt x="4857456" y="4241696"/>
                </a:cubicBezTo>
                <a:cubicBezTo>
                  <a:pt x="4809862" y="4299311"/>
                  <a:pt x="4752174" y="4274261"/>
                  <a:pt x="4713234" y="4295303"/>
                </a:cubicBezTo>
                <a:cubicBezTo>
                  <a:pt x="4687756" y="4308830"/>
                  <a:pt x="4648816" y="4314843"/>
                  <a:pt x="4656026" y="4348410"/>
                </a:cubicBezTo>
                <a:cubicBezTo>
                  <a:pt x="4661795" y="4374963"/>
                  <a:pt x="4694486" y="4371456"/>
                  <a:pt x="4718523" y="4368951"/>
                </a:cubicBezTo>
                <a:cubicBezTo>
                  <a:pt x="4810825" y="4359433"/>
                  <a:pt x="4900722" y="4356425"/>
                  <a:pt x="4989178" y="4420054"/>
                </a:cubicBezTo>
                <a:cubicBezTo>
                  <a:pt x="4764193" y="4512739"/>
                  <a:pt x="4505557" y="4473661"/>
                  <a:pt x="4304127" y="4609933"/>
                </a:cubicBezTo>
                <a:cubicBezTo>
                  <a:pt x="4332491" y="4652018"/>
                  <a:pt x="4372871" y="4629473"/>
                  <a:pt x="4402677" y="4624463"/>
                </a:cubicBezTo>
                <a:cubicBezTo>
                  <a:pt x="4598338" y="4590394"/>
                  <a:pt x="5297331" y="4651016"/>
                  <a:pt x="5398287" y="4608430"/>
                </a:cubicBezTo>
                <a:cubicBezTo>
                  <a:pt x="5460301" y="4582379"/>
                  <a:pt x="5525682" y="4569853"/>
                  <a:pt x="5592504" y="4585886"/>
                </a:cubicBezTo>
                <a:cubicBezTo>
                  <a:pt x="5656923" y="4601416"/>
                  <a:pt x="5640578" y="4819353"/>
                  <a:pt x="5411266" y="4964142"/>
                </a:cubicBezTo>
                <a:cubicBezTo>
                  <a:pt x="5378575" y="4984684"/>
                  <a:pt x="5524721" y="5014244"/>
                  <a:pt x="5480493" y="5031277"/>
                </a:cubicBezTo>
                <a:cubicBezTo>
                  <a:pt x="5445880" y="5044804"/>
                  <a:pt x="5276179" y="5037289"/>
                  <a:pt x="5233393" y="5047810"/>
                </a:cubicBezTo>
                <a:cubicBezTo>
                  <a:pt x="5216567" y="5052318"/>
                  <a:pt x="4701216" y="5221157"/>
                  <a:pt x="4750251" y="5256728"/>
                </a:cubicBezTo>
                <a:cubicBezTo>
                  <a:pt x="4896877" y="5363441"/>
                  <a:pt x="5388190" y="5558833"/>
                  <a:pt x="4508440" y="5624965"/>
                </a:cubicBezTo>
                <a:cubicBezTo>
                  <a:pt x="4536323" y="5663542"/>
                  <a:pt x="4613241" y="5638994"/>
                  <a:pt x="4602665" y="5706629"/>
                </a:cubicBezTo>
                <a:cubicBezTo>
                  <a:pt x="4485845" y="5743202"/>
                  <a:pt x="4350758" y="5741198"/>
                  <a:pt x="4215189" y="5797811"/>
                </a:cubicBezTo>
                <a:cubicBezTo>
                  <a:pt x="4276245" y="5838893"/>
                  <a:pt x="4346432" y="5813844"/>
                  <a:pt x="4407966" y="5826870"/>
                </a:cubicBezTo>
                <a:cubicBezTo>
                  <a:pt x="4373353" y="5878473"/>
                  <a:pt x="4313741" y="5870457"/>
                  <a:pt x="4265186" y="5881478"/>
                </a:cubicBezTo>
                <a:cubicBezTo>
                  <a:pt x="4220479" y="5892001"/>
                  <a:pt x="4125774" y="5981680"/>
                  <a:pt x="4145964" y="5977170"/>
                </a:cubicBezTo>
                <a:cubicBezTo>
                  <a:pt x="4332971" y="5937091"/>
                  <a:pt x="4522862" y="5948113"/>
                  <a:pt x="4710350" y="5909035"/>
                </a:cubicBezTo>
                <a:cubicBezTo>
                  <a:pt x="4772366" y="5896009"/>
                  <a:pt x="4842554" y="5870958"/>
                  <a:pt x="4870916" y="5949616"/>
                </a:cubicBezTo>
                <a:cubicBezTo>
                  <a:pt x="4879571" y="5972663"/>
                  <a:pt x="4873320" y="5980177"/>
                  <a:pt x="4960333" y="5949115"/>
                </a:cubicBezTo>
                <a:cubicBezTo>
                  <a:pt x="4994466" y="5937091"/>
                  <a:pt x="5039656" y="5924065"/>
                  <a:pt x="5073788" y="5953623"/>
                </a:cubicBezTo>
                <a:cubicBezTo>
                  <a:pt x="5052154" y="5990698"/>
                  <a:pt x="5010331" y="5979675"/>
                  <a:pt x="4979084" y="5990197"/>
                </a:cubicBezTo>
                <a:cubicBezTo>
                  <a:pt x="4896397" y="6017250"/>
                  <a:pt x="5180513" y="6120457"/>
                  <a:pt x="5100228" y="6151519"/>
                </a:cubicBezTo>
                <a:cubicBezTo>
                  <a:pt x="4935817" y="6215148"/>
                  <a:pt x="4832938" y="6196611"/>
                  <a:pt x="4666602" y="6266250"/>
                </a:cubicBezTo>
                <a:cubicBezTo>
                  <a:pt x="4723331" y="6264746"/>
                  <a:pt x="4706024" y="6288795"/>
                  <a:pt x="4762750" y="6288795"/>
                </a:cubicBezTo>
                <a:cubicBezTo>
                  <a:pt x="4788229" y="6288795"/>
                  <a:pt x="4815151" y="6294807"/>
                  <a:pt x="4815151" y="6322363"/>
                </a:cubicBezTo>
                <a:cubicBezTo>
                  <a:pt x="4815151" y="6348414"/>
                  <a:pt x="4516613" y="6491199"/>
                  <a:pt x="4558918" y="6504727"/>
                </a:cubicBezTo>
                <a:cubicBezTo>
                  <a:pt x="4674295" y="6541299"/>
                  <a:pt x="4970431" y="6429075"/>
                  <a:pt x="4899280" y="6480679"/>
                </a:cubicBezTo>
                <a:cubicBezTo>
                  <a:pt x="4791114" y="6559337"/>
                  <a:pt x="4774769" y="6574868"/>
                  <a:pt x="4692563" y="6586391"/>
                </a:cubicBezTo>
                <a:cubicBezTo>
                  <a:pt x="4621894" y="6596411"/>
                  <a:pt x="4373353" y="6816352"/>
                  <a:pt x="4303645" y="6834888"/>
                </a:cubicBezTo>
                <a:cubicBezTo>
                  <a:pt x="4288262" y="6838896"/>
                  <a:pt x="4291687" y="6845065"/>
                  <a:pt x="4307829" y="6852361"/>
                </a:cubicBezTo>
                <a:lnTo>
                  <a:pt x="4323786"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3" name="CaixaDeTexto 2">
            <a:extLst>
              <a:ext uri="{FF2B5EF4-FFF2-40B4-BE49-F238E27FC236}">
                <a16:creationId xmlns:a16="http://schemas.microsoft.com/office/drawing/2014/main" id="{F46C0260-3A03-9292-EB5A-5D4C3194179B}"/>
              </a:ext>
            </a:extLst>
          </p:cNvPr>
          <p:cNvSpPr txBox="1"/>
          <p:nvPr/>
        </p:nvSpPr>
        <p:spPr>
          <a:xfrm>
            <a:off x="5801709" y="4572000"/>
            <a:ext cx="5552089" cy="1647825"/>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600"/>
              <a:t>31 de dezembro, 23h25</a:t>
            </a:r>
          </a:p>
          <a:p>
            <a:pPr indent="-228600">
              <a:lnSpc>
                <a:spcPct val="90000"/>
              </a:lnSpc>
              <a:spcAft>
                <a:spcPts val="600"/>
              </a:spcAft>
              <a:buFont typeface="Arial" panose="020B0604020202020204" pitchFamily="34" charset="0"/>
              <a:buChar char="•"/>
            </a:pPr>
            <a:r>
              <a:rPr lang="en-US" sz="1600"/>
              <a:t>300.000 anos atrás: Surgimento dos humanos modernos</a:t>
            </a:r>
          </a:p>
          <a:p>
            <a:pPr indent="-228600">
              <a:lnSpc>
                <a:spcPct val="90000"/>
              </a:lnSpc>
              <a:spcAft>
                <a:spcPts val="600"/>
              </a:spcAft>
              <a:buFont typeface="Arial" panose="020B0604020202020204" pitchFamily="34" charset="0"/>
              <a:buChar char="•"/>
            </a:pPr>
            <a:endParaRPr lang="en-US" sz="1600"/>
          </a:p>
          <a:p>
            <a:pPr indent="-228600">
              <a:lnSpc>
                <a:spcPct val="90000"/>
              </a:lnSpc>
              <a:spcAft>
                <a:spcPts val="600"/>
              </a:spcAft>
              <a:buFont typeface="Arial" panose="020B0604020202020204" pitchFamily="34" charset="0"/>
              <a:buChar char="•"/>
            </a:pPr>
            <a:r>
              <a:rPr lang="en-US" sz="1600"/>
              <a:t>Os primeiros Homo sapiens surgem na África, marcando a alvorada dos humanos anatomicamente modernos.</a:t>
            </a:r>
          </a:p>
        </p:txBody>
      </p:sp>
    </p:spTree>
    <p:extLst>
      <p:ext uri="{BB962C8B-B14F-4D97-AF65-F5344CB8AC3E}">
        <p14:creationId xmlns:p14="http://schemas.microsoft.com/office/powerpoint/2010/main" val="8703744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FC7A4B5-F473-EDDC-E05F-B83A53EEE489}"/>
            </a:ext>
          </a:extLst>
        </p:cNvPr>
        <p:cNvGrpSpPr/>
        <p:nvPr/>
      </p:nvGrpSpPr>
      <p:grpSpPr>
        <a:xfrm>
          <a:off x="0" y="0"/>
          <a:ext cx="0" cy="0"/>
          <a:chOff x="0" y="0"/>
          <a:chExt cx="0" cy="0"/>
        </a:xfrm>
      </p:grpSpPr>
      <p:sp useBgFill="1">
        <p:nvSpPr>
          <p:cNvPr id="35853" name="Rectangle 35852">
            <a:extLst>
              <a:ext uri="{FF2B5EF4-FFF2-40B4-BE49-F238E27FC236}">
                <a16:creationId xmlns:a16="http://schemas.microsoft.com/office/drawing/2014/main" id="{1CDD8E39-EA14-4679-9655-1BFF5A7B63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848" name="Picture 8" descr="Primeiras migrações humanas – Wikipédia, a enciclopédia livre">
            <a:extLst>
              <a:ext uri="{FF2B5EF4-FFF2-40B4-BE49-F238E27FC236}">
                <a16:creationId xmlns:a16="http://schemas.microsoft.com/office/drawing/2014/main" id="{C4489268-2F1F-C3BC-5E68-CDD473E8DB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9320" b="22704"/>
          <a:stretch/>
        </p:blipFill>
        <p:spPr bwMode="auto">
          <a:xfrm>
            <a:off x="20" y="10"/>
            <a:ext cx="12191980" cy="6857990"/>
          </a:xfrm>
          <a:custGeom>
            <a:avLst/>
            <a:gdLst/>
            <a:ahLst/>
            <a:cxnLst/>
            <a:rect l="l" t="t" r="r" b="b"/>
            <a:pathLst>
              <a:path w="12192000" h="6858000">
                <a:moveTo>
                  <a:pt x="0" y="0"/>
                </a:moveTo>
                <a:lnTo>
                  <a:pt x="12192000" y="0"/>
                </a:lnTo>
                <a:lnTo>
                  <a:pt x="12192000" y="6858000"/>
                </a:lnTo>
                <a:lnTo>
                  <a:pt x="11560655" y="6858000"/>
                </a:lnTo>
                <a:lnTo>
                  <a:pt x="11572884" y="6759738"/>
                </a:lnTo>
                <a:cubicBezTo>
                  <a:pt x="11663744" y="6693104"/>
                  <a:pt x="11749315" y="6619456"/>
                  <a:pt x="11812292" y="6532282"/>
                </a:cubicBezTo>
                <a:cubicBezTo>
                  <a:pt x="11851232" y="6478675"/>
                  <a:pt x="11886807" y="6425068"/>
                  <a:pt x="11956995" y="6386992"/>
                </a:cubicBezTo>
                <a:cubicBezTo>
                  <a:pt x="11918054" y="6334888"/>
                  <a:pt x="11851232" y="6322863"/>
                  <a:pt x="11801234" y="6284788"/>
                </a:cubicBezTo>
                <a:cubicBezTo>
                  <a:pt x="11797390" y="6253224"/>
                  <a:pt x="11876711" y="6262743"/>
                  <a:pt x="11856520" y="6193604"/>
                </a:cubicBezTo>
                <a:cubicBezTo>
                  <a:pt x="11829119" y="6101419"/>
                  <a:pt x="11858923" y="5996209"/>
                  <a:pt x="11722875" y="5956630"/>
                </a:cubicBezTo>
                <a:cubicBezTo>
                  <a:pt x="11686819" y="5866950"/>
                  <a:pt x="11676724" y="5723664"/>
                  <a:pt x="11763258" y="5635988"/>
                </a:cubicBezTo>
                <a:cubicBezTo>
                  <a:pt x="11892094" y="5505226"/>
                  <a:pt x="11871424" y="5422059"/>
                  <a:pt x="11706050" y="5351418"/>
                </a:cubicBezTo>
                <a:cubicBezTo>
                  <a:pt x="11684896" y="5342400"/>
                  <a:pt x="11707491" y="4786287"/>
                  <a:pt x="11697876" y="4763241"/>
                </a:cubicBezTo>
                <a:cubicBezTo>
                  <a:pt x="11713260" y="4731677"/>
                  <a:pt x="11749315" y="4739192"/>
                  <a:pt x="11776236" y="4730675"/>
                </a:cubicBezTo>
                <a:cubicBezTo>
                  <a:pt x="11894018" y="4694603"/>
                  <a:pt x="11897864" y="4694603"/>
                  <a:pt x="11868540" y="4584884"/>
                </a:cubicBezTo>
                <a:cubicBezTo>
                  <a:pt x="11859884" y="4551817"/>
                  <a:pt x="11880076" y="4538289"/>
                  <a:pt x="11898825" y="4517749"/>
                </a:cubicBezTo>
                <a:cubicBezTo>
                  <a:pt x="11969013" y="4441095"/>
                  <a:pt x="11969494" y="4440094"/>
                  <a:pt x="11897864" y="4375464"/>
                </a:cubicBezTo>
                <a:cubicBezTo>
                  <a:pt x="11877192" y="4356928"/>
                  <a:pt x="11863252" y="4336887"/>
                  <a:pt x="11854116" y="4311838"/>
                </a:cubicBezTo>
                <a:cubicBezTo>
                  <a:pt x="11837290" y="4266245"/>
                  <a:pt x="11837771" y="4228169"/>
                  <a:pt x="11901709" y="4203620"/>
                </a:cubicBezTo>
                <a:cubicBezTo>
                  <a:pt x="11946418" y="4186086"/>
                  <a:pt x="11971897" y="4166044"/>
                  <a:pt x="11974782" y="4114442"/>
                </a:cubicBezTo>
                <a:cubicBezTo>
                  <a:pt x="11976706" y="4071355"/>
                  <a:pt x="11981993" y="4043299"/>
                  <a:pt x="11932476" y="4024762"/>
                </a:cubicBezTo>
                <a:cubicBezTo>
                  <a:pt x="11892576" y="4009732"/>
                  <a:pt x="11881038" y="3977668"/>
                  <a:pt x="11885365" y="3939592"/>
                </a:cubicBezTo>
                <a:cubicBezTo>
                  <a:pt x="11895460" y="3846405"/>
                  <a:pt x="11841137" y="3791796"/>
                  <a:pt x="11751719" y="3749211"/>
                </a:cubicBezTo>
                <a:cubicBezTo>
                  <a:pt x="11666628" y="3708629"/>
                  <a:pt x="11592115" y="3654019"/>
                  <a:pt x="11513754" y="3604420"/>
                </a:cubicBezTo>
                <a:cubicBezTo>
                  <a:pt x="11426740" y="3549310"/>
                  <a:pt x="11325786" y="3516243"/>
                  <a:pt x="11220504" y="3488188"/>
                </a:cubicBezTo>
                <a:cubicBezTo>
                  <a:pt x="11239734" y="3448108"/>
                  <a:pt x="11306076" y="3470653"/>
                  <a:pt x="11312805" y="3414541"/>
                </a:cubicBezTo>
                <a:cubicBezTo>
                  <a:pt x="11148394" y="3366945"/>
                  <a:pt x="10991193" y="3295301"/>
                  <a:pt x="10805146" y="3277767"/>
                </a:cubicBezTo>
                <a:cubicBezTo>
                  <a:pt x="10955618" y="3286784"/>
                  <a:pt x="11092147" y="3222154"/>
                  <a:pt x="11234926" y="3203117"/>
                </a:cubicBezTo>
                <a:cubicBezTo>
                  <a:pt x="11248386" y="3171554"/>
                  <a:pt x="11217140" y="3179569"/>
                  <a:pt x="11204640" y="3174060"/>
                </a:cubicBezTo>
                <a:cubicBezTo>
                  <a:pt x="11192140" y="3168047"/>
                  <a:pt x="11176757" y="3166042"/>
                  <a:pt x="11174834" y="3143498"/>
                </a:cubicBezTo>
                <a:cubicBezTo>
                  <a:pt x="11243580" y="3110932"/>
                  <a:pt x="11329632" y="3132475"/>
                  <a:pt x="11400780" y="3099410"/>
                </a:cubicBezTo>
                <a:cubicBezTo>
                  <a:pt x="11384916" y="3051314"/>
                  <a:pt x="11323382" y="3080371"/>
                  <a:pt x="11297902" y="3041793"/>
                </a:cubicBezTo>
                <a:cubicBezTo>
                  <a:pt x="11364246" y="3034780"/>
                  <a:pt x="11425779" y="3031774"/>
                  <a:pt x="11485870" y="3021253"/>
                </a:cubicBezTo>
                <a:cubicBezTo>
                  <a:pt x="11532984" y="3013236"/>
                  <a:pt x="11545964" y="2972154"/>
                  <a:pt x="11513754" y="2944098"/>
                </a:cubicBezTo>
                <a:cubicBezTo>
                  <a:pt x="11484909" y="2919049"/>
                  <a:pt x="11442604" y="2917044"/>
                  <a:pt x="11405107" y="2906523"/>
                </a:cubicBezTo>
                <a:cubicBezTo>
                  <a:pt x="11137817" y="2833377"/>
                  <a:pt x="10857066" y="2809829"/>
                  <a:pt x="10572950" y="2803317"/>
                </a:cubicBezTo>
                <a:cubicBezTo>
                  <a:pt x="10117210" y="2792795"/>
                  <a:pt x="9660028" y="2793297"/>
                  <a:pt x="9205250" y="2778767"/>
                </a:cubicBezTo>
                <a:cubicBezTo>
                  <a:pt x="8996489" y="2772379"/>
                  <a:pt x="8788540" y="2761765"/>
                  <a:pt x="8579578" y="2759181"/>
                </a:cubicBezTo>
                <a:cubicBezTo>
                  <a:pt x="8509922" y="2758320"/>
                  <a:pt x="8440155" y="2758352"/>
                  <a:pt x="8370208" y="2759730"/>
                </a:cubicBezTo>
                <a:cubicBezTo>
                  <a:pt x="8070708" y="2765742"/>
                  <a:pt x="7771690" y="2764238"/>
                  <a:pt x="7470748" y="2819849"/>
                </a:cubicBezTo>
                <a:cubicBezTo>
                  <a:pt x="7316911" y="2848407"/>
                  <a:pt x="7156825" y="2838887"/>
                  <a:pt x="7001547" y="2861432"/>
                </a:cubicBezTo>
                <a:cubicBezTo>
                  <a:pt x="6765024" y="2896002"/>
                  <a:pt x="6528501" y="2936583"/>
                  <a:pt x="6295343" y="2988688"/>
                </a:cubicBezTo>
                <a:cubicBezTo>
                  <a:pt x="6222271" y="3005220"/>
                  <a:pt x="6131892" y="3015241"/>
                  <a:pt x="6075166" y="3078367"/>
                </a:cubicBezTo>
                <a:cubicBezTo>
                  <a:pt x="5985266" y="3038288"/>
                  <a:pt x="5929502" y="3113938"/>
                  <a:pt x="5859314" y="3139490"/>
                </a:cubicBezTo>
                <a:cubicBezTo>
                  <a:pt x="5831912" y="3149510"/>
                  <a:pt x="5795857" y="3163538"/>
                  <a:pt x="5800183" y="3195101"/>
                </a:cubicBezTo>
                <a:cubicBezTo>
                  <a:pt x="5804030" y="3234680"/>
                  <a:pt x="5844410" y="3260231"/>
                  <a:pt x="5882870" y="3252215"/>
                </a:cubicBezTo>
                <a:cubicBezTo>
                  <a:pt x="6002574" y="3227164"/>
                  <a:pt x="6109777" y="3283277"/>
                  <a:pt x="6232848" y="3274760"/>
                </a:cubicBezTo>
                <a:cubicBezTo>
                  <a:pt x="6125643" y="3298808"/>
                  <a:pt x="6018918" y="3323358"/>
                  <a:pt x="5911715" y="3347407"/>
                </a:cubicBezTo>
                <a:cubicBezTo>
                  <a:pt x="6070839" y="3366444"/>
                  <a:pt x="6227559" y="3332376"/>
                  <a:pt x="6384279" y="3312836"/>
                </a:cubicBezTo>
                <a:cubicBezTo>
                  <a:pt x="6434757" y="3306824"/>
                  <a:pt x="6513117" y="3260732"/>
                  <a:pt x="6526097" y="3325362"/>
                </a:cubicBezTo>
                <a:cubicBezTo>
                  <a:pt x="6534750" y="3368448"/>
                  <a:pt x="6450622" y="3371454"/>
                  <a:pt x="6403028" y="3383478"/>
                </a:cubicBezTo>
                <a:cubicBezTo>
                  <a:pt x="6192945" y="3435081"/>
                  <a:pt x="5979497" y="3465141"/>
                  <a:pt x="5767013" y="3500713"/>
                </a:cubicBezTo>
                <a:cubicBezTo>
                  <a:pt x="5746822" y="3504220"/>
                  <a:pt x="5720381" y="3501214"/>
                  <a:pt x="5706920" y="3511233"/>
                </a:cubicBezTo>
                <a:cubicBezTo>
                  <a:pt x="5598272" y="3591895"/>
                  <a:pt x="5460782" y="3618449"/>
                  <a:pt x="5310793" y="3677066"/>
                </a:cubicBezTo>
                <a:cubicBezTo>
                  <a:pt x="5405498" y="3704622"/>
                  <a:pt x="5469435" y="3648007"/>
                  <a:pt x="5548276" y="3660533"/>
                </a:cubicBezTo>
                <a:cubicBezTo>
                  <a:pt x="5467993" y="3721154"/>
                  <a:pt x="5374730" y="3732677"/>
                  <a:pt x="5293005" y="3765743"/>
                </a:cubicBezTo>
                <a:cubicBezTo>
                  <a:pt x="5234355" y="3789291"/>
                  <a:pt x="5016580" y="3862938"/>
                  <a:pt x="4983410" y="3883981"/>
                </a:cubicBezTo>
                <a:cubicBezTo>
                  <a:pt x="4883416" y="3949110"/>
                  <a:pt x="4756501" y="3979672"/>
                  <a:pt x="4674775" y="4068850"/>
                </a:cubicBezTo>
                <a:cubicBezTo>
                  <a:pt x="4617087" y="4131477"/>
                  <a:pt x="4520939" y="4119952"/>
                  <a:pt x="4453155" y="4163539"/>
                </a:cubicBezTo>
                <a:cubicBezTo>
                  <a:pt x="4429119" y="4204622"/>
                  <a:pt x="4475751" y="4215143"/>
                  <a:pt x="4492095" y="4237188"/>
                </a:cubicBezTo>
                <a:cubicBezTo>
                  <a:pt x="4513728" y="4266746"/>
                  <a:pt x="4475269" y="4283280"/>
                  <a:pt x="4464213" y="4318851"/>
                </a:cubicBezTo>
                <a:cubicBezTo>
                  <a:pt x="4591608" y="4278771"/>
                  <a:pt x="4713234" y="4255223"/>
                  <a:pt x="4857456" y="4241696"/>
                </a:cubicBezTo>
                <a:cubicBezTo>
                  <a:pt x="4809862" y="4299311"/>
                  <a:pt x="4752174" y="4274261"/>
                  <a:pt x="4713234" y="4295303"/>
                </a:cubicBezTo>
                <a:cubicBezTo>
                  <a:pt x="4687756" y="4308830"/>
                  <a:pt x="4648816" y="4314843"/>
                  <a:pt x="4656026" y="4348410"/>
                </a:cubicBezTo>
                <a:cubicBezTo>
                  <a:pt x="4661795" y="4374963"/>
                  <a:pt x="4694486" y="4371456"/>
                  <a:pt x="4718523" y="4368951"/>
                </a:cubicBezTo>
                <a:cubicBezTo>
                  <a:pt x="4810825" y="4359433"/>
                  <a:pt x="4900722" y="4356425"/>
                  <a:pt x="4989178" y="4420054"/>
                </a:cubicBezTo>
                <a:cubicBezTo>
                  <a:pt x="4764193" y="4512739"/>
                  <a:pt x="4505557" y="4473661"/>
                  <a:pt x="4304127" y="4609933"/>
                </a:cubicBezTo>
                <a:cubicBezTo>
                  <a:pt x="4332491" y="4652018"/>
                  <a:pt x="4372871" y="4629473"/>
                  <a:pt x="4402677" y="4624463"/>
                </a:cubicBezTo>
                <a:cubicBezTo>
                  <a:pt x="4598338" y="4590394"/>
                  <a:pt x="5297331" y="4651016"/>
                  <a:pt x="5398287" y="4608430"/>
                </a:cubicBezTo>
                <a:cubicBezTo>
                  <a:pt x="5460301" y="4582379"/>
                  <a:pt x="5525682" y="4569853"/>
                  <a:pt x="5592504" y="4585886"/>
                </a:cubicBezTo>
                <a:cubicBezTo>
                  <a:pt x="5656923" y="4601416"/>
                  <a:pt x="5640578" y="4819353"/>
                  <a:pt x="5411266" y="4964142"/>
                </a:cubicBezTo>
                <a:cubicBezTo>
                  <a:pt x="5378575" y="4984684"/>
                  <a:pt x="5524721" y="5014244"/>
                  <a:pt x="5480493" y="5031277"/>
                </a:cubicBezTo>
                <a:cubicBezTo>
                  <a:pt x="5445880" y="5044804"/>
                  <a:pt x="5276179" y="5037289"/>
                  <a:pt x="5233393" y="5047810"/>
                </a:cubicBezTo>
                <a:cubicBezTo>
                  <a:pt x="5216567" y="5052318"/>
                  <a:pt x="4701216" y="5221157"/>
                  <a:pt x="4750251" y="5256728"/>
                </a:cubicBezTo>
                <a:cubicBezTo>
                  <a:pt x="4896877" y="5363441"/>
                  <a:pt x="5388190" y="5558833"/>
                  <a:pt x="4508440" y="5624965"/>
                </a:cubicBezTo>
                <a:cubicBezTo>
                  <a:pt x="4536323" y="5663542"/>
                  <a:pt x="4613241" y="5638994"/>
                  <a:pt x="4602665" y="5706629"/>
                </a:cubicBezTo>
                <a:cubicBezTo>
                  <a:pt x="4485845" y="5743202"/>
                  <a:pt x="4350758" y="5741198"/>
                  <a:pt x="4215189" y="5797811"/>
                </a:cubicBezTo>
                <a:cubicBezTo>
                  <a:pt x="4276245" y="5838893"/>
                  <a:pt x="4346432" y="5813844"/>
                  <a:pt x="4407966" y="5826870"/>
                </a:cubicBezTo>
                <a:cubicBezTo>
                  <a:pt x="4373353" y="5878473"/>
                  <a:pt x="4313741" y="5870457"/>
                  <a:pt x="4265186" y="5881478"/>
                </a:cubicBezTo>
                <a:cubicBezTo>
                  <a:pt x="4220479" y="5892001"/>
                  <a:pt x="4125774" y="5981680"/>
                  <a:pt x="4145964" y="5977170"/>
                </a:cubicBezTo>
                <a:cubicBezTo>
                  <a:pt x="4332971" y="5937091"/>
                  <a:pt x="4522862" y="5948113"/>
                  <a:pt x="4710350" y="5909035"/>
                </a:cubicBezTo>
                <a:cubicBezTo>
                  <a:pt x="4772366" y="5896009"/>
                  <a:pt x="4842554" y="5870958"/>
                  <a:pt x="4870916" y="5949616"/>
                </a:cubicBezTo>
                <a:cubicBezTo>
                  <a:pt x="4879571" y="5972663"/>
                  <a:pt x="4873320" y="5980177"/>
                  <a:pt x="4960333" y="5949115"/>
                </a:cubicBezTo>
                <a:cubicBezTo>
                  <a:pt x="4994466" y="5937091"/>
                  <a:pt x="5039656" y="5924065"/>
                  <a:pt x="5073788" y="5953623"/>
                </a:cubicBezTo>
                <a:cubicBezTo>
                  <a:pt x="5052154" y="5990698"/>
                  <a:pt x="5010331" y="5979675"/>
                  <a:pt x="4979084" y="5990197"/>
                </a:cubicBezTo>
                <a:cubicBezTo>
                  <a:pt x="4896397" y="6017250"/>
                  <a:pt x="5180513" y="6120457"/>
                  <a:pt x="5100228" y="6151519"/>
                </a:cubicBezTo>
                <a:cubicBezTo>
                  <a:pt x="4935817" y="6215148"/>
                  <a:pt x="4832938" y="6196611"/>
                  <a:pt x="4666602" y="6266250"/>
                </a:cubicBezTo>
                <a:cubicBezTo>
                  <a:pt x="4723331" y="6264746"/>
                  <a:pt x="4706024" y="6288795"/>
                  <a:pt x="4762750" y="6288795"/>
                </a:cubicBezTo>
                <a:cubicBezTo>
                  <a:pt x="4788229" y="6288795"/>
                  <a:pt x="4815151" y="6294807"/>
                  <a:pt x="4815151" y="6322363"/>
                </a:cubicBezTo>
                <a:cubicBezTo>
                  <a:pt x="4815151" y="6348414"/>
                  <a:pt x="4516613" y="6491199"/>
                  <a:pt x="4558918" y="6504727"/>
                </a:cubicBezTo>
                <a:cubicBezTo>
                  <a:pt x="4674295" y="6541299"/>
                  <a:pt x="4970431" y="6429075"/>
                  <a:pt x="4899280" y="6480679"/>
                </a:cubicBezTo>
                <a:cubicBezTo>
                  <a:pt x="4791114" y="6559337"/>
                  <a:pt x="4774769" y="6574868"/>
                  <a:pt x="4692563" y="6586391"/>
                </a:cubicBezTo>
                <a:cubicBezTo>
                  <a:pt x="4621894" y="6596411"/>
                  <a:pt x="4373353" y="6816352"/>
                  <a:pt x="4303645" y="6834888"/>
                </a:cubicBezTo>
                <a:cubicBezTo>
                  <a:pt x="4288262" y="6838896"/>
                  <a:pt x="4291687" y="6845065"/>
                  <a:pt x="4307829" y="6852361"/>
                </a:cubicBezTo>
                <a:lnTo>
                  <a:pt x="4323786"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3" name="CaixaDeTexto 2">
            <a:extLst>
              <a:ext uri="{FF2B5EF4-FFF2-40B4-BE49-F238E27FC236}">
                <a16:creationId xmlns:a16="http://schemas.microsoft.com/office/drawing/2014/main" id="{0E5D9348-999A-D68B-7965-9DABEAFAE17E}"/>
              </a:ext>
            </a:extLst>
          </p:cNvPr>
          <p:cNvSpPr txBox="1"/>
          <p:nvPr/>
        </p:nvSpPr>
        <p:spPr>
          <a:xfrm>
            <a:off x="5801709" y="4572000"/>
            <a:ext cx="5552089" cy="1647825"/>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000"/>
              <a:t>Os últimos dez minutos</a:t>
            </a:r>
          </a:p>
          <a:p>
            <a:pPr indent="-228600">
              <a:lnSpc>
                <a:spcPct val="90000"/>
              </a:lnSpc>
              <a:spcAft>
                <a:spcPts val="600"/>
              </a:spcAft>
              <a:buFont typeface="Arial" panose="020B0604020202020204" pitchFamily="34" charset="0"/>
              <a:buChar char="•"/>
            </a:pPr>
            <a:r>
              <a:rPr lang="en-US" sz="1000"/>
              <a:t>Estamos quase à meia-noite, e praticamente toda a história da Humanidade pode ser condensada nos últimos dez minutos do ano.</a:t>
            </a:r>
          </a:p>
          <a:p>
            <a:pPr indent="-228600">
              <a:lnSpc>
                <a:spcPct val="90000"/>
              </a:lnSpc>
              <a:spcAft>
                <a:spcPts val="600"/>
              </a:spcAft>
              <a:buFont typeface="Arial" panose="020B0604020202020204" pitchFamily="34" charset="0"/>
              <a:buChar char="•"/>
            </a:pPr>
            <a:endParaRPr lang="en-US" sz="1000"/>
          </a:p>
          <a:p>
            <a:pPr indent="-228600">
              <a:lnSpc>
                <a:spcPct val="90000"/>
              </a:lnSpc>
              <a:spcAft>
                <a:spcPts val="600"/>
              </a:spcAft>
              <a:buFont typeface="Arial" panose="020B0604020202020204" pitchFamily="34" charset="0"/>
              <a:buChar char="•"/>
            </a:pPr>
            <a:r>
              <a:rPr lang="en-US" sz="1000"/>
              <a:t>23:50</a:t>
            </a:r>
          </a:p>
          <a:p>
            <a:pPr indent="-228600">
              <a:lnSpc>
                <a:spcPct val="90000"/>
              </a:lnSpc>
              <a:spcAft>
                <a:spcPts val="600"/>
              </a:spcAft>
              <a:buFont typeface="Arial" panose="020B0604020202020204" pitchFamily="34" charset="0"/>
              <a:buChar char="•"/>
            </a:pPr>
            <a:r>
              <a:rPr lang="en-US" sz="1000"/>
              <a:t>Cerca de 86.377 anos atrás: os Homo sapiens migram da África para a Eurásia</a:t>
            </a:r>
          </a:p>
          <a:p>
            <a:pPr indent="-228600">
              <a:lnSpc>
                <a:spcPct val="90000"/>
              </a:lnSpc>
              <a:spcAft>
                <a:spcPts val="600"/>
              </a:spcAft>
              <a:buFont typeface="Arial" panose="020B0604020202020204" pitchFamily="34" charset="0"/>
              <a:buChar char="•"/>
            </a:pPr>
            <a:endParaRPr lang="en-US" sz="1000"/>
          </a:p>
          <a:p>
            <a:pPr indent="-228600">
              <a:lnSpc>
                <a:spcPct val="90000"/>
              </a:lnSpc>
              <a:spcAft>
                <a:spcPts val="600"/>
              </a:spcAft>
              <a:buFont typeface="Arial" panose="020B0604020202020204" pitchFamily="34" charset="0"/>
              <a:buChar char="•"/>
            </a:pPr>
            <a:r>
              <a:rPr lang="en-US" sz="1000"/>
              <a:t>Dá-se início a uma significativa colonização global pelos humanos modernos.</a:t>
            </a:r>
          </a:p>
        </p:txBody>
      </p:sp>
      <p:sp>
        <p:nvSpPr>
          <p:cNvPr id="4" name="AutoShape 4" descr="História – O surgimento da espécie humana – Conexão Escola SME">
            <a:extLst>
              <a:ext uri="{FF2B5EF4-FFF2-40B4-BE49-F238E27FC236}">
                <a16:creationId xmlns:a16="http://schemas.microsoft.com/office/drawing/2014/main" id="{58D8E18A-45C7-2D72-F1FA-BB44D2220E6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Tree>
    <p:extLst>
      <p:ext uri="{BB962C8B-B14F-4D97-AF65-F5344CB8AC3E}">
        <p14:creationId xmlns:p14="http://schemas.microsoft.com/office/powerpoint/2010/main" val="26454890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9E33480-3739-D04C-2E64-88227D5ABBEC}"/>
            </a:ext>
          </a:extLst>
        </p:cNvPr>
        <p:cNvGrpSpPr/>
        <p:nvPr/>
      </p:nvGrpSpPr>
      <p:grpSpPr>
        <a:xfrm>
          <a:off x="0" y="0"/>
          <a:ext cx="0" cy="0"/>
          <a:chOff x="0" y="0"/>
          <a:chExt cx="0" cy="0"/>
        </a:xfrm>
      </p:grpSpPr>
      <p:sp useBgFill="1">
        <p:nvSpPr>
          <p:cNvPr id="36871" name="Rectangle 36870">
            <a:extLst>
              <a:ext uri="{FF2B5EF4-FFF2-40B4-BE49-F238E27FC236}">
                <a16:creationId xmlns:a16="http://schemas.microsoft.com/office/drawing/2014/main" id="{1CDD8E39-EA14-4679-9655-1BFF5A7B63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6866" name="Picture 2" descr="A invenção da expressão simbólica pelos Primeiros Artistas">
            <a:extLst>
              <a:ext uri="{FF2B5EF4-FFF2-40B4-BE49-F238E27FC236}">
                <a16:creationId xmlns:a16="http://schemas.microsoft.com/office/drawing/2014/main" id="{C09B1078-C3C4-3651-AE5D-FF1B6CEC29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7865" b="7865"/>
          <a:stretch/>
        </p:blipFill>
        <p:spPr bwMode="auto">
          <a:xfrm>
            <a:off x="20" y="10"/>
            <a:ext cx="12191980" cy="6857990"/>
          </a:xfrm>
          <a:custGeom>
            <a:avLst/>
            <a:gdLst/>
            <a:ahLst/>
            <a:cxnLst/>
            <a:rect l="l" t="t" r="r" b="b"/>
            <a:pathLst>
              <a:path w="12192000" h="6858000">
                <a:moveTo>
                  <a:pt x="0" y="0"/>
                </a:moveTo>
                <a:lnTo>
                  <a:pt x="12192000" y="0"/>
                </a:lnTo>
                <a:lnTo>
                  <a:pt x="12192000" y="6858000"/>
                </a:lnTo>
                <a:lnTo>
                  <a:pt x="11560655" y="6858000"/>
                </a:lnTo>
                <a:lnTo>
                  <a:pt x="11572884" y="6759738"/>
                </a:lnTo>
                <a:cubicBezTo>
                  <a:pt x="11663744" y="6693104"/>
                  <a:pt x="11749315" y="6619456"/>
                  <a:pt x="11812292" y="6532282"/>
                </a:cubicBezTo>
                <a:cubicBezTo>
                  <a:pt x="11851232" y="6478675"/>
                  <a:pt x="11886807" y="6425068"/>
                  <a:pt x="11956995" y="6386992"/>
                </a:cubicBezTo>
                <a:cubicBezTo>
                  <a:pt x="11918054" y="6334888"/>
                  <a:pt x="11851232" y="6322863"/>
                  <a:pt x="11801234" y="6284788"/>
                </a:cubicBezTo>
                <a:cubicBezTo>
                  <a:pt x="11797390" y="6253224"/>
                  <a:pt x="11876711" y="6262743"/>
                  <a:pt x="11856520" y="6193604"/>
                </a:cubicBezTo>
                <a:cubicBezTo>
                  <a:pt x="11829119" y="6101419"/>
                  <a:pt x="11858923" y="5996209"/>
                  <a:pt x="11722875" y="5956630"/>
                </a:cubicBezTo>
                <a:cubicBezTo>
                  <a:pt x="11686819" y="5866950"/>
                  <a:pt x="11676724" y="5723664"/>
                  <a:pt x="11763258" y="5635988"/>
                </a:cubicBezTo>
                <a:cubicBezTo>
                  <a:pt x="11892094" y="5505226"/>
                  <a:pt x="11871424" y="5422059"/>
                  <a:pt x="11706050" y="5351418"/>
                </a:cubicBezTo>
                <a:cubicBezTo>
                  <a:pt x="11684896" y="5342400"/>
                  <a:pt x="11707491" y="4786287"/>
                  <a:pt x="11697876" y="4763241"/>
                </a:cubicBezTo>
                <a:cubicBezTo>
                  <a:pt x="11713260" y="4731677"/>
                  <a:pt x="11749315" y="4739192"/>
                  <a:pt x="11776236" y="4730675"/>
                </a:cubicBezTo>
                <a:cubicBezTo>
                  <a:pt x="11894018" y="4694603"/>
                  <a:pt x="11897864" y="4694603"/>
                  <a:pt x="11868540" y="4584884"/>
                </a:cubicBezTo>
                <a:cubicBezTo>
                  <a:pt x="11859884" y="4551817"/>
                  <a:pt x="11880076" y="4538289"/>
                  <a:pt x="11898825" y="4517749"/>
                </a:cubicBezTo>
                <a:cubicBezTo>
                  <a:pt x="11969013" y="4441095"/>
                  <a:pt x="11969494" y="4440094"/>
                  <a:pt x="11897864" y="4375464"/>
                </a:cubicBezTo>
                <a:cubicBezTo>
                  <a:pt x="11877192" y="4356928"/>
                  <a:pt x="11863252" y="4336887"/>
                  <a:pt x="11854116" y="4311838"/>
                </a:cubicBezTo>
                <a:cubicBezTo>
                  <a:pt x="11837290" y="4266245"/>
                  <a:pt x="11837771" y="4228169"/>
                  <a:pt x="11901709" y="4203620"/>
                </a:cubicBezTo>
                <a:cubicBezTo>
                  <a:pt x="11946418" y="4186086"/>
                  <a:pt x="11971897" y="4166044"/>
                  <a:pt x="11974782" y="4114442"/>
                </a:cubicBezTo>
                <a:cubicBezTo>
                  <a:pt x="11976706" y="4071355"/>
                  <a:pt x="11981993" y="4043299"/>
                  <a:pt x="11932476" y="4024762"/>
                </a:cubicBezTo>
                <a:cubicBezTo>
                  <a:pt x="11892576" y="4009732"/>
                  <a:pt x="11881038" y="3977668"/>
                  <a:pt x="11885365" y="3939592"/>
                </a:cubicBezTo>
                <a:cubicBezTo>
                  <a:pt x="11895460" y="3846405"/>
                  <a:pt x="11841137" y="3791796"/>
                  <a:pt x="11751719" y="3749211"/>
                </a:cubicBezTo>
                <a:cubicBezTo>
                  <a:pt x="11666628" y="3708629"/>
                  <a:pt x="11592115" y="3654019"/>
                  <a:pt x="11513754" y="3604420"/>
                </a:cubicBezTo>
                <a:cubicBezTo>
                  <a:pt x="11426740" y="3549310"/>
                  <a:pt x="11325786" y="3516243"/>
                  <a:pt x="11220504" y="3488188"/>
                </a:cubicBezTo>
                <a:cubicBezTo>
                  <a:pt x="11239734" y="3448108"/>
                  <a:pt x="11306076" y="3470653"/>
                  <a:pt x="11312805" y="3414541"/>
                </a:cubicBezTo>
                <a:cubicBezTo>
                  <a:pt x="11148394" y="3366945"/>
                  <a:pt x="10991193" y="3295301"/>
                  <a:pt x="10805146" y="3277767"/>
                </a:cubicBezTo>
                <a:cubicBezTo>
                  <a:pt x="10955618" y="3286784"/>
                  <a:pt x="11092147" y="3222154"/>
                  <a:pt x="11234926" y="3203117"/>
                </a:cubicBezTo>
                <a:cubicBezTo>
                  <a:pt x="11248386" y="3171554"/>
                  <a:pt x="11217140" y="3179569"/>
                  <a:pt x="11204640" y="3174060"/>
                </a:cubicBezTo>
                <a:cubicBezTo>
                  <a:pt x="11192140" y="3168047"/>
                  <a:pt x="11176757" y="3166042"/>
                  <a:pt x="11174834" y="3143498"/>
                </a:cubicBezTo>
                <a:cubicBezTo>
                  <a:pt x="11243580" y="3110932"/>
                  <a:pt x="11329632" y="3132475"/>
                  <a:pt x="11400780" y="3099410"/>
                </a:cubicBezTo>
                <a:cubicBezTo>
                  <a:pt x="11384916" y="3051314"/>
                  <a:pt x="11323382" y="3080371"/>
                  <a:pt x="11297902" y="3041793"/>
                </a:cubicBezTo>
                <a:cubicBezTo>
                  <a:pt x="11364246" y="3034780"/>
                  <a:pt x="11425779" y="3031774"/>
                  <a:pt x="11485870" y="3021253"/>
                </a:cubicBezTo>
                <a:cubicBezTo>
                  <a:pt x="11532984" y="3013236"/>
                  <a:pt x="11545964" y="2972154"/>
                  <a:pt x="11513754" y="2944098"/>
                </a:cubicBezTo>
                <a:cubicBezTo>
                  <a:pt x="11484909" y="2919049"/>
                  <a:pt x="11442604" y="2917044"/>
                  <a:pt x="11405107" y="2906523"/>
                </a:cubicBezTo>
                <a:cubicBezTo>
                  <a:pt x="11137817" y="2833377"/>
                  <a:pt x="10857066" y="2809829"/>
                  <a:pt x="10572950" y="2803317"/>
                </a:cubicBezTo>
                <a:cubicBezTo>
                  <a:pt x="10117210" y="2792795"/>
                  <a:pt x="9660028" y="2793297"/>
                  <a:pt x="9205250" y="2778767"/>
                </a:cubicBezTo>
                <a:cubicBezTo>
                  <a:pt x="8996489" y="2772379"/>
                  <a:pt x="8788540" y="2761765"/>
                  <a:pt x="8579578" y="2759181"/>
                </a:cubicBezTo>
                <a:cubicBezTo>
                  <a:pt x="8509922" y="2758320"/>
                  <a:pt x="8440155" y="2758352"/>
                  <a:pt x="8370208" y="2759730"/>
                </a:cubicBezTo>
                <a:cubicBezTo>
                  <a:pt x="8070708" y="2765742"/>
                  <a:pt x="7771690" y="2764238"/>
                  <a:pt x="7470748" y="2819849"/>
                </a:cubicBezTo>
                <a:cubicBezTo>
                  <a:pt x="7316911" y="2848407"/>
                  <a:pt x="7156825" y="2838887"/>
                  <a:pt x="7001547" y="2861432"/>
                </a:cubicBezTo>
                <a:cubicBezTo>
                  <a:pt x="6765024" y="2896002"/>
                  <a:pt x="6528501" y="2936583"/>
                  <a:pt x="6295343" y="2988688"/>
                </a:cubicBezTo>
                <a:cubicBezTo>
                  <a:pt x="6222271" y="3005220"/>
                  <a:pt x="6131892" y="3015241"/>
                  <a:pt x="6075166" y="3078367"/>
                </a:cubicBezTo>
                <a:cubicBezTo>
                  <a:pt x="5985266" y="3038288"/>
                  <a:pt x="5929502" y="3113938"/>
                  <a:pt x="5859314" y="3139490"/>
                </a:cubicBezTo>
                <a:cubicBezTo>
                  <a:pt x="5831912" y="3149510"/>
                  <a:pt x="5795857" y="3163538"/>
                  <a:pt x="5800183" y="3195101"/>
                </a:cubicBezTo>
                <a:cubicBezTo>
                  <a:pt x="5804030" y="3234680"/>
                  <a:pt x="5844410" y="3260231"/>
                  <a:pt x="5882870" y="3252215"/>
                </a:cubicBezTo>
                <a:cubicBezTo>
                  <a:pt x="6002574" y="3227164"/>
                  <a:pt x="6109777" y="3283277"/>
                  <a:pt x="6232848" y="3274760"/>
                </a:cubicBezTo>
                <a:cubicBezTo>
                  <a:pt x="6125643" y="3298808"/>
                  <a:pt x="6018918" y="3323358"/>
                  <a:pt x="5911715" y="3347407"/>
                </a:cubicBezTo>
                <a:cubicBezTo>
                  <a:pt x="6070839" y="3366444"/>
                  <a:pt x="6227559" y="3332376"/>
                  <a:pt x="6384279" y="3312836"/>
                </a:cubicBezTo>
                <a:cubicBezTo>
                  <a:pt x="6434757" y="3306824"/>
                  <a:pt x="6513117" y="3260732"/>
                  <a:pt x="6526097" y="3325362"/>
                </a:cubicBezTo>
                <a:cubicBezTo>
                  <a:pt x="6534750" y="3368448"/>
                  <a:pt x="6450622" y="3371454"/>
                  <a:pt x="6403028" y="3383478"/>
                </a:cubicBezTo>
                <a:cubicBezTo>
                  <a:pt x="6192945" y="3435081"/>
                  <a:pt x="5979497" y="3465141"/>
                  <a:pt x="5767013" y="3500713"/>
                </a:cubicBezTo>
                <a:cubicBezTo>
                  <a:pt x="5746822" y="3504220"/>
                  <a:pt x="5720381" y="3501214"/>
                  <a:pt x="5706920" y="3511233"/>
                </a:cubicBezTo>
                <a:cubicBezTo>
                  <a:pt x="5598272" y="3591895"/>
                  <a:pt x="5460782" y="3618449"/>
                  <a:pt x="5310793" y="3677066"/>
                </a:cubicBezTo>
                <a:cubicBezTo>
                  <a:pt x="5405498" y="3704622"/>
                  <a:pt x="5469435" y="3648007"/>
                  <a:pt x="5548276" y="3660533"/>
                </a:cubicBezTo>
                <a:cubicBezTo>
                  <a:pt x="5467993" y="3721154"/>
                  <a:pt x="5374730" y="3732677"/>
                  <a:pt x="5293005" y="3765743"/>
                </a:cubicBezTo>
                <a:cubicBezTo>
                  <a:pt x="5234355" y="3789291"/>
                  <a:pt x="5016580" y="3862938"/>
                  <a:pt x="4983410" y="3883981"/>
                </a:cubicBezTo>
                <a:cubicBezTo>
                  <a:pt x="4883416" y="3949110"/>
                  <a:pt x="4756501" y="3979672"/>
                  <a:pt x="4674775" y="4068850"/>
                </a:cubicBezTo>
                <a:cubicBezTo>
                  <a:pt x="4617087" y="4131477"/>
                  <a:pt x="4520939" y="4119952"/>
                  <a:pt x="4453155" y="4163539"/>
                </a:cubicBezTo>
                <a:cubicBezTo>
                  <a:pt x="4429119" y="4204622"/>
                  <a:pt x="4475751" y="4215143"/>
                  <a:pt x="4492095" y="4237188"/>
                </a:cubicBezTo>
                <a:cubicBezTo>
                  <a:pt x="4513728" y="4266746"/>
                  <a:pt x="4475269" y="4283280"/>
                  <a:pt x="4464213" y="4318851"/>
                </a:cubicBezTo>
                <a:cubicBezTo>
                  <a:pt x="4591608" y="4278771"/>
                  <a:pt x="4713234" y="4255223"/>
                  <a:pt x="4857456" y="4241696"/>
                </a:cubicBezTo>
                <a:cubicBezTo>
                  <a:pt x="4809862" y="4299311"/>
                  <a:pt x="4752174" y="4274261"/>
                  <a:pt x="4713234" y="4295303"/>
                </a:cubicBezTo>
                <a:cubicBezTo>
                  <a:pt x="4687756" y="4308830"/>
                  <a:pt x="4648816" y="4314843"/>
                  <a:pt x="4656026" y="4348410"/>
                </a:cubicBezTo>
                <a:cubicBezTo>
                  <a:pt x="4661795" y="4374963"/>
                  <a:pt x="4694486" y="4371456"/>
                  <a:pt x="4718523" y="4368951"/>
                </a:cubicBezTo>
                <a:cubicBezTo>
                  <a:pt x="4810825" y="4359433"/>
                  <a:pt x="4900722" y="4356425"/>
                  <a:pt x="4989178" y="4420054"/>
                </a:cubicBezTo>
                <a:cubicBezTo>
                  <a:pt x="4764193" y="4512739"/>
                  <a:pt x="4505557" y="4473661"/>
                  <a:pt x="4304127" y="4609933"/>
                </a:cubicBezTo>
                <a:cubicBezTo>
                  <a:pt x="4332491" y="4652018"/>
                  <a:pt x="4372871" y="4629473"/>
                  <a:pt x="4402677" y="4624463"/>
                </a:cubicBezTo>
                <a:cubicBezTo>
                  <a:pt x="4598338" y="4590394"/>
                  <a:pt x="5297331" y="4651016"/>
                  <a:pt x="5398287" y="4608430"/>
                </a:cubicBezTo>
                <a:cubicBezTo>
                  <a:pt x="5460301" y="4582379"/>
                  <a:pt x="5525682" y="4569853"/>
                  <a:pt x="5592504" y="4585886"/>
                </a:cubicBezTo>
                <a:cubicBezTo>
                  <a:pt x="5656923" y="4601416"/>
                  <a:pt x="5640578" y="4819353"/>
                  <a:pt x="5411266" y="4964142"/>
                </a:cubicBezTo>
                <a:cubicBezTo>
                  <a:pt x="5378575" y="4984684"/>
                  <a:pt x="5524721" y="5014244"/>
                  <a:pt x="5480493" y="5031277"/>
                </a:cubicBezTo>
                <a:cubicBezTo>
                  <a:pt x="5445880" y="5044804"/>
                  <a:pt x="5276179" y="5037289"/>
                  <a:pt x="5233393" y="5047810"/>
                </a:cubicBezTo>
                <a:cubicBezTo>
                  <a:pt x="5216567" y="5052318"/>
                  <a:pt x="4701216" y="5221157"/>
                  <a:pt x="4750251" y="5256728"/>
                </a:cubicBezTo>
                <a:cubicBezTo>
                  <a:pt x="4896877" y="5363441"/>
                  <a:pt x="5388190" y="5558833"/>
                  <a:pt x="4508440" y="5624965"/>
                </a:cubicBezTo>
                <a:cubicBezTo>
                  <a:pt x="4536323" y="5663542"/>
                  <a:pt x="4613241" y="5638994"/>
                  <a:pt x="4602665" y="5706629"/>
                </a:cubicBezTo>
                <a:cubicBezTo>
                  <a:pt x="4485845" y="5743202"/>
                  <a:pt x="4350758" y="5741198"/>
                  <a:pt x="4215189" y="5797811"/>
                </a:cubicBezTo>
                <a:cubicBezTo>
                  <a:pt x="4276245" y="5838893"/>
                  <a:pt x="4346432" y="5813844"/>
                  <a:pt x="4407966" y="5826870"/>
                </a:cubicBezTo>
                <a:cubicBezTo>
                  <a:pt x="4373353" y="5878473"/>
                  <a:pt x="4313741" y="5870457"/>
                  <a:pt x="4265186" y="5881478"/>
                </a:cubicBezTo>
                <a:cubicBezTo>
                  <a:pt x="4220479" y="5892001"/>
                  <a:pt x="4125774" y="5981680"/>
                  <a:pt x="4145964" y="5977170"/>
                </a:cubicBezTo>
                <a:cubicBezTo>
                  <a:pt x="4332971" y="5937091"/>
                  <a:pt x="4522862" y="5948113"/>
                  <a:pt x="4710350" y="5909035"/>
                </a:cubicBezTo>
                <a:cubicBezTo>
                  <a:pt x="4772366" y="5896009"/>
                  <a:pt x="4842554" y="5870958"/>
                  <a:pt x="4870916" y="5949616"/>
                </a:cubicBezTo>
                <a:cubicBezTo>
                  <a:pt x="4879571" y="5972663"/>
                  <a:pt x="4873320" y="5980177"/>
                  <a:pt x="4960333" y="5949115"/>
                </a:cubicBezTo>
                <a:cubicBezTo>
                  <a:pt x="4994466" y="5937091"/>
                  <a:pt x="5039656" y="5924065"/>
                  <a:pt x="5073788" y="5953623"/>
                </a:cubicBezTo>
                <a:cubicBezTo>
                  <a:pt x="5052154" y="5990698"/>
                  <a:pt x="5010331" y="5979675"/>
                  <a:pt x="4979084" y="5990197"/>
                </a:cubicBezTo>
                <a:cubicBezTo>
                  <a:pt x="4896397" y="6017250"/>
                  <a:pt x="5180513" y="6120457"/>
                  <a:pt x="5100228" y="6151519"/>
                </a:cubicBezTo>
                <a:cubicBezTo>
                  <a:pt x="4935817" y="6215148"/>
                  <a:pt x="4832938" y="6196611"/>
                  <a:pt x="4666602" y="6266250"/>
                </a:cubicBezTo>
                <a:cubicBezTo>
                  <a:pt x="4723331" y="6264746"/>
                  <a:pt x="4706024" y="6288795"/>
                  <a:pt x="4762750" y="6288795"/>
                </a:cubicBezTo>
                <a:cubicBezTo>
                  <a:pt x="4788229" y="6288795"/>
                  <a:pt x="4815151" y="6294807"/>
                  <a:pt x="4815151" y="6322363"/>
                </a:cubicBezTo>
                <a:cubicBezTo>
                  <a:pt x="4815151" y="6348414"/>
                  <a:pt x="4516613" y="6491199"/>
                  <a:pt x="4558918" y="6504727"/>
                </a:cubicBezTo>
                <a:cubicBezTo>
                  <a:pt x="4674295" y="6541299"/>
                  <a:pt x="4970431" y="6429075"/>
                  <a:pt x="4899280" y="6480679"/>
                </a:cubicBezTo>
                <a:cubicBezTo>
                  <a:pt x="4791114" y="6559337"/>
                  <a:pt x="4774769" y="6574868"/>
                  <a:pt x="4692563" y="6586391"/>
                </a:cubicBezTo>
                <a:cubicBezTo>
                  <a:pt x="4621894" y="6596411"/>
                  <a:pt x="4373353" y="6816352"/>
                  <a:pt x="4303645" y="6834888"/>
                </a:cubicBezTo>
                <a:cubicBezTo>
                  <a:pt x="4288262" y="6838896"/>
                  <a:pt x="4291687" y="6845065"/>
                  <a:pt x="4307829" y="6852361"/>
                </a:cubicBezTo>
                <a:lnTo>
                  <a:pt x="4323786"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3" name="CaixaDeTexto 2">
            <a:extLst>
              <a:ext uri="{FF2B5EF4-FFF2-40B4-BE49-F238E27FC236}">
                <a16:creationId xmlns:a16="http://schemas.microsoft.com/office/drawing/2014/main" id="{C343E759-E070-2D4C-9631-7BABB01B0C2A}"/>
              </a:ext>
            </a:extLst>
          </p:cNvPr>
          <p:cNvSpPr txBox="1"/>
          <p:nvPr/>
        </p:nvSpPr>
        <p:spPr>
          <a:xfrm>
            <a:off x="5801709" y="4572000"/>
            <a:ext cx="5552089" cy="1647825"/>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300"/>
              <a:t>23:51</a:t>
            </a:r>
          </a:p>
          <a:p>
            <a:pPr indent="-228600">
              <a:lnSpc>
                <a:spcPct val="90000"/>
              </a:lnSpc>
              <a:spcAft>
                <a:spcPts val="600"/>
              </a:spcAft>
              <a:buFont typeface="Arial" panose="020B0604020202020204" pitchFamily="34" charset="0"/>
              <a:buChar char="•"/>
            </a:pPr>
            <a:r>
              <a:rPr lang="en-US" sz="1300"/>
              <a:t>Cerca de 77.740 anos atrás: A primeira arte simbólica</a:t>
            </a:r>
          </a:p>
          <a:p>
            <a:pPr indent="-228600">
              <a:lnSpc>
                <a:spcPct val="90000"/>
              </a:lnSpc>
              <a:spcAft>
                <a:spcPts val="600"/>
              </a:spcAft>
              <a:buFont typeface="Arial" panose="020B0604020202020204" pitchFamily="34" charset="0"/>
              <a:buChar char="•"/>
            </a:pPr>
            <a:endParaRPr lang="en-US" sz="1300"/>
          </a:p>
          <a:p>
            <a:pPr indent="-228600">
              <a:lnSpc>
                <a:spcPct val="90000"/>
              </a:lnSpc>
              <a:spcAft>
                <a:spcPts val="600"/>
              </a:spcAft>
              <a:buFont typeface="Arial" panose="020B0604020202020204" pitchFamily="34" charset="0"/>
              <a:buChar char="•"/>
            </a:pPr>
            <a:r>
              <a:rPr lang="en-US" sz="1300"/>
              <a:t>Gravações em ocre encontradas na Caverna de Blombos, na África do Sul, são consideradas uma das primeiras manifestações de arte simbólica criadas por humanos, indicando avanços na cognição e sofisticação cultural.</a:t>
            </a:r>
          </a:p>
        </p:txBody>
      </p:sp>
    </p:spTree>
    <p:extLst>
      <p:ext uri="{BB962C8B-B14F-4D97-AF65-F5344CB8AC3E}">
        <p14:creationId xmlns:p14="http://schemas.microsoft.com/office/powerpoint/2010/main" val="42791498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76F84E2-79BE-03EB-0A50-3A8AD98373DF}"/>
            </a:ext>
          </a:extLst>
        </p:cNvPr>
        <p:cNvGrpSpPr/>
        <p:nvPr/>
      </p:nvGrpSpPr>
      <p:grpSpPr>
        <a:xfrm>
          <a:off x="0" y="0"/>
          <a:ext cx="0" cy="0"/>
          <a:chOff x="0" y="0"/>
          <a:chExt cx="0" cy="0"/>
        </a:xfrm>
      </p:grpSpPr>
      <p:sp useBgFill="1">
        <p:nvSpPr>
          <p:cNvPr id="37899" name="Rectangle 37898">
            <a:extLst>
              <a:ext uri="{FF2B5EF4-FFF2-40B4-BE49-F238E27FC236}">
                <a16:creationId xmlns:a16="http://schemas.microsoft.com/office/drawing/2014/main" id="{1CDD8E39-EA14-4679-9655-1BFF5A7B63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894" name="Picture 6" descr="Surpresas da pré-história: o clima extremo mudou o nosso passado">
            <a:extLst>
              <a:ext uri="{FF2B5EF4-FFF2-40B4-BE49-F238E27FC236}">
                <a16:creationId xmlns:a16="http://schemas.microsoft.com/office/drawing/2014/main" id="{B989FAB8-E15F-7EBB-720F-26DAADB9F1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6392" b="5484"/>
          <a:stretch/>
        </p:blipFill>
        <p:spPr bwMode="auto">
          <a:xfrm>
            <a:off x="20" y="10"/>
            <a:ext cx="12191980" cy="6857990"/>
          </a:xfrm>
          <a:custGeom>
            <a:avLst/>
            <a:gdLst/>
            <a:ahLst/>
            <a:cxnLst/>
            <a:rect l="l" t="t" r="r" b="b"/>
            <a:pathLst>
              <a:path w="12192000" h="6858000">
                <a:moveTo>
                  <a:pt x="0" y="0"/>
                </a:moveTo>
                <a:lnTo>
                  <a:pt x="12192000" y="0"/>
                </a:lnTo>
                <a:lnTo>
                  <a:pt x="12192000" y="6858000"/>
                </a:lnTo>
                <a:lnTo>
                  <a:pt x="11560655" y="6858000"/>
                </a:lnTo>
                <a:lnTo>
                  <a:pt x="11572884" y="6759738"/>
                </a:lnTo>
                <a:cubicBezTo>
                  <a:pt x="11663744" y="6693104"/>
                  <a:pt x="11749315" y="6619456"/>
                  <a:pt x="11812292" y="6532282"/>
                </a:cubicBezTo>
                <a:cubicBezTo>
                  <a:pt x="11851232" y="6478675"/>
                  <a:pt x="11886807" y="6425068"/>
                  <a:pt x="11956995" y="6386992"/>
                </a:cubicBezTo>
                <a:cubicBezTo>
                  <a:pt x="11918054" y="6334888"/>
                  <a:pt x="11851232" y="6322863"/>
                  <a:pt x="11801234" y="6284788"/>
                </a:cubicBezTo>
                <a:cubicBezTo>
                  <a:pt x="11797390" y="6253224"/>
                  <a:pt x="11876711" y="6262743"/>
                  <a:pt x="11856520" y="6193604"/>
                </a:cubicBezTo>
                <a:cubicBezTo>
                  <a:pt x="11829119" y="6101419"/>
                  <a:pt x="11858923" y="5996209"/>
                  <a:pt x="11722875" y="5956630"/>
                </a:cubicBezTo>
                <a:cubicBezTo>
                  <a:pt x="11686819" y="5866950"/>
                  <a:pt x="11676724" y="5723664"/>
                  <a:pt x="11763258" y="5635988"/>
                </a:cubicBezTo>
                <a:cubicBezTo>
                  <a:pt x="11892094" y="5505226"/>
                  <a:pt x="11871424" y="5422059"/>
                  <a:pt x="11706050" y="5351418"/>
                </a:cubicBezTo>
                <a:cubicBezTo>
                  <a:pt x="11684896" y="5342400"/>
                  <a:pt x="11707491" y="4786287"/>
                  <a:pt x="11697876" y="4763241"/>
                </a:cubicBezTo>
                <a:cubicBezTo>
                  <a:pt x="11713260" y="4731677"/>
                  <a:pt x="11749315" y="4739192"/>
                  <a:pt x="11776236" y="4730675"/>
                </a:cubicBezTo>
                <a:cubicBezTo>
                  <a:pt x="11894018" y="4694603"/>
                  <a:pt x="11897864" y="4694603"/>
                  <a:pt x="11868540" y="4584884"/>
                </a:cubicBezTo>
                <a:cubicBezTo>
                  <a:pt x="11859884" y="4551817"/>
                  <a:pt x="11880076" y="4538289"/>
                  <a:pt x="11898825" y="4517749"/>
                </a:cubicBezTo>
                <a:cubicBezTo>
                  <a:pt x="11969013" y="4441095"/>
                  <a:pt x="11969494" y="4440094"/>
                  <a:pt x="11897864" y="4375464"/>
                </a:cubicBezTo>
                <a:cubicBezTo>
                  <a:pt x="11877192" y="4356928"/>
                  <a:pt x="11863252" y="4336887"/>
                  <a:pt x="11854116" y="4311838"/>
                </a:cubicBezTo>
                <a:cubicBezTo>
                  <a:pt x="11837290" y="4266245"/>
                  <a:pt x="11837771" y="4228169"/>
                  <a:pt x="11901709" y="4203620"/>
                </a:cubicBezTo>
                <a:cubicBezTo>
                  <a:pt x="11946418" y="4186086"/>
                  <a:pt x="11971897" y="4166044"/>
                  <a:pt x="11974782" y="4114442"/>
                </a:cubicBezTo>
                <a:cubicBezTo>
                  <a:pt x="11976706" y="4071355"/>
                  <a:pt x="11981993" y="4043299"/>
                  <a:pt x="11932476" y="4024762"/>
                </a:cubicBezTo>
                <a:cubicBezTo>
                  <a:pt x="11892576" y="4009732"/>
                  <a:pt x="11881038" y="3977668"/>
                  <a:pt x="11885365" y="3939592"/>
                </a:cubicBezTo>
                <a:cubicBezTo>
                  <a:pt x="11895460" y="3846405"/>
                  <a:pt x="11841137" y="3791796"/>
                  <a:pt x="11751719" y="3749211"/>
                </a:cubicBezTo>
                <a:cubicBezTo>
                  <a:pt x="11666628" y="3708629"/>
                  <a:pt x="11592115" y="3654019"/>
                  <a:pt x="11513754" y="3604420"/>
                </a:cubicBezTo>
                <a:cubicBezTo>
                  <a:pt x="11426740" y="3549310"/>
                  <a:pt x="11325786" y="3516243"/>
                  <a:pt x="11220504" y="3488188"/>
                </a:cubicBezTo>
                <a:cubicBezTo>
                  <a:pt x="11239734" y="3448108"/>
                  <a:pt x="11306076" y="3470653"/>
                  <a:pt x="11312805" y="3414541"/>
                </a:cubicBezTo>
                <a:cubicBezTo>
                  <a:pt x="11148394" y="3366945"/>
                  <a:pt x="10991193" y="3295301"/>
                  <a:pt x="10805146" y="3277767"/>
                </a:cubicBezTo>
                <a:cubicBezTo>
                  <a:pt x="10955618" y="3286784"/>
                  <a:pt x="11092147" y="3222154"/>
                  <a:pt x="11234926" y="3203117"/>
                </a:cubicBezTo>
                <a:cubicBezTo>
                  <a:pt x="11248386" y="3171554"/>
                  <a:pt x="11217140" y="3179569"/>
                  <a:pt x="11204640" y="3174060"/>
                </a:cubicBezTo>
                <a:cubicBezTo>
                  <a:pt x="11192140" y="3168047"/>
                  <a:pt x="11176757" y="3166042"/>
                  <a:pt x="11174834" y="3143498"/>
                </a:cubicBezTo>
                <a:cubicBezTo>
                  <a:pt x="11243580" y="3110932"/>
                  <a:pt x="11329632" y="3132475"/>
                  <a:pt x="11400780" y="3099410"/>
                </a:cubicBezTo>
                <a:cubicBezTo>
                  <a:pt x="11384916" y="3051314"/>
                  <a:pt x="11323382" y="3080371"/>
                  <a:pt x="11297902" y="3041793"/>
                </a:cubicBezTo>
                <a:cubicBezTo>
                  <a:pt x="11364246" y="3034780"/>
                  <a:pt x="11425779" y="3031774"/>
                  <a:pt x="11485870" y="3021253"/>
                </a:cubicBezTo>
                <a:cubicBezTo>
                  <a:pt x="11532984" y="3013236"/>
                  <a:pt x="11545964" y="2972154"/>
                  <a:pt x="11513754" y="2944098"/>
                </a:cubicBezTo>
                <a:cubicBezTo>
                  <a:pt x="11484909" y="2919049"/>
                  <a:pt x="11442604" y="2917044"/>
                  <a:pt x="11405107" y="2906523"/>
                </a:cubicBezTo>
                <a:cubicBezTo>
                  <a:pt x="11137817" y="2833377"/>
                  <a:pt x="10857066" y="2809829"/>
                  <a:pt x="10572950" y="2803317"/>
                </a:cubicBezTo>
                <a:cubicBezTo>
                  <a:pt x="10117210" y="2792795"/>
                  <a:pt x="9660028" y="2793297"/>
                  <a:pt x="9205250" y="2778767"/>
                </a:cubicBezTo>
                <a:cubicBezTo>
                  <a:pt x="8996489" y="2772379"/>
                  <a:pt x="8788540" y="2761765"/>
                  <a:pt x="8579578" y="2759181"/>
                </a:cubicBezTo>
                <a:cubicBezTo>
                  <a:pt x="8509922" y="2758320"/>
                  <a:pt x="8440155" y="2758352"/>
                  <a:pt x="8370208" y="2759730"/>
                </a:cubicBezTo>
                <a:cubicBezTo>
                  <a:pt x="8070708" y="2765742"/>
                  <a:pt x="7771690" y="2764238"/>
                  <a:pt x="7470748" y="2819849"/>
                </a:cubicBezTo>
                <a:cubicBezTo>
                  <a:pt x="7316911" y="2848407"/>
                  <a:pt x="7156825" y="2838887"/>
                  <a:pt x="7001547" y="2861432"/>
                </a:cubicBezTo>
                <a:cubicBezTo>
                  <a:pt x="6765024" y="2896002"/>
                  <a:pt x="6528501" y="2936583"/>
                  <a:pt x="6295343" y="2988688"/>
                </a:cubicBezTo>
                <a:cubicBezTo>
                  <a:pt x="6222271" y="3005220"/>
                  <a:pt x="6131892" y="3015241"/>
                  <a:pt x="6075166" y="3078367"/>
                </a:cubicBezTo>
                <a:cubicBezTo>
                  <a:pt x="5985266" y="3038288"/>
                  <a:pt x="5929502" y="3113938"/>
                  <a:pt x="5859314" y="3139490"/>
                </a:cubicBezTo>
                <a:cubicBezTo>
                  <a:pt x="5831912" y="3149510"/>
                  <a:pt x="5795857" y="3163538"/>
                  <a:pt x="5800183" y="3195101"/>
                </a:cubicBezTo>
                <a:cubicBezTo>
                  <a:pt x="5804030" y="3234680"/>
                  <a:pt x="5844410" y="3260231"/>
                  <a:pt x="5882870" y="3252215"/>
                </a:cubicBezTo>
                <a:cubicBezTo>
                  <a:pt x="6002574" y="3227164"/>
                  <a:pt x="6109777" y="3283277"/>
                  <a:pt x="6232848" y="3274760"/>
                </a:cubicBezTo>
                <a:cubicBezTo>
                  <a:pt x="6125643" y="3298808"/>
                  <a:pt x="6018918" y="3323358"/>
                  <a:pt x="5911715" y="3347407"/>
                </a:cubicBezTo>
                <a:cubicBezTo>
                  <a:pt x="6070839" y="3366444"/>
                  <a:pt x="6227559" y="3332376"/>
                  <a:pt x="6384279" y="3312836"/>
                </a:cubicBezTo>
                <a:cubicBezTo>
                  <a:pt x="6434757" y="3306824"/>
                  <a:pt x="6513117" y="3260732"/>
                  <a:pt x="6526097" y="3325362"/>
                </a:cubicBezTo>
                <a:cubicBezTo>
                  <a:pt x="6534750" y="3368448"/>
                  <a:pt x="6450622" y="3371454"/>
                  <a:pt x="6403028" y="3383478"/>
                </a:cubicBezTo>
                <a:cubicBezTo>
                  <a:pt x="6192945" y="3435081"/>
                  <a:pt x="5979497" y="3465141"/>
                  <a:pt x="5767013" y="3500713"/>
                </a:cubicBezTo>
                <a:cubicBezTo>
                  <a:pt x="5746822" y="3504220"/>
                  <a:pt x="5720381" y="3501214"/>
                  <a:pt x="5706920" y="3511233"/>
                </a:cubicBezTo>
                <a:cubicBezTo>
                  <a:pt x="5598272" y="3591895"/>
                  <a:pt x="5460782" y="3618449"/>
                  <a:pt x="5310793" y="3677066"/>
                </a:cubicBezTo>
                <a:cubicBezTo>
                  <a:pt x="5405498" y="3704622"/>
                  <a:pt x="5469435" y="3648007"/>
                  <a:pt x="5548276" y="3660533"/>
                </a:cubicBezTo>
                <a:cubicBezTo>
                  <a:pt x="5467993" y="3721154"/>
                  <a:pt x="5374730" y="3732677"/>
                  <a:pt x="5293005" y="3765743"/>
                </a:cubicBezTo>
                <a:cubicBezTo>
                  <a:pt x="5234355" y="3789291"/>
                  <a:pt x="5016580" y="3862938"/>
                  <a:pt x="4983410" y="3883981"/>
                </a:cubicBezTo>
                <a:cubicBezTo>
                  <a:pt x="4883416" y="3949110"/>
                  <a:pt x="4756501" y="3979672"/>
                  <a:pt x="4674775" y="4068850"/>
                </a:cubicBezTo>
                <a:cubicBezTo>
                  <a:pt x="4617087" y="4131477"/>
                  <a:pt x="4520939" y="4119952"/>
                  <a:pt x="4453155" y="4163539"/>
                </a:cubicBezTo>
                <a:cubicBezTo>
                  <a:pt x="4429119" y="4204622"/>
                  <a:pt x="4475751" y="4215143"/>
                  <a:pt x="4492095" y="4237188"/>
                </a:cubicBezTo>
                <a:cubicBezTo>
                  <a:pt x="4513728" y="4266746"/>
                  <a:pt x="4475269" y="4283280"/>
                  <a:pt x="4464213" y="4318851"/>
                </a:cubicBezTo>
                <a:cubicBezTo>
                  <a:pt x="4591608" y="4278771"/>
                  <a:pt x="4713234" y="4255223"/>
                  <a:pt x="4857456" y="4241696"/>
                </a:cubicBezTo>
                <a:cubicBezTo>
                  <a:pt x="4809862" y="4299311"/>
                  <a:pt x="4752174" y="4274261"/>
                  <a:pt x="4713234" y="4295303"/>
                </a:cubicBezTo>
                <a:cubicBezTo>
                  <a:pt x="4687756" y="4308830"/>
                  <a:pt x="4648816" y="4314843"/>
                  <a:pt x="4656026" y="4348410"/>
                </a:cubicBezTo>
                <a:cubicBezTo>
                  <a:pt x="4661795" y="4374963"/>
                  <a:pt x="4694486" y="4371456"/>
                  <a:pt x="4718523" y="4368951"/>
                </a:cubicBezTo>
                <a:cubicBezTo>
                  <a:pt x="4810825" y="4359433"/>
                  <a:pt x="4900722" y="4356425"/>
                  <a:pt x="4989178" y="4420054"/>
                </a:cubicBezTo>
                <a:cubicBezTo>
                  <a:pt x="4764193" y="4512739"/>
                  <a:pt x="4505557" y="4473661"/>
                  <a:pt x="4304127" y="4609933"/>
                </a:cubicBezTo>
                <a:cubicBezTo>
                  <a:pt x="4332491" y="4652018"/>
                  <a:pt x="4372871" y="4629473"/>
                  <a:pt x="4402677" y="4624463"/>
                </a:cubicBezTo>
                <a:cubicBezTo>
                  <a:pt x="4598338" y="4590394"/>
                  <a:pt x="5297331" y="4651016"/>
                  <a:pt x="5398287" y="4608430"/>
                </a:cubicBezTo>
                <a:cubicBezTo>
                  <a:pt x="5460301" y="4582379"/>
                  <a:pt x="5525682" y="4569853"/>
                  <a:pt x="5592504" y="4585886"/>
                </a:cubicBezTo>
                <a:cubicBezTo>
                  <a:pt x="5656923" y="4601416"/>
                  <a:pt x="5640578" y="4819353"/>
                  <a:pt x="5411266" y="4964142"/>
                </a:cubicBezTo>
                <a:cubicBezTo>
                  <a:pt x="5378575" y="4984684"/>
                  <a:pt x="5524721" y="5014244"/>
                  <a:pt x="5480493" y="5031277"/>
                </a:cubicBezTo>
                <a:cubicBezTo>
                  <a:pt x="5445880" y="5044804"/>
                  <a:pt x="5276179" y="5037289"/>
                  <a:pt x="5233393" y="5047810"/>
                </a:cubicBezTo>
                <a:cubicBezTo>
                  <a:pt x="5216567" y="5052318"/>
                  <a:pt x="4701216" y="5221157"/>
                  <a:pt x="4750251" y="5256728"/>
                </a:cubicBezTo>
                <a:cubicBezTo>
                  <a:pt x="4896877" y="5363441"/>
                  <a:pt x="5388190" y="5558833"/>
                  <a:pt x="4508440" y="5624965"/>
                </a:cubicBezTo>
                <a:cubicBezTo>
                  <a:pt x="4536323" y="5663542"/>
                  <a:pt x="4613241" y="5638994"/>
                  <a:pt x="4602665" y="5706629"/>
                </a:cubicBezTo>
                <a:cubicBezTo>
                  <a:pt x="4485845" y="5743202"/>
                  <a:pt x="4350758" y="5741198"/>
                  <a:pt x="4215189" y="5797811"/>
                </a:cubicBezTo>
                <a:cubicBezTo>
                  <a:pt x="4276245" y="5838893"/>
                  <a:pt x="4346432" y="5813844"/>
                  <a:pt x="4407966" y="5826870"/>
                </a:cubicBezTo>
                <a:cubicBezTo>
                  <a:pt x="4373353" y="5878473"/>
                  <a:pt x="4313741" y="5870457"/>
                  <a:pt x="4265186" y="5881478"/>
                </a:cubicBezTo>
                <a:cubicBezTo>
                  <a:pt x="4220479" y="5892001"/>
                  <a:pt x="4125774" y="5981680"/>
                  <a:pt x="4145964" y="5977170"/>
                </a:cubicBezTo>
                <a:cubicBezTo>
                  <a:pt x="4332971" y="5937091"/>
                  <a:pt x="4522862" y="5948113"/>
                  <a:pt x="4710350" y="5909035"/>
                </a:cubicBezTo>
                <a:cubicBezTo>
                  <a:pt x="4772366" y="5896009"/>
                  <a:pt x="4842554" y="5870958"/>
                  <a:pt x="4870916" y="5949616"/>
                </a:cubicBezTo>
                <a:cubicBezTo>
                  <a:pt x="4879571" y="5972663"/>
                  <a:pt x="4873320" y="5980177"/>
                  <a:pt x="4960333" y="5949115"/>
                </a:cubicBezTo>
                <a:cubicBezTo>
                  <a:pt x="4994466" y="5937091"/>
                  <a:pt x="5039656" y="5924065"/>
                  <a:pt x="5073788" y="5953623"/>
                </a:cubicBezTo>
                <a:cubicBezTo>
                  <a:pt x="5052154" y="5990698"/>
                  <a:pt x="5010331" y="5979675"/>
                  <a:pt x="4979084" y="5990197"/>
                </a:cubicBezTo>
                <a:cubicBezTo>
                  <a:pt x="4896397" y="6017250"/>
                  <a:pt x="5180513" y="6120457"/>
                  <a:pt x="5100228" y="6151519"/>
                </a:cubicBezTo>
                <a:cubicBezTo>
                  <a:pt x="4935817" y="6215148"/>
                  <a:pt x="4832938" y="6196611"/>
                  <a:pt x="4666602" y="6266250"/>
                </a:cubicBezTo>
                <a:cubicBezTo>
                  <a:pt x="4723331" y="6264746"/>
                  <a:pt x="4706024" y="6288795"/>
                  <a:pt x="4762750" y="6288795"/>
                </a:cubicBezTo>
                <a:cubicBezTo>
                  <a:pt x="4788229" y="6288795"/>
                  <a:pt x="4815151" y="6294807"/>
                  <a:pt x="4815151" y="6322363"/>
                </a:cubicBezTo>
                <a:cubicBezTo>
                  <a:pt x="4815151" y="6348414"/>
                  <a:pt x="4516613" y="6491199"/>
                  <a:pt x="4558918" y="6504727"/>
                </a:cubicBezTo>
                <a:cubicBezTo>
                  <a:pt x="4674295" y="6541299"/>
                  <a:pt x="4970431" y="6429075"/>
                  <a:pt x="4899280" y="6480679"/>
                </a:cubicBezTo>
                <a:cubicBezTo>
                  <a:pt x="4791114" y="6559337"/>
                  <a:pt x="4774769" y="6574868"/>
                  <a:pt x="4692563" y="6586391"/>
                </a:cubicBezTo>
                <a:cubicBezTo>
                  <a:pt x="4621894" y="6596411"/>
                  <a:pt x="4373353" y="6816352"/>
                  <a:pt x="4303645" y="6834888"/>
                </a:cubicBezTo>
                <a:cubicBezTo>
                  <a:pt x="4288262" y="6838896"/>
                  <a:pt x="4291687" y="6845065"/>
                  <a:pt x="4307829" y="6852361"/>
                </a:cubicBezTo>
                <a:lnTo>
                  <a:pt x="4323786"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3" name="CaixaDeTexto 2">
            <a:extLst>
              <a:ext uri="{FF2B5EF4-FFF2-40B4-BE49-F238E27FC236}">
                <a16:creationId xmlns:a16="http://schemas.microsoft.com/office/drawing/2014/main" id="{2CD96F0E-6325-F606-EA9D-DD66AC7DFF03}"/>
              </a:ext>
            </a:extLst>
          </p:cNvPr>
          <p:cNvSpPr txBox="1"/>
          <p:nvPr/>
        </p:nvSpPr>
        <p:spPr>
          <a:xfrm>
            <a:off x="5801709" y="4572000"/>
            <a:ext cx="5552089" cy="1647825"/>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600"/>
              <a:t>23:52</a:t>
            </a:r>
          </a:p>
          <a:p>
            <a:pPr indent="-228600">
              <a:lnSpc>
                <a:spcPct val="90000"/>
              </a:lnSpc>
              <a:spcAft>
                <a:spcPts val="600"/>
              </a:spcAft>
              <a:buFont typeface="Arial" panose="020B0604020202020204" pitchFamily="34" charset="0"/>
              <a:buChar char="•"/>
            </a:pPr>
            <a:r>
              <a:rPr lang="en-US" sz="1600"/>
              <a:t>Cerca de 69.102 anos atrás: O último período glacial</a:t>
            </a:r>
          </a:p>
          <a:p>
            <a:pPr indent="-228600">
              <a:lnSpc>
                <a:spcPct val="90000"/>
              </a:lnSpc>
              <a:spcAft>
                <a:spcPts val="600"/>
              </a:spcAft>
              <a:buFont typeface="Arial" panose="020B0604020202020204" pitchFamily="34" charset="0"/>
              <a:buChar char="•"/>
            </a:pPr>
            <a:endParaRPr lang="en-US" sz="1600"/>
          </a:p>
          <a:p>
            <a:pPr indent="-228600">
              <a:lnSpc>
                <a:spcPct val="90000"/>
              </a:lnSpc>
              <a:spcAft>
                <a:spcPts val="600"/>
              </a:spcAft>
              <a:buFont typeface="Arial" panose="020B0604020202020204" pitchFamily="34" charset="0"/>
              <a:buChar char="•"/>
            </a:pPr>
            <a:r>
              <a:rPr lang="en-US" sz="1600"/>
              <a:t>Um evento de resfriamento global se intensifica, forçando os humanos a se adaptarem a climas mais rigorosos.</a:t>
            </a:r>
          </a:p>
        </p:txBody>
      </p:sp>
    </p:spTree>
    <p:extLst>
      <p:ext uri="{BB962C8B-B14F-4D97-AF65-F5344CB8AC3E}">
        <p14:creationId xmlns:p14="http://schemas.microsoft.com/office/powerpoint/2010/main" val="5493479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D3A1D08-3EE4-E97A-00D7-AE015F7EAB17}"/>
            </a:ext>
          </a:extLst>
        </p:cNvPr>
        <p:cNvGrpSpPr/>
        <p:nvPr/>
      </p:nvGrpSpPr>
      <p:grpSpPr>
        <a:xfrm>
          <a:off x="0" y="0"/>
          <a:ext cx="0" cy="0"/>
          <a:chOff x="0" y="0"/>
          <a:chExt cx="0" cy="0"/>
        </a:xfrm>
      </p:grpSpPr>
      <p:sp useBgFill="1">
        <p:nvSpPr>
          <p:cNvPr id="38919" name="Rectangle 38918">
            <a:extLst>
              <a:ext uri="{FF2B5EF4-FFF2-40B4-BE49-F238E27FC236}">
                <a16:creationId xmlns:a16="http://schemas.microsoft.com/office/drawing/2014/main" id="{1CDD8E39-EA14-4679-9655-1BFF5A7B63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914" name="Picture 2" descr="A navegação na pré-história :: oceanopedia">
            <a:extLst>
              <a:ext uri="{FF2B5EF4-FFF2-40B4-BE49-F238E27FC236}">
                <a16:creationId xmlns:a16="http://schemas.microsoft.com/office/drawing/2014/main" id="{F69AC8CC-506E-9078-A61D-2CF14E8AE6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36413" b="7337"/>
          <a:stretch/>
        </p:blipFill>
        <p:spPr bwMode="auto">
          <a:xfrm>
            <a:off x="20" y="10"/>
            <a:ext cx="12191980" cy="6857990"/>
          </a:xfrm>
          <a:custGeom>
            <a:avLst/>
            <a:gdLst/>
            <a:ahLst/>
            <a:cxnLst/>
            <a:rect l="l" t="t" r="r" b="b"/>
            <a:pathLst>
              <a:path w="12192000" h="6858000">
                <a:moveTo>
                  <a:pt x="0" y="0"/>
                </a:moveTo>
                <a:lnTo>
                  <a:pt x="12192000" y="0"/>
                </a:lnTo>
                <a:lnTo>
                  <a:pt x="12192000" y="6858000"/>
                </a:lnTo>
                <a:lnTo>
                  <a:pt x="11560655" y="6858000"/>
                </a:lnTo>
                <a:lnTo>
                  <a:pt x="11572884" y="6759738"/>
                </a:lnTo>
                <a:cubicBezTo>
                  <a:pt x="11663744" y="6693104"/>
                  <a:pt x="11749315" y="6619456"/>
                  <a:pt x="11812292" y="6532282"/>
                </a:cubicBezTo>
                <a:cubicBezTo>
                  <a:pt x="11851232" y="6478675"/>
                  <a:pt x="11886807" y="6425068"/>
                  <a:pt x="11956995" y="6386992"/>
                </a:cubicBezTo>
                <a:cubicBezTo>
                  <a:pt x="11918054" y="6334888"/>
                  <a:pt x="11851232" y="6322863"/>
                  <a:pt x="11801234" y="6284788"/>
                </a:cubicBezTo>
                <a:cubicBezTo>
                  <a:pt x="11797390" y="6253224"/>
                  <a:pt x="11876711" y="6262743"/>
                  <a:pt x="11856520" y="6193604"/>
                </a:cubicBezTo>
                <a:cubicBezTo>
                  <a:pt x="11829119" y="6101419"/>
                  <a:pt x="11858923" y="5996209"/>
                  <a:pt x="11722875" y="5956630"/>
                </a:cubicBezTo>
                <a:cubicBezTo>
                  <a:pt x="11686819" y="5866950"/>
                  <a:pt x="11676724" y="5723664"/>
                  <a:pt x="11763258" y="5635988"/>
                </a:cubicBezTo>
                <a:cubicBezTo>
                  <a:pt x="11892094" y="5505226"/>
                  <a:pt x="11871424" y="5422059"/>
                  <a:pt x="11706050" y="5351418"/>
                </a:cubicBezTo>
                <a:cubicBezTo>
                  <a:pt x="11684896" y="5342400"/>
                  <a:pt x="11707491" y="4786287"/>
                  <a:pt x="11697876" y="4763241"/>
                </a:cubicBezTo>
                <a:cubicBezTo>
                  <a:pt x="11713260" y="4731677"/>
                  <a:pt x="11749315" y="4739192"/>
                  <a:pt x="11776236" y="4730675"/>
                </a:cubicBezTo>
                <a:cubicBezTo>
                  <a:pt x="11894018" y="4694603"/>
                  <a:pt x="11897864" y="4694603"/>
                  <a:pt x="11868540" y="4584884"/>
                </a:cubicBezTo>
                <a:cubicBezTo>
                  <a:pt x="11859884" y="4551817"/>
                  <a:pt x="11880076" y="4538289"/>
                  <a:pt x="11898825" y="4517749"/>
                </a:cubicBezTo>
                <a:cubicBezTo>
                  <a:pt x="11969013" y="4441095"/>
                  <a:pt x="11969494" y="4440094"/>
                  <a:pt x="11897864" y="4375464"/>
                </a:cubicBezTo>
                <a:cubicBezTo>
                  <a:pt x="11877192" y="4356928"/>
                  <a:pt x="11863252" y="4336887"/>
                  <a:pt x="11854116" y="4311838"/>
                </a:cubicBezTo>
                <a:cubicBezTo>
                  <a:pt x="11837290" y="4266245"/>
                  <a:pt x="11837771" y="4228169"/>
                  <a:pt x="11901709" y="4203620"/>
                </a:cubicBezTo>
                <a:cubicBezTo>
                  <a:pt x="11946418" y="4186086"/>
                  <a:pt x="11971897" y="4166044"/>
                  <a:pt x="11974782" y="4114442"/>
                </a:cubicBezTo>
                <a:cubicBezTo>
                  <a:pt x="11976706" y="4071355"/>
                  <a:pt x="11981993" y="4043299"/>
                  <a:pt x="11932476" y="4024762"/>
                </a:cubicBezTo>
                <a:cubicBezTo>
                  <a:pt x="11892576" y="4009732"/>
                  <a:pt x="11881038" y="3977668"/>
                  <a:pt x="11885365" y="3939592"/>
                </a:cubicBezTo>
                <a:cubicBezTo>
                  <a:pt x="11895460" y="3846405"/>
                  <a:pt x="11841137" y="3791796"/>
                  <a:pt x="11751719" y="3749211"/>
                </a:cubicBezTo>
                <a:cubicBezTo>
                  <a:pt x="11666628" y="3708629"/>
                  <a:pt x="11592115" y="3654019"/>
                  <a:pt x="11513754" y="3604420"/>
                </a:cubicBezTo>
                <a:cubicBezTo>
                  <a:pt x="11426740" y="3549310"/>
                  <a:pt x="11325786" y="3516243"/>
                  <a:pt x="11220504" y="3488188"/>
                </a:cubicBezTo>
                <a:cubicBezTo>
                  <a:pt x="11239734" y="3448108"/>
                  <a:pt x="11306076" y="3470653"/>
                  <a:pt x="11312805" y="3414541"/>
                </a:cubicBezTo>
                <a:cubicBezTo>
                  <a:pt x="11148394" y="3366945"/>
                  <a:pt x="10991193" y="3295301"/>
                  <a:pt x="10805146" y="3277767"/>
                </a:cubicBezTo>
                <a:cubicBezTo>
                  <a:pt x="10955618" y="3286784"/>
                  <a:pt x="11092147" y="3222154"/>
                  <a:pt x="11234926" y="3203117"/>
                </a:cubicBezTo>
                <a:cubicBezTo>
                  <a:pt x="11248386" y="3171554"/>
                  <a:pt x="11217140" y="3179569"/>
                  <a:pt x="11204640" y="3174060"/>
                </a:cubicBezTo>
                <a:cubicBezTo>
                  <a:pt x="11192140" y="3168047"/>
                  <a:pt x="11176757" y="3166042"/>
                  <a:pt x="11174834" y="3143498"/>
                </a:cubicBezTo>
                <a:cubicBezTo>
                  <a:pt x="11243580" y="3110932"/>
                  <a:pt x="11329632" y="3132475"/>
                  <a:pt x="11400780" y="3099410"/>
                </a:cubicBezTo>
                <a:cubicBezTo>
                  <a:pt x="11384916" y="3051314"/>
                  <a:pt x="11323382" y="3080371"/>
                  <a:pt x="11297902" y="3041793"/>
                </a:cubicBezTo>
                <a:cubicBezTo>
                  <a:pt x="11364246" y="3034780"/>
                  <a:pt x="11425779" y="3031774"/>
                  <a:pt x="11485870" y="3021253"/>
                </a:cubicBezTo>
                <a:cubicBezTo>
                  <a:pt x="11532984" y="3013236"/>
                  <a:pt x="11545964" y="2972154"/>
                  <a:pt x="11513754" y="2944098"/>
                </a:cubicBezTo>
                <a:cubicBezTo>
                  <a:pt x="11484909" y="2919049"/>
                  <a:pt x="11442604" y="2917044"/>
                  <a:pt x="11405107" y="2906523"/>
                </a:cubicBezTo>
                <a:cubicBezTo>
                  <a:pt x="11137817" y="2833377"/>
                  <a:pt x="10857066" y="2809829"/>
                  <a:pt x="10572950" y="2803317"/>
                </a:cubicBezTo>
                <a:cubicBezTo>
                  <a:pt x="10117210" y="2792795"/>
                  <a:pt x="9660028" y="2793297"/>
                  <a:pt x="9205250" y="2778767"/>
                </a:cubicBezTo>
                <a:cubicBezTo>
                  <a:pt x="8996489" y="2772379"/>
                  <a:pt x="8788540" y="2761765"/>
                  <a:pt x="8579578" y="2759181"/>
                </a:cubicBezTo>
                <a:cubicBezTo>
                  <a:pt x="8509922" y="2758320"/>
                  <a:pt x="8440155" y="2758352"/>
                  <a:pt x="8370208" y="2759730"/>
                </a:cubicBezTo>
                <a:cubicBezTo>
                  <a:pt x="8070708" y="2765742"/>
                  <a:pt x="7771690" y="2764238"/>
                  <a:pt x="7470748" y="2819849"/>
                </a:cubicBezTo>
                <a:cubicBezTo>
                  <a:pt x="7316911" y="2848407"/>
                  <a:pt x="7156825" y="2838887"/>
                  <a:pt x="7001547" y="2861432"/>
                </a:cubicBezTo>
                <a:cubicBezTo>
                  <a:pt x="6765024" y="2896002"/>
                  <a:pt x="6528501" y="2936583"/>
                  <a:pt x="6295343" y="2988688"/>
                </a:cubicBezTo>
                <a:cubicBezTo>
                  <a:pt x="6222271" y="3005220"/>
                  <a:pt x="6131892" y="3015241"/>
                  <a:pt x="6075166" y="3078367"/>
                </a:cubicBezTo>
                <a:cubicBezTo>
                  <a:pt x="5985266" y="3038288"/>
                  <a:pt x="5929502" y="3113938"/>
                  <a:pt x="5859314" y="3139490"/>
                </a:cubicBezTo>
                <a:cubicBezTo>
                  <a:pt x="5831912" y="3149510"/>
                  <a:pt x="5795857" y="3163538"/>
                  <a:pt x="5800183" y="3195101"/>
                </a:cubicBezTo>
                <a:cubicBezTo>
                  <a:pt x="5804030" y="3234680"/>
                  <a:pt x="5844410" y="3260231"/>
                  <a:pt x="5882870" y="3252215"/>
                </a:cubicBezTo>
                <a:cubicBezTo>
                  <a:pt x="6002574" y="3227164"/>
                  <a:pt x="6109777" y="3283277"/>
                  <a:pt x="6232848" y="3274760"/>
                </a:cubicBezTo>
                <a:cubicBezTo>
                  <a:pt x="6125643" y="3298808"/>
                  <a:pt x="6018918" y="3323358"/>
                  <a:pt x="5911715" y="3347407"/>
                </a:cubicBezTo>
                <a:cubicBezTo>
                  <a:pt x="6070839" y="3366444"/>
                  <a:pt x="6227559" y="3332376"/>
                  <a:pt x="6384279" y="3312836"/>
                </a:cubicBezTo>
                <a:cubicBezTo>
                  <a:pt x="6434757" y="3306824"/>
                  <a:pt x="6513117" y="3260732"/>
                  <a:pt x="6526097" y="3325362"/>
                </a:cubicBezTo>
                <a:cubicBezTo>
                  <a:pt x="6534750" y="3368448"/>
                  <a:pt x="6450622" y="3371454"/>
                  <a:pt x="6403028" y="3383478"/>
                </a:cubicBezTo>
                <a:cubicBezTo>
                  <a:pt x="6192945" y="3435081"/>
                  <a:pt x="5979497" y="3465141"/>
                  <a:pt x="5767013" y="3500713"/>
                </a:cubicBezTo>
                <a:cubicBezTo>
                  <a:pt x="5746822" y="3504220"/>
                  <a:pt x="5720381" y="3501214"/>
                  <a:pt x="5706920" y="3511233"/>
                </a:cubicBezTo>
                <a:cubicBezTo>
                  <a:pt x="5598272" y="3591895"/>
                  <a:pt x="5460782" y="3618449"/>
                  <a:pt x="5310793" y="3677066"/>
                </a:cubicBezTo>
                <a:cubicBezTo>
                  <a:pt x="5405498" y="3704622"/>
                  <a:pt x="5469435" y="3648007"/>
                  <a:pt x="5548276" y="3660533"/>
                </a:cubicBezTo>
                <a:cubicBezTo>
                  <a:pt x="5467993" y="3721154"/>
                  <a:pt x="5374730" y="3732677"/>
                  <a:pt x="5293005" y="3765743"/>
                </a:cubicBezTo>
                <a:cubicBezTo>
                  <a:pt x="5234355" y="3789291"/>
                  <a:pt x="5016580" y="3862938"/>
                  <a:pt x="4983410" y="3883981"/>
                </a:cubicBezTo>
                <a:cubicBezTo>
                  <a:pt x="4883416" y="3949110"/>
                  <a:pt x="4756501" y="3979672"/>
                  <a:pt x="4674775" y="4068850"/>
                </a:cubicBezTo>
                <a:cubicBezTo>
                  <a:pt x="4617087" y="4131477"/>
                  <a:pt x="4520939" y="4119952"/>
                  <a:pt x="4453155" y="4163539"/>
                </a:cubicBezTo>
                <a:cubicBezTo>
                  <a:pt x="4429119" y="4204622"/>
                  <a:pt x="4475751" y="4215143"/>
                  <a:pt x="4492095" y="4237188"/>
                </a:cubicBezTo>
                <a:cubicBezTo>
                  <a:pt x="4513728" y="4266746"/>
                  <a:pt x="4475269" y="4283280"/>
                  <a:pt x="4464213" y="4318851"/>
                </a:cubicBezTo>
                <a:cubicBezTo>
                  <a:pt x="4591608" y="4278771"/>
                  <a:pt x="4713234" y="4255223"/>
                  <a:pt x="4857456" y="4241696"/>
                </a:cubicBezTo>
                <a:cubicBezTo>
                  <a:pt x="4809862" y="4299311"/>
                  <a:pt x="4752174" y="4274261"/>
                  <a:pt x="4713234" y="4295303"/>
                </a:cubicBezTo>
                <a:cubicBezTo>
                  <a:pt x="4687756" y="4308830"/>
                  <a:pt x="4648816" y="4314843"/>
                  <a:pt x="4656026" y="4348410"/>
                </a:cubicBezTo>
                <a:cubicBezTo>
                  <a:pt x="4661795" y="4374963"/>
                  <a:pt x="4694486" y="4371456"/>
                  <a:pt x="4718523" y="4368951"/>
                </a:cubicBezTo>
                <a:cubicBezTo>
                  <a:pt x="4810825" y="4359433"/>
                  <a:pt x="4900722" y="4356425"/>
                  <a:pt x="4989178" y="4420054"/>
                </a:cubicBezTo>
                <a:cubicBezTo>
                  <a:pt x="4764193" y="4512739"/>
                  <a:pt x="4505557" y="4473661"/>
                  <a:pt x="4304127" y="4609933"/>
                </a:cubicBezTo>
                <a:cubicBezTo>
                  <a:pt x="4332491" y="4652018"/>
                  <a:pt x="4372871" y="4629473"/>
                  <a:pt x="4402677" y="4624463"/>
                </a:cubicBezTo>
                <a:cubicBezTo>
                  <a:pt x="4598338" y="4590394"/>
                  <a:pt x="5297331" y="4651016"/>
                  <a:pt x="5398287" y="4608430"/>
                </a:cubicBezTo>
                <a:cubicBezTo>
                  <a:pt x="5460301" y="4582379"/>
                  <a:pt x="5525682" y="4569853"/>
                  <a:pt x="5592504" y="4585886"/>
                </a:cubicBezTo>
                <a:cubicBezTo>
                  <a:pt x="5656923" y="4601416"/>
                  <a:pt x="5640578" y="4819353"/>
                  <a:pt x="5411266" y="4964142"/>
                </a:cubicBezTo>
                <a:cubicBezTo>
                  <a:pt x="5378575" y="4984684"/>
                  <a:pt x="5524721" y="5014244"/>
                  <a:pt x="5480493" y="5031277"/>
                </a:cubicBezTo>
                <a:cubicBezTo>
                  <a:pt x="5445880" y="5044804"/>
                  <a:pt x="5276179" y="5037289"/>
                  <a:pt x="5233393" y="5047810"/>
                </a:cubicBezTo>
                <a:cubicBezTo>
                  <a:pt x="5216567" y="5052318"/>
                  <a:pt x="4701216" y="5221157"/>
                  <a:pt x="4750251" y="5256728"/>
                </a:cubicBezTo>
                <a:cubicBezTo>
                  <a:pt x="4896877" y="5363441"/>
                  <a:pt x="5388190" y="5558833"/>
                  <a:pt x="4508440" y="5624965"/>
                </a:cubicBezTo>
                <a:cubicBezTo>
                  <a:pt x="4536323" y="5663542"/>
                  <a:pt x="4613241" y="5638994"/>
                  <a:pt x="4602665" y="5706629"/>
                </a:cubicBezTo>
                <a:cubicBezTo>
                  <a:pt x="4485845" y="5743202"/>
                  <a:pt x="4350758" y="5741198"/>
                  <a:pt x="4215189" y="5797811"/>
                </a:cubicBezTo>
                <a:cubicBezTo>
                  <a:pt x="4276245" y="5838893"/>
                  <a:pt x="4346432" y="5813844"/>
                  <a:pt x="4407966" y="5826870"/>
                </a:cubicBezTo>
                <a:cubicBezTo>
                  <a:pt x="4373353" y="5878473"/>
                  <a:pt x="4313741" y="5870457"/>
                  <a:pt x="4265186" y="5881478"/>
                </a:cubicBezTo>
                <a:cubicBezTo>
                  <a:pt x="4220479" y="5892001"/>
                  <a:pt x="4125774" y="5981680"/>
                  <a:pt x="4145964" y="5977170"/>
                </a:cubicBezTo>
                <a:cubicBezTo>
                  <a:pt x="4332971" y="5937091"/>
                  <a:pt x="4522862" y="5948113"/>
                  <a:pt x="4710350" y="5909035"/>
                </a:cubicBezTo>
                <a:cubicBezTo>
                  <a:pt x="4772366" y="5896009"/>
                  <a:pt x="4842554" y="5870958"/>
                  <a:pt x="4870916" y="5949616"/>
                </a:cubicBezTo>
                <a:cubicBezTo>
                  <a:pt x="4879571" y="5972663"/>
                  <a:pt x="4873320" y="5980177"/>
                  <a:pt x="4960333" y="5949115"/>
                </a:cubicBezTo>
                <a:cubicBezTo>
                  <a:pt x="4994466" y="5937091"/>
                  <a:pt x="5039656" y="5924065"/>
                  <a:pt x="5073788" y="5953623"/>
                </a:cubicBezTo>
                <a:cubicBezTo>
                  <a:pt x="5052154" y="5990698"/>
                  <a:pt x="5010331" y="5979675"/>
                  <a:pt x="4979084" y="5990197"/>
                </a:cubicBezTo>
                <a:cubicBezTo>
                  <a:pt x="4896397" y="6017250"/>
                  <a:pt x="5180513" y="6120457"/>
                  <a:pt x="5100228" y="6151519"/>
                </a:cubicBezTo>
                <a:cubicBezTo>
                  <a:pt x="4935817" y="6215148"/>
                  <a:pt x="4832938" y="6196611"/>
                  <a:pt x="4666602" y="6266250"/>
                </a:cubicBezTo>
                <a:cubicBezTo>
                  <a:pt x="4723331" y="6264746"/>
                  <a:pt x="4706024" y="6288795"/>
                  <a:pt x="4762750" y="6288795"/>
                </a:cubicBezTo>
                <a:cubicBezTo>
                  <a:pt x="4788229" y="6288795"/>
                  <a:pt x="4815151" y="6294807"/>
                  <a:pt x="4815151" y="6322363"/>
                </a:cubicBezTo>
                <a:cubicBezTo>
                  <a:pt x="4815151" y="6348414"/>
                  <a:pt x="4516613" y="6491199"/>
                  <a:pt x="4558918" y="6504727"/>
                </a:cubicBezTo>
                <a:cubicBezTo>
                  <a:pt x="4674295" y="6541299"/>
                  <a:pt x="4970431" y="6429075"/>
                  <a:pt x="4899280" y="6480679"/>
                </a:cubicBezTo>
                <a:cubicBezTo>
                  <a:pt x="4791114" y="6559337"/>
                  <a:pt x="4774769" y="6574868"/>
                  <a:pt x="4692563" y="6586391"/>
                </a:cubicBezTo>
                <a:cubicBezTo>
                  <a:pt x="4621894" y="6596411"/>
                  <a:pt x="4373353" y="6816352"/>
                  <a:pt x="4303645" y="6834888"/>
                </a:cubicBezTo>
                <a:cubicBezTo>
                  <a:pt x="4288262" y="6838896"/>
                  <a:pt x="4291687" y="6845065"/>
                  <a:pt x="4307829" y="6852361"/>
                </a:cubicBezTo>
                <a:lnTo>
                  <a:pt x="4323786"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3" name="CaixaDeTexto 2">
            <a:extLst>
              <a:ext uri="{FF2B5EF4-FFF2-40B4-BE49-F238E27FC236}">
                <a16:creationId xmlns:a16="http://schemas.microsoft.com/office/drawing/2014/main" id="{9E67CF80-631D-B320-EF04-6AC4BDA01310}"/>
              </a:ext>
            </a:extLst>
          </p:cNvPr>
          <p:cNvSpPr txBox="1"/>
          <p:nvPr/>
        </p:nvSpPr>
        <p:spPr>
          <a:xfrm>
            <a:off x="5801709" y="4572000"/>
            <a:ext cx="5552089" cy="1647825"/>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600"/>
              <a:t>23:53</a:t>
            </a:r>
          </a:p>
          <a:p>
            <a:pPr indent="-228600">
              <a:lnSpc>
                <a:spcPct val="90000"/>
              </a:lnSpc>
              <a:spcAft>
                <a:spcPts val="600"/>
              </a:spcAft>
              <a:buFont typeface="Arial" panose="020B0604020202020204" pitchFamily="34" charset="0"/>
              <a:buChar char="•"/>
            </a:pPr>
            <a:r>
              <a:rPr lang="en-US" sz="1600"/>
              <a:t>Cerca de 60.464 anos atrás: Humanos chegam à Austrália</a:t>
            </a:r>
          </a:p>
          <a:p>
            <a:pPr indent="-228600">
              <a:lnSpc>
                <a:spcPct val="90000"/>
              </a:lnSpc>
              <a:spcAft>
                <a:spcPts val="600"/>
              </a:spcAft>
              <a:buFont typeface="Arial" panose="020B0604020202020204" pitchFamily="34" charset="0"/>
              <a:buChar char="•"/>
            </a:pPr>
            <a:endParaRPr lang="en-US" sz="1600"/>
          </a:p>
          <a:p>
            <a:pPr indent="-228600">
              <a:lnSpc>
                <a:spcPct val="90000"/>
              </a:lnSpc>
              <a:spcAft>
                <a:spcPts val="600"/>
              </a:spcAft>
              <a:buFont typeface="Arial" panose="020B0604020202020204" pitchFamily="34" charset="0"/>
              <a:buChar char="•"/>
            </a:pPr>
            <a:r>
              <a:rPr lang="en-US" sz="1600"/>
              <a:t>Esse é o registro mais antigo de migração por via marítima e assentamento em um continente isolado.</a:t>
            </a:r>
          </a:p>
        </p:txBody>
      </p:sp>
    </p:spTree>
    <p:extLst>
      <p:ext uri="{BB962C8B-B14F-4D97-AF65-F5344CB8AC3E}">
        <p14:creationId xmlns:p14="http://schemas.microsoft.com/office/powerpoint/2010/main" val="12993486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00D4D3B-B0BC-F33B-05F8-479BFF18D782}"/>
            </a:ext>
          </a:extLst>
        </p:cNvPr>
        <p:cNvGrpSpPr/>
        <p:nvPr/>
      </p:nvGrpSpPr>
      <p:grpSpPr>
        <a:xfrm>
          <a:off x="0" y="0"/>
          <a:ext cx="0" cy="0"/>
          <a:chOff x="0" y="0"/>
          <a:chExt cx="0" cy="0"/>
        </a:xfrm>
      </p:grpSpPr>
      <p:sp useBgFill="1">
        <p:nvSpPr>
          <p:cNvPr id="39943" name="Rectangle 39942">
            <a:extLst>
              <a:ext uri="{FF2B5EF4-FFF2-40B4-BE49-F238E27FC236}">
                <a16:creationId xmlns:a16="http://schemas.microsoft.com/office/drawing/2014/main" id="{1CDD8E39-EA14-4679-9655-1BFF5A7B63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938" name="Picture 2" descr="Cómo era la Economía en la Prehistoria? | Economía Histórica">
            <a:extLst>
              <a:ext uri="{FF2B5EF4-FFF2-40B4-BE49-F238E27FC236}">
                <a16:creationId xmlns:a16="http://schemas.microsoft.com/office/drawing/2014/main" id="{F5A10120-8582-158F-4FC3-8A24AF5F15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9171" b="20517"/>
          <a:stretch/>
        </p:blipFill>
        <p:spPr bwMode="auto">
          <a:xfrm>
            <a:off x="20" y="10"/>
            <a:ext cx="12191980" cy="6857990"/>
          </a:xfrm>
          <a:custGeom>
            <a:avLst/>
            <a:gdLst/>
            <a:ahLst/>
            <a:cxnLst/>
            <a:rect l="l" t="t" r="r" b="b"/>
            <a:pathLst>
              <a:path w="12192000" h="6858000">
                <a:moveTo>
                  <a:pt x="0" y="0"/>
                </a:moveTo>
                <a:lnTo>
                  <a:pt x="12192000" y="0"/>
                </a:lnTo>
                <a:lnTo>
                  <a:pt x="12192000" y="6858000"/>
                </a:lnTo>
                <a:lnTo>
                  <a:pt x="11560655" y="6858000"/>
                </a:lnTo>
                <a:lnTo>
                  <a:pt x="11572884" y="6759738"/>
                </a:lnTo>
                <a:cubicBezTo>
                  <a:pt x="11663744" y="6693104"/>
                  <a:pt x="11749315" y="6619456"/>
                  <a:pt x="11812292" y="6532282"/>
                </a:cubicBezTo>
                <a:cubicBezTo>
                  <a:pt x="11851232" y="6478675"/>
                  <a:pt x="11886807" y="6425068"/>
                  <a:pt x="11956995" y="6386992"/>
                </a:cubicBezTo>
                <a:cubicBezTo>
                  <a:pt x="11918054" y="6334888"/>
                  <a:pt x="11851232" y="6322863"/>
                  <a:pt x="11801234" y="6284788"/>
                </a:cubicBezTo>
                <a:cubicBezTo>
                  <a:pt x="11797390" y="6253224"/>
                  <a:pt x="11876711" y="6262743"/>
                  <a:pt x="11856520" y="6193604"/>
                </a:cubicBezTo>
                <a:cubicBezTo>
                  <a:pt x="11829119" y="6101419"/>
                  <a:pt x="11858923" y="5996209"/>
                  <a:pt x="11722875" y="5956630"/>
                </a:cubicBezTo>
                <a:cubicBezTo>
                  <a:pt x="11686819" y="5866950"/>
                  <a:pt x="11676724" y="5723664"/>
                  <a:pt x="11763258" y="5635988"/>
                </a:cubicBezTo>
                <a:cubicBezTo>
                  <a:pt x="11892094" y="5505226"/>
                  <a:pt x="11871424" y="5422059"/>
                  <a:pt x="11706050" y="5351418"/>
                </a:cubicBezTo>
                <a:cubicBezTo>
                  <a:pt x="11684896" y="5342400"/>
                  <a:pt x="11707491" y="4786287"/>
                  <a:pt x="11697876" y="4763241"/>
                </a:cubicBezTo>
                <a:cubicBezTo>
                  <a:pt x="11713260" y="4731677"/>
                  <a:pt x="11749315" y="4739192"/>
                  <a:pt x="11776236" y="4730675"/>
                </a:cubicBezTo>
                <a:cubicBezTo>
                  <a:pt x="11894018" y="4694603"/>
                  <a:pt x="11897864" y="4694603"/>
                  <a:pt x="11868540" y="4584884"/>
                </a:cubicBezTo>
                <a:cubicBezTo>
                  <a:pt x="11859884" y="4551817"/>
                  <a:pt x="11880076" y="4538289"/>
                  <a:pt x="11898825" y="4517749"/>
                </a:cubicBezTo>
                <a:cubicBezTo>
                  <a:pt x="11969013" y="4441095"/>
                  <a:pt x="11969494" y="4440094"/>
                  <a:pt x="11897864" y="4375464"/>
                </a:cubicBezTo>
                <a:cubicBezTo>
                  <a:pt x="11877192" y="4356928"/>
                  <a:pt x="11863252" y="4336887"/>
                  <a:pt x="11854116" y="4311838"/>
                </a:cubicBezTo>
                <a:cubicBezTo>
                  <a:pt x="11837290" y="4266245"/>
                  <a:pt x="11837771" y="4228169"/>
                  <a:pt x="11901709" y="4203620"/>
                </a:cubicBezTo>
                <a:cubicBezTo>
                  <a:pt x="11946418" y="4186086"/>
                  <a:pt x="11971897" y="4166044"/>
                  <a:pt x="11974782" y="4114442"/>
                </a:cubicBezTo>
                <a:cubicBezTo>
                  <a:pt x="11976706" y="4071355"/>
                  <a:pt x="11981993" y="4043299"/>
                  <a:pt x="11932476" y="4024762"/>
                </a:cubicBezTo>
                <a:cubicBezTo>
                  <a:pt x="11892576" y="4009732"/>
                  <a:pt x="11881038" y="3977668"/>
                  <a:pt x="11885365" y="3939592"/>
                </a:cubicBezTo>
                <a:cubicBezTo>
                  <a:pt x="11895460" y="3846405"/>
                  <a:pt x="11841137" y="3791796"/>
                  <a:pt x="11751719" y="3749211"/>
                </a:cubicBezTo>
                <a:cubicBezTo>
                  <a:pt x="11666628" y="3708629"/>
                  <a:pt x="11592115" y="3654019"/>
                  <a:pt x="11513754" y="3604420"/>
                </a:cubicBezTo>
                <a:cubicBezTo>
                  <a:pt x="11426740" y="3549310"/>
                  <a:pt x="11325786" y="3516243"/>
                  <a:pt x="11220504" y="3488188"/>
                </a:cubicBezTo>
                <a:cubicBezTo>
                  <a:pt x="11239734" y="3448108"/>
                  <a:pt x="11306076" y="3470653"/>
                  <a:pt x="11312805" y="3414541"/>
                </a:cubicBezTo>
                <a:cubicBezTo>
                  <a:pt x="11148394" y="3366945"/>
                  <a:pt x="10991193" y="3295301"/>
                  <a:pt x="10805146" y="3277767"/>
                </a:cubicBezTo>
                <a:cubicBezTo>
                  <a:pt x="10955618" y="3286784"/>
                  <a:pt x="11092147" y="3222154"/>
                  <a:pt x="11234926" y="3203117"/>
                </a:cubicBezTo>
                <a:cubicBezTo>
                  <a:pt x="11248386" y="3171554"/>
                  <a:pt x="11217140" y="3179569"/>
                  <a:pt x="11204640" y="3174060"/>
                </a:cubicBezTo>
                <a:cubicBezTo>
                  <a:pt x="11192140" y="3168047"/>
                  <a:pt x="11176757" y="3166042"/>
                  <a:pt x="11174834" y="3143498"/>
                </a:cubicBezTo>
                <a:cubicBezTo>
                  <a:pt x="11243580" y="3110932"/>
                  <a:pt x="11329632" y="3132475"/>
                  <a:pt x="11400780" y="3099410"/>
                </a:cubicBezTo>
                <a:cubicBezTo>
                  <a:pt x="11384916" y="3051314"/>
                  <a:pt x="11323382" y="3080371"/>
                  <a:pt x="11297902" y="3041793"/>
                </a:cubicBezTo>
                <a:cubicBezTo>
                  <a:pt x="11364246" y="3034780"/>
                  <a:pt x="11425779" y="3031774"/>
                  <a:pt x="11485870" y="3021253"/>
                </a:cubicBezTo>
                <a:cubicBezTo>
                  <a:pt x="11532984" y="3013236"/>
                  <a:pt x="11545964" y="2972154"/>
                  <a:pt x="11513754" y="2944098"/>
                </a:cubicBezTo>
                <a:cubicBezTo>
                  <a:pt x="11484909" y="2919049"/>
                  <a:pt x="11442604" y="2917044"/>
                  <a:pt x="11405107" y="2906523"/>
                </a:cubicBezTo>
                <a:cubicBezTo>
                  <a:pt x="11137817" y="2833377"/>
                  <a:pt x="10857066" y="2809829"/>
                  <a:pt x="10572950" y="2803317"/>
                </a:cubicBezTo>
                <a:cubicBezTo>
                  <a:pt x="10117210" y="2792795"/>
                  <a:pt x="9660028" y="2793297"/>
                  <a:pt x="9205250" y="2778767"/>
                </a:cubicBezTo>
                <a:cubicBezTo>
                  <a:pt x="8996489" y="2772379"/>
                  <a:pt x="8788540" y="2761765"/>
                  <a:pt x="8579578" y="2759181"/>
                </a:cubicBezTo>
                <a:cubicBezTo>
                  <a:pt x="8509922" y="2758320"/>
                  <a:pt x="8440155" y="2758352"/>
                  <a:pt x="8370208" y="2759730"/>
                </a:cubicBezTo>
                <a:cubicBezTo>
                  <a:pt x="8070708" y="2765742"/>
                  <a:pt x="7771690" y="2764238"/>
                  <a:pt x="7470748" y="2819849"/>
                </a:cubicBezTo>
                <a:cubicBezTo>
                  <a:pt x="7316911" y="2848407"/>
                  <a:pt x="7156825" y="2838887"/>
                  <a:pt x="7001547" y="2861432"/>
                </a:cubicBezTo>
                <a:cubicBezTo>
                  <a:pt x="6765024" y="2896002"/>
                  <a:pt x="6528501" y="2936583"/>
                  <a:pt x="6295343" y="2988688"/>
                </a:cubicBezTo>
                <a:cubicBezTo>
                  <a:pt x="6222271" y="3005220"/>
                  <a:pt x="6131892" y="3015241"/>
                  <a:pt x="6075166" y="3078367"/>
                </a:cubicBezTo>
                <a:cubicBezTo>
                  <a:pt x="5985266" y="3038288"/>
                  <a:pt x="5929502" y="3113938"/>
                  <a:pt x="5859314" y="3139490"/>
                </a:cubicBezTo>
                <a:cubicBezTo>
                  <a:pt x="5831912" y="3149510"/>
                  <a:pt x="5795857" y="3163538"/>
                  <a:pt x="5800183" y="3195101"/>
                </a:cubicBezTo>
                <a:cubicBezTo>
                  <a:pt x="5804030" y="3234680"/>
                  <a:pt x="5844410" y="3260231"/>
                  <a:pt x="5882870" y="3252215"/>
                </a:cubicBezTo>
                <a:cubicBezTo>
                  <a:pt x="6002574" y="3227164"/>
                  <a:pt x="6109777" y="3283277"/>
                  <a:pt x="6232848" y="3274760"/>
                </a:cubicBezTo>
                <a:cubicBezTo>
                  <a:pt x="6125643" y="3298808"/>
                  <a:pt x="6018918" y="3323358"/>
                  <a:pt x="5911715" y="3347407"/>
                </a:cubicBezTo>
                <a:cubicBezTo>
                  <a:pt x="6070839" y="3366444"/>
                  <a:pt x="6227559" y="3332376"/>
                  <a:pt x="6384279" y="3312836"/>
                </a:cubicBezTo>
                <a:cubicBezTo>
                  <a:pt x="6434757" y="3306824"/>
                  <a:pt x="6513117" y="3260732"/>
                  <a:pt x="6526097" y="3325362"/>
                </a:cubicBezTo>
                <a:cubicBezTo>
                  <a:pt x="6534750" y="3368448"/>
                  <a:pt x="6450622" y="3371454"/>
                  <a:pt x="6403028" y="3383478"/>
                </a:cubicBezTo>
                <a:cubicBezTo>
                  <a:pt x="6192945" y="3435081"/>
                  <a:pt x="5979497" y="3465141"/>
                  <a:pt x="5767013" y="3500713"/>
                </a:cubicBezTo>
                <a:cubicBezTo>
                  <a:pt x="5746822" y="3504220"/>
                  <a:pt x="5720381" y="3501214"/>
                  <a:pt x="5706920" y="3511233"/>
                </a:cubicBezTo>
                <a:cubicBezTo>
                  <a:pt x="5598272" y="3591895"/>
                  <a:pt x="5460782" y="3618449"/>
                  <a:pt x="5310793" y="3677066"/>
                </a:cubicBezTo>
                <a:cubicBezTo>
                  <a:pt x="5405498" y="3704622"/>
                  <a:pt x="5469435" y="3648007"/>
                  <a:pt x="5548276" y="3660533"/>
                </a:cubicBezTo>
                <a:cubicBezTo>
                  <a:pt x="5467993" y="3721154"/>
                  <a:pt x="5374730" y="3732677"/>
                  <a:pt x="5293005" y="3765743"/>
                </a:cubicBezTo>
                <a:cubicBezTo>
                  <a:pt x="5234355" y="3789291"/>
                  <a:pt x="5016580" y="3862938"/>
                  <a:pt x="4983410" y="3883981"/>
                </a:cubicBezTo>
                <a:cubicBezTo>
                  <a:pt x="4883416" y="3949110"/>
                  <a:pt x="4756501" y="3979672"/>
                  <a:pt x="4674775" y="4068850"/>
                </a:cubicBezTo>
                <a:cubicBezTo>
                  <a:pt x="4617087" y="4131477"/>
                  <a:pt x="4520939" y="4119952"/>
                  <a:pt x="4453155" y="4163539"/>
                </a:cubicBezTo>
                <a:cubicBezTo>
                  <a:pt x="4429119" y="4204622"/>
                  <a:pt x="4475751" y="4215143"/>
                  <a:pt x="4492095" y="4237188"/>
                </a:cubicBezTo>
                <a:cubicBezTo>
                  <a:pt x="4513728" y="4266746"/>
                  <a:pt x="4475269" y="4283280"/>
                  <a:pt x="4464213" y="4318851"/>
                </a:cubicBezTo>
                <a:cubicBezTo>
                  <a:pt x="4591608" y="4278771"/>
                  <a:pt x="4713234" y="4255223"/>
                  <a:pt x="4857456" y="4241696"/>
                </a:cubicBezTo>
                <a:cubicBezTo>
                  <a:pt x="4809862" y="4299311"/>
                  <a:pt x="4752174" y="4274261"/>
                  <a:pt x="4713234" y="4295303"/>
                </a:cubicBezTo>
                <a:cubicBezTo>
                  <a:pt x="4687756" y="4308830"/>
                  <a:pt x="4648816" y="4314843"/>
                  <a:pt x="4656026" y="4348410"/>
                </a:cubicBezTo>
                <a:cubicBezTo>
                  <a:pt x="4661795" y="4374963"/>
                  <a:pt x="4694486" y="4371456"/>
                  <a:pt x="4718523" y="4368951"/>
                </a:cubicBezTo>
                <a:cubicBezTo>
                  <a:pt x="4810825" y="4359433"/>
                  <a:pt x="4900722" y="4356425"/>
                  <a:pt x="4989178" y="4420054"/>
                </a:cubicBezTo>
                <a:cubicBezTo>
                  <a:pt x="4764193" y="4512739"/>
                  <a:pt x="4505557" y="4473661"/>
                  <a:pt x="4304127" y="4609933"/>
                </a:cubicBezTo>
                <a:cubicBezTo>
                  <a:pt x="4332491" y="4652018"/>
                  <a:pt x="4372871" y="4629473"/>
                  <a:pt x="4402677" y="4624463"/>
                </a:cubicBezTo>
                <a:cubicBezTo>
                  <a:pt x="4598338" y="4590394"/>
                  <a:pt x="5297331" y="4651016"/>
                  <a:pt x="5398287" y="4608430"/>
                </a:cubicBezTo>
                <a:cubicBezTo>
                  <a:pt x="5460301" y="4582379"/>
                  <a:pt x="5525682" y="4569853"/>
                  <a:pt x="5592504" y="4585886"/>
                </a:cubicBezTo>
                <a:cubicBezTo>
                  <a:pt x="5656923" y="4601416"/>
                  <a:pt x="5640578" y="4819353"/>
                  <a:pt x="5411266" y="4964142"/>
                </a:cubicBezTo>
                <a:cubicBezTo>
                  <a:pt x="5378575" y="4984684"/>
                  <a:pt x="5524721" y="5014244"/>
                  <a:pt x="5480493" y="5031277"/>
                </a:cubicBezTo>
                <a:cubicBezTo>
                  <a:pt x="5445880" y="5044804"/>
                  <a:pt x="5276179" y="5037289"/>
                  <a:pt x="5233393" y="5047810"/>
                </a:cubicBezTo>
                <a:cubicBezTo>
                  <a:pt x="5216567" y="5052318"/>
                  <a:pt x="4701216" y="5221157"/>
                  <a:pt x="4750251" y="5256728"/>
                </a:cubicBezTo>
                <a:cubicBezTo>
                  <a:pt x="4896877" y="5363441"/>
                  <a:pt x="5388190" y="5558833"/>
                  <a:pt x="4508440" y="5624965"/>
                </a:cubicBezTo>
                <a:cubicBezTo>
                  <a:pt x="4536323" y="5663542"/>
                  <a:pt x="4613241" y="5638994"/>
                  <a:pt x="4602665" y="5706629"/>
                </a:cubicBezTo>
                <a:cubicBezTo>
                  <a:pt x="4485845" y="5743202"/>
                  <a:pt x="4350758" y="5741198"/>
                  <a:pt x="4215189" y="5797811"/>
                </a:cubicBezTo>
                <a:cubicBezTo>
                  <a:pt x="4276245" y="5838893"/>
                  <a:pt x="4346432" y="5813844"/>
                  <a:pt x="4407966" y="5826870"/>
                </a:cubicBezTo>
                <a:cubicBezTo>
                  <a:pt x="4373353" y="5878473"/>
                  <a:pt x="4313741" y="5870457"/>
                  <a:pt x="4265186" y="5881478"/>
                </a:cubicBezTo>
                <a:cubicBezTo>
                  <a:pt x="4220479" y="5892001"/>
                  <a:pt x="4125774" y="5981680"/>
                  <a:pt x="4145964" y="5977170"/>
                </a:cubicBezTo>
                <a:cubicBezTo>
                  <a:pt x="4332971" y="5937091"/>
                  <a:pt x="4522862" y="5948113"/>
                  <a:pt x="4710350" y="5909035"/>
                </a:cubicBezTo>
                <a:cubicBezTo>
                  <a:pt x="4772366" y="5896009"/>
                  <a:pt x="4842554" y="5870958"/>
                  <a:pt x="4870916" y="5949616"/>
                </a:cubicBezTo>
                <a:cubicBezTo>
                  <a:pt x="4879571" y="5972663"/>
                  <a:pt x="4873320" y="5980177"/>
                  <a:pt x="4960333" y="5949115"/>
                </a:cubicBezTo>
                <a:cubicBezTo>
                  <a:pt x="4994466" y="5937091"/>
                  <a:pt x="5039656" y="5924065"/>
                  <a:pt x="5073788" y="5953623"/>
                </a:cubicBezTo>
                <a:cubicBezTo>
                  <a:pt x="5052154" y="5990698"/>
                  <a:pt x="5010331" y="5979675"/>
                  <a:pt x="4979084" y="5990197"/>
                </a:cubicBezTo>
                <a:cubicBezTo>
                  <a:pt x="4896397" y="6017250"/>
                  <a:pt x="5180513" y="6120457"/>
                  <a:pt x="5100228" y="6151519"/>
                </a:cubicBezTo>
                <a:cubicBezTo>
                  <a:pt x="4935817" y="6215148"/>
                  <a:pt x="4832938" y="6196611"/>
                  <a:pt x="4666602" y="6266250"/>
                </a:cubicBezTo>
                <a:cubicBezTo>
                  <a:pt x="4723331" y="6264746"/>
                  <a:pt x="4706024" y="6288795"/>
                  <a:pt x="4762750" y="6288795"/>
                </a:cubicBezTo>
                <a:cubicBezTo>
                  <a:pt x="4788229" y="6288795"/>
                  <a:pt x="4815151" y="6294807"/>
                  <a:pt x="4815151" y="6322363"/>
                </a:cubicBezTo>
                <a:cubicBezTo>
                  <a:pt x="4815151" y="6348414"/>
                  <a:pt x="4516613" y="6491199"/>
                  <a:pt x="4558918" y="6504727"/>
                </a:cubicBezTo>
                <a:cubicBezTo>
                  <a:pt x="4674295" y="6541299"/>
                  <a:pt x="4970431" y="6429075"/>
                  <a:pt x="4899280" y="6480679"/>
                </a:cubicBezTo>
                <a:cubicBezTo>
                  <a:pt x="4791114" y="6559337"/>
                  <a:pt x="4774769" y="6574868"/>
                  <a:pt x="4692563" y="6586391"/>
                </a:cubicBezTo>
                <a:cubicBezTo>
                  <a:pt x="4621894" y="6596411"/>
                  <a:pt x="4373353" y="6816352"/>
                  <a:pt x="4303645" y="6834888"/>
                </a:cubicBezTo>
                <a:cubicBezTo>
                  <a:pt x="4288262" y="6838896"/>
                  <a:pt x="4291687" y="6845065"/>
                  <a:pt x="4307829" y="6852361"/>
                </a:cubicBezTo>
                <a:lnTo>
                  <a:pt x="4323786"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3" name="CaixaDeTexto 2">
            <a:extLst>
              <a:ext uri="{FF2B5EF4-FFF2-40B4-BE49-F238E27FC236}">
                <a16:creationId xmlns:a16="http://schemas.microsoft.com/office/drawing/2014/main" id="{65A21FA2-EE09-9E89-4131-D9D4F3D50E63}"/>
              </a:ext>
            </a:extLst>
          </p:cNvPr>
          <p:cNvSpPr txBox="1"/>
          <p:nvPr/>
        </p:nvSpPr>
        <p:spPr>
          <a:xfrm>
            <a:off x="5801709" y="4572000"/>
            <a:ext cx="5552089" cy="1647825"/>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400"/>
              <a:t>23:54</a:t>
            </a:r>
          </a:p>
          <a:p>
            <a:pPr indent="-228600">
              <a:lnSpc>
                <a:spcPct val="90000"/>
              </a:lnSpc>
              <a:spcAft>
                <a:spcPts val="600"/>
              </a:spcAft>
              <a:buFont typeface="Arial" panose="020B0604020202020204" pitchFamily="34" charset="0"/>
              <a:buChar char="•"/>
            </a:pPr>
            <a:r>
              <a:rPr lang="en-US" sz="1400"/>
              <a:t>Cerca de 51.826 anos atrás: Revolução do Paleolítico Superior</a:t>
            </a:r>
          </a:p>
          <a:p>
            <a:pPr indent="-228600">
              <a:lnSpc>
                <a:spcPct val="90000"/>
              </a:lnSpc>
              <a:spcAft>
                <a:spcPts val="600"/>
              </a:spcAft>
              <a:buFont typeface="Arial" panose="020B0604020202020204" pitchFamily="34" charset="0"/>
              <a:buChar char="•"/>
            </a:pPr>
            <a:endParaRPr lang="en-US" sz="1400"/>
          </a:p>
          <a:p>
            <a:pPr indent="-228600">
              <a:lnSpc>
                <a:spcPct val="90000"/>
              </a:lnSpc>
              <a:spcAft>
                <a:spcPts val="600"/>
              </a:spcAft>
              <a:buFont typeface="Arial" panose="020B0604020202020204" pitchFamily="34" charset="0"/>
              <a:buChar char="•"/>
            </a:pPr>
            <a:r>
              <a:rPr lang="en-US" sz="1400"/>
              <a:t>Os humanos atingem a capacidade para linguagens bem desenvolvidas, estruturas sociais mais complexas e ferramentas altamente especializadas.</a:t>
            </a:r>
          </a:p>
        </p:txBody>
      </p:sp>
    </p:spTree>
    <p:extLst>
      <p:ext uri="{BB962C8B-B14F-4D97-AF65-F5344CB8AC3E}">
        <p14:creationId xmlns:p14="http://schemas.microsoft.com/office/powerpoint/2010/main" val="20586417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8EC50E3-265D-339A-AA35-5A5405B851AB}"/>
            </a:ext>
          </a:extLst>
        </p:cNvPr>
        <p:cNvGrpSpPr/>
        <p:nvPr/>
      </p:nvGrpSpPr>
      <p:grpSpPr>
        <a:xfrm>
          <a:off x="0" y="0"/>
          <a:ext cx="0" cy="0"/>
          <a:chOff x="0" y="0"/>
          <a:chExt cx="0" cy="0"/>
        </a:xfrm>
      </p:grpSpPr>
      <p:sp useBgFill="1">
        <p:nvSpPr>
          <p:cNvPr id="40969" name="Rectangle 40968">
            <a:extLst>
              <a:ext uri="{FF2B5EF4-FFF2-40B4-BE49-F238E27FC236}">
                <a16:creationId xmlns:a16="http://schemas.microsoft.com/office/drawing/2014/main" id="{1CDD8E39-EA14-4679-9655-1BFF5A7B63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64" name="Picture 4" descr="Neandertais e homens modernos conviveram por até 20 mil anos - Jornal O  Globo">
            <a:extLst>
              <a:ext uri="{FF2B5EF4-FFF2-40B4-BE49-F238E27FC236}">
                <a16:creationId xmlns:a16="http://schemas.microsoft.com/office/drawing/2014/main" id="{7B2EE05B-5AB3-E6C5-A356-979D7F6E4D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607" b="5643"/>
          <a:stretch/>
        </p:blipFill>
        <p:spPr bwMode="auto">
          <a:xfrm>
            <a:off x="20" y="10"/>
            <a:ext cx="12191980" cy="6857990"/>
          </a:xfrm>
          <a:custGeom>
            <a:avLst/>
            <a:gdLst/>
            <a:ahLst/>
            <a:cxnLst/>
            <a:rect l="l" t="t" r="r" b="b"/>
            <a:pathLst>
              <a:path w="12192000" h="6858000">
                <a:moveTo>
                  <a:pt x="0" y="0"/>
                </a:moveTo>
                <a:lnTo>
                  <a:pt x="12192000" y="0"/>
                </a:lnTo>
                <a:lnTo>
                  <a:pt x="12192000" y="6858000"/>
                </a:lnTo>
                <a:lnTo>
                  <a:pt x="11560655" y="6858000"/>
                </a:lnTo>
                <a:lnTo>
                  <a:pt x="11572884" y="6759738"/>
                </a:lnTo>
                <a:cubicBezTo>
                  <a:pt x="11663744" y="6693104"/>
                  <a:pt x="11749315" y="6619456"/>
                  <a:pt x="11812292" y="6532282"/>
                </a:cubicBezTo>
                <a:cubicBezTo>
                  <a:pt x="11851232" y="6478675"/>
                  <a:pt x="11886807" y="6425068"/>
                  <a:pt x="11956995" y="6386992"/>
                </a:cubicBezTo>
                <a:cubicBezTo>
                  <a:pt x="11918054" y="6334888"/>
                  <a:pt x="11851232" y="6322863"/>
                  <a:pt x="11801234" y="6284788"/>
                </a:cubicBezTo>
                <a:cubicBezTo>
                  <a:pt x="11797390" y="6253224"/>
                  <a:pt x="11876711" y="6262743"/>
                  <a:pt x="11856520" y="6193604"/>
                </a:cubicBezTo>
                <a:cubicBezTo>
                  <a:pt x="11829119" y="6101419"/>
                  <a:pt x="11858923" y="5996209"/>
                  <a:pt x="11722875" y="5956630"/>
                </a:cubicBezTo>
                <a:cubicBezTo>
                  <a:pt x="11686819" y="5866950"/>
                  <a:pt x="11676724" y="5723664"/>
                  <a:pt x="11763258" y="5635988"/>
                </a:cubicBezTo>
                <a:cubicBezTo>
                  <a:pt x="11892094" y="5505226"/>
                  <a:pt x="11871424" y="5422059"/>
                  <a:pt x="11706050" y="5351418"/>
                </a:cubicBezTo>
                <a:cubicBezTo>
                  <a:pt x="11684896" y="5342400"/>
                  <a:pt x="11707491" y="4786287"/>
                  <a:pt x="11697876" y="4763241"/>
                </a:cubicBezTo>
                <a:cubicBezTo>
                  <a:pt x="11713260" y="4731677"/>
                  <a:pt x="11749315" y="4739192"/>
                  <a:pt x="11776236" y="4730675"/>
                </a:cubicBezTo>
                <a:cubicBezTo>
                  <a:pt x="11894018" y="4694603"/>
                  <a:pt x="11897864" y="4694603"/>
                  <a:pt x="11868540" y="4584884"/>
                </a:cubicBezTo>
                <a:cubicBezTo>
                  <a:pt x="11859884" y="4551817"/>
                  <a:pt x="11880076" y="4538289"/>
                  <a:pt x="11898825" y="4517749"/>
                </a:cubicBezTo>
                <a:cubicBezTo>
                  <a:pt x="11969013" y="4441095"/>
                  <a:pt x="11969494" y="4440094"/>
                  <a:pt x="11897864" y="4375464"/>
                </a:cubicBezTo>
                <a:cubicBezTo>
                  <a:pt x="11877192" y="4356928"/>
                  <a:pt x="11863252" y="4336887"/>
                  <a:pt x="11854116" y="4311838"/>
                </a:cubicBezTo>
                <a:cubicBezTo>
                  <a:pt x="11837290" y="4266245"/>
                  <a:pt x="11837771" y="4228169"/>
                  <a:pt x="11901709" y="4203620"/>
                </a:cubicBezTo>
                <a:cubicBezTo>
                  <a:pt x="11946418" y="4186086"/>
                  <a:pt x="11971897" y="4166044"/>
                  <a:pt x="11974782" y="4114442"/>
                </a:cubicBezTo>
                <a:cubicBezTo>
                  <a:pt x="11976706" y="4071355"/>
                  <a:pt x="11981993" y="4043299"/>
                  <a:pt x="11932476" y="4024762"/>
                </a:cubicBezTo>
                <a:cubicBezTo>
                  <a:pt x="11892576" y="4009732"/>
                  <a:pt x="11881038" y="3977668"/>
                  <a:pt x="11885365" y="3939592"/>
                </a:cubicBezTo>
                <a:cubicBezTo>
                  <a:pt x="11895460" y="3846405"/>
                  <a:pt x="11841137" y="3791796"/>
                  <a:pt x="11751719" y="3749211"/>
                </a:cubicBezTo>
                <a:cubicBezTo>
                  <a:pt x="11666628" y="3708629"/>
                  <a:pt x="11592115" y="3654019"/>
                  <a:pt x="11513754" y="3604420"/>
                </a:cubicBezTo>
                <a:cubicBezTo>
                  <a:pt x="11426740" y="3549310"/>
                  <a:pt x="11325786" y="3516243"/>
                  <a:pt x="11220504" y="3488188"/>
                </a:cubicBezTo>
                <a:cubicBezTo>
                  <a:pt x="11239734" y="3448108"/>
                  <a:pt x="11306076" y="3470653"/>
                  <a:pt x="11312805" y="3414541"/>
                </a:cubicBezTo>
                <a:cubicBezTo>
                  <a:pt x="11148394" y="3366945"/>
                  <a:pt x="10991193" y="3295301"/>
                  <a:pt x="10805146" y="3277767"/>
                </a:cubicBezTo>
                <a:cubicBezTo>
                  <a:pt x="10955618" y="3286784"/>
                  <a:pt x="11092147" y="3222154"/>
                  <a:pt x="11234926" y="3203117"/>
                </a:cubicBezTo>
                <a:cubicBezTo>
                  <a:pt x="11248386" y="3171554"/>
                  <a:pt x="11217140" y="3179569"/>
                  <a:pt x="11204640" y="3174060"/>
                </a:cubicBezTo>
                <a:cubicBezTo>
                  <a:pt x="11192140" y="3168047"/>
                  <a:pt x="11176757" y="3166042"/>
                  <a:pt x="11174834" y="3143498"/>
                </a:cubicBezTo>
                <a:cubicBezTo>
                  <a:pt x="11243580" y="3110932"/>
                  <a:pt x="11329632" y="3132475"/>
                  <a:pt x="11400780" y="3099410"/>
                </a:cubicBezTo>
                <a:cubicBezTo>
                  <a:pt x="11384916" y="3051314"/>
                  <a:pt x="11323382" y="3080371"/>
                  <a:pt x="11297902" y="3041793"/>
                </a:cubicBezTo>
                <a:cubicBezTo>
                  <a:pt x="11364246" y="3034780"/>
                  <a:pt x="11425779" y="3031774"/>
                  <a:pt x="11485870" y="3021253"/>
                </a:cubicBezTo>
                <a:cubicBezTo>
                  <a:pt x="11532984" y="3013236"/>
                  <a:pt x="11545964" y="2972154"/>
                  <a:pt x="11513754" y="2944098"/>
                </a:cubicBezTo>
                <a:cubicBezTo>
                  <a:pt x="11484909" y="2919049"/>
                  <a:pt x="11442604" y="2917044"/>
                  <a:pt x="11405107" y="2906523"/>
                </a:cubicBezTo>
                <a:cubicBezTo>
                  <a:pt x="11137817" y="2833377"/>
                  <a:pt x="10857066" y="2809829"/>
                  <a:pt x="10572950" y="2803317"/>
                </a:cubicBezTo>
                <a:cubicBezTo>
                  <a:pt x="10117210" y="2792795"/>
                  <a:pt x="9660028" y="2793297"/>
                  <a:pt x="9205250" y="2778767"/>
                </a:cubicBezTo>
                <a:cubicBezTo>
                  <a:pt x="8996489" y="2772379"/>
                  <a:pt x="8788540" y="2761765"/>
                  <a:pt x="8579578" y="2759181"/>
                </a:cubicBezTo>
                <a:cubicBezTo>
                  <a:pt x="8509922" y="2758320"/>
                  <a:pt x="8440155" y="2758352"/>
                  <a:pt x="8370208" y="2759730"/>
                </a:cubicBezTo>
                <a:cubicBezTo>
                  <a:pt x="8070708" y="2765742"/>
                  <a:pt x="7771690" y="2764238"/>
                  <a:pt x="7470748" y="2819849"/>
                </a:cubicBezTo>
                <a:cubicBezTo>
                  <a:pt x="7316911" y="2848407"/>
                  <a:pt x="7156825" y="2838887"/>
                  <a:pt x="7001547" y="2861432"/>
                </a:cubicBezTo>
                <a:cubicBezTo>
                  <a:pt x="6765024" y="2896002"/>
                  <a:pt x="6528501" y="2936583"/>
                  <a:pt x="6295343" y="2988688"/>
                </a:cubicBezTo>
                <a:cubicBezTo>
                  <a:pt x="6222271" y="3005220"/>
                  <a:pt x="6131892" y="3015241"/>
                  <a:pt x="6075166" y="3078367"/>
                </a:cubicBezTo>
                <a:cubicBezTo>
                  <a:pt x="5985266" y="3038288"/>
                  <a:pt x="5929502" y="3113938"/>
                  <a:pt x="5859314" y="3139490"/>
                </a:cubicBezTo>
                <a:cubicBezTo>
                  <a:pt x="5831912" y="3149510"/>
                  <a:pt x="5795857" y="3163538"/>
                  <a:pt x="5800183" y="3195101"/>
                </a:cubicBezTo>
                <a:cubicBezTo>
                  <a:pt x="5804030" y="3234680"/>
                  <a:pt x="5844410" y="3260231"/>
                  <a:pt x="5882870" y="3252215"/>
                </a:cubicBezTo>
                <a:cubicBezTo>
                  <a:pt x="6002574" y="3227164"/>
                  <a:pt x="6109777" y="3283277"/>
                  <a:pt x="6232848" y="3274760"/>
                </a:cubicBezTo>
                <a:cubicBezTo>
                  <a:pt x="6125643" y="3298808"/>
                  <a:pt x="6018918" y="3323358"/>
                  <a:pt x="5911715" y="3347407"/>
                </a:cubicBezTo>
                <a:cubicBezTo>
                  <a:pt x="6070839" y="3366444"/>
                  <a:pt x="6227559" y="3332376"/>
                  <a:pt x="6384279" y="3312836"/>
                </a:cubicBezTo>
                <a:cubicBezTo>
                  <a:pt x="6434757" y="3306824"/>
                  <a:pt x="6513117" y="3260732"/>
                  <a:pt x="6526097" y="3325362"/>
                </a:cubicBezTo>
                <a:cubicBezTo>
                  <a:pt x="6534750" y="3368448"/>
                  <a:pt x="6450622" y="3371454"/>
                  <a:pt x="6403028" y="3383478"/>
                </a:cubicBezTo>
                <a:cubicBezTo>
                  <a:pt x="6192945" y="3435081"/>
                  <a:pt x="5979497" y="3465141"/>
                  <a:pt x="5767013" y="3500713"/>
                </a:cubicBezTo>
                <a:cubicBezTo>
                  <a:pt x="5746822" y="3504220"/>
                  <a:pt x="5720381" y="3501214"/>
                  <a:pt x="5706920" y="3511233"/>
                </a:cubicBezTo>
                <a:cubicBezTo>
                  <a:pt x="5598272" y="3591895"/>
                  <a:pt x="5460782" y="3618449"/>
                  <a:pt x="5310793" y="3677066"/>
                </a:cubicBezTo>
                <a:cubicBezTo>
                  <a:pt x="5405498" y="3704622"/>
                  <a:pt x="5469435" y="3648007"/>
                  <a:pt x="5548276" y="3660533"/>
                </a:cubicBezTo>
                <a:cubicBezTo>
                  <a:pt x="5467993" y="3721154"/>
                  <a:pt x="5374730" y="3732677"/>
                  <a:pt x="5293005" y="3765743"/>
                </a:cubicBezTo>
                <a:cubicBezTo>
                  <a:pt x="5234355" y="3789291"/>
                  <a:pt x="5016580" y="3862938"/>
                  <a:pt x="4983410" y="3883981"/>
                </a:cubicBezTo>
                <a:cubicBezTo>
                  <a:pt x="4883416" y="3949110"/>
                  <a:pt x="4756501" y="3979672"/>
                  <a:pt x="4674775" y="4068850"/>
                </a:cubicBezTo>
                <a:cubicBezTo>
                  <a:pt x="4617087" y="4131477"/>
                  <a:pt x="4520939" y="4119952"/>
                  <a:pt x="4453155" y="4163539"/>
                </a:cubicBezTo>
                <a:cubicBezTo>
                  <a:pt x="4429119" y="4204622"/>
                  <a:pt x="4475751" y="4215143"/>
                  <a:pt x="4492095" y="4237188"/>
                </a:cubicBezTo>
                <a:cubicBezTo>
                  <a:pt x="4513728" y="4266746"/>
                  <a:pt x="4475269" y="4283280"/>
                  <a:pt x="4464213" y="4318851"/>
                </a:cubicBezTo>
                <a:cubicBezTo>
                  <a:pt x="4591608" y="4278771"/>
                  <a:pt x="4713234" y="4255223"/>
                  <a:pt x="4857456" y="4241696"/>
                </a:cubicBezTo>
                <a:cubicBezTo>
                  <a:pt x="4809862" y="4299311"/>
                  <a:pt x="4752174" y="4274261"/>
                  <a:pt x="4713234" y="4295303"/>
                </a:cubicBezTo>
                <a:cubicBezTo>
                  <a:pt x="4687756" y="4308830"/>
                  <a:pt x="4648816" y="4314843"/>
                  <a:pt x="4656026" y="4348410"/>
                </a:cubicBezTo>
                <a:cubicBezTo>
                  <a:pt x="4661795" y="4374963"/>
                  <a:pt x="4694486" y="4371456"/>
                  <a:pt x="4718523" y="4368951"/>
                </a:cubicBezTo>
                <a:cubicBezTo>
                  <a:pt x="4810825" y="4359433"/>
                  <a:pt x="4900722" y="4356425"/>
                  <a:pt x="4989178" y="4420054"/>
                </a:cubicBezTo>
                <a:cubicBezTo>
                  <a:pt x="4764193" y="4512739"/>
                  <a:pt x="4505557" y="4473661"/>
                  <a:pt x="4304127" y="4609933"/>
                </a:cubicBezTo>
                <a:cubicBezTo>
                  <a:pt x="4332491" y="4652018"/>
                  <a:pt x="4372871" y="4629473"/>
                  <a:pt x="4402677" y="4624463"/>
                </a:cubicBezTo>
                <a:cubicBezTo>
                  <a:pt x="4598338" y="4590394"/>
                  <a:pt x="5297331" y="4651016"/>
                  <a:pt x="5398287" y="4608430"/>
                </a:cubicBezTo>
                <a:cubicBezTo>
                  <a:pt x="5460301" y="4582379"/>
                  <a:pt x="5525682" y="4569853"/>
                  <a:pt x="5592504" y="4585886"/>
                </a:cubicBezTo>
                <a:cubicBezTo>
                  <a:pt x="5656923" y="4601416"/>
                  <a:pt x="5640578" y="4819353"/>
                  <a:pt x="5411266" y="4964142"/>
                </a:cubicBezTo>
                <a:cubicBezTo>
                  <a:pt x="5378575" y="4984684"/>
                  <a:pt x="5524721" y="5014244"/>
                  <a:pt x="5480493" y="5031277"/>
                </a:cubicBezTo>
                <a:cubicBezTo>
                  <a:pt x="5445880" y="5044804"/>
                  <a:pt x="5276179" y="5037289"/>
                  <a:pt x="5233393" y="5047810"/>
                </a:cubicBezTo>
                <a:cubicBezTo>
                  <a:pt x="5216567" y="5052318"/>
                  <a:pt x="4701216" y="5221157"/>
                  <a:pt x="4750251" y="5256728"/>
                </a:cubicBezTo>
                <a:cubicBezTo>
                  <a:pt x="4896877" y="5363441"/>
                  <a:pt x="5388190" y="5558833"/>
                  <a:pt x="4508440" y="5624965"/>
                </a:cubicBezTo>
                <a:cubicBezTo>
                  <a:pt x="4536323" y="5663542"/>
                  <a:pt x="4613241" y="5638994"/>
                  <a:pt x="4602665" y="5706629"/>
                </a:cubicBezTo>
                <a:cubicBezTo>
                  <a:pt x="4485845" y="5743202"/>
                  <a:pt x="4350758" y="5741198"/>
                  <a:pt x="4215189" y="5797811"/>
                </a:cubicBezTo>
                <a:cubicBezTo>
                  <a:pt x="4276245" y="5838893"/>
                  <a:pt x="4346432" y="5813844"/>
                  <a:pt x="4407966" y="5826870"/>
                </a:cubicBezTo>
                <a:cubicBezTo>
                  <a:pt x="4373353" y="5878473"/>
                  <a:pt x="4313741" y="5870457"/>
                  <a:pt x="4265186" y="5881478"/>
                </a:cubicBezTo>
                <a:cubicBezTo>
                  <a:pt x="4220479" y="5892001"/>
                  <a:pt x="4125774" y="5981680"/>
                  <a:pt x="4145964" y="5977170"/>
                </a:cubicBezTo>
                <a:cubicBezTo>
                  <a:pt x="4332971" y="5937091"/>
                  <a:pt x="4522862" y="5948113"/>
                  <a:pt x="4710350" y="5909035"/>
                </a:cubicBezTo>
                <a:cubicBezTo>
                  <a:pt x="4772366" y="5896009"/>
                  <a:pt x="4842554" y="5870958"/>
                  <a:pt x="4870916" y="5949616"/>
                </a:cubicBezTo>
                <a:cubicBezTo>
                  <a:pt x="4879571" y="5972663"/>
                  <a:pt x="4873320" y="5980177"/>
                  <a:pt x="4960333" y="5949115"/>
                </a:cubicBezTo>
                <a:cubicBezTo>
                  <a:pt x="4994466" y="5937091"/>
                  <a:pt x="5039656" y="5924065"/>
                  <a:pt x="5073788" y="5953623"/>
                </a:cubicBezTo>
                <a:cubicBezTo>
                  <a:pt x="5052154" y="5990698"/>
                  <a:pt x="5010331" y="5979675"/>
                  <a:pt x="4979084" y="5990197"/>
                </a:cubicBezTo>
                <a:cubicBezTo>
                  <a:pt x="4896397" y="6017250"/>
                  <a:pt x="5180513" y="6120457"/>
                  <a:pt x="5100228" y="6151519"/>
                </a:cubicBezTo>
                <a:cubicBezTo>
                  <a:pt x="4935817" y="6215148"/>
                  <a:pt x="4832938" y="6196611"/>
                  <a:pt x="4666602" y="6266250"/>
                </a:cubicBezTo>
                <a:cubicBezTo>
                  <a:pt x="4723331" y="6264746"/>
                  <a:pt x="4706024" y="6288795"/>
                  <a:pt x="4762750" y="6288795"/>
                </a:cubicBezTo>
                <a:cubicBezTo>
                  <a:pt x="4788229" y="6288795"/>
                  <a:pt x="4815151" y="6294807"/>
                  <a:pt x="4815151" y="6322363"/>
                </a:cubicBezTo>
                <a:cubicBezTo>
                  <a:pt x="4815151" y="6348414"/>
                  <a:pt x="4516613" y="6491199"/>
                  <a:pt x="4558918" y="6504727"/>
                </a:cubicBezTo>
                <a:cubicBezTo>
                  <a:pt x="4674295" y="6541299"/>
                  <a:pt x="4970431" y="6429075"/>
                  <a:pt x="4899280" y="6480679"/>
                </a:cubicBezTo>
                <a:cubicBezTo>
                  <a:pt x="4791114" y="6559337"/>
                  <a:pt x="4774769" y="6574868"/>
                  <a:pt x="4692563" y="6586391"/>
                </a:cubicBezTo>
                <a:cubicBezTo>
                  <a:pt x="4621894" y="6596411"/>
                  <a:pt x="4373353" y="6816352"/>
                  <a:pt x="4303645" y="6834888"/>
                </a:cubicBezTo>
                <a:cubicBezTo>
                  <a:pt x="4288262" y="6838896"/>
                  <a:pt x="4291687" y="6845065"/>
                  <a:pt x="4307829" y="6852361"/>
                </a:cubicBezTo>
                <a:lnTo>
                  <a:pt x="4323786"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3" name="CaixaDeTexto 2">
            <a:extLst>
              <a:ext uri="{FF2B5EF4-FFF2-40B4-BE49-F238E27FC236}">
                <a16:creationId xmlns:a16="http://schemas.microsoft.com/office/drawing/2014/main" id="{A3CE723B-1EC8-0ACA-1810-A2A6D9B4D8B3}"/>
              </a:ext>
            </a:extLst>
          </p:cNvPr>
          <p:cNvSpPr txBox="1"/>
          <p:nvPr/>
        </p:nvSpPr>
        <p:spPr>
          <a:xfrm>
            <a:off x="5801709" y="4572000"/>
            <a:ext cx="5552089" cy="1647825"/>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300"/>
              <a:t>23:55</a:t>
            </a:r>
          </a:p>
          <a:p>
            <a:pPr indent="-228600">
              <a:lnSpc>
                <a:spcPct val="90000"/>
              </a:lnSpc>
              <a:spcAft>
                <a:spcPts val="600"/>
              </a:spcAft>
              <a:buFont typeface="Arial" panose="020B0604020202020204" pitchFamily="34" charset="0"/>
              <a:buChar char="•"/>
            </a:pPr>
            <a:r>
              <a:rPr lang="en-US" sz="1300"/>
              <a:t>Cerca de 43.119 anos atrás: Extinção dos Neandertais</a:t>
            </a:r>
          </a:p>
          <a:p>
            <a:pPr indent="-228600">
              <a:lnSpc>
                <a:spcPct val="90000"/>
              </a:lnSpc>
              <a:spcAft>
                <a:spcPts val="600"/>
              </a:spcAft>
              <a:buFont typeface="Arial" panose="020B0604020202020204" pitchFamily="34" charset="0"/>
              <a:buChar char="•"/>
            </a:pPr>
            <a:endParaRPr lang="en-US" sz="1300"/>
          </a:p>
          <a:p>
            <a:pPr indent="-228600">
              <a:lnSpc>
                <a:spcPct val="90000"/>
              </a:lnSpc>
              <a:spcAft>
                <a:spcPts val="600"/>
              </a:spcAft>
              <a:buFont typeface="Arial" panose="020B0604020202020204" pitchFamily="34" charset="0"/>
              <a:buChar char="•"/>
            </a:pPr>
            <a:r>
              <a:rPr lang="en-US" sz="1300"/>
              <a:t>Múltiplos fatores levam ao desaparecimento dos Neandertais, incluindo violência, doenças, catástrofes naturais e a competição com os </a:t>
            </a:r>
            <a:r>
              <a:rPr lang="en-US" sz="1300" i="1"/>
              <a:t>Homo sapiens</a:t>
            </a:r>
            <a:r>
              <a:rPr lang="en-US" sz="1300"/>
              <a:t>, que se tornam a única espécie de hominídeos na Terra.</a:t>
            </a:r>
          </a:p>
        </p:txBody>
      </p:sp>
    </p:spTree>
    <p:extLst>
      <p:ext uri="{BB962C8B-B14F-4D97-AF65-F5344CB8AC3E}">
        <p14:creationId xmlns:p14="http://schemas.microsoft.com/office/powerpoint/2010/main" val="42500614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7CE00A9-90F0-A5B3-9E7F-870D2D47B1FD}"/>
            </a:ext>
          </a:extLst>
        </p:cNvPr>
        <p:cNvGrpSpPr/>
        <p:nvPr/>
      </p:nvGrpSpPr>
      <p:grpSpPr>
        <a:xfrm>
          <a:off x="0" y="0"/>
          <a:ext cx="0" cy="0"/>
          <a:chOff x="0" y="0"/>
          <a:chExt cx="0" cy="0"/>
        </a:xfrm>
      </p:grpSpPr>
      <p:sp useBgFill="1">
        <p:nvSpPr>
          <p:cNvPr id="41991" name="Rectangle 41990">
            <a:extLst>
              <a:ext uri="{FF2B5EF4-FFF2-40B4-BE49-F238E27FC236}">
                <a16:creationId xmlns:a16="http://schemas.microsoft.com/office/drawing/2014/main" id="{1CDD8E39-EA14-4679-9655-1BFF5A7B63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986" name="Picture 2" descr="Arte Pré-Histórica – Historia das Artes">
            <a:extLst>
              <a:ext uri="{FF2B5EF4-FFF2-40B4-BE49-F238E27FC236}">
                <a16:creationId xmlns:a16="http://schemas.microsoft.com/office/drawing/2014/main" id="{D212BD15-B051-5B3E-CCBB-B830F95382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8109" r="-1" b="25906"/>
          <a:stretch/>
        </p:blipFill>
        <p:spPr bwMode="auto">
          <a:xfrm>
            <a:off x="20" y="10"/>
            <a:ext cx="12191980" cy="6857990"/>
          </a:xfrm>
          <a:custGeom>
            <a:avLst/>
            <a:gdLst/>
            <a:ahLst/>
            <a:cxnLst/>
            <a:rect l="l" t="t" r="r" b="b"/>
            <a:pathLst>
              <a:path w="12192000" h="6858000">
                <a:moveTo>
                  <a:pt x="0" y="0"/>
                </a:moveTo>
                <a:lnTo>
                  <a:pt x="12192000" y="0"/>
                </a:lnTo>
                <a:lnTo>
                  <a:pt x="12192000" y="6858000"/>
                </a:lnTo>
                <a:lnTo>
                  <a:pt x="11560655" y="6858000"/>
                </a:lnTo>
                <a:lnTo>
                  <a:pt x="11572884" y="6759738"/>
                </a:lnTo>
                <a:cubicBezTo>
                  <a:pt x="11663744" y="6693104"/>
                  <a:pt x="11749315" y="6619456"/>
                  <a:pt x="11812292" y="6532282"/>
                </a:cubicBezTo>
                <a:cubicBezTo>
                  <a:pt x="11851232" y="6478675"/>
                  <a:pt x="11886807" y="6425068"/>
                  <a:pt x="11956995" y="6386992"/>
                </a:cubicBezTo>
                <a:cubicBezTo>
                  <a:pt x="11918054" y="6334888"/>
                  <a:pt x="11851232" y="6322863"/>
                  <a:pt x="11801234" y="6284788"/>
                </a:cubicBezTo>
                <a:cubicBezTo>
                  <a:pt x="11797390" y="6253224"/>
                  <a:pt x="11876711" y="6262743"/>
                  <a:pt x="11856520" y="6193604"/>
                </a:cubicBezTo>
                <a:cubicBezTo>
                  <a:pt x="11829119" y="6101419"/>
                  <a:pt x="11858923" y="5996209"/>
                  <a:pt x="11722875" y="5956630"/>
                </a:cubicBezTo>
                <a:cubicBezTo>
                  <a:pt x="11686819" y="5866950"/>
                  <a:pt x="11676724" y="5723664"/>
                  <a:pt x="11763258" y="5635988"/>
                </a:cubicBezTo>
                <a:cubicBezTo>
                  <a:pt x="11892094" y="5505226"/>
                  <a:pt x="11871424" y="5422059"/>
                  <a:pt x="11706050" y="5351418"/>
                </a:cubicBezTo>
                <a:cubicBezTo>
                  <a:pt x="11684896" y="5342400"/>
                  <a:pt x="11707491" y="4786287"/>
                  <a:pt x="11697876" y="4763241"/>
                </a:cubicBezTo>
                <a:cubicBezTo>
                  <a:pt x="11713260" y="4731677"/>
                  <a:pt x="11749315" y="4739192"/>
                  <a:pt x="11776236" y="4730675"/>
                </a:cubicBezTo>
                <a:cubicBezTo>
                  <a:pt x="11894018" y="4694603"/>
                  <a:pt x="11897864" y="4694603"/>
                  <a:pt x="11868540" y="4584884"/>
                </a:cubicBezTo>
                <a:cubicBezTo>
                  <a:pt x="11859884" y="4551817"/>
                  <a:pt x="11880076" y="4538289"/>
                  <a:pt x="11898825" y="4517749"/>
                </a:cubicBezTo>
                <a:cubicBezTo>
                  <a:pt x="11969013" y="4441095"/>
                  <a:pt x="11969494" y="4440094"/>
                  <a:pt x="11897864" y="4375464"/>
                </a:cubicBezTo>
                <a:cubicBezTo>
                  <a:pt x="11877192" y="4356928"/>
                  <a:pt x="11863252" y="4336887"/>
                  <a:pt x="11854116" y="4311838"/>
                </a:cubicBezTo>
                <a:cubicBezTo>
                  <a:pt x="11837290" y="4266245"/>
                  <a:pt x="11837771" y="4228169"/>
                  <a:pt x="11901709" y="4203620"/>
                </a:cubicBezTo>
                <a:cubicBezTo>
                  <a:pt x="11946418" y="4186086"/>
                  <a:pt x="11971897" y="4166044"/>
                  <a:pt x="11974782" y="4114442"/>
                </a:cubicBezTo>
                <a:cubicBezTo>
                  <a:pt x="11976706" y="4071355"/>
                  <a:pt x="11981993" y="4043299"/>
                  <a:pt x="11932476" y="4024762"/>
                </a:cubicBezTo>
                <a:cubicBezTo>
                  <a:pt x="11892576" y="4009732"/>
                  <a:pt x="11881038" y="3977668"/>
                  <a:pt x="11885365" y="3939592"/>
                </a:cubicBezTo>
                <a:cubicBezTo>
                  <a:pt x="11895460" y="3846405"/>
                  <a:pt x="11841137" y="3791796"/>
                  <a:pt x="11751719" y="3749211"/>
                </a:cubicBezTo>
                <a:cubicBezTo>
                  <a:pt x="11666628" y="3708629"/>
                  <a:pt x="11592115" y="3654019"/>
                  <a:pt x="11513754" y="3604420"/>
                </a:cubicBezTo>
                <a:cubicBezTo>
                  <a:pt x="11426740" y="3549310"/>
                  <a:pt x="11325786" y="3516243"/>
                  <a:pt x="11220504" y="3488188"/>
                </a:cubicBezTo>
                <a:cubicBezTo>
                  <a:pt x="11239734" y="3448108"/>
                  <a:pt x="11306076" y="3470653"/>
                  <a:pt x="11312805" y="3414541"/>
                </a:cubicBezTo>
                <a:cubicBezTo>
                  <a:pt x="11148394" y="3366945"/>
                  <a:pt x="10991193" y="3295301"/>
                  <a:pt x="10805146" y="3277767"/>
                </a:cubicBezTo>
                <a:cubicBezTo>
                  <a:pt x="10955618" y="3286784"/>
                  <a:pt x="11092147" y="3222154"/>
                  <a:pt x="11234926" y="3203117"/>
                </a:cubicBezTo>
                <a:cubicBezTo>
                  <a:pt x="11248386" y="3171554"/>
                  <a:pt x="11217140" y="3179569"/>
                  <a:pt x="11204640" y="3174060"/>
                </a:cubicBezTo>
                <a:cubicBezTo>
                  <a:pt x="11192140" y="3168047"/>
                  <a:pt x="11176757" y="3166042"/>
                  <a:pt x="11174834" y="3143498"/>
                </a:cubicBezTo>
                <a:cubicBezTo>
                  <a:pt x="11243580" y="3110932"/>
                  <a:pt x="11329632" y="3132475"/>
                  <a:pt x="11400780" y="3099410"/>
                </a:cubicBezTo>
                <a:cubicBezTo>
                  <a:pt x="11384916" y="3051314"/>
                  <a:pt x="11323382" y="3080371"/>
                  <a:pt x="11297902" y="3041793"/>
                </a:cubicBezTo>
                <a:cubicBezTo>
                  <a:pt x="11364246" y="3034780"/>
                  <a:pt x="11425779" y="3031774"/>
                  <a:pt x="11485870" y="3021253"/>
                </a:cubicBezTo>
                <a:cubicBezTo>
                  <a:pt x="11532984" y="3013236"/>
                  <a:pt x="11545964" y="2972154"/>
                  <a:pt x="11513754" y="2944098"/>
                </a:cubicBezTo>
                <a:cubicBezTo>
                  <a:pt x="11484909" y="2919049"/>
                  <a:pt x="11442604" y="2917044"/>
                  <a:pt x="11405107" y="2906523"/>
                </a:cubicBezTo>
                <a:cubicBezTo>
                  <a:pt x="11137817" y="2833377"/>
                  <a:pt x="10857066" y="2809829"/>
                  <a:pt x="10572950" y="2803317"/>
                </a:cubicBezTo>
                <a:cubicBezTo>
                  <a:pt x="10117210" y="2792795"/>
                  <a:pt x="9660028" y="2793297"/>
                  <a:pt x="9205250" y="2778767"/>
                </a:cubicBezTo>
                <a:cubicBezTo>
                  <a:pt x="8996489" y="2772379"/>
                  <a:pt x="8788540" y="2761765"/>
                  <a:pt x="8579578" y="2759181"/>
                </a:cubicBezTo>
                <a:cubicBezTo>
                  <a:pt x="8509922" y="2758320"/>
                  <a:pt x="8440155" y="2758352"/>
                  <a:pt x="8370208" y="2759730"/>
                </a:cubicBezTo>
                <a:cubicBezTo>
                  <a:pt x="8070708" y="2765742"/>
                  <a:pt x="7771690" y="2764238"/>
                  <a:pt x="7470748" y="2819849"/>
                </a:cubicBezTo>
                <a:cubicBezTo>
                  <a:pt x="7316911" y="2848407"/>
                  <a:pt x="7156825" y="2838887"/>
                  <a:pt x="7001547" y="2861432"/>
                </a:cubicBezTo>
                <a:cubicBezTo>
                  <a:pt x="6765024" y="2896002"/>
                  <a:pt x="6528501" y="2936583"/>
                  <a:pt x="6295343" y="2988688"/>
                </a:cubicBezTo>
                <a:cubicBezTo>
                  <a:pt x="6222271" y="3005220"/>
                  <a:pt x="6131892" y="3015241"/>
                  <a:pt x="6075166" y="3078367"/>
                </a:cubicBezTo>
                <a:cubicBezTo>
                  <a:pt x="5985266" y="3038288"/>
                  <a:pt x="5929502" y="3113938"/>
                  <a:pt x="5859314" y="3139490"/>
                </a:cubicBezTo>
                <a:cubicBezTo>
                  <a:pt x="5831912" y="3149510"/>
                  <a:pt x="5795857" y="3163538"/>
                  <a:pt x="5800183" y="3195101"/>
                </a:cubicBezTo>
                <a:cubicBezTo>
                  <a:pt x="5804030" y="3234680"/>
                  <a:pt x="5844410" y="3260231"/>
                  <a:pt x="5882870" y="3252215"/>
                </a:cubicBezTo>
                <a:cubicBezTo>
                  <a:pt x="6002574" y="3227164"/>
                  <a:pt x="6109777" y="3283277"/>
                  <a:pt x="6232848" y="3274760"/>
                </a:cubicBezTo>
                <a:cubicBezTo>
                  <a:pt x="6125643" y="3298808"/>
                  <a:pt x="6018918" y="3323358"/>
                  <a:pt x="5911715" y="3347407"/>
                </a:cubicBezTo>
                <a:cubicBezTo>
                  <a:pt x="6070839" y="3366444"/>
                  <a:pt x="6227559" y="3332376"/>
                  <a:pt x="6384279" y="3312836"/>
                </a:cubicBezTo>
                <a:cubicBezTo>
                  <a:pt x="6434757" y="3306824"/>
                  <a:pt x="6513117" y="3260732"/>
                  <a:pt x="6526097" y="3325362"/>
                </a:cubicBezTo>
                <a:cubicBezTo>
                  <a:pt x="6534750" y="3368448"/>
                  <a:pt x="6450622" y="3371454"/>
                  <a:pt x="6403028" y="3383478"/>
                </a:cubicBezTo>
                <a:cubicBezTo>
                  <a:pt x="6192945" y="3435081"/>
                  <a:pt x="5979497" y="3465141"/>
                  <a:pt x="5767013" y="3500713"/>
                </a:cubicBezTo>
                <a:cubicBezTo>
                  <a:pt x="5746822" y="3504220"/>
                  <a:pt x="5720381" y="3501214"/>
                  <a:pt x="5706920" y="3511233"/>
                </a:cubicBezTo>
                <a:cubicBezTo>
                  <a:pt x="5598272" y="3591895"/>
                  <a:pt x="5460782" y="3618449"/>
                  <a:pt x="5310793" y="3677066"/>
                </a:cubicBezTo>
                <a:cubicBezTo>
                  <a:pt x="5405498" y="3704622"/>
                  <a:pt x="5469435" y="3648007"/>
                  <a:pt x="5548276" y="3660533"/>
                </a:cubicBezTo>
                <a:cubicBezTo>
                  <a:pt x="5467993" y="3721154"/>
                  <a:pt x="5374730" y="3732677"/>
                  <a:pt x="5293005" y="3765743"/>
                </a:cubicBezTo>
                <a:cubicBezTo>
                  <a:pt x="5234355" y="3789291"/>
                  <a:pt x="5016580" y="3862938"/>
                  <a:pt x="4983410" y="3883981"/>
                </a:cubicBezTo>
                <a:cubicBezTo>
                  <a:pt x="4883416" y="3949110"/>
                  <a:pt x="4756501" y="3979672"/>
                  <a:pt x="4674775" y="4068850"/>
                </a:cubicBezTo>
                <a:cubicBezTo>
                  <a:pt x="4617087" y="4131477"/>
                  <a:pt x="4520939" y="4119952"/>
                  <a:pt x="4453155" y="4163539"/>
                </a:cubicBezTo>
                <a:cubicBezTo>
                  <a:pt x="4429119" y="4204622"/>
                  <a:pt x="4475751" y="4215143"/>
                  <a:pt x="4492095" y="4237188"/>
                </a:cubicBezTo>
                <a:cubicBezTo>
                  <a:pt x="4513728" y="4266746"/>
                  <a:pt x="4475269" y="4283280"/>
                  <a:pt x="4464213" y="4318851"/>
                </a:cubicBezTo>
                <a:cubicBezTo>
                  <a:pt x="4591608" y="4278771"/>
                  <a:pt x="4713234" y="4255223"/>
                  <a:pt x="4857456" y="4241696"/>
                </a:cubicBezTo>
                <a:cubicBezTo>
                  <a:pt x="4809862" y="4299311"/>
                  <a:pt x="4752174" y="4274261"/>
                  <a:pt x="4713234" y="4295303"/>
                </a:cubicBezTo>
                <a:cubicBezTo>
                  <a:pt x="4687756" y="4308830"/>
                  <a:pt x="4648816" y="4314843"/>
                  <a:pt x="4656026" y="4348410"/>
                </a:cubicBezTo>
                <a:cubicBezTo>
                  <a:pt x="4661795" y="4374963"/>
                  <a:pt x="4694486" y="4371456"/>
                  <a:pt x="4718523" y="4368951"/>
                </a:cubicBezTo>
                <a:cubicBezTo>
                  <a:pt x="4810825" y="4359433"/>
                  <a:pt x="4900722" y="4356425"/>
                  <a:pt x="4989178" y="4420054"/>
                </a:cubicBezTo>
                <a:cubicBezTo>
                  <a:pt x="4764193" y="4512739"/>
                  <a:pt x="4505557" y="4473661"/>
                  <a:pt x="4304127" y="4609933"/>
                </a:cubicBezTo>
                <a:cubicBezTo>
                  <a:pt x="4332491" y="4652018"/>
                  <a:pt x="4372871" y="4629473"/>
                  <a:pt x="4402677" y="4624463"/>
                </a:cubicBezTo>
                <a:cubicBezTo>
                  <a:pt x="4598338" y="4590394"/>
                  <a:pt x="5297331" y="4651016"/>
                  <a:pt x="5398287" y="4608430"/>
                </a:cubicBezTo>
                <a:cubicBezTo>
                  <a:pt x="5460301" y="4582379"/>
                  <a:pt x="5525682" y="4569853"/>
                  <a:pt x="5592504" y="4585886"/>
                </a:cubicBezTo>
                <a:cubicBezTo>
                  <a:pt x="5656923" y="4601416"/>
                  <a:pt x="5640578" y="4819353"/>
                  <a:pt x="5411266" y="4964142"/>
                </a:cubicBezTo>
                <a:cubicBezTo>
                  <a:pt x="5378575" y="4984684"/>
                  <a:pt x="5524721" y="5014244"/>
                  <a:pt x="5480493" y="5031277"/>
                </a:cubicBezTo>
                <a:cubicBezTo>
                  <a:pt x="5445880" y="5044804"/>
                  <a:pt x="5276179" y="5037289"/>
                  <a:pt x="5233393" y="5047810"/>
                </a:cubicBezTo>
                <a:cubicBezTo>
                  <a:pt x="5216567" y="5052318"/>
                  <a:pt x="4701216" y="5221157"/>
                  <a:pt x="4750251" y="5256728"/>
                </a:cubicBezTo>
                <a:cubicBezTo>
                  <a:pt x="4896877" y="5363441"/>
                  <a:pt x="5388190" y="5558833"/>
                  <a:pt x="4508440" y="5624965"/>
                </a:cubicBezTo>
                <a:cubicBezTo>
                  <a:pt x="4536323" y="5663542"/>
                  <a:pt x="4613241" y="5638994"/>
                  <a:pt x="4602665" y="5706629"/>
                </a:cubicBezTo>
                <a:cubicBezTo>
                  <a:pt x="4485845" y="5743202"/>
                  <a:pt x="4350758" y="5741198"/>
                  <a:pt x="4215189" y="5797811"/>
                </a:cubicBezTo>
                <a:cubicBezTo>
                  <a:pt x="4276245" y="5838893"/>
                  <a:pt x="4346432" y="5813844"/>
                  <a:pt x="4407966" y="5826870"/>
                </a:cubicBezTo>
                <a:cubicBezTo>
                  <a:pt x="4373353" y="5878473"/>
                  <a:pt x="4313741" y="5870457"/>
                  <a:pt x="4265186" y="5881478"/>
                </a:cubicBezTo>
                <a:cubicBezTo>
                  <a:pt x="4220479" y="5892001"/>
                  <a:pt x="4125774" y="5981680"/>
                  <a:pt x="4145964" y="5977170"/>
                </a:cubicBezTo>
                <a:cubicBezTo>
                  <a:pt x="4332971" y="5937091"/>
                  <a:pt x="4522862" y="5948113"/>
                  <a:pt x="4710350" y="5909035"/>
                </a:cubicBezTo>
                <a:cubicBezTo>
                  <a:pt x="4772366" y="5896009"/>
                  <a:pt x="4842554" y="5870958"/>
                  <a:pt x="4870916" y="5949616"/>
                </a:cubicBezTo>
                <a:cubicBezTo>
                  <a:pt x="4879571" y="5972663"/>
                  <a:pt x="4873320" y="5980177"/>
                  <a:pt x="4960333" y="5949115"/>
                </a:cubicBezTo>
                <a:cubicBezTo>
                  <a:pt x="4994466" y="5937091"/>
                  <a:pt x="5039656" y="5924065"/>
                  <a:pt x="5073788" y="5953623"/>
                </a:cubicBezTo>
                <a:cubicBezTo>
                  <a:pt x="5052154" y="5990698"/>
                  <a:pt x="5010331" y="5979675"/>
                  <a:pt x="4979084" y="5990197"/>
                </a:cubicBezTo>
                <a:cubicBezTo>
                  <a:pt x="4896397" y="6017250"/>
                  <a:pt x="5180513" y="6120457"/>
                  <a:pt x="5100228" y="6151519"/>
                </a:cubicBezTo>
                <a:cubicBezTo>
                  <a:pt x="4935817" y="6215148"/>
                  <a:pt x="4832938" y="6196611"/>
                  <a:pt x="4666602" y="6266250"/>
                </a:cubicBezTo>
                <a:cubicBezTo>
                  <a:pt x="4723331" y="6264746"/>
                  <a:pt x="4706024" y="6288795"/>
                  <a:pt x="4762750" y="6288795"/>
                </a:cubicBezTo>
                <a:cubicBezTo>
                  <a:pt x="4788229" y="6288795"/>
                  <a:pt x="4815151" y="6294807"/>
                  <a:pt x="4815151" y="6322363"/>
                </a:cubicBezTo>
                <a:cubicBezTo>
                  <a:pt x="4815151" y="6348414"/>
                  <a:pt x="4516613" y="6491199"/>
                  <a:pt x="4558918" y="6504727"/>
                </a:cubicBezTo>
                <a:cubicBezTo>
                  <a:pt x="4674295" y="6541299"/>
                  <a:pt x="4970431" y="6429075"/>
                  <a:pt x="4899280" y="6480679"/>
                </a:cubicBezTo>
                <a:cubicBezTo>
                  <a:pt x="4791114" y="6559337"/>
                  <a:pt x="4774769" y="6574868"/>
                  <a:pt x="4692563" y="6586391"/>
                </a:cubicBezTo>
                <a:cubicBezTo>
                  <a:pt x="4621894" y="6596411"/>
                  <a:pt x="4373353" y="6816352"/>
                  <a:pt x="4303645" y="6834888"/>
                </a:cubicBezTo>
                <a:cubicBezTo>
                  <a:pt x="4288262" y="6838896"/>
                  <a:pt x="4291687" y="6845065"/>
                  <a:pt x="4307829" y="6852361"/>
                </a:cubicBezTo>
                <a:lnTo>
                  <a:pt x="4323786"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3" name="CaixaDeTexto 2">
            <a:extLst>
              <a:ext uri="{FF2B5EF4-FFF2-40B4-BE49-F238E27FC236}">
                <a16:creationId xmlns:a16="http://schemas.microsoft.com/office/drawing/2014/main" id="{4A2CCBF7-94AA-82B9-5D08-ECE78BC921D7}"/>
              </a:ext>
            </a:extLst>
          </p:cNvPr>
          <p:cNvSpPr txBox="1"/>
          <p:nvPr/>
        </p:nvSpPr>
        <p:spPr>
          <a:xfrm>
            <a:off x="5801709" y="4572000"/>
            <a:ext cx="5552089" cy="1647825"/>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600"/>
              <a:t>23:56</a:t>
            </a:r>
          </a:p>
          <a:p>
            <a:pPr indent="-228600">
              <a:lnSpc>
                <a:spcPct val="90000"/>
              </a:lnSpc>
              <a:spcAft>
                <a:spcPts val="600"/>
              </a:spcAft>
              <a:buFont typeface="Arial" panose="020B0604020202020204" pitchFamily="34" charset="0"/>
              <a:buChar char="•"/>
            </a:pPr>
            <a:r>
              <a:rPr lang="en-US" sz="1600"/>
              <a:t>Cerca de 34.551 anos atrás: A arte simbólica floresce e culturas emergem globalmente</a:t>
            </a:r>
          </a:p>
          <a:p>
            <a:pPr indent="-228600">
              <a:lnSpc>
                <a:spcPct val="90000"/>
              </a:lnSpc>
              <a:spcAft>
                <a:spcPts val="600"/>
              </a:spcAft>
              <a:buFont typeface="Arial" panose="020B0604020202020204" pitchFamily="34" charset="0"/>
              <a:buChar char="•"/>
            </a:pPr>
            <a:endParaRPr lang="en-US" sz="1600"/>
          </a:p>
          <a:p>
            <a:pPr indent="-228600">
              <a:lnSpc>
                <a:spcPct val="90000"/>
              </a:lnSpc>
              <a:spcAft>
                <a:spcPts val="600"/>
              </a:spcAft>
              <a:buFont typeface="Arial" panose="020B0604020202020204" pitchFamily="34" charset="0"/>
              <a:buChar char="•"/>
            </a:pPr>
            <a:r>
              <a:rPr lang="en-US" sz="1600"/>
              <a:t>Esse período é caracterizado por avanços significativos na criatividade e organização social.</a:t>
            </a:r>
          </a:p>
        </p:txBody>
      </p:sp>
    </p:spTree>
    <p:extLst>
      <p:ext uri="{BB962C8B-B14F-4D97-AF65-F5344CB8AC3E}">
        <p14:creationId xmlns:p14="http://schemas.microsoft.com/office/powerpoint/2010/main" val="5451780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Procurando Por Encontrar Objetivo - Imagens grátis no Pixabay">
            <a:extLst>
              <a:ext uri="{FF2B5EF4-FFF2-40B4-BE49-F238E27FC236}">
                <a16:creationId xmlns:a16="http://schemas.microsoft.com/office/drawing/2014/main" id="{16088D0E-8379-3201-3D70-9A5E0E258E2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307" t="6323" r="23837" b="7079"/>
          <a:stretch/>
        </p:blipFill>
        <p:spPr bwMode="auto">
          <a:xfrm>
            <a:off x="0" y="0"/>
            <a:ext cx="4899918" cy="6859884"/>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Cortador Bonequinho 1 G - Ref - 498 - 1 unidade - RR CORTADORES - Rizzo">
            <a:extLst>
              <a:ext uri="{FF2B5EF4-FFF2-40B4-BE49-F238E27FC236}">
                <a16:creationId xmlns:a16="http://schemas.microsoft.com/office/drawing/2014/main" id="{A2E37EDE-37DF-EC76-F882-A781F336E0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49945" y="0"/>
            <a:ext cx="6858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4" descr="Our Team | USP-EEL-Brazil - iGEM 2023">
            <a:extLst>
              <a:ext uri="{FF2B5EF4-FFF2-40B4-BE49-F238E27FC236}">
                <a16:creationId xmlns:a16="http://schemas.microsoft.com/office/drawing/2014/main" id="{C476C0D2-D8D1-556C-6778-838EE2DCFC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94339" y="1087960"/>
            <a:ext cx="2507875" cy="2908462"/>
          </a:xfrm>
          <a:prstGeom prst="rect">
            <a:avLst/>
          </a:prstGeom>
          <a:noFill/>
          <a:extLst>
            <a:ext uri="{909E8E84-426E-40DD-AFC4-6F175D3DCCD1}">
              <a14:hiddenFill xmlns:a14="http://schemas.microsoft.com/office/drawing/2010/main">
                <a:solidFill>
                  <a:srgbClr val="FFFFFF"/>
                </a:solidFill>
              </a14:hiddenFill>
            </a:ext>
          </a:extLst>
        </p:spPr>
      </p:pic>
      <p:pic>
        <p:nvPicPr>
          <p:cNvPr id="14342" name="Picture 6" descr="Portal da Prefeitura de Londrina - Alagamento">
            <a:extLst>
              <a:ext uri="{FF2B5EF4-FFF2-40B4-BE49-F238E27FC236}">
                <a16:creationId xmlns:a16="http://schemas.microsoft.com/office/drawing/2014/main" id="{24D78235-05EE-EDA6-0AFB-7347BAC55297}"/>
              </a:ext>
            </a:extLst>
          </p:cNvPr>
          <p:cNvPicPr>
            <a:picLocks noChangeAspect="1" noChangeArrowheads="1"/>
          </p:cNvPicPr>
          <p:nvPr/>
        </p:nvPicPr>
        <p:blipFill>
          <a:blip r:embed="rId5">
            <a:alphaModFix amt="23000"/>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aixaDeTexto 2">
            <a:extLst>
              <a:ext uri="{FF2B5EF4-FFF2-40B4-BE49-F238E27FC236}">
                <a16:creationId xmlns:a16="http://schemas.microsoft.com/office/drawing/2014/main" id="{0B529C9B-6CDD-C786-02B2-80AE4975DA1D}"/>
              </a:ext>
            </a:extLst>
          </p:cNvPr>
          <p:cNvSpPr txBox="1"/>
          <p:nvPr/>
        </p:nvSpPr>
        <p:spPr>
          <a:xfrm>
            <a:off x="4200101" y="174648"/>
            <a:ext cx="7646389" cy="369332"/>
          </a:xfrm>
          <a:prstGeom prst="rect">
            <a:avLst/>
          </a:prstGeom>
          <a:noFill/>
        </p:spPr>
        <p:txBody>
          <a:bodyPr wrap="none" rtlCol="0">
            <a:spAutoFit/>
          </a:bodyPr>
          <a:lstStyle/>
          <a:p>
            <a:r>
              <a:rPr lang="pt-BR" b="1" dirty="0">
                <a:effectLst>
                  <a:outerShdw blurRad="50800" dist="38100" dir="5400000" algn="t" rotWithShape="0">
                    <a:prstClr val="black">
                      <a:alpha val="40000"/>
                    </a:prstClr>
                  </a:outerShdw>
                </a:effectLst>
              </a:rPr>
              <a:t>Por que biologia aplicada é importante para a formação do engenheiro? </a:t>
            </a:r>
          </a:p>
        </p:txBody>
      </p:sp>
    </p:spTree>
    <p:extLst>
      <p:ext uri="{BB962C8B-B14F-4D97-AF65-F5344CB8AC3E}">
        <p14:creationId xmlns:p14="http://schemas.microsoft.com/office/powerpoint/2010/main" val="15346838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75EE87A-0D2F-601F-C3CD-8CECD75361C8}"/>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CDD8E39-EA14-4679-9655-1BFF5A7B63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descr="A Era do Gelo: Big Bang' repete temas dos filmes anteriores">
            <a:extLst>
              <a:ext uri="{FF2B5EF4-FFF2-40B4-BE49-F238E27FC236}">
                <a16:creationId xmlns:a16="http://schemas.microsoft.com/office/drawing/2014/main" id="{91FB6F5B-E005-C5F4-3498-D2562C08CC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9639"/>
          <a:stretch/>
        </p:blipFill>
        <p:spPr bwMode="auto">
          <a:xfrm>
            <a:off x="20" y="10"/>
            <a:ext cx="12191980" cy="6857990"/>
          </a:xfrm>
          <a:custGeom>
            <a:avLst/>
            <a:gdLst/>
            <a:ahLst/>
            <a:cxnLst/>
            <a:rect l="l" t="t" r="r" b="b"/>
            <a:pathLst>
              <a:path w="12192000" h="6858000">
                <a:moveTo>
                  <a:pt x="0" y="0"/>
                </a:moveTo>
                <a:lnTo>
                  <a:pt x="12192000" y="0"/>
                </a:lnTo>
                <a:lnTo>
                  <a:pt x="12192000" y="6858000"/>
                </a:lnTo>
                <a:lnTo>
                  <a:pt x="11560655" y="6858000"/>
                </a:lnTo>
                <a:lnTo>
                  <a:pt x="11572884" y="6759738"/>
                </a:lnTo>
                <a:cubicBezTo>
                  <a:pt x="11663744" y="6693104"/>
                  <a:pt x="11749315" y="6619456"/>
                  <a:pt x="11812292" y="6532282"/>
                </a:cubicBezTo>
                <a:cubicBezTo>
                  <a:pt x="11851232" y="6478675"/>
                  <a:pt x="11886807" y="6425068"/>
                  <a:pt x="11956995" y="6386992"/>
                </a:cubicBezTo>
                <a:cubicBezTo>
                  <a:pt x="11918054" y="6334888"/>
                  <a:pt x="11851232" y="6322863"/>
                  <a:pt x="11801234" y="6284788"/>
                </a:cubicBezTo>
                <a:cubicBezTo>
                  <a:pt x="11797390" y="6253224"/>
                  <a:pt x="11876711" y="6262743"/>
                  <a:pt x="11856520" y="6193604"/>
                </a:cubicBezTo>
                <a:cubicBezTo>
                  <a:pt x="11829119" y="6101419"/>
                  <a:pt x="11858923" y="5996209"/>
                  <a:pt x="11722875" y="5956630"/>
                </a:cubicBezTo>
                <a:cubicBezTo>
                  <a:pt x="11686819" y="5866950"/>
                  <a:pt x="11676724" y="5723664"/>
                  <a:pt x="11763258" y="5635988"/>
                </a:cubicBezTo>
                <a:cubicBezTo>
                  <a:pt x="11892094" y="5505226"/>
                  <a:pt x="11871424" y="5422059"/>
                  <a:pt x="11706050" y="5351418"/>
                </a:cubicBezTo>
                <a:cubicBezTo>
                  <a:pt x="11684896" y="5342400"/>
                  <a:pt x="11707491" y="4786287"/>
                  <a:pt x="11697876" y="4763241"/>
                </a:cubicBezTo>
                <a:cubicBezTo>
                  <a:pt x="11713260" y="4731677"/>
                  <a:pt x="11749315" y="4739192"/>
                  <a:pt x="11776236" y="4730675"/>
                </a:cubicBezTo>
                <a:cubicBezTo>
                  <a:pt x="11894018" y="4694603"/>
                  <a:pt x="11897864" y="4694603"/>
                  <a:pt x="11868540" y="4584884"/>
                </a:cubicBezTo>
                <a:cubicBezTo>
                  <a:pt x="11859884" y="4551817"/>
                  <a:pt x="11880076" y="4538289"/>
                  <a:pt x="11898825" y="4517749"/>
                </a:cubicBezTo>
                <a:cubicBezTo>
                  <a:pt x="11969013" y="4441095"/>
                  <a:pt x="11969494" y="4440094"/>
                  <a:pt x="11897864" y="4375464"/>
                </a:cubicBezTo>
                <a:cubicBezTo>
                  <a:pt x="11877192" y="4356928"/>
                  <a:pt x="11863252" y="4336887"/>
                  <a:pt x="11854116" y="4311838"/>
                </a:cubicBezTo>
                <a:cubicBezTo>
                  <a:pt x="11837290" y="4266245"/>
                  <a:pt x="11837771" y="4228169"/>
                  <a:pt x="11901709" y="4203620"/>
                </a:cubicBezTo>
                <a:cubicBezTo>
                  <a:pt x="11946418" y="4186086"/>
                  <a:pt x="11971897" y="4166044"/>
                  <a:pt x="11974782" y="4114442"/>
                </a:cubicBezTo>
                <a:cubicBezTo>
                  <a:pt x="11976706" y="4071355"/>
                  <a:pt x="11981993" y="4043299"/>
                  <a:pt x="11932476" y="4024762"/>
                </a:cubicBezTo>
                <a:cubicBezTo>
                  <a:pt x="11892576" y="4009732"/>
                  <a:pt x="11881038" y="3977668"/>
                  <a:pt x="11885365" y="3939592"/>
                </a:cubicBezTo>
                <a:cubicBezTo>
                  <a:pt x="11895460" y="3846405"/>
                  <a:pt x="11841137" y="3791796"/>
                  <a:pt x="11751719" y="3749211"/>
                </a:cubicBezTo>
                <a:cubicBezTo>
                  <a:pt x="11666628" y="3708629"/>
                  <a:pt x="11592115" y="3654019"/>
                  <a:pt x="11513754" y="3604420"/>
                </a:cubicBezTo>
                <a:cubicBezTo>
                  <a:pt x="11426740" y="3549310"/>
                  <a:pt x="11325786" y="3516243"/>
                  <a:pt x="11220504" y="3488188"/>
                </a:cubicBezTo>
                <a:cubicBezTo>
                  <a:pt x="11239734" y="3448108"/>
                  <a:pt x="11306076" y="3470653"/>
                  <a:pt x="11312805" y="3414541"/>
                </a:cubicBezTo>
                <a:cubicBezTo>
                  <a:pt x="11148394" y="3366945"/>
                  <a:pt x="10991193" y="3295301"/>
                  <a:pt x="10805146" y="3277767"/>
                </a:cubicBezTo>
                <a:cubicBezTo>
                  <a:pt x="10955618" y="3286784"/>
                  <a:pt x="11092147" y="3222154"/>
                  <a:pt x="11234926" y="3203117"/>
                </a:cubicBezTo>
                <a:cubicBezTo>
                  <a:pt x="11248386" y="3171554"/>
                  <a:pt x="11217140" y="3179569"/>
                  <a:pt x="11204640" y="3174060"/>
                </a:cubicBezTo>
                <a:cubicBezTo>
                  <a:pt x="11192140" y="3168047"/>
                  <a:pt x="11176757" y="3166042"/>
                  <a:pt x="11174834" y="3143498"/>
                </a:cubicBezTo>
                <a:cubicBezTo>
                  <a:pt x="11243580" y="3110932"/>
                  <a:pt x="11329632" y="3132475"/>
                  <a:pt x="11400780" y="3099410"/>
                </a:cubicBezTo>
                <a:cubicBezTo>
                  <a:pt x="11384916" y="3051314"/>
                  <a:pt x="11323382" y="3080371"/>
                  <a:pt x="11297902" y="3041793"/>
                </a:cubicBezTo>
                <a:cubicBezTo>
                  <a:pt x="11364246" y="3034780"/>
                  <a:pt x="11425779" y="3031774"/>
                  <a:pt x="11485870" y="3021253"/>
                </a:cubicBezTo>
                <a:cubicBezTo>
                  <a:pt x="11532984" y="3013236"/>
                  <a:pt x="11545964" y="2972154"/>
                  <a:pt x="11513754" y="2944098"/>
                </a:cubicBezTo>
                <a:cubicBezTo>
                  <a:pt x="11484909" y="2919049"/>
                  <a:pt x="11442604" y="2917044"/>
                  <a:pt x="11405107" y="2906523"/>
                </a:cubicBezTo>
                <a:cubicBezTo>
                  <a:pt x="11137817" y="2833377"/>
                  <a:pt x="10857066" y="2809829"/>
                  <a:pt x="10572950" y="2803317"/>
                </a:cubicBezTo>
                <a:cubicBezTo>
                  <a:pt x="10117210" y="2792795"/>
                  <a:pt x="9660028" y="2793297"/>
                  <a:pt x="9205250" y="2778767"/>
                </a:cubicBezTo>
                <a:cubicBezTo>
                  <a:pt x="8996489" y="2772379"/>
                  <a:pt x="8788540" y="2761765"/>
                  <a:pt x="8579578" y="2759181"/>
                </a:cubicBezTo>
                <a:cubicBezTo>
                  <a:pt x="8509922" y="2758320"/>
                  <a:pt x="8440155" y="2758352"/>
                  <a:pt x="8370208" y="2759730"/>
                </a:cubicBezTo>
                <a:cubicBezTo>
                  <a:pt x="8070708" y="2765742"/>
                  <a:pt x="7771690" y="2764238"/>
                  <a:pt x="7470748" y="2819849"/>
                </a:cubicBezTo>
                <a:cubicBezTo>
                  <a:pt x="7316911" y="2848407"/>
                  <a:pt x="7156825" y="2838887"/>
                  <a:pt x="7001547" y="2861432"/>
                </a:cubicBezTo>
                <a:cubicBezTo>
                  <a:pt x="6765024" y="2896002"/>
                  <a:pt x="6528501" y="2936583"/>
                  <a:pt x="6295343" y="2988688"/>
                </a:cubicBezTo>
                <a:cubicBezTo>
                  <a:pt x="6222271" y="3005220"/>
                  <a:pt x="6131892" y="3015241"/>
                  <a:pt x="6075166" y="3078367"/>
                </a:cubicBezTo>
                <a:cubicBezTo>
                  <a:pt x="5985266" y="3038288"/>
                  <a:pt x="5929502" y="3113938"/>
                  <a:pt x="5859314" y="3139490"/>
                </a:cubicBezTo>
                <a:cubicBezTo>
                  <a:pt x="5831912" y="3149510"/>
                  <a:pt x="5795857" y="3163538"/>
                  <a:pt x="5800183" y="3195101"/>
                </a:cubicBezTo>
                <a:cubicBezTo>
                  <a:pt x="5804030" y="3234680"/>
                  <a:pt x="5844410" y="3260231"/>
                  <a:pt x="5882870" y="3252215"/>
                </a:cubicBezTo>
                <a:cubicBezTo>
                  <a:pt x="6002574" y="3227164"/>
                  <a:pt x="6109777" y="3283277"/>
                  <a:pt x="6232848" y="3274760"/>
                </a:cubicBezTo>
                <a:cubicBezTo>
                  <a:pt x="6125643" y="3298808"/>
                  <a:pt x="6018918" y="3323358"/>
                  <a:pt x="5911715" y="3347407"/>
                </a:cubicBezTo>
                <a:cubicBezTo>
                  <a:pt x="6070839" y="3366444"/>
                  <a:pt x="6227559" y="3332376"/>
                  <a:pt x="6384279" y="3312836"/>
                </a:cubicBezTo>
                <a:cubicBezTo>
                  <a:pt x="6434757" y="3306824"/>
                  <a:pt x="6513117" y="3260732"/>
                  <a:pt x="6526097" y="3325362"/>
                </a:cubicBezTo>
                <a:cubicBezTo>
                  <a:pt x="6534750" y="3368448"/>
                  <a:pt x="6450622" y="3371454"/>
                  <a:pt x="6403028" y="3383478"/>
                </a:cubicBezTo>
                <a:cubicBezTo>
                  <a:pt x="6192945" y="3435081"/>
                  <a:pt x="5979497" y="3465141"/>
                  <a:pt x="5767013" y="3500713"/>
                </a:cubicBezTo>
                <a:cubicBezTo>
                  <a:pt x="5746822" y="3504220"/>
                  <a:pt x="5720381" y="3501214"/>
                  <a:pt x="5706920" y="3511233"/>
                </a:cubicBezTo>
                <a:cubicBezTo>
                  <a:pt x="5598272" y="3591895"/>
                  <a:pt x="5460782" y="3618449"/>
                  <a:pt x="5310793" y="3677066"/>
                </a:cubicBezTo>
                <a:cubicBezTo>
                  <a:pt x="5405498" y="3704622"/>
                  <a:pt x="5469435" y="3648007"/>
                  <a:pt x="5548276" y="3660533"/>
                </a:cubicBezTo>
                <a:cubicBezTo>
                  <a:pt x="5467993" y="3721154"/>
                  <a:pt x="5374730" y="3732677"/>
                  <a:pt x="5293005" y="3765743"/>
                </a:cubicBezTo>
                <a:cubicBezTo>
                  <a:pt x="5234355" y="3789291"/>
                  <a:pt x="5016580" y="3862938"/>
                  <a:pt x="4983410" y="3883981"/>
                </a:cubicBezTo>
                <a:cubicBezTo>
                  <a:pt x="4883416" y="3949110"/>
                  <a:pt x="4756501" y="3979672"/>
                  <a:pt x="4674775" y="4068850"/>
                </a:cubicBezTo>
                <a:cubicBezTo>
                  <a:pt x="4617087" y="4131477"/>
                  <a:pt x="4520939" y="4119952"/>
                  <a:pt x="4453155" y="4163539"/>
                </a:cubicBezTo>
                <a:cubicBezTo>
                  <a:pt x="4429119" y="4204622"/>
                  <a:pt x="4475751" y="4215143"/>
                  <a:pt x="4492095" y="4237188"/>
                </a:cubicBezTo>
                <a:cubicBezTo>
                  <a:pt x="4513728" y="4266746"/>
                  <a:pt x="4475269" y="4283280"/>
                  <a:pt x="4464213" y="4318851"/>
                </a:cubicBezTo>
                <a:cubicBezTo>
                  <a:pt x="4591608" y="4278771"/>
                  <a:pt x="4713234" y="4255223"/>
                  <a:pt x="4857456" y="4241696"/>
                </a:cubicBezTo>
                <a:cubicBezTo>
                  <a:pt x="4809862" y="4299311"/>
                  <a:pt x="4752174" y="4274261"/>
                  <a:pt x="4713234" y="4295303"/>
                </a:cubicBezTo>
                <a:cubicBezTo>
                  <a:pt x="4687756" y="4308830"/>
                  <a:pt x="4648816" y="4314843"/>
                  <a:pt x="4656026" y="4348410"/>
                </a:cubicBezTo>
                <a:cubicBezTo>
                  <a:pt x="4661795" y="4374963"/>
                  <a:pt x="4694486" y="4371456"/>
                  <a:pt x="4718523" y="4368951"/>
                </a:cubicBezTo>
                <a:cubicBezTo>
                  <a:pt x="4810825" y="4359433"/>
                  <a:pt x="4900722" y="4356425"/>
                  <a:pt x="4989178" y="4420054"/>
                </a:cubicBezTo>
                <a:cubicBezTo>
                  <a:pt x="4764193" y="4512739"/>
                  <a:pt x="4505557" y="4473661"/>
                  <a:pt x="4304127" y="4609933"/>
                </a:cubicBezTo>
                <a:cubicBezTo>
                  <a:pt x="4332491" y="4652018"/>
                  <a:pt x="4372871" y="4629473"/>
                  <a:pt x="4402677" y="4624463"/>
                </a:cubicBezTo>
                <a:cubicBezTo>
                  <a:pt x="4598338" y="4590394"/>
                  <a:pt x="5297331" y="4651016"/>
                  <a:pt x="5398287" y="4608430"/>
                </a:cubicBezTo>
                <a:cubicBezTo>
                  <a:pt x="5460301" y="4582379"/>
                  <a:pt x="5525682" y="4569853"/>
                  <a:pt x="5592504" y="4585886"/>
                </a:cubicBezTo>
                <a:cubicBezTo>
                  <a:pt x="5656923" y="4601416"/>
                  <a:pt x="5640578" y="4819353"/>
                  <a:pt x="5411266" y="4964142"/>
                </a:cubicBezTo>
                <a:cubicBezTo>
                  <a:pt x="5378575" y="4984684"/>
                  <a:pt x="5524721" y="5014244"/>
                  <a:pt x="5480493" y="5031277"/>
                </a:cubicBezTo>
                <a:cubicBezTo>
                  <a:pt x="5445880" y="5044804"/>
                  <a:pt x="5276179" y="5037289"/>
                  <a:pt x="5233393" y="5047810"/>
                </a:cubicBezTo>
                <a:cubicBezTo>
                  <a:pt x="5216567" y="5052318"/>
                  <a:pt x="4701216" y="5221157"/>
                  <a:pt x="4750251" y="5256728"/>
                </a:cubicBezTo>
                <a:cubicBezTo>
                  <a:pt x="4896877" y="5363441"/>
                  <a:pt x="5388190" y="5558833"/>
                  <a:pt x="4508440" y="5624965"/>
                </a:cubicBezTo>
                <a:cubicBezTo>
                  <a:pt x="4536323" y="5663542"/>
                  <a:pt x="4613241" y="5638994"/>
                  <a:pt x="4602665" y="5706629"/>
                </a:cubicBezTo>
                <a:cubicBezTo>
                  <a:pt x="4485845" y="5743202"/>
                  <a:pt x="4350758" y="5741198"/>
                  <a:pt x="4215189" y="5797811"/>
                </a:cubicBezTo>
                <a:cubicBezTo>
                  <a:pt x="4276245" y="5838893"/>
                  <a:pt x="4346432" y="5813844"/>
                  <a:pt x="4407966" y="5826870"/>
                </a:cubicBezTo>
                <a:cubicBezTo>
                  <a:pt x="4373353" y="5878473"/>
                  <a:pt x="4313741" y="5870457"/>
                  <a:pt x="4265186" y="5881478"/>
                </a:cubicBezTo>
                <a:cubicBezTo>
                  <a:pt x="4220479" y="5892001"/>
                  <a:pt x="4125774" y="5981680"/>
                  <a:pt x="4145964" y="5977170"/>
                </a:cubicBezTo>
                <a:cubicBezTo>
                  <a:pt x="4332971" y="5937091"/>
                  <a:pt x="4522862" y="5948113"/>
                  <a:pt x="4710350" y="5909035"/>
                </a:cubicBezTo>
                <a:cubicBezTo>
                  <a:pt x="4772366" y="5896009"/>
                  <a:pt x="4842554" y="5870958"/>
                  <a:pt x="4870916" y="5949616"/>
                </a:cubicBezTo>
                <a:cubicBezTo>
                  <a:pt x="4879571" y="5972663"/>
                  <a:pt x="4873320" y="5980177"/>
                  <a:pt x="4960333" y="5949115"/>
                </a:cubicBezTo>
                <a:cubicBezTo>
                  <a:pt x="4994466" y="5937091"/>
                  <a:pt x="5039656" y="5924065"/>
                  <a:pt x="5073788" y="5953623"/>
                </a:cubicBezTo>
                <a:cubicBezTo>
                  <a:pt x="5052154" y="5990698"/>
                  <a:pt x="5010331" y="5979675"/>
                  <a:pt x="4979084" y="5990197"/>
                </a:cubicBezTo>
                <a:cubicBezTo>
                  <a:pt x="4896397" y="6017250"/>
                  <a:pt x="5180513" y="6120457"/>
                  <a:pt x="5100228" y="6151519"/>
                </a:cubicBezTo>
                <a:cubicBezTo>
                  <a:pt x="4935817" y="6215148"/>
                  <a:pt x="4832938" y="6196611"/>
                  <a:pt x="4666602" y="6266250"/>
                </a:cubicBezTo>
                <a:cubicBezTo>
                  <a:pt x="4723331" y="6264746"/>
                  <a:pt x="4706024" y="6288795"/>
                  <a:pt x="4762750" y="6288795"/>
                </a:cubicBezTo>
                <a:cubicBezTo>
                  <a:pt x="4788229" y="6288795"/>
                  <a:pt x="4815151" y="6294807"/>
                  <a:pt x="4815151" y="6322363"/>
                </a:cubicBezTo>
                <a:cubicBezTo>
                  <a:pt x="4815151" y="6348414"/>
                  <a:pt x="4516613" y="6491199"/>
                  <a:pt x="4558918" y="6504727"/>
                </a:cubicBezTo>
                <a:cubicBezTo>
                  <a:pt x="4674295" y="6541299"/>
                  <a:pt x="4970431" y="6429075"/>
                  <a:pt x="4899280" y="6480679"/>
                </a:cubicBezTo>
                <a:cubicBezTo>
                  <a:pt x="4791114" y="6559337"/>
                  <a:pt x="4774769" y="6574868"/>
                  <a:pt x="4692563" y="6586391"/>
                </a:cubicBezTo>
                <a:cubicBezTo>
                  <a:pt x="4621894" y="6596411"/>
                  <a:pt x="4373353" y="6816352"/>
                  <a:pt x="4303645" y="6834888"/>
                </a:cubicBezTo>
                <a:cubicBezTo>
                  <a:pt x="4288262" y="6838896"/>
                  <a:pt x="4291687" y="6845065"/>
                  <a:pt x="4307829" y="6852361"/>
                </a:cubicBezTo>
                <a:lnTo>
                  <a:pt x="4323786"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3" name="CaixaDeTexto 2">
            <a:extLst>
              <a:ext uri="{FF2B5EF4-FFF2-40B4-BE49-F238E27FC236}">
                <a16:creationId xmlns:a16="http://schemas.microsoft.com/office/drawing/2014/main" id="{BEFA9FBC-4E65-5BC1-1F2D-F0A11028F03E}"/>
              </a:ext>
            </a:extLst>
          </p:cNvPr>
          <p:cNvSpPr txBox="1"/>
          <p:nvPr/>
        </p:nvSpPr>
        <p:spPr>
          <a:xfrm>
            <a:off x="5801709" y="4572000"/>
            <a:ext cx="5552089" cy="1647825"/>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400"/>
              <a:t>23:57</a:t>
            </a:r>
          </a:p>
          <a:p>
            <a:pPr indent="-228600">
              <a:lnSpc>
                <a:spcPct val="90000"/>
              </a:lnSpc>
              <a:spcAft>
                <a:spcPts val="600"/>
              </a:spcAft>
              <a:buFont typeface="Arial" panose="020B0604020202020204" pitchFamily="34" charset="0"/>
              <a:buChar char="•"/>
            </a:pPr>
            <a:r>
              <a:rPr lang="en-US" sz="1400"/>
              <a:t>Cerca de 25.913 anos atrás: O último máximo glacial</a:t>
            </a:r>
          </a:p>
          <a:p>
            <a:pPr indent="-228600">
              <a:lnSpc>
                <a:spcPct val="90000"/>
              </a:lnSpc>
              <a:spcAft>
                <a:spcPts val="600"/>
              </a:spcAft>
              <a:buFont typeface="Arial" panose="020B0604020202020204" pitchFamily="34" charset="0"/>
              <a:buChar char="•"/>
            </a:pPr>
            <a:endParaRPr lang="en-US" sz="1400"/>
          </a:p>
          <a:p>
            <a:pPr indent="-228600">
              <a:lnSpc>
                <a:spcPct val="90000"/>
              </a:lnSpc>
              <a:spcAft>
                <a:spcPts val="600"/>
              </a:spcAft>
              <a:buFont typeface="Arial" panose="020B0604020202020204" pitchFamily="34" charset="0"/>
              <a:buChar char="•"/>
            </a:pPr>
            <a:r>
              <a:rPr lang="en-US" sz="1400"/>
              <a:t>Os mantos de gelo atingem sua maior extensão, cobrindo grandes partes da América do Norte, Europa e Ásia. Este é o auge da era do gelo mais recente, impactando ecossistemas e migrações humanas.</a:t>
            </a:r>
          </a:p>
        </p:txBody>
      </p:sp>
    </p:spTree>
    <p:extLst>
      <p:ext uri="{BB962C8B-B14F-4D97-AF65-F5344CB8AC3E}">
        <p14:creationId xmlns:p14="http://schemas.microsoft.com/office/powerpoint/2010/main" val="7117288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FBF507F-3053-02B2-41AE-9AEF1F18E3F7}"/>
            </a:ext>
          </a:extLst>
        </p:cNvPr>
        <p:cNvGrpSpPr/>
        <p:nvPr/>
      </p:nvGrpSpPr>
      <p:grpSpPr>
        <a:xfrm>
          <a:off x="0" y="0"/>
          <a:ext cx="0" cy="0"/>
          <a:chOff x="0" y="0"/>
          <a:chExt cx="0" cy="0"/>
        </a:xfrm>
      </p:grpSpPr>
      <p:sp useBgFill="1">
        <p:nvSpPr>
          <p:cNvPr id="44039" name="Rectangle 44038">
            <a:extLst>
              <a:ext uri="{FF2B5EF4-FFF2-40B4-BE49-F238E27FC236}">
                <a16:creationId xmlns:a16="http://schemas.microsoft.com/office/drawing/2014/main" id="{1CDD8E39-EA14-4679-9655-1BFF5A7B63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4034" name="Picture 2" descr="Quão fria foi a última Era do Gelo?">
            <a:extLst>
              <a:ext uri="{FF2B5EF4-FFF2-40B4-BE49-F238E27FC236}">
                <a16:creationId xmlns:a16="http://schemas.microsoft.com/office/drawing/2014/main" id="{792C2F3F-0ED7-88C8-D7B8-B97C3EEF4F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19929"/>
          <a:stretch/>
        </p:blipFill>
        <p:spPr bwMode="auto">
          <a:xfrm>
            <a:off x="20" y="10"/>
            <a:ext cx="12191980" cy="6857990"/>
          </a:xfrm>
          <a:custGeom>
            <a:avLst/>
            <a:gdLst/>
            <a:ahLst/>
            <a:cxnLst/>
            <a:rect l="l" t="t" r="r" b="b"/>
            <a:pathLst>
              <a:path w="12192000" h="6858000">
                <a:moveTo>
                  <a:pt x="0" y="0"/>
                </a:moveTo>
                <a:lnTo>
                  <a:pt x="12192000" y="0"/>
                </a:lnTo>
                <a:lnTo>
                  <a:pt x="12192000" y="6858000"/>
                </a:lnTo>
                <a:lnTo>
                  <a:pt x="11560655" y="6858000"/>
                </a:lnTo>
                <a:lnTo>
                  <a:pt x="11572884" y="6759738"/>
                </a:lnTo>
                <a:cubicBezTo>
                  <a:pt x="11663744" y="6693104"/>
                  <a:pt x="11749315" y="6619456"/>
                  <a:pt x="11812292" y="6532282"/>
                </a:cubicBezTo>
                <a:cubicBezTo>
                  <a:pt x="11851232" y="6478675"/>
                  <a:pt x="11886807" y="6425068"/>
                  <a:pt x="11956995" y="6386992"/>
                </a:cubicBezTo>
                <a:cubicBezTo>
                  <a:pt x="11918054" y="6334888"/>
                  <a:pt x="11851232" y="6322863"/>
                  <a:pt x="11801234" y="6284788"/>
                </a:cubicBezTo>
                <a:cubicBezTo>
                  <a:pt x="11797390" y="6253224"/>
                  <a:pt x="11876711" y="6262743"/>
                  <a:pt x="11856520" y="6193604"/>
                </a:cubicBezTo>
                <a:cubicBezTo>
                  <a:pt x="11829119" y="6101419"/>
                  <a:pt x="11858923" y="5996209"/>
                  <a:pt x="11722875" y="5956630"/>
                </a:cubicBezTo>
                <a:cubicBezTo>
                  <a:pt x="11686819" y="5866950"/>
                  <a:pt x="11676724" y="5723664"/>
                  <a:pt x="11763258" y="5635988"/>
                </a:cubicBezTo>
                <a:cubicBezTo>
                  <a:pt x="11892094" y="5505226"/>
                  <a:pt x="11871424" y="5422059"/>
                  <a:pt x="11706050" y="5351418"/>
                </a:cubicBezTo>
                <a:cubicBezTo>
                  <a:pt x="11684896" y="5342400"/>
                  <a:pt x="11707491" y="4786287"/>
                  <a:pt x="11697876" y="4763241"/>
                </a:cubicBezTo>
                <a:cubicBezTo>
                  <a:pt x="11713260" y="4731677"/>
                  <a:pt x="11749315" y="4739192"/>
                  <a:pt x="11776236" y="4730675"/>
                </a:cubicBezTo>
                <a:cubicBezTo>
                  <a:pt x="11894018" y="4694603"/>
                  <a:pt x="11897864" y="4694603"/>
                  <a:pt x="11868540" y="4584884"/>
                </a:cubicBezTo>
                <a:cubicBezTo>
                  <a:pt x="11859884" y="4551817"/>
                  <a:pt x="11880076" y="4538289"/>
                  <a:pt x="11898825" y="4517749"/>
                </a:cubicBezTo>
                <a:cubicBezTo>
                  <a:pt x="11969013" y="4441095"/>
                  <a:pt x="11969494" y="4440094"/>
                  <a:pt x="11897864" y="4375464"/>
                </a:cubicBezTo>
                <a:cubicBezTo>
                  <a:pt x="11877192" y="4356928"/>
                  <a:pt x="11863252" y="4336887"/>
                  <a:pt x="11854116" y="4311838"/>
                </a:cubicBezTo>
                <a:cubicBezTo>
                  <a:pt x="11837290" y="4266245"/>
                  <a:pt x="11837771" y="4228169"/>
                  <a:pt x="11901709" y="4203620"/>
                </a:cubicBezTo>
                <a:cubicBezTo>
                  <a:pt x="11946418" y="4186086"/>
                  <a:pt x="11971897" y="4166044"/>
                  <a:pt x="11974782" y="4114442"/>
                </a:cubicBezTo>
                <a:cubicBezTo>
                  <a:pt x="11976706" y="4071355"/>
                  <a:pt x="11981993" y="4043299"/>
                  <a:pt x="11932476" y="4024762"/>
                </a:cubicBezTo>
                <a:cubicBezTo>
                  <a:pt x="11892576" y="4009732"/>
                  <a:pt x="11881038" y="3977668"/>
                  <a:pt x="11885365" y="3939592"/>
                </a:cubicBezTo>
                <a:cubicBezTo>
                  <a:pt x="11895460" y="3846405"/>
                  <a:pt x="11841137" y="3791796"/>
                  <a:pt x="11751719" y="3749211"/>
                </a:cubicBezTo>
                <a:cubicBezTo>
                  <a:pt x="11666628" y="3708629"/>
                  <a:pt x="11592115" y="3654019"/>
                  <a:pt x="11513754" y="3604420"/>
                </a:cubicBezTo>
                <a:cubicBezTo>
                  <a:pt x="11426740" y="3549310"/>
                  <a:pt x="11325786" y="3516243"/>
                  <a:pt x="11220504" y="3488188"/>
                </a:cubicBezTo>
                <a:cubicBezTo>
                  <a:pt x="11239734" y="3448108"/>
                  <a:pt x="11306076" y="3470653"/>
                  <a:pt x="11312805" y="3414541"/>
                </a:cubicBezTo>
                <a:cubicBezTo>
                  <a:pt x="11148394" y="3366945"/>
                  <a:pt x="10991193" y="3295301"/>
                  <a:pt x="10805146" y="3277767"/>
                </a:cubicBezTo>
                <a:cubicBezTo>
                  <a:pt x="10955618" y="3286784"/>
                  <a:pt x="11092147" y="3222154"/>
                  <a:pt x="11234926" y="3203117"/>
                </a:cubicBezTo>
                <a:cubicBezTo>
                  <a:pt x="11248386" y="3171554"/>
                  <a:pt x="11217140" y="3179569"/>
                  <a:pt x="11204640" y="3174060"/>
                </a:cubicBezTo>
                <a:cubicBezTo>
                  <a:pt x="11192140" y="3168047"/>
                  <a:pt x="11176757" y="3166042"/>
                  <a:pt x="11174834" y="3143498"/>
                </a:cubicBezTo>
                <a:cubicBezTo>
                  <a:pt x="11243580" y="3110932"/>
                  <a:pt x="11329632" y="3132475"/>
                  <a:pt x="11400780" y="3099410"/>
                </a:cubicBezTo>
                <a:cubicBezTo>
                  <a:pt x="11384916" y="3051314"/>
                  <a:pt x="11323382" y="3080371"/>
                  <a:pt x="11297902" y="3041793"/>
                </a:cubicBezTo>
                <a:cubicBezTo>
                  <a:pt x="11364246" y="3034780"/>
                  <a:pt x="11425779" y="3031774"/>
                  <a:pt x="11485870" y="3021253"/>
                </a:cubicBezTo>
                <a:cubicBezTo>
                  <a:pt x="11532984" y="3013236"/>
                  <a:pt x="11545964" y="2972154"/>
                  <a:pt x="11513754" y="2944098"/>
                </a:cubicBezTo>
                <a:cubicBezTo>
                  <a:pt x="11484909" y="2919049"/>
                  <a:pt x="11442604" y="2917044"/>
                  <a:pt x="11405107" y="2906523"/>
                </a:cubicBezTo>
                <a:cubicBezTo>
                  <a:pt x="11137817" y="2833377"/>
                  <a:pt x="10857066" y="2809829"/>
                  <a:pt x="10572950" y="2803317"/>
                </a:cubicBezTo>
                <a:cubicBezTo>
                  <a:pt x="10117210" y="2792795"/>
                  <a:pt x="9660028" y="2793297"/>
                  <a:pt x="9205250" y="2778767"/>
                </a:cubicBezTo>
                <a:cubicBezTo>
                  <a:pt x="8996489" y="2772379"/>
                  <a:pt x="8788540" y="2761765"/>
                  <a:pt x="8579578" y="2759181"/>
                </a:cubicBezTo>
                <a:cubicBezTo>
                  <a:pt x="8509922" y="2758320"/>
                  <a:pt x="8440155" y="2758352"/>
                  <a:pt x="8370208" y="2759730"/>
                </a:cubicBezTo>
                <a:cubicBezTo>
                  <a:pt x="8070708" y="2765742"/>
                  <a:pt x="7771690" y="2764238"/>
                  <a:pt x="7470748" y="2819849"/>
                </a:cubicBezTo>
                <a:cubicBezTo>
                  <a:pt x="7316911" y="2848407"/>
                  <a:pt x="7156825" y="2838887"/>
                  <a:pt x="7001547" y="2861432"/>
                </a:cubicBezTo>
                <a:cubicBezTo>
                  <a:pt x="6765024" y="2896002"/>
                  <a:pt x="6528501" y="2936583"/>
                  <a:pt x="6295343" y="2988688"/>
                </a:cubicBezTo>
                <a:cubicBezTo>
                  <a:pt x="6222271" y="3005220"/>
                  <a:pt x="6131892" y="3015241"/>
                  <a:pt x="6075166" y="3078367"/>
                </a:cubicBezTo>
                <a:cubicBezTo>
                  <a:pt x="5985266" y="3038288"/>
                  <a:pt x="5929502" y="3113938"/>
                  <a:pt x="5859314" y="3139490"/>
                </a:cubicBezTo>
                <a:cubicBezTo>
                  <a:pt x="5831912" y="3149510"/>
                  <a:pt x="5795857" y="3163538"/>
                  <a:pt x="5800183" y="3195101"/>
                </a:cubicBezTo>
                <a:cubicBezTo>
                  <a:pt x="5804030" y="3234680"/>
                  <a:pt x="5844410" y="3260231"/>
                  <a:pt x="5882870" y="3252215"/>
                </a:cubicBezTo>
                <a:cubicBezTo>
                  <a:pt x="6002574" y="3227164"/>
                  <a:pt x="6109777" y="3283277"/>
                  <a:pt x="6232848" y="3274760"/>
                </a:cubicBezTo>
                <a:cubicBezTo>
                  <a:pt x="6125643" y="3298808"/>
                  <a:pt x="6018918" y="3323358"/>
                  <a:pt x="5911715" y="3347407"/>
                </a:cubicBezTo>
                <a:cubicBezTo>
                  <a:pt x="6070839" y="3366444"/>
                  <a:pt x="6227559" y="3332376"/>
                  <a:pt x="6384279" y="3312836"/>
                </a:cubicBezTo>
                <a:cubicBezTo>
                  <a:pt x="6434757" y="3306824"/>
                  <a:pt x="6513117" y="3260732"/>
                  <a:pt x="6526097" y="3325362"/>
                </a:cubicBezTo>
                <a:cubicBezTo>
                  <a:pt x="6534750" y="3368448"/>
                  <a:pt x="6450622" y="3371454"/>
                  <a:pt x="6403028" y="3383478"/>
                </a:cubicBezTo>
                <a:cubicBezTo>
                  <a:pt x="6192945" y="3435081"/>
                  <a:pt x="5979497" y="3465141"/>
                  <a:pt x="5767013" y="3500713"/>
                </a:cubicBezTo>
                <a:cubicBezTo>
                  <a:pt x="5746822" y="3504220"/>
                  <a:pt x="5720381" y="3501214"/>
                  <a:pt x="5706920" y="3511233"/>
                </a:cubicBezTo>
                <a:cubicBezTo>
                  <a:pt x="5598272" y="3591895"/>
                  <a:pt x="5460782" y="3618449"/>
                  <a:pt x="5310793" y="3677066"/>
                </a:cubicBezTo>
                <a:cubicBezTo>
                  <a:pt x="5405498" y="3704622"/>
                  <a:pt x="5469435" y="3648007"/>
                  <a:pt x="5548276" y="3660533"/>
                </a:cubicBezTo>
                <a:cubicBezTo>
                  <a:pt x="5467993" y="3721154"/>
                  <a:pt x="5374730" y="3732677"/>
                  <a:pt x="5293005" y="3765743"/>
                </a:cubicBezTo>
                <a:cubicBezTo>
                  <a:pt x="5234355" y="3789291"/>
                  <a:pt x="5016580" y="3862938"/>
                  <a:pt x="4983410" y="3883981"/>
                </a:cubicBezTo>
                <a:cubicBezTo>
                  <a:pt x="4883416" y="3949110"/>
                  <a:pt x="4756501" y="3979672"/>
                  <a:pt x="4674775" y="4068850"/>
                </a:cubicBezTo>
                <a:cubicBezTo>
                  <a:pt x="4617087" y="4131477"/>
                  <a:pt x="4520939" y="4119952"/>
                  <a:pt x="4453155" y="4163539"/>
                </a:cubicBezTo>
                <a:cubicBezTo>
                  <a:pt x="4429119" y="4204622"/>
                  <a:pt x="4475751" y="4215143"/>
                  <a:pt x="4492095" y="4237188"/>
                </a:cubicBezTo>
                <a:cubicBezTo>
                  <a:pt x="4513728" y="4266746"/>
                  <a:pt x="4475269" y="4283280"/>
                  <a:pt x="4464213" y="4318851"/>
                </a:cubicBezTo>
                <a:cubicBezTo>
                  <a:pt x="4591608" y="4278771"/>
                  <a:pt x="4713234" y="4255223"/>
                  <a:pt x="4857456" y="4241696"/>
                </a:cubicBezTo>
                <a:cubicBezTo>
                  <a:pt x="4809862" y="4299311"/>
                  <a:pt x="4752174" y="4274261"/>
                  <a:pt x="4713234" y="4295303"/>
                </a:cubicBezTo>
                <a:cubicBezTo>
                  <a:pt x="4687756" y="4308830"/>
                  <a:pt x="4648816" y="4314843"/>
                  <a:pt x="4656026" y="4348410"/>
                </a:cubicBezTo>
                <a:cubicBezTo>
                  <a:pt x="4661795" y="4374963"/>
                  <a:pt x="4694486" y="4371456"/>
                  <a:pt x="4718523" y="4368951"/>
                </a:cubicBezTo>
                <a:cubicBezTo>
                  <a:pt x="4810825" y="4359433"/>
                  <a:pt x="4900722" y="4356425"/>
                  <a:pt x="4989178" y="4420054"/>
                </a:cubicBezTo>
                <a:cubicBezTo>
                  <a:pt x="4764193" y="4512739"/>
                  <a:pt x="4505557" y="4473661"/>
                  <a:pt x="4304127" y="4609933"/>
                </a:cubicBezTo>
                <a:cubicBezTo>
                  <a:pt x="4332491" y="4652018"/>
                  <a:pt x="4372871" y="4629473"/>
                  <a:pt x="4402677" y="4624463"/>
                </a:cubicBezTo>
                <a:cubicBezTo>
                  <a:pt x="4598338" y="4590394"/>
                  <a:pt x="5297331" y="4651016"/>
                  <a:pt x="5398287" y="4608430"/>
                </a:cubicBezTo>
                <a:cubicBezTo>
                  <a:pt x="5460301" y="4582379"/>
                  <a:pt x="5525682" y="4569853"/>
                  <a:pt x="5592504" y="4585886"/>
                </a:cubicBezTo>
                <a:cubicBezTo>
                  <a:pt x="5656923" y="4601416"/>
                  <a:pt x="5640578" y="4819353"/>
                  <a:pt x="5411266" y="4964142"/>
                </a:cubicBezTo>
                <a:cubicBezTo>
                  <a:pt x="5378575" y="4984684"/>
                  <a:pt x="5524721" y="5014244"/>
                  <a:pt x="5480493" y="5031277"/>
                </a:cubicBezTo>
                <a:cubicBezTo>
                  <a:pt x="5445880" y="5044804"/>
                  <a:pt x="5276179" y="5037289"/>
                  <a:pt x="5233393" y="5047810"/>
                </a:cubicBezTo>
                <a:cubicBezTo>
                  <a:pt x="5216567" y="5052318"/>
                  <a:pt x="4701216" y="5221157"/>
                  <a:pt x="4750251" y="5256728"/>
                </a:cubicBezTo>
                <a:cubicBezTo>
                  <a:pt x="4896877" y="5363441"/>
                  <a:pt x="5388190" y="5558833"/>
                  <a:pt x="4508440" y="5624965"/>
                </a:cubicBezTo>
                <a:cubicBezTo>
                  <a:pt x="4536323" y="5663542"/>
                  <a:pt x="4613241" y="5638994"/>
                  <a:pt x="4602665" y="5706629"/>
                </a:cubicBezTo>
                <a:cubicBezTo>
                  <a:pt x="4485845" y="5743202"/>
                  <a:pt x="4350758" y="5741198"/>
                  <a:pt x="4215189" y="5797811"/>
                </a:cubicBezTo>
                <a:cubicBezTo>
                  <a:pt x="4276245" y="5838893"/>
                  <a:pt x="4346432" y="5813844"/>
                  <a:pt x="4407966" y="5826870"/>
                </a:cubicBezTo>
                <a:cubicBezTo>
                  <a:pt x="4373353" y="5878473"/>
                  <a:pt x="4313741" y="5870457"/>
                  <a:pt x="4265186" y="5881478"/>
                </a:cubicBezTo>
                <a:cubicBezTo>
                  <a:pt x="4220479" y="5892001"/>
                  <a:pt x="4125774" y="5981680"/>
                  <a:pt x="4145964" y="5977170"/>
                </a:cubicBezTo>
                <a:cubicBezTo>
                  <a:pt x="4332971" y="5937091"/>
                  <a:pt x="4522862" y="5948113"/>
                  <a:pt x="4710350" y="5909035"/>
                </a:cubicBezTo>
                <a:cubicBezTo>
                  <a:pt x="4772366" y="5896009"/>
                  <a:pt x="4842554" y="5870958"/>
                  <a:pt x="4870916" y="5949616"/>
                </a:cubicBezTo>
                <a:cubicBezTo>
                  <a:pt x="4879571" y="5972663"/>
                  <a:pt x="4873320" y="5980177"/>
                  <a:pt x="4960333" y="5949115"/>
                </a:cubicBezTo>
                <a:cubicBezTo>
                  <a:pt x="4994466" y="5937091"/>
                  <a:pt x="5039656" y="5924065"/>
                  <a:pt x="5073788" y="5953623"/>
                </a:cubicBezTo>
                <a:cubicBezTo>
                  <a:pt x="5052154" y="5990698"/>
                  <a:pt x="5010331" y="5979675"/>
                  <a:pt x="4979084" y="5990197"/>
                </a:cubicBezTo>
                <a:cubicBezTo>
                  <a:pt x="4896397" y="6017250"/>
                  <a:pt x="5180513" y="6120457"/>
                  <a:pt x="5100228" y="6151519"/>
                </a:cubicBezTo>
                <a:cubicBezTo>
                  <a:pt x="4935817" y="6215148"/>
                  <a:pt x="4832938" y="6196611"/>
                  <a:pt x="4666602" y="6266250"/>
                </a:cubicBezTo>
                <a:cubicBezTo>
                  <a:pt x="4723331" y="6264746"/>
                  <a:pt x="4706024" y="6288795"/>
                  <a:pt x="4762750" y="6288795"/>
                </a:cubicBezTo>
                <a:cubicBezTo>
                  <a:pt x="4788229" y="6288795"/>
                  <a:pt x="4815151" y="6294807"/>
                  <a:pt x="4815151" y="6322363"/>
                </a:cubicBezTo>
                <a:cubicBezTo>
                  <a:pt x="4815151" y="6348414"/>
                  <a:pt x="4516613" y="6491199"/>
                  <a:pt x="4558918" y="6504727"/>
                </a:cubicBezTo>
                <a:cubicBezTo>
                  <a:pt x="4674295" y="6541299"/>
                  <a:pt x="4970431" y="6429075"/>
                  <a:pt x="4899280" y="6480679"/>
                </a:cubicBezTo>
                <a:cubicBezTo>
                  <a:pt x="4791114" y="6559337"/>
                  <a:pt x="4774769" y="6574868"/>
                  <a:pt x="4692563" y="6586391"/>
                </a:cubicBezTo>
                <a:cubicBezTo>
                  <a:pt x="4621894" y="6596411"/>
                  <a:pt x="4373353" y="6816352"/>
                  <a:pt x="4303645" y="6834888"/>
                </a:cubicBezTo>
                <a:cubicBezTo>
                  <a:pt x="4288262" y="6838896"/>
                  <a:pt x="4291687" y="6845065"/>
                  <a:pt x="4307829" y="6852361"/>
                </a:cubicBezTo>
                <a:lnTo>
                  <a:pt x="4323786"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3" name="CaixaDeTexto 2">
            <a:extLst>
              <a:ext uri="{FF2B5EF4-FFF2-40B4-BE49-F238E27FC236}">
                <a16:creationId xmlns:a16="http://schemas.microsoft.com/office/drawing/2014/main" id="{AD2CA438-5F60-1639-E2D9-0B7E5710974F}"/>
              </a:ext>
            </a:extLst>
          </p:cNvPr>
          <p:cNvSpPr txBox="1"/>
          <p:nvPr/>
        </p:nvSpPr>
        <p:spPr>
          <a:xfrm>
            <a:off x="5801709" y="4572000"/>
            <a:ext cx="5552089" cy="1647825"/>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600"/>
              <a:t>23:58</a:t>
            </a:r>
          </a:p>
          <a:p>
            <a:pPr indent="-228600">
              <a:lnSpc>
                <a:spcPct val="90000"/>
              </a:lnSpc>
              <a:spcAft>
                <a:spcPts val="600"/>
              </a:spcAft>
              <a:buFont typeface="Arial" panose="020B0604020202020204" pitchFamily="34" charset="0"/>
              <a:buChar char="•"/>
            </a:pPr>
            <a:r>
              <a:rPr lang="en-US" sz="1600"/>
              <a:t>Cerca de 17.275 anos atrás: O aquecimento começa após o último máximo glacial</a:t>
            </a:r>
          </a:p>
          <a:p>
            <a:pPr indent="-228600">
              <a:lnSpc>
                <a:spcPct val="90000"/>
              </a:lnSpc>
              <a:spcAft>
                <a:spcPts val="600"/>
              </a:spcAft>
              <a:buFont typeface="Arial" panose="020B0604020202020204" pitchFamily="34" charset="0"/>
              <a:buChar char="•"/>
            </a:pPr>
            <a:endParaRPr lang="en-US" sz="1600"/>
          </a:p>
          <a:p>
            <a:pPr indent="-228600">
              <a:lnSpc>
                <a:spcPct val="90000"/>
              </a:lnSpc>
              <a:spcAft>
                <a:spcPts val="600"/>
              </a:spcAft>
              <a:buFont typeface="Arial" panose="020B0604020202020204" pitchFamily="34" charset="0"/>
              <a:buChar char="•"/>
            </a:pPr>
            <a:r>
              <a:rPr lang="en-US" sz="1600"/>
              <a:t>Os mantos de gelo começam a recuar gradualmente, marcando o fim da última era do gelo.</a:t>
            </a:r>
          </a:p>
        </p:txBody>
      </p:sp>
    </p:spTree>
    <p:extLst>
      <p:ext uri="{BB962C8B-B14F-4D97-AF65-F5344CB8AC3E}">
        <p14:creationId xmlns:p14="http://schemas.microsoft.com/office/powerpoint/2010/main" val="34840598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9802E5E-37A0-E948-327F-7C687D587180}"/>
            </a:ext>
          </a:extLst>
        </p:cNvPr>
        <p:cNvGrpSpPr/>
        <p:nvPr/>
      </p:nvGrpSpPr>
      <p:grpSpPr>
        <a:xfrm>
          <a:off x="0" y="0"/>
          <a:ext cx="0" cy="0"/>
          <a:chOff x="0" y="0"/>
          <a:chExt cx="0" cy="0"/>
        </a:xfrm>
      </p:grpSpPr>
      <p:sp useBgFill="1">
        <p:nvSpPr>
          <p:cNvPr id="45063" name="Rectangle 45062">
            <a:extLst>
              <a:ext uri="{FF2B5EF4-FFF2-40B4-BE49-F238E27FC236}">
                <a16:creationId xmlns:a16="http://schemas.microsoft.com/office/drawing/2014/main" id="{1CDD8E39-EA14-4679-9655-1BFF5A7B63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5058" name="Picture 2" descr="O que foi a Revolução Agrícola? - Resumo, causas e consequências">
            <a:extLst>
              <a:ext uri="{FF2B5EF4-FFF2-40B4-BE49-F238E27FC236}">
                <a16:creationId xmlns:a16="http://schemas.microsoft.com/office/drawing/2014/main" id="{751DD55A-0E85-4CF1-AA7C-A8F7C27D77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20" y="10"/>
            <a:ext cx="12191980" cy="6857990"/>
          </a:xfrm>
          <a:custGeom>
            <a:avLst/>
            <a:gdLst/>
            <a:ahLst/>
            <a:cxnLst/>
            <a:rect l="l" t="t" r="r" b="b"/>
            <a:pathLst>
              <a:path w="12192000" h="6858000">
                <a:moveTo>
                  <a:pt x="0" y="0"/>
                </a:moveTo>
                <a:lnTo>
                  <a:pt x="12192000" y="0"/>
                </a:lnTo>
                <a:lnTo>
                  <a:pt x="12192000" y="6858000"/>
                </a:lnTo>
                <a:lnTo>
                  <a:pt x="11560655" y="6858000"/>
                </a:lnTo>
                <a:lnTo>
                  <a:pt x="11572884" y="6759738"/>
                </a:lnTo>
                <a:cubicBezTo>
                  <a:pt x="11663744" y="6693104"/>
                  <a:pt x="11749315" y="6619456"/>
                  <a:pt x="11812292" y="6532282"/>
                </a:cubicBezTo>
                <a:cubicBezTo>
                  <a:pt x="11851232" y="6478675"/>
                  <a:pt x="11886807" y="6425068"/>
                  <a:pt x="11956995" y="6386992"/>
                </a:cubicBezTo>
                <a:cubicBezTo>
                  <a:pt x="11918054" y="6334888"/>
                  <a:pt x="11851232" y="6322863"/>
                  <a:pt x="11801234" y="6284788"/>
                </a:cubicBezTo>
                <a:cubicBezTo>
                  <a:pt x="11797390" y="6253224"/>
                  <a:pt x="11876711" y="6262743"/>
                  <a:pt x="11856520" y="6193604"/>
                </a:cubicBezTo>
                <a:cubicBezTo>
                  <a:pt x="11829119" y="6101419"/>
                  <a:pt x="11858923" y="5996209"/>
                  <a:pt x="11722875" y="5956630"/>
                </a:cubicBezTo>
                <a:cubicBezTo>
                  <a:pt x="11686819" y="5866950"/>
                  <a:pt x="11676724" y="5723664"/>
                  <a:pt x="11763258" y="5635988"/>
                </a:cubicBezTo>
                <a:cubicBezTo>
                  <a:pt x="11892094" y="5505226"/>
                  <a:pt x="11871424" y="5422059"/>
                  <a:pt x="11706050" y="5351418"/>
                </a:cubicBezTo>
                <a:cubicBezTo>
                  <a:pt x="11684896" y="5342400"/>
                  <a:pt x="11707491" y="4786287"/>
                  <a:pt x="11697876" y="4763241"/>
                </a:cubicBezTo>
                <a:cubicBezTo>
                  <a:pt x="11713260" y="4731677"/>
                  <a:pt x="11749315" y="4739192"/>
                  <a:pt x="11776236" y="4730675"/>
                </a:cubicBezTo>
                <a:cubicBezTo>
                  <a:pt x="11894018" y="4694603"/>
                  <a:pt x="11897864" y="4694603"/>
                  <a:pt x="11868540" y="4584884"/>
                </a:cubicBezTo>
                <a:cubicBezTo>
                  <a:pt x="11859884" y="4551817"/>
                  <a:pt x="11880076" y="4538289"/>
                  <a:pt x="11898825" y="4517749"/>
                </a:cubicBezTo>
                <a:cubicBezTo>
                  <a:pt x="11969013" y="4441095"/>
                  <a:pt x="11969494" y="4440094"/>
                  <a:pt x="11897864" y="4375464"/>
                </a:cubicBezTo>
                <a:cubicBezTo>
                  <a:pt x="11877192" y="4356928"/>
                  <a:pt x="11863252" y="4336887"/>
                  <a:pt x="11854116" y="4311838"/>
                </a:cubicBezTo>
                <a:cubicBezTo>
                  <a:pt x="11837290" y="4266245"/>
                  <a:pt x="11837771" y="4228169"/>
                  <a:pt x="11901709" y="4203620"/>
                </a:cubicBezTo>
                <a:cubicBezTo>
                  <a:pt x="11946418" y="4186086"/>
                  <a:pt x="11971897" y="4166044"/>
                  <a:pt x="11974782" y="4114442"/>
                </a:cubicBezTo>
                <a:cubicBezTo>
                  <a:pt x="11976706" y="4071355"/>
                  <a:pt x="11981993" y="4043299"/>
                  <a:pt x="11932476" y="4024762"/>
                </a:cubicBezTo>
                <a:cubicBezTo>
                  <a:pt x="11892576" y="4009732"/>
                  <a:pt x="11881038" y="3977668"/>
                  <a:pt x="11885365" y="3939592"/>
                </a:cubicBezTo>
                <a:cubicBezTo>
                  <a:pt x="11895460" y="3846405"/>
                  <a:pt x="11841137" y="3791796"/>
                  <a:pt x="11751719" y="3749211"/>
                </a:cubicBezTo>
                <a:cubicBezTo>
                  <a:pt x="11666628" y="3708629"/>
                  <a:pt x="11592115" y="3654019"/>
                  <a:pt x="11513754" y="3604420"/>
                </a:cubicBezTo>
                <a:cubicBezTo>
                  <a:pt x="11426740" y="3549310"/>
                  <a:pt x="11325786" y="3516243"/>
                  <a:pt x="11220504" y="3488188"/>
                </a:cubicBezTo>
                <a:cubicBezTo>
                  <a:pt x="11239734" y="3448108"/>
                  <a:pt x="11306076" y="3470653"/>
                  <a:pt x="11312805" y="3414541"/>
                </a:cubicBezTo>
                <a:cubicBezTo>
                  <a:pt x="11148394" y="3366945"/>
                  <a:pt x="10991193" y="3295301"/>
                  <a:pt x="10805146" y="3277767"/>
                </a:cubicBezTo>
                <a:cubicBezTo>
                  <a:pt x="10955618" y="3286784"/>
                  <a:pt x="11092147" y="3222154"/>
                  <a:pt x="11234926" y="3203117"/>
                </a:cubicBezTo>
                <a:cubicBezTo>
                  <a:pt x="11248386" y="3171554"/>
                  <a:pt x="11217140" y="3179569"/>
                  <a:pt x="11204640" y="3174060"/>
                </a:cubicBezTo>
                <a:cubicBezTo>
                  <a:pt x="11192140" y="3168047"/>
                  <a:pt x="11176757" y="3166042"/>
                  <a:pt x="11174834" y="3143498"/>
                </a:cubicBezTo>
                <a:cubicBezTo>
                  <a:pt x="11243580" y="3110932"/>
                  <a:pt x="11329632" y="3132475"/>
                  <a:pt x="11400780" y="3099410"/>
                </a:cubicBezTo>
                <a:cubicBezTo>
                  <a:pt x="11384916" y="3051314"/>
                  <a:pt x="11323382" y="3080371"/>
                  <a:pt x="11297902" y="3041793"/>
                </a:cubicBezTo>
                <a:cubicBezTo>
                  <a:pt x="11364246" y="3034780"/>
                  <a:pt x="11425779" y="3031774"/>
                  <a:pt x="11485870" y="3021253"/>
                </a:cubicBezTo>
                <a:cubicBezTo>
                  <a:pt x="11532984" y="3013236"/>
                  <a:pt x="11545964" y="2972154"/>
                  <a:pt x="11513754" y="2944098"/>
                </a:cubicBezTo>
                <a:cubicBezTo>
                  <a:pt x="11484909" y="2919049"/>
                  <a:pt x="11442604" y="2917044"/>
                  <a:pt x="11405107" y="2906523"/>
                </a:cubicBezTo>
                <a:cubicBezTo>
                  <a:pt x="11137817" y="2833377"/>
                  <a:pt x="10857066" y="2809829"/>
                  <a:pt x="10572950" y="2803317"/>
                </a:cubicBezTo>
                <a:cubicBezTo>
                  <a:pt x="10117210" y="2792795"/>
                  <a:pt x="9660028" y="2793297"/>
                  <a:pt x="9205250" y="2778767"/>
                </a:cubicBezTo>
                <a:cubicBezTo>
                  <a:pt x="8996489" y="2772379"/>
                  <a:pt x="8788540" y="2761765"/>
                  <a:pt x="8579578" y="2759181"/>
                </a:cubicBezTo>
                <a:cubicBezTo>
                  <a:pt x="8509922" y="2758320"/>
                  <a:pt x="8440155" y="2758352"/>
                  <a:pt x="8370208" y="2759730"/>
                </a:cubicBezTo>
                <a:cubicBezTo>
                  <a:pt x="8070708" y="2765742"/>
                  <a:pt x="7771690" y="2764238"/>
                  <a:pt x="7470748" y="2819849"/>
                </a:cubicBezTo>
                <a:cubicBezTo>
                  <a:pt x="7316911" y="2848407"/>
                  <a:pt x="7156825" y="2838887"/>
                  <a:pt x="7001547" y="2861432"/>
                </a:cubicBezTo>
                <a:cubicBezTo>
                  <a:pt x="6765024" y="2896002"/>
                  <a:pt x="6528501" y="2936583"/>
                  <a:pt x="6295343" y="2988688"/>
                </a:cubicBezTo>
                <a:cubicBezTo>
                  <a:pt x="6222271" y="3005220"/>
                  <a:pt x="6131892" y="3015241"/>
                  <a:pt x="6075166" y="3078367"/>
                </a:cubicBezTo>
                <a:cubicBezTo>
                  <a:pt x="5985266" y="3038288"/>
                  <a:pt x="5929502" y="3113938"/>
                  <a:pt x="5859314" y="3139490"/>
                </a:cubicBezTo>
                <a:cubicBezTo>
                  <a:pt x="5831912" y="3149510"/>
                  <a:pt x="5795857" y="3163538"/>
                  <a:pt x="5800183" y="3195101"/>
                </a:cubicBezTo>
                <a:cubicBezTo>
                  <a:pt x="5804030" y="3234680"/>
                  <a:pt x="5844410" y="3260231"/>
                  <a:pt x="5882870" y="3252215"/>
                </a:cubicBezTo>
                <a:cubicBezTo>
                  <a:pt x="6002574" y="3227164"/>
                  <a:pt x="6109777" y="3283277"/>
                  <a:pt x="6232848" y="3274760"/>
                </a:cubicBezTo>
                <a:cubicBezTo>
                  <a:pt x="6125643" y="3298808"/>
                  <a:pt x="6018918" y="3323358"/>
                  <a:pt x="5911715" y="3347407"/>
                </a:cubicBezTo>
                <a:cubicBezTo>
                  <a:pt x="6070839" y="3366444"/>
                  <a:pt x="6227559" y="3332376"/>
                  <a:pt x="6384279" y="3312836"/>
                </a:cubicBezTo>
                <a:cubicBezTo>
                  <a:pt x="6434757" y="3306824"/>
                  <a:pt x="6513117" y="3260732"/>
                  <a:pt x="6526097" y="3325362"/>
                </a:cubicBezTo>
                <a:cubicBezTo>
                  <a:pt x="6534750" y="3368448"/>
                  <a:pt x="6450622" y="3371454"/>
                  <a:pt x="6403028" y="3383478"/>
                </a:cubicBezTo>
                <a:cubicBezTo>
                  <a:pt x="6192945" y="3435081"/>
                  <a:pt x="5979497" y="3465141"/>
                  <a:pt x="5767013" y="3500713"/>
                </a:cubicBezTo>
                <a:cubicBezTo>
                  <a:pt x="5746822" y="3504220"/>
                  <a:pt x="5720381" y="3501214"/>
                  <a:pt x="5706920" y="3511233"/>
                </a:cubicBezTo>
                <a:cubicBezTo>
                  <a:pt x="5598272" y="3591895"/>
                  <a:pt x="5460782" y="3618449"/>
                  <a:pt x="5310793" y="3677066"/>
                </a:cubicBezTo>
                <a:cubicBezTo>
                  <a:pt x="5405498" y="3704622"/>
                  <a:pt x="5469435" y="3648007"/>
                  <a:pt x="5548276" y="3660533"/>
                </a:cubicBezTo>
                <a:cubicBezTo>
                  <a:pt x="5467993" y="3721154"/>
                  <a:pt x="5374730" y="3732677"/>
                  <a:pt x="5293005" y="3765743"/>
                </a:cubicBezTo>
                <a:cubicBezTo>
                  <a:pt x="5234355" y="3789291"/>
                  <a:pt x="5016580" y="3862938"/>
                  <a:pt x="4983410" y="3883981"/>
                </a:cubicBezTo>
                <a:cubicBezTo>
                  <a:pt x="4883416" y="3949110"/>
                  <a:pt x="4756501" y="3979672"/>
                  <a:pt x="4674775" y="4068850"/>
                </a:cubicBezTo>
                <a:cubicBezTo>
                  <a:pt x="4617087" y="4131477"/>
                  <a:pt x="4520939" y="4119952"/>
                  <a:pt x="4453155" y="4163539"/>
                </a:cubicBezTo>
                <a:cubicBezTo>
                  <a:pt x="4429119" y="4204622"/>
                  <a:pt x="4475751" y="4215143"/>
                  <a:pt x="4492095" y="4237188"/>
                </a:cubicBezTo>
                <a:cubicBezTo>
                  <a:pt x="4513728" y="4266746"/>
                  <a:pt x="4475269" y="4283280"/>
                  <a:pt x="4464213" y="4318851"/>
                </a:cubicBezTo>
                <a:cubicBezTo>
                  <a:pt x="4591608" y="4278771"/>
                  <a:pt x="4713234" y="4255223"/>
                  <a:pt x="4857456" y="4241696"/>
                </a:cubicBezTo>
                <a:cubicBezTo>
                  <a:pt x="4809862" y="4299311"/>
                  <a:pt x="4752174" y="4274261"/>
                  <a:pt x="4713234" y="4295303"/>
                </a:cubicBezTo>
                <a:cubicBezTo>
                  <a:pt x="4687756" y="4308830"/>
                  <a:pt x="4648816" y="4314843"/>
                  <a:pt x="4656026" y="4348410"/>
                </a:cubicBezTo>
                <a:cubicBezTo>
                  <a:pt x="4661795" y="4374963"/>
                  <a:pt x="4694486" y="4371456"/>
                  <a:pt x="4718523" y="4368951"/>
                </a:cubicBezTo>
                <a:cubicBezTo>
                  <a:pt x="4810825" y="4359433"/>
                  <a:pt x="4900722" y="4356425"/>
                  <a:pt x="4989178" y="4420054"/>
                </a:cubicBezTo>
                <a:cubicBezTo>
                  <a:pt x="4764193" y="4512739"/>
                  <a:pt x="4505557" y="4473661"/>
                  <a:pt x="4304127" y="4609933"/>
                </a:cubicBezTo>
                <a:cubicBezTo>
                  <a:pt x="4332491" y="4652018"/>
                  <a:pt x="4372871" y="4629473"/>
                  <a:pt x="4402677" y="4624463"/>
                </a:cubicBezTo>
                <a:cubicBezTo>
                  <a:pt x="4598338" y="4590394"/>
                  <a:pt x="5297331" y="4651016"/>
                  <a:pt x="5398287" y="4608430"/>
                </a:cubicBezTo>
                <a:cubicBezTo>
                  <a:pt x="5460301" y="4582379"/>
                  <a:pt x="5525682" y="4569853"/>
                  <a:pt x="5592504" y="4585886"/>
                </a:cubicBezTo>
                <a:cubicBezTo>
                  <a:pt x="5656923" y="4601416"/>
                  <a:pt x="5640578" y="4819353"/>
                  <a:pt x="5411266" y="4964142"/>
                </a:cubicBezTo>
                <a:cubicBezTo>
                  <a:pt x="5378575" y="4984684"/>
                  <a:pt x="5524721" y="5014244"/>
                  <a:pt x="5480493" y="5031277"/>
                </a:cubicBezTo>
                <a:cubicBezTo>
                  <a:pt x="5445880" y="5044804"/>
                  <a:pt x="5276179" y="5037289"/>
                  <a:pt x="5233393" y="5047810"/>
                </a:cubicBezTo>
                <a:cubicBezTo>
                  <a:pt x="5216567" y="5052318"/>
                  <a:pt x="4701216" y="5221157"/>
                  <a:pt x="4750251" y="5256728"/>
                </a:cubicBezTo>
                <a:cubicBezTo>
                  <a:pt x="4896877" y="5363441"/>
                  <a:pt x="5388190" y="5558833"/>
                  <a:pt x="4508440" y="5624965"/>
                </a:cubicBezTo>
                <a:cubicBezTo>
                  <a:pt x="4536323" y="5663542"/>
                  <a:pt x="4613241" y="5638994"/>
                  <a:pt x="4602665" y="5706629"/>
                </a:cubicBezTo>
                <a:cubicBezTo>
                  <a:pt x="4485845" y="5743202"/>
                  <a:pt x="4350758" y="5741198"/>
                  <a:pt x="4215189" y="5797811"/>
                </a:cubicBezTo>
                <a:cubicBezTo>
                  <a:pt x="4276245" y="5838893"/>
                  <a:pt x="4346432" y="5813844"/>
                  <a:pt x="4407966" y="5826870"/>
                </a:cubicBezTo>
                <a:cubicBezTo>
                  <a:pt x="4373353" y="5878473"/>
                  <a:pt x="4313741" y="5870457"/>
                  <a:pt x="4265186" y="5881478"/>
                </a:cubicBezTo>
                <a:cubicBezTo>
                  <a:pt x="4220479" y="5892001"/>
                  <a:pt x="4125774" y="5981680"/>
                  <a:pt x="4145964" y="5977170"/>
                </a:cubicBezTo>
                <a:cubicBezTo>
                  <a:pt x="4332971" y="5937091"/>
                  <a:pt x="4522862" y="5948113"/>
                  <a:pt x="4710350" y="5909035"/>
                </a:cubicBezTo>
                <a:cubicBezTo>
                  <a:pt x="4772366" y="5896009"/>
                  <a:pt x="4842554" y="5870958"/>
                  <a:pt x="4870916" y="5949616"/>
                </a:cubicBezTo>
                <a:cubicBezTo>
                  <a:pt x="4879571" y="5972663"/>
                  <a:pt x="4873320" y="5980177"/>
                  <a:pt x="4960333" y="5949115"/>
                </a:cubicBezTo>
                <a:cubicBezTo>
                  <a:pt x="4994466" y="5937091"/>
                  <a:pt x="5039656" y="5924065"/>
                  <a:pt x="5073788" y="5953623"/>
                </a:cubicBezTo>
                <a:cubicBezTo>
                  <a:pt x="5052154" y="5990698"/>
                  <a:pt x="5010331" y="5979675"/>
                  <a:pt x="4979084" y="5990197"/>
                </a:cubicBezTo>
                <a:cubicBezTo>
                  <a:pt x="4896397" y="6017250"/>
                  <a:pt x="5180513" y="6120457"/>
                  <a:pt x="5100228" y="6151519"/>
                </a:cubicBezTo>
                <a:cubicBezTo>
                  <a:pt x="4935817" y="6215148"/>
                  <a:pt x="4832938" y="6196611"/>
                  <a:pt x="4666602" y="6266250"/>
                </a:cubicBezTo>
                <a:cubicBezTo>
                  <a:pt x="4723331" y="6264746"/>
                  <a:pt x="4706024" y="6288795"/>
                  <a:pt x="4762750" y="6288795"/>
                </a:cubicBezTo>
                <a:cubicBezTo>
                  <a:pt x="4788229" y="6288795"/>
                  <a:pt x="4815151" y="6294807"/>
                  <a:pt x="4815151" y="6322363"/>
                </a:cubicBezTo>
                <a:cubicBezTo>
                  <a:pt x="4815151" y="6348414"/>
                  <a:pt x="4516613" y="6491199"/>
                  <a:pt x="4558918" y="6504727"/>
                </a:cubicBezTo>
                <a:cubicBezTo>
                  <a:pt x="4674295" y="6541299"/>
                  <a:pt x="4970431" y="6429075"/>
                  <a:pt x="4899280" y="6480679"/>
                </a:cubicBezTo>
                <a:cubicBezTo>
                  <a:pt x="4791114" y="6559337"/>
                  <a:pt x="4774769" y="6574868"/>
                  <a:pt x="4692563" y="6586391"/>
                </a:cubicBezTo>
                <a:cubicBezTo>
                  <a:pt x="4621894" y="6596411"/>
                  <a:pt x="4373353" y="6816352"/>
                  <a:pt x="4303645" y="6834888"/>
                </a:cubicBezTo>
                <a:cubicBezTo>
                  <a:pt x="4288262" y="6838896"/>
                  <a:pt x="4291687" y="6845065"/>
                  <a:pt x="4307829" y="6852361"/>
                </a:cubicBezTo>
                <a:lnTo>
                  <a:pt x="4323786"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3" name="CaixaDeTexto 2">
            <a:extLst>
              <a:ext uri="{FF2B5EF4-FFF2-40B4-BE49-F238E27FC236}">
                <a16:creationId xmlns:a16="http://schemas.microsoft.com/office/drawing/2014/main" id="{2C81540E-20A8-7837-A60F-01D68640C1D0}"/>
              </a:ext>
            </a:extLst>
          </p:cNvPr>
          <p:cNvSpPr txBox="1"/>
          <p:nvPr/>
        </p:nvSpPr>
        <p:spPr>
          <a:xfrm>
            <a:off x="5801709" y="4572000"/>
            <a:ext cx="5552089" cy="1647825"/>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300"/>
              <a:t>23:59</a:t>
            </a:r>
          </a:p>
          <a:p>
            <a:pPr indent="-228600">
              <a:lnSpc>
                <a:spcPct val="90000"/>
              </a:lnSpc>
              <a:spcAft>
                <a:spcPts val="600"/>
              </a:spcAft>
              <a:buFont typeface="Arial" panose="020B0604020202020204" pitchFamily="34" charset="0"/>
              <a:buChar char="•"/>
            </a:pPr>
            <a:r>
              <a:rPr lang="en-US" sz="1300"/>
              <a:t>Cerca de 8.638 anos atrás: Eventos significativos ocorrem globalmente</a:t>
            </a:r>
          </a:p>
          <a:p>
            <a:pPr indent="-228600">
              <a:lnSpc>
                <a:spcPct val="90000"/>
              </a:lnSpc>
              <a:spcAft>
                <a:spcPts val="600"/>
              </a:spcAft>
              <a:buFont typeface="Arial" panose="020B0604020202020204" pitchFamily="34" charset="0"/>
              <a:buChar char="•"/>
            </a:pPr>
            <a:endParaRPr lang="en-US" sz="1300"/>
          </a:p>
          <a:p>
            <a:pPr indent="-228600">
              <a:lnSpc>
                <a:spcPct val="90000"/>
              </a:lnSpc>
              <a:spcAft>
                <a:spcPts val="600"/>
              </a:spcAft>
              <a:buFont typeface="Arial" panose="020B0604020202020204" pitchFamily="34" charset="0"/>
              <a:buChar char="•"/>
            </a:pPr>
            <a:r>
              <a:rPr lang="en-US" sz="1300"/>
              <a:t>A Revolução Agrícola começa, com humanos cultivando plantas e domesticando animais, levando aos primeiros assentamentos permanentes e ao início da vida em vilarejos.</a:t>
            </a:r>
          </a:p>
        </p:txBody>
      </p:sp>
    </p:spTree>
    <p:extLst>
      <p:ext uri="{BB962C8B-B14F-4D97-AF65-F5344CB8AC3E}">
        <p14:creationId xmlns:p14="http://schemas.microsoft.com/office/powerpoint/2010/main" val="361664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B9ED0D4-5B07-77A4-2547-2A99F4B250E0}"/>
            </a:ext>
          </a:extLst>
        </p:cNvPr>
        <p:cNvGrpSpPr/>
        <p:nvPr/>
      </p:nvGrpSpPr>
      <p:grpSpPr>
        <a:xfrm>
          <a:off x="0" y="0"/>
          <a:ext cx="0" cy="0"/>
          <a:chOff x="0" y="0"/>
          <a:chExt cx="0" cy="0"/>
        </a:xfrm>
      </p:grpSpPr>
      <p:sp useBgFill="1">
        <p:nvSpPr>
          <p:cNvPr id="46087" name="Rectangle 46086">
            <a:extLst>
              <a:ext uri="{FF2B5EF4-FFF2-40B4-BE49-F238E27FC236}">
                <a16:creationId xmlns:a16="http://schemas.microsoft.com/office/drawing/2014/main" id="{1CDD8E39-EA14-4679-9655-1BFF5A7B63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082" name="Picture 2" descr="7.158 Idade Do Bronze Stock Photos, High-Res Pictures, and Images - Getty  Images">
            <a:extLst>
              <a:ext uri="{FF2B5EF4-FFF2-40B4-BE49-F238E27FC236}">
                <a16:creationId xmlns:a16="http://schemas.microsoft.com/office/drawing/2014/main" id="{2245BCA2-8E2A-5BDF-A5BA-C6C988A5E9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799" b="5988"/>
          <a:stretch/>
        </p:blipFill>
        <p:spPr bwMode="auto">
          <a:xfrm>
            <a:off x="20" y="10"/>
            <a:ext cx="12191980" cy="6857990"/>
          </a:xfrm>
          <a:custGeom>
            <a:avLst/>
            <a:gdLst/>
            <a:ahLst/>
            <a:cxnLst/>
            <a:rect l="l" t="t" r="r" b="b"/>
            <a:pathLst>
              <a:path w="12192000" h="6858000">
                <a:moveTo>
                  <a:pt x="0" y="0"/>
                </a:moveTo>
                <a:lnTo>
                  <a:pt x="12192000" y="0"/>
                </a:lnTo>
                <a:lnTo>
                  <a:pt x="12192000" y="6858000"/>
                </a:lnTo>
                <a:lnTo>
                  <a:pt x="11560655" y="6858000"/>
                </a:lnTo>
                <a:lnTo>
                  <a:pt x="11572884" y="6759738"/>
                </a:lnTo>
                <a:cubicBezTo>
                  <a:pt x="11663744" y="6693104"/>
                  <a:pt x="11749315" y="6619456"/>
                  <a:pt x="11812292" y="6532282"/>
                </a:cubicBezTo>
                <a:cubicBezTo>
                  <a:pt x="11851232" y="6478675"/>
                  <a:pt x="11886807" y="6425068"/>
                  <a:pt x="11956995" y="6386992"/>
                </a:cubicBezTo>
                <a:cubicBezTo>
                  <a:pt x="11918054" y="6334888"/>
                  <a:pt x="11851232" y="6322863"/>
                  <a:pt x="11801234" y="6284788"/>
                </a:cubicBezTo>
                <a:cubicBezTo>
                  <a:pt x="11797390" y="6253224"/>
                  <a:pt x="11876711" y="6262743"/>
                  <a:pt x="11856520" y="6193604"/>
                </a:cubicBezTo>
                <a:cubicBezTo>
                  <a:pt x="11829119" y="6101419"/>
                  <a:pt x="11858923" y="5996209"/>
                  <a:pt x="11722875" y="5956630"/>
                </a:cubicBezTo>
                <a:cubicBezTo>
                  <a:pt x="11686819" y="5866950"/>
                  <a:pt x="11676724" y="5723664"/>
                  <a:pt x="11763258" y="5635988"/>
                </a:cubicBezTo>
                <a:cubicBezTo>
                  <a:pt x="11892094" y="5505226"/>
                  <a:pt x="11871424" y="5422059"/>
                  <a:pt x="11706050" y="5351418"/>
                </a:cubicBezTo>
                <a:cubicBezTo>
                  <a:pt x="11684896" y="5342400"/>
                  <a:pt x="11707491" y="4786287"/>
                  <a:pt x="11697876" y="4763241"/>
                </a:cubicBezTo>
                <a:cubicBezTo>
                  <a:pt x="11713260" y="4731677"/>
                  <a:pt x="11749315" y="4739192"/>
                  <a:pt x="11776236" y="4730675"/>
                </a:cubicBezTo>
                <a:cubicBezTo>
                  <a:pt x="11894018" y="4694603"/>
                  <a:pt x="11897864" y="4694603"/>
                  <a:pt x="11868540" y="4584884"/>
                </a:cubicBezTo>
                <a:cubicBezTo>
                  <a:pt x="11859884" y="4551817"/>
                  <a:pt x="11880076" y="4538289"/>
                  <a:pt x="11898825" y="4517749"/>
                </a:cubicBezTo>
                <a:cubicBezTo>
                  <a:pt x="11969013" y="4441095"/>
                  <a:pt x="11969494" y="4440094"/>
                  <a:pt x="11897864" y="4375464"/>
                </a:cubicBezTo>
                <a:cubicBezTo>
                  <a:pt x="11877192" y="4356928"/>
                  <a:pt x="11863252" y="4336887"/>
                  <a:pt x="11854116" y="4311838"/>
                </a:cubicBezTo>
                <a:cubicBezTo>
                  <a:pt x="11837290" y="4266245"/>
                  <a:pt x="11837771" y="4228169"/>
                  <a:pt x="11901709" y="4203620"/>
                </a:cubicBezTo>
                <a:cubicBezTo>
                  <a:pt x="11946418" y="4186086"/>
                  <a:pt x="11971897" y="4166044"/>
                  <a:pt x="11974782" y="4114442"/>
                </a:cubicBezTo>
                <a:cubicBezTo>
                  <a:pt x="11976706" y="4071355"/>
                  <a:pt x="11981993" y="4043299"/>
                  <a:pt x="11932476" y="4024762"/>
                </a:cubicBezTo>
                <a:cubicBezTo>
                  <a:pt x="11892576" y="4009732"/>
                  <a:pt x="11881038" y="3977668"/>
                  <a:pt x="11885365" y="3939592"/>
                </a:cubicBezTo>
                <a:cubicBezTo>
                  <a:pt x="11895460" y="3846405"/>
                  <a:pt x="11841137" y="3791796"/>
                  <a:pt x="11751719" y="3749211"/>
                </a:cubicBezTo>
                <a:cubicBezTo>
                  <a:pt x="11666628" y="3708629"/>
                  <a:pt x="11592115" y="3654019"/>
                  <a:pt x="11513754" y="3604420"/>
                </a:cubicBezTo>
                <a:cubicBezTo>
                  <a:pt x="11426740" y="3549310"/>
                  <a:pt x="11325786" y="3516243"/>
                  <a:pt x="11220504" y="3488188"/>
                </a:cubicBezTo>
                <a:cubicBezTo>
                  <a:pt x="11239734" y="3448108"/>
                  <a:pt x="11306076" y="3470653"/>
                  <a:pt x="11312805" y="3414541"/>
                </a:cubicBezTo>
                <a:cubicBezTo>
                  <a:pt x="11148394" y="3366945"/>
                  <a:pt x="10991193" y="3295301"/>
                  <a:pt x="10805146" y="3277767"/>
                </a:cubicBezTo>
                <a:cubicBezTo>
                  <a:pt x="10955618" y="3286784"/>
                  <a:pt x="11092147" y="3222154"/>
                  <a:pt x="11234926" y="3203117"/>
                </a:cubicBezTo>
                <a:cubicBezTo>
                  <a:pt x="11248386" y="3171554"/>
                  <a:pt x="11217140" y="3179569"/>
                  <a:pt x="11204640" y="3174060"/>
                </a:cubicBezTo>
                <a:cubicBezTo>
                  <a:pt x="11192140" y="3168047"/>
                  <a:pt x="11176757" y="3166042"/>
                  <a:pt x="11174834" y="3143498"/>
                </a:cubicBezTo>
                <a:cubicBezTo>
                  <a:pt x="11243580" y="3110932"/>
                  <a:pt x="11329632" y="3132475"/>
                  <a:pt x="11400780" y="3099410"/>
                </a:cubicBezTo>
                <a:cubicBezTo>
                  <a:pt x="11384916" y="3051314"/>
                  <a:pt x="11323382" y="3080371"/>
                  <a:pt x="11297902" y="3041793"/>
                </a:cubicBezTo>
                <a:cubicBezTo>
                  <a:pt x="11364246" y="3034780"/>
                  <a:pt x="11425779" y="3031774"/>
                  <a:pt x="11485870" y="3021253"/>
                </a:cubicBezTo>
                <a:cubicBezTo>
                  <a:pt x="11532984" y="3013236"/>
                  <a:pt x="11545964" y="2972154"/>
                  <a:pt x="11513754" y="2944098"/>
                </a:cubicBezTo>
                <a:cubicBezTo>
                  <a:pt x="11484909" y="2919049"/>
                  <a:pt x="11442604" y="2917044"/>
                  <a:pt x="11405107" y="2906523"/>
                </a:cubicBezTo>
                <a:cubicBezTo>
                  <a:pt x="11137817" y="2833377"/>
                  <a:pt x="10857066" y="2809829"/>
                  <a:pt x="10572950" y="2803317"/>
                </a:cubicBezTo>
                <a:cubicBezTo>
                  <a:pt x="10117210" y="2792795"/>
                  <a:pt x="9660028" y="2793297"/>
                  <a:pt x="9205250" y="2778767"/>
                </a:cubicBezTo>
                <a:cubicBezTo>
                  <a:pt x="8996489" y="2772379"/>
                  <a:pt x="8788540" y="2761765"/>
                  <a:pt x="8579578" y="2759181"/>
                </a:cubicBezTo>
                <a:cubicBezTo>
                  <a:pt x="8509922" y="2758320"/>
                  <a:pt x="8440155" y="2758352"/>
                  <a:pt x="8370208" y="2759730"/>
                </a:cubicBezTo>
                <a:cubicBezTo>
                  <a:pt x="8070708" y="2765742"/>
                  <a:pt x="7771690" y="2764238"/>
                  <a:pt x="7470748" y="2819849"/>
                </a:cubicBezTo>
                <a:cubicBezTo>
                  <a:pt x="7316911" y="2848407"/>
                  <a:pt x="7156825" y="2838887"/>
                  <a:pt x="7001547" y="2861432"/>
                </a:cubicBezTo>
                <a:cubicBezTo>
                  <a:pt x="6765024" y="2896002"/>
                  <a:pt x="6528501" y="2936583"/>
                  <a:pt x="6295343" y="2988688"/>
                </a:cubicBezTo>
                <a:cubicBezTo>
                  <a:pt x="6222271" y="3005220"/>
                  <a:pt x="6131892" y="3015241"/>
                  <a:pt x="6075166" y="3078367"/>
                </a:cubicBezTo>
                <a:cubicBezTo>
                  <a:pt x="5985266" y="3038288"/>
                  <a:pt x="5929502" y="3113938"/>
                  <a:pt x="5859314" y="3139490"/>
                </a:cubicBezTo>
                <a:cubicBezTo>
                  <a:pt x="5831912" y="3149510"/>
                  <a:pt x="5795857" y="3163538"/>
                  <a:pt x="5800183" y="3195101"/>
                </a:cubicBezTo>
                <a:cubicBezTo>
                  <a:pt x="5804030" y="3234680"/>
                  <a:pt x="5844410" y="3260231"/>
                  <a:pt x="5882870" y="3252215"/>
                </a:cubicBezTo>
                <a:cubicBezTo>
                  <a:pt x="6002574" y="3227164"/>
                  <a:pt x="6109777" y="3283277"/>
                  <a:pt x="6232848" y="3274760"/>
                </a:cubicBezTo>
                <a:cubicBezTo>
                  <a:pt x="6125643" y="3298808"/>
                  <a:pt x="6018918" y="3323358"/>
                  <a:pt x="5911715" y="3347407"/>
                </a:cubicBezTo>
                <a:cubicBezTo>
                  <a:pt x="6070839" y="3366444"/>
                  <a:pt x="6227559" y="3332376"/>
                  <a:pt x="6384279" y="3312836"/>
                </a:cubicBezTo>
                <a:cubicBezTo>
                  <a:pt x="6434757" y="3306824"/>
                  <a:pt x="6513117" y="3260732"/>
                  <a:pt x="6526097" y="3325362"/>
                </a:cubicBezTo>
                <a:cubicBezTo>
                  <a:pt x="6534750" y="3368448"/>
                  <a:pt x="6450622" y="3371454"/>
                  <a:pt x="6403028" y="3383478"/>
                </a:cubicBezTo>
                <a:cubicBezTo>
                  <a:pt x="6192945" y="3435081"/>
                  <a:pt x="5979497" y="3465141"/>
                  <a:pt x="5767013" y="3500713"/>
                </a:cubicBezTo>
                <a:cubicBezTo>
                  <a:pt x="5746822" y="3504220"/>
                  <a:pt x="5720381" y="3501214"/>
                  <a:pt x="5706920" y="3511233"/>
                </a:cubicBezTo>
                <a:cubicBezTo>
                  <a:pt x="5598272" y="3591895"/>
                  <a:pt x="5460782" y="3618449"/>
                  <a:pt x="5310793" y="3677066"/>
                </a:cubicBezTo>
                <a:cubicBezTo>
                  <a:pt x="5405498" y="3704622"/>
                  <a:pt x="5469435" y="3648007"/>
                  <a:pt x="5548276" y="3660533"/>
                </a:cubicBezTo>
                <a:cubicBezTo>
                  <a:pt x="5467993" y="3721154"/>
                  <a:pt x="5374730" y="3732677"/>
                  <a:pt x="5293005" y="3765743"/>
                </a:cubicBezTo>
                <a:cubicBezTo>
                  <a:pt x="5234355" y="3789291"/>
                  <a:pt x="5016580" y="3862938"/>
                  <a:pt x="4983410" y="3883981"/>
                </a:cubicBezTo>
                <a:cubicBezTo>
                  <a:pt x="4883416" y="3949110"/>
                  <a:pt x="4756501" y="3979672"/>
                  <a:pt x="4674775" y="4068850"/>
                </a:cubicBezTo>
                <a:cubicBezTo>
                  <a:pt x="4617087" y="4131477"/>
                  <a:pt x="4520939" y="4119952"/>
                  <a:pt x="4453155" y="4163539"/>
                </a:cubicBezTo>
                <a:cubicBezTo>
                  <a:pt x="4429119" y="4204622"/>
                  <a:pt x="4475751" y="4215143"/>
                  <a:pt x="4492095" y="4237188"/>
                </a:cubicBezTo>
                <a:cubicBezTo>
                  <a:pt x="4513728" y="4266746"/>
                  <a:pt x="4475269" y="4283280"/>
                  <a:pt x="4464213" y="4318851"/>
                </a:cubicBezTo>
                <a:cubicBezTo>
                  <a:pt x="4591608" y="4278771"/>
                  <a:pt x="4713234" y="4255223"/>
                  <a:pt x="4857456" y="4241696"/>
                </a:cubicBezTo>
                <a:cubicBezTo>
                  <a:pt x="4809862" y="4299311"/>
                  <a:pt x="4752174" y="4274261"/>
                  <a:pt x="4713234" y="4295303"/>
                </a:cubicBezTo>
                <a:cubicBezTo>
                  <a:pt x="4687756" y="4308830"/>
                  <a:pt x="4648816" y="4314843"/>
                  <a:pt x="4656026" y="4348410"/>
                </a:cubicBezTo>
                <a:cubicBezTo>
                  <a:pt x="4661795" y="4374963"/>
                  <a:pt x="4694486" y="4371456"/>
                  <a:pt x="4718523" y="4368951"/>
                </a:cubicBezTo>
                <a:cubicBezTo>
                  <a:pt x="4810825" y="4359433"/>
                  <a:pt x="4900722" y="4356425"/>
                  <a:pt x="4989178" y="4420054"/>
                </a:cubicBezTo>
                <a:cubicBezTo>
                  <a:pt x="4764193" y="4512739"/>
                  <a:pt x="4505557" y="4473661"/>
                  <a:pt x="4304127" y="4609933"/>
                </a:cubicBezTo>
                <a:cubicBezTo>
                  <a:pt x="4332491" y="4652018"/>
                  <a:pt x="4372871" y="4629473"/>
                  <a:pt x="4402677" y="4624463"/>
                </a:cubicBezTo>
                <a:cubicBezTo>
                  <a:pt x="4598338" y="4590394"/>
                  <a:pt x="5297331" y="4651016"/>
                  <a:pt x="5398287" y="4608430"/>
                </a:cubicBezTo>
                <a:cubicBezTo>
                  <a:pt x="5460301" y="4582379"/>
                  <a:pt x="5525682" y="4569853"/>
                  <a:pt x="5592504" y="4585886"/>
                </a:cubicBezTo>
                <a:cubicBezTo>
                  <a:pt x="5656923" y="4601416"/>
                  <a:pt x="5640578" y="4819353"/>
                  <a:pt x="5411266" y="4964142"/>
                </a:cubicBezTo>
                <a:cubicBezTo>
                  <a:pt x="5378575" y="4984684"/>
                  <a:pt x="5524721" y="5014244"/>
                  <a:pt x="5480493" y="5031277"/>
                </a:cubicBezTo>
                <a:cubicBezTo>
                  <a:pt x="5445880" y="5044804"/>
                  <a:pt x="5276179" y="5037289"/>
                  <a:pt x="5233393" y="5047810"/>
                </a:cubicBezTo>
                <a:cubicBezTo>
                  <a:pt x="5216567" y="5052318"/>
                  <a:pt x="4701216" y="5221157"/>
                  <a:pt x="4750251" y="5256728"/>
                </a:cubicBezTo>
                <a:cubicBezTo>
                  <a:pt x="4896877" y="5363441"/>
                  <a:pt x="5388190" y="5558833"/>
                  <a:pt x="4508440" y="5624965"/>
                </a:cubicBezTo>
                <a:cubicBezTo>
                  <a:pt x="4536323" y="5663542"/>
                  <a:pt x="4613241" y="5638994"/>
                  <a:pt x="4602665" y="5706629"/>
                </a:cubicBezTo>
                <a:cubicBezTo>
                  <a:pt x="4485845" y="5743202"/>
                  <a:pt x="4350758" y="5741198"/>
                  <a:pt x="4215189" y="5797811"/>
                </a:cubicBezTo>
                <a:cubicBezTo>
                  <a:pt x="4276245" y="5838893"/>
                  <a:pt x="4346432" y="5813844"/>
                  <a:pt x="4407966" y="5826870"/>
                </a:cubicBezTo>
                <a:cubicBezTo>
                  <a:pt x="4373353" y="5878473"/>
                  <a:pt x="4313741" y="5870457"/>
                  <a:pt x="4265186" y="5881478"/>
                </a:cubicBezTo>
                <a:cubicBezTo>
                  <a:pt x="4220479" y="5892001"/>
                  <a:pt x="4125774" y="5981680"/>
                  <a:pt x="4145964" y="5977170"/>
                </a:cubicBezTo>
                <a:cubicBezTo>
                  <a:pt x="4332971" y="5937091"/>
                  <a:pt x="4522862" y="5948113"/>
                  <a:pt x="4710350" y="5909035"/>
                </a:cubicBezTo>
                <a:cubicBezTo>
                  <a:pt x="4772366" y="5896009"/>
                  <a:pt x="4842554" y="5870958"/>
                  <a:pt x="4870916" y="5949616"/>
                </a:cubicBezTo>
                <a:cubicBezTo>
                  <a:pt x="4879571" y="5972663"/>
                  <a:pt x="4873320" y="5980177"/>
                  <a:pt x="4960333" y="5949115"/>
                </a:cubicBezTo>
                <a:cubicBezTo>
                  <a:pt x="4994466" y="5937091"/>
                  <a:pt x="5039656" y="5924065"/>
                  <a:pt x="5073788" y="5953623"/>
                </a:cubicBezTo>
                <a:cubicBezTo>
                  <a:pt x="5052154" y="5990698"/>
                  <a:pt x="5010331" y="5979675"/>
                  <a:pt x="4979084" y="5990197"/>
                </a:cubicBezTo>
                <a:cubicBezTo>
                  <a:pt x="4896397" y="6017250"/>
                  <a:pt x="5180513" y="6120457"/>
                  <a:pt x="5100228" y="6151519"/>
                </a:cubicBezTo>
                <a:cubicBezTo>
                  <a:pt x="4935817" y="6215148"/>
                  <a:pt x="4832938" y="6196611"/>
                  <a:pt x="4666602" y="6266250"/>
                </a:cubicBezTo>
                <a:cubicBezTo>
                  <a:pt x="4723331" y="6264746"/>
                  <a:pt x="4706024" y="6288795"/>
                  <a:pt x="4762750" y="6288795"/>
                </a:cubicBezTo>
                <a:cubicBezTo>
                  <a:pt x="4788229" y="6288795"/>
                  <a:pt x="4815151" y="6294807"/>
                  <a:pt x="4815151" y="6322363"/>
                </a:cubicBezTo>
                <a:cubicBezTo>
                  <a:pt x="4815151" y="6348414"/>
                  <a:pt x="4516613" y="6491199"/>
                  <a:pt x="4558918" y="6504727"/>
                </a:cubicBezTo>
                <a:cubicBezTo>
                  <a:pt x="4674295" y="6541299"/>
                  <a:pt x="4970431" y="6429075"/>
                  <a:pt x="4899280" y="6480679"/>
                </a:cubicBezTo>
                <a:cubicBezTo>
                  <a:pt x="4791114" y="6559337"/>
                  <a:pt x="4774769" y="6574868"/>
                  <a:pt x="4692563" y="6586391"/>
                </a:cubicBezTo>
                <a:cubicBezTo>
                  <a:pt x="4621894" y="6596411"/>
                  <a:pt x="4373353" y="6816352"/>
                  <a:pt x="4303645" y="6834888"/>
                </a:cubicBezTo>
                <a:cubicBezTo>
                  <a:pt x="4288262" y="6838896"/>
                  <a:pt x="4291687" y="6845065"/>
                  <a:pt x="4307829" y="6852361"/>
                </a:cubicBezTo>
                <a:lnTo>
                  <a:pt x="4323786"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3" name="CaixaDeTexto 2">
            <a:extLst>
              <a:ext uri="{FF2B5EF4-FFF2-40B4-BE49-F238E27FC236}">
                <a16:creationId xmlns:a16="http://schemas.microsoft.com/office/drawing/2014/main" id="{089457DF-71F6-0165-D7DD-D41849D3CB2C}"/>
              </a:ext>
            </a:extLst>
          </p:cNvPr>
          <p:cNvSpPr txBox="1"/>
          <p:nvPr/>
        </p:nvSpPr>
        <p:spPr>
          <a:xfrm>
            <a:off x="5801709" y="4572000"/>
            <a:ext cx="5552089" cy="1647825"/>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300"/>
              <a:t>Últimos 60 segundos antes da meia-noite</a:t>
            </a:r>
          </a:p>
          <a:p>
            <a:pPr indent="-228600">
              <a:lnSpc>
                <a:spcPct val="90000"/>
              </a:lnSpc>
              <a:spcAft>
                <a:spcPts val="600"/>
              </a:spcAft>
              <a:buFont typeface="Arial" panose="020B0604020202020204" pitchFamily="34" charset="0"/>
              <a:buChar char="•"/>
            </a:pPr>
            <a:r>
              <a:rPr lang="en-US" sz="1300"/>
              <a:t>De 8.638 anos atrás até hoje: Muitos eventos significativos acontecem nos últimos segundos do ano</a:t>
            </a:r>
          </a:p>
          <a:p>
            <a:pPr indent="-228600">
              <a:lnSpc>
                <a:spcPct val="90000"/>
              </a:lnSpc>
              <a:spcAft>
                <a:spcPts val="600"/>
              </a:spcAft>
              <a:buFont typeface="Arial" panose="020B0604020202020204" pitchFamily="34" charset="0"/>
              <a:buChar char="•"/>
            </a:pPr>
            <a:endParaRPr lang="en-US" sz="1300"/>
          </a:p>
          <a:p>
            <a:pPr indent="-228600">
              <a:lnSpc>
                <a:spcPct val="90000"/>
              </a:lnSpc>
              <a:spcAft>
                <a:spcPts val="600"/>
              </a:spcAft>
              <a:buFont typeface="Arial" panose="020B0604020202020204" pitchFamily="34" charset="0"/>
              <a:buChar char="•"/>
            </a:pPr>
            <a:r>
              <a:rPr lang="en-US" sz="1300"/>
              <a:t>Idade do Bronze e do Ferro, surgimento e queda de grandes impérios, Renascimento, Revolução Industrial, guerras mundiais, exploração espacial, internet e inteligência artificial.</a:t>
            </a:r>
          </a:p>
        </p:txBody>
      </p:sp>
    </p:spTree>
    <p:extLst>
      <p:ext uri="{BB962C8B-B14F-4D97-AF65-F5344CB8AC3E}">
        <p14:creationId xmlns:p14="http://schemas.microsoft.com/office/powerpoint/2010/main" val="34256569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15E58C1-8FD8-6CC5-B560-72F8A678C891}"/>
            </a:ext>
          </a:extLst>
        </p:cNvPr>
        <p:cNvGrpSpPr/>
        <p:nvPr/>
      </p:nvGrpSpPr>
      <p:grpSpPr>
        <a:xfrm>
          <a:off x="0" y="0"/>
          <a:ext cx="0" cy="0"/>
          <a:chOff x="0" y="0"/>
          <a:chExt cx="0" cy="0"/>
        </a:xfrm>
      </p:grpSpPr>
      <p:sp useBgFill="1">
        <p:nvSpPr>
          <p:cNvPr id="47117" name="Rectangle 47116">
            <a:extLst>
              <a:ext uri="{FF2B5EF4-FFF2-40B4-BE49-F238E27FC236}">
                <a16:creationId xmlns:a16="http://schemas.microsoft.com/office/drawing/2014/main" id="{E2CFBC99-FB8F-41F7-A81D-A5288D688D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7112" name="Picture 8" descr="Ilustração da Transição da Revolução Agrícola">
            <a:extLst>
              <a:ext uri="{FF2B5EF4-FFF2-40B4-BE49-F238E27FC236}">
                <a16:creationId xmlns:a16="http://schemas.microsoft.com/office/drawing/2014/main" id="{C7D633D9-4CCB-888B-4B6D-6ACD3598AD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69"/>
          <a:stretch/>
        </p:blipFill>
        <p:spPr bwMode="auto">
          <a:xfrm>
            <a:off x="20" y="10"/>
            <a:ext cx="12188932" cy="6857990"/>
          </a:xfrm>
          <a:prstGeom prst="rect">
            <a:avLst/>
          </a:prstGeom>
          <a:noFill/>
          <a:extLst>
            <a:ext uri="{909E8E84-426E-40DD-AFC4-6F175D3DCCD1}">
              <a14:hiddenFill xmlns:a14="http://schemas.microsoft.com/office/drawing/2010/main">
                <a:solidFill>
                  <a:srgbClr val="FFFFFF"/>
                </a:solidFill>
              </a14:hiddenFill>
            </a:ext>
          </a:extLst>
        </p:spPr>
      </p:pic>
      <p:sp>
        <p:nvSpPr>
          <p:cNvPr id="47119" name="Freeform: Shape 47118">
            <a:extLst>
              <a:ext uri="{FF2B5EF4-FFF2-40B4-BE49-F238E27FC236}">
                <a16:creationId xmlns:a16="http://schemas.microsoft.com/office/drawing/2014/main" id="{A435A76B-D478-4F38-9D76-040E49ADC6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40138" y="2758601"/>
            <a:ext cx="7832767" cy="4099399"/>
          </a:xfrm>
          <a:custGeom>
            <a:avLst/>
            <a:gdLst>
              <a:gd name="connsiteX0" fmla="*/ 4436398 w 7832767"/>
              <a:gd name="connsiteY0" fmla="*/ 580 h 4099399"/>
              <a:gd name="connsiteX1" fmla="*/ 5062070 w 7832767"/>
              <a:gd name="connsiteY1" fmla="*/ 20166 h 4099399"/>
              <a:gd name="connsiteX2" fmla="*/ 6429770 w 7832767"/>
              <a:gd name="connsiteY2" fmla="*/ 44716 h 4099399"/>
              <a:gd name="connsiteX3" fmla="*/ 7261927 w 7832767"/>
              <a:gd name="connsiteY3" fmla="*/ 147922 h 4099399"/>
              <a:gd name="connsiteX4" fmla="*/ 7370574 w 7832767"/>
              <a:gd name="connsiteY4" fmla="*/ 185497 h 4099399"/>
              <a:gd name="connsiteX5" fmla="*/ 7342690 w 7832767"/>
              <a:gd name="connsiteY5" fmla="*/ 262652 h 4099399"/>
              <a:gd name="connsiteX6" fmla="*/ 7154722 w 7832767"/>
              <a:gd name="connsiteY6" fmla="*/ 283192 h 4099399"/>
              <a:gd name="connsiteX7" fmla="*/ 7257600 w 7832767"/>
              <a:gd name="connsiteY7" fmla="*/ 340809 h 4099399"/>
              <a:gd name="connsiteX8" fmla="*/ 7031654 w 7832767"/>
              <a:gd name="connsiteY8" fmla="*/ 384897 h 4099399"/>
              <a:gd name="connsiteX9" fmla="*/ 7061460 w 7832767"/>
              <a:gd name="connsiteY9" fmla="*/ 415459 h 4099399"/>
              <a:gd name="connsiteX10" fmla="*/ 7091746 w 7832767"/>
              <a:gd name="connsiteY10" fmla="*/ 444516 h 4099399"/>
              <a:gd name="connsiteX11" fmla="*/ 6661966 w 7832767"/>
              <a:gd name="connsiteY11" fmla="*/ 519166 h 4099399"/>
              <a:gd name="connsiteX12" fmla="*/ 7169625 w 7832767"/>
              <a:gd name="connsiteY12" fmla="*/ 655940 h 4099399"/>
              <a:gd name="connsiteX13" fmla="*/ 7077324 w 7832767"/>
              <a:gd name="connsiteY13" fmla="*/ 729587 h 4099399"/>
              <a:gd name="connsiteX14" fmla="*/ 7370574 w 7832767"/>
              <a:gd name="connsiteY14" fmla="*/ 845819 h 4099399"/>
              <a:gd name="connsiteX15" fmla="*/ 7608539 w 7832767"/>
              <a:gd name="connsiteY15" fmla="*/ 990610 h 4099399"/>
              <a:gd name="connsiteX16" fmla="*/ 7742185 w 7832767"/>
              <a:gd name="connsiteY16" fmla="*/ 1180991 h 4099399"/>
              <a:gd name="connsiteX17" fmla="*/ 7789296 w 7832767"/>
              <a:gd name="connsiteY17" fmla="*/ 1266161 h 4099399"/>
              <a:gd name="connsiteX18" fmla="*/ 7831602 w 7832767"/>
              <a:gd name="connsiteY18" fmla="*/ 1355841 h 4099399"/>
              <a:gd name="connsiteX19" fmla="*/ 7758529 w 7832767"/>
              <a:gd name="connsiteY19" fmla="*/ 1445019 h 4099399"/>
              <a:gd name="connsiteX20" fmla="*/ 7710936 w 7832767"/>
              <a:gd name="connsiteY20" fmla="*/ 1553237 h 4099399"/>
              <a:gd name="connsiteX21" fmla="*/ 7754684 w 7832767"/>
              <a:gd name="connsiteY21" fmla="*/ 1616863 h 4099399"/>
              <a:gd name="connsiteX22" fmla="*/ 7755645 w 7832767"/>
              <a:gd name="connsiteY22" fmla="*/ 1759148 h 4099399"/>
              <a:gd name="connsiteX23" fmla="*/ 7725360 w 7832767"/>
              <a:gd name="connsiteY23" fmla="*/ 1826283 h 4099399"/>
              <a:gd name="connsiteX24" fmla="*/ 7633056 w 7832767"/>
              <a:gd name="connsiteY24" fmla="*/ 1972074 h 4099399"/>
              <a:gd name="connsiteX25" fmla="*/ 7554696 w 7832767"/>
              <a:gd name="connsiteY25" fmla="*/ 2004640 h 4099399"/>
              <a:gd name="connsiteX26" fmla="*/ 7562870 w 7832767"/>
              <a:gd name="connsiteY26" fmla="*/ 2592817 h 4099399"/>
              <a:gd name="connsiteX27" fmla="*/ 7620078 w 7832767"/>
              <a:gd name="connsiteY27" fmla="*/ 2877387 h 4099399"/>
              <a:gd name="connsiteX28" fmla="*/ 7579695 w 7832767"/>
              <a:gd name="connsiteY28" fmla="*/ 3198029 h 4099399"/>
              <a:gd name="connsiteX29" fmla="*/ 7713340 w 7832767"/>
              <a:gd name="connsiteY29" fmla="*/ 3435003 h 4099399"/>
              <a:gd name="connsiteX30" fmla="*/ 7658054 w 7832767"/>
              <a:gd name="connsiteY30" fmla="*/ 3526187 h 4099399"/>
              <a:gd name="connsiteX31" fmla="*/ 7813815 w 7832767"/>
              <a:gd name="connsiteY31" fmla="*/ 3628391 h 4099399"/>
              <a:gd name="connsiteX32" fmla="*/ 7669112 w 7832767"/>
              <a:gd name="connsiteY32" fmla="*/ 3773681 h 4099399"/>
              <a:gd name="connsiteX33" fmla="*/ 7429704 w 7832767"/>
              <a:gd name="connsiteY33" fmla="*/ 4001137 h 4099399"/>
              <a:gd name="connsiteX34" fmla="*/ 7417475 w 7832767"/>
              <a:gd name="connsiteY34" fmla="*/ 4099399 h 4099399"/>
              <a:gd name="connsiteX35" fmla="*/ 180606 w 7832767"/>
              <a:gd name="connsiteY35" fmla="*/ 4099399 h 4099399"/>
              <a:gd name="connsiteX36" fmla="*/ 164649 w 7832767"/>
              <a:gd name="connsiteY36" fmla="*/ 4093760 h 4099399"/>
              <a:gd name="connsiteX37" fmla="*/ 160465 w 7832767"/>
              <a:gd name="connsiteY37" fmla="*/ 4076287 h 4099399"/>
              <a:gd name="connsiteX38" fmla="*/ 549383 w 7832767"/>
              <a:gd name="connsiteY38" fmla="*/ 3827790 h 4099399"/>
              <a:gd name="connsiteX39" fmla="*/ 756100 w 7832767"/>
              <a:gd name="connsiteY39" fmla="*/ 3722078 h 4099399"/>
              <a:gd name="connsiteX40" fmla="*/ 415738 w 7832767"/>
              <a:gd name="connsiteY40" fmla="*/ 3746126 h 4099399"/>
              <a:gd name="connsiteX41" fmla="*/ 671971 w 7832767"/>
              <a:gd name="connsiteY41" fmla="*/ 3563762 h 4099399"/>
              <a:gd name="connsiteX42" fmla="*/ 619570 w 7832767"/>
              <a:gd name="connsiteY42" fmla="*/ 3530194 h 4099399"/>
              <a:gd name="connsiteX43" fmla="*/ 523422 w 7832767"/>
              <a:gd name="connsiteY43" fmla="*/ 3507649 h 4099399"/>
              <a:gd name="connsiteX44" fmla="*/ 957048 w 7832767"/>
              <a:gd name="connsiteY44" fmla="*/ 3392918 h 4099399"/>
              <a:gd name="connsiteX45" fmla="*/ 835904 w 7832767"/>
              <a:gd name="connsiteY45" fmla="*/ 3231596 h 4099399"/>
              <a:gd name="connsiteX46" fmla="*/ 930608 w 7832767"/>
              <a:gd name="connsiteY46" fmla="*/ 3195022 h 4099399"/>
              <a:gd name="connsiteX47" fmla="*/ 817153 w 7832767"/>
              <a:gd name="connsiteY47" fmla="*/ 3190514 h 4099399"/>
              <a:gd name="connsiteX48" fmla="*/ 727736 w 7832767"/>
              <a:gd name="connsiteY48" fmla="*/ 3191015 h 4099399"/>
              <a:gd name="connsiteX49" fmla="*/ 567170 w 7832767"/>
              <a:gd name="connsiteY49" fmla="*/ 3150434 h 4099399"/>
              <a:gd name="connsiteX50" fmla="*/ 2784 w 7832767"/>
              <a:gd name="connsiteY50" fmla="*/ 3218569 h 4099399"/>
              <a:gd name="connsiteX51" fmla="*/ 122006 w 7832767"/>
              <a:gd name="connsiteY51" fmla="*/ 3122877 h 4099399"/>
              <a:gd name="connsiteX52" fmla="*/ 264786 w 7832767"/>
              <a:gd name="connsiteY52" fmla="*/ 3068269 h 4099399"/>
              <a:gd name="connsiteX53" fmla="*/ 72009 w 7832767"/>
              <a:gd name="connsiteY53" fmla="*/ 3039210 h 4099399"/>
              <a:gd name="connsiteX54" fmla="*/ 459485 w 7832767"/>
              <a:gd name="connsiteY54" fmla="*/ 2948028 h 4099399"/>
              <a:gd name="connsiteX55" fmla="*/ 365260 w 7832767"/>
              <a:gd name="connsiteY55" fmla="*/ 2866364 h 4099399"/>
              <a:gd name="connsiteX56" fmla="*/ 607071 w 7832767"/>
              <a:gd name="connsiteY56" fmla="*/ 2498127 h 4099399"/>
              <a:gd name="connsiteX57" fmla="*/ 1090213 w 7832767"/>
              <a:gd name="connsiteY57" fmla="*/ 2289209 h 4099399"/>
              <a:gd name="connsiteX58" fmla="*/ 1337313 w 7832767"/>
              <a:gd name="connsiteY58" fmla="*/ 2272676 h 4099399"/>
              <a:gd name="connsiteX59" fmla="*/ 1268086 w 7832767"/>
              <a:gd name="connsiteY59" fmla="*/ 2205541 h 4099399"/>
              <a:gd name="connsiteX60" fmla="*/ 1449324 w 7832767"/>
              <a:gd name="connsiteY60" fmla="*/ 1827285 h 4099399"/>
              <a:gd name="connsiteX61" fmla="*/ 1255107 w 7832767"/>
              <a:gd name="connsiteY61" fmla="*/ 1849829 h 4099399"/>
              <a:gd name="connsiteX62" fmla="*/ 259497 w 7832767"/>
              <a:gd name="connsiteY62" fmla="*/ 1865862 h 4099399"/>
              <a:gd name="connsiteX63" fmla="*/ 160947 w 7832767"/>
              <a:gd name="connsiteY63" fmla="*/ 1851332 h 4099399"/>
              <a:gd name="connsiteX64" fmla="*/ 845998 w 7832767"/>
              <a:gd name="connsiteY64" fmla="*/ 1661453 h 4099399"/>
              <a:gd name="connsiteX65" fmla="*/ 575343 w 7832767"/>
              <a:gd name="connsiteY65" fmla="*/ 1610350 h 4099399"/>
              <a:gd name="connsiteX66" fmla="*/ 512846 w 7832767"/>
              <a:gd name="connsiteY66" fmla="*/ 1589809 h 4099399"/>
              <a:gd name="connsiteX67" fmla="*/ 570054 w 7832767"/>
              <a:gd name="connsiteY67" fmla="*/ 1536702 h 4099399"/>
              <a:gd name="connsiteX68" fmla="*/ 714276 w 7832767"/>
              <a:gd name="connsiteY68" fmla="*/ 1483095 h 4099399"/>
              <a:gd name="connsiteX69" fmla="*/ 321033 w 7832767"/>
              <a:gd name="connsiteY69" fmla="*/ 1560250 h 4099399"/>
              <a:gd name="connsiteX70" fmla="*/ 348915 w 7832767"/>
              <a:gd name="connsiteY70" fmla="*/ 1478587 h 4099399"/>
              <a:gd name="connsiteX71" fmla="*/ 309975 w 7832767"/>
              <a:gd name="connsiteY71" fmla="*/ 1404938 h 4099399"/>
              <a:gd name="connsiteX72" fmla="*/ 531595 w 7832767"/>
              <a:gd name="connsiteY72" fmla="*/ 1310249 h 4099399"/>
              <a:gd name="connsiteX73" fmla="*/ 840230 w 7832767"/>
              <a:gd name="connsiteY73" fmla="*/ 1125380 h 4099399"/>
              <a:gd name="connsiteX74" fmla="*/ 1149825 w 7832767"/>
              <a:gd name="connsiteY74" fmla="*/ 1007142 h 4099399"/>
              <a:gd name="connsiteX75" fmla="*/ 1405096 w 7832767"/>
              <a:gd name="connsiteY75" fmla="*/ 901932 h 4099399"/>
              <a:gd name="connsiteX76" fmla="*/ 1167613 w 7832767"/>
              <a:gd name="connsiteY76" fmla="*/ 918465 h 4099399"/>
              <a:gd name="connsiteX77" fmla="*/ 1563740 w 7832767"/>
              <a:gd name="connsiteY77" fmla="*/ 752632 h 4099399"/>
              <a:gd name="connsiteX78" fmla="*/ 1623833 w 7832767"/>
              <a:gd name="connsiteY78" fmla="*/ 742112 h 4099399"/>
              <a:gd name="connsiteX79" fmla="*/ 2259848 w 7832767"/>
              <a:gd name="connsiteY79" fmla="*/ 624877 h 4099399"/>
              <a:gd name="connsiteX80" fmla="*/ 2382917 w 7832767"/>
              <a:gd name="connsiteY80" fmla="*/ 566761 h 4099399"/>
              <a:gd name="connsiteX81" fmla="*/ 2241099 w 7832767"/>
              <a:gd name="connsiteY81" fmla="*/ 554235 h 4099399"/>
              <a:gd name="connsiteX82" fmla="*/ 1768535 w 7832767"/>
              <a:gd name="connsiteY82" fmla="*/ 588806 h 4099399"/>
              <a:gd name="connsiteX83" fmla="*/ 2089668 w 7832767"/>
              <a:gd name="connsiteY83" fmla="*/ 516159 h 4099399"/>
              <a:gd name="connsiteX84" fmla="*/ 1739690 w 7832767"/>
              <a:gd name="connsiteY84" fmla="*/ 493614 h 4099399"/>
              <a:gd name="connsiteX85" fmla="*/ 1657003 w 7832767"/>
              <a:gd name="connsiteY85" fmla="*/ 436500 h 4099399"/>
              <a:gd name="connsiteX86" fmla="*/ 1716134 w 7832767"/>
              <a:gd name="connsiteY86" fmla="*/ 380889 h 4099399"/>
              <a:gd name="connsiteX87" fmla="*/ 1931986 w 7832767"/>
              <a:gd name="connsiteY87" fmla="*/ 319766 h 4099399"/>
              <a:gd name="connsiteX88" fmla="*/ 2152163 w 7832767"/>
              <a:gd name="connsiteY88" fmla="*/ 230087 h 4099399"/>
              <a:gd name="connsiteX89" fmla="*/ 2858367 w 7832767"/>
              <a:gd name="connsiteY89" fmla="*/ 102831 h 4099399"/>
              <a:gd name="connsiteX90" fmla="*/ 3327568 w 7832767"/>
              <a:gd name="connsiteY90" fmla="*/ 61248 h 4099399"/>
              <a:gd name="connsiteX91" fmla="*/ 4227028 w 7832767"/>
              <a:gd name="connsiteY91" fmla="*/ 1129 h 4099399"/>
              <a:gd name="connsiteX92" fmla="*/ 4436398 w 7832767"/>
              <a:gd name="connsiteY92" fmla="*/ 580 h 4099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832767" h="4099399">
                <a:moveTo>
                  <a:pt x="4436398" y="580"/>
                </a:moveTo>
                <a:cubicBezTo>
                  <a:pt x="4645360" y="3164"/>
                  <a:pt x="4853309" y="13778"/>
                  <a:pt x="5062070" y="20166"/>
                </a:cubicBezTo>
                <a:cubicBezTo>
                  <a:pt x="5516848" y="34696"/>
                  <a:pt x="5974030" y="34194"/>
                  <a:pt x="6429770" y="44716"/>
                </a:cubicBezTo>
                <a:cubicBezTo>
                  <a:pt x="6713886" y="51228"/>
                  <a:pt x="6994637" y="74776"/>
                  <a:pt x="7261927" y="147922"/>
                </a:cubicBezTo>
                <a:cubicBezTo>
                  <a:pt x="7299424" y="158443"/>
                  <a:pt x="7341729" y="160448"/>
                  <a:pt x="7370574" y="185497"/>
                </a:cubicBezTo>
                <a:cubicBezTo>
                  <a:pt x="7402784" y="213553"/>
                  <a:pt x="7389804" y="254635"/>
                  <a:pt x="7342690" y="262652"/>
                </a:cubicBezTo>
                <a:cubicBezTo>
                  <a:pt x="7282599" y="273173"/>
                  <a:pt x="7221066" y="276179"/>
                  <a:pt x="7154722" y="283192"/>
                </a:cubicBezTo>
                <a:cubicBezTo>
                  <a:pt x="7180202" y="321770"/>
                  <a:pt x="7241736" y="292713"/>
                  <a:pt x="7257600" y="340809"/>
                </a:cubicBezTo>
                <a:cubicBezTo>
                  <a:pt x="7186452" y="373874"/>
                  <a:pt x="7100400" y="352331"/>
                  <a:pt x="7031654" y="384897"/>
                </a:cubicBezTo>
                <a:cubicBezTo>
                  <a:pt x="7033577" y="407441"/>
                  <a:pt x="7048960" y="409446"/>
                  <a:pt x="7061460" y="415459"/>
                </a:cubicBezTo>
                <a:cubicBezTo>
                  <a:pt x="7073960" y="420968"/>
                  <a:pt x="7105206" y="412953"/>
                  <a:pt x="7091746" y="444516"/>
                </a:cubicBezTo>
                <a:cubicBezTo>
                  <a:pt x="6948967" y="463553"/>
                  <a:pt x="6812438" y="528183"/>
                  <a:pt x="6661966" y="519166"/>
                </a:cubicBezTo>
                <a:cubicBezTo>
                  <a:pt x="6848013" y="536700"/>
                  <a:pt x="7005214" y="608344"/>
                  <a:pt x="7169625" y="655940"/>
                </a:cubicBezTo>
                <a:cubicBezTo>
                  <a:pt x="7162896" y="712052"/>
                  <a:pt x="7096554" y="689507"/>
                  <a:pt x="7077324" y="729587"/>
                </a:cubicBezTo>
                <a:cubicBezTo>
                  <a:pt x="7182606" y="757642"/>
                  <a:pt x="7283560" y="790709"/>
                  <a:pt x="7370574" y="845819"/>
                </a:cubicBezTo>
                <a:cubicBezTo>
                  <a:pt x="7448935" y="895418"/>
                  <a:pt x="7523448" y="950028"/>
                  <a:pt x="7608539" y="990610"/>
                </a:cubicBezTo>
                <a:cubicBezTo>
                  <a:pt x="7697957" y="1033195"/>
                  <a:pt x="7752280" y="1087804"/>
                  <a:pt x="7742185" y="1180991"/>
                </a:cubicBezTo>
                <a:cubicBezTo>
                  <a:pt x="7737858" y="1219067"/>
                  <a:pt x="7749396" y="1251131"/>
                  <a:pt x="7789296" y="1266161"/>
                </a:cubicBezTo>
                <a:cubicBezTo>
                  <a:pt x="7838813" y="1284698"/>
                  <a:pt x="7833526" y="1312754"/>
                  <a:pt x="7831602" y="1355841"/>
                </a:cubicBezTo>
                <a:cubicBezTo>
                  <a:pt x="7828717" y="1407443"/>
                  <a:pt x="7803238" y="1427485"/>
                  <a:pt x="7758529" y="1445019"/>
                </a:cubicBezTo>
                <a:cubicBezTo>
                  <a:pt x="7694591" y="1469568"/>
                  <a:pt x="7694110" y="1507644"/>
                  <a:pt x="7710936" y="1553237"/>
                </a:cubicBezTo>
                <a:cubicBezTo>
                  <a:pt x="7720072" y="1578286"/>
                  <a:pt x="7734012" y="1598327"/>
                  <a:pt x="7754684" y="1616863"/>
                </a:cubicBezTo>
                <a:cubicBezTo>
                  <a:pt x="7826314" y="1681493"/>
                  <a:pt x="7825833" y="1682494"/>
                  <a:pt x="7755645" y="1759148"/>
                </a:cubicBezTo>
                <a:cubicBezTo>
                  <a:pt x="7736896" y="1779688"/>
                  <a:pt x="7716704" y="1793216"/>
                  <a:pt x="7725360" y="1826283"/>
                </a:cubicBezTo>
                <a:cubicBezTo>
                  <a:pt x="7754684" y="1936002"/>
                  <a:pt x="7750838" y="1936002"/>
                  <a:pt x="7633056" y="1972074"/>
                </a:cubicBezTo>
                <a:cubicBezTo>
                  <a:pt x="7606135" y="1980591"/>
                  <a:pt x="7570080" y="1973076"/>
                  <a:pt x="7554696" y="2004640"/>
                </a:cubicBezTo>
                <a:cubicBezTo>
                  <a:pt x="7564311" y="2027686"/>
                  <a:pt x="7541716" y="2583799"/>
                  <a:pt x="7562870" y="2592817"/>
                </a:cubicBezTo>
                <a:cubicBezTo>
                  <a:pt x="7728244" y="2663458"/>
                  <a:pt x="7748914" y="2746625"/>
                  <a:pt x="7620078" y="2877387"/>
                </a:cubicBezTo>
                <a:cubicBezTo>
                  <a:pt x="7533544" y="2965063"/>
                  <a:pt x="7543639" y="3108349"/>
                  <a:pt x="7579695" y="3198029"/>
                </a:cubicBezTo>
                <a:cubicBezTo>
                  <a:pt x="7715743" y="3237608"/>
                  <a:pt x="7685939" y="3342818"/>
                  <a:pt x="7713340" y="3435003"/>
                </a:cubicBezTo>
                <a:cubicBezTo>
                  <a:pt x="7733531" y="3504142"/>
                  <a:pt x="7654210" y="3494623"/>
                  <a:pt x="7658054" y="3526187"/>
                </a:cubicBezTo>
                <a:cubicBezTo>
                  <a:pt x="7708052" y="3564262"/>
                  <a:pt x="7774874" y="3576287"/>
                  <a:pt x="7813815" y="3628391"/>
                </a:cubicBezTo>
                <a:cubicBezTo>
                  <a:pt x="7743627" y="3666467"/>
                  <a:pt x="7708052" y="3720074"/>
                  <a:pt x="7669112" y="3773681"/>
                </a:cubicBezTo>
                <a:cubicBezTo>
                  <a:pt x="7606135" y="3860855"/>
                  <a:pt x="7520564" y="3934503"/>
                  <a:pt x="7429704" y="4001137"/>
                </a:cubicBezTo>
                <a:lnTo>
                  <a:pt x="7417475" y="4099399"/>
                </a:lnTo>
                <a:lnTo>
                  <a:pt x="180606" y="4099399"/>
                </a:lnTo>
                <a:lnTo>
                  <a:pt x="164649" y="4093760"/>
                </a:lnTo>
                <a:cubicBezTo>
                  <a:pt x="148507" y="4086464"/>
                  <a:pt x="145082" y="4080295"/>
                  <a:pt x="160465" y="4076287"/>
                </a:cubicBezTo>
                <a:cubicBezTo>
                  <a:pt x="230173" y="4057751"/>
                  <a:pt x="478714" y="3837810"/>
                  <a:pt x="549383" y="3827790"/>
                </a:cubicBezTo>
                <a:cubicBezTo>
                  <a:pt x="631589" y="3816267"/>
                  <a:pt x="647934" y="3800736"/>
                  <a:pt x="756100" y="3722078"/>
                </a:cubicBezTo>
                <a:cubicBezTo>
                  <a:pt x="827251" y="3670474"/>
                  <a:pt x="531115" y="3782698"/>
                  <a:pt x="415738" y="3746126"/>
                </a:cubicBezTo>
                <a:cubicBezTo>
                  <a:pt x="373433" y="3732598"/>
                  <a:pt x="671971" y="3589813"/>
                  <a:pt x="671971" y="3563762"/>
                </a:cubicBezTo>
                <a:cubicBezTo>
                  <a:pt x="671971" y="3536206"/>
                  <a:pt x="645049" y="3530194"/>
                  <a:pt x="619570" y="3530194"/>
                </a:cubicBezTo>
                <a:cubicBezTo>
                  <a:pt x="562844" y="3530194"/>
                  <a:pt x="580151" y="3506145"/>
                  <a:pt x="523422" y="3507649"/>
                </a:cubicBezTo>
                <a:cubicBezTo>
                  <a:pt x="689758" y="3438010"/>
                  <a:pt x="792637" y="3456547"/>
                  <a:pt x="957048" y="3392918"/>
                </a:cubicBezTo>
                <a:cubicBezTo>
                  <a:pt x="1037333" y="3361856"/>
                  <a:pt x="753217" y="3258649"/>
                  <a:pt x="835904" y="3231596"/>
                </a:cubicBezTo>
                <a:cubicBezTo>
                  <a:pt x="867151" y="3221074"/>
                  <a:pt x="908974" y="3232097"/>
                  <a:pt x="930608" y="3195022"/>
                </a:cubicBezTo>
                <a:cubicBezTo>
                  <a:pt x="896476" y="3165464"/>
                  <a:pt x="851286" y="3178490"/>
                  <a:pt x="817153" y="3190514"/>
                </a:cubicBezTo>
                <a:cubicBezTo>
                  <a:pt x="730141" y="3221576"/>
                  <a:pt x="736391" y="3214062"/>
                  <a:pt x="727736" y="3191015"/>
                </a:cubicBezTo>
                <a:cubicBezTo>
                  <a:pt x="699374" y="3112357"/>
                  <a:pt x="629186" y="3137408"/>
                  <a:pt x="567170" y="3150434"/>
                </a:cubicBezTo>
                <a:cubicBezTo>
                  <a:pt x="379682" y="3189512"/>
                  <a:pt x="189791" y="3178490"/>
                  <a:pt x="2784" y="3218569"/>
                </a:cubicBezTo>
                <a:cubicBezTo>
                  <a:pt x="-17406" y="3223079"/>
                  <a:pt x="77299" y="3133400"/>
                  <a:pt x="122006" y="3122877"/>
                </a:cubicBezTo>
                <a:cubicBezTo>
                  <a:pt x="170561" y="3111856"/>
                  <a:pt x="230173" y="3119872"/>
                  <a:pt x="264786" y="3068269"/>
                </a:cubicBezTo>
                <a:cubicBezTo>
                  <a:pt x="203252" y="3055243"/>
                  <a:pt x="133065" y="3080292"/>
                  <a:pt x="72009" y="3039210"/>
                </a:cubicBezTo>
                <a:cubicBezTo>
                  <a:pt x="207578" y="2982597"/>
                  <a:pt x="342665" y="2984601"/>
                  <a:pt x="459485" y="2948028"/>
                </a:cubicBezTo>
                <a:cubicBezTo>
                  <a:pt x="470061" y="2880393"/>
                  <a:pt x="393143" y="2904941"/>
                  <a:pt x="365260" y="2866364"/>
                </a:cubicBezTo>
                <a:cubicBezTo>
                  <a:pt x="1245010" y="2800232"/>
                  <a:pt x="753697" y="2604840"/>
                  <a:pt x="607071" y="2498127"/>
                </a:cubicBezTo>
                <a:cubicBezTo>
                  <a:pt x="558036" y="2462556"/>
                  <a:pt x="1073387" y="2293717"/>
                  <a:pt x="1090213" y="2289209"/>
                </a:cubicBezTo>
                <a:cubicBezTo>
                  <a:pt x="1132999" y="2278688"/>
                  <a:pt x="1302700" y="2286203"/>
                  <a:pt x="1337313" y="2272676"/>
                </a:cubicBezTo>
                <a:cubicBezTo>
                  <a:pt x="1381541" y="2255643"/>
                  <a:pt x="1235395" y="2226083"/>
                  <a:pt x="1268086" y="2205541"/>
                </a:cubicBezTo>
                <a:cubicBezTo>
                  <a:pt x="1497398" y="2060752"/>
                  <a:pt x="1513743" y="1842815"/>
                  <a:pt x="1449324" y="1827285"/>
                </a:cubicBezTo>
                <a:cubicBezTo>
                  <a:pt x="1382502" y="1811252"/>
                  <a:pt x="1317121" y="1823778"/>
                  <a:pt x="1255107" y="1849829"/>
                </a:cubicBezTo>
                <a:cubicBezTo>
                  <a:pt x="1154152" y="1892415"/>
                  <a:pt x="455158" y="1831793"/>
                  <a:pt x="259497" y="1865862"/>
                </a:cubicBezTo>
                <a:cubicBezTo>
                  <a:pt x="229691" y="1870872"/>
                  <a:pt x="189311" y="1893417"/>
                  <a:pt x="160947" y="1851332"/>
                </a:cubicBezTo>
                <a:cubicBezTo>
                  <a:pt x="362377" y="1715060"/>
                  <a:pt x="621013" y="1754138"/>
                  <a:pt x="845998" y="1661453"/>
                </a:cubicBezTo>
                <a:cubicBezTo>
                  <a:pt x="757542" y="1597824"/>
                  <a:pt x="667645" y="1600832"/>
                  <a:pt x="575343" y="1610350"/>
                </a:cubicBezTo>
                <a:cubicBezTo>
                  <a:pt x="551306" y="1612855"/>
                  <a:pt x="518615" y="1616362"/>
                  <a:pt x="512846" y="1589809"/>
                </a:cubicBezTo>
                <a:cubicBezTo>
                  <a:pt x="505636" y="1556242"/>
                  <a:pt x="544576" y="1550229"/>
                  <a:pt x="570054" y="1536702"/>
                </a:cubicBezTo>
                <a:cubicBezTo>
                  <a:pt x="608994" y="1515660"/>
                  <a:pt x="666682" y="1540710"/>
                  <a:pt x="714276" y="1483095"/>
                </a:cubicBezTo>
                <a:cubicBezTo>
                  <a:pt x="570054" y="1496622"/>
                  <a:pt x="448428" y="1520170"/>
                  <a:pt x="321033" y="1560250"/>
                </a:cubicBezTo>
                <a:cubicBezTo>
                  <a:pt x="332089" y="1524679"/>
                  <a:pt x="370548" y="1508145"/>
                  <a:pt x="348915" y="1478587"/>
                </a:cubicBezTo>
                <a:cubicBezTo>
                  <a:pt x="332571" y="1456542"/>
                  <a:pt x="285939" y="1446021"/>
                  <a:pt x="309975" y="1404938"/>
                </a:cubicBezTo>
                <a:cubicBezTo>
                  <a:pt x="377759" y="1361351"/>
                  <a:pt x="473907" y="1372876"/>
                  <a:pt x="531595" y="1310249"/>
                </a:cubicBezTo>
                <a:cubicBezTo>
                  <a:pt x="613321" y="1221071"/>
                  <a:pt x="740236" y="1190509"/>
                  <a:pt x="840230" y="1125380"/>
                </a:cubicBezTo>
                <a:cubicBezTo>
                  <a:pt x="873400" y="1104337"/>
                  <a:pt x="1091175" y="1030690"/>
                  <a:pt x="1149825" y="1007142"/>
                </a:cubicBezTo>
                <a:cubicBezTo>
                  <a:pt x="1231551" y="974076"/>
                  <a:pt x="1324813" y="962553"/>
                  <a:pt x="1405096" y="901932"/>
                </a:cubicBezTo>
                <a:cubicBezTo>
                  <a:pt x="1326255" y="889406"/>
                  <a:pt x="1262318" y="946021"/>
                  <a:pt x="1167613" y="918465"/>
                </a:cubicBezTo>
                <a:cubicBezTo>
                  <a:pt x="1317602" y="859848"/>
                  <a:pt x="1455092" y="833294"/>
                  <a:pt x="1563740" y="752632"/>
                </a:cubicBezTo>
                <a:cubicBezTo>
                  <a:pt x="1577201" y="742613"/>
                  <a:pt x="1603642" y="745619"/>
                  <a:pt x="1623833" y="742112"/>
                </a:cubicBezTo>
                <a:cubicBezTo>
                  <a:pt x="1836317" y="706540"/>
                  <a:pt x="2049765" y="676480"/>
                  <a:pt x="2259848" y="624877"/>
                </a:cubicBezTo>
                <a:cubicBezTo>
                  <a:pt x="2307442" y="612853"/>
                  <a:pt x="2391570" y="609847"/>
                  <a:pt x="2382917" y="566761"/>
                </a:cubicBezTo>
                <a:cubicBezTo>
                  <a:pt x="2369937" y="502131"/>
                  <a:pt x="2291577" y="548223"/>
                  <a:pt x="2241099" y="554235"/>
                </a:cubicBezTo>
                <a:cubicBezTo>
                  <a:pt x="2084379" y="573775"/>
                  <a:pt x="1927659" y="607843"/>
                  <a:pt x="1768535" y="588806"/>
                </a:cubicBezTo>
                <a:cubicBezTo>
                  <a:pt x="1875738" y="564757"/>
                  <a:pt x="1982463" y="540207"/>
                  <a:pt x="2089668" y="516159"/>
                </a:cubicBezTo>
                <a:cubicBezTo>
                  <a:pt x="1966597" y="524676"/>
                  <a:pt x="1859394" y="468563"/>
                  <a:pt x="1739690" y="493614"/>
                </a:cubicBezTo>
                <a:cubicBezTo>
                  <a:pt x="1701230" y="501630"/>
                  <a:pt x="1660850" y="476079"/>
                  <a:pt x="1657003" y="436500"/>
                </a:cubicBezTo>
                <a:cubicBezTo>
                  <a:pt x="1652677" y="404937"/>
                  <a:pt x="1688732" y="390909"/>
                  <a:pt x="1716134" y="380889"/>
                </a:cubicBezTo>
                <a:cubicBezTo>
                  <a:pt x="1786322" y="355337"/>
                  <a:pt x="1842086" y="279687"/>
                  <a:pt x="1931986" y="319766"/>
                </a:cubicBezTo>
                <a:cubicBezTo>
                  <a:pt x="1988712" y="256640"/>
                  <a:pt x="2079091" y="246619"/>
                  <a:pt x="2152163" y="230087"/>
                </a:cubicBezTo>
                <a:cubicBezTo>
                  <a:pt x="2385321" y="177982"/>
                  <a:pt x="2621844" y="137401"/>
                  <a:pt x="2858367" y="102831"/>
                </a:cubicBezTo>
                <a:cubicBezTo>
                  <a:pt x="3013645" y="80286"/>
                  <a:pt x="3173731" y="89806"/>
                  <a:pt x="3327568" y="61248"/>
                </a:cubicBezTo>
                <a:cubicBezTo>
                  <a:pt x="3628510" y="5637"/>
                  <a:pt x="3927528" y="7141"/>
                  <a:pt x="4227028" y="1129"/>
                </a:cubicBezTo>
                <a:cubicBezTo>
                  <a:pt x="4296975" y="-249"/>
                  <a:pt x="4366742" y="-281"/>
                  <a:pt x="4436398" y="580"/>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CaixaDeTexto 8">
            <a:extLst>
              <a:ext uri="{FF2B5EF4-FFF2-40B4-BE49-F238E27FC236}">
                <a16:creationId xmlns:a16="http://schemas.microsoft.com/office/drawing/2014/main" id="{6B75410F-C477-483A-6C01-6807A8E22FE0}"/>
              </a:ext>
            </a:extLst>
          </p:cNvPr>
          <p:cNvSpPr txBox="1"/>
          <p:nvPr/>
        </p:nvSpPr>
        <p:spPr>
          <a:xfrm>
            <a:off x="6096000" y="3657600"/>
            <a:ext cx="5257799" cy="1878144"/>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400" b="1">
                <a:latin typeface="+mj-lt"/>
                <a:ea typeface="+mj-ea"/>
                <a:cs typeface="+mj-cs"/>
              </a:rPr>
              <a:t>Apenas uma pergunta...</a:t>
            </a:r>
          </a:p>
        </p:txBody>
      </p:sp>
      <p:sp>
        <p:nvSpPr>
          <p:cNvPr id="10" name="CaixaDeTexto 9">
            <a:extLst>
              <a:ext uri="{FF2B5EF4-FFF2-40B4-BE49-F238E27FC236}">
                <a16:creationId xmlns:a16="http://schemas.microsoft.com/office/drawing/2014/main" id="{3E9C8AF0-B991-6A11-B0F4-3987665231A1}"/>
              </a:ext>
            </a:extLst>
          </p:cNvPr>
          <p:cNvSpPr txBox="1"/>
          <p:nvPr/>
        </p:nvSpPr>
        <p:spPr>
          <a:xfrm>
            <a:off x="6095236" y="5592499"/>
            <a:ext cx="5249011" cy="646785"/>
          </a:xfrm>
          <a:prstGeom prst="rect">
            <a:avLst/>
          </a:prstGeom>
        </p:spPr>
        <p:txBody>
          <a:bodyPr vert="horz" lIns="91440" tIns="45720" rIns="91440" bIns="45720" rtlCol="0">
            <a:normAutofit/>
          </a:bodyPr>
          <a:lstStyle/>
          <a:p>
            <a:pPr>
              <a:lnSpc>
                <a:spcPct val="90000"/>
              </a:lnSpc>
              <a:spcBef>
                <a:spcPts val="1000"/>
              </a:spcBef>
            </a:pPr>
            <a:r>
              <a:rPr lang="en-US" sz="2000" b="1" dirty="0"/>
              <a:t>... </a:t>
            </a:r>
            <a:r>
              <a:rPr lang="en-US" sz="2000" b="1"/>
              <a:t>faz</a:t>
            </a:r>
            <a:r>
              <a:rPr lang="en-US" sz="2000" b="1" dirty="0"/>
              <a:t> tempo que </a:t>
            </a:r>
            <a:r>
              <a:rPr lang="en-US" sz="2000" b="1"/>
              <a:t>passamos</a:t>
            </a:r>
            <a:r>
              <a:rPr lang="en-US" sz="2000" b="1" dirty="0"/>
              <a:t> pela </a:t>
            </a:r>
            <a:r>
              <a:rPr lang="en-US" sz="2000" b="1"/>
              <a:t>revolução</a:t>
            </a:r>
            <a:r>
              <a:rPr lang="en-US" sz="2000" b="1" dirty="0"/>
              <a:t> </a:t>
            </a:r>
            <a:r>
              <a:rPr lang="en-US" sz="2000" b="1"/>
              <a:t>agrícola</a:t>
            </a:r>
            <a:r>
              <a:rPr lang="en-US" sz="2000" b="1" dirty="0"/>
              <a:t>?</a:t>
            </a:r>
          </a:p>
        </p:txBody>
      </p:sp>
    </p:spTree>
    <p:extLst>
      <p:ext uri="{BB962C8B-B14F-4D97-AF65-F5344CB8AC3E}">
        <p14:creationId xmlns:p14="http://schemas.microsoft.com/office/powerpoint/2010/main" val="218135502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a 2">
            <a:extLst>
              <a:ext uri="{FF2B5EF4-FFF2-40B4-BE49-F238E27FC236}">
                <a16:creationId xmlns:a16="http://schemas.microsoft.com/office/drawing/2014/main" id="{A9B17833-6C27-4063-1F57-B2D8FF2EB75F}"/>
              </a:ext>
            </a:extLst>
          </p:cNvPr>
          <p:cNvGraphicFramePr>
            <a:graphicFrameLocks noGrp="1"/>
          </p:cNvGraphicFramePr>
          <p:nvPr/>
        </p:nvGraphicFramePr>
        <p:xfrm>
          <a:off x="0" y="1"/>
          <a:ext cx="12191999" cy="6858004"/>
        </p:xfrm>
        <a:graphic>
          <a:graphicData uri="http://schemas.openxmlformats.org/drawingml/2006/table">
            <a:tbl>
              <a:tblPr/>
              <a:tblGrid>
                <a:gridCol w="2262835">
                  <a:extLst>
                    <a:ext uri="{9D8B030D-6E8A-4147-A177-3AD203B41FA5}">
                      <a16:colId xmlns:a16="http://schemas.microsoft.com/office/drawing/2014/main" val="20000"/>
                    </a:ext>
                  </a:extLst>
                </a:gridCol>
                <a:gridCol w="2262835">
                  <a:extLst>
                    <a:ext uri="{9D8B030D-6E8A-4147-A177-3AD203B41FA5}">
                      <a16:colId xmlns:a16="http://schemas.microsoft.com/office/drawing/2014/main" val="20001"/>
                    </a:ext>
                  </a:extLst>
                </a:gridCol>
                <a:gridCol w="2499359">
                  <a:extLst>
                    <a:ext uri="{9D8B030D-6E8A-4147-A177-3AD203B41FA5}">
                      <a16:colId xmlns:a16="http://schemas.microsoft.com/office/drawing/2014/main" val="20002"/>
                    </a:ext>
                  </a:extLst>
                </a:gridCol>
                <a:gridCol w="2306726">
                  <a:extLst>
                    <a:ext uri="{9D8B030D-6E8A-4147-A177-3AD203B41FA5}">
                      <a16:colId xmlns:a16="http://schemas.microsoft.com/office/drawing/2014/main" val="20003"/>
                    </a:ext>
                  </a:extLst>
                </a:gridCol>
                <a:gridCol w="2860244">
                  <a:extLst>
                    <a:ext uri="{9D8B030D-6E8A-4147-A177-3AD203B41FA5}">
                      <a16:colId xmlns:a16="http://schemas.microsoft.com/office/drawing/2014/main" val="20004"/>
                    </a:ext>
                  </a:extLst>
                </a:gridCol>
              </a:tblGrid>
              <a:tr h="403412">
                <a:tc gridSpan="5">
                  <a:txBody>
                    <a:bodyPr/>
                    <a:lstStyle/>
                    <a:p>
                      <a:pPr algn="ctr">
                        <a:spcAft>
                          <a:spcPts val="0"/>
                        </a:spcAft>
                      </a:pPr>
                      <a:r>
                        <a:rPr lang="pt-BR" sz="1800" b="1" dirty="0">
                          <a:latin typeface="Arial"/>
                          <a:ea typeface="Times New Roman"/>
                          <a:cs typeface="Times New Roman"/>
                        </a:rPr>
                        <a:t>ESCALA GEOLÓGICA DE TEMPO (Conversão para 24 horas)</a:t>
                      </a:r>
                      <a:endParaRPr lang="pt-BR" sz="2800" dirty="0">
                        <a:latin typeface="Times New Roman"/>
                        <a:ea typeface="Times New Roman"/>
                        <a:cs typeface="Times New Roman"/>
                      </a:endParaRPr>
                    </a:p>
                  </a:txBody>
                  <a:tcPr marL="9525" marR="9525" marT="9525" marB="9525" anchor="ctr">
                    <a:lnL>
                      <a:noFill/>
                    </a:lnL>
                    <a:lnR>
                      <a:noFill/>
                    </a:lnR>
                    <a:lnT>
                      <a:noFill/>
                    </a:lnT>
                    <a:lnB>
                      <a:noFill/>
                    </a:lnB>
                    <a:solidFill>
                      <a:srgbClr val="C6B8AA"/>
                    </a:solidFill>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extLst>
                  <a:ext uri="{0D108BD9-81ED-4DB2-BD59-A6C34878D82A}">
                    <a16:rowId xmlns:a16="http://schemas.microsoft.com/office/drawing/2014/main" val="10000"/>
                  </a:ext>
                </a:extLst>
              </a:tr>
              <a:tr h="403412">
                <a:tc rowSpan="2">
                  <a:txBody>
                    <a:bodyPr/>
                    <a:lstStyle/>
                    <a:p>
                      <a:pPr algn="ctr">
                        <a:spcAft>
                          <a:spcPts val="0"/>
                        </a:spcAft>
                      </a:pPr>
                      <a:r>
                        <a:rPr lang="pt-BR" sz="1800" b="1">
                          <a:latin typeface="Arial"/>
                          <a:ea typeface="Times New Roman"/>
                          <a:cs typeface="Times New Roman"/>
                        </a:rPr>
                        <a:t>ERA</a:t>
                      </a:r>
                      <a:r>
                        <a:rPr lang="pt-BR" sz="1800">
                          <a:latin typeface="Arial"/>
                          <a:ea typeface="Times New Roman"/>
                          <a:cs typeface="Times New Roman"/>
                        </a:rPr>
                        <a:t> </a:t>
                      </a:r>
                      <a:endParaRPr lang="pt-BR" sz="2800">
                        <a:latin typeface="Times New Roman"/>
                        <a:ea typeface="Times New Roman"/>
                        <a:cs typeface="Times New Roman"/>
                      </a:endParaRPr>
                    </a:p>
                  </a:txBody>
                  <a:tcPr marL="9525" marR="9525" marT="9525" marB="9525" anchor="ctr">
                    <a:lnL>
                      <a:noFill/>
                    </a:lnL>
                    <a:lnR>
                      <a:noFill/>
                    </a:lnR>
                    <a:lnT>
                      <a:noFill/>
                    </a:lnT>
                    <a:lnB>
                      <a:noFill/>
                    </a:lnB>
                    <a:solidFill>
                      <a:srgbClr val="C6B8AA"/>
                    </a:solidFill>
                  </a:tcPr>
                </a:tc>
                <a:tc rowSpan="2">
                  <a:txBody>
                    <a:bodyPr/>
                    <a:lstStyle/>
                    <a:p>
                      <a:pPr algn="ctr">
                        <a:spcAft>
                          <a:spcPts val="0"/>
                        </a:spcAft>
                      </a:pPr>
                      <a:r>
                        <a:rPr lang="pt-BR" sz="1800" b="1" dirty="0">
                          <a:latin typeface="Arial"/>
                          <a:ea typeface="Times New Roman"/>
                          <a:cs typeface="Times New Roman"/>
                        </a:rPr>
                        <a:t>PERÍODO</a:t>
                      </a:r>
                      <a:r>
                        <a:rPr lang="pt-BR" sz="1800" dirty="0">
                          <a:latin typeface="Arial"/>
                          <a:ea typeface="Times New Roman"/>
                          <a:cs typeface="Times New Roman"/>
                        </a:rPr>
                        <a:t> </a:t>
                      </a:r>
                      <a:endParaRPr lang="pt-BR" sz="2800" dirty="0">
                        <a:latin typeface="Times New Roman"/>
                        <a:ea typeface="Times New Roman"/>
                        <a:cs typeface="Times New Roman"/>
                      </a:endParaRPr>
                    </a:p>
                  </a:txBody>
                  <a:tcPr marL="9525" marR="9525" marT="9525" marB="9525" anchor="ctr">
                    <a:lnL>
                      <a:noFill/>
                    </a:lnL>
                    <a:lnR>
                      <a:noFill/>
                    </a:lnR>
                    <a:lnT>
                      <a:noFill/>
                    </a:lnT>
                    <a:lnB>
                      <a:noFill/>
                    </a:lnB>
                    <a:solidFill>
                      <a:srgbClr val="C6B8AA"/>
                    </a:solidFill>
                  </a:tcPr>
                </a:tc>
                <a:tc gridSpan="2">
                  <a:txBody>
                    <a:bodyPr/>
                    <a:lstStyle/>
                    <a:p>
                      <a:pPr algn="ctr">
                        <a:spcAft>
                          <a:spcPts val="0"/>
                        </a:spcAft>
                      </a:pPr>
                      <a:r>
                        <a:rPr lang="pt-BR" sz="1800" b="1" dirty="0">
                          <a:latin typeface="Arial"/>
                          <a:ea typeface="Times New Roman"/>
                          <a:cs typeface="Times New Roman"/>
                        </a:rPr>
                        <a:t>INÍCIO</a:t>
                      </a:r>
                      <a:endParaRPr lang="pt-BR" sz="2800" dirty="0">
                        <a:latin typeface="Times New Roman"/>
                        <a:ea typeface="Times New Roman"/>
                        <a:cs typeface="Times New Roman"/>
                      </a:endParaRPr>
                    </a:p>
                  </a:txBody>
                  <a:tcPr marL="9525" marR="9525" marT="9525" marB="9525" anchor="ctr">
                    <a:lnL>
                      <a:noFill/>
                    </a:lnL>
                    <a:lnR>
                      <a:noFill/>
                    </a:lnR>
                    <a:lnT>
                      <a:noFill/>
                    </a:lnT>
                    <a:lnB>
                      <a:noFill/>
                    </a:lnB>
                    <a:solidFill>
                      <a:srgbClr val="C6B8AA"/>
                    </a:solidFill>
                  </a:tcPr>
                </a:tc>
                <a:tc hMerge="1">
                  <a:txBody>
                    <a:bodyPr/>
                    <a:lstStyle/>
                    <a:p>
                      <a:endParaRPr lang="pt-BR"/>
                    </a:p>
                  </a:txBody>
                  <a:tcPr/>
                </a:tc>
                <a:tc rowSpan="2">
                  <a:txBody>
                    <a:bodyPr/>
                    <a:lstStyle/>
                    <a:p>
                      <a:pPr algn="ctr">
                        <a:spcAft>
                          <a:spcPts val="0"/>
                        </a:spcAft>
                      </a:pPr>
                      <a:r>
                        <a:rPr lang="pt-BR" sz="1800" b="1">
                          <a:latin typeface="Arial"/>
                          <a:ea typeface="Times New Roman"/>
                          <a:cs typeface="Times New Roman"/>
                        </a:rPr>
                        <a:t>DURAÇÃO (horas)</a:t>
                      </a:r>
                      <a:r>
                        <a:rPr lang="pt-BR" sz="1800">
                          <a:latin typeface="Arial"/>
                          <a:ea typeface="Times New Roman"/>
                          <a:cs typeface="Times New Roman"/>
                        </a:rPr>
                        <a:t> </a:t>
                      </a:r>
                      <a:endParaRPr lang="pt-BR" sz="2800">
                        <a:latin typeface="Times New Roman"/>
                        <a:ea typeface="Times New Roman"/>
                        <a:cs typeface="Times New Roman"/>
                      </a:endParaRPr>
                    </a:p>
                  </a:txBody>
                  <a:tcPr marL="9525" marR="9525" marT="9525" marB="9525" anchor="ctr">
                    <a:lnL>
                      <a:noFill/>
                    </a:lnL>
                    <a:lnR>
                      <a:noFill/>
                    </a:lnR>
                    <a:lnT>
                      <a:noFill/>
                    </a:lnT>
                    <a:lnB>
                      <a:noFill/>
                    </a:lnB>
                    <a:solidFill>
                      <a:srgbClr val="C6B8AA"/>
                    </a:solidFill>
                  </a:tcPr>
                </a:tc>
                <a:extLst>
                  <a:ext uri="{0D108BD9-81ED-4DB2-BD59-A6C34878D82A}">
                    <a16:rowId xmlns:a16="http://schemas.microsoft.com/office/drawing/2014/main" val="10001"/>
                  </a:ext>
                </a:extLst>
              </a:tr>
              <a:tr h="403412">
                <a:tc vMerge="1">
                  <a:txBody>
                    <a:bodyPr/>
                    <a:lstStyle/>
                    <a:p>
                      <a:endParaRPr lang="pt-BR"/>
                    </a:p>
                  </a:txBody>
                  <a:tcPr/>
                </a:tc>
                <a:tc vMerge="1">
                  <a:txBody>
                    <a:bodyPr/>
                    <a:lstStyle/>
                    <a:p>
                      <a:endParaRPr lang="pt-BR"/>
                    </a:p>
                  </a:txBody>
                  <a:tcPr/>
                </a:tc>
                <a:tc>
                  <a:txBody>
                    <a:bodyPr/>
                    <a:lstStyle/>
                    <a:p>
                      <a:pPr algn="ctr">
                        <a:spcAft>
                          <a:spcPts val="0"/>
                        </a:spcAft>
                      </a:pPr>
                      <a:r>
                        <a:rPr lang="pt-BR" sz="1800" b="1" dirty="0">
                          <a:latin typeface="Arial"/>
                          <a:ea typeface="Times New Roman"/>
                          <a:cs typeface="Times New Roman"/>
                        </a:rPr>
                        <a:t>EM ANOS</a:t>
                      </a:r>
                      <a:endParaRPr lang="pt-BR" sz="2800" dirty="0">
                        <a:latin typeface="Times New Roman"/>
                        <a:ea typeface="Times New Roman"/>
                        <a:cs typeface="Times New Roman"/>
                      </a:endParaRPr>
                    </a:p>
                  </a:txBody>
                  <a:tcPr marL="9525" marR="9525" marT="9525" marB="9525" anchor="ctr">
                    <a:lnL>
                      <a:noFill/>
                    </a:lnL>
                    <a:lnR>
                      <a:noFill/>
                    </a:lnR>
                    <a:lnT>
                      <a:noFill/>
                    </a:lnT>
                    <a:lnB>
                      <a:noFill/>
                    </a:lnB>
                    <a:solidFill>
                      <a:srgbClr val="C6B8AA"/>
                    </a:solidFill>
                  </a:tcPr>
                </a:tc>
                <a:tc>
                  <a:txBody>
                    <a:bodyPr/>
                    <a:lstStyle/>
                    <a:p>
                      <a:pPr algn="ctr">
                        <a:spcAft>
                          <a:spcPts val="0"/>
                        </a:spcAft>
                      </a:pPr>
                      <a:r>
                        <a:rPr lang="pt-BR" sz="1800" b="1">
                          <a:latin typeface="Arial"/>
                          <a:ea typeface="Times New Roman"/>
                          <a:cs typeface="Times New Roman"/>
                        </a:rPr>
                        <a:t>24 HORAS</a:t>
                      </a:r>
                      <a:endParaRPr lang="pt-BR" sz="2800">
                        <a:latin typeface="Times New Roman"/>
                        <a:ea typeface="Times New Roman"/>
                        <a:cs typeface="Times New Roman"/>
                      </a:endParaRPr>
                    </a:p>
                  </a:txBody>
                  <a:tcPr marL="9525" marR="9525" marT="9525" marB="9525" anchor="ctr">
                    <a:lnL>
                      <a:noFill/>
                    </a:lnL>
                    <a:lnR>
                      <a:noFill/>
                    </a:lnR>
                    <a:lnT>
                      <a:noFill/>
                    </a:lnT>
                    <a:lnB>
                      <a:noFill/>
                    </a:lnB>
                    <a:solidFill>
                      <a:srgbClr val="C6B8AA"/>
                    </a:solidFill>
                  </a:tcPr>
                </a:tc>
                <a:tc vMerge="1">
                  <a:txBody>
                    <a:bodyPr/>
                    <a:lstStyle/>
                    <a:p>
                      <a:endParaRPr lang="pt-BR"/>
                    </a:p>
                  </a:txBody>
                  <a:tcPr/>
                </a:tc>
                <a:extLst>
                  <a:ext uri="{0D108BD9-81ED-4DB2-BD59-A6C34878D82A}">
                    <a16:rowId xmlns:a16="http://schemas.microsoft.com/office/drawing/2014/main" val="10002"/>
                  </a:ext>
                </a:extLst>
              </a:tr>
              <a:tr h="403412">
                <a:tc rowSpan="2">
                  <a:txBody>
                    <a:bodyPr/>
                    <a:lstStyle/>
                    <a:p>
                      <a:pPr algn="ctr">
                        <a:spcAft>
                          <a:spcPts val="0"/>
                        </a:spcAft>
                      </a:pPr>
                      <a:r>
                        <a:rPr lang="pt-BR" sz="1800" b="1">
                          <a:latin typeface="Arial"/>
                          <a:ea typeface="Times New Roman"/>
                          <a:cs typeface="Times New Roman"/>
                        </a:rPr>
                        <a:t>Cenozóica</a:t>
                      </a:r>
                      <a:endParaRPr lang="pt-BR" sz="2800">
                        <a:latin typeface="Times New Roman"/>
                        <a:ea typeface="Times New Roman"/>
                        <a:cs typeface="Times New Roman"/>
                      </a:endParaRPr>
                    </a:p>
                  </a:txBody>
                  <a:tcPr marL="9525" marR="9525" marT="9525" marB="9525" anchor="ctr">
                    <a:lnL>
                      <a:noFill/>
                    </a:lnL>
                    <a:lnR>
                      <a:noFill/>
                    </a:lnR>
                    <a:lnT>
                      <a:noFill/>
                    </a:lnT>
                    <a:lnB>
                      <a:noFill/>
                    </a:lnB>
                    <a:solidFill>
                      <a:srgbClr val="EBEBD6"/>
                    </a:solidFill>
                  </a:tcPr>
                </a:tc>
                <a:tc>
                  <a:txBody>
                    <a:bodyPr/>
                    <a:lstStyle/>
                    <a:p>
                      <a:pPr algn="ctr">
                        <a:spcAft>
                          <a:spcPts val="0"/>
                        </a:spcAft>
                      </a:pPr>
                      <a:r>
                        <a:rPr lang="pt-BR" sz="1800">
                          <a:latin typeface="Arial"/>
                          <a:ea typeface="Times New Roman"/>
                          <a:cs typeface="Times New Roman"/>
                        </a:rPr>
                        <a:t>Quaternário</a:t>
                      </a:r>
                      <a:endParaRPr lang="pt-BR" sz="2800">
                        <a:latin typeface="Times New Roman"/>
                        <a:ea typeface="Times New Roman"/>
                        <a:cs typeface="Times New Roman"/>
                      </a:endParaRPr>
                    </a:p>
                  </a:txBody>
                  <a:tcPr marL="9525" marR="9525" marT="9525" marB="9525" anchor="ctr">
                    <a:lnL>
                      <a:noFill/>
                    </a:lnL>
                    <a:lnR>
                      <a:noFill/>
                    </a:lnR>
                    <a:lnT>
                      <a:noFill/>
                    </a:lnT>
                    <a:lnB>
                      <a:noFill/>
                    </a:lnB>
                    <a:solidFill>
                      <a:srgbClr val="EBEBD6"/>
                    </a:solidFill>
                  </a:tcPr>
                </a:tc>
                <a:tc>
                  <a:txBody>
                    <a:bodyPr/>
                    <a:lstStyle/>
                    <a:p>
                      <a:pPr algn="ctr">
                        <a:spcAft>
                          <a:spcPts val="0"/>
                        </a:spcAft>
                      </a:pPr>
                      <a:r>
                        <a:rPr lang="pt-BR" sz="1800" dirty="0">
                          <a:latin typeface="Arial"/>
                          <a:ea typeface="Times New Roman"/>
                          <a:cs typeface="Times New Roman"/>
                        </a:rPr>
                        <a:t>1.800.000</a:t>
                      </a:r>
                      <a:endParaRPr lang="pt-BR" sz="2800" dirty="0">
                        <a:latin typeface="Times New Roman"/>
                        <a:ea typeface="Times New Roman"/>
                        <a:cs typeface="Times New Roman"/>
                      </a:endParaRPr>
                    </a:p>
                  </a:txBody>
                  <a:tcPr marL="9525" marR="9525" marT="9525" marB="9525" anchor="ctr">
                    <a:lnL>
                      <a:noFill/>
                    </a:lnL>
                    <a:lnR>
                      <a:noFill/>
                    </a:lnR>
                    <a:lnT>
                      <a:noFill/>
                    </a:lnT>
                    <a:lnB>
                      <a:noFill/>
                    </a:lnB>
                    <a:solidFill>
                      <a:srgbClr val="EBEBD6"/>
                    </a:solidFill>
                  </a:tcPr>
                </a:tc>
                <a:tc>
                  <a:txBody>
                    <a:bodyPr/>
                    <a:lstStyle/>
                    <a:p>
                      <a:pPr algn="ctr">
                        <a:spcAft>
                          <a:spcPts val="0"/>
                        </a:spcAft>
                      </a:pPr>
                      <a:r>
                        <a:rPr lang="pt-BR" sz="1800" dirty="0">
                          <a:latin typeface="Arial"/>
                          <a:ea typeface="Times New Roman"/>
                          <a:cs typeface="Times New Roman"/>
                        </a:rPr>
                        <a:t>23h 59min 25s</a:t>
                      </a:r>
                      <a:endParaRPr lang="pt-BR" sz="2800" dirty="0">
                        <a:latin typeface="Times New Roman"/>
                        <a:ea typeface="Times New Roman"/>
                        <a:cs typeface="Times New Roman"/>
                      </a:endParaRPr>
                    </a:p>
                  </a:txBody>
                  <a:tcPr marL="9525" marR="9525" marT="9525" marB="9525" anchor="ctr">
                    <a:lnL>
                      <a:noFill/>
                    </a:lnL>
                    <a:lnR>
                      <a:noFill/>
                    </a:lnR>
                    <a:lnT>
                      <a:noFill/>
                    </a:lnT>
                    <a:lnB>
                      <a:noFill/>
                    </a:lnB>
                    <a:solidFill>
                      <a:srgbClr val="EBEBD6"/>
                    </a:solidFill>
                  </a:tcPr>
                </a:tc>
                <a:tc>
                  <a:txBody>
                    <a:bodyPr/>
                    <a:lstStyle/>
                    <a:p>
                      <a:pPr algn="ctr">
                        <a:spcAft>
                          <a:spcPts val="0"/>
                        </a:spcAft>
                      </a:pPr>
                      <a:r>
                        <a:rPr lang="pt-BR" sz="1800">
                          <a:latin typeface="Arial"/>
                          <a:ea typeface="Times New Roman"/>
                          <a:cs typeface="Times New Roman"/>
                        </a:rPr>
                        <a:t>00h 00min 35s</a:t>
                      </a:r>
                      <a:endParaRPr lang="pt-BR" sz="2800">
                        <a:latin typeface="Times New Roman"/>
                        <a:ea typeface="Times New Roman"/>
                        <a:cs typeface="Times New Roman"/>
                      </a:endParaRPr>
                    </a:p>
                  </a:txBody>
                  <a:tcPr marL="9525" marR="9525" marT="9525" marB="9525" anchor="ctr">
                    <a:lnL>
                      <a:noFill/>
                    </a:lnL>
                    <a:lnR>
                      <a:noFill/>
                    </a:lnR>
                    <a:lnT>
                      <a:noFill/>
                    </a:lnT>
                    <a:lnB>
                      <a:noFill/>
                    </a:lnB>
                    <a:solidFill>
                      <a:srgbClr val="EBEBD6"/>
                    </a:solidFill>
                  </a:tcPr>
                </a:tc>
                <a:extLst>
                  <a:ext uri="{0D108BD9-81ED-4DB2-BD59-A6C34878D82A}">
                    <a16:rowId xmlns:a16="http://schemas.microsoft.com/office/drawing/2014/main" val="10003"/>
                  </a:ext>
                </a:extLst>
              </a:tr>
              <a:tr h="403412">
                <a:tc vMerge="1">
                  <a:txBody>
                    <a:bodyPr/>
                    <a:lstStyle/>
                    <a:p>
                      <a:endParaRPr lang="pt-BR"/>
                    </a:p>
                  </a:txBody>
                  <a:tcPr/>
                </a:tc>
                <a:tc>
                  <a:txBody>
                    <a:bodyPr/>
                    <a:lstStyle/>
                    <a:p>
                      <a:pPr algn="ctr">
                        <a:spcAft>
                          <a:spcPts val="0"/>
                        </a:spcAft>
                      </a:pPr>
                      <a:r>
                        <a:rPr lang="pt-BR" sz="1800">
                          <a:latin typeface="Arial"/>
                          <a:ea typeface="Times New Roman"/>
                          <a:cs typeface="Times New Roman"/>
                        </a:rPr>
                        <a:t>Terciário</a:t>
                      </a:r>
                      <a:endParaRPr lang="pt-BR" sz="2800">
                        <a:latin typeface="Times New Roman"/>
                        <a:ea typeface="Times New Roman"/>
                        <a:cs typeface="Times New Roman"/>
                      </a:endParaRPr>
                    </a:p>
                  </a:txBody>
                  <a:tcPr marL="9525" marR="9525" marT="9525" marB="9525" anchor="ctr">
                    <a:lnL>
                      <a:noFill/>
                    </a:lnL>
                    <a:lnR>
                      <a:noFill/>
                    </a:lnR>
                    <a:lnT>
                      <a:noFill/>
                    </a:lnT>
                    <a:lnB>
                      <a:noFill/>
                    </a:lnB>
                    <a:solidFill>
                      <a:srgbClr val="EBEBD6"/>
                    </a:solidFill>
                  </a:tcPr>
                </a:tc>
                <a:tc>
                  <a:txBody>
                    <a:bodyPr/>
                    <a:lstStyle/>
                    <a:p>
                      <a:pPr algn="ctr">
                        <a:spcAft>
                          <a:spcPts val="0"/>
                        </a:spcAft>
                      </a:pPr>
                      <a:r>
                        <a:rPr lang="pt-BR" sz="1800">
                          <a:latin typeface="Arial"/>
                          <a:ea typeface="Times New Roman"/>
                          <a:cs typeface="Times New Roman"/>
                        </a:rPr>
                        <a:t>65.000.000</a:t>
                      </a:r>
                      <a:endParaRPr lang="pt-BR" sz="2800">
                        <a:latin typeface="Times New Roman"/>
                        <a:ea typeface="Times New Roman"/>
                        <a:cs typeface="Times New Roman"/>
                      </a:endParaRPr>
                    </a:p>
                  </a:txBody>
                  <a:tcPr marL="9525" marR="9525" marT="9525" marB="9525" anchor="ctr">
                    <a:lnL>
                      <a:noFill/>
                    </a:lnL>
                    <a:lnR>
                      <a:noFill/>
                    </a:lnR>
                    <a:lnT>
                      <a:noFill/>
                    </a:lnT>
                    <a:lnB>
                      <a:noFill/>
                    </a:lnB>
                    <a:solidFill>
                      <a:srgbClr val="EBEBD6"/>
                    </a:solidFill>
                  </a:tcPr>
                </a:tc>
                <a:tc>
                  <a:txBody>
                    <a:bodyPr/>
                    <a:lstStyle/>
                    <a:p>
                      <a:pPr algn="ctr">
                        <a:spcAft>
                          <a:spcPts val="0"/>
                        </a:spcAft>
                      </a:pPr>
                      <a:r>
                        <a:rPr lang="pt-BR" sz="1800" dirty="0">
                          <a:latin typeface="Arial"/>
                          <a:ea typeface="Times New Roman"/>
                          <a:cs typeface="Times New Roman"/>
                        </a:rPr>
                        <a:t>23h 39min 12s</a:t>
                      </a:r>
                      <a:endParaRPr lang="pt-BR" sz="2800" dirty="0">
                        <a:latin typeface="Times New Roman"/>
                        <a:ea typeface="Times New Roman"/>
                        <a:cs typeface="Times New Roman"/>
                      </a:endParaRPr>
                    </a:p>
                  </a:txBody>
                  <a:tcPr marL="9525" marR="9525" marT="9525" marB="9525" anchor="ctr">
                    <a:lnL>
                      <a:noFill/>
                    </a:lnL>
                    <a:lnR>
                      <a:noFill/>
                    </a:lnR>
                    <a:lnT>
                      <a:noFill/>
                    </a:lnT>
                    <a:lnB>
                      <a:noFill/>
                    </a:lnB>
                    <a:solidFill>
                      <a:srgbClr val="EBEBD6"/>
                    </a:solidFill>
                  </a:tcPr>
                </a:tc>
                <a:tc>
                  <a:txBody>
                    <a:bodyPr/>
                    <a:lstStyle/>
                    <a:p>
                      <a:pPr algn="ctr">
                        <a:spcAft>
                          <a:spcPts val="0"/>
                        </a:spcAft>
                      </a:pPr>
                      <a:r>
                        <a:rPr lang="pt-BR" sz="1800">
                          <a:latin typeface="Arial"/>
                          <a:ea typeface="Times New Roman"/>
                          <a:cs typeface="Times New Roman"/>
                        </a:rPr>
                        <a:t>00h 20min 13s</a:t>
                      </a:r>
                      <a:endParaRPr lang="pt-BR" sz="2800">
                        <a:latin typeface="Times New Roman"/>
                        <a:ea typeface="Times New Roman"/>
                        <a:cs typeface="Times New Roman"/>
                      </a:endParaRPr>
                    </a:p>
                  </a:txBody>
                  <a:tcPr marL="9525" marR="9525" marT="9525" marB="9525" anchor="ctr">
                    <a:lnL>
                      <a:noFill/>
                    </a:lnL>
                    <a:lnR>
                      <a:noFill/>
                    </a:lnR>
                    <a:lnT>
                      <a:noFill/>
                    </a:lnT>
                    <a:lnB>
                      <a:noFill/>
                    </a:lnB>
                    <a:solidFill>
                      <a:srgbClr val="EBEBD6"/>
                    </a:solidFill>
                  </a:tcPr>
                </a:tc>
                <a:extLst>
                  <a:ext uri="{0D108BD9-81ED-4DB2-BD59-A6C34878D82A}">
                    <a16:rowId xmlns:a16="http://schemas.microsoft.com/office/drawing/2014/main" val="10004"/>
                  </a:ext>
                </a:extLst>
              </a:tr>
              <a:tr h="403412">
                <a:tc rowSpan="3">
                  <a:txBody>
                    <a:bodyPr/>
                    <a:lstStyle/>
                    <a:p>
                      <a:pPr algn="ctr">
                        <a:spcAft>
                          <a:spcPts val="0"/>
                        </a:spcAft>
                      </a:pPr>
                      <a:r>
                        <a:rPr lang="pt-BR" sz="1800" b="1">
                          <a:latin typeface="Arial"/>
                          <a:ea typeface="Times New Roman"/>
                          <a:cs typeface="Times New Roman"/>
                        </a:rPr>
                        <a:t>Mesozóica</a:t>
                      </a:r>
                      <a:endParaRPr lang="pt-BR" sz="2800">
                        <a:latin typeface="Times New Roman"/>
                        <a:ea typeface="Times New Roman"/>
                        <a:cs typeface="Times New Roman"/>
                      </a:endParaRPr>
                    </a:p>
                  </a:txBody>
                  <a:tcPr marL="9525" marR="9525" marT="9525" marB="9525" anchor="ctr">
                    <a:lnL>
                      <a:noFill/>
                    </a:lnL>
                    <a:lnR>
                      <a:noFill/>
                    </a:lnR>
                    <a:lnT>
                      <a:noFill/>
                    </a:lnT>
                    <a:lnB>
                      <a:noFill/>
                    </a:lnB>
                    <a:solidFill>
                      <a:srgbClr val="FFBF80"/>
                    </a:solidFill>
                  </a:tcPr>
                </a:tc>
                <a:tc>
                  <a:txBody>
                    <a:bodyPr/>
                    <a:lstStyle/>
                    <a:p>
                      <a:pPr algn="ctr">
                        <a:spcAft>
                          <a:spcPts val="0"/>
                        </a:spcAft>
                      </a:pPr>
                      <a:r>
                        <a:rPr lang="pt-BR" sz="1800">
                          <a:latin typeface="Arial"/>
                          <a:ea typeface="Times New Roman"/>
                          <a:cs typeface="Times New Roman"/>
                        </a:rPr>
                        <a:t>Cretáceo</a:t>
                      </a:r>
                      <a:endParaRPr lang="pt-BR" sz="2800">
                        <a:latin typeface="Times New Roman"/>
                        <a:ea typeface="Times New Roman"/>
                        <a:cs typeface="Times New Roman"/>
                      </a:endParaRPr>
                    </a:p>
                  </a:txBody>
                  <a:tcPr marL="9525" marR="9525" marT="9525" marB="9525" anchor="ctr">
                    <a:lnL>
                      <a:noFill/>
                    </a:lnL>
                    <a:lnR>
                      <a:noFill/>
                    </a:lnR>
                    <a:lnT>
                      <a:noFill/>
                    </a:lnT>
                    <a:lnB>
                      <a:noFill/>
                    </a:lnB>
                    <a:solidFill>
                      <a:srgbClr val="FFBF80"/>
                    </a:solidFill>
                  </a:tcPr>
                </a:tc>
                <a:tc>
                  <a:txBody>
                    <a:bodyPr/>
                    <a:lstStyle/>
                    <a:p>
                      <a:pPr algn="ctr">
                        <a:spcAft>
                          <a:spcPts val="0"/>
                        </a:spcAft>
                      </a:pPr>
                      <a:r>
                        <a:rPr lang="pt-BR" sz="1800">
                          <a:latin typeface="Arial"/>
                          <a:ea typeface="Times New Roman"/>
                          <a:cs typeface="Times New Roman"/>
                        </a:rPr>
                        <a:t>146.000.000</a:t>
                      </a:r>
                      <a:endParaRPr lang="pt-BR" sz="2800">
                        <a:latin typeface="Times New Roman"/>
                        <a:ea typeface="Times New Roman"/>
                        <a:cs typeface="Times New Roman"/>
                      </a:endParaRPr>
                    </a:p>
                  </a:txBody>
                  <a:tcPr marL="9525" marR="9525" marT="9525" marB="9525" anchor="ctr">
                    <a:lnL>
                      <a:noFill/>
                    </a:lnL>
                    <a:lnR>
                      <a:noFill/>
                    </a:lnR>
                    <a:lnT>
                      <a:noFill/>
                    </a:lnT>
                    <a:lnB>
                      <a:noFill/>
                    </a:lnB>
                    <a:solidFill>
                      <a:srgbClr val="FFBF80"/>
                    </a:solidFill>
                  </a:tcPr>
                </a:tc>
                <a:tc>
                  <a:txBody>
                    <a:bodyPr/>
                    <a:lstStyle/>
                    <a:p>
                      <a:pPr algn="ctr">
                        <a:spcAft>
                          <a:spcPts val="0"/>
                        </a:spcAft>
                      </a:pPr>
                      <a:r>
                        <a:rPr lang="pt-BR" sz="1800" dirty="0">
                          <a:latin typeface="Arial"/>
                          <a:ea typeface="Times New Roman"/>
                          <a:cs typeface="Times New Roman"/>
                        </a:rPr>
                        <a:t>23h 13min 17s</a:t>
                      </a:r>
                      <a:endParaRPr lang="pt-BR" sz="2800" dirty="0">
                        <a:latin typeface="Times New Roman"/>
                        <a:ea typeface="Times New Roman"/>
                        <a:cs typeface="Times New Roman"/>
                      </a:endParaRPr>
                    </a:p>
                  </a:txBody>
                  <a:tcPr marL="9525" marR="9525" marT="9525" marB="9525" anchor="ctr">
                    <a:lnL>
                      <a:noFill/>
                    </a:lnL>
                    <a:lnR>
                      <a:noFill/>
                    </a:lnR>
                    <a:lnT>
                      <a:noFill/>
                    </a:lnT>
                    <a:lnB>
                      <a:noFill/>
                    </a:lnB>
                    <a:solidFill>
                      <a:srgbClr val="FFBF80"/>
                    </a:solidFill>
                  </a:tcPr>
                </a:tc>
                <a:tc>
                  <a:txBody>
                    <a:bodyPr/>
                    <a:lstStyle/>
                    <a:p>
                      <a:pPr algn="ctr">
                        <a:spcAft>
                          <a:spcPts val="0"/>
                        </a:spcAft>
                      </a:pPr>
                      <a:r>
                        <a:rPr lang="pt-BR" sz="1800">
                          <a:latin typeface="Arial"/>
                          <a:ea typeface="Times New Roman"/>
                          <a:cs typeface="Times New Roman"/>
                        </a:rPr>
                        <a:t>00h 25min 55s</a:t>
                      </a:r>
                      <a:endParaRPr lang="pt-BR" sz="2800">
                        <a:latin typeface="Times New Roman"/>
                        <a:ea typeface="Times New Roman"/>
                        <a:cs typeface="Times New Roman"/>
                      </a:endParaRPr>
                    </a:p>
                  </a:txBody>
                  <a:tcPr marL="9525" marR="9525" marT="9525" marB="9525" anchor="ctr">
                    <a:lnL>
                      <a:noFill/>
                    </a:lnL>
                    <a:lnR>
                      <a:noFill/>
                    </a:lnR>
                    <a:lnT>
                      <a:noFill/>
                    </a:lnT>
                    <a:lnB>
                      <a:noFill/>
                    </a:lnB>
                    <a:solidFill>
                      <a:srgbClr val="FFBF80"/>
                    </a:solidFill>
                  </a:tcPr>
                </a:tc>
                <a:extLst>
                  <a:ext uri="{0D108BD9-81ED-4DB2-BD59-A6C34878D82A}">
                    <a16:rowId xmlns:a16="http://schemas.microsoft.com/office/drawing/2014/main" val="10005"/>
                  </a:ext>
                </a:extLst>
              </a:tr>
              <a:tr h="403412">
                <a:tc vMerge="1">
                  <a:txBody>
                    <a:bodyPr/>
                    <a:lstStyle/>
                    <a:p>
                      <a:endParaRPr lang="pt-BR"/>
                    </a:p>
                  </a:txBody>
                  <a:tcPr/>
                </a:tc>
                <a:tc>
                  <a:txBody>
                    <a:bodyPr/>
                    <a:lstStyle/>
                    <a:p>
                      <a:pPr algn="ctr">
                        <a:spcAft>
                          <a:spcPts val="0"/>
                        </a:spcAft>
                      </a:pPr>
                      <a:r>
                        <a:rPr lang="pt-BR" sz="1800">
                          <a:latin typeface="Arial"/>
                          <a:ea typeface="Times New Roman"/>
                          <a:cs typeface="Times New Roman"/>
                        </a:rPr>
                        <a:t>Jurássico</a:t>
                      </a:r>
                      <a:endParaRPr lang="pt-BR" sz="2800">
                        <a:latin typeface="Times New Roman"/>
                        <a:ea typeface="Times New Roman"/>
                        <a:cs typeface="Times New Roman"/>
                      </a:endParaRPr>
                    </a:p>
                  </a:txBody>
                  <a:tcPr marL="9525" marR="9525" marT="9525" marB="9525" anchor="ctr">
                    <a:lnL>
                      <a:noFill/>
                    </a:lnL>
                    <a:lnR>
                      <a:noFill/>
                    </a:lnR>
                    <a:lnT>
                      <a:noFill/>
                    </a:lnT>
                    <a:lnB>
                      <a:noFill/>
                    </a:lnB>
                    <a:solidFill>
                      <a:srgbClr val="FFBF80"/>
                    </a:solidFill>
                  </a:tcPr>
                </a:tc>
                <a:tc>
                  <a:txBody>
                    <a:bodyPr/>
                    <a:lstStyle/>
                    <a:p>
                      <a:pPr algn="ctr">
                        <a:spcAft>
                          <a:spcPts val="0"/>
                        </a:spcAft>
                      </a:pPr>
                      <a:r>
                        <a:rPr lang="pt-BR" sz="1800">
                          <a:latin typeface="Arial"/>
                          <a:ea typeface="Times New Roman"/>
                          <a:cs typeface="Times New Roman"/>
                        </a:rPr>
                        <a:t>208.000.000</a:t>
                      </a:r>
                      <a:endParaRPr lang="pt-BR" sz="2800">
                        <a:latin typeface="Times New Roman"/>
                        <a:ea typeface="Times New Roman"/>
                        <a:cs typeface="Times New Roman"/>
                      </a:endParaRPr>
                    </a:p>
                  </a:txBody>
                  <a:tcPr marL="9525" marR="9525" marT="9525" marB="9525" anchor="ctr">
                    <a:lnL>
                      <a:noFill/>
                    </a:lnL>
                    <a:lnR>
                      <a:noFill/>
                    </a:lnR>
                    <a:lnT>
                      <a:noFill/>
                    </a:lnT>
                    <a:lnB>
                      <a:noFill/>
                    </a:lnB>
                    <a:solidFill>
                      <a:srgbClr val="FFBF80"/>
                    </a:solidFill>
                  </a:tcPr>
                </a:tc>
                <a:tc>
                  <a:txBody>
                    <a:bodyPr/>
                    <a:lstStyle/>
                    <a:p>
                      <a:pPr algn="ctr">
                        <a:spcAft>
                          <a:spcPts val="0"/>
                        </a:spcAft>
                      </a:pPr>
                      <a:r>
                        <a:rPr lang="pt-BR" sz="1800" dirty="0">
                          <a:latin typeface="Arial"/>
                          <a:ea typeface="Times New Roman"/>
                          <a:cs typeface="Times New Roman"/>
                        </a:rPr>
                        <a:t>22h 53min 26s</a:t>
                      </a:r>
                      <a:endParaRPr lang="pt-BR" sz="2800" dirty="0">
                        <a:latin typeface="Times New Roman"/>
                        <a:ea typeface="Times New Roman"/>
                        <a:cs typeface="Times New Roman"/>
                      </a:endParaRPr>
                    </a:p>
                  </a:txBody>
                  <a:tcPr marL="9525" marR="9525" marT="9525" marB="9525" anchor="ctr">
                    <a:lnL>
                      <a:noFill/>
                    </a:lnL>
                    <a:lnR>
                      <a:noFill/>
                    </a:lnR>
                    <a:lnT>
                      <a:noFill/>
                    </a:lnT>
                    <a:lnB>
                      <a:noFill/>
                    </a:lnB>
                    <a:solidFill>
                      <a:srgbClr val="FFBF80"/>
                    </a:solidFill>
                  </a:tcPr>
                </a:tc>
                <a:tc>
                  <a:txBody>
                    <a:bodyPr/>
                    <a:lstStyle/>
                    <a:p>
                      <a:pPr algn="ctr">
                        <a:spcAft>
                          <a:spcPts val="0"/>
                        </a:spcAft>
                      </a:pPr>
                      <a:r>
                        <a:rPr lang="pt-BR" sz="1800">
                          <a:latin typeface="Arial"/>
                          <a:ea typeface="Times New Roman"/>
                          <a:cs typeface="Times New Roman"/>
                        </a:rPr>
                        <a:t>00h 19min 50s</a:t>
                      </a:r>
                      <a:endParaRPr lang="pt-BR" sz="2800">
                        <a:latin typeface="Times New Roman"/>
                        <a:ea typeface="Times New Roman"/>
                        <a:cs typeface="Times New Roman"/>
                      </a:endParaRPr>
                    </a:p>
                  </a:txBody>
                  <a:tcPr marL="9525" marR="9525" marT="9525" marB="9525" anchor="ctr">
                    <a:lnL>
                      <a:noFill/>
                    </a:lnL>
                    <a:lnR>
                      <a:noFill/>
                    </a:lnR>
                    <a:lnT>
                      <a:noFill/>
                    </a:lnT>
                    <a:lnB>
                      <a:noFill/>
                    </a:lnB>
                    <a:solidFill>
                      <a:srgbClr val="FFBF80"/>
                    </a:solidFill>
                  </a:tcPr>
                </a:tc>
                <a:extLst>
                  <a:ext uri="{0D108BD9-81ED-4DB2-BD59-A6C34878D82A}">
                    <a16:rowId xmlns:a16="http://schemas.microsoft.com/office/drawing/2014/main" val="10006"/>
                  </a:ext>
                </a:extLst>
              </a:tr>
              <a:tr h="403412">
                <a:tc vMerge="1">
                  <a:txBody>
                    <a:bodyPr/>
                    <a:lstStyle/>
                    <a:p>
                      <a:endParaRPr lang="pt-BR"/>
                    </a:p>
                  </a:txBody>
                  <a:tcPr/>
                </a:tc>
                <a:tc>
                  <a:txBody>
                    <a:bodyPr/>
                    <a:lstStyle/>
                    <a:p>
                      <a:pPr algn="ctr">
                        <a:spcAft>
                          <a:spcPts val="0"/>
                        </a:spcAft>
                      </a:pPr>
                      <a:r>
                        <a:rPr lang="pt-BR" sz="1800">
                          <a:latin typeface="Arial"/>
                          <a:ea typeface="Times New Roman"/>
                          <a:cs typeface="Times New Roman"/>
                        </a:rPr>
                        <a:t>Triássico</a:t>
                      </a:r>
                      <a:endParaRPr lang="pt-BR" sz="2800">
                        <a:latin typeface="Times New Roman"/>
                        <a:ea typeface="Times New Roman"/>
                        <a:cs typeface="Times New Roman"/>
                      </a:endParaRPr>
                    </a:p>
                  </a:txBody>
                  <a:tcPr marL="9525" marR="9525" marT="9525" marB="9525" anchor="ctr">
                    <a:lnL>
                      <a:noFill/>
                    </a:lnL>
                    <a:lnR>
                      <a:noFill/>
                    </a:lnR>
                    <a:lnT>
                      <a:noFill/>
                    </a:lnT>
                    <a:lnB>
                      <a:noFill/>
                    </a:lnB>
                    <a:solidFill>
                      <a:srgbClr val="FFBF80"/>
                    </a:solidFill>
                  </a:tcPr>
                </a:tc>
                <a:tc>
                  <a:txBody>
                    <a:bodyPr/>
                    <a:lstStyle/>
                    <a:p>
                      <a:pPr algn="ctr">
                        <a:spcAft>
                          <a:spcPts val="0"/>
                        </a:spcAft>
                      </a:pPr>
                      <a:r>
                        <a:rPr lang="pt-BR" sz="1800">
                          <a:latin typeface="Arial"/>
                          <a:ea typeface="Times New Roman"/>
                          <a:cs typeface="Times New Roman"/>
                        </a:rPr>
                        <a:t>245.000.000</a:t>
                      </a:r>
                      <a:endParaRPr lang="pt-BR" sz="2800">
                        <a:latin typeface="Times New Roman"/>
                        <a:ea typeface="Times New Roman"/>
                        <a:cs typeface="Times New Roman"/>
                      </a:endParaRPr>
                    </a:p>
                  </a:txBody>
                  <a:tcPr marL="9525" marR="9525" marT="9525" marB="9525" anchor="ctr">
                    <a:lnL>
                      <a:noFill/>
                    </a:lnL>
                    <a:lnR>
                      <a:noFill/>
                    </a:lnR>
                    <a:lnT>
                      <a:noFill/>
                    </a:lnT>
                    <a:lnB>
                      <a:noFill/>
                    </a:lnB>
                    <a:solidFill>
                      <a:srgbClr val="FFBF80"/>
                    </a:solidFill>
                  </a:tcPr>
                </a:tc>
                <a:tc>
                  <a:txBody>
                    <a:bodyPr/>
                    <a:lstStyle/>
                    <a:p>
                      <a:pPr algn="ctr">
                        <a:spcAft>
                          <a:spcPts val="0"/>
                        </a:spcAft>
                      </a:pPr>
                      <a:r>
                        <a:rPr lang="pt-BR" sz="1800" dirty="0">
                          <a:latin typeface="Arial"/>
                          <a:ea typeface="Times New Roman"/>
                          <a:cs typeface="Times New Roman"/>
                        </a:rPr>
                        <a:t>22h 41min 36s</a:t>
                      </a:r>
                      <a:endParaRPr lang="pt-BR" sz="2800" dirty="0">
                        <a:latin typeface="Times New Roman"/>
                        <a:ea typeface="Times New Roman"/>
                        <a:cs typeface="Times New Roman"/>
                      </a:endParaRPr>
                    </a:p>
                  </a:txBody>
                  <a:tcPr marL="9525" marR="9525" marT="9525" marB="9525" anchor="ctr">
                    <a:lnL>
                      <a:noFill/>
                    </a:lnL>
                    <a:lnR>
                      <a:noFill/>
                    </a:lnR>
                    <a:lnT>
                      <a:noFill/>
                    </a:lnT>
                    <a:lnB>
                      <a:noFill/>
                    </a:lnB>
                    <a:solidFill>
                      <a:srgbClr val="FFBF80"/>
                    </a:solidFill>
                  </a:tcPr>
                </a:tc>
                <a:tc>
                  <a:txBody>
                    <a:bodyPr/>
                    <a:lstStyle/>
                    <a:p>
                      <a:pPr algn="ctr">
                        <a:spcAft>
                          <a:spcPts val="0"/>
                        </a:spcAft>
                      </a:pPr>
                      <a:r>
                        <a:rPr lang="pt-BR" sz="1800">
                          <a:latin typeface="Arial"/>
                          <a:ea typeface="Times New Roman"/>
                          <a:cs typeface="Times New Roman"/>
                        </a:rPr>
                        <a:t>00h 11min 50s</a:t>
                      </a:r>
                      <a:endParaRPr lang="pt-BR" sz="2800">
                        <a:latin typeface="Times New Roman"/>
                        <a:ea typeface="Times New Roman"/>
                        <a:cs typeface="Times New Roman"/>
                      </a:endParaRPr>
                    </a:p>
                  </a:txBody>
                  <a:tcPr marL="9525" marR="9525" marT="9525" marB="9525" anchor="ctr">
                    <a:lnL>
                      <a:noFill/>
                    </a:lnL>
                    <a:lnR>
                      <a:noFill/>
                    </a:lnR>
                    <a:lnT>
                      <a:noFill/>
                    </a:lnT>
                    <a:lnB>
                      <a:noFill/>
                    </a:lnB>
                    <a:solidFill>
                      <a:srgbClr val="FFBF80"/>
                    </a:solidFill>
                  </a:tcPr>
                </a:tc>
                <a:extLst>
                  <a:ext uri="{0D108BD9-81ED-4DB2-BD59-A6C34878D82A}">
                    <a16:rowId xmlns:a16="http://schemas.microsoft.com/office/drawing/2014/main" val="10007"/>
                  </a:ext>
                </a:extLst>
              </a:tr>
              <a:tr h="403412">
                <a:tc rowSpan="6">
                  <a:txBody>
                    <a:bodyPr/>
                    <a:lstStyle/>
                    <a:p>
                      <a:pPr algn="ctr">
                        <a:spcAft>
                          <a:spcPts val="0"/>
                        </a:spcAft>
                      </a:pPr>
                      <a:r>
                        <a:rPr lang="pt-BR" sz="1800" b="1">
                          <a:latin typeface="Arial"/>
                          <a:ea typeface="Times New Roman"/>
                          <a:cs typeface="Times New Roman"/>
                        </a:rPr>
                        <a:t>PALEOZÓICA</a:t>
                      </a:r>
                      <a:endParaRPr lang="pt-BR" sz="2800">
                        <a:latin typeface="Times New Roman"/>
                        <a:ea typeface="Times New Roman"/>
                        <a:cs typeface="Times New Roman"/>
                      </a:endParaRPr>
                    </a:p>
                  </a:txBody>
                  <a:tcPr marL="9525" marR="9525" marT="9525" marB="9525" anchor="ctr">
                    <a:lnL>
                      <a:noFill/>
                    </a:lnL>
                    <a:lnR>
                      <a:noFill/>
                    </a:lnR>
                    <a:lnT>
                      <a:noFill/>
                    </a:lnT>
                    <a:lnB>
                      <a:noFill/>
                    </a:lnB>
                    <a:solidFill>
                      <a:srgbClr val="F0F8C7"/>
                    </a:solidFill>
                  </a:tcPr>
                </a:tc>
                <a:tc>
                  <a:txBody>
                    <a:bodyPr/>
                    <a:lstStyle/>
                    <a:p>
                      <a:pPr algn="ctr">
                        <a:spcAft>
                          <a:spcPts val="0"/>
                        </a:spcAft>
                      </a:pPr>
                      <a:r>
                        <a:rPr lang="pt-BR" sz="1800">
                          <a:latin typeface="Arial"/>
                          <a:ea typeface="Times New Roman"/>
                          <a:cs typeface="Times New Roman"/>
                        </a:rPr>
                        <a:t>Permiano</a:t>
                      </a:r>
                      <a:endParaRPr lang="pt-BR" sz="2800">
                        <a:latin typeface="Times New Roman"/>
                        <a:ea typeface="Times New Roman"/>
                        <a:cs typeface="Times New Roman"/>
                      </a:endParaRPr>
                    </a:p>
                  </a:txBody>
                  <a:tcPr marL="9525" marR="9525" marT="9525" marB="9525" anchor="ctr">
                    <a:lnL>
                      <a:noFill/>
                    </a:lnL>
                    <a:lnR>
                      <a:noFill/>
                    </a:lnR>
                    <a:lnT>
                      <a:noFill/>
                    </a:lnT>
                    <a:lnB>
                      <a:noFill/>
                    </a:lnB>
                    <a:solidFill>
                      <a:srgbClr val="F0F8C7"/>
                    </a:solidFill>
                  </a:tcPr>
                </a:tc>
                <a:tc>
                  <a:txBody>
                    <a:bodyPr/>
                    <a:lstStyle/>
                    <a:p>
                      <a:pPr algn="ctr">
                        <a:spcAft>
                          <a:spcPts val="0"/>
                        </a:spcAft>
                      </a:pPr>
                      <a:r>
                        <a:rPr lang="pt-BR" sz="1800">
                          <a:latin typeface="Arial"/>
                          <a:ea typeface="Times New Roman"/>
                          <a:cs typeface="Times New Roman"/>
                        </a:rPr>
                        <a:t>286.000.000</a:t>
                      </a:r>
                      <a:endParaRPr lang="pt-BR" sz="2800">
                        <a:latin typeface="Times New Roman"/>
                        <a:ea typeface="Times New Roman"/>
                        <a:cs typeface="Times New Roman"/>
                      </a:endParaRPr>
                    </a:p>
                  </a:txBody>
                  <a:tcPr marL="9525" marR="9525" marT="9525" marB="9525" anchor="ctr">
                    <a:lnL>
                      <a:noFill/>
                    </a:lnL>
                    <a:lnR>
                      <a:noFill/>
                    </a:lnR>
                    <a:lnT>
                      <a:noFill/>
                    </a:lnT>
                    <a:lnB>
                      <a:noFill/>
                    </a:lnB>
                    <a:solidFill>
                      <a:srgbClr val="F0F8C7"/>
                    </a:solidFill>
                  </a:tcPr>
                </a:tc>
                <a:tc>
                  <a:txBody>
                    <a:bodyPr/>
                    <a:lstStyle/>
                    <a:p>
                      <a:pPr algn="ctr">
                        <a:spcAft>
                          <a:spcPts val="0"/>
                        </a:spcAft>
                      </a:pPr>
                      <a:r>
                        <a:rPr lang="pt-BR" sz="1800">
                          <a:latin typeface="Arial"/>
                          <a:ea typeface="Times New Roman"/>
                          <a:cs typeface="Times New Roman"/>
                        </a:rPr>
                        <a:t>22h 28min 29s</a:t>
                      </a:r>
                      <a:endParaRPr lang="pt-BR" sz="2800">
                        <a:latin typeface="Times New Roman"/>
                        <a:ea typeface="Times New Roman"/>
                        <a:cs typeface="Times New Roman"/>
                      </a:endParaRPr>
                    </a:p>
                  </a:txBody>
                  <a:tcPr marL="9525" marR="9525" marT="9525" marB="9525" anchor="ctr">
                    <a:lnL>
                      <a:noFill/>
                    </a:lnL>
                    <a:lnR>
                      <a:noFill/>
                    </a:lnR>
                    <a:lnT>
                      <a:noFill/>
                    </a:lnT>
                    <a:lnB>
                      <a:noFill/>
                    </a:lnB>
                    <a:solidFill>
                      <a:srgbClr val="F0F8C7"/>
                    </a:solidFill>
                  </a:tcPr>
                </a:tc>
                <a:tc>
                  <a:txBody>
                    <a:bodyPr/>
                    <a:lstStyle/>
                    <a:p>
                      <a:pPr algn="ctr">
                        <a:spcAft>
                          <a:spcPts val="0"/>
                        </a:spcAft>
                      </a:pPr>
                      <a:r>
                        <a:rPr lang="pt-BR" sz="1800" dirty="0">
                          <a:latin typeface="Arial"/>
                          <a:ea typeface="Times New Roman"/>
                          <a:cs typeface="Times New Roman"/>
                        </a:rPr>
                        <a:t>00h 13min 07s</a:t>
                      </a:r>
                      <a:endParaRPr lang="pt-BR" sz="2800" dirty="0">
                        <a:latin typeface="Times New Roman"/>
                        <a:ea typeface="Times New Roman"/>
                        <a:cs typeface="Times New Roman"/>
                      </a:endParaRPr>
                    </a:p>
                  </a:txBody>
                  <a:tcPr marL="9525" marR="9525" marT="9525" marB="9525" anchor="ctr">
                    <a:lnL>
                      <a:noFill/>
                    </a:lnL>
                    <a:lnR>
                      <a:noFill/>
                    </a:lnR>
                    <a:lnT>
                      <a:noFill/>
                    </a:lnT>
                    <a:lnB>
                      <a:noFill/>
                    </a:lnB>
                    <a:solidFill>
                      <a:srgbClr val="F0F8C7"/>
                    </a:solidFill>
                  </a:tcPr>
                </a:tc>
                <a:extLst>
                  <a:ext uri="{0D108BD9-81ED-4DB2-BD59-A6C34878D82A}">
                    <a16:rowId xmlns:a16="http://schemas.microsoft.com/office/drawing/2014/main" val="10008"/>
                  </a:ext>
                </a:extLst>
              </a:tr>
              <a:tr h="403412">
                <a:tc vMerge="1">
                  <a:txBody>
                    <a:bodyPr/>
                    <a:lstStyle/>
                    <a:p>
                      <a:endParaRPr lang="pt-BR"/>
                    </a:p>
                  </a:txBody>
                  <a:tcPr/>
                </a:tc>
                <a:tc>
                  <a:txBody>
                    <a:bodyPr/>
                    <a:lstStyle/>
                    <a:p>
                      <a:pPr algn="ctr">
                        <a:spcAft>
                          <a:spcPts val="0"/>
                        </a:spcAft>
                      </a:pPr>
                      <a:r>
                        <a:rPr lang="pt-BR" sz="1800">
                          <a:latin typeface="Arial"/>
                          <a:ea typeface="Times New Roman"/>
                          <a:cs typeface="Times New Roman"/>
                        </a:rPr>
                        <a:t>Carbonífero</a:t>
                      </a:r>
                      <a:endParaRPr lang="pt-BR" sz="2800">
                        <a:latin typeface="Times New Roman"/>
                        <a:ea typeface="Times New Roman"/>
                        <a:cs typeface="Times New Roman"/>
                      </a:endParaRPr>
                    </a:p>
                  </a:txBody>
                  <a:tcPr marL="9525" marR="9525" marT="9525" marB="9525" anchor="ctr">
                    <a:lnL>
                      <a:noFill/>
                    </a:lnL>
                    <a:lnR>
                      <a:noFill/>
                    </a:lnR>
                    <a:lnT>
                      <a:noFill/>
                    </a:lnT>
                    <a:lnB>
                      <a:noFill/>
                    </a:lnB>
                    <a:solidFill>
                      <a:srgbClr val="F0F8C7"/>
                    </a:solidFill>
                  </a:tcPr>
                </a:tc>
                <a:tc>
                  <a:txBody>
                    <a:bodyPr/>
                    <a:lstStyle/>
                    <a:p>
                      <a:pPr algn="ctr">
                        <a:spcAft>
                          <a:spcPts val="0"/>
                        </a:spcAft>
                      </a:pPr>
                      <a:r>
                        <a:rPr lang="pt-BR" sz="1800">
                          <a:latin typeface="Arial"/>
                          <a:ea typeface="Times New Roman"/>
                          <a:cs typeface="Times New Roman"/>
                        </a:rPr>
                        <a:t>360.000.000</a:t>
                      </a:r>
                      <a:endParaRPr lang="pt-BR" sz="2800">
                        <a:latin typeface="Times New Roman"/>
                        <a:ea typeface="Times New Roman"/>
                        <a:cs typeface="Times New Roman"/>
                      </a:endParaRPr>
                    </a:p>
                  </a:txBody>
                  <a:tcPr marL="9525" marR="9525" marT="9525" marB="9525" anchor="ctr">
                    <a:lnL>
                      <a:noFill/>
                    </a:lnL>
                    <a:lnR>
                      <a:noFill/>
                    </a:lnR>
                    <a:lnT>
                      <a:noFill/>
                    </a:lnT>
                    <a:lnB>
                      <a:noFill/>
                    </a:lnB>
                    <a:solidFill>
                      <a:srgbClr val="F0F8C7"/>
                    </a:solidFill>
                  </a:tcPr>
                </a:tc>
                <a:tc>
                  <a:txBody>
                    <a:bodyPr/>
                    <a:lstStyle/>
                    <a:p>
                      <a:pPr algn="ctr">
                        <a:spcAft>
                          <a:spcPts val="0"/>
                        </a:spcAft>
                      </a:pPr>
                      <a:r>
                        <a:rPr lang="pt-BR" sz="1800">
                          <a:latin typeface="Arial"/>
                          <a:ea typeface="Times New Roman"/>
                          <a:cs typeface="Times New Roman"/>
                        </a:rPr>
                        <a:t>22h 04min 48s</a:t>
                      </a:r>
                      <a:endParaRPr lang="pt-BR" sz="2800">
                        <a:latin typeface="Times New Roman"/>
                        <a:ea typeface="Times New Roman"/>
                        <a:cs typeface="Times New Roman"/>
                      </a:endParaRPr>
                    </a:p>
                  </a:txBody>
                  <a:tcPr marL="9525" marR="9525" marT="9525" marB="9525" anchor="ctr">
                    <a:lnL>
                      <a:noFill/>
                    </a:lnL>
                    <a:lnR>
                      <a:noFill/>
                    </a:lnR>
                    <a:lnT>
                      <a:noFill/>
                    </a:lnT>
                    <a:lnB>
                      <a:noFill/>
                    </a:lnB>
                    <a:solidFill>
                      <a:srgbClr val="F0F8C7"/>
                    </a:solidFill>
                  </a:tcPr>
                </a:tc>
                <a:tc>
                  <a:txBody>
                    <a:bodyPr/>
                    <a:lstStyle/>
                    <a:p>
                      <a:pPr algn="ctr">
                        <a:spcAft>
                          <a:spcPts val="0"/>
                        </a:spcAft>
                      </a:pPr>
                      <a:r>
                        <a:rPr lang="pt-BR" sz="1800" dirty="0">
                          <a:latin typeface="Arial"/>
                          <a:ea typeface="Times New Roman"/>
                          <a:cs typeface="Times New Roman"/>
                        </a:rPr>
                        <a:t>00h 23min 41s</a:t>
                      </a:r>
                      <a:endParaRPr lang="pt-BR" sz="2800" dirty="0">
                        <a:latin typeface="Times New Roman"/>
                        <a:ea typeface="Times New Roman"/>
                        <a:cs typeface="Times New Roman"/>
                      </a:endParaRPr>
                    </a:p>
                  </a:txBody>
                  <a:tcPr marL="9525" marR="9525" marT="9525" marB="9525" anchor="ctr">
                    <a:lnL>
                      <a:noFill/>
                    </a:lnL>
                    <a:lnR>
                      <a:noFill/>
                    </a:lnR>
                    <a:lnT>
                      <a:noFill/>
                    </a:lnT>
                    <a:lnB>
                      <a:noFill/>
                    </a:lnB>
                    <a:solidFill>
                      <a:srgbClr val="F0F8C7"/>
                    </a:solidFill>
                  </a:tcPr>
                </a:tc>
                <a:extLst>
                  <a:ext uri="{0D108BD9-81ED-4DB2-BD59-A6C34878D82A}">
                    <a16:rowId xmlns:a16="http://schemas.microsoft.com/office/drawing/2014/main" val="10009"/>
                  </a:ext>
                </a:extLst>
              </a:tr>
              <a:tr h="403412">
                <a:tc vMerge="1">
                  <a:txBody>
                    <a:bodyPr/>
                    <a:lstStyle/>
                    <a:p>
                      <a:endParaRPr lang="pt-BR"/>
                    </a:p>
                  </a:txBody>
                  <a:tcPr/>
                </a:tc>
                <a:tc>
                  <a:txBody>
                    <a:bodyPr/>
                    <a:lstStyle/>
                    <a:p>
                      <a:pPr algn="ctr">
                        <a:spcAft>
                          <a:spcPts val="0"/>
                        </a:spcAft>
                      </a:pPr>
                      <a:r>
                        <a:rPr lang="pt-BR" sz="1800">
                          <a:latin typeface="Arial"/>
                          <a:ea typeface="Times New Roman"/>
                          <a:cs typeface="Times New Roman"/>
                        </a:rPr>
                        <a:t>Devoniano</a:t>
                      </a:r>
                      <a:endParaRPr lang="pt-BR" sz="2800">
                        <a:latin typeface="Times New Roman"/>
                        <a:ea typeface="Times New Roman"/>
                        <a:cs typeface="Times New Roman"/>
                      </a:endParaRPr>
                    </a:p>
                  </a:txBody>
                  <a:tcPr marL="9525" marR="9525" marT="9525" marB="9525" anchor="ctr">
                    <a:lnL>
                      <a:noFill/>
                    </a:lnL>
                    <a:lnR>
                      <a:noFill/>
                    </a:lnR>
                    <a:lnT>
                      <a:noFill/>
                    </a:lnT>
                    <a:lnB>
                      <a:noFill/>
                    </a:lnB>
                    <a:solidFill>
                      <a:srgbClr val="F0F8C7"/>
                    </a:solidFill>
                  </a:tcPr>
                </a:tc>
                <a:tc>
                  <a:txBody>
                    <a:bodyPr/>
                    <a:lstStyle/>
                    <a:p>
                      <a:pPr algn="ctr">
                        <a:spcAft>
                          <a:spcPts val="0"/>
                        </a:spcAft>
                      </a:pPr>
                      <a:r>
                        <a:rPr lang="pt-BR" sz="1800">
                          <a:latin typeface="Arial"/>
                          <a:ea typeface="Times New Roman"/>
                          <a:cs typeface="Times New Roman"/>
                        </a:rPr>
                        <a:t>410.000.000</a:t>
                      </a:r>
                      <a:endParaRPr lang="pt-BR" sz="2800">
                        <a:latin typeface="Times New Roman"/>
                        <a:ea typeface="Times New Roman"/>
                        <a:cs typeface="Times New Roman"/>
                      </a:endParaRPr>
                    </a:p>
                  </a:txBody>
                  <a:tcPr marL="9525" marR="9525" marT="9525" marB="9525" anchor="ctr">
                    <a:lnL>
                      <a:noFill/>
                    </a:lnL>
                    <a:lnR>
                      <a:noFill/>
                    </a:lnR>
                    <a:lnT>
                      <a:noFill/>
                    </a:lnT>
                    <a:lnB>
                      <a:noFill/>
                    </a:lnB>
                    <a:solidFill>
                      <a:srgbClr val="F0F8C7"/>
                    </a:solidFill>
                  </a:tcPr>
                </a:tc>
                <a:tc>
                  <a:txBody>
                    <a:bodyPr/>
                    <a:lstStyle/>
                    <a:p>
                      <a:pPr algn="ctr">
                        <a:spcAft>
                          <a:spcPts val="0"/>
                        </a:spcAft>
                      </a:pPr>
                      <a:r>
                        <a:rPr lang="pt-BR" sz="1800">
                          <a:latin typeface="Arial"/>
                          <a:ea typeface="Times New Roman"/>
                          <a:cs typeface="Times New Roman"/>
                        </a:rPr>
                        <a:t>21h 48min 48s</a:t>
                      </a:r>
                      <a:endParaRPr lang="pt-BR" sz="2800">
                        <a:latin typeface="Times New Roman"/>
                        <a:ea typeface="Times New Roman"/>
                        <a:cs typeface="Times New Roman"/>
                      </a:endParaRPr>
                    </a:p>
                  </a:txBody>
                  <a:tcPr marL="9525" marR="9525" marT="9525" marB="9525" anchor="ctr">
                    <a:lnL>
                      <a:noFill/>
                    </a:lnL>
                    <a:lnR>
                      <a:noFill/>
                    </a:lnR>
                    <a:lnT>
                      <a:noFill/>
                    </a:lnT>
                    <a:lnB>
                      <a:noFill/>
                    </a:lnB>
                    <a:solidFill>
                      <a:srgbClr val="F0F8C7"/>
                    </a:solidFill>
                  </a:tcPr>
                </a:tc>
                <a:tc>
                  <a:txBody>
                    <a:bodyPr/>
                    <a:lstStyle/>
                    <a:p>
                      <a:pPr algn="ctr">
                        <a:spcAft>
                          <a:spcPts val="0"/>
                        </a:spcAft>
                      </a:pPr>
                      <a:r>
                        <a:rPr lang="pt-BR" sz="1800" dirty="0">
                          <a:latin typeface="Arial"/>
                          <a:ea typeface="Times New Roman"/>
                          <a:cs typeface="Times New Roman"/>
                        </a:rPr>
                        <a:t>00h 16min 00s</a:t>
                      </a:r>
                      <a:endParaRPr lang="pt-BR" sz="2800" dirty="0">
                        <a:latin typeface="Times New Roman"/>
                        <a:ea typeface="Times New Roman"/>
                        <a:cs typeface="Times New Roman"/>
                      </a:endParaRPr>
                    </a:p>
                  </a:txBody>
                  <a:tcPr marL="9525" marR="9525" marT="9525" marB="9525" anchor="ctr">
                    <a:lnL>
                      <a:noFill/>
                    </a:lnL>
                    <a:lnR>
                      <a:noFill/>
                    </a:lnR>
                    <a:lnT>
                      <a:noFill/>
                    </a:lnT>
                    <a:lnB>
                      <a:noFill/>
                    </a:lnB>
                    <a:solidFill>
                      <a:srgbClr val="F0F8C7"/>
                    </a:solidFill>
                  </a:tcPr>
                </a:tc>
                <a:extLst>
                  <a:ext uri="{0D108BD9-81ED-4DB2-BD59-A6C34878D82A}">
                    <a16:rowId xmlns:a16="http://schemas.microsoft.com/office/drawing/2014/main" val="10010"/>
                  </a:ext>
                </a:extLst>
              </a:tr>
              <a:tr h="403412">
                <a:tc vMerge="1">
                  <a:txBody>
                    <a:bodyPr/>
                    <a:lstStyle/>
                    <a:p>
                      <a:endParaRPr lang="pt-BR"/>
                    </a:p>
                  </a:txBody>
                  <a:tcPr/>
                </a:tc>
                <a:tc>
                  <a:txBody>
                    <a:bodyPr/>
                    <a:lstStyle/>
                    <a:p>
                      <a:pPr algn="ctr">
                        <a:spcAft>
                          <a:spcPts val="0"/>
                        </a:spcAft>
                      </a:pPr>
                      <a:r>
                        <a:rPr lang="pt-BR" sz="1800">
                          <a:latin typeface="Arial"/>
                          <a:ea typeface="Times New Roman"/>
                          <a:cs typeface="Times New Roman"/>
                        </a:rPr>
                        <a:t>Siluriano</a:t>
                      </a:r>
                      <a:endParaRPr lang="pt-BR" sz="2800">
                        <a:latin typeface="Times New Roman"/>
                        <a:ea typeface="Times New Roman"/>
                        <a:cs typeface="Times New Roman"/>
                      </a:endParaRPr>
                    </a:p>
                  </a:txBody>
                  <a:tcPr marL="9525" marR="9525" marT="9525" marB="9525" anchor="ctr">
                    <a:lnL>
                      <a:noFill/>
                    </a:lnL>
                    <a:lnR>
                      <a:noFill/>
                    </a:lnR>
                    <a:lnT>
                      <a:noFill/>
                    </a:lnT>
                    <a:lnB>
                      <a:noFill/>
                    </a:lnB>
                    <a:solidFill>
                      <a:srgbClr val="F0F8C7"/>
                    </a:solidFill>
                  </a:tcPr>
                </a:tc>
                <a:tc>
                  <a:txBody>
                    <a:bodyPr/>
                    <a:lstStyle/>
                    <a:p>
                      <a:pPr algn="ctr">
                        <a:spcAft>
                          <a:spcPts val="0"/>
                        </a:spcAft>
                      </a:pPr>
                      <a:r>
                        <a:rPr lang="pt-BR" sz="1800">
                          <a:latin typeface="Arial"/>
                          <a:ea typeface="Times New Roman"/>
                          <a:cs typeface="Times New Roman"/>
                        </a:rPr>
                        <a:t>440.000.000</a:t>
                      </a:r>
                      <a:endParaRPr lang="pt-BR" sz="2800">
                        <a:latin typeface="Times New Roman"/>
                        <a:ea typeface="Times New Roman"/>
                        <a:cs typeface="Times New Roman"/>
                      </a:endParaRPr>
                    </a:p>
                  </a:txBody>
                  <a:tcPr marL="9525" marR="9525" marT="9525" marB="9525" anchor="ctr">
                    <a:lnL>
                      <a:noFill/>
                    </a:lnL>
                    <a:lnR>
                      <a:noFill/>
                    </a:lnR>
                    <a:lnT>
                      <a:noFill/>
                    </a:lnT>
                    <a:lnB>
                      <a:noFill/>
                    </a:lnB>
                    <a:solidFill>
                      <a:srgbClr val="F0F8C7"/>
                    </a:solidFill>
                  </a:tcPr>
                </a:tc>
                <a:tc>
                  <a:txBody>
                    <a:bodyPr/>
                    <a:lstStyle/>
                    <a:p>
                      <a:pPr algn="ctr">
                        <a:spcAft>
                          <a:spcPts val="0"/>
                        </a:spcAft>
                      </a:pPr>
                      <a:r>
                        <a:rPr lang="pt-BR" sz="1800" dirty="0">
                          <a:latin typeface="Arial"/>
                          <a:ea typeface="Times New Roman"/>
                          <a:cs typeface="Times New Roman"/>
                        </a:rPr>
                        <a:t>21h 39min 12s</a:t>
                      </a:r>
                      <a:endParaRPr lang="pt-BR" sz="2800" dirty="0">
                        <a:latin typeface="Times New Roman"/>
                        <a:ea typeface="Times New Roman"/>
                        <a:cs typeface="Times New Roman"/>
                      </a:endParaRPr>
                    </a:p>
                  </a:txBody>
                  <a:tcPr marL="9525" marR="9525" marT="9525" marB="9525" anchor="ctr">
                    <a:lnL>
                      <a:noFill/>
                    </a:lnL>
                    <a:lnR>
                      <a:noFill/>
                    </a:lnR>
                    <a:lnT>
                      <a:noFill/>
                    </a:lnT>
                    <a:lnB>
                      <a:noFill/>
                    </a:lnB>
                    <a:solidFill>
                      <a:srgbClr val="F0F8C7"/>
                    </a:solidFill>
                  </a:tcPr>
                </a:tc>
                <a:tc>
                  <a:txBody>
                    <a:bodyPr/>
                    <a:lstStyle/>
                    <a:p>
                      <a:pPr algn="ctr">
                        <a:spcAft>
                          <a:spcPts val="0"/>
                        </a:spcAft>
                      </a:pPr>
                      <a:r>
                        <a:rPr lang="pt-BR" sz="1800" dirty="0">
                          <a:latin typeface="Arial"/>
                          <a:ea typeface="Times New Roman"/>
                          <a:cs typeface="Times New Roman"/>
                        </a:rPr>
                        <a:t>00h 09min 36s</a:t>
                      </a:r>
                      <a:endParaRPr lang="pt-BR" sz="2800" dirty="0">
                        <a:latin typeface="Times New Roman"/>
                        <a:ea typeface="Times New Roman"/>
                        <a:cs typeface="Times New Roman"/>
                      </a:endParaRPr>
                    </a:p>
                  </a:txBody>
                  <a:tcPr marL="9525" marR="9525" marT="9525" marB="9525" anchor="ctr">
                    <a:lnL>
                      <a:noFill/>
                    </a:lnL>
                    <a:lnR>
                      <a:noFill/>
                    </a:lnR>
                    <a:lnT>
                      <a:noFill/>
                    </a:lnT>
                    <a:lnB>
                      <a:noFill/>
                    </a:lnB>
                    <a:solidFill>
                      <a:srgbClr val="F0F8C7"/>
                    </a:solidFill>
                  </a:tcPr>
                </a:tc>
                <a:extLst>
                  <a:ext uri="{0D108BD9-81ED-4DB2-BD59-A6C34878D82A}">
                    <a16:rowId xmlns:a16="http://schemas.microsoft.com/office/drawing/2014/main" val="10011"/>
                  </a:ext>
                </a:extLst>
              </a:tr>
              <a:tr h="403412">
                <a:tc vMerge="1">
                  <a:txBody>
                    <a:bodyPr/>
                    <a:lstStyle/>
                    <a:p>
                      <a:endParaRPr lang="pt-BR"/>
                    </a:p>
                  </a:txBody>
                  <a:tcPr/>
                </a:tc>
                <a:tc>
                  <a:txBody>
                    <a:bodyPr/>
                    <a:lstStyle/>
                    <a:p>
                      <a:pPr algn="ctr">
                        <a:spcAft>
                          <a:spcPts val="0"/>
                        </a:spcAft>
                      </a:pPr>
                      <a:r>
                        <a:rPr lang="pt-BR" sz="1800" dirty="0">
                          <a:latin typeface="Arial"/>
                          <a:ea typeface="Times New Roman"/>
                          <a:cs typeface="Times New Roman"/>
                        </a:rPr>
                        <a:t>Ordoviciano</a:t>
                      </a:r>
                      <a:endParaRPr lang="pt-BR" sz="2800" dirty="0">
                        <a:latin typeface="Times New Roman"/>
                        <a:ea typeface="Times New Roman"/>
                        <a:cs typeface="Times New Roman"/>
                      </a:endParaRPr>
                    </a:p>
                  </a:txBody>
                  <a:tcPr marL="9525" marR="9525" marT="9525" marB="9525" anchor="ctr">
                    <a:lnL>
                      <a:noFill/>
                    </a:lnL>
                    <a:lnR>
                      <a:noFill/>
                    </a:lnR>
                    <a:lnT>
                      <a:noFill/>
                    </a:lnT>
                    <a:lnB>
                      <a:noFill/>
                    </a:lnB>
                    <a:solidFill>
                      <a:srgbClr val="F0F8C7"/>
                    </a:solidFill>
                  </a:tcPr>
                </a:tc>
                <a:tc>
                  <a:txBody>
                    <a:bodyPr/>
                    <a:lstStyle/>
                    <a:p>
                      <a:pPr algn="ctr">
                        <a:spcAft>
                          <a:spcPts val="0"/>
                        </a:spcAft>
                      </a:pPr>
                      <a:r>
                        <a:rPr lang="pt-BR" sz="1800">
                          <a:latin typeface="Arial"/>
                          <a:ea typeface="Times New Roman"/>
                          <a:cs typeface="Times New Roman"/>
                        </a:rPr>
                        <a:t>505.000.000</a:t>
                      </a:r>
                      <a:endParaRPr lang="pt-BR" sz="2800">
                        <a:latin typeface="Times New Roman"/>
                        <a:ea typeface="Times New Roman"/>
                        <a:cs typeface="Times New Roman"/>
                      </a:endParaRPr>
                    </a:p>
                  </a:txBody>
                  <a:tcPr marL="9525" marR="9525" marT="9525" marB="9525" anchor="ctr">
                    <a:lnL>
                      <a:noFill/>
                    </a:lnL>
                    <a:lnR>
                      <a:noFill/>
                    </a:lnR>
                    <a:lnT>
                      <a:noFill/>
                    </a:lnT>
                    <a:lnB>
                      <a:noFill/>
                    </a:lnB>
                    <a:solidFill>
                      <a:srgbClr val="F0F8C7"/>
                    </a:solidFill>
                  </a:tcPr>
                </a:tc>
                <a:tc>
                  <a:txBody>
                    <a:bodyPr/>
                    <a:lstStyle/>
                    <a:p>
                      <a:pPr algn="ctr">
                        <a:spcAft>
                          <a:spcPts val="0"/>
                        </a:spcAft>
                      </a:pPr>
                      <a:r>
                        <a:rPr lang="pt-BR" sz="1800">
                          <a:latin typeface="Arial"/>
                          <a:ea typeface="Times New Roman"/>
                          <a:cs typeface="Times New Roman"/>
                        </a:rPr>
                        <a:t>21h 18min 24s</a:t>
                      </a:r>
                      <a:endParaRPr lang="pt-BR" sz="2800">
                        <a:latin typeface="Times New Roman"/>
                        <a:ea typeface="Times New Roman"/>
                        <a:cs typeface="Times New Roman"/>
                      </a:endParaRPr>
                    </a:p>
                  </a:txBody>
                  <a:tcPr marL="9525" marR="9525" marT="9525" marB="9525" anchor="ctr">
                    <a:lnL>
                      <a:noFill/>
                    </a:lnL>
                    <a:lnR>
                      <a:noFill/>
                    </a:lnR>
                    <a:lnT>
                      <a:noFill/>
                    </a:lnT>
                    <a:lnB>
                      <a:noFill/>
                    </a:lnB>
                    <a:solidFill>
                      <a:srgbClr val="F0F8C7"/>
                    </a:solidFill>
                  </a:tcPr>
                </a:tc>
                <a:tc>
                  <a:txBody>
                    <a:bodyPr/>
                    <a:lstStyle/>
                    <a:p>
                      <a:pPr algn="ctr">
                        <a:spcAft>
                          <a:spcPts val="0"/>
                        </a:spcAft>
                      </a:pPr>
                      <a:r>
                        <a:rPr lang="pt-BR" sz="1800" dirty="0">
                          <a:latin typeface="Arial"/>
                          <a:ea typeface="Times New Roman"/>
                          <a:cs typeface="Times New Roman"/>
                        </a:rPr>
                        <a:t>00h 20min 48s</a:t>
                      </a:r>
                      <a:endParaRPr lang="pt-BR" sz="2800" dirty="0">
                        <a:latin typeface="Times New Roman"/>
                        <a:ea typeface="Times New Roman"/>
                        <a:cs typeface="Times New Roman"/>
                      </a:endParaRPr>
                    </a:p>
                  </a:txBody>
                  <a:tcPr marL="9525" marR="9525" marT="9525" marB="9525" anchor="ctr">
                    <a:lnL>
                      <a:noFill/>
                    </a:lnL>
                    <a:lnR>
                      <a:noFill/>
                    </a:lnR>
                    <a:lnT>
                      <a:noFill/>
                    </a:lnT>
                    <a:lnB>
                      <a:noFill/>
                    </a:lnB>
                    <a:solidFill>
                      <a:srgbClr val="F0F8C7"/>
                    </a:solidFill>
                  </a:tcPr>
                </a:tc>
                <a:extLst>
                  <a:ext uri="{0D108BD9-81ED-4DB2-BD59-A6C34878D82A}">
                    <a16:rowId xmlns:a16="http://schemas.microsoft.com/office/drawing/2014/main" val="10012"/>
                  </a:ext>
                </a:extLst>
              </a:tr>
              <a:tr h="403412">
                <a:tc vMerge="1">
                  <a:txBody>
                    <a:bodyPr/>
                    <a:lstStyle/>
                    <a:p>
                      <a:endParaRPr lang="pt-BR"/>
                    </a:p>
                  </a:txBody>
                  <a:tcPr/>
                </a:tc>
                <a:tc>
                  <a:txBody>
                    <a:bodyPr/>
                    <a:lstStyle/>
                    <a:p>
                      <a:pPr algn="ctr">
                        <a:spcAft>
                          <a:spcPts val="0"/>
                        </a:spcAft>
                      </a:pPr>
                      <a:r>
                        <a:rPr lang="pt-BR" sz="1800" dirty="0">
                          <a:latin typeface="Arial"/>
                          <a:ea typeface="Times New Roman"/>
                          <a:cs typeface="Times New Roman"/>
                        </a:rPr>
                        <a:t>Cambriano</a:t>
                      </a:r>
                      <a:endParaRPr lang="pt-BR" sz="2800" dirty="0">
                        <a:latin typeface="Times New Roman"/>
                        <a:ea typeface="Times New Roman"/>
                        <a:cs typeface="Times New Roman"/>
                      </a:endParaRPr>
                    </a:p>
                  </a:txBody>
                  <a:tcPr marL="9525" marR="9525" marT="9525" marB="9525" anchor="ctr">
                    <a:lnL>
                      <a:noFill/>
                    </a:lnL>
                    <a:lnR>
                      <a:noFill/>
                    </a:lnR>
                    <a:lnT>
                      <a:noFill/>
                    </a:lnT>
                    <a:lnB>
                      <a:noFill/>
                    </a:lnB>
                    <a:solidFill>
                      <a:srgbClr val="F0F8C7"/>
                    </a:solidFill>
                  </a:tcPr>
                </a:tc>
                <a:tc>
                  <a:txBody>
                    <a:bodyPr/>
                    <a:lstStyle/>
                    <a:p>
                      <a:pPr algn="ctr">
                        <a:spcAft>
                          <a:spcPts val="0"/>
                        </a:spcAft>
                      </a:pPr>
                      <a:r>
                        <a:rPr lang="pt-BR" sz="1800" dirty="0">
                          <a:latin typeface="Arial"/>
                          <a:ea typeface="Times New Roman"/>
                          <a:cs typeface="Times New Roman"/>
                        </a:rPr>
                        <a:t>544.000.000</a:t>
                      </a:r>
                      <a:endParaRPr lang="pt-BR" sz="2800" dirty="0">
                        <a:latin typeface="Times New Roman"/>
                        <a:ea typeface="Times New Roman"/>
                        <a:cs typeface="Times New Roman"/>
                      </a:endParaRPr>
                    </a:p>
                  </a:txBody>
                  <a:tcPr marL="9525" marR="9525" marT="9525" marB="9525" anchor="ctr">
                    <a:lnL>
                      <a:noFill/>
                    </a:lnL>
                    <a:lnR>
                      <a:noFill/>
                    </a:lnR>
                    <a:lnT>
                      <a:noFill/>
                    </a:lnT>
                    <a:lnB>
                      <a:noFill/>
                    </a:lnB>
                    <a:solidFill>
                      <a:srgbClr val="F0F8C7"/>
                    </a:solidFill>
                  </a:tcPr>
                </a:tc>
                <a:tc>
                  <a:txBody>
                    <a:bodyPr/>
                    <a:lstStyle/>
                    <a:p>
                      <a:pPr algn="ctr">
                        <a:spcAft>
                          <a:spcPts val="0"/>
                        </a:spcAft>
                      </a:pPr>
                      <a:r>
                        <a:rPr lang="pt-BR" sz="1800" dirty="0">
                          <a:latin typeface="Arial"/>
                          <a:ea typeface="Times New Roman"/>
                          <a:cs typeface="Times New Roman"/>
                        </a:rPr>
                        <a:t>21h 05min 55s</a:t>
                      </a:r>
                      <a:endParaRPr lang="pt-BR" sz="2800" dirty="0">
                        <a:latin typeface="Times New Roman"/>
                        <a:ea typeface="Times New Roman"/>
                        <a:cs typeface="Times New Roman"/>
                      </a:endParaRPr>
                    </a:p>
                  </a:txBody>
                  <a:tcPr marL="9525" marR="9525" marT="9525" marB="9525" anchor="ctr">
                    <a:lnL>
                      <a:noFill/>
                    </a:lnL>
                    <a:lnR>
                      <a:noFill/>
                    </a:lnR>
                    <a:lnT>
                      <a:noFill/>
                    </a:lnT>
                    <a:lnB>
                      <a:noFill/>
                    </a:lnB>
                    <a:solidFill>
                      <a:srgbClr val="F0F8C7"/>
                    </a:solidFill>
                  </a:tcPr>
                </a:tc>
                <a:tc>
                  <a:txBody>
                    <a:bodyPr/>
                    <a:lstStyle/>
                    <a:p>
                      <a:pPr algn="ctr">
                        <a:spcAft>
                          <a:spcPts val="0"/>
                        </a:spcAft>
                      </a:pPr>
                      <a:r>
                        <a:rPr lang="pt-BR" sz="1800" dirty="0">
                          <a:latin typeface="Arial"/>
                          <a:ea typeface="Times New Roman"/>
                          <a:cs typeface="Times New Roman"/>
                        </a:rPr>
                        <a:t>00h 12min 29s</a:t>
                      </a:r>
                      <a:endParaRPr lang="pt-BR" sz="2800" dirty="0">
                        <a:latin typeface="Times New Roman"/>
                        <a:ea typeface="Times New Roman"/>
                        <a:cs typeface="Times New Roman"/>
                      </a:endParaRPr>
                    </a:p>
                  </a:txBody>
                  <a:tcPr marL="9525" marR="9525" marT="9525" marB="9525" anchor="ctr">
                    <a:lnL>
                      <a:noFill/>
                    </a:lnL>
                    <a:lnR>
                      <a:noFill/>
                    </a:lnR>
                    <a:lnT>
                      <a:noFill/>
                    </a:lnT>
                    <a:lnB>
                      <a:noFill/>
                    </a:lnB>
                    <a:solidFill>
                      <a:srgbClr val="F0F8C7"/>
                    </a:solidFill>
                  </a:tcPr>
                </a:tc>
                <a:extLst>
                  <a:ext uri="{0D108BD9-81ED-4DB2-BD59-A6C34878D82A}">
                    <a16:rowId xmlns:a16="http://schemas.microsoft.com/office/drawing/2014/main" val="10013"/>
                  </a:ext>
                </a:extLst>
              </a:tr>
              <a:tr h="403412">
                <a:tc gridSpan="2">
                  <a:txBody>
                    <a:bodyPr/>
                    <a:lstStyle/>
                    <a:p>
                      <a:pPr algn="ctr">
                        <a:spcAft>
                          <a:spcPts val="0"/>
                        </a:spcAft>
                      </a:pPr>
                      <a:r>
                        <a:rPr lang="pt-BR" sz="1800" b="1" dirty="0">
                          <a:solidFill>
                            <a:srgbClr val="FF0000"/>
                          </a:solidFill>
                          <a:latin typeface="Arial"/>
                          <a:ea typeface="Times New Roman"/>
                          <a:cs typeface="Times New Roman"/>
                        </a:rPr>
                        <a:t>PROTEROZÓICA</a:t>
                      </a:r>
                      <a:endParaRPr lang="pt-BR" sz="2800" dirty="0">
                        <a:solidFill>
                          <a:srgbClr val="FF0000"/>
                        </a:solidFill>
                        <a:latin typeface="Times New Roman"/>
                        <a:ea typeface="Times New Roman"/>
                        <a:cs typeface="Times New Roman"/>
                      </a:endParaRPr>
                    </a:p>
                  </a:txBody>
                  <a:tcPr marL="9525" marR="9525" marT="9525" marB="9525" anchor="ctr">
                    <a:lnL>
                      <a:noFill/>
                    </a:lnL>
                    <a:lnR>
                      <a:noFill/>
                    </a:lnR>
                    <a:lnT>
                      <a:noFill/>
                    </a:lnT>
                    <a:lnB>
                      <a:noFill/>
                    </a:lnB>
                    <a:solidFill>
                      <a:srgbClr val="D7E1E0"/>
                    </a:solidFill>
                  </a:tcPr>
                </a:tc>
                <a:tc hMerge="1">
                  <a:txBody>
                    <a:bodyPr/>
                    <a:lstStyle/>
                    <a:p>
                      <a:endParaRPr lang="pt-BR"/>
                    </a:p>
                  </a:txBody>
                  <a:tcPr/>
                </a:tc>
                <a:tc>
                  <a:txBody>
                    <a:bodyPr/>
                    <a:lstStyle/>
                    <a:p>
                      <a:pPr algn="ctr">
                        <a:spcAft>
                          <a:spcPts val="0"/>
                        </a:spcAft>
                      </a:pPr>
                      <a:r>
                        <a:rPr lang="pt-BR" sz="1800" dirty="0">
                          <a:solidFill>
                            <a:srgbClr val="FF0000"/>
                          </a:solidFill>
                          <a:latin typeface="Arial"/>
                          <a:ea typeface="Times New Roman"/>
                          <a:cs typeface="Times New Roman"/>
                        </a:rPr>
                        <a:t>2.500.000.000</a:t>
                      </a:r>
                      <a:endParaRPr lang="pt-BR" sz="2800" dirty="0">
                        <a:solidFill>
                          <a:srgbClr val="FF0000"/>
                        </a:solidFill>
                        <a:latin typeface="Times New Roman"/>
                        <a:ea typeface="Times New Roman"/>
                        <a:cs typeface="Times New Roman"/>
                      </a:endParaRPr>
                    </a:p>
                  </a:txBody>
                  <a:tcPr marL="9525" marR="9525" marT="9525" marB="9525" anchor="ctr">
                    <a:lnL>
                      <a:noFill/>
                    </a:lnL>
                    <a:lnR>
                      <a:noFill/>
                    </a:lnR>
                    <a:lnT>
                      <a:noFill/>
                    </a:lnT>
                    <a:lnB>
                      <a:noFill/>
                    </a:lnB>
                    <a:solidFill>
                      <a:srgbClr val="D7E1E0"/>
                    </a:solidFill>
                  </a:tcPr>
                </a:tc>
                <a:tc>
                  <a:txBody>
                    <a:bodyPr/>
                    <a:lstStyle/>
                    <a:p>
                      <a:pPr algn="ctr">
                        <a:spcAft>
                          <a:spcPts val="0"/>
                        </a:spcAft>
                      </a:pPr>
                      <a:r>
                        <a:rPr lang="pt-BR" sz="1800" dirty="0">
                          <a:solidFill>
                            <a:srgbClr val="FF0000"/>
                          </a:solidFill>
                          <a:latin typeface="Arial"/>
                          <a:ea typeface="Times New Roman"/>
                          <a:cs typeface="Times New Roman"/>
                        </a:rPr>
                        <a:t>10h 40min 00s</a:t>
                      </a:r>
                      <a:endParaRPr lang="pt-BR" sz="2800" dirty="0">
                        <a:solidFill>
                          <a:srgbClr val="FF0000"/>
                        </a:solidFill>
                        <a:latin typeface="Times New Roman"/>
                        <a:ea typeface="Times New Roman"/>
                        <a:cs typeface="Times New Roman"/>
                      </a:endParaRPr>
                    </a:p>
                  </a:txBody>
                  <a:tcPr marL="9525" marR="9525" marT="9525" marB="9525" anchor="ctr">
                    <a:lnL>
                      <a:noFill/>
                    </a:lnL>
                    <a:lnR>
                      <a:noFill/>
                    </a:lnR>
                    <a:lnT>
                      <a:noFill/>
                    </a:lnT>
                    <a:lnB>
                      <a:noFill/>
                    </a:lnB>
                    <a:solidFill>
                      <a:srgbClr val="D7E1E0"/>
                    </a:solidFill>
                  </a:tcPr>
                </a:tc>
                <a:tc>
                  <a:txBody>
                    <a:bodyPr/>
                    <a:lstStyle/>
                    <a:p>
                      <a:pPr algn="ctr">
                        <a:spcAft>
                          <a:spcPts val="0"/>
                        </a:spcAft>
                      </a:pPr>
                      <a:r>
                        <a:rPr lang="pt-BR" sz="1800" dirty="0">
                          <a:solidFill>
                            <a:srgbClr val="FF0000"/>
                          </a:solidFill>
                          <a:latin typeface="Arial"/>
                          <a:ea typeface="Times New Roman"/>
                          <a:cs typeface="Times New Roman"/>
                        </a:rPr>
                        <a:t>10h 25min 55s</a:t>
                      </a:r>
                      <a:endParaRPr lang="pt-BR" sz="2800" dirty="0">
                        <a:solidFill>
                          <a:srgbClr val="FF0000"/>
                        </a:solidFill>
                        <a:latin typeface="Times New Roman"/>
                        <a:ea typeface="Times New Roman"/>
                        <a:cs typeface="Times New Roman"/>
                      </a:endParaRPr>
                    </a:p>
                  </a:txBody>
                  <a:tcPr marL="9525" marR="9525" marT="9525" marB="9525" anchor="ctr">
                    <a:lnL>
                      <a:noFill/>
                    </a:lnL>
                    <a:lnR>
                      <a:noFill/>
                    </a:lnR>
                    <a:lnT>
                      <a:noFill/>
                    </a:lnT>
                    <a:lnB>
                      <a:noFill/>
                    </a:lnB>
                    <a:solidFill>
                      <a:srgbClr val="D7E1E0"/>
                    </a:solidFill>
                  </a:tcPr>
                </a:tc>
                <a:extLst>
                  <a:ext uri="{0D108BD9-81ED-4DB2-BD59-A6C34878D82A}">
                    <a16:rowId xmlns:a16="http://schemas.microsoft.com/office/drawing/2014/main" val="10014"/>
                  </a:ext>
                </a:extLst>
              </a:tr>
              <a:tr h="403412">
                <a:tc gridSpan="2">
                  <a:txBody>
                    <a:bodyPr/>
                    <a:lstStyle/>
                    <a:p>
                      <a:pPr algn="ctr">
                        <a:spcAft>
                          <a:spcPts val="0"/>
                        </a:spcAft>
                      </a:pPr>
                      <a:r>
                        <a:rPr lang="pt-BR" sz="1800" b="1">
                          <a:solidFill>
                            <a:srgbClr val="FF0000"/>
                          </a:solidFill>
                          <a:latin typeface="Arial"/>
                          <a:ea typeface="Times New Roman"/>
                          <a:cs typeface="Times New Roman"/>
                        </a:rPr>
                        <a:t>ARQUEANA</a:t>
                      </a:r>
                      <a:endParaRPr lang="pt-BR" sz="2800">
                        <a:solidFill>
                          <a:srgbClr val="FF0000"/>
                        </a:solidFill>
                        <a:latin typeface="Times New Roman"/>
                        <a:ea typeface="Times New Roman"/>
                        <a:cs typeface="Times New Roman"/>
                      </a:endParaRPr>
                    </a:p>
                  </a:txBody>
                  <a:tcPr marL="9525" marR="9525" marT="9525" marB="9525" anchor="ctr">
                    <a:lnL>
                      <a:noFill/>
                    </a:lnL>
                    <a:lnR>
                      <a:noFill/>
                    </a:lnR>
                    <a:lnT>
                      <a:noFill/>
                    </a:lnT>
                    <a:lnB>
                      <a:noFill/>
                    </a:lnB>
                    <a:solidFill>
                      <a:srgbClr val="E6F7FF"/>
                    </a:solidFill>
                  </a:tcPr>
                </a:tc>
                <a:tc hMerge="1">
                  <a:txBody>
                    <a:bodyPr/>
                    <a:lstStyle/>
                    <a:p>
                      <a:endParaRPr lang="pt-BR"/>
                    </a:p>
                  </a:txBody>
                  <a:tcPr/>
                </a:tc>
                <a:tc>
                  <a:txBody>
                    <a:bodyPr/>
                    <a:lstStyle/>
                    <a:p>
                      <a:pPr algn="ctr">
                        <a:spcAft>
                          <a:spcPts val="0"/>
                        </a:spcAft>
                      </a:pPr>
                      <a:r>
                        <a:rPr lang="pt-BR" sz="1800" dirty="0">
                          <a:solidFill>
                            <a:srgbClr val="FF0000"/>
                          </a:solidFill>
                          <a:latin typeface="Arial"/>
                          <a:ea typeface="Times New Roman"/>
                          <a:cs typeface="Times New Roman"/>
                        </a:rPr>
                        <a:t>3.800.000.000</a:t>
                      </a:r>
                      <a:endParaRPr lang="pt-BR" sz="2800" dirty="0">
                        <a:solidFill>
                          <a:srgbClr val="FF0000"/>
                        </a:solidFill>
                        <a:latin typeface="Times New Roman"/>
                        <a:ea typeface="Times New Roman"/>
                        <a:cs typeface="Times New Roman"/>
                      </a:endParaRPr>
                    </a:p>
                  </a:txBody>
                  <a:tcPr marL="9525" marR="9525" marT="9525" marB="9525" anchor="ctr">
                    <a:lnL>
                      <a:noFill/>
                    </a:lnL>
                    <a:lnR>
                      <a:noFill/>
                    </a:lnR>
                    <a:lnT>
                      <a:noFill/>
                    </a:lnT>
                    <a:lnB>
                      <a:noFill/>
                    </a:lnB>
                    <a:solidFill>
                      <a:srgbClr val="E6F7FF"/>
                    </a:solidFill>
                  </a:tcPr>
                </a:tc>
                <a:tc>
                  <a:txBody>
                    <a:bodyPr/>
                    <a:lstStyle/>
                    <a:p>
                      <a:pPr algn="ctr">
                        <a:spcAft>
                          <a:spcPts val="0"/>
                        </a:spcAft>
                      </a:pPr>
                      <a:r>
                        <a:rPr lang="pt-BR" sz="1800" dirty="0">
                          <a:solidFill>
                            <a:srgbClr val="FF0000"/>
                          </a:solidFill>
                          <a:latin typeface="Arial"/>
                          <a:ea typeface="Times New Roman"/>
                          <a:cs typeface="Times New Roman"/>
                        </a:rPr>
                        <a:t>03h 44min 00s</a:t>
                      </a:r>
                      <a:endParaRPr lang="pt-BR" sz="2800" dirty="0">
                        <a:solidFill>
                          <a:srgbClr val="FF0000"/>
                        </a:solidFill>
                        <a:latin typeface="Times New Roman"/>
                        <a:ea typeface="Times New Roman"/>
                        <a:cs typeface="Times New Roman"/>
                      </a:endParaRPr>
                    </a:p>
                  </a:txBody>
                  <a:tcPr marL="9525" marR="9525" marT="9525" marB="9525" anchor="ctr">
                    <a:lnL>
                      <a:noFill/>
                    </a:lnL>
                    <a:lnR>
                      <a:noFill/>
                    </a:lnR>
                    <a:lnT>
                      <a:noFill/>
                    </a:lnT>
                    <a:lnB>
                      <a:noFill/>
                    </a:lnB>
                    <a:solidFill>
                      <a:srgbClr val="E6F7FF"/>
                    </a:solidFill>
                  </a:tcPr>
                </a:tc>
                <a:tc>
                  <a:txBody>
                    <a:bodyPr/>
                    <a:lstStyle/>
                    <a:p>
                      <a:pPr algn="ctr">
                        <a:spcAft>
                          <a:spcPts val="0"/>
                        </a:spcAft>
                      </a:pPr>
                      <a:r>
                        <a:rPr lang="pt-BR" sz="1800" dirty="0">
                          <a:solidFill>
                            <a:srgbClr val="FF0000"/>
                          </a:solidFill>
                          <a:latin typeface="Arial"/>
                          <a:ea typeface="Times New Roman"/>
                          <a:cs typeface="Times New Roman"/>
                        </a:rPr>
                        <a:t>06h 56min 00s</a:t>
                      </a:r>
                      <a:endParaRPr lang="pt-BR" sz="2800" dirty="0">
                        <a:solidFill>
                          <a:srgbClr val="FF0000"/>
                        </a:solidFill>
                        <a:latin typeface="Times New Roman"/>
                        <a:ea typeface="Times New Roman"/>
                        <a:cs typeface="Times New Roman"/>
                      </a:endParaRPr>
                    </a:p>
                  </a:txBody>
                  <a:tcPr marL="9525" marR="9525" marT="9525" marB="9525" anchor="ctr">
                    <a:lnL>
                      <a:noFill/>
                    </a:lnL>
                    <a:lnR>
                      <a:noFill/>
                    </a:lnR>
                    <a:lnT>
                      <a:noFill/>
                    </a:lnT>
                    <a:lnB>
                      <a:noFill/>
                    </a:lnB>
                    <a:solidFill>
                      <a:srgbClr val="E6F7FF"/>
                    </a:solidFill>
                  </a:tcPr>
                </a:tc>
                <a:extLst>
                  <a:ext uri="{0D108BD9-81ED-4DB2-BD59-A6C34878D82A}">
                    <a16:rowId xmlns:a16="http://schemas.microsoft.com/office/drawing/2014/main" val="10015"/>
                  </a:ext>
                </a:extLst>
              </a:tr>
              <a:tr h="403412">
                <a:tc gridSpan="2">
                  <a:txBody>
                    <a:bodyPr/>
                    <a:lstStyle/>
                    <a:p>
                      <a:pPr algn="ctr">
                        <a:spcAft>
                          <a:spcPts val="0"/>
                        </a:spcAft>
                      </a:pPr>
                      <a:r>
                        <a:rPr lang="pt-BR" sz="1800" b="1">
                          <a:solidFill>
                            <a:srgbClr val="FF0000"/>
                          </a:solidFill>
                          <a:latin typeface="Arial"/>
                          <a:ea typeface="Times New Roman"/>
                          <a:cs typeface="Times New Roman"/>
                        </a:rPr>
                        <a:t>HADEANA</a:t>
                      </a:r>
                      <a:endParaRPr lang="pt-BR" sz="2800">
                        <a:solidFill>
                          <a:srgbClr val="FF0000"/>
                        </a:solidFill>
                        <a:latin typeface="Times New Roman"/>
                        <a:ea typeface="Times New Roman"/>
                        <a:cs typeface="Times New Roman"/>
                      </a:endParaRPr>
                    </a:p>
                  </a:txBody>
                  <a:tcPr marL="9525" marR="9525" marT="9525" marB="9525" anchor="ctr">
                    <a:lnL>
                      <a:noFill/>
                    </a:lnL>
                    <a:lnR>
                      <a:noFill/>
                    </a:lnR>
                    <a:lnT>
                      <a:noFill/>
                    </a:lnT>
                    <a:lnB>
                      <a:noFill/>
                    </a:lnB>
                    <a:solidFill>
                      <a:srgbClr val="DDFFDD"/>
                    </a:solidFill>
                  </a:tcPr>
                </a:tc>
                <a:tc hMerge="1">
                  <a:txBody>
                    <a:bodyPr/>
                    <a:lstStyle/>
                    <a:p>
                      <a:endParaRPr lang="pt-BR"/>
                    </a:p>
                  </a:txBody>
                  <a:tcPr/>
                </a:tc>
                <a:tc>
                  <a:txBody>
                    <a:bodyPr/>
                    <a:lstStyle/>
                    <a:p>
                      <a:pPr algn="ctr">
                        <a:spcAft>
                          <a:spcPts val="0"/>
                        </a:spcAft>
                      </a:pPr>
                      <a:r>
                        <a:rPr lang="pt-BR" sz="1800">
                          <a:solidFill>
                            <a:srgbClr val="FF0000"/>
                          </a:solidFill>
                          <a:latin typeface="Arial"/>
                          <a:ea typeface="Times New Roman"/>
                          <a:cs typeface="Times New Roman"/>
                        </a:rPr>
                        <a:t>4.500.000.000</a:t>
                      </a:r>
                      <a:endParaRPr lang="pt-BR" sz="2800">
                        <a:solidFill>
                          <a:srgbClr val="FF0000"/>
                        </a:solidFill>
                        <a:latin typeface="Times New Roman"/>
                        <a:ea typeface="Times New Roman"/>
                        <a:cs typeface="Times New Roman"/>
                      </a:endParaRPr>
                    </a:p>
                  </a:txBody>
                  <a:tcPr marL="9525" marR="9525" marT="9525" marB="9525" anchor="ctr">
                    <a:lnL>
                      <a:noFill/>
                    </a:lnL>
                    <a:lnR>
                      <a:noFill/>
                    </a:lnR>
                    <a:lnT>
                      <a:noFill/>
                    </a:lnT>
                    <a:lnB>
                      <a:noFill/>
                    </a:lnB>
                    <a:solidFill>
                      <a:srgbClr val="DDFFDD"/>
                    </a:solidFill>
                  </a:tcPr>
                </a:tc>
                <a:tc>
                  <a:txBody>
                    <a:bodyPr/>
                    <a:lstStyle/>
                    <a:p>
                      <a:pPr algn="ctr">
                        <a:spcAft>
                          <a:spcPts val="0"/>
                        </a:spcAft>
                      </a:pPr>
                      <a:r>
                        <a:rPr lang="pt-BR" sz="1800">
                          <a:solidFill>
                            <a:srgbClr val="FF0000"/>
                          </a:solidFill>
                          <a:latin typeface="Arial"/>
                          <a:ea typeface="Times New Roman"/>
                          <a:cs typeface="Times New Roman"/>
                        </a:rPr>
                        <a:t>00h 00min 00s</a:t>
                      </a:r>
                      <a:endParaRPr lang="pt-BR" sz="2800">
                        <a:solidFill>
                          <a:srgbClr val="FF0000"/>
                        </a:solidFill>
                        <a:latin typeface="Times New Roman"/>
                        <a:ea typeface="Times New Roman"/>
                        <a:cs typeface="Times New Roman"/>
                      </a:endParaRPr>
                    </a:p>
                  </a:txBody>
                  <a:tcPr marL="9525" marR="9525" marT="9525" marB="9525" anchor="ctr">
                    <a:lnL>
                      <a:noFill/>
                    </a:lnL>
                    <a:lnR>
                      <a:noFill/>
                    </a:lnR>
                    <a:lnT>
                      <a:noFill/>
                    </a:lnT>
                    <a:lnB>
                      <a:noFill/>
                    </a:lnB>
                    <a:solidFill>
                      <a:srgbClr val="DDFFDD"/>
                    </a:solidFill>
                  </a:tcPr>
                </a:tc>
                <a:tc>
                  <a:txBody>
                    <a:bodyPr/>
                    <a:lstStyle/>
                    <a:p>
                      <a:pPr algn="ctr">
                        <a:spcAft>
                          <a:spcPts val="0"/>
                        </a:spcAft>
                      </a:pPr>
                      <a:r>
                        <a:rPr lang="pt-BR" sz="1800" dirty="0">
                          <a:solidFill>
                            <a:srgbClr val="FF0000"/>
                          </a:solidFill>
                          <a:latin typeface="Arial"/>
                          <a:ea typeface="Times New Roman"/>
                          <a:cs typeface="Times New Roman"/>
                        </a:rPr>
                        <a:t>03h 44min 00s</a:t>
                      </a:r>
                      <a:endParaRPr lang="pt-BR" sz="2800" dirty="0">
                        <a:solidFill>
                          <a:srgbClr val="FF0000"/>
                        </a:solidFill>
                        <a:latin typeface="Times New Roman"/>
                        <a:ea typeface="Times New Roman"/>
                        <a:cs typeface="Times New Roman"/>
                      </a:endParaRPr>
                    </a:p>
                  </a:txBody>
                  <a:tcPr marL="9525" marR="9525" marT="9525" marB="9525" anchor="ctr">
                    <a:lnL>
                      <a:noFill/>
                    </a:lnL>
                    <a:lnR>
                      <a:noFill/>
                    </a:lnR>
                    <a:lnT>
                      <a:noFill/>
                    </a:lnT>
                    <a:lnB>
                      <a:noFill/>
                    </a:lnB>
                    <a:solidFill>
                      <a:srgbClr val="DDFFDD"/>
                    </a:solidFill>
                  </a:tcPr>
                </a:tc>
                <a:extLst>
                  <a:ext uri="{0D108BD9-81ED-4DB2-BD59-A6C34878D82A}">
                    <a16:rowId xmlns:a16="http://schemas.microsoft.com/office/drawing/2014/main" val="10016"/>
                  </a:ext>
                </a:extLst>
              </a:tr>
            </a:tbl>
          </a:graphicData>
        </a:graphic>
      </p:graphicFrame>
    </p:spTree>
    <p:extLst>
      <p:ext uri="{BB962C8B-B14F-4D97-AF65-F5344CB8AC3E}">
        <p14:creationId xmlns:p14="http://schemas.microsoft.com/office/powerpoint/2010/main" val="23409117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75000"/>
              </a:schemeClr>
            </a:gs>
            <a:gs pos="54000">
              <a:schemeClr val="accent2">
                <a:lumMod val="60000"/>
                <a:lumOff val="40000"/>
              </a:schemeClr>
            </a:gs>
            <a:gs pos="100000">
              <a:schemeClr val="accent2">
                <a:lumMod val="40000"/>
                <a:lumOff val="60000"/>
                <a:alpha val="29118"/>
              </a:schemeClr>
            </a:gs>
          </a:gsLst>
          <a:lin ang="5400000" scaled="1"/>
        </a:gradFill>
        <a:effectLst/>
      </p:bgPr>
    </p:bg>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965FAF91-8960-CF76-EB7F-0C48898F4909}"/>
              </a:ext>
            </a:extLst>
          </p:cNvPr>
          <p:cNvSpPr txBox="1"/>
          <p:nvPr/>
        </p:nvSpPr>
        <p:spPr>
          <a:xfrm>
            <a:off x="798978" y="251786"/>
            <a:ext cx="11150040" cy="1446550"/>
          </a:xfrm>
          <a:prstGeom prst="rect">
            <a:avLst/>
          </a:prstGeom>
          <a:noFill/>
        </p:spPr>
        <p:txBody>
          <a:bodyPr wrap="none" rtlCol="0">
            <a:spAutoFit/>
          </a:bodyPr>
          <a:lstStyle/>
          <a:p>
            <a:r>
              <a:rPr lang="pt-BR" sz="8800" dirty="0">
                <a:solidFill>
                  <a:schemeClr val="bg1"/>
                </a:solidFill>
                <a:effectLst>
                  <a:outerShdw blurRad="50800" dist="38100" dir="5400000" algn="t" rotWithShape="0">
                    <a:prstClr val="black">
                      <a:alpha val="40000"/>
                    </a:prstClr>
                  </a:outerShdw>
                </a:effectLst>
                <a:latin typeface="Chalkduster" panose="03050602040202020205" pitchFamily="66" charset="77"/>
              </a:rPr>
              <a:t>Muito Obrigado!!!</a:t>
            </a:r>
          </a:p>
        </p:txBody>
      </p:sp>
      <p:grpSp>
        <p:nvGrpSpPr>
          <p:cNvPr id="5" name="Agrupar 4">
            <a:extLst>
              <a:ext uri="{FF2B5EF4-FFF2-40B4-BE49-F238E27FC236}">
                <a16:creationId xmlns:a16="http://schemas.microsoft.com/office/drawing/2014/main" id="{F9C087B2-9BA9-0552-BD4D-2AFF3B6B6707}"/>
              </a:ext>
            </a:extLst>
          </p:cNvPr>
          <p:cNvGrpSpPr/>
          <p:nvPr/>
        </p:nvGrpSpPr>
        <p:grpSpPr>
          <a:xfrm>
            <a:off x="4656872" y="2351152"/>
            <a:ext cx="2507875" cy="3437679"/>
            <a:chOff x="4487189" y="2153189"/>
            <a:chExt cx="2507875" cy="3437679"/>
          </a:xfrm>
        </p:grpSpPr>
        <p:pic>
          <p:nvPicPr>
            <p:cNvPr id="2" name="Picture 4" descr="Our Team | USP-EEL-Brazil - iGEM 2023">
              <a:extLst>
                <a:ext uri="{FF2B5EF4-FFF2-40B4-BE49-F238E27FC236}">
                  <a16:creationId xmlns:a16="http://schemas.microsoft.com/office/drawing/2014/main" id="{C7838D76-AFF7-AA13-2C17-42011884AA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87189" y="2153189"/>
              <a:ext cx="2507875" cy="2908462"/>
            </a:xfrm>
            <a:prstGeom prst="rect">
              <a:avLst/>
            </a:prstGeom>
            <a:noFill/>
            <a:extLst>
              <a:ext uri="{909E8E84-426E-40DD-AFC4-6F175D3DCCD1}">
                <a14:hiddenFill xmlns:a14="http://schemas.microsoft.com/office/drawing/2010/main">
                  <a:solidFill>
                    <a:srgbClr val="FFFFFF"/>
                  </a:solidFill>
                </a14:hiddenFill>
              </a:ext>
            </a:extLst>
          </p:spPr>
        </p:pic>
        <p:sp>
          <p:nvSpPr>
            <p:cNvPr id="4" name="CaixaDeTexto 3">
              <a:extLst>
                <a:ext uri="{FF2B5EF4-FFF2-40B4-BE49-F238E27FC236}">
                  <a16:creationId xmlns:a16="http://schemas.microsoft.com/office/drawing/2014/main" id="{E7DC5929-0432-0657-B672-70C76CCB042F}"/>
                </a:ext>
              </a:extLst>
            </p:cNvPr>
            <p:cNvSpPr txBox="1"/>
            <p:nvPr/>
          </p:nvSpPr>
          <p:spPr>
            <a:xfrm>
              <a:off x="4967926" y="5221536"/>
              <a:ext cx="1783886" cy="369332"/>
            </a:xfrm>
            <a:prstGeom prst="rect">
              <a:avLst/>
            </a:prstGeom>
            <a:noFill/>
          </p:spPr>
          <p:txBody>
            <a:bodyPr wrap="none" rtlCol="0">
              <a:spAutoFit/>
            </a:bodyPr>
            <a:lstStyle/>
            <a:p>
              <a:r>
                <a:rPr lang="pt-BR" dirty="0" err="1"/>
                <a:t>lamano@usp.br</a:t>
              </a:r>
              <a:endParaRPr lang="pt-BR" dirty="0"/>
            </a:p>
          </p:txBody>
        </p:sp>
      </p:grpSp>
    </p:spTree>
    <p:extLst>
      <p:ext uri="{BB962C8B-B14F-4D97-AF65-F5344CB8AC3E}">
        <p14:creationId xmlns:p14="http://schemas.microsoft.com/office/powerpoint/2010/main" val="29941802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Mestre dos Magos">
            <a:extLst>
              <a:ext uri="{FF2B5EF4-FFF2-40B4-BE49-F238E27FC236}">
                <a16:creationId xmlns:a16="http://schemas.microsoft.com/office/drawing/2014/main" id="{EB30390C-48EE-345F-931B-AF468CCD12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0717" y="2812437"/>
            <a:ext cx="2815554" cy="3871161"/>
          </a:xfrm>
          <a:prstGeom prst="rect">
            <a:avLst/>
          </a:prstGeom>
          <a:noFill/>
          <a:extLst>
            <a:ext uri="{909E8E84-426E-40DD-AFC4-6F175D3DCCD1}">
              <a14:hiddenFill xmlns:a14="http://schemas.microsoft.com/office/drawing/2010/main">
                <a:solidFill>
                  <a:srgbClr val="FFFFFF"/>
                </a:solidFill>
              </a14:hiddenFill>
            </a:ext>
          </a:extLst>
        </p:spPr>
      </p:pic>
      <p:grpSp>
        <p:nvGrpSpPr>
          <p:cNvPr id="8" name="Agrupar 7">
            <a:extLst>
              <a:ext uri="{FF2B5EF4-FFF2-40B4-BE49-F238E27FC236}">
                <a16:creationId xmlns:a16="http://schemas.microsoft.com/office/drawing/2014/main" id="{C12B6068-61C7-9AF2-1C6C-29F6531C07FF}"/>
              </a:ext>
            </a:extLst>
          </p:cNvPr>
          <p:cNvGrpSpPr/>
          <p:nvPr/>
        </p:nvGrpSpPr>
        <p:grpSpPr>
          <a:xfrm>
            <a:off x="410165" y="391136"/>
            <a:ext cx="3169376" cy="1032503"/>
            <a:chOff x="343258" y="212716"/>
            <a:chExt cx="5323990" cy="1032503"/>
          </a:xfrm>
        </p:grpSpPr>
        <p:sp>
          <p:nvSpPr>
            <p:cNvPr id="4" name="Retângulo 3">
              <a:extLst>
                <a:ext uri="{FF2B5EF4-FFF2-40B4-BE49-F238E27FC236}">
                  <a16:creationId xmlns:a16="http://schemas.microsoft.com/office/drawing/2014/main" id="{6EA3AD88-A6F9-4B1B-79F5-1D315F61FA23}"/>
                </a:ext>
              </a:extLst>
            </p:cNvPr>
            <p:cNvSpPr/>
            <p:nvPr/>
          </p:nvSpPr>
          <p:spPr>
            <a:xfrm>
              <a:off x="343258" y="591014"/>
              <a:ext cx="5323990" cy="245327"/>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1000" b="1" dirty="0">
                  <a:solidFill>
                    <a:schemeClr val="tx1"/>
                  </a:solidFill>
                </a:rPr>
                <a:t>Atividades que pontuam diretamente na média final</a:t>
              </a:r>
            </a:p>
          </p:txBody>
        </p:sp>
        <p:sp>
          <p:nvSpPr>
            <p:cNvPr id="5" name="Retângulo 4">
              <a:extLst>
                <a:ext uri="{FF2B5EF4-FFF2-40B4-BE49-F238E27FC236}">
                  <a16:creationId xmlns:a16="http://schemas.microsoft.com/office/drawing/2014/main" id="{D27CE6D3-F0A6-DD3C-3043-78E1CD210B60}"/>
                </a:ext>
              </a:extLst>
            </p:cNvPr>
            <p:cNvSpPr/>
            <p:nvPr/>
          </p:nvSpPr>
          <p:spPr>
            <a:xfrm>
              <a:off x="343258" y="999892"/>
              <a:ext cx="5323990" cy="245327"/>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1000" b="1" dirty="0">
                  <a:solidFill>
                    <a:schemeClr val="tx1"/>
                  </a:solidFill>
                </a:rPr>
                <a:t>Semana sem aula da disciplina</a:t>
              </a:r>
            </a:p>
          </p:txBody>
        </p:sp>
        <p:sp>
          <p:nvSpPr>
            <p:cNvPr id="7" name="Retângulo 6">
              <a:extLst>
                <a:ext uri="{FF2B5EF4-FFF2-40B4-BE49-F238E27FC236}">
                  <a16:creationId xmlns:a16="http://schemas.microsoft.com/office/drawing/2014/main" id="{5A87B667-4162-E876-96E3-FD8209CB423A}"/>
                </a:ext>
              </a:extLst>
            </p:cNvPr>
            <p:cNvSpPr/>
            <p:nvPr/>
          </p:nvSpPr>
          <p:spPr>
            <a:xfrm>
              <a:off x="343258" y="212716"/>
              <a:ext cx="5323990" cy="245327"/>
            </a:xfrm>
            <a:prstGeom prst="rect">
              <a:avLst/>
            </a:prstGeom>
            <a:solidFill>
              <a:srgbClr val="F27F8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1000" b="1" dirty="0">
                  <a:solidFill>
                    <a:schemeClr val="tx1"/>
                  </a:solidFill>
                </a:rPr>
                <a:t>Feriado</a:t>
              </a:r>
            </a:p>
          </p:txBody>
        </p:sp>
      </p:grpSp>
      <p:sp>
        <p:nvSpPr>
          <p:cNvPr id="9" name="CaixaDeTexto 8">
            <a:extLst>
              <a:ext uri="{FF2B5EF4-FFF2-40B4-BE49-F238E27FC236}">
                <a16:creationId xmlns:a16="http://schemas.microsoft.com/office/drawing/2014/main" id="{C18A4E44-9B8C-BB3C-2D71-9DE241437EA9}"/>
              </a:ext>
            </a:extLst>
          </p:cNvPr>
          <p:cNvSpPr txBox="1"/>
          <p:nvPr/>
        </p:nvSpPr>
        <p:spPr>
          <a:xfrm>
            <a:off x="380717" y="1496986"/>
            <a:ext cx="3198824" cy="338554"/>
          </a:xfrm>
          <a:prstGeom prst="rect">
            <a:avLst/>
          </a:prstGeom>
          <a:noFill/>
        </p:spPr>
        <p:txBody>
          <a:bodyPr wrap="none" rtlCol="0">
            <a:spAutoFit/>
          </a:bodyPr>
          <a:lstStyle/>
          <a:p>
            <a:r>
              <a:rPr lang="pt-BR" sz="1600" dirty="0"/>
              <a:t>Aulas expositivas teórico práticas!</a:t>
            </a:r>
          </a:p>
        </p:txBody>
      </p:sp>
      <p:pic>
        <p:nvPicPr>
          <p:cNvPr id="2" name="Imagem 1">
            <a:extLst>
              <a:ext uri="{FF2B5EF4-FFF2-40B4-BE49-F238E27FC236}">
                <a16:creationId xmlns:a16="http://schemas.microsoft.com/office/drawing/2014/main" id="{65656CAA-76FB-0B15-CBFF-1A5E93F2E926}"/>
              </a:ext>
            </a:extLst>
          </p:cNvPr>
          <p:cNvPicPr>
            <a:picLocks noChangeAspect="1"/>
          </p:cNvPicPr>
          <p:nvPr/>
        </p:nvPicPr>
        <p:blipFill>
          <a:blip r:embed="rId3"/>
          <a:stretch>
            <a:fillRect/>
          </a:stretch>
        </p:blipFill>
        <p:spPr>
          <a:xfrm>
            <a:off x="3859144" y="390456"/>
            <a:ext cx="8332856" cy="6293142"/>
          </a:xfrm>
          <a:prstGeom prst="rect">
            <a:avLst/>
          </a:prstGeom>
        </p:spPr>
      </p:pic>
    </p:spTree>
    <p:extLst>
      <p:ext uri="{BB962C8B-B14F-4D97-AF65-F5344CB8AC3E}">
        <p14:creationId xmlns:p14="http://schemas.microsoft.com/office/powerpoint/2010/main" val="19806867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8A3D6F-CA1F-6E2F-F6F1-634CCAADBCF8}"/>
            </a:ext>
          </a:extLst>
        </p:cNvPr>
        <p:cNvGrpSpPr/>
        <p:nvPr/>
      </p:nvGrpSpPr>
      <p:grpSpPr>
        <a:xfrm>
          <a:off x="0" y="0"/>
          <a:ext cx="0" cy="0"/>
          <a:chOff x="0" y="0"/>
          <a:chExt cx="0" cy="0"/>
        </a:xfrm>
      </p:grpSpPr>
      <p:sp>
        <p:nvSpPr>
          <p:cNvPr id="3" name="CaixaDeTexto 2">
            <a:extLst>
              <a:ext uri="{FF2B5EF4-FFF2-40B4-BE49-F238E27FC236}">
                <a16:creationId xmlns:a16="http://schemas.microsoft.com/office/drawing/2014/main" id="{8B9EAE66-17A0-0607-F235-E5A27E775160}"/>
              </a:ext>
            </a:extLst>
          </p:cNvPr>
          <p:cNvSpPr txBox="1"/>
          <p:nvPr/>
        </p:nvSpPr>
        <p:spPr>
          <a:xfrm>
            <a:off x="359628" y="1973890"/>
            <a:ext cx="6319952" cy="4895379"/>
          </a:xfrm>
          <a:prstGeom prst="rect">
            <a:avLst/>
          </a:prstGeom>
          <a:noFill/>
        </p:spPr>
        <p:txBody>
          <a:bodyPr wrap="square">
            <a:spAutoFit/>
          </a:bodyPr>
          <a:lstStyle/>
          <a:p>
            <a:pPr marL="226695" indent="-226695" algn="just">
              <a:lnSpc>
                <a:spcPct val="150000"/>
              </a:lnSpc>
            </a:pPr>
            <a:r>
              <a:rPr lang="pt-BR"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 método de avaliação será composto por:</a:t>
            </a:r>
          </a:p>
          <a:p>
            <a:pPr marL="226695" indent="-226695" algn="just">
              <a:lnSpc>
                <a:spcPct val="150000"/>
              </a:lnSpc>
            </a:pPr>
            <a:endParaRPr lang="pt-B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226695" indent="-226695" algn="just">
              <a:lnSpc>
                <a:spcPct val="150000"/>
              </a:lnSpc>
            </a:pPr>
            <a:endParaRPr lang="pt-BR" sz="16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50000"/>
              </a:lnSpc>
              <a:buFontTx/>
              <a:buChar char="-"/>
            </a:pPr>
            <a:r>
              <a:rPr lang="pt-BR" sz="1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Estudo dirigido ED (valendo 20% da nota final)</a:t>
            </a:r>
          </a:p>
          <a:p>
            <a:pPr marL="285750" indent="-285750" algn="just">
              <a:lnSpc>
                <a:spcPct val="150000"/>
              </a:lnSpc>
              <a:buFontTx/>
              <a:buChar char="-"/>
            </a:pPr>
            <a:endParaRPr lang="pt-BR" sz="16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50000"/>
              </a:lnSpc>
              <a:buFontTx/>
              <a:buChar char="-"/>
            </a:pPr>
            <a:endParaRPr lang="pt-BR" sz="16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50000"/>
              </a:lnSpc>
              <a:buFontTx/>
              <a:buChar char="-"/>
            </a:pPr>
            <a:r>
              <a:rPr lang="pt-BR" sz="18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Duas avaliações teóricas, AV1 (valendo 20% da nota final) e AV2 (Valendo 30% da nota final)</a:t>
            </a:r>
          </a:p>
          <a:p>
            <a:pPr marL="285750" indent="-285750" algn="just">
              <a:lnSpc>
                <a:spcPct val="150000"/>
              </a:lnSpc>
              <a:buFontTx/>
              <a:buChar char="-"/>
            </a:pPr>
            <a:endParaRPr lang="pt-B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150000"/>
              </a:lnSpc>
              <a:buFontTx/>
              <a:buChar char="-"/>
            </a:pPr>
            <a:endParaRPr lang="pt-BR" sz="1600" dirty="0">
              <a:effectLst/>
              <a:latin typeface="Calibri" panose="020F0502020204030204" pitchFamily="34" charset="0"/>
              <a:ea typeface="Calibri" panose="020F0502020204030204" pitchFamily="34" charset="0"/>
              <a:cs typeface="Times New Roman" panose="02020603050405020304" pitchFamily="18" charset="0"/>
            </a:endParaRPr>
          </a:p>
          <a:p>
            <a:pPr marL="226695" indent="-226695" algn="just">
              <a:lnSpc>
                <a:spcPct val="150000"/>
              </a:lnSpc>
            </a:pPr>
            <a:r>
              <a:rPr lang="pt-BR" sz="18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Trabalho sobre biologia celular evolutiva (valendo 20% da nota final).</a:t>
            </a:r>
            <a:endParaRPr lang="pt-BR" sz="16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100" name="Picture 4" descr="Como passar na prova teórica do Detran: confira as dicas! | Baterias Heliar">
            <a:extLst>
              <a:ext uri="{FF2B5EF4-FFF2-40B4-BE49-F238E27FC236}">
                <a16:creationId xmlns:a16="http://schemas.microsoft.com/office/drawing/2014/main" id="{1100B309-B0A2-FA54-D8A4-28955C5CDB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53975" y="2435741"/>
            <a:ext cx="2978397" cy="198651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104" name="Picture 8" descr="Os benefícios das metodologias ativas. | Download Scientific Diagram">
            <a:extLst>
              <a:ext uri="{FF2B5EF4-FFF2-40B4-BE49-F238E27FC236}">
                <a16:creationId xmlns:a16="http://schemas.microsoft.com/office/drawing/2014/main" id="{A685FF97-2F85-FB98-5946-65C9673F28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76728" y="2106205"/>
            <a:ext cx="2426629" cy="182155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CaixaDeTexto 3">
            <a:extLst>
              <a:ext uri="{FF2B5EF4-FFF2-40B4-BE49-F238E27FC236}">
                <a16:creationId xmlns:a16="http://schemas.microsoft.com/office/drawing/2014/main" id="{7E373772-1516-068C-FE5A-73038582F543}"/>
              </a:ext>
            </a:extLst>
          </p:cNvPr>
          <p:cNvSpPr txBox="1"/>
          <p:nvPr/>
        </p:nvSpPr>
        <p:spPr>
          <a:xfrm>
            <a:off x="359628" y="356321"/>
            <a:ext cx="6779869" cy="707886"/>
          </a:xfrm>
          <a:prstGeom prst="rect">
            <a:avLst/>
          </a:prstGeom>
          <a:noFill/>
        </p:spPr>
        <p:txBody>
          <a:bodyPr wrap="none" rtlCol="0">
            <a:spAutoFit/>
          </a:bodyPr>
          <a:lstStyle/>
          <a:p>
            <a:r>
              <a:rPr lang="pt-BR" sz="4000" b="1" dirty="0">
                <a:effectLst>
                  <a:outerShdw blurRad="50800" dist="38100" dir="5400000" algn="t" rotWithShape="0">
                    <a:prstClr val="black">
                      <a:alpha val="40000"/>
                    </a:prstClr>
                  </a:outerShdw>
                </a:effectLst>
              </a:rPr>
              <a:t>... do sistema de avaliações:</a:t>
            </a:r>
          </a:p>
        </p:txBody>
      </p:sp>
      <p:sp>
        <p:nvSpPr>
          <p:cNvPr id="6" name="CaixaDeTexto 5">
            <a:extLst>
              <a:ext uri="{FF2B5EF4-FFF2-40B4-BE49-F238E27FC236}">
                <a16:creationId xmlns:a16="http://schemas.microsoft.com/office/drawing/2014/main" id="{B0116E63-7C86-7950-1702-FCFBBEDFCC91}"/>
              </a:ext>
            </a:extLst>
          </p:cNvPr>
          <p:cNvSpPr txBox="1"/>
          <p:nvPr/>
        </p:nvSpPr>
        <p:spPr>
          <a:xfrm>
            <a:off x="3047071" y="3244334"/>
            <a:ext cx="6094140" cy="369332"/>
          </a:xfrm>
          <a:prstGeom prst="rect">
            <a:avLst/>
          </a:prstGeom>
          <a:noFill/>
        </p:spPr>
        <p:txBody>
          <a:bodyPr wrap="square">
            <a:spAutoFit/>
          </a:bodyPr>
          <a:lstStyle/>
          <a:p>
            <a:r>
              <a:rPr lang="pt-BR" dirty="0">
                <a:effectLst/>
                <a:latin typeface="Adelle Sans Devanagari" panose="02000503000000020004" pitchFamily="2" charset="-78"/>
                <a:cs typeface="Adelle Sans Devanagari" panose="02000503000000020004" pitchFamily="2" charset="-78"/>
              </a:rPr>
              <a:t>≥</a:t>
            </a:r>
          </a:p>
        </p:txBody>
      </p:sp>
      <p:pic>
        <p:nvPicPr>
          <p:cNvPr id="7" name="Picture 2" descr="Biologia Evolutiva é tema de curso de inverno no campus Cedeteg | Central  de Notícias">
            <a:extLst>
              <a:ext uri="{FF2B5EF4-FFF2-40B4-BE49-F238E27FC236}">
                <a16:creationId xmlns:a16="http://schemas.microsoft.com/office/drawing/2014/main" id="{D1D5BD89-C877-EA01-5B01-72DE15E44AC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88981" y="4646277"/>
            <a:ext cx="1752229" cy="175222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2901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C2C1F2-4283-823C-4144-0A9FFF6A3652}"/>
            </a:ext>
          </a:extLst>
        </p:cNvPr>
        <p:cNvGrpSpPr/>
        <p:nvPr/>
      </p:nvGrpSpPr>
      <p:grpSpPr>
        <a:xfrm>
          <a:off x="0" y="0"/>
          <a:ext cx="0" cy="0"/>
          <a:chOff x="0" y="0"/>
          <a:chExt cx="0" cy="0"/>
        </a:xfrm>
      </p:grpSpPr>
      <p:sp>
        <p:nvSpPr>
          <p:cNvPr id="3" name="CaixaDeTexto 2">
            <a:extLst>
              <a:ext uri="{FF2B5EF4-FFF2-40B4-BE49-F238E27FC236}">
                <a16:creationId xmlns:a16="http://schemas.microsoft.com/office/drawing/2014/main" id="{BA4DEF60-4823-9DAC-D773-9BAF881CA61D}"/>
              </a:ext>
            </a:extLst>
          </p:cNvPr>
          <p:cNvSpPr txBox="1"/>
          <p:nvPr/>
        </p:nvSpPr>
        <p:spPr>
          <a:xfrm>
            <a:off x="359628" y="1973890"/>
            <a:ext cx="6319952" cy="4895379"/>
          </a:xfrm>
          <a:prstGeom prst="rect">
            <a:avLst/>
          </a:prstGeom>
          <a:noFill/>
        </p:spPr>
        <p:txBody>
          <a:bodyPr wrap="square">
            <a:spAutoFit/>
          </a:bodyPr>
          <a:lstStyle/>
          <a:p>
            <a:pPr marL="226695" indent="-226695" algn="just">
              <a:lnSpc>
                <a:spcPct val="150000"/>
              </a:lnSpc>
            </a:pPr>
            <a:r>
              <a:rPr lang="pt-BR"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 método de avaliação será composto por:</a:t>
            </a:r>
          </a:p>
          <a:p>
            <a:pPr marL="226695" indent="-226695" algn="just">
              <a:lnSpc>
                <a:spcPct val="150000"/>
              </a:lnSpc>
            </a:pPr>
            <a:endParaRPr lang="pt-B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226695" indent="-226695" algn="just">
              <a:lnSpc>
                <a:spcPct val="150000"/>
              </a:lnSpc>
            </a:pPr>
            <a:endParaRPr lang="pt-BR" sz="16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50000"/>
              </a:lnSpc>
              <a:buFontTx/>
              <a:buChar char="-"/>
            </a:pPr>
            <a:r>
              <a:rPr lang="pt-BR" sz="1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Estudo dirigido ED (valendo 20% da nota final)</a:t>
            </a:r>
          </a:p>
          <a:p>
            <a:pPr marL="285750" indent="-285750" algn="just">
              <a:lnSpc>
                <a:spcPct val="150000"/>
              </a:lnSpc>
              <a:buFontTx/>
              <a:buChar char="-"/>
            </a:pPr>
            <a:endParaRPr lang="pt-BR" sz="16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50000"/>
              </a:lnSpc>
              <a:buFontTx/>
              <a:buChar char="-"/>
            </a:pPr>
            <a:endParaRPr lang="pt-BR" sz="16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50000"/>
              </a:lnSpc>
              <a:buFontTx/>
              <a:buChar char="-"/>
            </a:pPr>
            <a:r>
              <a:rPr lang="pt-BR" sz="18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Duas avaliações teóricas, AV1 (valendo 20% da nota final) e AV2 (Valendo 30% da nota final)</a:t>
            </a:r>
          </a:p>
          <a:p>
            <a:pPr marL="285750" indent="-285750" algn="just">
              <a:lnSpc>
                <a:spcPct val="150000"/>
              </a:lnSpc>
              <a:buFontTx/>
              <a:buChar char="-"/>
            </a:pPr>
            <a:endParaRPr lang="pt-B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ct val="150000"/>
              </a:lnSpc>
              <a:buFontTx/>
              <a:buChar char="-"/>
            </a:pPr>
            <a:endParaRPr lang="pt-BR" sz="1600" dirty="0">
              <a:effectLst/>
              <a:latin typeface="Calibri" panose="020F0502020204030204" pitchFamily="34" charset="0"/>
              <a:ea typeface="Calibri" panose="020F0502020204030204" pitchFamily="34" charset="0"/>
              <a:cs typeface="Times New Roman" panose="02020603050405020304" pitchFamily="18" charset="0"/>
            </a:endParaRPr>
          </a:p>
          <a:p>
            <a:pPr marL="226695" indent="-226695" algn="just">
              <a:lnSpc>
                <a:spcPct val="150000"/>
              </a:lnSpc>
            </a:pPr>
            <a:r>
              <a:rPr lang="pt-BR" sz="18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Trabalho sobre biologia celular evolutiva (valendo 20% da nota final).</a:t>
            </a:r>
            <a:endParaRPr lang="pt-BR" sz="16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100" name="Picture 4" descr="Como passar na prova teórica do Detran: confira as dicas! | Baterias Heliar">
            <a:extLst>
              <a:ext uri="{FF2B5EF4-FFF2-40B4-BE49-F238E27FC236}">
                <a16:creationId xmlns:a16="http://schemas.microsoft.com/office/drawing/2014/main" id="{6E53FD68-34A3-F704-A6D5-048FDFE04E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53975" y="2435741"/>
            <a:ext cx="2978397" cy="198651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104" name="Picture 8" descr="Os benefícios das metodologias ativas. | Download Scientific Diagram">
            <a:extLst>
              <a:ext uri="{FF2B5EF4-FFF2-40B4-BE49-F238E27FC236}">
                <a16:creationId xmlns:a16="http://schemas.microsoft.com/office/drawing/2014/main" id="{D4BA6523-5201-BD8A-184B-46E54A0BE9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76728" y="2106205"/>
            <a:ext cx="2426629" cy="182155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CaixaDeTexto 3">
            <a:extLst>
              <a:ext uri="{FF2B5EF4-FFF2-40B4-BE49-F238E27FC236}">
                <a16:creationId xmlns:a16="http://schemas.microsoft.com/office/drawing/2014/main" id="{6D182C4E-15AE-64B7-CA9A-F672AD829725}"/>
              </a:ext>
            </a:extLst>
          </p:cNvPr>
          <p:cNvSpPr txBox="1"/>
          <p:nvPr/>
        </p:nvSpPr>
        <p:spPr>
          <a:xfrm>
            <a:off x="359628" y="356321"/>
            <a:ext cx="6779869" cy="707886"/>
          </a:xfrm>
          <a:prstGeom prst="rect">
            <a:avLst/>
          </a:prstGeom>
          <a:noFill/>
        </p:spPr>
        <p:txBody>
          <a:bodyPr wrap="none" rtlCol="0">
            <a:spAutoFit/>
          </a:bodyPr>
          <a:lstStyle/>
          <a:p>
            <a:r>
              <a:rPr lang="pt-BR" sz="4000" b="1" dirty="0">
                <a:effectLst>
                  <a:outerShdw blurRad="50800" dist="38100" dir="5400000" algn="t" rotWithShape="0">
                    <a:prstClr val="black">
                      <a:alpha val="40000"/>
                    </a:prstClr>
                  </a:outerShdw>
                </a:effectLst>
              </a:rPr>
              <a:t>... do sistema de avaliações:</a:t>
            </a:r>
          </a:p>
        </p:txBody>
      </p:sp>
      <p:sp>
        <p:nvSpPr>
          <p:cNvPr id="6" name="CaixaDeTexto 5">
            <a:extLst>
              <a:ext uri="{FF2B5EF4-FFF2-40B4-BE49-F238E27FC236}">
                <a16:creationId xmlns:a16="http://schemas.microsoft.com/office/drawing/2014/main" id="{6D1EEA94-C724-C43B-C1E7-00305231BEED}"/>
              </a:ext>
            </a:extLst>
          </p:cNvPr>
          <p:cNvSpPr txBox="1"/>
          <p:nvPr/>
        </p:nvSpPr>
        <p:spPr>
          <a:xfrm>
            <a:off x="3047071" y="3244334"/>
            <a:ext cx="6094140" cy="369332"/>
          </a:xfrm>
          <a:prstGeom prst="rect">
            <a:avLst/>
          </a:prstGeom>
          <a:noFill/>
        </p:spPr>
        <p:txBody>
          <a:bodyPr wrap="square">
            <a:spAutoFit/>
          </a:bodyPr>
          <a:lstStyle/>
          <a:p>
            <a:r>
              <a:rPr lang="pt-BR" dirty="0">
                <a:effectLst/>
                <a:latin typeface="Adelle Sans Devanagari" panose="02000503000000020004" pitchFamily="2" charset="-78"/>
                <a:cs typeface="Adelle Sans Devanagari" panose="02000503000000020004" pitchFamily="2" charset="-78"/>
              </a:rPr>
              <a:t>≥</a:t>
            </a:r>
          </a:p>
        </p:txBody>
      </p:sp>
      <p:sp>
        <p:nvSpPr>
          <p:cNvPr id="10" name="CaixaDeTexto 9">
            <a:extLst>
              <a:ext uri="{FF2B5EF4-FFF2-40B4-BE49-F238E27FC236}">
                <a16:creationId xmlns:a16="http://schemas.microsoft.com/office/drawing/2014/main" id="{04B6C7CA-5D55-0BCF-DD3B-353B53C6A8E4}"/>
              </a:ext>
            </a:extLst>
          </p:cNvPr>
          <p:cNvSpPr txBox="1"/>
          <p:nvPr/>
        </p:nvSpPr>
        <p:spPr>
          <a:xfrm>
            <a:off x="9141211" y="1495524"/>
            <a:ext cx="2392353" cy="523220"/>
          </a:xfrm>
          <a:prstGeom prst="rect">
            <a:avLst/>
          </a:prstGeom>
          <a:noFill/>
        </p:spPr>
        <p:txBody>
          <a:bodyPr wrap="square">
            <a:spAutoFit/>
          </a:bodyPr>
          <a:lstStyle/>
          <a:p>
            <a:pPr algn="ctr"/>
            <a:r>
              <a:rPr lang="pt-BR" sz="2800" dirty="0">
                <a:solidFill>
                  <a:schemeClr val="accent6">
                    <a:lumMod val="75000"/>
                  </a:schemeClr>
                </a:solidFill>
                <a:effectLst/>
                <a:cs typeface="Adelle Sans Devanagari" panose="02000503000000020004" pitchFamily="2" charset="-78"/>
              </a:rPr>
              <a:t>Média ≥ 5,0</a:t>
            </a:r>
          </a:p>
        </p:txBody>
      </p:sp>
      <p:pic>
        <p:nvPicPr>
          <p:cNvPr id="5122" name="Picture 2" descr="Doutorado em Ciências Contábeis é aprovado pela Capes. Seleção será em 2019  | Universidade Federal do Espírito Santo">
            <a:extLst>
              <a:ext uri="{FF2B5EF4-FFF2-40B4-BE49-F238E27FC236}">
                <a16:creationId xmlns:a16="http://schemas.microsoft.com/office/drawing/2014/main" id="{1B190300-EBE7-8C30-55E6-BC7BB25ADD3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55259" y="160888"/>
            <a:ext cx="1964256" cy="1319063"/>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a:extLst>
              <a:ext uri="{FF2B5EF4-FFF2-40B4-BE49-F238E27FC236}">
                <a16:creationId xmlns:a16="http://schemas.microsoft.com/office/drawing/2014/main" id="{10C535B0-C001-85E5-6ADB-642E0791EAB5}"/>
              </a:ext>
            </a:extLst>
          </p:cNvPr>
          <p:cNvSpPr txBox="1"/>
          <p:nvPr/>
        </p:nvSpPr>
        <p:spPr>
          <a:xfrm>
            <a:off x="359628" y="1283837"/>
            <a:ext cx="5318764" cy="400110"/>
          </a:xfrm>
          <a:prstGeom prst="rect">
            <a:avLst/>
          </a:prstGeom>
          <a:noFill/>
        </p:spPr>
        <p:txBody>
          <a:bodyPr wrap="none" rtlCol="0">
            <a:spAutoFit/>
          </a:bodyPr>
          <a:lstStyle/>
          <a:p>
            <a:r>
              <a:rPr lang="pt-BR" sz="2000" b="1" i="1" dirty="0"/>
              <a:t>MF = (ED*0,2) + (AV1*0,3) + (AV2*0,3) + (</a:t>
            </a:r>
            <a:r>
              <a:rPr lang="pt-BR" sz="2000" b="1" i="1" dirty="0" err="1"/>
              <a:t>Tr</a:t>
            </a:r>
            <a:r>
              <a:rPr lang="pt-BR" sz="2000" b="1" i="1" dirty="0"/>
              <a:t>*0,2)</a:t>
            </a:r>
          </a:p>
        </p:txBody>
      </p:sp>
      <p:pic>
        <p:nvPicPr>
          <p:cNvPr id="3074" name="Picture 2" descr="Biologia Evolutiva é tema de curso de inverno no campus Cedeteg | Central  de Notícias">
            <a:extLst>
              <a:ext uri="{FF2B5EF4-FFF2-40B4-BE49-F238E27FC236}">
                <a16:creationId xmlns:a16="http://schemas.microsoft.com/office/drawing/2014/main" id="{5272D8EB-06EA-C273-DA44-90629227643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88981" y="4646277"/>
            <a:ext cx="1752229" cy="175222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80482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Presença">
            <a:extLst>
              <a:ext uri="{FF2B5EF4-FFF2-40B4-BE49-F238E27FC236}">
                <a16:creationId xmlns:a16="http://schemas.microsoft.com/office/drawing/2014/main" id="{C281B547-791C-A7E8-0521-41144232D3B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8726"/>
          <a:stretch/>
        </p:blipFill>
        <p:spPr bwMode="auto">
          <a:xfrm>
            <a:off x="283799" y="87067"/>
            <a:ext cx="11719052" cy="2577755"/>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Fugir dos problemas não irá trazer a solução, afinal, cada ciclo tem que  ser fechado. - O Amor">
            <a:extLst>
              <a:ext uri="{FF2B5EF4-FFF2-40B4-BE49-F238E27FC236}">
                <a16:creationId xmlns:a16="http://schemas.microsoft.com/office/drawing/2014/main" id="{49D89460-7CCC-2FFF-AB24-82F4EDD59B81}"/>
              </a:ext>
            </a:extLst>
          </p:cNvPr>
          <p:cNvPicPr>
            <a:picLocks noChangeAspect="1" noChangeArrowheads="1"/>
          </p:cNvPicPr>
          <p:nvPr/>
        </p:nvPicPr>
        <p:blipFill rotWithShape="1">
          <a:blip r:embed="rId3">
            <a:alphaModFix amt="29000"/>
            <a:extLst>
              <a:ext uri="{28A0092B-C50C-407E-A947-70E740481C1C}">
                <a14:useLocalDpi xmlns:a14="http://schemas.microsoft.com/office/drawing/2010/main" val="0"/>
              </a:ext>
            </a:extLst>
          </a:blip>
          <a:srcRect l="1787" t="2156" r="1787" b="2156"/>
          <a:stretch/>
        </p:blipFill>
        <p:spPr bwMode="auto">
          <a:xfrm>
            <a:off x="0" y="1"/>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a:extLst>
              <a:ext uri="{FF2B5EF4-FFF2-40B4-BE49-F238E27FC236}">
                <a16:creationId xmlns:a16="http://schemas.microsoft.com/office/drawing/2014/main" id="{236B80F9-58D0-6BC5-90F5-AA5B44F5D972}"/>
              </a:ext>
            </a:extLst>
          </p:cNvPr>
          <p:cNvSpPr txBox="1"/>
          <p:nvPr/>
        </p:nvSpPr>
        <p:spPr>
          <a:xfrm>
            <a:off x="5704787" y="6370823"/>
            <a:ext cx="6216445" cy="400110"/>
          </a:xfrm>
          <a:prstGeom prst="rect">
            <a:avLst/>
          </a:prstGeom>
          <a:noFill/>
        </p:spPr>
        <p:txBody>
          <a:bodyPr wrap="none" rtlCol="0">
            <a:spAutoFit/>
          </a:bodyPr>
          <a:lstStyle/>
          <a:p>
            <a:r>
              <a:rPr lang="pt-BR" sz="2000" b="1" dirty="0"/>
              <a:t>Realizada no início, meio ou término de cada aula !!!</a:t>
            </a:r>
          </a:p>
        </p:txBody>
      </p:sp>
    </p:spTree>
    <p:extLst>
      <p:ext uri="{BB962C8B-B14F-4D97-AF65-F5344CB8AC3E}">
        <p14:creationId xmlns:p14="http://schemas.microsoft.com/office/powerpoint/2010/main" val="7286926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69EE726-037D-FE62-069A-19EE58A595D1}"/>
            </a:ext>
          </a:extLst>
        </p:cNvPr>
        <p:cNvGrpSpPr/>
        <p:nvPr/>
      </p:nvGrpSpPr>
      <p:grpSpPr>
        <a:xfrm>
          <a:off x="0" y="0"/>
          <a:ext cx="0" cy="0"/>
          <a:chOff x="0" y="0"/>
          <a:chExt cx="0" cy="0"/>
        </a:xfrm>
      </p:grpSpPr>
      <p:sp useBgFill="1">
        <p:nvSpPr>
          <p:cNvPr id="47117" name="Rectangle 47116">
            <a:extLst>
              <a:ext uri="{FF2B5EF4-FFF2-40B4-BE49-F238E27FC236}">
                <a16:creationId xmlns:a16="http://schemas.microsoft.com/office/drawing/2014/main" id="{E2CFBC99-FB8F-41F7-A81D-A5288D688D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7112" name="Picture 8" descr="Ilustração da Transição da Revolução Agrícola">
            <a:extLst>
              <a:ext uri="{FF2B5EF4-FFF2-40B4-BE49-F238E27FC236}">
                <a16:creationId xmlns:a16="http://schemas.microsoft.com/office/drawing/2014/main" id="{35C7D309-CC6C-C4C7-2731-1612BCDD1B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69"/>
          <a:stretch/>
        </p:blipFill>
        <p:spPr bwMode="auto">
          <a:xfrm>
            <a:off x="20" y="10"/>
            <a:ext cx="12188932" cy="6857990"/>
          </a:xfrm>
          <a:prstGeom prst="rect">
            <a:avLst/>
          </a:prstGeom>
          <a:noFill/>
          <a:extLst>
            <a:ext uri="{909E8E84-426E-40DD-AFC4-6F175D3DCCD1}">
              <a14:hiddenFill xmlns:a14="http://schemas.microsoft.com/office/drawing/2010/main">
                <a:solidFill>
                  <a:srgbClr val="FFFFFF"/>
                </a:solidFill>
              </a14:hiddenFill>
            </a:ext>
          </a:extLst>
        </p:spPr>
      </p:pic>
      <p:sp>
        <p:nvSpPr>
          <p:cNvPr id="47119" name="Freeform: Shape 47118">
            <a:extLst>
              <a:ext uri="{FF2B5EF4-FFF2-40B4-BE49-F238E27FC236}">
                <a16:creationId xmlns:a16="http://schemas.microsoft.com/office/drawing/2014/main" id="{A435A76B-D478-4F38-9D76-040E49ADC6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40138" y="2758601"/>
            <a:ext cx="7832767" cy="4099399"/>
          </a:xfrm>
          <a:custGeom>
            <a:avLst/>
            <a:gdLst>
              <a:gd name="connsiteX0" fmla="*/ 4436398 w 7832767"/>
              <a:gd name="connsiteY0" fmla="*/ 580 h 4099399"/>
              <a:gd name="connsiteX1" fmla="*/ 5062070 w 7832767"/>
              <a:gd name="connsiteY1" fmla="*/ 20166 h 4099399"/>
              <a:gd name="connsiteX2" fmla="*/ 6429770 w 7832767"/>
              <a:gd name="connsiteY2" fmla="*/ 44716 h 4099399"/>
              <a:gd name="connsiteX3" fmla="*/ 7261927 w 7832767"/>
              <a:gd name="connsiteY3" fmla="*/ 147922 h 4099399"/>
              <a:gd name="connsiteX4" fmla="*/ 7370574 w 7832767"/>
              <a:gd name="connsiteY4" fmla="*/ 185497 h 4099399"/>
              <a:gd name="connsiteX5" fmla="*/ 7342690 w 7832767"/>
              <a:gd name="connsiteY5" fmla="*/ 262652 h 4099399"/>
              <a:gd name="connsiteX6" fmla="*/ 7154722 w 7832767"/>
              <a:gd name="connsiteY6" fmla="*/ 283192 h 4099399"/>
              <a:gd name="connsiteX7" fmla="*/ 7257600 w 7832767"/>
              <a:gd name="connsiteY7" fmla="*/ 340809 h 4099399"/>
              <a:gd name="connsiteX8" fmla="*/ 7031654 w 7832767"/>
              <a:gd name="connsiteY8" fmla="*/ 384897 h 4099399"/>
              <a:gd name="connsiteX9" fmla="*/ 7061460 w 7832767"/>
              <a:gd name="connsiteY9" fmla="*/ 415459 h 4099399"/>
              <a:gd name="connsiteX10" fmla="*/ 7091746 w 7832767"/>
              <a:gd name="connsiteY10" fmla="*/ 444516 h 4099399"/>
              <a:gd name="connsiteX11" fmla="*/ 6661966 w 7832767"/>
              <a:gd name="connsiteY11" fmla="*/ 519166 h 4099399"/>
              <a:gd name="connsiteX12" fmla="*/ 7169625 w 7832767"/>
              <a:gd name="connsiteY12" fmla="*/ 655940 h 4099399"/>
              <a:gd name="connsiteX13" fmla="*/ 7077324 w 7832767"/>
              <a:gd name="connsiteY13" fmla="*/ 729587 h 4099399"/>
              <a:gd name="connsiteX14" fmla="*/ 7370574 w 7832767"/>
              <a:gd name="connsiteY14" fmla="*/ 845819 h 4099399"/>
              <a:gd name="connsiteX15" fmla="*/ 7608539 w 7832767"/>
              <a:gd name="connsiteY15" fmla="*/ 990610 h 4099399"/>
              <a:gd name="connsiteX16" fmla="*/ 7742185 w 7832767"/>
              <a:gd name="connsiteY16" fmla="*/ 1180991 h 4099399"/>
              <a:gd name="connsiteX17" fmla="*/ 7789296 w 7832767"/>
              <a:gd name="connsiteY17" fmla="*/ 1266161 h 4099399"/>
              <a:gd name="connsiteX18" fmla="*/ 7831602 w 7832767"/>
              <a:gd name="connsiteY18" fmla="*/ 1355841 h 4099399"/>
              <a:gd name="connsiteX19" fmla="*/ 7758529 w 7832767"/>
              <a:gd name="connsiteY19" fmla="*/ 1445019 h 4099399"/>
              <a:gd name="connsiteX20" fmla="*/ 7710936 w 7832767"/>
              <a:gd name="connsiteY20" fmla="*/ 1553237 h 4099399"/>
              <a:gd name="connsiteX21" fmla="*/ 7754684 w 7832767"/>
              <a:gd name="connsiteY21" fmla="*/ 1616863 h 4099399"/>
              <a:gd name="connsiteX22" fmla="*/ 7755645 w 7832767"/>
              <a:gd name="connsiteY22" fmla="*/ 1759148 h 4099399"/>
              <a:gd name="connsiteX23" fmla="*/ 7725360 w 7832767"/>
              <a:gd name="connsiteY23" fmla="*/ 1826283 h 4099399"/>
              <a:gd name="connsiteX24" fmla="*/ 7633056 w 7832767"/>
              <a:gd name="connsiteY24" fmla="*/ 1972074 h 4099399"/>
              <a:gd name="connsiteX25" fmla="*/ 7554696 w 7832767"/>
              <a:gd name="connsiteY25" fmla="*/ 2004640 h 4099399"/>
              <a:gd name="connsiteX26" fmla="*/ 7562870 w 7832767"/>
              <a:gd name="connsiteY26" fmla="*/ 2592817 h 4099399"/>
              <a:gd name="connsiteX27" fmla="*/ 7620078 w 7832767"/>
              <a:gd name="connsiteY27" fmla="*/ 2877387 h 4099399"/>
              <a:gd name="connsiteX28" fmla="*/ 7579695 w 7832767"/>
              <a:gd name="connsiteY28" fmla="*/ 3198029 h 4099399"/>
              <a:gd name="connsiteX29" fmla="*/ 7713340 w 7832767"/>
              <a:gd name="connsiteY29" fmla="*/ 3435003 h 4099399"/>
              <a:gd name="connsiteX30" fmla="*/ 7658054 w 7832767"/>
              <a:gd name="connsiteY30" fmla="*/ 3526187 h 4099399"/>
              <a:gd name="connsiteX31" fmla="*/ 7813815 w 7832767"/>
              <a:gd name="connsiteY31" fmla="*/ 3628391 h 4099399"/>
              <a:gd name="connsiteX32" fmla="*/ 7669112 w 7832767"/>
              <a:gd name="connsiteY32" fmla="*/ 3773681 h 4099399"/>
              <a:gd name="connsiteX33" fmla="*/ 7429704 w 7832767"/>
              <a:gd name="connsiteY33" fmla="*/ 4001137 h 4099399"/>
              <a:gd name="connsiteX34" fmla="*/ 7417475 w 7832767"/>
              <a:gd name="connsiteY34" fmla="*/ 4099399 h 4099399"/>
              <a:gd name="connsiteX35" fmla="*/ 180606 w 7832767"/>
              <a:gd name="connsiteY35" fmla="*/ 4099399 h 4099399"/>
              <a:gd name="connsiteX36" fmla="*/ 164649 w 7832767"/>
              <a:gd name="connsiteY36" fmla="*/ 4093760 h 4099399"/>
              <a:gd name="connsiteX37" fmla="*/ 160465 w 7832767"/>
              <a:gd name="connsiteY37" fmla="*/ 4076287 h 4099399"/>
              <a:gd name="connsiteX38" fmla="*/ 549383 w 7832767"/>
              <a:gd name="connsiteY38" fmla="*/ 3827790 h 4099399"/>
              <a:gd name="connsiteX39" fmla="*/ 756100 w 7832767"/>
              <a:gd name="connsiteY39" fmla="*/ 3722078 h 4099399"/>
              <a:gd name="connsiteX40" fmla="*/ 415738 w 7832767"/>
              <a:gd name="connsiteY40" fmla="*/ 3746126 h 4099399"/>
              <a:gd name="connsiteX41" fmla="*/ 671971 w 7832767"/>
              <a:gd name="connsiteY41" fmla="*/ 3563762 h 4099399"/>
              <a:gd name="connsiteX42" fmla="*/ 619570 w 7832767"/>
              <a:gd name="connsiteY42" fmla="*/ 3530194 h 4099399"/>
              <a:gd name="connsiteX43" fmla="*/ 523422 w 7832767"/>
              <a:gd name="connsiteY43" fmla="*/ 3507649 h 4099399"/>
              <a:gd name="connsiteX44" fmla="*/ 957048 w 7832767"/>
              <a:gd name="connsiteY44" fmla="*/ 3392918 h 4099399"/>
              <a:gd name="connsiteX45" fmla="*/ 835904 w 7832767"/>
              <a:gd name="connsiteY45" fmla="*/ 3231596 h 4099399"/>
              <a:gd name="connsiteX46" fmla="*/ 930608 w 7832767"/>
              <a:gd name="connsiteY46" fmla="*/ 3195022 h 4099399"/>
              <a:gd name="connsiteX47" fmla="*/ 817153 w 7832767"/>
              <a:gd name="connsiteY47" fmla="*/ 3190514 h 4099399"/>
              <a:gd name="connsiteX48" fmla="*/ 727736 w 7832767"/>
              <a:gd name="connsiteY48" fmla="*/ 3191015 h 4099399"/>
              <a:gd name="connsiteX49" fmla="*/ 567170 w 7832767"/>
              <a:gd name="connsiteY49" fmla="*/ 3150434 h 4099399"/>
              <a:gd name="connsiteX50" fmla="*/ 2784 w 7832767"/>
              <a:gd name="connsiteY50" fmla="*/ 3218569 h 4099399"/>
              <a:gd name="connsiteX51" fmla="*/ 122006 w 7832767"/>
              <a:gd name="connsiteY51" fmla="*/ 3122877 h 4099399"/>
              <a:gd name="connsiteX52" fmla="*/ 264786 w 7832767"/>
              <a:gd name="connsiteY52" fmla="*/ 3068269 h 4099399"/>
              <a:gd name="connsiteX53" fmla="*/ 72009 w 7832767"/>
              <a:gd name="connsiteY53" fmla="*/ 3039210 h 4099399"/>
              <a:gd name="connsiteX54" fmla="*/ 459485 w 7832767"/>
              <a:gd name="connsiteY54" fmla="*/ 2948028 h 4099399"/>
              <a:gd name="connsiteX55" fmla="*/ 365260 w 7832767"/>
              <a:gd name="connsiteY55" fmla="*/ 2866364 h 4099399"/>
              <a:gd name="connsiteX56" fmla="*/ 607071 w 7832767"/>
              <a:gd name="connsiteY56" fmla="*/ 2498127 h 4099399"/>
              <a:gd name="connsiteX57" fmla="*/ 1090213 w 7832767"/>
              <a:gd name="connsiteY57" fmla="*/ 2289209 h 4099399"/>
              <a:gd name="connsiteX58" fmla="*/ 1337313 w 7832767"/>
              <a:gd name="connsiteY58" fmla="*/ 2272676 h 4099399"/>
              <a:gd name="connsiteX59" fmla="*/ 1268086 w 7832767"/>
              <a:gd name="connsiteY59" fmla="*/ 2205541 h 4099399"/>
              <a:gd name="connsiteX60" fmla="*/ 1449324 w 7832767"/>
              <a:gd name="connsiteY60" fmla="*/ 1827285 h 4099399"/>
              <a:gd name="connsiteX61" fmla="*/ 1255107 w 7832767"/>
              <a:gd name="connsiteY61" fmla="*/ 1849829 h 4099399"/>
              <a:gd name="connsiteX62" fmla="*/ 259497 w 7832767"/>
              <a:gd name="connsiteY62" fmla="*/ 1865862 h 4099399"/>
              <a:gd name="connsiteX63" fmla="*/ 160947 w 7832767"/>
              <a:gd name="connsiteY63" fmla="*/ 1851332 h 4099399"/>
              <a:gd name="connsiteX64" fmla="*/ 845998 w 7832767"/>
              <a:gd name="connsiteY64" fmla="*/ 1661453 h 4099399"/>
              <a:gd name="connsiteX65" fmla="*/ 575343 w 7832767"/>
              <a:gd name="connsiteY65" fmla="*/ 1610350 h 4099399"/>
              <a:gd name="connsiteX66" fmla="*/ 512846 w 7832767"/>
              <a:gd name="connsiteY66" fmla="*/ 1589809 h 4099399"/>
              <a:gd name="connsiteX67" fmla="*/ 570054 w 7832767"/>
              <a:gd name="connsiteY67" fmla="*/ 1536702 h 4099399"/>
              <a:gd name="connsiteX68" fmla="*/ 714276 w 7832767"/>
              <a:gd name="connsiteY68" fmla="*/ 1483095 h 4099399"/>
              <a:gd name="connsiteX69" fmla="*/ 321033 w 7832767"/>
              <a:gd name="connsiteY69" fmla="*/ 1560250 h 4099399"/>
              <a:gd name="connsiteX70" fmla="*/ 348915 w 7832767"/>
              <a:gd name="connsiteY70" fmla="*/ 1478587 h 4099399"/>
              <a:gd name="connsiteX71" fmla="*/ 309975 w 7832767"/>
              <a:gd name="connsiteY71" fmla="*/ 1404938 h 4099399"/>
              <a:gd name="connsiteX72" fmla="*/ 531595 w 7832767"/>
              <a:gd name="connsiteY72" fmla="*/ 1310249 h 4099399"/>
              <a:gd name="connsiteX73" fmla="*/ 840230 w 7832767"/>
              <a:gd name="connsiteY73" fmla="*/ 1125380 h 4099399"/>
              <a:gd name="connsiteX74" fmla="*/ 1149825 w 7832767"/>
              <a:gd name="connsiteY74" fmla="*/ 1007142 h 4099399"/>
              <a:gd name="connsiteX75" fmla="*/ 1405096 w 7832767"/>
              <a:gd name="connsiteY75" fmla="*/ 901932 h 4099399"/>
              <a:gd name="connsiteX76" fmla="*/ 1167613 w 7832767"/>
              <a:gd name="connsiteY76" fmla="*/ 918465 h 4099399"/>
              <a:gd name="connsiteX77" fmla="*/ 1563740 w 7832767"/>
              <a:gd name="connsiteY77" fmla="*/ 752632 h 4099399"/>
              <a:gd name="connsiteX78" fmla="*/ 1623833 w 7832767"/>
              <a:gd name="connsiteY78" fmla="*/ 742112 h 4099399"/>
              <a:gd name="connsiteX79" fmla="*/ 2259848 w 7832767"/>
              <a:gd name="connsiteY79" fmla="*/ 624877 h 4099399"/>
              <a:gd name="connsiteX80" fmla="*/ 2382917 w 7832767"/>
              <a:gd name="connsiteY80" fmla="*/ 566761 h 4099399"/>
              <a:gd name="connsiteX81" fmla="*/ 2241099 w 7832767"/>
              <a:gd name="connsiteY81" fmla="*/ 554235 h 4099399"/>
              <a:gd name="connsiteX82" fmla="*/ 1768535 w 7832767"/>
              <a:gd name="connsiteY82" fmla="*/ 588806 h 4099399"/>
              <a:gd name="connsiteX83" fmla="*/ 2089668 w 7832767"/>
              <a:gd name="connsiteY83" fmla="*/ 516159 h 4099399"/>
              <a:gd name="connsiteX84" fmla="*/ 1739690 w 7832767"/>
              <a:gd name="connsiteY84" fmla="*/ 493614 h 4099399"/>
              <a:gd name="connsiteX85" fmla="*/ 1657003 w 7832767"/>
              <a:gd name="connsiteY85" fmla="*/ 436500 h 4099399"/>
              <a:gd name="connsiteX86" fmla="*/ 1716134 w 7832767"/>
              <a:gd name="connsiteY86" fmla="*/ 380889 h 4099399"/>
              <a:gd name="connsiteX87" fmla="*/ 1931986 w 7832767"/>
              <a:gd name="connsiteY87" fmla="*/ 319766 h 4099399"/>
              <a:gd name="connsiteX88" fmla="*/ 2152163 w 7832767"/>
              <a:gd name="connsiteY88" fmla="*/ 230087 h 4099399"/>
              <a:gd name="connsiteX89" fmla="*/ 2858367 w 7832767"/>
              <a:gd name="connsiteY89" fmla="*/ 102831 h 4099399"/>
              <a:gd name="connsiteX90" fmla="*/ 3327568 w 7832767"/>
              <a:gd name="connsiteY90" fmla="*/ 61248 h 4099399"/>
              <a:gd name="connsiteX91" fmla="*/ 4227028 w 7832767"/>
              <a:gd name="connsiteY91" fmla="*/ 1129 h 4099399"/>
              <a:gd name="connsiteX92" fmla="*/ 4436398 w 7832767"/>
              <a:gd name="connsiteY92" fmla="*/ 580 h 4099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832767" h="4099399">
                <a:moveTo>
                  <a:pt x="4436398" y="580"/>
                </a:moveTo>
                <a:cubicBezTo>
                  <a:pt x="4645360" y="3164"/>
                  <a:pt x="4853309" y="13778"/>
                  <a:pt x="5062070" y="20166"/>
                </a:cubicBezTo>
                <a:cubicBezTo>
                  <a:pt x="5516848" y="34696"/>
                  <a:pt x="5974030" y="34194"/>
                  <a:pt x="6429770" y="44716"/>
                </a:cubicBezTo>
                <a:cubicBezTo>
                  <a:pt x="6713886" y="51228"/>
                  <a:pt x="6994637" y="74776"/>
                  <a:pt x="7261927" y="147922"/>
                </a:cubicBezTo>
                <a:cubicBezTo>
                  <a:pt x="7299424" y="158443"/>
                  <a:pt x="7341729" y="160448"/>
                  <a:pt x="7370574" y="185497"/>
                </a:cubicBezTo>
                <a:cubicBezTo>
                  <a:pt x="7402784" y="213553"/>
                  <a:pt x="7389804" y="254635"/>
                  <a:pt x="7342690" y="262652"/>
                </a:cubicBezTo>
                <a:cubicBezTo>
                  <a:pt x="7282599" y="273173"/>
                  <a:pt x="7221066" y="276179"/>
                  <a:pt x="7154722" y="283192"/>
                </a:cubicBezTo>
                <a:cubicBezTo>
                  <a:pt x="7180202" y="321770"/>
                  <a:pt x="7241736" y="292713"/>
                  <a:pt x="7257600" y="340809"/>
                </a:cubicBezTo>
                <a:cubicBezTo>
                  <a:pt x="7186452" y="373874"/>
                  <a:pt x="7100400" y="352331"/>
                  <a:pt x="7031654" y="384897"/>
                </a:cubicBezTo>
                <a:cubicBezTo>
                  <a:pt x="7033577" y="407441"/>
                  <a:pt x="7048960" y="409446"/>
                  <a:pt x="7061460" y="415459"/>
                </a:cubicBezTo>
                <a:cubicBezTo>
                  <a:pt x="7073960" y="420968"/>
                  <a:pt x="7105206" y="412953"/>
                  <a:pt x="7091746" y="444516"/>
                </a:cubicBezTo>
                <a:cubicBezTo>
                  <a:pt x="6948967" y="463553"/>
                  <a:pt x="6812438" y="528183"/>
                  <a:pt x="6661966" y="519166"/>
                </a:cubicBezTo>
                <a:cubicBezTo>
                  <a:pt x="6848013" y="536700"/>
                  <a:pt x="7005214" y="608344"/>
                  <a:pt x="7169625" y="655940"/>
                </a:cubicBezTo>
                <a:cubicBezTo>
                  <a:pt x="7162896" y="712052"/>
                  <a:pt x="7096554" y="689507"/>
                  <a:pt x="7077324" y="729587"/>
                </a:cubicBezTo>
                <a:cubicBezTo>
                  <a:pt x="7182606" y="757642"/>
                  <a:pt x="7283560" y="790709"/>
                  <a:pt x="7370574" y="845819"/>
                </a:cubicBezTo>
                <a:cubicBezTo>
                  <a:pt x="7448935" y="895418"/>
                  <a:pt x="7523448" y="950028"/>
                  <a:pt x="7608539" y="990610"/>
                </a:cubicBezTo>
                <a:cubicBezTo>
                  <a:pt x="7697957" y="1033195"/>
                  <a:pt x="7752280" y="1087804"/>
                  <a:pt x="7742185" y="1180991"/>
                </a:cubicBezTo>
                <a:cubicBezTo>
                  <a:pt x="7737858" y="1219067"/>
                  <a:pt x="7749396" y="1251131"/>
                  <a:pt x="7789296" y="1266161"/>
                </a:cubicBezTo>
                <a:cubicBezTo>
                  <a:pt x="7838813" y="1284698"/>
                  <a:pt x="7833526" y="1312754"/>
                  <a:pt x="7831602" y="1355841"/>
                </a:cubicBezTo>
                <a:cubicBezTo>
                  <a:pt x="7828717" y="1407443"/>
                  <a:pt x="7803238" y="1427485"/>
                  <a:pt x="7758529" y="1445019"/>
                </a:cubicBezTo>
                <a:cubicBezTo>
                  <a:pt x="7694591" y="1469568"/>
                  <a:pt x="7694110" y="1507644"/>
                  <a:pt x="7710936" y="1553237"/>
                </a:cubicBezTo>
                <a:cubicBezTo>
                  <a:pt x="7720072" y="1578286"/>
                  <a:pt x="7734012" y="1598327"/>
                  <a:pt x="7754684" y="1616863"/>
                </a:cubicBezTo>
                <a:cubicBezTo>
                  <a:pt x="7826314" y="1681493"/>
                  <a:pt x="7825833" y="1682494"/>
                  <a:pt x="7755645" y="1759148"/>
                </a:cubicBezTo>
                <a:cubicBezTo>
                  <a:pt x="7736896" y="1779688"/>
                  <a:pt x="7716704" y="1793216"/>
                  <a:pt x="7725360" y="1826283"/>
                </a:cubicBezTo>
                <a:cubicBezTo>
                  <a:pt x="7754684" y="1936002"/>
                  <a:pt x="7750838" y="1936002"/>
                  <a:pt x="7633056" y="1972074"/>
                </a:cubicBezTo>
                <a:cubicBezTo>
                  <a:pt x="7606135" y="1980591"/>
                  <a:pt x="7570080" y="1973076"/>
                  <a:pt x="7554696" y="2004640"/>
                </a:cubicBezTo>
                <a:cubicBezTo>
                  <a:pt x="7564311" y="2027686"/>
                  <a:pt x="7541716" y="2583799"/>
                  <a:pt x="7562870" y="2592817"/>
                </a:cubicBezTo>
                <a:cubicBezTo>
                  <a:pt x="7728244" y="2663458"/>
                  <a:pt x="7748914" y="2746625"/>
                  <a:pt x="7620078" y="2877387"/>
                </a:cubicBezTo>
                <a:cubicBezTo>
                  <a:pt x="7533544" y="2965063"/>
                  <a:pt x="7543639" y="3108349"/>
                  <a:pt x="7579695" y="3198029"/>
                </a:cubicBezTo>
                <a:cubicBezTo>
                  <a:pt x="7715743" y="3237608"/>
                  <a:pt x="7685939" y="3342818"/>
                  <a:pt x="7713340" y="3435003"/>
                </a:cubicBezTo>
                <a:cubicBezTo>
                  <a:pt x="7733531" y="3504142"/>
                  <a:pt x="7654210" y="3494623"/>
                  <a:pt x="7658054" y="3526187"/>
                </a:cubicBezTo>
                <a:cubicBezTo>
                  <a:pt x="7708052" y="3564262"/>
                  <a:pt x="7774874" y="3576287"/>
                  <a:pt x="7813815" y="3628391"/>
                </a:cubicBezTo>
                <a:cubicBezTo>
                  <a:pt x="7743627" y="3666467"/>
                  <a:pt x="7708052" y="3720074"/>
                  <a:pt x="7669112" y="3773681"/>
                </a:cubicBezTo>
                <a:cubicBezTo>
                  <a:pt x="7606135" y="3860855"/>
                  <a:pt x="7520564" y="3934503"/>
                  <a:pt x="7429704" y="4001137"/>
                </a:cubicBezTo>
                <a:lnTo>
                  <a:pt x="7417475" y="4099399"/>
                </a:lnTo>
                <a:lnTo>
                  <a:pt x="180606" y="4099399"/>
                </a:lnTo>
                <a:lnTo>
                  <a:pt x="164649" y="4093760"/>
                </a:lnTo>
                <a:cubicBezTo>
                  <a:pt x="148507" y="4086464"/>
                  <a:pt x="145082" y="4080295"/>
                  <a:pt x="160465" y="4076287"/>
                </a:cubicBezTo>
                <a:cubicBezTo>
                  <a:pt x="230173" y="4057751"/>
                  <a:pt x="478714" y="3837810"/>
                  <a:pt x="549383" y="3827790"/>
                </a:cubicBezTo>
                <a:cubicBezTo>
                  <a:pt x="631589" y="3816267"/>
                  <a:pt x="647934" y="3800736"/>
                  <a:pt x="756100" y="3722078"/>
                </a:cubicBezTo>
                <a:cubicBezTo>
                  <a:pt x="827251" y="3670474"/>
                  <a:pt x="531115" y="3782698"/>
                  <a:pt x="415738" y="3746126"/>
                </a:cubicBezTo>
                <a:cubicBezTo>
                  <a:pt x="373433" y="3732598"/>
                  <a:pt x="671971" y="3589813"/>
                  <a:pt x="671971" y="3563762"/>
                </a:cubicBezTo>
                <a:cubicBezTo>
                  <a:pt x="671971" y="3536206"/>
                  <a:pt x="645049" y="3530194"/>
                  <a:pt x="619570" y="3530194"/>
                </a:cubicBezTo>
                <a:cubicBezTo>
                  <a:pt x="562844" y="3530194"/>
                  <a:pt x="580151" y="3506145"/>
                  <a:pt x="523422" y="3507649"/>
                </a:cubicBezTo>
                <a:cubicBezTo>
                  <a:pt x="689758" y="3438010"/>
                  <a:pt x="792637" y="3456547"/>
                  <a:pt x="957048" y="3392918"/>
                </a:cubicBezTo>
                <a:cubicBezTo>
                  <a:pt x="1037333" y="3361856"/>
                  <a:pt x="753217" y="3258649"/>
                  <a:pt x="835904" y="3231596"/>
                </a:cubicBezTo>
                <a:cubicBezTo>
                  <a:pt x="867151" y="3221074"/>
                  <a:pt x="908974" y="3232097"/>
                  <a:pt x="930608" y="3195022"/>
                </a:cubicBezTo>
                <a:cubicBezTo>
                  <a:pt x="896476" y="3165464"/>
                  <a:pt x="851286" y="3178490"/>
                  <a:pt x="817153" y="3190514"/>
                </a:cubicBezTo>
                <a:cubicBezTo>
                  <a:pt x="730141" y="3221576"/>
                  <a:pt x="736391" y="3214062"/>
                  <a:pt x="727736" y="3191015"/>
                </a:cubicBezTo>
                <a:cubicBezTo>
                  <a:pt x="699374" y="3112357"/>
                  <a:pt x="629186" y="3137408"/>
                  <a:pt x="567170" y="3150434"/>
                </a:cubicBezTo>
                <a:cubicBezTo>
                  <a:pt x="379682" y="3189512"/>
                  <a:pt x="189791" y="3178490"/>
                  <a:pt x="2784" y="3218569"/>
                </a:cubicBezTo>
                <a:cubicBezTo>
                  <a:pt x="-17406" y="3223079"/>
                  <a:pt x="77299" y="3133400"/>
                  <a:pt x="122006" y="3122877"/>
                </a:cubicBezTo>
                <a:cubicBezTo>
                  <a:pt x="170561" y="3111856"/>
                  <a:pt x="230173" y="3119872"/>
                  <a:pt x="264786" y="3068269"/>
                </a:cubicBezTo>
                <a:cubicBezTo>
                  <a:pt x="203252" y="3055243"/>
                  <a:pt x="133065" y="3080292"/>
                  <a:pt x="72009" y="3039210"/>
                </a:cubicBezTo>
                <a:cubicBezTo>
                  <a:pt x="207578" y="2982597"/>
                  <a:pt x="342665" y="2984601"/>
                  <a:pt x="459485" y="2948028"/>
                </a:cubicBezTo>
                <a:cubicBezTo>
                  <a:pt x="470061" y="2880393"/>
                  <a:pt x="393143" y="2904941"/>
                  <a:pt x="365260" y="2866364"/>
                </a:cubicBezTo>
                <a:cubicBezTo>
                  <a:pt x="1245010" y="2800232"/>
                  <a:pt x="753697" y="2604840"/>
                  <a:pt x="607071" y="2498127"/>
                </a:cubicBezTo>
                <a:cubicBezTo>
                  <a:pt x="558036" y="2462556"/>
                  <a:pt x="1073387" y="2293717"/>
                  <a:pt x="1090213" y="2289209"/>
                </a:cubicBezTo>
                <a:cubicBezTo>
                  <a:pt x="1132999" y="2278688"/>
                  <a:pt x="1302700" y="2286203"/>
                  <a:pt x="1337313" y="2272676"/>
                </a:cubicBezTo>
                <a:cubicBezTo>
                  <a:pt x="1381541" y="2255643"/>
                  <a:pt x="1235395" y="2226083"/>
                  <a:pt x="1268086" y="2205541"/>
                </a:cubicBezTo>
                <a:cubicBezTo>
                  <a:pt x="1497398" y="2060752"/>
                  <a:pt x="1513743" y="1842815"/>
                  <a:pt x="1449324" y="1827285"/>
                </a:cubicBezTo>
                <a:cubicBezTo>
                  <a:pt x="1382502" y="1811252"/>
                  <a:pt x="1317121" y="1823778"/>
                  <a:pt x="1255107" y="1849829"/>
                </a:cubicBezTo>
                <a:cubicBezTo>
                  <a:pt x="1154152" y="1892415"/>
                  <a:pt x="455158" y="1831793"/>
                  <a:pt x="259497" y="1865862"/>
                </a:cubicBezTo>
                <a:cubicBezTo>
                  <a:pt x="229691" y="1870872"/>
                  <a:pt x="189311" y="1893417"/>
                  <a:pt x="160947" y="1851332"/>
                </a:cubicBezTo>
                <a:cubicBezTo>
                  <a:pt x="362377" y="1715060"/>
                  <a:pt x="621013" y="1754138"/>
                  <a:pt x="845998" y="1661453"/>
                </a:cubicBezTo>
                <a:cubicBezTo>
                  <a:pt x="757542" y="1597824"/>
                  <a:pt x="667645" y="1600832"/>
                  <a:pt x="575343" y="1610350"/>
                </a:cubicBezTo>
                <a:cubicBezTo>
                  <a:pt x="551306" y="1612855"/>
                  <a:pt x="518615" y="1616362"/>
                  <a:pt x="512846" y="1589809"/>
                </a:cubicBezTo>
                <a:cubicBezTo>
                  <a:pt x="505636" y="1556242"/>
                  <a:pt x="544576" y="1550229"/>
                  <a:pt x="570054" y="1536702"/>
                </a:cubicBezTo>
                <a:cubicBezTo>
                  <a:pt x="608994" y="1515660"/>
                  <a:pt x="666682" y="1540710"/>
                  <a:pt x="714276" y="1483095"/>
                </a:cubicBezTo>
                <a:cubicBezTo>
                  <a:pt x="570054" y="1496622"/>
                  <a:pt x="448428" y="1520170"/>
                  <a:pt x="321033" y="1560250"/>
                </a:cubicBezTo>
                <a:cubicBezTo>
                  <a:pt x="332089" y="1524679"/>
                  <a:pt x="370548" y="1508145"/>
                  <a:pt x="348915" y="1478587"/>
                </a:cubicBezTo>
                <a:cubicBezTo>
                  <a:pt x="332571" y="1456542"/>
                  <a:pt x="285939" y="1446021"/>
                  <a:pt x="309975" y="1404938"/>
                </a:cubicBezTo>
                <a:cubicBezTo>
                  <a:pt x="377759" y="1361351"/>
                  <a:pt x="473907" y="1372876"/>
                  <a:pt x="531595" y="1310249"/>
                </a:cubicBezTo>
                <a:cubicBezTo>
                  <a:pt x="613321" y="1221071"/>
                  <a:pt x="740236" y="1190509"/>
                  <a:pt x="840230" y="1125380"/>
                </a:cubicBezTo>
                <a:cubicBezTo>
                  <a:pt x="873400" y="1104337"/>
                  <a:pt x="1091175" y="1030690"/>
                  <a:pt x="1149825" y="1007142"/>
                </a:cubicBezTo>
                <a:cubicBezTo>
                  <a:pt x="1231551" y="974076"/>
                  <a:pt x="1324813" y="962553"/>
                  <a:pt x="1405096" y="901932"/>
                </a:cubicBezTo>
                <a:cubicBezTo>
                  <a:pt x="1326255" y="889406"/>
                  <a:pt x="1262318" y="946021"/>
                  <a:pt x="1167613" y="918465"/>
                </a:cubicBezTo>
                <a:cubicBezTo>
                  <a:pt x="1317602" y="859848"/>
                  <a:pt x="1455092" y="833294"/>
                  <a:pt x="1563740" y="752632"/>
                </a:cubicBezTo>
                <a:cubicBezTo>
                  <a:pt x="1577201" y="742613"/>
                  <a:pt x="1603642" y="745619"/>
                  <a:pt x="1623833" y="742112"/>
                </a:cubicBezTo>
                <a:cubicBezTo>
                  <a:pt x="1836317" y="706540"/>
                  <a:pt x="2049765" y="676480"/>
                  <a:pt x="2259848" y="624877"/>
                </a:cubicBezTo>
                <a:cubicBezTo>
                  <a:pt x="2307442" y="612853"/>
                  <a:pt x="2391570" y="609847"/>
                  <a:pt x="2382917" y="566761"/>
                </a:cubicBezTo>
                <a:cubicBezTo>
                  <a:pt x="2369937" y="502131"/>
                  <a:pt x="2291577" y="548223"/>
                  <a:pt x="2241099" y="554235"/>
                </a:cubicBezTo>
                <a:cubicBezTo>
                  <a:pt x="2084379" y="573775"/>
                  <a:pt x="1927659" y="607843"/>
                  <a:pt x="1768535" y="588806"/>
                </a:cubicBezTo>
                <a:cubicBezTo>
                  <a:pt x="1875738" y="564757"/>
                  <a:pt x="1982463" y="540207"/>
                  <a:pt x="2089668" y="516159"/>
                </a:cubicBezTo>
                <a:cubicBezTo>
                  <a:pt x="1966597" y="524676"/>
                  <a:pt x="1859394" y="468563"/>
                  <a:pt x="1739690" y="493614"/>
                </a:cubicBezTo>
                <a:cubicBezTo>
                  <a:pt x="1701230" y="501630"/>
                  <a:pt x="1660850" y="476079"/>
                  <a:pt x="1657003" y="436500"/>
                </a:cubicBezTo>
                <a:cubicBezTo>
                  <a:pt x="1652677" y="404937"/>
                  <a:pt x="1688732" y="390909"/>
                  <a:pt x="1716134" y="380889"/>
                </a:cubicBezTo>
                <a:cubicBezTo>
                  <a:pt x="1786322" y="355337"/>
                  <a:pt x="1842086" y="279687"/>
                  <a:pt x="1931986" y="319766"/>
                </a:cubicBezTo>
                <a:cubicBezTo>
                  <a:pt x="1988712" y="256640"/>
                  <a:pt x="2079091" y="246619"/>
                  <a:pt x="2152163" y="230087"/>
                </a:cubicBezTo>
                <a:cubicBezTo>
                  <a:pt x="2385321" y="177982"/>
                  <a:pt x="2621844" y="137401"/>
                  <a:pt x="2858367" y="102831"/>
                </a:cubicBezTo>
                <a:cubicBezTo>
                  <a:pt x="3013645" y="80286"/>
                  <a:pt x="3173731" y="89806"/>
                  <a:pt x="3327568" y="61248"/>
                </a:cubicBezTo>
                <a:cubicBezTo>
                  <a:pt x="3628510" y="5637"/>
                  <a:pt x="3927528" y="7141"/>
                  <a:pt x="4227028" y="1129"/>
                </a:cubicBezTo>
                <a:cubicBezTo>
                  <a:pt x="4296975" y="-249"/>
                  <a:pt x="4366742" y="-281"/>
                  <a:pt x="4436398" y="580"/>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CaixaDeTexto 8">
            <a:extLst>
              <a:ext uri="{FF2B5EF4-FFF2-40B4-BE49-F238E27FC236}">
                <a16:creationId xmlns:a16="http://schemas.microsoft.com/office/drawing/2014/main" id="{D4F91DC9-7224-1245-A537-980E34E46184}"/>
              </a:ext>
            </a:extLst>
          </p:cNvPr>
          <p:cNvSpPr txBox="1"/>
          <p:nvPr/>
        </p:nvSpPr>
        <p:spPr>
          <a:xfrm>
            <a:off x="6096000" y="3657600"/>
            <a:ext cx="5257799" cy="1878144"/>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400" b="1">
                <a:latin typeface="+mj-lt"/>
                <a:ea typeface="+mj-ea"/>
                <a:cs typeface="+mj-cs"/>
              </a:rPr>
              <a:t>Apenas uma pergunta...</a:t>
            </a:r>
          </a:p>
        </p:txBody>
      </p:sp>
      <p:sp>
        <p:nvSpPr>
          <p:cNvPr id="10" name="CaixaDeTexto 9">
            <a:extLst>
              <a:ext uri="{FF2B5EF4-FFF2-40B4-BE49-F238E27FC236}">
                <a16:creationId xmlns:a16="http://schemas.microsoft.com/office/drawing/2014/main" id="{1146CC19-4544-A955-F014-2C8E91C801B1}"/>
              </a:ext>
            </a:extLst>
          </p:cNvPr>
          <p:cNvSpPr txBox="1"/>
          <p:nvPr/>
        </p:nvSpPr>
        <p:spPr>
          <a:xfrm>
            <a:off x="6095236" y="5592499"/>
            <a:ext cx="5249011" cy="646785"/>
          </a:xfrm>
          <a:prstGeom prst="rect">
            <a:avLst/>
          </a:prstGeom>
        </p:spPr>
        <p:txBody>
          <a:bodyPr vert="horz" lIns="91440" tIns="45720" rIns="91440" bIns="45720" rtlCol="0">
            <a:normAutofit/>
          </a:bodyPr>
          <a:lstStyle/>
          <a:p>
            <a:pPr>
              <a:lnSpc>
                <a:spcPct val="90000"/>
              </a:lnSpc>
              <a:spcBef>
                <a:spcPts val="1000"/>
              </a:spcBef>
            </a:pPr>
            <a:r>
              <a:rPr lang="en-US" sz="2000" b="1" dirty="0"/>
              <a:t>... </a:t>
            </a:r>
            <a:r>
              <a:rPr lang="en-US" sz="2000" b="1"/>
              <a:t>faz</a:t>
            </a:r>
            <a:r>
              <a:rPr lang="en-US" sz="2000" b="1" dirty="0"/>
              <a:t> tempo que </a:t>
            </a:r>
            <a:r>
              <a:rPr lang="en-US" sz="2000" b="1"/>
              <a:t>passamos</a:t>
            </a:r>
            <a:r>
              <a:rPr lang="en-US" sz="2000" b="1" dirty="0"/>
              <a:t> pela </a:t>
            </a:r>
            <a:r>
              <a:rPr lang="en-US" sz="2000" b="1"/>
              <a:t>revolução</a:t>
            </a:r>
            <a:r>
              <a:rPr lang="en-US" sz="2000" b="1" dirty="0"/>
              <a:t> </a:t>
            </a:r>
            <a:r>
              <a:rPr lang="en-US" sz="2000" b="1"/>
              <a:t>agrícola</a:t>
            </a:r>
            <a:r>
              <a:rPr lang="en-US" sz="2000" b="1" dirty="0"/>
              <a:t>?</a:t>
            </a:r>
          </a:p>
        </p:txBody>
      </p:sp>
    </p:spTree>
    <p:extLst>
      <p:ext uri="{BB962C8B-B14F-4D97-AF65-F5344CB8AC3E}">
        <p14:creationId xmlns:p14="http://schemas.microsoft.com/office/powerpoint/2010/main" val="2996462576"/>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23</TotalTime>
  <Words>2038</Words>
  <Application>Microsoft Macintosh PowerPoint</Application>
  <PresentationFormat>Widescreen</PresentationFormat>
  <Paragraphs>244</Paragraphs>
  <Slides>46</Slides>
  <Notes>0</Notes>
  <HiddenSlides>0</HiddenSlides>
  <MMClips>0</MMClips>
  <ScaleCrop>false</ScaleCrop>
  <HeadingPairs>
    <vt:vector size="6" baseType="variant">
      <vt:variant>
        <vt:lpstr>Fontes usadas</vt:lpstr>
      </vt:variant>
      <vt:variant>
        <vt:i4>7</vt:i4>
      </vt:variant>
      <vt:variant>
        <vt:lpstr>Tema</vt:lpstr>
      </vt:variant>
      <vt:variant>
        <vt:i4>1</vt:i4>
      </vt:variant>
      <vt:variant>
        <vt:lpstr>Títulos de slides</vt:lpstr>
      </vt:variant>
      <vt:variant>
        <vt:i4>46</vt:i4>
      </vt:variant>
    </vt:vector>
  </HeadingPairs>
  <TitlesOfParts>
    <vt:vector size="54" baseType="lpstr">
      <vt:lpstr>Adelle Sans Devanagari</vt:lpstr>
      <vt:lpstr>Aptos</vt:lpstr>
      <vt:lpstr>Aptos Display</vt:lpstr>
      <vt:lpstr>Arial</vt:lpstr>
      <vt:lpstr>Calibri</vt:lpstr>
      <vt:lpstr>Chalkduster</vt:lpstr>
      <vt:lpstr>Times New Roman</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Mauricio Lamano Ferreira</dc:creator>
  <cp:lastModifiedBy>Mauricio Lamano Ferreira</cp:lastModifiedBy>
  <cp:revision>1</cp:revision>
  <dcterms:created xsi:type="dcterms:W3CDTF">2025-03-11T10:29:44Z</dcterms:created>
  <dcterms:modified xsi:type="dcterms:W3CDTF">2025-03-11T10:53:16Z</dcterms:modified>
</cp:coreProperties>
</file>