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306" r:id="rId2"/>
    <p:sldId id="314" r:id="rId3"/>
    <p:sldId id="258" r:id="rId4"/>
    <p:sldId id="259" r:id="rId5"/>
    <p:sldId id="311" r:id="rId6"/>
    <p:sldId id="308" r:id="rId7"/>
    <p:sldId id="322" r:id="rId8"/>
    <p:sldId id="260" r:id="rId9"/>
    <p:sldId id="307" r:id="rId10"/>
    <p:sldId id="310" r:id="rId11"/>
    <p:sldId id="269" r:id="rId12"/>
    <p:sldId id="261" r:id="rId13"/>
    <p:sldId id="265" r:id="rId14"/>
    <p:sldId id="315" r:id="rId15"/>
    <p:sldId id="267" r:id="rId16"/>
    <p:sldId id="316" r:id="rId17"/>
    <p:sldId id="317" r:id="rId18"/>
    <p:sldId id="309" r:id="rId19"/>
    <p:sldId id="275" r:id="rId20"/>
    <p:sldId id="276" r:id="rId21"/>
    <p:sldId id="321" r:id="rId22"/>
    <p:sldId id="279" r:id="rId23"/>
    <p:sldId id="264" r:id="rId24"/>
    <p:sldId id="319" r:id="rId25"/>
    <p:sldId id="320" r:id="rId26"/>
    <p:sldId id="280" r:id="rId27"/>
    <p:sldId id="273" r:id="rId28"/>
    <p:sldId id="318" r:id="rId29"/>
    <p:sldId id="282" r:id="rId30"/>
    <p:sldId id="284" r:id="rId31"/>
    <p:sldId id="285" r:id="rId32"/>
    <p:sldId id="286" r:id="rId33"/>
  </p:sldIdLst>
  <p:sldSz cx="9144000" cy="5143500" type="screen16x9"/>
  <p:notesSz cx="6858000" cy="9144000"/>
  <p:embeddedFontLst>
    <p:embeddedFont>
      <p:font typeface="Zilla Slab SemiBold" panose="020B0604020202020204" charset="0"/>
      <p:bold r:id="rId36"/>
    </p:embeddedFont>
    <p:embeddedFont>
      <p:font typeface="Fira Sans Condensed Medium" panose="020B0604020202020204" charset="0"/>
      <p:regular r:id="rId37"/>
      <p:bold r:id="rId38"/>
      <p:italic r:id="rId39"/>
      <p:boldItalic r:id="rId40"/>
    </p:embeddedFont>
    <p:embeddedFont>
      <p:font typeface="Archivo Narrow" panose="020B0604020202020204" charset="0"/>
      <p:regular r:id="rId41"/>
      <p:bold r:id="rId42"/>
      <p:italic r:id="rId43"/>
      <p:boldItalic r:id="rId44"/>
    </p:embeddedFont>
    <p:embeddedFont>
      <p:font typeface="Archivo Narrow SemiBold" panose="020B0604020202020204" charset="0"/>
      <p:regular r:id="rId45"/>
      <p:bold r:id="rId46"/>
      <p:italic r:id="rId47"/>
      <p:boldItalic r:id="rId48"/>
    </p:embeddedFont>
    <p:embeddedFont>
      <p:font typeface="Zilla Slab Medium" panose="020B0604020202020204" charset="0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EF216C7-5A8A-4C60-B910-DE1F2470660F}">
  <a:tblStyle styleId="{EEF216C7-5A8A-4C60-B910-DE1F247066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457"/>
    <p:restoredTop sz="68750"/>
  </p:normalViewPr>
  <p:slideViewPr>
    <p:cSldViewPr snapToGrid="0" snapToObjects="1">
      <p:cViewPr>
        <p:scale>
          <a:sx n="69" d="100"/>
          <a:sy n="69" d="100"/>
        </p:scale>
        <p:origin x="-1146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B95E0451-A908-BA42-AFD4-E233A2BB45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2B1702B-43D1-D14F-B083-43F10E9D2C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E82E-3D94-284B-8EEB-3ADEE85095FF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8E45065-C3CF-8D4E-80C5-ADE681E68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94DA369-B4A4-E749-99B5-00C2CF36E2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C3F-1CA9-B44D-8AF7-8BE354F47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90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147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11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94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840616ec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840616ec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8401f81a6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8401f81a6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72f5ae18f0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72f5ae18f0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731be7e22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731be7e22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887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31be7e22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31be7e22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943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9054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4271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731be7e22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731be7e22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1786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731be7e226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731be7e226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xmlns="" id="{D481A7D8-B8EA-A44F-B41F-33556AC79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731be7e22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731be7e22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FontTx/>
              <a:buNone/>
            </a:pPr>
            <a:r>
              <a:rPr lang="pt-BR" sz="2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FontTx/>
              <a:buNone/>
            </a:pP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8401f81a6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8401f81a6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xmlns="" id="{DA09F0C0-FDBC-F144-8D7F-EACC65455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xmlns="" id="{10993BC3-7423-B04C-927A-EB2998ED5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pt-B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731be7e22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731be7e22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528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77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8401f81a6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8401f81a6e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f5ae18f0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f5ae18f0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090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895232cea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g895232cea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768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895232cead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g895232cea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32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72f5ae18f0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72f5ae18f0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72f5ae18f0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72f5ae18f0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399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2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72f5ae18f0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72f5ae18f0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362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72f5ae18f0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72f5ae18f0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72f5ae18f0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72f5ae18f0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01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3581382" y="-968401"/>
            <a:ext cx="7534148" cy="8142117"/>
            <a:chOff x="3329550" y="-80475"/>
            <a:chExt cx="4897392" cy="5292587"/>
          </a:xfrm>
        </p:grpSpPr>
        <p:sp>
          <p:nvSpPr>
            <p:cNvPr id="16" name="Google Shape;16;p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720000" y="2531850"/>
            <a:ext cx="355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6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477825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2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1863000" y="1752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2"/>
          </p:nvPr>
        </p:nvSpPr>
        <p:spPr>
          <a:xfrm>
            <a:off x="1922475" y="2038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3"/>
          </p:nvPr>
        </p:nvSpPr>
        <p:spPr>
          <a:xfrm>
            <a:off x="1863000" y="31242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ubTitle" idx="4"/>
          </p:nvPr>
        </p:nvSpPr>
        <p:spPr>
          <a:xfrm>
            <a:off x="1922475" y="34099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5"/>
          </p:nvPr>
        </p:nvSpPr>
        <p:spPr>
          <a:xfrm>
            <a:off x="4167150" y="1752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6"/>
          </p:nvPr>
        </p:nvSpPr>
        <p:spPr>
          <a:xfrm>
            <a:off x="4224300" y="2038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7"/>
          </p:nvPr>
        </p:nvSpPr>
        <p:spPr>
          <a:xfrm>
            <a:off x="4167150" y="31242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subTitle" idx="8"/>
          </p:nvPr>
        </p:nvSpPr>
        <p:spPr>
          <a:xfrm>
            <a:off x="4224300" y="34099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9"/>
          </p:nvPr>
        </p:nvSpPr>
        <p:spPr>
          <a:xfrm>
            <a:off x="6471300" y="1752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13"/>
          </p:nvPr>
        </p:nvSpPr>
        <p:spPr>
          <a:xfrm>
            <a:off x="6526125" y="2038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4"/>
          </p:nvPr>
        </p:nvSpPr>
        <p:spPr>
          <a:xfrm>
            <a:off x="6471300" y="31242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5"/>
          </p:nvPr>
        </p:nvSpPr>
        <p:spPr>
          <a:xfrm>
            <a:off x="6526125" y="34099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98" name="Google Shape;198;p16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5400000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16"/>
          <p:cNvGrpSpPr/>
          <p:nvPr/>
        </p:nvGrpSpPr>
        <p:grpSpPr>
          <a:xfrm rot="-648881" flipH="1">
            <a:off x="-890137" y="2203948"/>
            <a:ext cx="2577288" cy="3057444"/>
            <a:chOff x="2773225" y="3609500"/>
            <a:chExt cx="785550" cy="931900"/>
          </a:xfrm>
        </p:grpSpPr>
        <p:sp>
          <p:nvSpPr>
            <p:cNvPr id="201" name="Google Shape;201;p16"/>
            <p:cNvSpPr/>
            <p:nvPr/>
          </p:nvSpPr>
          <p:spPr>
            <a:xfrm>
              <a:off x="2773225" y="3609500"/>
              <a:ext cx="785550" cy="931900"/>
            </a:xfrm>
            <a:custGeom>
              <a:avLst/>
              <a:gdLst/>
              <a:ahLst/>
              <a:cxnLst/>
              <a:rect l="l" t="t" r="r" b="b"/>
              <a:pathLst>
                <a:path w="31422" h="37276" extrusionOk="0">
                  <a:moveTo>
                    <a:pt x="7895" y="1"/>
                  </a:moveTo>
                  <a:cubicBezTo>
                    <a:pt x="8050" y="1096"/>
                    <a:pt x="7680" y="2215"/>
                    <a:pt x="7645" y="3334"/>
                  </a:cubicBezTo>
                  <a:cubicBezTo>
                    <a:pt x="7633" y="4120"/>
                    <a:pt x="7800" y="4906"/>
                    <a:pt x="7942" y="5704"/>
                  </a:cubicBezTo>
                  <a:cubicBezTo>
                    <a:pt x="7978" y="5858"/>
                    <a:pt x="8014" y="6037"/>
                    <a:pt x="8050" y="6204"/>
                  </a:cubicBezTo>
                  <a:cubicBezTo>
                    <a:pt x="7383" y="5382"/>
                    <a:pt x="6680" y="4573"/>
                    <a:pt x="5978" y="3775"/>
                  </a:cubicBezTo>
                  <a:cubicBezTo>
                    <a:pt x="5713" y="3482"/>
                    <a:pt x="5335" y="3168"/>
                    <a:pt x="4974" y="3168"/>
                  </a:cubicBezTo>
                  <a:cubicBezTo>
                    <a:pt x="4865" y="3168"/>
                    <a:pt x="4758" y="3197"/>
                    <a:pt x="4656" y="3263"/>
                  </a:cubicBezTo>
                  <a:cubicBezTo>
                    <a:pt x="5716" y="4477"/>
                    <a:pt x="6788" y="5680"/>
                    <a:pt x="7811" y="6930"/>
                  </a:cubicBezTo>
                  <a:cubicBezTo>
                    <a:pt x="7764" y="6906"/>
                    <a:pt x="7740" y="6871"/>
                    <a:pt x="7692" y="6835"/>
                  </a:cubicBezTo>
                  <a:cubicBezTo>
                    <a:pt x="7383" y="6573"/>
                    <a:pt x="7097" y="6299"/>
                    <a:pt x="6788" y="6037"/>
                  </a:cubicBezTo>
                  <a:cubicBezTo>
                    <a:pt x="5895" y="5347"/>
                    <a:pt x="4823" y="4882"/>
                    <a:pt x="3692" y="4727"/>
                  </a:cubicBezTo>
                  <a:cubicBezTo>
                    <a:pt x="3444" y="4696"/>
                    <a:pt x="3194" y="4680"/>
                    <a:pt x="2943" y="4680"/>
                  </a:cubicBezTo>
                  <a:cubicBezTo>
                    <a:pt x="2059" y="4680"/>
                    <a:pt x="1170" y="4876"/>
                    <a:pt x="382" y="5275"/>
                  </a:cubicBezTo>
                  <a:cubicBezTo>
                    <a:pt x="1227" y="5477"/>
                    <a:pt x="2085" y="5668"/>
                    <a:pt x="2942" y="5882"/>
                  </a:cubicBezTo>
                  <a:cubicBezTo>
                    <a:pt x="3168" y="5942"/>
                    <a:pt x="3394" y="5989"/>
                    <a:pt x="3609" y="6061"/>
                  </a:cubicBezTo>
                  <a:cubicBezTo>
                    <a:pt x="4609" y="6382"/>
                    <a:pt x="5454" y="7037"/>
                    <a:pt x="6430" y="7394"/>
                  </a:cubicBezTo>
                  <a:cubicBezTo>
                    <a:pt x="7097" y="7633"/>
                    <a:pt x="7800" y="7728"/>
                    <a:pt x="8490" y="7752"/>
                  </a:cubicBezTo>
                  <a:cubicBezTo>
                    <a:pt x="9669" y="9204"/>
                    <a:pt x="10800" y="10704"/>
                    <a:pt x="11824" y="12252"/>
                  </a:cubicBezTo>
                  <a:cubicBezTo>
                    <a:pt x="11729" y="12193"/>
                    <a:pt x="11633" y="12145"/>
                    <a:pt x="11586" y="12121"/>
                  </a:cubicBezTo>
                  <a:cubicBezTo>
                    <a:pt x="10312" y="11359"/>
                    <a:pt x="9359" y="10133"/>
                    <a:pt x="8121" y="9299"/>
                  </a:cubicBezTo>
                  <a:cubicBezTo>
                    <a:pt x="6984" y="8545"/>
                    <a:pt x="5613" y="8140"/>
                    <a:pt x="4220" y="8140"/>
                  </a:cubicBezTo>
                  <a:cubicBezTo>
                    <a:pt x="4009" y="8140"/>
                    <a:pt x="3797" y="8149"/>
                    <a:pt x="3585" y="8168"/>
                  </a:cubicBezTo>
                  <a:cubicBezTo>
                    <a:pt x="2627" y="8254"/>
                    <a:pt x="1655" y="8528"/>
                    <a:pt x="715" y="8528"/>
                  </a:cubicBezTo>
                  <a:cubicBezTo>
                    <a:pt x="475" y="8528"/>
                    <a:pt x="236" y="8510"/>
                    <a:pt x="1" y="8466"/>
                  </a:cubicBezTo>
                  <a:lnTo>
                    <a:pt x="1" y="8466"/>
                  </a:lnTo>
                  <a:cubicBezTo>
                    <a:pt x="299" y="8704"/>
                    <a:pt x="608" y="8930"/>
                    <a:pt x="930" y="9121"/>
                  </a:cubicBezTo>
                  <a:cubicBezTo>
                    <a:pt x="2656" y="10109"/>
                    <a:pt x="4906" y="9752"/>
                    <a:pt x="6788" y="10419"/>
                  </a:cubicBezTo>
                  <a:cubicBezTo>
                    <a:pt x="7764" y="10764"/>
                    <a:pt x="8609" y="11383"/>
                    <a:pt x="9490" y="11907"/>
                  </a:cubicBezTo>
                  <a:cubicBezTo>
                    <a:pt x="10121" y="12276"/>
                    <a:pt x="10776" y="12609"/>
                    <a:pt x="11502" y="12776"/>
                  </a:cubicBezTo>
                  <a:cubicBezTo>
                    <a:pt x="11592" y="12786"/>
                    <a:pt x="11880" y="12871"/>
                    <a:pt x="12105" y="12871"/>
                  </a:cubicBezTo>
                  <a:cubicBezTo>
                    <a:pt x="12149" y="12871"/>
                    <a:pt x="12191" y="12867"/>
                    <a:pt x="12229" y="12859"/>
                  </a:cubicBezTo>
                  <a:cubicBezTo>
                    <a:pt x="12348" y="13050"/>
                    <a:pt x="12467" y="13228"/>
                    <a:pt x="12586" y="13431"/>
                  </a:cubicBezTo>
                  <a:cubicBezTo>
                    <a:pt x="13288" y="14574"/>
                    <a:pt x="13931" y="15753"/>
                    <a:pt x="14527" y="16955"/>
                  </a:cubicBezTo>
                  <a:cubicBezTo>
                    <a:pt x="14503" y="16943"/>
                    <a:pt x="14491" y="16943"/>
                    <a:pt x="14479" y="16919"/>
                  </a:cubicBezTo>
                  <a:cubicBezTo>
                    <a:pt x="13729" y="16419"/>
                    <a:pt x="12991" y="15895"/>
                    <a:pt x="12241" y="15395"/>
                  </a:cubicBezTo>
                  <a:cubicBezTo>
                    <a:pt x="10967" y="14514"/>
                    <a:pt x="9657" y="13621"/>
                    <a:pt x="8216" y="13050"/>
                  </a:cubicBezTo>
                  <a:cubicBezTo>
                    <a:pt x="6168" y="12252"/>
                    <a:pt x="3882" y="12097"/>
                    <a:pt x="2001" y="10990"/>
                  </a:cubicBezTo>
                  <a:lnTo>
                    <a:pt x="2001" y="10990"/>
                  </a:lnTo>
                  <a:cubicBezTo>
                    <a:pt x="3692" y="13990"/>
                    <a:pt x="6799" y="16134"/>
                    <a:pt x="10193" y="16657"/>
                  </a:cubicBezTo>
                  <a:cubicBezTo>
                    <a:pt x="11145" y="16800"/>
                    <a:pt x="12098" y="16824"/>
                    <a:pt x="13038" y="17027"/>
                  </a:cubicBezTo>
                  <a:cubicBezTo>
                    <a:pt x="13646" y="17157"/>
                    <a:pt x="14253" y="17384"/>
                    <a:pt x="14777" y="17753"/>
                  </a:cubicBezTo>
                  <a:cubicBezTo>
                    <a:pt x="14824" y="17789"/>
                    <a:pt x="14908" y="17872"/>
                    <a:pt x="15015" y="17979"/>
                  </a:cubicBezTo>
                  <a:cubicBezTo>
                    <a:pt x="15729" y="19515"/>
                    <a:pt x="16396" y="21087"/>
                    <a:pt x="17027" y="22670"/>
                  </a:cubicBezTo>
                  <a:cubicBezTo>
                    <a:pt x="17027" y="22682"/>
                    <a:pt x="17027" y="22682"/>
                    <a:pt x="17039" y="22694"/>
                  </a:cubicBezTo>
                  <a:cubicBezTo>
                    <a:pt x="16467" y="22372"/>
                    <a:pt x="15955" y="21920"/>
                    <a:pt x="15479" y="21479"/>
                  </a:cubicBezTo>
                  <a:cubicBezTo>
                    <a:pt x="14896" y="20944"/>
                    <a:pt x="14324" y="20372"/>
                    <a:pt x="13729" y="19872"/>
                  </a:cubicBezTo>
                  <a:cubicBezTo>
                    <a:pt x="12026" y="18431"/>
                    <a:pt x="9943" y="17443"/>
                    <a:pt x="7740" y="17074"/>
                  </a:cubicBezTo>
                  <a:cubicBezTo>
                    <a:pt x="7110" y="16972"/>
                    <a:pt x="6471" y="16920"/>
                    <a:pt x="5832" y="16920"/>
                  </a:cubicBezTo>
                  <a:cubicBezTo>
                    <a:pt x="4238" y="16920"/>
                    <a:pt x="2645" y="17241"/>
                    <a:pt x="1192" y="17896"/>
                  </a:cubicBezTo>
                  <a:cubicBezTo>
                    <a:pt x="2858" y="18348"/>
                    <a:pt x="4502" y="18812"/>
                    <a:pt x="6168" y="19277"/>
                  </a:cubicBezTo>
                  <a:cubicBezTo>
                    <a:pt x="6609" y="19396"/>
                    <a:pt x="7049" y="19515"/>
                    <a:pt x="7466" y="19682"/>
                  </a:cubicBezTo>
                  <a:cubicBezTo>
                    <a:pt x="9407" y="20372"/>
                    <a:pt x="11026" y="21741"/>
                    <a:pt x="12931" y="22503"/>
                  </a:cubicBezTo>
                  <a:cubicBezTo>
                    <a:pt x="14253" y="23039"/>
                    <a:pt x="15682" y="23265"/>
                    <a:pt x="17110" y="23349"/>
                  </a:cubicBezTo>
                  <a:cubicBezTo>
                    <a:pt x="17158" y="23349"/>
                    <a:pt x="17229" y="23373"/>
                    <a:pt x="17325" y="23373"/>
                  </a:cubicBezTo>
                  <a:cubicBezTo>
                    <a:pt x="17741" y="24456"/>
                    <a:pt x="18170" y="25539"/>
                    <a:pt x="18599" y="26611"/>
                  </a:cubicBezTo>
                  <a:cubicBezTo>
                    <a:pt x="18360" y="26504"/>
                    <a:pt x="18134" y="26432"/>
                    <a:pt x="18051" y="26385"/>
                  </a:cubicBezTo>
                  <a:cubicBezTo>
                    <a:pt x="16074" y="25539"/>
                    <a:pt x="14443" y="23968"/>
                    <a:pt x="12514" y="23027"/>
                  </a:cubicBezTo>
                  <a:cubicBezTo>
                    <a:pt x="11155" y="22367"/>
                    <a:pt x="9651" y="22029"/>
                    <a:pt x="8121" y="22029"/>
                  </a:cubicBezTo>
                  <a:cubicBezTo>
                    <a:pt x="7333" y="22029"/>
                    <a:pt x="6537" y="22119"/>
                    <a:pt x="5752" y="22301"/>
                  </a:cubicBezTo>
                  <a:cubicBezTo>
                    <a:pt x="4141" y="22661"/>
                    <a:pt x="2563" y="23416"/>
                    <a:pt x="936" y="23416"/>
                  </a:cubicBezTo>
                  <a:cubicBezTo>
                    <a:pt x="842" y="23416"/>
                    <a:pt x="749" y="23413"/>
                    <a:pt x="656" y="23408"/>
                  </a:cubicBezTo>
                  <a:lnTo>
                    <a:pt x="656" y="23408"/>
                  </a:lnTo>
                  <a:cubicBezTo>
                    <a:pt x="1132" y="23682"/>
                    <a:pt x="1620" y="23968"/>
                    <a:pt x="2120" y="24158"/>
                  </a:cubicBezTo>
                  <a:cubicBezTo>
                    <a:pt x="3249" y="24610"/>
                    <a:pt x="4462" y="24702"/>
                    <a:pt x="5701" y="24702"/>
                  </a:cubicBezTo>
                  <a:cubicBezTo>
                    <a:pt x="6555" y="24702"/>
                    <a:pt x="7420" y="24658"/>
                    <a:pt x="8278" y="24658"/>
                  </a:cubicBezTo>
                  <a:cubicBezTo>
                    <a:pt x="9129" y="24658"/>
                    <a:pt x="9972" y="24701"/>
                    <a:pt x="10788" y="24873"/>
                  </a:cubicBezTo>
                  <a:cubicBezTo>
                    <a:pt x="12264" y="25182"/>
                    <a:pt x="13598" y="25897"/>
                    <a:pt x="14967" y="26480"/>
                  </a:cubicBezTo>
                  <a:cubicBezTo>
                    <a:pt x="15932" y="26897"/>
                    <a:pt x="16944" y="27242"/>
                    <a:pt x="18015" y="27325"/>
                  </a:cubicBezTo>
                  <a:cubicBezTo>
                    <a:pt x="18111" y="27335"/>
                    <a:pt x="18415" y="27368"/>
                    <a:pt x="18698" y="27368"/>
                  </a:cubicBezTo>
                  <a:cubicBezTo>
                    <a:pt x="18766" y="27368"/>
                    <a:pt x="18833" y="27366"/>
                    <a:pt x="18896" y="27361"/>
                  </a:cubicBezTo>
                  <a:cubicBezTo>
                    <a:pt x="19265" y="28218"/>
                    <a:pt x="19670" y="29088"/>
                    <a:pt x="20099" y="29921"/>
                  </a:cubicBezTo>
                  <a:cubicBezTo>
                    <a:pt x="19789" y="29778"/>
                    <a:pt x="19468" y="29695"/>
                    <a:pt x="19122" y="29599"/>
                  </a:cubicBezTo>
                  <a:cubicBezTo>
                    <a:pt x="17956" y="29302"/>
                    <a:pt x="16789" y="29004"/>
                    <a:pt x="15622" y="28707"/>
                  </a:cubicBezTo>
                  <a:cubicBezTo>
                    <a:pt x="13610" y="28206"/>
                    <a:pt x="11574" y="27683"/>
                    <a:pt x="9502" y="27635"/>
                  </a:cubicBezTo>
                  <a:cubicBezTo>
                    <a:pt x="9403" y="27633"/>
                    <a:pt x="9304" y="27632"/>
                    <a:pt x="9205" y="27632"/>
                  </a:cubicBezTo>
                  <a:cubicBezTo>
                    <a:pt x="7075" y="27632"/>
                    <a:pt x="4940" y="28079"/>
                    <a:pt x="2832" y="28079"/>
                  </a:cubicBezTo>
                  <a:cubicBezTo>
                    <a:pt x="2151" y="28079"/>
                    <a:pt x="1473" y="28032"/>
                    <a:pt x="799" y="27909"/>
                  </a:cubicBezTo>
                  <a:lnTo>
                    <a:pt x="799" y="27909"/>
                  </a:lnTo>
                  <a:cubicBezTo>
                    <a:pt x="3542" y="30250"/>
                    <a:pt x="7133" y="31530"/>
                    <a:pt x="10730" y="31530"/>
                  </a:cubicBezTo>
                  <a:cubicBezTo>
                    <a:pt x="11707" y="31530"/>
                    <a:pt x="12684" y="31436"/>
                    <a:pt x="13646" y="31243"/>
                  </a:cubicBezTo>
                  <a:cubicBezTo>
                    <a:pt x="14896" y="30993"/>
                    <a:pt x="16110" y="30576"/>
                    <a:pt x="17384" y="30409"/>
                  </a:cubicBezTo>
                  <a:cubicBezTo>
                    <a:pt x="17729" y="30365"/>
                    <a:pt x="18079" y="30339"/>
                    <a:pt x="18428" y="30339"/>
                  </a:cubicBezTo>
                  <a:cubicBezTo>
                    <a:pt x="18922" y="30339"/>
                    <a:pt x="19415" y="30391"/>
                    <a:pt x="19896" y="30516"/>
                  </a:cubicBezTo>
                  <a:cubicBezTo>
                    <a:pt x="20015" y="30540"/>
                    <a:pt x="20325" y="30707"/>
                    <a:pt x="20599" y="30790"/>
                  </a:cubicBezTo>
                  <a:cubicBezTo>
                    <a:pt x="20599" y="30814"/>
                    <a:pt x="20611" y="30814"/>
                    <a:pt x="20611" y="30826"/>
                  </a:cubicBezTo>
                  <a:cubicBezTo>
                    <a:pt x="20777" y="31112"/>
                    <a:pt x="21373" y="32028"/>
                    <a:pt x="22063" y="32981"/>
                  </a:cubicBezTo>
                  <a:cubicBezTo>
                    <a:pt x="20802" y="32712"/>
                    <a:pt x="19512" y="32530"/>
                    <a:pt x="18222" y="32530"/>
                  </a:cubicBezTo>
                  <a:cubicBezTo>
                    <a:pt x="17855" y="32530"/>
                    <a:pt x="17488" y="32544"/>
                    <a:pt x="17122" y="32576"/>
                  </a:cubicBezTo>
                  <a:cubicBezTo>
                    <a:pt x="14610" y="32814"/>
                    <a:pt x="12217" y="33862"/>
                    <a:pt x="9681" y="34005"/>
                  </a:cubicBezTo>
                  <a:cubicBezTo>
                    <a:pt x="9334" y="34027"/>
                    <a:pt x="8982" y="34036"/>
                    <a:pt x="8628" y="34036"/>
                  </a:cubicBezTo>
                  <a:cubicBezTo>
                    <a:pt x="8424" y="34036"/>
                    <a:pt x="8219" y="34033"/>
                    <a:pt x="8014" y="34029"/>
                  </a:cubicBezTo>
                  <a:cubicBezTo>
                    <a:pt x="5895" y="33981"/>
                    <a:pt x="3775" y="33945"/>
                    <a:pt x="1644" y="33910"/>
                  </a:cubicBezTo>
                  <a:lnTo>
                    <a:pt x="1644" y="33910"/>
                  </a:lnTo>
                  <a:cubicBezTo>
                    <a:pt x="3728" y="35695"/>
                    <a:pt x="6371" y="36827"/>
                    <a:pt x="9085" y="37160"/>
                  </a:cubicBezTo>
                  <a:cubicBezTo>
                    <a:pt x="9695" y="37237"/>
                    <a:pt x="10308" y="37275"/>
                    <a:pt x="10922" y="37275"/>
                  </a:cubicBezTo>
                  <a:cubicBezTo>
                    <a:pt x="13054" y="37275"/>
                    <a:pt x="15189" y="36817"/>
                    <a:pt x="17158" y="35957"/>
                  </a:cubicBezTo>
                  <a:cubicBezTo>
                    <a:pt x="18051" y="35576"/>
                    <a:pt x="18896" y="35100"/>
                    <a:pt x="19777" y="34683"/>
                  </a:cubicBezTo>
                  <a:cubicBezTo>
                    <a:pt x="20551" y="34302"/>
                    <a:pt x="21337" y="33945"/>
                    <a:pt x="22182" y="33755"/>
                  </a:cubicBezTo>
                  <a:cubicBezTo>
                    <a:pt x="22278" y="33743"/>
                    <a:pt x="22456" y="33731"/>
                    <a:pt x="22647" y="33707"/>
                  </a:cubicBezTo>
                  <a:cubicBezTo>
                    <a:pt x="23430" y="34715"/>
                    <a:pt x="24245" y="35587"/>
                    <a:pt x="24682" y="35587"/>
                  </a:cubicBezTo>
                  <a:cubicBezTo>
                    <a:pt x="24777" y="35587"/>
                    <a:pt x="24854" y="35546"/>
                    <a:pt x="24909" y="35457"/>
                  </a:cubicBezTo>
                  <a:cubicBezTo>
                    <a:pt x="25326" y="34755"/>
                    <a:pt x="23849" y="33564"/>
                    <a:pt x="23361" y="32993"/>
                  </a:cubicBezTo>
                  <a:cubicBezTo>
                    <a:pt x="23373" y="32933"/>
                    <a:pt x="23397" y="32862"/>
                    <a:pt x="23409" y="32778"/>
                  </a:cubicBezTo>
                  <a:cubicBezTo>
                    <a:pt x="23528" y="31719"/>
                    <a:pt x="24087" y="30754"/>
                    <a:pt x="24790" y="29957"/>
                  </a:cubicBezTo>
                  <a:cubicBezTo>
                    <a:pt x="25492" y="29171"/>
                    <a:pt x="26350" y="28516"/>
                    <a:pt x="27171" y="27849"/>
                  </a:cubicBezTo>
                  <a:cubicBezTo>
                    <a:pt x="28612" y="26682"/>
                    <a:pt x="30040" y="25409"/>
                    <a:pt x="30791" y="23694"/>
                  </a:cubicBezTo>
                  <a:cubicBezTo>
                    <a:pt x="31314" y="22337"/>
                    <a:pt x="31422" y="20813"/>
                    <a:pt x="31148" y="19348"/>
                  </a:cubicBezTo>
                  <a:cubicBezTo>
                    <a:pt x="30886" y="17896"/>
                    <a:pt x="30267" y="16526"/>
                    <a:pt x="29481" y="15276"/>
                  </a:cubicBezTo>
                  <a:lnTo>
                    <a:pt x="29481" y="15276"/>
                  </a:lnTo>
                  <a:cubicBezTo>
                    <a:pt x="29671" y="17443"/>
                    <a:pt x="28814" y="19574"/>
                    <a:pt x="27683" y="21432"/>
                  </a:cubicBezTo>
                  <a:cubicBezTo>
                    <a:pt x="26552" y="23289"/>
                    <a:pt x="25147" y="24992"/>
                    <a:pt x="24123" y="26897"/>
                  </a:cubicBezTo>
                  <a:cubicBezTo>
                    <a:pt x="23480" y="28075"/>
                    <a:pt x="22980" y="29349"/>
                    <a:pt x="22801" y="30671"/>
                  </a:cubicBezTo>
                  <a:cubicBezTo>
                    <a:pt x="22730" y="31195"/>
                    <a:pt x="22706" y="31731"/>
                    <a:pt x="22754" y="32255"/>
                  </a:cubicBezTo>
                  <a:cubicBezTo>
                    <a:pt x="22147" y="31385"/>
                    <a:pt x="21599" y="30481"/>
                    <a:pt x="21087" y="29564"/>
                  </a:cubicBezTo>
                  <a:cubicBezTo>
                    <a:pt x="21063" y="29516"/>
                    <a:pt x="21039" y="29469"/>
                    <a:pt x="21027" y="29445"/>
                  </a:cubicBezTo>
                  <a:cubicBezTo>
                    <a:pt x="21039" y="29361"/>
                    <a:pt x="21075" y="29302"/>
                    <a:pt x="21087" y="29278"/>
                  </a:cubicBezTo>
                  <a:cubicBezTo>
                    <a:pt x="21385" y="28635"/>
                    <a:pt x="21813" y="28052"/>
                    <a:pt x="22254" y="27492"/>
                  </a:cubicBezTo>
                  <a:cubicBezTo>
                    <a:pt x="22742" y="26849"/>
                    <a:pt x="23278" y="26254"/>
                    <a:pt x="23742" y="25599"/>
                  </a:cubicBezTo>
                  <a:cubicBezTo>
                    <a:pt x="25064" y="23754"/>
                    <a:pt x="25909" y="21563"/>
                    <a:pt x="26099" y="19301"/>
                  </a:cubicBezTo>
                  <a:cubicBezTo>
                    <a:pt x="26302" y="17038"/>
                    <a:pt x="25849" y="14717"/>
                    <a:pt x="24766" y="12728"/>
                  </a:cubicBezTo>
                  <a:cubicBezTo>
                    <a:pt x="24421" y="14455"/>
                    <a:pt x="24099" y="16169"/>
                    <a:pt x="23754" y="17896"/>
                  </a:cubicBezTo>
                  <a:cubicBezTo>
                    <a:pt x="23659" y="18336"/>
                    <a:pt x="23575" y="18801"/>
                    <a:pt x="23456" y="19229"/>
                  </a:cubicBezTo>
                  <a:cubicBezTo>
                    <a:pt x="22885" y="21241"/>
                    <a:pt x="21635" y="22992"/>
                    <a:pt x="21016" y="24992"/>
                  </a:cubicBezTo>
                  <a:cubicBezTo>
                    <a:pt x="20670" y="26075"/>
                    <a:pt x="20539" y="27218"/>
                    <a:pt x="20492" y="28349"/>
                  </a:cubicBezTo>
                  <a:cubicBezTo>
                    <a:pt x="20123" y="27599"/>
                    <a:pt x="19777" y="26825"/>
                    <a:pt x="19432" y="26051"/>
                  </a:cubicBezTo>
                  <a:cubicBezTo>
                    <a:pt x="19527" y="25873"/>
                    <a:pt x="19599" y="25694"/>
                    <a:pt x="19611" y="25611"/>
                  </a:cubicBezTo>
                  <a:cubicBezTo>
                    <a:pt x="19956" y="24801"/>
                    <a:pt x="20075" y="23920"/>
                    <a:pt x="20146" y="23039"/>
                  </a:cubicBezTo>
                  <a:cubicBezTo>
                    <a:pt x="20242" y="21801"/>
                    <a:pt x="20230" y="20539"/>
                    <a:pt x="20551" y="19348"/>
                  </a:cubicBezTo>
                  <a:cubicBezTo>
                    <a:pt x="21194" y="17027"/>
                    <a:pt x="23087" y="15074"/>
                    <a:pt x="23313" y="12693"/>
                  </a:cubicBezTo>
                  <a:cubicBezTo>
                    <a:pt x="23361" y="12240"/>
                    <a:pt x="23349" y="11788"/>
                    <a:pt x="23313" y="11323"/>
                  </a:cubicBezTo>
                  <a:cubicBezTo>
                    <a:pt x="22742" y="12621"/>
                    <a:pt x="21492" y="13550"/>
                    <a:pt x="20551" y="14657"/>
                  </a:cubicBezTo>
                  <a:cubicBezTo>
                    <a:pt x="19289" y="16145"/>
                    <a:pt x="18575" y="18027"/>
                    <a:pt x="18527" y="19920"/>
                  </a:cubicBezTo>
                  <a:cubicBezTo>
                    <a:pt x="18503" y="21587"/>
                    <a:pt x="18956" y="23230"/>
                    <a:pt x="18932" y="24885"/>
                  </a:cubicBezTo>
                  <a:cubicBezTo>
                    <a:pt x="18432" y="23742"/>
                    <a:pt x="17956" y="22575"/>
                    <a:pt x="17456" y="21444"/>
                  </a:cubicBezTo>
                  <a:cubicBezTo>
                    <a:pt x="17229" y="20932"/>
                    <a:pt x="16991" y="20420"/>
                    <a:pt x="16741" y="19920"/>
                  </a:cubicBezTo>
                  <a:cubicBezTo>
                    <a:pt x="16753" y="19443"/>
                    <a:pt x="16848" y="18967"/>
                    <a:pt x="16979" y="18515"/>
                  </a:cubicBezTo>
                  <a:cubicBezTo>
                    <a:pt x="17265" y="17550"/>
                    <a:pt x="17741" y="16646"/>
                    <a:pt x="18098" y="15693"/>
                  </a:cubicBezTo>
                  <a:cubicBezTo>
                    <a:pt x="19361" y="12264"/>
                    <a:pt x="18968" y="8264"/>
                    <a:pt x="17051" y="5168"/>
                  </a:cubicBezTo>
                  <a:lnTo>
                    <a:pt x="17051" y="5168"/>
                  </a:lnTo>
                  <a:cubicBezTo>
                    <a:pt x="17110" y="7490"/>
                    <a:pt x="16074" y="9692"/>
                    <a:pt x="15777" y="12002"/>
                  </a:cubicBezTo>
                  <a:cubicBezTo>
                    <a:pt x="15551" y="13633"/>
                    <a:pt x="15717" y="15300"/>
                    <a:pt x="15860" y="16955"/>
                  </a:cubicBezTo>
                  <a:cubicBezTo>
                    <a:pt x="15908" y="17455"/>
                    <a:pt x="15955" y="17955"/>
                    <a:pt x="16015" y="18455"/>
                  </a:cubicBezTo>
                  <a:cubicBezTo>
                    <a:pt x="15562" y="17574"/>
                    <a:pt x="15098" y="16717"/>
                    <a:pt x="14622" y="15848"/>
                  </a:cubicBezTo>
                  <a:cubicBezTo>
                    <a:pt x="14610" y="15788"/>
                    <a:pt x="14598" y="15741"/>
                    <a:pt x="14586" y="15717"/>
                  </a:cubicBezTo>
                  <a:cubicBezTo>
                    <a:pt x="14479" y="15157"/>
                    <a:pt x="14539" y="14574"/>
                    <a:pt x="14658" y="14002"/>
                  </a:cubicBezTo>
                  <a:cubicBezTo>
                    <a:pt x="14848" y="13157"/>
                    <a:pt x="15193" y="12359"/>
                    <a:pt x="15431" y="11526"/>
                  </a:cubicBezTo>
                  <a:cubicBezTo>
                    <a:pt x="16313" y="8525"/>
                    <a:pt x="15717" y="5132"/>
                    <a:pt x="13884" y="2608"/>
                  </a:cubicBezTo>
                  <a:lnTo>
                    <a:pt x="13884" y="2608"/>
                  </a:lnTo>
                  <a:cubicBezTo>
                    <a:pt x="14074" y="4585"/>
                    <a:pt x="13336" y="6513"/>
                    <a:pt x="13217" y="8514"/>
                  </a:cubicBezTo>
                  <a:cubicBezTo>
                    <a:pt x="13122" y="9930"/>
                    <a:pt x="13360" y="11347"/>
                    <a:pt x="13598" y="12728"/>
                  </a:cubicBezTo>
                  <a:cubicBezTo>
                    <a:pt x="13705" y="13359"/>
                    <a:pt x="13812" y="13990"/>
                    <a:pt x="13931" y="14633"/>
                  </a:cubicBezTo>
                  <a:cubicBezTo>
                    <a:pt x="13455" y="13824"/>
                    <a:pt x="12979" y="13038"/>
                    <a:pt x="12467" y="12264"/>
                  </a:cubicBezTo>
                  <a:cubicBezTo>
                    <a:pt x="12514" y="12085"/>
                    <a:pt x="12526" y="11835"/>
                    <a:pt x="12538" y="11776"/>
                  </a:cubicBezTo>
                  <a:cubicBezTo>
                    <a:pt x="12598" y="11133"/>
                    <a:pt x="12503" y="10514"/>
                    <a:pt x="12348" y="9895"/>
                  </a:cubicBezTo>
                  <a:cubicBezTo>
                    <a:pt x="12145" y="9037"/>
                    <a:pt x="11860" y="8168"/>
                    <a:pt x="11824" y="7275"/>
                  </a:cubicBezTo>
                  <a:cubicBezTo>
                    <a:pt x="11764" y="5549"/>
                    <a:pt x="12645" y="3799"/>
                    <a:pt x="12288" y="2108"/>
                  </a:cubicBezTo>
                  <a:cubicBezTo>
                    <a:pt x="12217" y="1787"/>
                    <a:pt x="12110" y="1489"/>
                    <a:pt x="11991" y="1179"/>
                  </a:cubicBezTo>
                  <a:cubicBezTo>
                    <a:pt x="11872" y="2191"/>
                    <a:pt x="11217" y="3096"/>
                    <a:pt x="10812" y="4049"/>
                  </a:cubicBezTo>
                  <a:cubicBezTo>
                    <a:pt x="10276" y="5347"/>
                    <a:pt x="10193" y="6775"/>
                    <a:pt x="10562" y="8085"/>
                  </a:cubicBezTo>
                  <a:cubicBezTo>
                    <a:pt x="10895" y="9228"/>
                    <a:pt x="11574" y="10276"/>
                    <a:pt x="11919" y="11419"/>
                  </a:cubicBezTo>
                  <a:cubicBezTo>
                    <a:pt x="10848" y="9823"/>
                    <a:pt x="9728" y="8275"/>
                    <a:pt x="8526" y="6775"/>
                  </a:cubicBezTo>
                  <a:cubicBezTo>
                    <a:pt x="8526" y="6632"/>
                    <a:pt x="8538" y="6513"/>
                    <a:pt x="8573" y="6382"/>
                  </a:cubicBezTo>
                  <a:cubicBezTo>
                    <a:pt x="8657" y="5906"/>
                    <a:pt x="8835" y="5442"/>
                    <a:pt x="8954" y="4966"/>
                  </a:cubicBezTo>
                  <a:cubicBezTo>
                    <a:pt x="9383" y="3275"/>
                    <a:pt x="8990" y="1382"/>
                    <a:pt x="789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356050" y="4153025"/>
              <a:ext cx="149750" cy="228625"/>
            </a:xfrm>
            <a:custGeom>
              <a:avLst/>
              <a:gdLst/>
              <a:ahLst/>
              <a:cxnLst/>
              <a:rect l="l" t="t" r="r" b="b"/>
              <a:pathLst>
                <a:path w="5990" h="9145" extrusionOk="0">
                  <a:moveTo>
                    <a:pt x="5965" y="0"/>
                  </a:moveTo>
                  <a:cubicBezTo>
                    <a:pt x="5930" y="0"/>
                    <a:pt x="5918" y="0"/>
                    <a:pt x="5906" y="36"/>
                  </a:cubicBezTo>
                  <a:cubicBezTo>
                    <a:pt x="5263" y="1715"/>
                    <a:pt x="4322" y="3298"/>
                    <a:pt x="3084" y="4691"/>
                  </a:cubicBezTo>
                  <a:cubicBezTo>
                    <a:pt x="2846" y="4965"/>
                    <a:pt x="2596" y="5227"/>
                    <a:pt x="2358" y="5501"/>
                  </a:cubicBezTo>
                  <a:cubicBezTo>
                    <a:pt x="1370" y="6573"/>
                    <a:pt x="346" y="7668"/>
                    <a:pt x="0" y="9085"/>
                  </a:cubicBezTo>
                  <a:cubicBezTo>
                    <a:pt x="0" y="9109"/>
                    <a:pt x="24" y="9144"/>
                    <a:pt x="48" y="9144"/>
                  </a:cubicBezTo>
                  <a:cubicBezTo>
                    <a:pt x="72" y="9144"/>
                    <a:pt x="84" y="9132"/>
                    <a:pt x="96" y="9097"/>
                  </a:cubicBezTo>
                  <a:cubicBezTo>
                    <a:pt x="429" y="7716"/>
                    <a:pt x="1453" y="6608"/>
                    <a:pt x="2429" y="5561"/>
                  </a:cubicBezTo>
                  <a:cubicBezTo>
                    <a:pt x="2667" y="5287"/>
                    <a:pt x="2929" y="5013"/>
                    <a:pt x="3167" y="4751"/>
                  </a:cubicBezTo>
                  <a:cubicBezTo>
                    <a:pt x="4394" y="3334"/>
                    <a:pt x="5346" y="1763"/>
                    <a:pt x="5989" y="60"/>
                  </a:cubicBezTo>
                  <a:cubicBezTo>
                    <a:pt x="5989" y="36"/>
                    <a:pt x="5989" y="24"/>
                    <a:pt x="596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296825" y="4060150"/>
              <a:ext cx="90200" cy="242625"/>
            </a:xfrm>
            <a:custGeom>
              <a:avLst/>
              <a:gdLst/>
              <a:ahLst/>
              <a:cxnLst/>
              <a:rect l="l" t="t" r="r" b="b"/>
              <a:pathLst>
                <a:path w="3608" h="9705" extrusionOk="0">
                  <a:moveTo>
                    <a:pt x="3465" y="1"/>
                  </a:moveTo>
                  <a:cubicBezTo>
                    <a:pt x="3429" y="1"/>
                    <a:pt x="3417" y="13"/>
                    <a:pt x="3417" y="48"/>
                  </a:cubicBezTo>
                  <a:cubicBezTo>
                    <a:pt x="3524" y="1489"/>
                    <a:pt x="3155" y="3049"/>
                    <a:pt x="2238" y="4989"/>
                  </a:cubicBezTo>
                  <a:cubicBezTo>
                    <a:pt x="1977" y="5549"/>
                    <a:pt x="1679" y="6120"/>
                    <a:pt x="1393" y="6668"/>
                  </a:cubicBezTo>
                  <a:cubicBezTo>
                    <a:pt x="905" y="7621"/>
                    <a:pt x="381" y="8621"/>
                    <a:pt x="0" y="9645"/>
                  </a:cubicBezTo>
                  <a:cubicBezTo>
                    <a:pt x="0" y="9668"/>
                    <a:pt x="0" y="9692"/>
                    <a:pt x="24" y="9704"/>
                  </a:cubicBezTo>
                  <a:lnTo>
                    <a:pt x="36" y="9704"/>
                  </a:lnTo>
                  <a:cubicBezTo>
                    <a:pt x="60" y="9704"/>
                    <a:pt x="83" y="9704"/>
                    <a:pt x="72" y="9668"/>
                  </a:cubicBezTo>
                  <a:cubicBezTo>
                    <a:pt x="453" y="8656"/>
                    <a:pt x="976" y="7668"/>
                    <a:pt x="1465" y="6716"/>
                  </a:cubicBezTo>
                  <a:cubicBezTo>
                    <a:pt x="1750" y="6156"/>
                    <a:pt x="2048" y="5597"/>
                    <a:pt x="2322" y="5025"/>
                  </a:cubicBezTo>
                  <a:cubicBezTo>
                    <a:pt x="3239" y="3096"/>
                    <a:pt x="3608" y="1501"/>
                    <a:pt x="3512" y="48"/>
                  </a:cubicBezTo>
                  <a:cubicBezTo>
                    <a:pt x="3512" y="13"/>
                    <a:pt x="3489" y="1"/>
                    <a:pt x="346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247700" y="4004975"/>
              <a:ext cx="31275" cy="173375"/>
            </a:xfrm>
            <a:custGeom>
              <a:avLst/>
              <a:gdLst/>
              <a:ahLst/>
              <a:cxnLst/>
              <a:rect l="l" t="t" r="r" b="b"/>
              <a:pathLst>
                <a:path w="1251" h="6935" extrusionOk="0">
                  <a:moveTo>
                    <a:pt x="1200" y="0"/>
                  </a:moveTo>
                  <a:cubicBezTo>
                    <a:pt x="1184" y="0"/>
                    <a:pt x="1164" y="8"/>
                    <a:pt x="1155" y="17"/>
                  </a:cubicBezTo>
                  <a:cubicBezTo>
                    <a:pt x="608" y="1065"/>
                    <a:pt x="262" y="2112"/>
                    <a:pt x="143" y="3124"/>
                  </a:cubicBezTo>
                  <a:cubicBezTo>
                    <a:pt x="1" y="4398"/>
                    <a:pt x="179" y="5660"/>
                    <a:pt x="358" y="6899"/>
                  </a:cubicBezTo>
                  <a:cubicBezTo>
                    <a:pt x="358" y="6923"/>
                    <a:pt x="382" y="6934"/>
                    <a:pt x="393" y="6934"/>
                  </a:cubicBezTo>
                  <a:cubicBezTo>
                    <a:pt x="429" y="6934"/>
                    <a:pt x="441" y="6923"/>
                    <a:pt x="441" y="6875"/>
                  </a:cubicBezTo>
                  <a:cubicBezTo>
                    <a:pt x="262" y="5660"/>
                    <a:pt x="84" y="4398"/>
                    <a:pt x="239" y="3148"/>
                  </a:cubicBezTo>
                  <a:cubicBezTo>
                    <a:pt x="358" y="2148"/>
                    <a:pt x="679" y="1100"/>
                    <a:pt x="1227" y="65"/>
                  </a:cubicBezTo>
                  <a:cubicBezTo>
                    <a:pt x="1251" y="53"/>
                    <a:pt x="1227" y="17"/>
                    <a:pt x="1215" y="5"/>
                  </a:cubicBezTo>
                  <a:cubicBezTo>
                    <a:pt x="1211" y="2"/>
                    <a:pt x="1206" y="0"/>
                    <a:pt x="120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184900" y="3845550"/>
              <a:ext cx="17275" cy="192000"/>
            </a:xfrm>
            <a:custGeom>
              <a:avLst/>
              <a:gdLst/>
              <a:ahLst/>
              <a:cxnLst/>
              <a:rect l="l" t="t" r="r" b="b"/>
              <a:pathLst>
                <a:path w="691" h="7680" extrusionOk="0">
                  <a:moveTo>
                    <a:pt x="619" y="0"/>
                  </a:moveTo>
                  <a:cubicBezTo>
                    <a:pt x="584" y="0"/>
                    <a:pt x="572" y="12"/>
                    <a:pt x="572" y="36"/>
                  </a:cubicBezTo>
                  <a:cubicBezTo>
                    <a:pt x="596" y="2572"/>
                    <a:pt x="405" y="5132"/>
                    <a:pt x="0" y="7632"/>
                  </a:cubicBezTo>
                  <a:cubicBezTo>
                    <a:pt x="0" y="7644"/>
                    <a:pt x="24" y="7680"/>
                    <a:pt x="48" y="7680"/>
                  </a:cubicBezTo>
                  <a:cubicBezTo>
                    <a:pt x="84" y="7680"/>
                    <a:pt x="96" y="7656"/>
                    <a:pt x="96" y="7644"/>
                  </a:cubicBezTo>
                  <a:cubicBezTo>
                    <a:pt x="500" y="5144"/>
                    <a:pt x="691" y="2584"/>
                    <a:pt x="667" y="36"/>
                  </a:cubicBezTo>
                  <a:cubicBezTo>
                    <a:pt x="667" y="12"/>
                    <a:pt x="643" y="0"/>
                    <a:pt x="61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124175" y="3816675"/>
              <a:ext cx="15500" cy="130400"/>
            </a:xfrm>
            <a:custGeom>
              <a:avLst/>
              <a:gdLst/>
              <a:ahLst/>
              <a:cxnLst/>
              <a:rect l="l" t="t" r="r" b="b"/>
              <a:pathLst>
                <a:path w="620" h="5216" extrusionOk="0">
                  <a:moveTo>
                    <a:pt x="572" y="0"/>
                  </a:moveTo>
                  <a:cubicBezTo>
                    <a:pt x="548" y="0"/>
                    <a:pt x="536" y="24"/>
                    <a:pt x="536" y="48"/>
                  </a:cubicBezTo>
                  <a:cubicBezTo>
                    <a:pt x="381" y="1762"/>
                    <a:pt x="203" y="3477"/>
                    <a:pt x="0" y="5168"/>
                  </a:cubicBezTo>
                  <a:cubicBezTo>
                    <a:pt x="0" y="5180"/>
                    <a:pt x="12" y="5215"/>
                    <a:pt x="36" y="5215"/>
                  </a:cubicBezTo>
                  <a:cubicBezTo>
                    <a:pt x="72" y="5215"/>
                    <a:pt x="84" y="5203"/>
                    <a:pt x="84" y="5168"/>
                  </a:cubicBezTo>
                  <a:cubicBezTo>
                    <a:pt x="298" y="3477"/>
                    <a:pt x="477" y="1751"/>
                    <a:pt x="620" y="48"/>
                  </a:cubicBezTo>
                  <a:cubicBezTo>
                    <a:pt x="620" y="36"/>
                    <a:pt x="608" y="0"/>
                    <a:pt x="572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041725" y="3761000"/>
              <a:ext cx="34250" cy="114325"/>
            </a:xfrm>
            <a:custGeom>
              <a:avLst/>
              <a:gdLst/>
              <a:ahLst/>
              <a:cxnLst/>
              <a:rect l="l" t="t" r="r" b="b"/>
              <a:pathLst>
                <a:path w="1370" h="4573" extrusionOk="0">
                  <a:moveTo>
                    <a:pt x="274" y="1"/>
                  </a:moveTo>
                  <a:cubicBezTo>
                    <a:pt x="239" y="1"/>
                    <a:pt x="215" y="1"/>
                    <a:pt x="215" y="25"/>
                  </a:cubicBezTo>
                  <a:cubicBezTo>
                    <a:pt x="0" y="680"/>
                    <a:pt x="48" y="1477"/>
                    <a:pt x="346" y="2370"/>
                  </a:cubicBezTo>
                  <a:cubicBezTo>
                    <a:pt x="500" y="2799"/>
                    <a:pt x="691" y="3227"/>
                    <a:pt x="870" y="3632"/>
                  </a:cubicBezTo>
                  <a:cubicBezTo>
                    <a:pt x="1012" y="3930"/>
                    <a:pt x="1143" y="4228"/>
                    <a:pt x="1262" y="4537"/>
                  </a:cubicBezTo>
                  <a:cubicBezTo>
                    <a:pt x="1286" y="4549"/>
                    <a:pt x="1298" y="4573"/>
                    <a:pt x="1310" y="4573"/>
                  </a:cubicBezTo>
                  <a:lnTo>
                    <a:pt x="1334" y="4561"/>
                  </a:lnTo>
                  <a:cubicBezTo>
                    <a:pt x="1358" y="4549"/>
                    <a:pt x="1370" y="4537"/>
                    <a:pt x="1358" y="4501"/>
                  </a:cubicBezTo>
                  <a:cubicBezTo>
                    <a:pt x="1239" y="4204"/>
                    <a:pt x="1096" y="3894"/>
                    <a:pt x="953" y="3597"/>
                  </a:cubicBezTo>
                  <a:cubicBezTo>
                    <a:pt x="774" y="3192"/>
                    <a:pt x="584" y="2775"/>
                    <a:pt x="441" y="2346"/>
                  </a:cubicBezTo>
                  <a:cubicBezTo>
                    <a:pt x="143" y="1465"/>
                    <a:pt x="96" y="691"/>
                    <a:pt x="298" y="60"/>
                  </a:cubicBezTo>
                  <a:cubicBezTo>
                    <a:pt x="298" y="25"/>
                    <a:pt x="298" y="13"/>
                    <a:pt x="274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978925" y="3671725"/>
              <a:ext cx="6275" cy="88125"/>
            </a:xfrm>
            <a:custGeom>
              <a:avLst/>
              <a:gdLst/>
              <a:ahLst/>
              <a:cxnLst/>
              <a:rect l="l" t="t" r="r" b="b"/>
              <a:pathLst>
                <a:path w="251" h="3525" extrusionOk="0">
                  <a:moveTo>
                    <a:pt x="107" y="0"/>
                  </a:moveTo>
                  <a:cubicBezTo>
                    <a:pt x="72" y="0"/>
                    <a:pt x="60" y="12"/>
                    <a:pt x="60" y="48"/>
                  </a:cubicBezTo>
                  <a:cubicBezTo>
                    <a:pt x="167" y="1191"/>
                    <a:pt x="155" y="2334"/>
                    <a:pt x="0" y="3477"/>
                  </a:cubicBezTo>
                  <a:cubicBezTo>
                    <a:pt x="0" y="3500"/>
                    <a:pt x="12" y="3524"/>
                    <a:pt x="48" y="3524"/>
                  </a:cubicBezTo>
                  <a:cubicBezTo>
                    <a:pt x="72" y="3524"/>
                    <a:pt x="95" y="3512"/>
                    <a:pt x="95" y="3512"/>
                  </a:cubicBezTo>
                  <a:cubicBezTo>
                    <a:pt x="238" y="2369"/>
                    <a:pt x="250" y="1191"/>
                    <a:pt x="155" y="48"/>
                  </a:cubicBezTo>
                  <a:cubicBezTo>
                    <a:pt x="155" y="12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865800" y="3734825"/>
              <a:ext cx="98250" cy="48525"/>
            </a:xfrm>
            <a:custGeom>
              <a:avLst/>
              <a:gdLst/>
              <a:ahLst/>
              <a:cxnLst/>
              <a:rect l="l" t="t" r="r" b="b"/>
              <a:pathLst>
                <a:path w="3930" h="1941" extrusionOk="0">
                  <a:moveTo>
                    <a:pt x="60" y="0"/>
                  </a:moveTo>
                  <a:cubicBezTo>
                    <a:pt x="37" y="0"/>
                    <a:pt x="13" y="0"/>
                    <a:pt x="1" y="36"/>
                  </a:cubicBezTo>
                  <a:cubicBezTo>
                    <a:pt x="1" y="60"/>
                    <a:pt x="1" y="83"/>
                    <a:pt x="37" y="95"/>
                  </a:cubicBezTo>
                  <a:cubicBezTo>
                    <a:pt x="691" y="357"/>
                    <a:pt x="1322" y="679"/>
                    <a:pt x="1918" y="1048"/>
                  </a:cubicBezTo>
                  <a:cubicBezTo>
                    <a:pt x="2001" y="1096"/>
                    <a:pt x="2084" y="1155"/>
                    <a:pt x="2156" y="1191"/>
                  </a:cubicBezTo>
                  <a:cubicBezTo>
                    <a:pt x="2692" y="1536"/>
                    <a:pt x="3239" y="1881"/>
                    <a:pt x="3882" y="1941"/>
                  </a:cubicBezTo>
                  <a:cubicBezTo>
                    <a:pt x="3918" y="1941"/>
                    <a:pt x="3930" y="1929"/>
                    <a:pt x="3930" y="1881"/>
                  </a:cubicBezTo>
                  <a:cubicBezTo>
                    <a:pt x="3930" y="1869"/>
                    <a:pt x="3918" y="1834"/>
                    <a:pt x="3882" y="1834"/>
                  </a:cubicBezTo>
                  <a:cubicBezTo>
                    <a:pt x="3275" y="1786"/>
                    <a:pt x="2727" y="1429"/>
                    <a:pt x="2203" y="1107"/>
                  </a:cubicBezTo>
                  <a:cubicBezTo>
                    <a:pt x="2132" y="1060"/>
                    <a:pt x="2037" y="1000"/>
                    <a:pt x="1965" y="953"/>
                  </a:cubicBezTo>
                  <a:cubicBezTo>
                    <a:pt x="1358" y="584"/>
                    <a:pt x="715" y="274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927125" y="3839775"/>
              <a:ext cx="144100" cy="78125"/>
            </a:xfrm>
            <a:custGeom>
              <a:avLst/>
              <a:gdLst/>
              <a:ahLst/>
              <a:cxnLst/>
              <a:rect l="l" t="t" r="r" b="b"/>
              <a:pathLst>
                <a:path w="5764" h="3125" extrusionOk="0">
                  <a:moveTo>
                    <a:pt x="49" y="0"/>
                  </a:moveTo>
                  <a:cubicBezTo>
                    <a:pt x="37" y="0"/>
                    <a:pt x="24" y="11"/>
                    <a:pt x="24" y="29"/>
                  </a:cubicBezTo>
                  <a:cubicBezTo>
                    <a:pt x="1" y="53"/>
                    <a:pt x="24" y="76"/>
                    <a:pt x="48" y="76"/>
                  </a:cubicBezTo>
                  <a:cubicBezTo>
                    <a:pt x="1155" y="231"/>
                    <a:pt x="2084" y="946"/>
                    <a:pt x="2977" y="1612"/>
                  </a:cubicBezTo>
                  <a:cubicBezTo>
                    <a:pt x="3811" y="2232"/>
                    <a:pt x="4680" y="2886"/>
                    <a:pt x="5704" y="3124"/>
                  </a:cubicBezTo>
                  <a:cubicBezTo>
                    <a:pt x="5739" y="3124"/>
                    <a:pt x="5751" y="3113"/>
                    <a:pt x="5751" y="3113"/>
                  </a:cubicBezTo>
                  <a:cubicBezTo>
                    <a:pt x="5763" y="3089"/>
                    <a:pt x="5751" y="3053"/>
                    <a:pt x="5716" y="3053"/>
                  </a:cubicBezTo>
                  <a:cubicBezTo>
                    <a:pt x="4727" y="2815"/>
                    <a:pt x="3870" y="2172"/>
                    <a:pt x="3037" y="1553"/>
                  </a:cubicBezTo>
                  <a:cubicBezTo>
                    <a:pt x="2132" y="862"/>
                    <a:pt x="1191" y="172"/>
                    <a:pt x="60" y="5"/>
                  </a:cubicBezTo>
                  <a:cubicBezTo>
                    <a:pt x="57" y="2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2942600" y="3950950"/>
              <a:ext cx="186350" cy="78275"/>
            </a:xfrm>
            <a:custGeom>
              <a:avLst/>
              <a:gdLst/>
              <a:ahLst/>
              <a:cxnLst/>
              <a:rect l="l" t="t" r="r" b="b"/>
              <a:pathLst>
                <a:path w="7454" h="3131" extrusionOk="0">
                  <a:moveTo>
                    <a:pt x="56" y="1"/>
                  </a:moveTo>
                  <a:cubicBezTo>
                    <a:pt x="40" y="1"/>
                    <a:pt x="21" y="15"/>
                    <a:pt x="13" y="23"/>
                  </a:cubicBezTo>
                  <a:cubicBezTo>
                    <a:pt x="1" y="35"/>
                    <a:pt x="13" y="70"/>
                    <a:pt x="24" y="82"/>
                  </a:cubicBezTo>
                  <a:cubicBezTo>
                    <a:pt x="1096" y="916"/>
                    <a:pt x="2441" y="1273"/>
                    <a:pt x="3727" y="1618"/>
                  </a:cubicBezTo>
                  <a:cubicBezTo>
                    <a:pt x="5013" y="1952"/>
                    <a:pt x="6335" y="2297"/>
                    <a:pt x="7394" y="3118"/>
                  </a:cubicBezTo>
                  <a:cubicBezTo>
                    <a:pt x="7406" y="3130"/>
                    <a:pt x="7406" y="3130"/>
                    <a:pt x="7418" y="3130"/>
                  </a:cubicBezTo>
                  <a:cubicBezTo>
                    <a:pt x="7442" y="3130"/>
                    <a:pt x="7442" y="3130"/>
                    <a:pt x="7442" y="3107"/>
                  </a:cubicBezTo>
                  <a:cubicBezTo>
                    <a:pt x="7454" y="3083"/>
                    <a:pt x="7442" y="3059"/>
                    <a:pt x="7418" y="3047"/>
                  </a:cubicBezTo>
                  <a:cubicBezTo>
                    <a:pt x="6370" y="2226"/>
                    <a:pt x="5025" y="1868"/>
                    <a:pt x="3727" y="1523"/>
                  </a:cubicBezTo>
                  <a:cubicBezTo>
                    <a:pt x="2453" y="1178"/>
                    <a:pt x="1132" y="821"/>
                    <a:pt x="72" y="11"/>
                  </a:cubicBezTo>
                  <a:cubicBezTo>
                    <a:pt x="68" y="4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2997975" y="4067300"/>
              <a:ext cx="180700" cy="106575"/>
            </a:xfrm>
            <a:custGeom>
              <a:avLst/>
              <a:gdLst/>
              <a:ahLst/>
              <a:cxnLst/>
              <a:rect l="l" t="t" r="r" b="b"/>
              <a:pathLst>
                <a:path w="7228" h="4263" extrusionOk="0">
                  <a:moveTo>
                    <a:pt x="60" y="0"/>
                  </a:moveTo>
                  <a:cubicBezTo>
                    <a:pt x="24" y="0"/>
                    <a:pt x="12" y="0"/>
                    <a:pt x="0" y="24"/>
                  </a:cubicBezTo>
                  <a:cubicBezTo>
                    <a:pt x="0" y="60"/>
                    <a:pt x="0" y="72"/>
                    <a:pt x="24" y="84"/>
                  </a:cubicBezTo>
                  <a:cubicBezTo>
                    <a:pt x="1143" y="489"/>
                    <a:pt x="2096" y="1274"/>
                    <a:pt x="3024" y="2048"/>
                  </a:cubicBezTo>
                  <a:cubicBezTo>
                    <a:pt x="3167" y="2179"/>
                    <a:pt x="3322" y="2298"/>
                    <a:pt x="3465" y="2417"/>
                  </a:cubicBezTo>
                  <a:cubicBezTo>
                    <a:pt x="4513" y="3275"/>
                    <a:pt x="5763" y="4168"/>
                    <a:pt x="7192" y="4263"/>
                  </a:cubicBezTo>
                  <a:cubicBezTo>
                    <a:pt x="7215" y="4263"/>
                    <a:pt x="7227" y="4251"/>
                    <a:pt x="7227" y="4215"/>
                  </a:cubicBezTo>
                  <a:cubicBezTo>
                    <a:pt x="7227" y="4203"/>
                    <a:pt x="7215" y="4179"/>
                    <a:pt x="7192" y="4179"/>
                  </a:cubicBezTo>
                  <a:cubicBezTo>
                    <a:pt x="5787" y="4072"/>
                    <a:pt x="4548" y="3191"/>
                    <a:pt x="3524" y="2346"/>
                  </a:cubicBezTo>
                  <a:cubicBezTo>
                    <a:pt x="3382" y="2215"/>
                    <a:pt x="3227" y="2096"/>
                    <a:pt x="3084" y="1977"/>
                  </a:cubicBezTo>
                  <a:cubicBezTo>
                    <a:pt x="2155" y="1203"/>
                    <a:pt x="1203" y="393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997375" y="4188150"/>
              <a:ext cx="242025" cy="98250"/>
            </a:xfrm>
            <a:custGeom>
              <a:avLst/>
              <a:gdLst/>
              <a:ahLst/>
              <a:cxnLst/>
              <a:rect l="l" t="t" r="r" b="b"/>
              <a:pathLst>
                <a:path w="9681" h="3930" extrusionOk="0">
                  <a:moveTo>
                    <a:pt x="48" y="0"/>
                  </a:moveTo>
                  <a:cubicBezTo>
                    <a:pt x="24" y="0"/>
                    <a:pt x="0" y="12"/>
                    <a:pt x="0" y="48"/>
                  </a:cubicBezTo>
                  <a:cubicBezTo>
                    <a:pt x="0" y="72"/>
                    <a:pt x="24" y="84"/>
                    <a:pt x="48" y="84"/>
                  </a:cubicBezTo>
                  <a:cubicBezTo>
                    <a:pt x="2239" y="131"/>
                    <a:pt x="4251" y="1322"/>
                    <a:pt x="6120" y="2524"/>
                  </a:cubicBezTo>
                  <a:cubicBezTo>
                    <a:pt x="7132" y="3179"/>
                    <a:pt x="8299" y="3929"/>
                    <a:pt x="9561" y="3929"/>
                  </a:cubicBezTo>
                  <a:cubicBezTo>
                    <a:pt x="9597" y="3929"/>
                    <a:pt x="9621" y="3929"/>
                    <a:pt x="9633" y="3917"/>
                  </a:cubicBezTo>
                  <a:cubicBezTo>
                    <a:pt x="9668" y="3917"/>
                    <a:pt x="9680" y="3894"/>
                    <a:pt x="9680" y="3870"/>
                  </a:cubicBezTo>
                  <a:cubicBezTo>
                    <a:pt x="9680" y="3834"/>
                    <a:pt x="9668" y="3822"/>
                    <a:pt x="9633" y="3822"/>
                  </a:cubicBezTo>
                  <a:lnTo>
                    <a:pt x="9561" y="3822"/>
                  </a:lnTo>
                  <a:cubicBezTo>
                    <a:pt x="8311" y="3822"/>
                    <a:pt x="7180" y="3096"/>
                    <a:pt x="6168" y="2441"/>
                  </a:cubicBezTo>
                  <a:cubicBezTo>
                    <a:pt x="4275" y="1239"/>
                    <a:pt x="2274" y="48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032200" y="4338025"/>
              <a:ext cx="220575" cy="19800"/>
            </a:xfrm>
            <a:custGeom>
              <a:avLst/>
              <a:gdLst/>
              <a:ahLst/>
              <a:cxnLst/>
              <a:rect l="l" t="t" r="r" b="b"/>
              <a:pathLst>
                <a:path w="8823" h="792" extrusionOk="0">
                  <a:moveTo>
                    <a:pt x="1755" y="0"/>
                  </a:moveTo>
                  <a:cubicBezTo>
                    <a:pt x="1185" y="0"/>
                    <a:pt x="616" y="14"/>
                    <a:pt x="48" y="42"/>
                  </a:cubicBezTo>
                  <a:cubicBezTo>
                    <a:pt x="12" y="42"/>
                    <a:pt x="0" y="66"/>
                    <a:pt x="0" y="89"/>
                  </a:cubicBezTo>
                  <a:cubicBezTo>
                    <a:pt x="0" y="125"/>
                    <a:pt x="12" y="137"/>
                    <a:pt x="48" y="137"/>
                  </a:cubicBezTo>
                  <a:cubicBezTo>
                    <a:pt x="613" y="112"/>
                    <a:pt x="1179" y="99"/>
                    <a:pt x="1744" y="99"/>
                  </a:cubicBezTo>
                  <a:cubicBezTo>
                    <a:pt x="4098" y="99"/>
                    <a:pt x="6450" y="321"/>
                    <a:pt x="8763" y="792"/>
                  </a:cubicBezTo>
                  <a:cubicBezTo>
                    <a:pt x="8799" y="792"/>
                    <a:pt x="8811" y="780"/>
                    <a:pt x="8811" y="744"/>
                  </a:cubicBezTo>
                  <a:cubicBezTo>
                    <a:pt x="8823" y="732"/>
                    <a:pt x="8811" y="697"/>
                    <a:pt x="8775" y="697"/>
                  </a:cubicBezTo>
                  <a:cubicBezTo>
                    <a:pt x="6465" y="236"/>
                    <a:pt x="4108" y="0"/>
                    <a:pt x="17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052150" y="4441250"/>
              <a:ext cx="270575" cy="49050"/>
            </a:xfrm>
            <a:custGeom>
              <a:avLst/>
              <a:gdLst/>
              <a:ahLst/>
              <a:cxnLst/>
              <a:rect l="l" t="t" r="r" b="b"/>
              <a:pathLst>
                <a:path w="10823" h="1962" extrusionOk="0">
                  <a:moveTo>
                    <a:pt x="8927" y="0"/>
                  </a:moveTo>
                  <a:cubicBezTo>
                    <a:pt x="7386" y="0"/>
                    <a:pt x="5847" y="264"/>
                    <a:pt x="4394" y="782"/>
                  </a:cubicBezTo>
                  <a:cubicBezTo>
                    <a:pt x="4108" y="890"/>
                    <a:pt x="3834" y="1009"/>
                    <a:pt x="3548" y="1116"/>
                  </a:cubicBezTo>
                  <a:cubicBezTo>
                    <a:pt x="2588" y="1490"/>
                    <a:pt x="1601" y="1881"/>
                    <a:pt x="596" y="1881"/>
                  </a:cubicBezTo>
                  <a:cubicBezTo>
                    <a:pt x="418" y="1881"/>
                    <a:pt x="239" y="1869"/>
                    <a:pt x="60" y="1842"/>
                  </a:cubicBezTo>
                  <a:cubicBezTo>
                    <a:pt x="56" y="1839"/>
                    <a:pt x="52" y="1837"/>
                    <a:pt x="48" y="1837"/>
                  </a:cubicBezTo>
                  <a:cubicBezTo>
                    <a:pt x="37" y="1837"/>
                    <a:pt x="24" y="1848"/>
                    <a:pt x="24" y="1866"/>
                  </a:cubicBezTo>
                  <a:cubicBezTo>
                    <a:pt x="0" y="1890"/>
                    <a:pt x="24" y="1914"/>
                    <a:pt x="48" y="1914"/>
                  </a:cubicBezTo>
                  <a:cubicBezTo>
                    <a:pt x="238" y="1949"/>
                    <a:pt x="417" y="1961"/>
                    <a:pt x="595" y="1961"/>
                  </a:cubicBezTo>
                  <a:cubicBezTo>
                    <a:pt x="1607" y="1961"/>
                    <a:pt x="2608" y="1568"/>
                    <a:pt x="3596" y="1199"/>
                  </a:cubicBezTo>
                  <a:cubicBezTo>
                    <a:pt x="3870" y="1080"/>
                    <a:pt x="4155" y="973"/>
                    <a:pt x="4441" y="878"/>
                  </a:cubicBezTo>
                  <a:cubicBezTo>
                    <a:pt x="5879" y="353"/>
                    <a:pt x="7401" y="93"/>
                    <a:pt x="8921" y="93"/>
                  </a:cubicBezTo>
                  <a:cubicBezTo>
                    <a:pt x="9541" y="93"/>
                    <a:pt x="10161" y="137"/>
                    <a:pt x="10775" y="223"/>
                  </a:cubicBezTo>
                  <a:cubicBezTo>
                    <a:pt x="10799" y="223"/>
                    <a:pt x="10823" y="199"/>
                    <a:pt x="10823" y="175"/>
                  </a:cubicBezTo>
                  <a:cubicBezTo>
                    <a:pt x="10823" y="163"/>
                    <a:pt x="10811" y="128"/>
                    <a:pt x="10775" y="128"/>
                  </a:cubicBezTo>
                  <a:cubicBezTo>
                    <a:pt x="10162" y="42"/>
                    <a:pt x="9545" y="0"/>
                    <a:pt x="892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_8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18" name="Google Shape;218;p17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_1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17" name="Google Shape;317;p19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1"/>
          </p:nvPr>
        </p:nvSpPr>
        <p:spPr>
          <a:xfrm>
            <a:off x="904875" y="19050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subTitle" idx="2"/>
          </p:nvPr>
        </p:nvSpPr>
        <p:spPr>
          <a:xfrm>
            <a:off x="904875" y="21907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3"/>
          </p:nvPr>
        </p:nvSpPr>
        <p:spPr>
          <a:xfrm>
            <a:off x="904875" y="3276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subTitle" idx="4"/>
          </p:nvPr>
        </p:nvSpPr>
        <p:spPr>
          <a:xfrm>
            <a:off x="904875" y="3562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5"/>
          </p:nvPr>
        </p:nvSpPr>
        <p:spPr>
          <a:xfrm>
            <a:off x="3114675" y="19050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6"/>
          </p:nvPr>
        </p:nvSpPr>
        <p:spPr>
          <a:xfrm>
            <a:off x="3114675" y="21907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7"/>
          </p:nvPr>
        </p:nvSpPr>
        <p:spPr>
          <a:xfrm>
            <a:off x="3114675" y="3276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8"/>
          </p:nvPr>
        </p:nvSpPr>
        <p:spPr>
          <a:xfrm>
            <a:off x="3114675" y="3562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 flipH="1">
            <a:off x="4495800" y="2531850"/>
            <a:ext cx="40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6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14831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2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34" name="Google Shape;334;p21"/>
          <p:cNvGrpSpPr/>
          <p:nvPr/>
        </p:nvGrpSpPr>
        <p:grpSpPr>
          <a:xfrm rot="-7285265" flipH="1">
            <a:off x="-1827114" y="-968566"/>
            <a:ext cx="7534106" cy="8142071"/>
            <a:chOff x="3329550" y="-80475"/>
            <a:chExt cx="4897392" cy="5292587"/>
          </a:xfrm>
        </p:grpSpPr>
        <p:sp>
          <p:nvSpPr>
            <p:cNvPr id="335" name="Google Shape;335;p21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"/>
          <p:cNvSpPr txBox="1">
            <a:spLocks noGrp="1"/>
          </p:cNvSpPr>
          <p:nvPr>
            <p:ph type="title"/>
          </p:nvPr>
        </p:nvSpPr>
        <p:spPr>
          <a:xfrm>
            <a:off x="720000" y="2531850"/>
            <a:ext cx="355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6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grpSp>
        <p:nvGrpSpPr>
          <p:cNvPr id="473" name="Google Shape;473;p23"/>
          <p:cNvGrpSpPr/>
          <p:nvPr/>
        </p:nvGrpSpPr>
        <p:grpSpPr>
          <a:xfrm rot="-5400000" flipH="1">
            <a:off x="4210032" y="-1578001"/>
            <a:ext cx="7534148" cy="8142117"/>
            <a:chOff x="3329550" y="-80475"/>
            <a:chExt cx="4897392" cy="5292587"/>
          </a:xfrm>
        </p:grpSpPr>
        <p:sp>
          <p:nvSpPr>
            <p:cNvPr id="474" name="Google Shape;474;p2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3"/>
          <p:cNvSpPr txBox="1">
            <a:spLocks noGrp="1"/>
          </p:cNvSpPr>
          <p:nvPr>
            <p:ph type="title" idx="2" hasCustomPrompt="1"/>
          </p:nvPr>
        </p:nvSpPr>
        <p:spPr>
          <a:xfrm>
            <a:off x="477825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2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 rot="5400000">
            <a:off x="3873801" y="178077"/>
            <a:ext cx="1349501" cy="9267397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6134825" y="191160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6134700" y="2254500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6134825" y="297840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6134700" y="3321300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 hasCustomPrompt="1"/>
          </p:nvPr>
        </p:nvSpPr>
        <p:spPr>
          <a:xfrm>
            <a:off x="4648200" y="21544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 hasCustomPrompt="1"/>
          </p:nvPr>
        </p:nvSpPr>
        <p:spPr>
          <a:xfrm>
            <a:off x="4648200" y="32371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2282825" y="191160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2282825" y="2254500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2282825" y="297840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2282825" y="3321300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 hasCustomPrompt="1"/>
          </p:nvPr>
        </p:nvSpPr>
        <p:spPr>
          <a:xfrm>
            <a:off x="796200" y="21544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 hasCustomPrompt="1"/>
          </p:nvPr>
        </p:nvSpPr>
        <p:spPr>
          <a:xfrm>
            <a:off x="796200" y="32371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5"/>
          <p:cNvSpPr/>
          <p:nvPr/>
        </p:nvSpPr>
        <p:spPr>
          <a:xfrm>
            <a:off x="7563625" y="2637648"/>
            <a:ext cx="973392" cy="2275002"/>
          </a:xfrm>
          <a:custGeom>
            <a:avLst/>
            <a:gdLst/>
            <a:ahLst/>
            <a:cxnLst/>
            <a:rect l="l" t="t" r="r" b="b"/>
            <a:pathLst>
              <a:path w="19277" h="45054" extrusionOk="0">
                <a:moveTo>
                  <a:pt x="12216" y="3715"/>
                </a:moveTo>
                <a:cubicBezTo>
                  <a:pt x="10370" y="6263"/>
                  <a:pt x="8430" y="8954"/>
                  <a:pt x="10097" y="13240"/>
                </a:cubicBezTo>
                <a:cubicBezTo>
                  <a:pt x="10073" y="13252"/>
                  <a:pt x="10061" y="13288"/>
                  <a:pt x="10061" y="13300"/>
                </a:cubicBezTo>
                <a:cubicBezTo>
                  <a:pt x="9287" y="15610"/>
                  <a:pt x="8846" y="17551"/>
                  <a:pt x="8608" y="19253"/>
                </a:cubicBezTo>
                <a:cubicBezTo>
                  <a:pt x="7989" y="17217"/>
                  <a:pt x="8037" y="16169"/>
                  <a:pt x="8049" y="15991"/>
                </a:cubicBezTo>
                <a:cubicBezTo>
                  <a:pt x="10775" y="10109"/>
                  <a:pt x="7442" y="5740"/>
                  <a:pt x="7430" y="5728"/>
                </a:cubicBezTo>
                <a:lnTo>
                  <a:pt x="7430" y="5728"/>
                </a:lnTo>
                <a:cubicBezTo>
                  <a:pt x="7418" y="5704"/>
                  <a:pt x="7418" y="5692"/>
                  <a:pt x="7394" y="5692"/>
                </a:cubicBezTo>
                <a:cubicBezTo>
                  <a:pt x="7322" y="5632"/>
                  <a:pt x="7203" y="5644"/>
                  <a:pt x="7144" y="5728"/>
                </a:cubicBezTo>
                <a:cubicBezTo>
                  <a:pt x="3929" y="9978"/>
                  <a:pt x="7322" y="15407"/>
                  <a:pt x="7692" y="15991"/>
                </a:cubicBezTo>
                <a:cubicBezTo>
                  <a:pt x="7680" y="16288"/>
                  <a:pt x="7680" y="17634"/>
                  <a:pt x="8513" y="20134"/>
                </a:cubicBezTo>
                <a:cubicBezTo>
                  <a:pt x="8275" y="22849"/>
                  <a:pt x="8668" y="24873"/>
                  <a:pt x="9358" y="26659"/>
                </a:cubicBezTo>
                <a:cubicBezTo>
                  <a:pt x="8251" y="25575"/>
                  <a:pt x="7275" y="23908"/>
                  <a:pt x="7096" y="23599"/>
                </a:cubicBezTo>
                <a:cubicBezTo>
                  <a:pt x="7989" y="17324"/>
                  <a:pt x="3727" y="14098"/>
                  <a:pt x="3560" y="13979"/>
                </a:cubicBezTo>
                <a:cubicBezTo>
                  <a:pt x="3548" y="13967"/>
                  <a:pt x="3524" y="13967"/>
                  <a:pt x="3512" y="13955"/>
                </a:cubicBezTo>
                <a:cubicBezTo>
                  <a:pt x="3429" y="13919"/>
                  <a:pt x="3322" y="13967"/>
                  <a:pt x="3286" y="14050"/>
                </a:cubicBezTo>
                <a:cubicBezTo>
                  <a:pt x="1405" y="19134"/>
                  <a:pt x="6406" y="23420"/>
                  <a:pt x="6787" y="23742"/>
                </a:cubicBezTo>
                <a:cubicBezTo>
                  <a:pt x="6953" y="24028"/>
                  <a:pt x="8275" y="26314"/>
                  <a:pt x="9692" y="27409"/>
                </a:cubicBezTo>
                <a:lnTo>
                  <a:pt x="10049" y="28171"/>
                </a:lnTo>
                <a:cubicBezTo>
                  <a:pt x="9358" y="27611"/>
                  <a:pt x="8692" y="27290"/>
                  <a:pt x="8489" y="27183"/>
                </a:cubicBezTo>
                <a:cubicBezTo>
                  <a:pt x="5715" y="21384"/>
                  <a:pt x="214" y="21146"/>
                  <a:pt x="191" y="21122"/>
                </a:cubicBezTo>
                <a:lnTo>
                  <a:pt x="191" y="21122"/>
                </a:lnTo>
                <a:lnTo>
                  <a:pt x="155" y="21122"/>
                </a:lnTo>
                <a:cubicBezTo>
                  <a:pt x="60" y="21158"/>
                  <a:pt x="0" y="21241"/>
                  <a:pt x="12" y="21337"/>
                </a:cubicBezTo>
                <a:cubicBezTo>
                  <a:pt x="1238" y="26599"/>
                  <a:pt x="7811" y="27421"/>
                  <a:pt x="8311" y="27480"/>
                </a:cubicBezTo>
                <a:cubicBezTo>
                  <a:pt x="8501" y="27564"/>
                  <a:pt x="9656" y="28135"/>
                  <a:pt x="10525" y="29076"/>
                </a:cubicBezTo>
                <a:cubicBezTo>
                  <a:pt x="10763" y="29516"/>
                  <a:pt x="11013" y="29945"/>
                  <a:pt x="11263" y="30397"/>
                </a:cubicBezTo>
                <a:cubicBezTo>
                  <a:pt x="12204" y="32028"/>
                  <a:pt x="13204" y="33743"/>
                  <a:pt x="13883" y="35993"/>
                </a:cubicBezTo>
                <a:cubicBezTo>
                  <a:pt x="13990" y="36327"/>
                  <a:pt x="14061" y="36708"/>
                  <a:pt x="14145" y="37124"/>
                </a:cubicBezTo>
                <a:cubicBezTo>
                  <a:pt x="13788" y="36624"/>
                  <a:pt x="13228" y="36041"/>
                  <a:pt x="12430" y="35457"/>
                </a:cubicBezTo>
                <a:cubicBezTo>
                  <a:pt x="10716" y="30100"/>
                  <a:pt x="6370" y="28088"/>
                  <a:pt x="6358" y="28076"/>
                </a:cubicBezTo>
                <a:cubicBezTo>
                  <a:pt x="6346" y="28076"/>
                  <a:pt x="6322" y="28064"/>
                  <a:pt x="6310" y="28064"/>
                </a:cubicBezTo>
                <a:cubicBezTo>
                  <a:pt x="6203" y="28040"/>
                  <a:pt x="6120" y="28099"/>
                  <a:pt x="6108" y="28207"/>
                </a:cubicBezTo>
                <a:cubicBezTo>
                  <a:pt x="6001" y="28873"/>
                  <a:pt x="5965" y="29516"/>
                  <a:pt x="6001" y="30123"/>
                </a:cubicBezTo>
                <a:cubicBezTo>
                  <a:pt x="5013" y="29683"/>
                  <a:pt x="3917" y="29588"/>
                  <a:pt x="3786" y="29576"/>
                </a:cubicBezTo>
                <a:cubicBezTo>
                  <a:pt x="3751" y="29576"/>
                  <a:pt x="3727" y="29576"/>
                  <a:pt x="3691" y="29588"/>
                </a:cubicBezTo>
                <a:cubicBezTo>
                  <a:pt x="3608" y="29635"/>
                  <a:pt x="3560" y="29742"/>
                  <a:pt x="3608" y="29826"/>
                </a:cubicBezTo>
                <a:cubicBezTo>
                  <a:pt x="4810" y="32624"/>
                  <a:pt x="7025" y="34041"/>
                  <a:pt x="7358" y="34255"/>
                </a:cubicBezTo>
                <a:cubicBezTo>
                  <a:pt x="9204" y="37291"/>
                  <a:pt x="12323" y="39089"/>
                  <a:pt x="12776" y="39339"/>
                </a:cubicBezTo>
                <a:cubicBezTo>
                  <a:pt x="12906" y="39672"/>
                  <a:pt x="13633" y="41244"/>
                  <a:pt x="15097" y="42482"/>
                </a:cubicBezTo>
                <a:cubicBezTo>
                  <a:pt x="14466" y="42351"/>
                  <a:pt x="14061" y="42304"/>
                  <a:pt x="14049" y="42304"/>
                </a:cubicBezTo>
                <a:lnTo>
                  <a:pt x="13990" y="42304"/>
                </a:lnTo>
                <a:cubicBezTo>
                  <a:pt x="9061" y="36612"/>
                  <a:pt x="5667" y="38041"/>
                  <a:pt x="5548" y="38089"/>
                </a:cubicBezTo>
                <a:cubicBezTo>
                  <a:pt x="5537" y="38089"/>
                  <a:pt x="5537" y="38113"/>
                  <a:pt x="5525" y="38113"/>
                </a:cubicBezTo>
                <a:cubicBezTo>
                  <a:pt x="5429" y="38148"/>
                  <a:pt x="5417" y="38267"/>
                  <a:pt x="5465" y="38351"/>
                </a:cubicBezTo>
                <a:cubicBezTo>
                  <a:pt x="8275" y="42887"/>
                  <a:pt x="12692" y="42875"/>
                  <a:pt x="13788" y="42792"/>
                </a:cubicBezTo>
                <a:cubicBezTo>
                  <a:pt x="13823" y="42851"/>
                  <a:pt x="13907" y="42887"/>
                  <a:pt x="13978" y="42899"/>
                </a:cubicBezTo>
                <a:cubicBezTo>
                  <a:pt x="13978" y="42899"/>
                  <a:pt x="15121" y="43006"/>
                  <a:pt x="16443" y="43530"/>
                </a:cubicBezTo>
                <a:cubicBezTo>
                  <a:pt x="16526" y="43566"/>
                  <a:pt x="16609" y="43601"/>
                  <a:pt x="16705" y="43625"/>
                </a:cubicBezTo>
                <a:lnTo>
                  <a:pt x="16705" y="43625"/>
                </a:lnTo>
                <a:cubicBezTo>
                  <a:pt x="17383" y="43923"/>
                  <a:pt x="18110" y="44340"/>
                  <a:pt x="18729" y="44935"/>
                </a:cubicBezTo>
                <a:cubicBezTo>
                  <a:pt x="18836" y="45054"/>
                  <a:pt x="19038" y="45042"/>
                  <a:pt x="19157" y="44923"/>
                </a:cubicBezTo>
                <a:cubicBezTo>
                  <a:pt x="19276" y="44804"/>
                  <a:pt x="19264" y="44613"/>
                  <a:pt x="19145" y="44494"/>
                </a:cubicBezTo>
                <a:cubicBezTo>
                  <a:pt x="18455" y="43851"/>
                  <a:pt x="17669" y="43387"/>
                  <a:pt x="16919" y="43077"/>
                </a:cubicBezTo>
                <a:cubicBezTo>
                  <a:pt x="16907" y="43077"/>
                  <a:pt x="16907" y="43066"/>
                  <a:pt x="16895" y="43066"/>
                </a:cubicBezTo>
                <a:cubicBezTo>
                  <a:pt x="16836" y="43030"/>
                  <a:pt x="16776" y="43018"/>
                  <a:pt x="16716" y="42994"/>
                </a:cubicBezTo>
                <a:cubicBezTo>
                  <a:pt x="15538" y="42399"/>
                  <a:pt x="15216" y="40256"/>
                  <a:pt x="14919" y="38291"/>
                </a:cubicBezTo>
                <a:cubicBezTo>
                  <a:pt x="14776" y="37374"/>
                  <a:pt x="14645" y="36505"/>
                  <a:pt x="14442" y="35815"/>
                </a:cubicBezTo>
                <a:cubicBezTo>
                  <a:pt x="14371" y="35612"/>
                  <a:pt x="14300" y="35398"/>
                  <a:pt x="14240" y="35207"/>
                </a:cubicBezTo>
                <a:cubicBezTo>
                  <a:pt x="14157" y="33755"/>
                  <a:pt x="14776" y="32719"/>
                  <a:pt x="14776" y="32719"/>
                </a:cubicBezTo>
                <a:lnTo>
                  <a:pt x="14776" y="32719"/>
                </a:lnTo>
                <a:cubicBezTo>
                  <a:pt x="17169" y="28945"/>
                  <a:pt x="17097" y="28457"/>
                  <a:pt x="16740" y="26468"/>
                </a:cubicBezTo>
                <a:cubicBezTo>
                  <a:pt x="16621" y="25825"/>
                  <a:pt x="16490" y="25028"/>
                  <a:pt x="16383" y="23897"/>
                </a:cubicBezTo>
                <a:cubicBezTo>
                  <a:pt x="16383" y="23849"/>
                  <a:pt x="16359" y="23801"/>
                  <a:pt x="16324" y="23777"/>
                </a:cubicBezTo>
                <a:cubicBezTo>
                  <a:pt x="16252" y="23718"/>
                  <a:pt x="16133" y="23718"/>
                  <a:pt x="16074" y="23789"/>
                </a:cubicBezTo>
                <a:cubicBezTo>
                  <a:pt x="12859" y="27576"/>
                  <a:pt x="14216" y="31981"/>
                  <a:pt x="14430" y="32612"/>
                </a:cubicBezTo>
                <a:cubicBezTo>
                  <a:pt x="14335" y="32826"/>
                  <a:pt x="14014" y="33469"/>
                  <a:pt x="13919" y="34326"/>
                </a:cubicBezTo>
                <a:cubicBezTo>
                  <a:pt x="13276" y="32731"/>
                  <a:pt x="12502" y="31397"/>
                  <a:pt x="11775" y="30100"/>
                </a:cubicBezTo>
                <a:cubicBezTo>
                  <a:pt x="11418" y="29492"/>
                  <a:pt x="11073" y="28885"/>
                  <a:pt x="10740" y="28254"/>
                </a:cubicBezTo>
                <a:cubicBezTo>
                  <a:pt x="10549" y="27373"/>
                  <a:pt x="10680" y="26647"/>
                  <a:pt x="10728" y="26444"/>
                </a:cubicBezTo>
                <a:cubicBezTo>
                  <a:pt x="13204" y="24278"/>
                  <a:pt x="12692" y="21575"/>
                  <a:pt x="12645" y="21396"/>
                </a:cubicBezTo>
                <a:cubicBezTo>
                  <a:pt x="12645" y="21384"/>
                  <a:pt x="12633" y="21349"/>
                  <a:pt x="12633" y="21337"/>
                </a:cubicBezTo>
                <a:cubicBezTo>
                  <a:pt x="12585" y="21241"/>
                  <a:pt x="12490" y="21218"/>
                  <a:pt x="12395" y="21265"/>
                </a:cubicBezTo>
                <a:cubicBezTo>
                  <a:pt x="9930" y="22599"/>
                  <a:pt x="10347" y="25944"/>
                  <a:pt x="10394" y="26325"/>
                </a:cubicBezTo>
                <a:cubicBezTo>
                  <a:pt x="10359" y="26444"/>
                  <a:pt x="10287" y="26814"/>
                  <a:pt x="10287" y="27314"/>
                </a:cubicBezTo>
                <a:cubicBezTo>
                  <a:pt x="9942" y="26575"/>
                  <a:pt x="9644" y="25813"/>
                  <a:pt x="9430" y="24968"/>
                </a:cubicBezTo>
                <a:cubicBezTo>
                  <a:pt x="9299" y="23051"/>
                  <a:pt x="10204" y="21146"/>
                  <a:pt x="10359" y="20825"/>
                </a:cubicBezTo>
                <a:cubicBezTo>
                  <a:pt x="15681" y="17420"/>
                  <a:pt x="15407" y="12121"/>
                  <a:pt x="15383" y="11859"/>
                </a:cubicBezTo>
                <a:cubicBezTo>
                  <a:pt x="15383" y="11836"/>
                  <a:pt x="15383" y="11812"/>
                  <a:pt x="15371" y="11800"/>
                </a:cubicBezTo>
                <a:cubicBezTo>
                  <a:pt x="15347" y="11705"/>
                  <a:pt x="15240" y="11657"/>
                  <a:pt x="15157" y="11693"/>
                </a:cubicBezTo>
                <a:cubicBezTo>
                  <a:pt x="10109" y="13562"/>
                  <a:pt x="10049" y="20087"/>
                  <a:pt x="10049" y="20670"/>
                </a:cubicBezTo>
                <a:cubicBezTo>
                  <a:pt x="9930" y="20908"/>
                  <a:pt x="9358" y="22099"/>
                  <a:pt x="9156" y="23539"/>
                </a:cubicBezTo>
                <a:cubicBezTo>
                  <a:pt x="8811" y="21063"/>
                  <a:pt x="9108" y="17943"/>
                  <a:pt x="10597" y="13467"/>
                </a:cubicBezTo>
                <a:cubicBezTo>
                  <a:pt x="10609" y="13431"/>
                  <a:pt x="10609" y="13383"/>
                  <a:pt x="10609" y="13360"/>
                </a:cubicBezTo>
                <a:cubicBezTo>
                  <a:pt x="16145" y="9002"/>
                  <a:pt x="14669" y="525"/>
                  <a:pt x="14621" y="191"/>
                </a:cubicBezTo>
                <a:cubicBezTo>
                  <a:pt x="14597" y="132"/>
                  <a:pt x="14573" y="72"/>
                  <a:pt x="14502" y="36"/>
                </a:cubicBezTo>
                <a:cubicBezTo>
                  <a:pt x="14407" y="1"/>
                  <a:pt x="14300" y="48"/>
                  <a:pt x="14276" y="144"/>
                </a:cubicBezTo>
                <a:cubicBezTo>
                  <a:pt x="13883" y="1406"/>
                  <a:pt x="13073" y="2537"/>
                  <a:pt x="12216" y="3715"/>
                </a:cubicBezTo>
                <a:close/>
                <a:moveTo>
                  <a:pt x="12621" y="36053"/>
                </a:moveTo>
                <a:cubicBezTo>
                  <a:pt x="13585" y="36827"/>
                  <a:pt x="14085" y="37577"/>
                  <a:pt x="14323" y="38065"/>
                </a:cubicBezTo>
                <a:cubicBezTo>
                  <a:pt x="14335" y="38172"/>
                  <a:pt x="14347" y="38291"/>
                  <a:pt x="14359" y="38386"/>
                </a:cubicBezTo>
                <a:cubicBezTo>
                  <a:pt x="14561" y="39696"/>
                  <a:pt x="14764" y="41101"/>
                  <a:pt x="15252" y="42137"/>
                </a:cubicBezTo>
                <a:cubicBezTo>
                  <a:pt x="13871" y="40934"/>
                  <a:pt x="13204" y="39398"/>
                  <a:pt x="13109" y="39184"/>
                </a:cubicBezTo>
                <a:cubicBezTo>
                  <a:pt x="13049" y="38029"/>
                  <a:pt x="12871" y="36993"/>
                  <a:pt x="12621" y="36053"/>
                </a:cubicBezTo>
                <a:close/>
              </a:path>
            </a:pathLst>
          </a:custGeom>
          <a:solidFill>
            <a:srgbClr val="68B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5"/>
          <p:cNvSpPr/>
          <p:nvPr/>
        </p:nvSpPr>
        <p:spPr>
          <a:xfrm>
            <a:off x="7763786" y="2049082"/>
            <a:ext cx="1420121" cy="3093829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2310825" y="2254325"/>
            <a:ext cx="21051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subTitle" idx="2"/>
          </p:nvPr>
        </p:nvSpPr>
        <p:spPr>
          <a:xfrm>
            <a:off x="3900600" y="3625925"/>
            <a:ext cx="21051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5491225" y="2254325"/>
            <a:ext cx="21051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62" name="Google Shape;562;p25"/>
          <p:cNvSpPr/>
          <p:nvPr/>
        </p:nvSpPr>
        <p:spPr>
          <a:xfrm>
            <a:off x="-666750" y="-1234075"/>
            <a:ext cx="3248878" cy="6556789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4"/>
          </p:nvPr>
        </p:nvSpPr>
        <p:spPr>
          <a:xfrm>
            <a:off x="2310825" y="19795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subTitle" idx="5"/>
          </p:nvPr>
        </p:nvSpPr>
        <p:spPr>
          <a:xfrm>
            <a:off x="3900600" y="33511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6"/>
          </p:nvPr>
        </p:nvSpPr>
        <p:spPr>
          <a:xfrm>
            <a:off x="5491225" y="19795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/>
          </p:nvPr>
        </p:nvSpPr>
        <p:spPr>
          <a:xfrm>
            <a:off x="3076575" y="698075"/>
            <a:ext cx="53475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8282064" y="2519844"/>
            <a:ext cx="901235" cy="2623660"/>
            <a:chOff x="8282064" y="2519844"/>
            <a:chExt cx="901235" cy="2623660"/>
          </a:xfrm>
        </p:grpSpPr>
        <p:sp>
          <p:nvSpPr>
            <p:cNvPr id="568" name="Google Shape;568;p25"/>
            <p:cNvSpPr/>
            <p:nvPr/>
          </p:nvSpPr>
          <p:spPr>
            <a:xfrm>
              <a:off x="8282064" y="2519844"/>
              <a:ext cx="901235" cy="2623064"/>
            </a:xfrm>
            <a:custGeom>
              <a:avLst/>
              <a:gdLst/>
              <a:ahLst/>
              <a:cxnLst/>
              <a:rect l="l" t="t" r="r" b="b"/>
              <a:pathLst>
                <a:path w="17848" h="51947" extrusionOk="0">
                  <a:moveTo>
                    <a:pt x="7203" y="51947"/>
                  </a:moveTo>
                  <a:cubicBezTo>
                    <a:pt x="7287" y="50947"/>
                    <a:pt x="7513" y="49768"/>
                    <a:pt x="7953" y="48482"/>
                  </a:cubicBezTo>
                  <a:cubicBezTo>
                    <a:pt x="9239" y="44672"/>
                    <a:pt x="7287" y="43220"/>
                    <a:pt x="7013" y="41398"/>
                  </a:cubicBezTo>
                  <a:cubicBezTo>
                    <a:pt x="6727" y="39565"/>
                    <a:pt x="6679" y="37802"/>
                    <a:pt x="8799" y="35112"/>
                  </a:cubicBezTo>
                  <a:cubicBezTo>
                    <a:pt x="10906" y="32421"/>
                    <a:pt x="11728" y="30802"/>
                    <a:pt x="10347" y="26158"/>
                  </a:cubicBezTo>
                  <a:cubicBezTo>
                    <a:pt x="8965" y="21503"/>
                    <a:pt x="9525" y="19705"/>
                    <a:pt x="14823" y="16371"/>
                  </a:cubicBezTo>
                  <a:cubicBezTo>
                    <a:pt x="15907" y="15693"/>
                    <a:pt x="16943" y="14978"/>
                    <a:pt x="17848" y="14228"/>
                  </a:cubicBezTo>
                  <a:lnTo>
                    <a:pt x="17848" y="929"/>
                  </a:lnTo>
                  <a:cubicBezTo>
                    <a:pt x="14835" y="0"/>
                    <a:pt x="11132" y="1584"/>
                    <a:pt x="9858" y="6418"/>
                  </a:cubicBezTo>
                  <a:cubicBezTo>
                    <a:pt x="7906" y="13752"/>
                    <a:pt x="6191" y="15871"/>
                    <a:pt x="3989" y="18800"/>
                  </a:cubicBezTo>
                  <a:cubicBezTo>
                    <a:pt x="1786" y="21729"/>
                    <a:pt x="3417" y="26134"/>
                    <a:pt x="4227" y="28813"/>
                  </a:cubicBezTo>
                  <a:cubicBezTo>
                    <a:pt x="5048" y="31516"/>
                    <a:pt x="3822" y="33623"/>
                    <a:pt x="2107" y="35659"/>
                  </a:cubicBezTo>
                  <a:cubicBezTo>
                    <a:pt x="405" y="37707"/>
                    <a:pt x="0" y="42255"/>
                    <a:pt x="2107" y="45446"/>
                  </a:cubicBezTo>
                  <a:cubicBezTo>
                    <a:pt x="3465" y="47470"/>
                    <a:pt x="3762" y="50113"/>
                    <a:pt x="3774" y="51935"/>
                  </a:cubicBezTo>
                  <a:lnTo>
                    <a:pt x="7203" y="5193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693243" y="4321648"/>
              <a:ext cx="363816" cy="821857"/>
            </a:xfrm>
            <a:custGeom>
              <a:avLst/>
              <a:gdLst/>
              <a:ahLst/>
              <a:cxnLst/>
              <a:rect l="l" t="t" r="r" b="b"/>
              <a:pathLst>
                <a:path w="7205" h="16276" extrusionOk="0">
                  <a:moveTo>
                    <a:pt x="4073" y="16264"/>
                  </a:moveTo>
                  <a:cubicBezTo>
                    <a:pt x="4121" y="15014"/>
                    <a:pt x="4394" y="13335"/>
                    <a:pt x="5133" y="11323"/>
                  </a:cubicBezTo>
                  <a:cubicBezTo>
                    <a:pt x="6859" y="6691"/>
                    <a:pt x="7204" y="1905"/>
                    <a:pt x="4692" y="917"/>
                  </a:cubicBezTo>
                  <a:cubicBezTo>
                    <a:pt x="2370" y="0"/>
                    <a:pt x="1" y="6048"/>
                    <a:pt x="1620" y="16276"/>
                  </a:cubicBezTo>
                  <a:lnTo>
                    <a:pt x="4073" y="16276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8432336" y="2634063"/>
              <a:ext cx="693852" cy="2508844"/>
            </a:xfrm>
            <a:custGeom>
              <a:avLst/>
              <a:gdLst/>
              <a:ahLst/>
              <a:cxnLst/>
              <a:rect l="l" t="t" r="r" b="b"/>
              <a:pathLst>
                <a:path w="13741" h="49685" extrusionOk="0">
                  <a:moveTo>
                    <a:pt x="13586" y="357"/>
                  </a:moveTo>
                  <a:cubicBezTo>
                    <a:pt x="13681" y="334"/>
                    <a:pt x="13740" y="238"/>
                    <a:pt x="13705" y="155"/>
                  </a:cubicBezTo>
                  <a:cubicBezTo>
                    <a:pt x="13681" y="60"/>
                    <a:pt x="13586" y="0"/>
                    <a:pt x="13502" y="36"/>
                  </a:cubicBezTo>
                  <a:cubicBezTo>
                    <a:pt x="13490" y="36"/>
                    <a:pt x="9776" y="1000"/>
                    <a:pt x="8406" y="5596"/>
                  </a:cubicBezTo>
                  <a:cubicBezTo>
                    <a:pt x="8275" y="6037"/>
                    <a:pt x="8145" y="6489"/>
                    <a:pt x="8025" y="6930"/>
                  </a:cubicBezTo>
                  <a:cubicBezTo>
                    <a:pt x="7013" y="10394"/>
                    <a:pt x="6597" y="11764"/>
                    <a:pt x="4573" y="14633"/>
                  </a:cubicBezTo>
                  <a:cubicBezTo>
                    <a:pt x="3406" y="16276"/>
                    <a:pt x="2418" y="17800"/>
                    <a:pt x="2013" y="19515"/>
                  </a:cubicBezTo>
                  <a:cubicBezTo>
                    <a:pt x="1608" y="21229"/>
                    <a:pt x="1798" y="23098"/>
                    <a:pt x="3049" y="25408"/>
                  </a:cubicBezTo>
                  <a:cubicBezTo>
                    <a:pt x="4430" y="27944"/>
                    <a:pt x="3168" y="30159"/>
                    <a:pt x="1894" y="32385"/>
                  </a:cubicBezTo>
                  <a:cubicBezTo>
                    <a:pt x="941" y="34052"/>
                    <a:pt x="1" y="35719"/>
                    <a:pt x="60" y="37588"/>
                  </a:cubicBezTo>
                  <a:cubicBezTo>
                    <a:pt x="108" y="38981"/>
                    <a:pt x="477" y="40077"/>
                    <a:pt x="882" y="41267"/>
                  </a:cubicBezTo>
                  <a:cubicBezTo>
                    <a:pt x="1537" y="43208"/>
                    <a:pt x="2275" y="45423"/>
                    <a:pt x="1846" y="49685"/>
                  </a:cubicBezTo>
                  <a:lnTo>
                    <a:pt x="2191" y="49685"/>
                  </a:lnTo>
                  <a:cubicBezTo>
                    <a:pt x="2620" y="45387"/>
                    <a:pt x="1858" y="43137"/>
                    <a:pt x="1191" y="41160"/>
                  </a:cubicBezTo>
                  <a:cubicBezTo>
                    <a:pt x="786" y="39981"/>
                    <a:pt x="429" y="38910"/>
                    <a:pt x="382" y="37564"/>
                  </a:cubicBezTo>
                  <a:cubicBezTo>
                    <a:pt x="322" y="35814"/>
                    <a:pt x="1251" y="34171"/>
                    <a:pt x="2168" y="32552"/>
                  </a:cubicBezTo>
                  <a:cubicBezTo>
                    <a:pt x="3501" y="30230"/>
                    <a:pt x="4787" y="27932"/>
                    <a:pt x="3334" y="25242"/>
                  </a:cubicBezTo>
                  <a:cubicBezTo>
                    <a:pt x="2132" y="23027"/>
                    <a:pt x="1929" y="21241"/>
                    <a:pt x="2322" y="19586"/>
                  </a:cubicBezTo>
                  <a:cubicBezTo>
                    <a:pt x="2703" y="17931"/>
                    <a:pt x="3692" y="16431"/>
                    <a:pt x="4823" y="14824"/>
                  </a:cubicBezTo>
                  <a:cubicBezTo>
                    <a:pt x="6894" y="11907"/>
                    <a:pt x="7287" y="10525"/>
                    <a:pt x="8323" y="7013"/>
                  </a:cubicBezTo>
                  <a:cubicBezTo>
                    <a:pt x="8442" y="6620"/>
                    <a:pt x="8561" y="6203"/>
                    <a:pt x="8704" y="5691"/>
                  </a:cubicBezTo>
                  <a:cubicBezTo>
                    <a:pt x="10050" y="1286"/>
                    <a:pt x="13586" y="357"/>
                    <a:pt x="13586" y="357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8769035" y="4422031"/>
              <a:ext cx="222481" cy="721473"/>
            </a:xfrm>
            <a:custGeom>
              <a:avLst/>
              <a:gdLst/>
              <a:ahLst/>
              <a:cxnLst/>
              <a:rect l="l" t="t" r="r" b="b"/>
              <a:pathLst>
                <a:path w="4406" h="14288" extrusionOk="0">
                  <a:moveTo>
                    <a:pt x="2917" y="274"/>
                  </a:moveTo>
                  <a:cubicBezTo>
                    <a:pt x="2965" y="191"/>
                    <a:pt x="2929" y="96"/>
                    <a:pt x="2846" y="48"/>
                  </a:cubicBezTo>
                  <a:cubicBezTo>
                    <a:pt x="2774" y="0"/>
                    <a:pt x="2667" y="36"/>
                    <a:pt x="2620" y="119"/>
                  </a:cubicBezTo>
                  <a:cubicBezTo>
                    <a:pt x="2620" y="119"/>
                    <a:pt x="2358" y="596"/>
                    <a:pt x="2024" y="1477"/>
                  </a:cubicBezTo>
                  <a:lnTo>
                    <a:pt x="1941" y="524"/>
                  </a:lnTo>
                  <a:cubicBezTo>
                    <a:pt x="1941" y="465"/>
                    <a:pt x="1881" y="417"/>
                    <a:pt x="1822" y="417"/>
                  </a:cubicBezTo>
                  <a:cubicBezTo>
                    <a:pt x="1762" y="417"/>
                    <a:pt x="1715" y="477"/>
                    <a:pt x="1715" y="536"/>
                  </a:cubicBezTo>
                  <a:lnTo>
                    <a:pt x="1846" y="1965"/>
                  </a:lnTo>
                  <a:cubicBezTo>
                    <a:pt x="1703" y="2382"/>
                    <a:pt x="1548" y="2858"/>
                    <a:pt x="1405" y="3394"/>
                  </a:cubicBezTo>
                  <a:lnTo>
                    <a:pt x="1107" y="2275"/>
                  </a:lnTo>
                  <a:cubicBezTo>
                    <a:pt x="1084" y="2215"/>
                    <a:pt x="1024" y="2191"/>
                    <a:pt x="965" y="2203"/>
                  </a:cubicBezTo>
                  <a:cubicBezTo>
                    <a:pt x="905" y="2215"/>
                    <a:pt x="881" y="2275"/>
                    <a:pt x="893" y="2334"/>
                  </a:cubicBezTo>
                  <a:lnTo>
                    <a:pt x="1298" y="3846"/>
                  </a:lnTo>
                  <a:cubicBezTo>
                    <a:pt x="1167" y="4406"/>
                    <a:pt x="1024" y="5037"/>
                    <a:pt x="905" y="5715"/>
                  </a:cubicBezTo>
                  <a:lnTo>
                    <a:pt x="607" y="4751"/>
                  </a:lnTo>
                  <a:cubicBezTo>
                    <a:pt x="595" y="4691"/>
                    <a:pt x="536" y="4656"/>
                    <a:pt x="476" y="4680"/>
                  </a:cubicBezTo>
                  <a:cubicBezTo>
                    <a:pt x="417" y="4691"/>
                    <a:pt x="393" y="4751"/>
                    <a:pt x="405" y="4811"/>
                  </a:cubicBezTo>
                  <a:lnTo>
                    <a:pt x="834" y="6204"/>
                  </a:lnTo>
                  <a:cubicBezTo>
                    <a:pt x="726" y="6918"/>
                    <a:pt x="655" y="7692"/>
                    <a:pt x="631" y="8513"/>
                  </a:cubicBezTo>
                  <a:lnTo>
                    <a:pt x="238" y="7632"/>
                  </a:lnTo>
                  <a:cubicBezTo>
                    <a:pt x="214" y="7573"/>
                    <a:pt x="155" y="7549"/>
                    <a:pt x="95" y="7573"/>
                  </a:cubicBezTo>
                  <a:cubicBezTo>
                    <a:pt x="36" y="7609"/>
                    <a:pt x="0" y="7668"/>
                    <a:pt x="36" y="7728"/>
                  </a:cubicBezTo>
                  <a:lnTo>
                    <a:pt x="595" y="9037"/>
                  </a:lnTo>
                  <a:cubicBezTo>
                    <a:pt x="584" y="9811"/>
                    <a:pt x="595" y="10633"/>
                    <a:pt x="655" y="11490"/>
                  </a:cubicBezTo>
                  <a:lnTo>
                    <a:pt x="310" y="11026"/>
                  </a:lnTo>
                  <a:cubicBezTo>
                    <a:pt x="286" y="10990"/>
                    <a:pt x="214" y="10966"/>
                    <a:pt x="167" y="11002"/>
                  </a:cubicBezTo>
                  <a:cubicBezTo>
                    <a:pt x="119" y="11026"/>
                    <a:pt x="107" y="11109"/>
                    <a:pt x="131" y="11168"/>
                  </a:cubicBezTo>
                  <a:lnTo>
                    <a:pt x="691" y="11919"/>
                  </a:lnTo>
                  <a:cubicBezTo>
                    <a:pt x="750" y="12573"/>
                    <a:pt x="834" y="13252"/>
                    <a:pt x="941" y="13943"/>
                  </a:cubicBezTo>
                  <a:lnTo>
                    <a:pt x="584" y="13502"/>
                  </a:lnTo>
                  <a:cubicBezTo>
                    <a:pt x="536" y="13454"/>
                    <a:pt x="476" y="13443"/>
                    <a:pt x="417" y="13490"/>
                  </a:cubicBezTo>
                  <a:cubicBezTo>
                    <a:pt x="369" y="13526"/>
                    <a:pt x="357" y="13585"/>
                    <a:pt x="405" y="13645"/>
                  </a:cubicBezTo>
                  <a:lnTo>
                    <a:pt x="905" y="14288"/>
                  </a:lnTo>
                  <a:lnTo>
                    <a:pt x="1429" y="14288"/>
                  </a:lnTo>
                  <a:cubicBezTo>
                    <a:pt x="1607" y="14026"/>
                    <a:pt x="1905" y="13597"/>
                    <a:pt x="2131" y="13454"/>
                  </a:cubicBezTo>
                  <a:cubicBezTo>
                    <a:pt x="2179" y="13419"/>
                    <a:pt x="2191" y="13347"/>
                    <a:pt x="2155" y="13300"/>
                  </a:cubicBezTo>
                  <a:cubicBezTo>
                    <a:pt x="2131" y="13264"/>
                    <a:pt x="2060" y="13252"/>
                    <a:pt x="2012" y="13276"/>
                  </a:cubicBezTo>
                  <a:cubicBezTo>
                    <a:pt x="1774" y="13419"/>
                    <a:pt x="1488" y="13824"/>
                    <a:pt x="1298" y="14109"/>
                  </a:cubicBezTo>
                  <a:lnTo>
                    <a:pt x="1167" y="13300"/>
                  </a:lnTo>
                  <a:cubicBezTo>
                    <a:pt x="1322" y="13085"/>
                    <a:pt x="1774" y="12561"/>
                    <a:pt x="2203" y="12300"/>
                  </a:cubicBezTo>
                  <a:cubicBezTo>
                    <a:pt x="2262" y="12264"/>
                    <a:pt x="2274" y="12192"/>
                    <a:pt x="2239" y="12145"/>
                  </a:cubicBezTo>
                  <a:cubicBezTo>
                    <a:pt x="2203" y="12085"/>
                    <a:pt x="2131" y="12073"/>
                    <a:pt x="2084" y="12109"/>
                  </a:cubicBezTo>
                  <a:cubicBezTo>
                    <a:pt x="1715" y="12335"/>
                    <a:pt x="1346" y="12740"/>
                    <a:pt x="1119" y="13002"/>
                  </a:cubicBezTo>
                  <a:cubicBezTo>
                    <a:pt x="1048" y="12466"/>
                    <a:pt x="1000" y="11930"/>
                    <a:pt x="953" y="11430"/>
                  </a:cubicBezTo>
                  <a:cubicBezTo>
                    <a:pt x="1262" y="11180"/>
                    <a:pt x="2274" y="10383"/>
                    <a:pt x="2834" y="10168"/>
                  </a:cubicBezTo>
                  <a:cubicBezTo>
                    <a:pt x="2893" y="10133"/>
                    <a:pt x="2917" y="10073"/>
                    <a:pt x="2893" y="10014"/>
                  </a:cubicBezTo>
                  <a:cubicBezTo>
                    <a:pt x="2858" y="9954"/>
                    <a:pt x="2798" y="9930"/>
                    <a:pt x="2739" y="9954"/>
                  </a:cubicBezTo>
                  <a:cubicBezTo>
                    <a:pt x="2215" y="10168"/>
                    <a:pt x="1346" y="10835"/>
                    <a:pt x="941" y="11168"/>
                  </a:cubicBezTo>
                  <a:cubicBezTo>
                    <a:pt x="905" y="10609"/>
                    <a:pt x="893" y="10085"/>
                    <a:pt x="893" y="9573"/>
                  </a:cubicBezTo>
                  <a:cubicBezTo>
                    <a:pt x="1191" y="9311"/>
                    <a:pt x="2203" y="8490"/>
                    <a:pt x="3143" y="8085"/>
                  </a:cubicBezTo>
                  <a:cubicBezTo>
                    <a:pt x="3203" y="8049"/>
                    <a:pt x="3227" y="7989"/>
                    <a:pt x="3203" y="7930"/>
                  </a:cubicBezTo>
                  <a:cubicBezTo>
                    <a:pt x="3167" y="7870"/>
                    <a:pt x="3108" y="7847"/>
                    <a:pt x="3048" y="7870"/>
                  </a:cubicBezTo>
                  <a:cubicBezTo>
                    <a:pt x="2203" y="8228"/>
                    <a:pt x="1310" y="8930"/>
                    <a:pt x="893" y="9275"/>
                  </a:cubicBezTo>
                  <a:cubicBezTo>
                    <a:pt x="893" y="9013"/>
                    <a:pt x="905" y="8763"/>
                    <a:pt x="929" y="8525"/>
                  </a:cubicBezTo>
                  <a:cubicBezTo>
                    <a:pt x="1226" y="8240"/>
                    <a:pt x="2239" y="7323"/>
                    <a:pt x="3584" y="6680"/>
                  </a:cubicBezTo>
                  <a:cubicBezTo>
                    <a:pt x="3643" y="6656"/>
                    <a:pt x="3667" y="6596"/>
                    <a:pt x="3643" y="6537"/>
                  </a:cubicBezTo>
                  <a:cubicBezTo>
                    <a:pt x="3620" y="6477"/>
                    <a:pt x="3560" y="6454"/>
                    <a:pt x="3501" y="6477"/>
                  </a:cubicBezTo>
                  <a:cubicBezTo>
                    <a:pt x="2322" y="7037"/>
                    <a:pt x="1381" y="7811"/>
                    <a:pt x="953" y="8204"/>
                  </a:cubicBezTo>
                  <a:cubicBezTo>
                    <a:pt x="1012" y="7323"/>
                    <a:pt x="1107" y="6501"/>
                    <a:pt x="1226" y="5763"/>
                  </a:cubicBezTo>
                  <a:cubicBezTo>
                    <a:pt x="1655" y="5513"/>
                    <a:pt x="3370" y="4561"/>
                    <a:pt x="4322" y="4263"/>
                  </a:cubicBezTo>
                  <a:cubicBezTo>
                    <a:pt x="4382" y="4239"/>
                    <a:pt x="4405" y="4168"/>
                    <a:pt x="4394" y="4120"/>
                  </a:cubicBezTo>
                  <a:cubicBezTo>
                    <a:pt x="4382" y="4060"/>
                    <a:pt x="4322" y="4037"/>
                    <a:pt x="4263" y="4049"/>
                  </a:cubicBezTo>
                  <a:cubicBezTo>
                    <a:pt x="3382" y="4334"/>
                    <a:pt x="1893" y="5156"/>
                    <a:pt x="1286" y="5477"/>
                  </a:cubicBezTo>
                  <a:cubicBezTo>
                    <a:pt x="1381" y="4918"/>
                    <a:pt x="1488" y="4406"/>
                    <a:pt x="1607" y="3929"/>
                  </a:cubicBezTo>
                  <a:cubicBezTo>
                    <a:pt x="2060" y="3739"/>
                    <a:pt x="3679" y="3013"/>
                    <a:pt x="4096" y="2858"/>
                  </a:cubicBezTo>
                  <a:cubicBezTo>
                    <a:pt x="4155" y="2846"/>
                    <a:pt x="4179" y="2775"/>
                    <a:pt x="4155" y="2715"/>
                  </a:cubicBezTo>
                  <a:cubicBezTo>
                    <a:pt x="4144" y="2656"/>
                    <a:pt x="4060" y="2620"/>
                    <a:pt x="4001" y="2656"/>
                  </a:cubicBezTo>
                  <a:cubicBezTo>
                    <a:pt x="3632" y="2786"/>
                    <a:pt x="2262" y="3394"/>
                    <a:pt x="1667" y="3668"/>
                  </a:cubicBezTo>
                  <a:cubicBezTo>
                    <a:pt x="1834" y="3037"/>
                    <a:pt x="2012" y="2501"/>
                    <a:pt x="2179" y="2036"/>
                  </a:cubicBezTo>
                  <a:cubicBezTo>
                    <a:pt x="2608" y="1882"/>
                    <a:pt x="3632" y="1501"/>
                    <a:pt x="3905" y="1429"/>
                  </a:cubicBezTo>
                  <a:cubicBezTo>
                    <a:pt x="3965" y="1417"/>
                    <a:pt x="3989" y="1358"/>
                    <a:pt x="3977" y="1298"/>
                  </a:cubicBezTo>
                  <a:cubicBezTo>
                    <a:pt x="3965" y="1239"/>
                    <a:pt x="3905" y="1203"/>
                    <a:pt x="3846" y="1227"/>
                  </a:cubicBezTo>
                  <a:cubicBezTo>
                    <a:pt x="3608" y="1298"/>
                    <a:pt x="2774" y="1596"/>
                    <a:pt x="2274" y="1774"/>
                  </a:cubicBezTo>
                  <a:cubicBezTo>
                    <a:pt x="2631" y="786"/>
                    <a:pt x="2917" y="286"/>
                    <a:pt x="2917" y="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/>
          <p:nvPr/>
        </p:nvSpPr>
        <p:spPr>
          <a:xfrm rot="-5400000" flipH="1">
            <a:off x="3998220" y="-15497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6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6"/>
          <p:cNvSpPr/>
          <p:nvPr/>
        </p:nvSpPr>
        <p:spPr>
          <a:xfrm rot="-5400000" flipH="1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6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CUSTOM_6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"/>
          <p:cNvSpPr/>
          <p:nvPr/>
        </p:nvSpPr>
        <p:spPr>
          <a:xfrm rot="5400000">
            <a:off x="3998220" y="-15497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7"/>
          <p:cNvSpPr txBox="1">
            <a:spLocks noGrp="1"/>
          </p:cNvSpPr>
          <p:nvPr>
            <p:ph type="subTitle" idx="1"/>
          </p:nvPr>
        </p:nvSpPr>
        <p:spPr>
          <a:xfrm>
            <a:off x="626100" y="253047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subTitle" idx="2"/>
          </p:nvPr>
        </p:nvSpPr>
        <p:spPr>
          <a:xfrm>
            <a:off x="2649850" y="291147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3"/>
          </p:nvPr>
        </p:nvSpPr>
        <p:spPr>
          <a:xfrm>
            <a:off x="4679075" y="253047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4"/>
          </p:nvPr>
        </p:nvSpPr>
        <p:spPr>
          <a:xfrm>
            <a:off x="6708300" y="291147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83" name="Google Shape;583;p27"/>
          <p:cNvSpPr/>
          <p:nvPr/>
        </p:nvSpPr>
        <p:spPr>
          <a:xfrm flipH="1">
            <a:off x="6753194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7"/>
          <p:cNvSpPr/>
          <p:nvPr/>
        </p:nvSpPr>
        <p:spPr>
          <a:xfrm rot="5400000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7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2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9"/>
          <p:cNvSpPr/>
          <p:nvPr/>
        </p:nvSpPr>
        <p:spPr>
          <a:xfrm rot="5400000">
            <a:off x="4039084" y="324443"/>
            <a:ext cx="1018934" cy="9267397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9"/>
          <p:cNvSpPr/>
          <p:nvPr/>
        </p:nvSpPr>
        <p:spPr>
          <a:xfrm rot="5400000">
            <a:off x="4039084" y="400643"/>
            <a:ext cx="1018934" cy="9267397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9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title"/>
          </p:nvPr>
        </p:nvSpPr>
        <p:spPr>
          <a:xfrm>
            <a:off x="720000" y="425700"/>
            <a:ext cx="38664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subTitle" idx="1"/>
          </p:nvPr>
        </p:nvSpPr>
        <p:spPr>
          <a:xfrm>
            <a:off x="5181600" y="8430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606" name="Google Shape;606;p29"/>
          <p:cNvSpPr txBox="1">
            <a:spLocks noGrp="1"/>
          </p:cNvSpPr>
          <p:nvPr>
            <p:ph type="subTitle" idx="2"/>
          </p:nvPr>
        </p:nvSpPr>
        <p:spPr>
          <a:xfrm>
            <a:off x="5181600" y="5400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607" name="Google Shape;607;p29"/>
          <p:cNvSpPr txBox="1">
            <a:spLocks noGrp="1"/>
          </p:cNvSpPr>
          <p:nvPr>
            <p:ph type="subTitle" idx="3"/>
          </p:nvPr>
        </p:nvSpPr>
        <p:spPr>
          <a:xfrm>
            <a:off x="5181600" y="21602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608" name="Google Shape;608;p29"/>
          <p:cNvSpPr txBox="1">
            <a:spLocks noGrp="1"/>
          </p:cNvSpPr>
          <p:nvPr>
            <p:ph type="subTitle" idx="4"/>
          </p:nvPr>
        </p:nvSpPr>
        <p:spPr>
          <a:xfrm>
            <a:off x="5181600" y="18572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609" name="Google Shape;609;p29"/>
          <p:cNvSpPr txBox="1">
            <a:spLocks noGrp="1"/>
          </p:cNvSpPr>
          <p:nvPr>
            <p:ph type="subTitle" idx="5"/>
          </p:nvPr>
        </p:nvSpPr>
        <p:spPr>
          <a:xfrm>
            <a:off x="5181600" y="34774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610" name="Google Shape;610;p29"/>
          <p:cNvSpPr txBox="1">
            <a:spLocks noGrp="1"/>
          </p:cNvSpPr>
          <p:nvPr>
            <p:ph type="subTitle" idx="6"/>
          </p:nvPr>
        </p:nvSpPr>
        <p:spPr>
          <a:xfrm>
            <a:off x="5181600" y="31744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grpSp>
        <p:nvGrpSpPr>
          <p:cNvPr id="611" name="Google Shape;611;p29"/>
          <p:cNvGrpSpPr/>
          <p:nvPr/>
        </p:nvGrpSpPr>
        <p:grpSpPr>
          <a:xfrm>
            <a:off x="593880" y="2675075"/>
            <a:ext cx="2731336" cy="2501556"/>
            <a:chOff x="289080" y="2675075"/>
            <a:chExt cx="2731336" cy="2501556"/>
          </a:xfrm>
        </p:grpSpPr>
        <p:sp>
          <p:nvSpPr>
            <p:cNvPr id="612" name="Google Shape;612;p29"/>
            <p:cNvSpPr/>
            <p:nvPr/>
          </p:nvSpPr>
          <p:spPr>
            <a:xfrm>
              <a:off x="1168050" y="2675075"/>
              <a:ext cx="1070307" cy="2501511"/>
            </a:xfrm>
            <a:custGeom>
              <a:avLst/>
              <a:gdLst/>
              <a:ahLst/>
              <a:cxnLst/>
              <a:rect l="l" t="t" r="r" b="b"/>
              <a:pathLst>
                <a:path w="19277" h="45054" extrusionOk="0">
                  <a:moveTo>
                    <a:pt x="12216" y="3715"/>
                  </a:moveTo>
                  <a:cubicBezTo>
                    <a:pt x="10370" y="6263"/>
                    <a:pt x="8430" y="8954"/>
                    <a:pt x="10097" y="13240"/>
                  </a:cubicBezTo>
                  <a:cubicBezTo>
                    <a:pt x="10073" y="13252"/>
                    <a:pt x="10061" y="13288"/>
                    <a:pt x="10061" y="13300"/>
                  </a:cubicBezTo>
                  <a:cubicBezTo>
                    <a:pt x="9287" y="15610"/>
                    <a:pt x="8846" y="17551"/>
                    <a:pt x="8608" y="19253"/>
                  </a:cubicBezTo>
                  <a:cubicBezTo>
                    <a:pt x="7989" y="17217"/>
                    <a:pt x="8037" y="16169"/>
                    <a:pt x="8049" y="15991"/>
                  </a:cubicBezTo>
                  <a:cubicBezTo>
                    <a:pt x="10775" y="10109"/>
                    <a:pt x="7442" y="5740"/>
                    <a:pt x="7430" y="5728"/>
                  </a:cubicBezTo>
                  <a:lnTo>
                    <a:pt x="7430" y="5728"/>
                  </a:lnTo>
                  <a:cubicBezTo>
                    <a:pt x="7418" y="5704"/>
                    <a:pt x="7418" y="5692"/>
                    <a:pt x="7394" y="5692"/>
                  </a:cubicBezTo>
                  <a:cubicBezTo>
                    <a:pt x="7322" y="5632"/>
                    <a:pt x="7203" y="5644"/>
                    <a:pt x="7144" y="5728"/>
                  </a:cubicBezTo>
                  <a:cubicBezTo>
                    <a:pt x="3929" y="9978"/>
                    <a:pt x="7322" y="15407"/>
                    <a:pt x="7692" y="15991"/>
                  </a:cubicBezTo>
                  <a:cubicBezTo>
                    <a:pt x="7680" y="16288"/>
                    <a:pt x="7680" y="17634"/>
                    <a:pt x="8513" y="20134"/>
                  </a:cubicBezTo>
                  <a:cubicBezTo>
                    <a:pt x="8275" y="22849"/>
                    <a:pt x="8668" y="24873"/>
                    <a:pt x="9358" y="26659"/>
                  </a:cubicBezTo>
                  <a:cubicBezTo>
                    <a:pt x="8251" y="25575"/>
                    <a:pt x="7275" y="23908"/>
                    <a:pt x="7096" y="23599"/>
                  </a:cubicBezTo>
                  <a:cubicBezTo>
                    <a:pt x="7989" y="17324"/>
                    <a:pt x="3727" y="14098"/>
                    <a:pt x="3560" y="13979"/>
                  </a:cubicBezTo>
                  <a:cubicBezTo>
                    <a:pt x="3548" y="13967"/>
                    <a:pt x="3524" y="13967"/>
                    <a:pt x="3512" y="13955"/>
                  </a:cubicBezTo>
                  <a:cubicBezTo>
                    <a:pt x="3429" y="13919"/>
                    <a:pt x="3322" y="13967"/>
                    <a:pt x="3286" y="14050"/>
                  </a:cubicBezTo>
                  <a:cubicBezTo>
                    <a:pt x="1405" y="19134"/>
                    <a:pt x="6406" y="23420"/>
                    <a:pt x="6787" y="23742"/>
                  </a:cubicBezTo>
                  <a:cubicBezTo>
                    <a:pt x="6953" y="24028"/>
                    <a:pt x="8275" y="26314"/>
                    <a:pt x="9692" y="27409"/>
                  </a:cubicBezTo>
                  <a:lnTo>
                    <a:pt x="10049" y="28171"/>
                  </a:lnTo>
                  <a:cubicBezTo>
                    <a:pt x="9358" y="27611"/>
                    <a:pt x="8692" y="27290"/>
                    <a:pt x="8489" y="27183"/>
                  </a:cubicBezTo>
                  <a:cubicBezTo>
                    <a:pt x="5715" y="21384"/>
                    <a:pt x="214" y="21146"/>
                    <a:pt x="191" y="21122"/>
                  </a:cubicBezTo>
                  <a:lnTo>
                    <a:pt x="191" y="21122"/>
                  </a:lnTo>
                  <a:lnTo>
                    <a:pt x="155" y="21122"/>
                  </a:lnTo>
                  <a:cubicBezTo>
                    <a:pt x="60" y="21158"/>
                    <a:pt x="0" y="21241"/>
                    <a:pt x="12" y="21337"/>
                  </a:cubicBezTo>
                  <a:cubicBezTo>
                    <a:pt x="1238" y="26599"/>
                    <a:pt x="7811" y="27421"/>
                    <a:pt x="8311" y="27480"/>
                  </a:cubicBezTo>
                  <a:cubicBezTo>
                    <a:pt x="8501" y="27564"/>
                    <a:pt x="9656" y="28135"/>
                    <a:pt x="10525" y="29076"/>
                  </a:cubicBezTo>
                  <a:cubicBezTo>
                    <a:pt x="10763" y="29516"/>
                    <a:pt x="11013" y="29945"/>
                    <a:pt x="11263" y="30397"/>
                  </a:cubicBezTo>
                  <a:cubicBezTo>
                    <a:pt x="12204" y="32028"/>
                    <a:pt x="13204" y="33743"/>
                    <a:pt x="13883" y="35993"/>
                  </a:cubicBezTo>
                  <a:cubicBezTo>
                    <a:pt x="13990" y="36327"/>
                    <a:pt x="14061" y="36708"/>
                    <a:pt x="14145" y="37124"/>
                  </a:cubicBezTo>
                  <a:cubicBezTo>
                    <a:pt x="13788" y="36624"/>
                    <a:pt x="13228" y="36041"/>
                    <a:pt x="12430" y="35457"/>
                  </a:cubicBezTo>
                  <a:cubicBezTo>
                    <a:pt x="10716" y="30100"/>
                    <a:pt x="6370" y="28088"/>
                    <a:pt x="6358" y="28076"/>
                  </a:cubicBezTo>
                  <a:cubicBezTo>
                    <a:pt x="6346" y="28076"/>
                    <a:pt x="6322" y="28064"/>
                    <a:pt x="6310" y="28064"/>
                  </a:cubicBezTo>
                  <a:cubicBezTo>
                    <a:pt x="6203" y="28040"/>
                    <a:pt x="6120" y="28099"/>
                    <a:pt x="6108" y="28207"/>
                  </a:cubicBezTo>
                  <a:cubicBezTo>
                    <a:pt x="6001" y="28873"/>
                    <a:pt x="5965" y="29516"/>
                    <a:pt x="6001" y="30123"/>
                  </a:cubicBezTo>
                  <a:cubicBezTo>
                    <a:pt x="5013" y="29683"/>
                    <a:pt x="3917" y="29588"/>
                    <a:pt x="3786" y="29576"/>
                  </a:cubicBezTo>
                  <a:cubicBezTo>
                    <a:pt x="3751" y="29576"/>
                    <a:pt x="3727" y="29576"/>
                    <a:pt x="3691" y="29588"/>
                  </a:cubicBezTo>
                  <a:cubicBezTo>
                    <a:pt x="3608" y="29635"/>
                    <a:pt x="3560" y="29742"/>
                    <a:pt x="3608" y="29826"/>
                  </a:cubicBezTo>
                  <a:cubicBezTo>
                    <a:pt x="4810" y="32624"/>
                    <a:pt x="7025" y="34041"/>
                    <a:pt x="7358" y="34255"/>
                  </a:cubicBezTo>
                  <a:cubicBezTo>
                    <a:pt x="9204" y="37291"/>
                    <a:pt x="12323" y="39089"/>
                    <a:pt x="12776" y="39339"/>
                  </a:cubicBezTo>
                  <a:cubicBezTo>
                    <a:pt x="12906" y="39672"/>
                    <a:pt x="13633" y="41244"/>
                    <a:pt x="15097" y="42482"/>
                  </a:cubicBezTo>
                  <a:cubicBezTo>
                    <a:pt x="14466" y="42351"/>
                    <a:pt x="14061" y="42304"/>
                    <a:pt x="14049" y="42304"/>
                  </a:cubicBezTo>
                  <a:lnTo>
                    <a:pt x="13990" y="42304"/>
                  </a:lnTo>
                  <a:cubicBezTo>
                    <a:pt x="9061" y="36612"/>
                    <a:pt x="5667" y="38041"/>
                    <a:pt x="5548" y="38089"/>
                  </a:cubicBezTo>
                  <a:cubicBezTo>
                    <a:pt x="5537" y="38089"/>
                    <a:pt x="5537" y="38113"/>
                    <a:pt x="5525" y="38113"/>
                  </a:cubicBezTo>
                  <a:cubicBezTo>
                    <a:pt x="5429" y="38148"/>
                    <a:pt x="5417" y="38267"/>
                    <a:pt x="5465" y="38351"/>
                  </a:cubicBezTo>
                  <a:cubicBezTo>
                    <a:pt x="8275" y="42887"/>
                    <a:pt x="12692" y="42875"/>
                    <a:pt x="13788" y="42792"/>
                  </a:cubicBezTo>
                  <a:cubicBezTo>
                    <a:pt x="13823" y="42851"/>
                    <a:pt x="13907" y="42887"/>
                    <a:pt x="13978" y="42899"/>
                  </a:cubicBezTo>
                  <a:cubicBezTo>
                    <a:pt x="13978" y="42899"/>
                    <a:pt x="15121" y="43006"/>
                    <a:pt x="16443" y="43530"/>
                  </a:cubicBezTo>
                  <a:cubicBezTo>
                    <a:pt x="16526" y="43566"/>
                    <a:pt x="16609" y="43601"/>
                    <a:pt x="16705" y="43625"/>
                  </a:cubicBezTo>
                  <a:lnTo>
                    <a:pt x="16705" y="43625"/>
                  </a:lnTo>
                  <a:cubicBezTo>
                    <a:pt x="17383" y="43923"/>
                    <a:pt x="18110" y="44340"/>
                    <a:pt x="18729" y="44935"/>
                  </a:cubicBezTo>
                  <a:cubicBezTo>
                    <a:pt x="18836" y="45054"/>
                    <a:pt x="19038" y="45042"/>
                    <a:pt x="19157" y="44923"/>
                  </a:cubicBezTo>
                  <a:cubicBezTo>
                    <a:pt x="19276" y="44804"/>
                    <a:pt x="19264" y="44613"/>
                    <a:pt x="19145" y="44494"/>
                  </a:cubicBezTo>
                  <a:cubicBezTo>
                    <a:pt x="18455" y="43851"/>
                    <a:pt x="17669" y="43387"/>
                    <a:pt x="16919" y="43077"/>
                  </a:cubicBezTo>
                  <a:cubicBezTo>
                    <a:pt x="16907" y="43077"/>
                    <a:pt x="16907" y="43066"/>
                    <a:pt x="16895" y="43066"/>
                  </a:cubicBezTo>
                  <a:cubicBezTo>
                    <a:pt x="16836" y="43030"/>
                    <a:pt x="16776" y="43018"/>
                    <a:pt x="16716" y="42994"/>
                  </a:cubicBezTo>
                  <a:cubicBezTo>
                    <a:pt x="15538" y="42399"/>
                    <a:pt x="15216" y="40256"/>
                    <a:pt x="14919" y="38291"/>
                  </a:cubicBezTo>
                  <a:cubicBezTo>
                    <a:pt x="14776" y="37374"/>
                    <a:pt x="14645" y="36505"/>
                    <a:pt x="14442" y="35815"/>
                  </a:cubicBezTo>
                  <a:cubicBezTo>
                    <a:pt x="14371" y="35612"/>
                    <a:pt x="14300" y="35398"/>
                    <a:pt x="14240" y="35207"/>
                  </a:cubicBezTo>
                  <a:cubicBezTo>
                    <a:pt x="14157" y="33755"/>
                    <a:pt x="14776" y="32719"/>
                    <a:pt x="14776" y="32719"/>
                  </a:cubicBezTo>
                  <a:lnTo>
                    <a:pt x="14776" y="32719"/>
                  </a:lnTo>
                  <a:cubicBezTo>
                    <a:pt x="17169" y="28945"/>
                    <a:pt x="17097" y="28457"/>
                    <a:pt x="16740" y="26468"/>
                  </a:cubicBezTo>
                  <a:cubicBezTo>
                    <a:pt x="16621" y="25825"/>
                    <a:pt x="16490" y="25028"/>
                    <a:pt x="16383" y="23897"/>
                  </a:cubicBezTo>
                  <a:cubicBezTo>
                    <a:pt x="16383" y="23849"/>
                    <a:pt x="16359" y="23801"/>
                    <a:pt x="16324" y="23777"/>
                  </a:cubicBezTo>
                  <a:cubicBezTo>
                    <a:pt x="16252" y="23718"/>
                    <a:pt x="16133" y="23718"/>
                    <a:pt x="16074" y="23789"/>
                  </a:cubicBezTo>
                  <a:cubicBezTo>
                    <a:pt x="12859" y="27576"/>
                    <a:pt x="14216" y="31981"/>
                    <a:pt x="14430" y="32612"/>
                  </a:cubicBezTo>
                  <a:cubicBezTo>
                    <a:pt x="14335" y="32826"/>
                    <a:pt x="14014" y="33469"/>
                    <a:pt x="13919" y="34326"/>
                  </a:cubicBezTo>
                  <a:cubicBezTo>
                    <a:pt x="13276" y="32731"/>
                    <a:pt x="12502" y="31397"/>
                    <a:pt x="11775" y="30100"/>
                  </a:cubicBezTo>
                  <a:cubicBezTo>
                    <a:pt x="11418" y="29492"/>
                    <a:pt x="11073" y="28885"/>
                    <a:pt x="10740" y="28254"/>
                  </a:cubicBezTo>
                  <a:cubicBezTo>
                    <a:pt x="10549" y="27373"/>
                    <a:pt x="10680" y="26647"/>
                    <a:pt x="10728" y="26444"/>
                  </a:cubicBezTo>
                  <a:cubicBezTo>
                    <a:pt x="13204" y="24278"/>
                    <a:pt x="12692" y="21575"/>
                    <a:pt x="12645" y="21396"/>
                  </a:cubicBezTo>
                  <a:cubicBezTo>
                    <a:pt x="12645" y="21384"/>
                    <a:pt x="12633" y="21349"/>
                    <a:pt x="12633" y="21337"/>
                  </a:cubicBezTo>
                  <a:cubicBezTo>
                    <a:pt x="12585" y="21241"/>
                    <a:pt x="12490" y="21218"/>
                    <a:pt x="12395" y="21265"/>
                  </a:cubicBezTo>
                  <a:cubicBezTo>
                    <a:pt x="9930" y="22599"/>
                    <a:pt x="10347" y="25944"/>
                    <a:pt x="10394" y="26325"/>
                  </a:cubicBezTo>
                  <a:cubicBezTo>
                    <a:pt x="10359" y="26444"/>
                    <a:pt x="10287" y="26814"/>
                    <a:pt x="10287" y="27314"/>
                  </a:cubicBezTo>
                  <a:cubicBezTo>
                    <a:pt x="9942" y="26575"/>
                    <a:pt x="9644" y="25813"/>
                    <a:pt x="9430" y="24968"/>
                  </a:cubicBezTo>
                  <a:cubicBezTo>
                    <a:pt x="9299" y="23051"/>
                    <a:pt x="10204" y="21146"/>
                    <a:pt x="10359" y="20825"/>
                  </a:cubicBezTo>
                  <a:cubicBezTo>
                    <a:pt x="15681" y="17420"/>
                    <a:pt x="15407" y="12121"/>
                    <a:pt x="15383" y="11859"/>
                  </a:cubicBezTo>
                  <a:cubicBezTo>
                    <a:pt x="15383" y="11836"/>
                    <a:pt x="15383" y="11812"/>
                    <a:pt x="15371" y="11800"/>
                  </a:cubicBezTo>
                  <a:cubicBezTo>
                    <a:pt x="15347" y="11705"/>
                    <a:pt x="15240" y="11657"/>
                    <a:pt x="15157" y="11693"/>
                  </a:cubicBezTo>
                  <a:cubicBezTo>
                    <a:pt x="10109" y="13562"/>
                    <a:pt x="10049" y="20087"/>
                    <a:pt x="10049" y="20670"/>
                  </a:cubicBezTo>
                  <a:cubicBezTo>
                    <a:pt x="9930" y="20908"/>
                    <a:pt x="9358" y="22099"/>
                    <a:pt x="9156" y="23539"/>
                  </a:cubicBezTo>
                  <a:cubicBezTo>
                    <a:pt x="8811" y="21063"/>
                    <a:pt x="9108" y="17943"/>
                    <a:pt x="10597" y="13467"/>
                  </a:cubicBezTo>
                  <a:cubicBezTo>
                    <a:pt x="10609" y="13431"/>
                    <a:pt x="10609" y="13383"/>
                    <a:pt x="10609" y="13360"/>
                  </a:cubicBezTo>
                  <a:cubicBezTo>
                    <a:pt x="16145" y="9002"/>
                    <a:pt x="14669" y="525"/>
                    <a:pt x="14621" y="191"/>
                  </a:cubicBezTo>
                  <a:cubicBezTo>
                    <a:pt x="14597" y="132"/>
                    <a:pt x="14573" y="72"/>
                    <a:pt x="14502" y="36"/>
                  </a:cubicBezTo>
                  <a:cubicBezTo>
                    <a:pt x="14407" y="1"/>
                    <a:pt x="14300" y="48"/>
                    <a:pt x="14276" y="144"/>
                  </a:cubicBezTo>
                  <a:cubicBezTo>
                    <a:pt x="13883" y="1406"/>
                    <a:pt x="13073" y="2537"/>
                    <a:pt x="12216" y="3715"/>
                  </a:cubicBezTo>
                  <a:close/>
                  <a:moveTo>
                    <a:pt x="12621" y="36053"/>
                  </a:moveTo>
                  <a:cubicBezTo>
                    <a:pt x="13585" y="36827"/>
                    <a:pt x="14085" y="37577"/>
                    <a:pt x="14323" y="38065"/>
                  </a:cubicBezTo>
                  <a:cubicBezTo>
                    <a:pt x="14335" y="38172"/>
                    <a:pt x="14347" y="38291"/>
                    <a:pt x="14359" y="38386"/>
                  </a:cubicBezTo>
                  <a:cubicBezTo>
                    <a:pt x="14561" y="39696"/>
                    <a:pt x="14764" y="41101"/>
                    <a:pt x="15252" y="42137"/>
                  </a:cubicBezTo>
                  <a:cubicBezTo>
                    <a:pt x="13871" y="40934"/>
                    <a:pt x="13204" y="39398"/>
                    <a:pt x="13109" y="39184"/>
                  </a:cubicBezTo>
                  <a:cubicBezTo>
                    <a:pt x="13049" y="38029"/>
                    <a:pt x="12871" y="36993"/>
                    <a:pt x="12621" y="3605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1668575" y="4011249"/>
              <a:ext cx="773984" cy="1164384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29"/>
            <p:cNvGrpSpPr/>
            <p:nvPr/>
          </p:nvGrpSpPr>
          <p:grpSpPr>
            <a:xfrm>
              <a:off x="2041011" y="4415882"/>
              <a:ext cx="979406" cy="760749"/>
              <a:chOff x="2041011" y="4415882"/>
              <a:chExt cx="979406" cy="760749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2041011" y="4415882"/>
                <a:ext cx="979406" cy="759752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9144" extrusionOk="0">
                    <a:moveTo>
                      <a:pt x="0" y="9144"/>
                    </a:moveTo>
                    <a:cubicBezTo>
                      <a:pt x="12" y="9013"/>
                      <a:pt x="12" y="8894"/>
                      <a:pt x="36" y="8751"/>
                    </a:cubicBezTo>
                    <a:cubicBezTo>
                      <a:pt x="298" y="5822"/>
                      <a:pt x="1488" y="3739"/>
                      <a:pt x="3191" y="2346"/>
                    </a:cubicBezTo>
                    <a:cubicBezTo>
                      <a:pt x="4882" y="941"/>
                      <a:pt x="7072" y="238"/>
                      <a:pt x="9323" y="60"/>
                    </a:cubicBezTo>
                    <a:cubicBezTo>
                      <a:pt x="10120" y="0"/>
                      <a:pt x="10930" y="24"/>
                      <a:pt x="11716" y="83"/>
                    </a:cubicBezTo>
                    <a:cubicBezTo>
                      <a:pt x="11763" y="83"/>
                      <a:pt x="11787" y="119"/>
                      <a:pt x="11787" y="167"/>
                    </a:cubicBezTo>
                    <a:lnTo>
                      <a:pt x="11787" y="167"/>
                    </a:lnTo>
                    <a:cubicBezTo>
                      <a:pt x="11775" y="321"/>
                      <a:pt x="11192" y="5834"/>
                      <a:pt x="8037" y="9132"/>
                    </a:cubicBezTo>
                    <a:lnTo>
                      <a:pt x="0" y="9132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2081556" y="4454434"/>
                <a:ext cx="905211" cy="722197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8692" extrusionOk="0">
                    <a:moveTo>
                      <a:pt x="10799" y="36"/>
                    </a:moveTo>
                    <a:cubicBezTo>
                      <a:pt x="10835" y="12"/>
                      <a:pt x="10871" y="36"/>
                      <a:pt x="10882" y="72"/>
                    </a:cubicBezTo>
                    <a:cubicBezTo>
                      <a:pt x="10894" y="119"/>
                      <a:pt x="10882" y="155"/>
                      <a:pt x="10835" y="167"/>
                    </a:cubicBezTo>
                    <a:cubicBezTo>
                      <a:pt x="10835" y="167"/>
                      <a:pt x="10025" y="465"/>
                      <a:pt x="8835" y="1143"/>
                    </a:cubicBezTo>
                    <a:cubicBezTo>
                      <a:pt x="9251" y="1227"/>
                      <a:pt x="10180" y="1405"/>
                      <a:pt x="10585" y="1536"/>
                    </a:cubicBezTo>
                    <a:cubicBezTo>
                      <a:pt x="10632" y="1548"/>
                      <a:pt x="10644" y="1596"/>
                      <a:pt x="10632" y="1620"/>
                    </a:cubicBezTo>
                    <a:cubicBezTo>
                      <a:pt x="10609" y="1667"/>
                      <a:pt x="10573" y="1679"/>
                      <a:pt x="10537" y="1667"/>
                    </a:cubicBezTo>
                    <a:cubicBezTo>
                      <a:pt x="10061" y="1501"/>
                      <a:pt x="8811" y="1298"/>
                      <a:pt x="8620" y="1262"/>
                    </a:cubicBezTo>
                    <a:cubicBezTo>
                      <a:pt x="8096" y="1560"/>
                      <a:pt x="7525" y="1941"/>
                      <a:pt x="6894" y="2382"/>
                    </a:cubicBezTo>
                    <a:lnTo>
                      <a:pt x="10132" y="3227"/>
                    </a:lnTo>
                    <a:cubicBezTo>
                      <a:pt x="10180" y="3251"/>
                      <a:pt x="10192" y="3275"/>
                      <a:pt x="10192" y="3322"/>
                    </a:cubicBezTo>
                    <a:cubicBezTo>
                      <a:pt x="10180" y="3370"/>
                      <a:pt x="10156" y="3382"/>
                      <a:pt x="10109" y="3382"/>
                    </a:cubicBezTo>
                    <a:lnTo>
                      <a:pt x="6739" y="2501"/>
                    </a:lnTo>
                    <a:cubicBezTo>
                      <a:pt x="6168" y="2917"/>
                      <a:pt x="5548" y="3394"/>
                      <a:pt x="4941" y="3941"/>
                    </a:cubicBezTo>
                    <a:cubicBezTo>
                      <a:pt x="5608" y="4156"/>
                      <a:pt x="8811" y="5132"/>
                      <a:pt x="9335" y="5406"/>
                    </a:cubicBezTo>
                    <a:cubicBezTo>
                      <a:pt x="9358" y="5418"/>
                      <a:pt x="9382" y="5465"/>
                      <a:pt x="9358" y="5513"/>
                    </a:cubicBezTo>
                    <a:cubicBezTo>
                      <a:pt x="9347" y="5537"/>
                      <a:pt x="9299" y="5549"/>
                      <a:pt x="9263" y="5537"/>
                    </a:cubicBezTo>
                    <a:cubicBezTo>
                      <a:pt x="8727" y="5251"/>
                      <a:pt x="5215" y="4179"/>
                      <a:pt x="4810" y="4060"/>
                    </a:cubicBezTo>
                    <a:cubicBezTo>
                      <a:pt x="4322" y="4513"/>
                      <a:pt x="3822" y="5001"/>
                      <a:pt x="3334" y="5537"/>
                    </a:cubicBezTo>
                    <a:lnTo>
                      <a:pt x="8335" y="7132"/>
                    </a:lnTo>
                    <a:cubicBezTo>
                      <a:pt x="8382" y="7144"/>
                      <a:pt x="8394" y="7192"/>
                      <a:pt x="8382" y="7216"/>
                    </a:cubicBezTo>
                    <a:cubicBezTo>
                      <a:pt x="8370" y="7263"/>
                      <a:pt x="8323" y="7275"/>
                      <a:pt x="8287" y="7263"/>
                    </a:cubicBezTo>
                    <a:lnTo>
                      <a:pt x="3227" y="5644"/>
                    </a:lnTo>
                    <a:cubicBezTo>
                      <a:pt x="2858" y="6061"/>
                      <a:pt x="2489" y="6525"/>
                      <a:pt x="2131" y="7001"/>
                    </a:cubicBezTo>
                    <a:cubicBezTo>
                      <a:pt x="2953" y="7275"/>
                      <a:pt x="7120" y="8573"/>
                      <a:pt x="7132" y="8573"/>
                    </a:cubicBezTo>
                    <a:cubicBezTo>
                      <a:pt x="7180" y="8585"/>
                      <a:pt x="7192" y="8632"/>
                      <a:pt x="7180" y="8668"/>
                    </a:cubicBezTo>
                    <a:cubicBezTo>
                      <a:pt x="7180" y="8680"/>
                      <a:pt x="7156" y="8680"/>
                      <a:pt x="7156" y="8692"/>
                    </a:cubicBezTo>
                    <a:lnTo>
                      <a:pt x="7025" y="8692"/>
                    </a:lnTo>
                    <a:cubicBezTo>
                      <a:pt x="6489" y="8525"/>
                      <a:pt x="2691" y="7335"/>
                      <a:pt x="2036" y="7120"/>
                    </a:cubicBezTo>
                    <a:cubicBezTo>
                      <a:pt x="1727" y="7537"/>
                      <a:pt x="1429" y="7966"/>
                      <a:pt x="1143" y="8430"/>
                    </a:cubicBezTo>
                    <a:cubicBezTo>
                      <a:pt x="1310" y="8501"/>
                      <a:pt x="1524" y="8585"/>
                      <a:pt x="1774" y="8680"/>
                    </a:cubicBezTo>
                    <a:lnTo>
                      <a:pt x="1357" y="8680"/>
                    </a:lnTo>
                    <a:cubicBezTo>
                      <a:pt x="1238" y="8632"/>
                      <a:pt x="1143" y="8585"/>
                      <a:pt x="1060" y="8549"/>
                    </a:cubicBezTo>
                    <a:cubicBezTo>
                      <a:pt x="1024" y="8585"/>
                      <a:pt x="1000" y="8632"/>
                      <a:pt x="988" y="8680"/>
                    </a:cubicBezTo>
                    <a:lnTo>
                      <a:pt x="810" y="8680"/>
                    </a:lnTo>
                    <a:cubicBezTo>
                      <a:pt x="846" y="8609"/>
                      <a:pt x="893" y="8513"/>
                      <a:pt x="953" y="8442"/>
                    </a:cubicBezTo>
                    <a:cubicBezTo>
                      <a:pt x="893" y="8228"/>
                      <a:pt x="548" y="7001"/>
                      <a:pt x="453" y="5656"/>
                    </a:cubicBezTo>
                    <a:cubicBezTo>
                      <a:pt x="453" y="5608"/>
                      <a:pt x="476" y="5584"/>
                      <a:pt x="524" y="5584"/>
                    </a:cubicBezTo>
                    <a:cubicBezTo>
                      <a:pt x="572" y="5584"/>
                      <a:pt x="595" y="5608"/>
                      <a:pt x="595" y="5656"/>
                    </a:cubicBezTo>
                    <a:cubicBezTo>
                      <a:pt x="667" y="6823"/>
                      <a:pt x="953" y="7894"/>
                      <a:pt x="1060" y="8287"/>
                    </a:cubicBezTo>
                    <a:cubicBezTo>
                      <a:pt x="1346" y="7847"/>
                      <a:pt x="1619" y="7430"/>
                      <a:pt x="1917" y="7025"/>
                    </a:cubicBezTo>
                    <a:cubicBezTo>
                      <a:pt x="1834" y="6763"/>
                      <a:pt x="1298" y="5132"/>
                      <a:pt x="1250" y="3989"/>
                    </a:cubicBezTo>
                    <a:cubicBezTo>
                      <a:pt x="1250" y="3941"/>
                      <a:pt x="1286" y="3917"/>
                      <a:pt x="1322" y="3917"/>
                    </a:cubicBezTo>
                    <a:cubicBezTo>
                      <a:pt x="1369" y="3917"/>
                      <a:pt x="1405" y="3941"/>
                      <a:pt x="1405" y="3989"/>
                    </a:cubicBezTo>
                    <a:cubicBezTo>
                      <a:pt x="1441" y="5013"/>
                      <a:pt x="1881" y="6442"/>
                      <a:pt x="2024" y="6882"/>
                    </a:cubicBezTo>
                    <a:cubicBezTo>
                      <a:pt x="2381" y="6406"/>
                      <a:pt x="2739" y="5965"/>
                      <a:pt x="3108" y="5549"/>
                    </a:cubicBezTo>
                    <a:cubicBezTo>
                      <a:pt x="2334" y="3929"/>
                      <a:pt x="2322" y="2655"/>
                      <a:pt x="2322" y="2655"/>
                    </a:cubicBezTo>
                    <a:cubicBezTo>
                      <a:pt x="2322" y="2608"/>
                      <a:pt x="2358" y="2572"/>
                      <a:pt x="2393" y="2572"/>
                    </a:cubicBezTo>
                    <a:cubicBezTo>
                      <a:pt x="2441" y="2572"/>
                      <a:pt x="2477" y="2608"/>
                      <a:pt x="2477" y="2655"/>
                    </a:cubicBezTo>
                    <a:cubicBezTo>
                      <a:pt x="2477" y="2655"/>
                      <a:pt x="2489" y="3870"/>
                      <a:pt x="3215" y="5430"/>
                    </a:cubicBezTo>
                    <a:cubicBezTo>
                      <a:pt x="3703" y="4894"/>
                      <a:pt x="4203" y="4406"/>
                      <a:pt x="4691" y="3965"/>
                    </a:cubicBezTo>
                    <a:cubicBezTo>
                      <a:pt x="4382" y="3251"/>
                      <a:pt x="4060" y="1370"/>
                      <a:pt x="4060" y="1370"/>
                    </a:cubicBezTo>
                    <a:cubicBezTo>
                      <a:pt x="4060" y="1322"/>
                      <a:pt x="4084" y="1298"/>
                      <a:pt x="4120" y="1286"/>
                    </a:cubicBezTo>
                    <a:cubicBezTo>
                      <a:pt x="4167" y="1286"/>
                      <a:pt x="4203" y="1298"/>
                      <a:pt x="4215" y="1346"/>
                    </a:cubicBezTo>
                    <a:cubicBezTo>
                      <a:pt x="4215" y="1346"/>
                      <a:pt x="4513" y="3132"/>
                      <a:pt x="4810" y="3858"/>
                    </a:cubicBezTo>
                    <a:cubicBezTo>
                      <a:pt x="5429" y="3310"/>
                      <a:pt x="6049" y="2810"/>
                      <a:pt x="6620" y="2382"/>
                    </a:cubicBezTo>
                    <a:cubicBezTo>
                      <a:pt x="6382" y="1441"/>
                      <a:pt x="6418" y="417"/>
                      <a:pt x="6418" y="417"/>
                    </a:cubicBezTo>
                    <a:cubicBezTo>
                      <a:pt x="6418" y="369"/>
                      <a:pt x="6441" y="346"/>
                      <a:pt x="6489" y="346"/>
                    </a:cubicBezTo>
                    <a:cubicBezTo>
                      <a:pt x="6537" y="346"/>
                      <a:pt x="6561" y="369"/>
                      <a:pt x="6561" y="417"/>
                    </a:cubicBezTo>
                    <a:cubicBezTo>
                      <a:pt x="6561" y="417"/>
                      <a:pt x="6537" y="1381"/>
                      <a:pt x="6763" y="2274"/>
                    </a:cubicBezTo>
                    <a:cubicBezTo>
                      <a:pt x="7394" y="1834"/>
                      <a:pt x="7989" y="1441"/>
                      <a:pt x="8513" y="1143"/>
                    </a:cubicBezTo>
                    <a:cubicBezTo>
                      <a:pt x="8442" y="631"/>
                      <a:pt x="8501" y="72"/>
                      <a:pt x="8501" y="72"/>
                    </a:cubicBezTo>
                    <a:cubicBezTo>
                      <a:pt x="8501" y="36"/>
                      <a:pt x="8549" y="0"/>
                      <a:pt x="8573" y="12"/>
                    </a:cubicBezTo>
                    <a:cubicBezTo>
                      <a:pt x="8620" y="12"/>
                      <a:pt x="8644" y="60"/>
                      <a:pt x="8632" y="96"/>
                    </a:cubicBezTo>
                    <a:cubicBezTo>
                      <a:pt x="8632" y="96"/>
                      <a:pt x="8585" y="584"/>
                      <a:pt x="8644" y="1072"/>
                    </a:cubicBezTo>
                    <a:cubicBezTo>
                      <a:pt x="9942" y="358"/>
                      <a:pt x="10799" y="36"/>
                      <a:pt x="10799" y="36"/>
                    </a:cubicBezTo>
                    <a:close/>
                    <a:moveTo>
                      <a:pt x="155" y="8680"/>
                    </a:moveTo>
                    <a:cubicBezTo>
                      <a:pt x="60" y="8156"/>
                      <a:pt x="0" y="7656"/>
                      <a:pt x="0" y="7656"/>
                    </a:cubicBezTo>
                    <a:cubicBezTo>
                      <a:pt x="0" y="7608"/>
                      <a:pt x="36" y="7573"/>
                      <a:pt x="60" y="7573"/>
                    </a:cubicBezTo>
                    <a:cubicBezTo>
                      <a:pt x="107" y="7573"/>
                      <a:pt x="143" y="7608"/>
                      <a:pt x="143" y="7632"/>
                    </a:cubicBezTo>
                    <a:cubicBezTo>
                      <a:pt x="143" y="7632"/>
                      <a:pt x="191" y="8156"/>
                      <a:pt x="286" y="8680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29"/>
            <p:cNvGrpSpPr/>
            <p:nvPr/>
          </p:nvGrpSpPr>
          <p:grpSpPr>
            <a:xfrm>
              <a:off x="289080" y="3948930"/>
              <a:ext cx="1533334" cy="1227701"/>
              <a:chOff x="289080" y="3948930"/>
              <a:chExt cx="1533334" cy="1227701"/>
            </a:xfrm>
          </p:grpSpPr>
          <p:sp>
            <p:nvSpPr>
              <p:cNvPr id="618" name="Google Shape;618;p29"/>
              <p:cNvSpPr/>
              <p:nvPr/>
            </p:nvSpPr>
            <p:spPr>
              <a:xfrm>
                <a:off x="289080" y="3948930"/>
                <a:ext cx="1533334" cy="1226704"/>
              </a:xfrm>
              <a:custGeom>
                <a:avLst/>
                <a:gdLst/>
                <a:ahLst/>
                <a:cxnLst/>
                <a:rect l="l" t="t" r="r" b="b"/>
                <a:pathLst>
                  <a:path w="18455" h="14764" extrusionOk="0">
                    <a:moveTo>
                      <a:pt x="18455" y="14764"/>
                    </a:moveTo>
                    <a:cubicBezTo>
                      <a:pt x="18098" y="11061"/>
                      <a:pt x="16669" y="8108"/>
                      <a:pt x="14585" y="5858"/>
                    </a:cubicBezTo>
                    <a:cubicBezTo>
                      <a:pt x="11990" y="3048"/>
                      <a:pt x="8370" y="1322"/>
                      <a:pt x="4536" y="524"/>
                    </a:cubicBezTo>
                    <a:cubicBezTo>
                      <a:pt x="3167" y="238"/>
                      <a:pt x="1786" y="60"/>
                      <a:pt x="405" y="0"/>
                    </a:cubicBezTo>
                    <a:cubicBezTo>
                      <a:pt x="322" y="0"/>
                      <a:pt x="262" y="60"/>
                      <a:pt x="250" y="131"/>
                    </a:cubicBezTo>
                    <a:lnTo>
                      <a:pt x="250" y="143"/>
                    </a:lnTo>
                    <a:cubicBezTo>
                      <a:pt x="238" y="381"/>
                      <a:pt x="0" y="8477"/>
                      <a:pt x="3536" y="14764"/>
                    </a:cubicBezTo>
                    <a:lnTo>
                      <a:pt x="18455" y="14764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8290" y="4012243"/>
                <a:ext cx="1389929" cy="1164388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14014" extrusionOk="0">
                    <a:moveTo>
                      <a:pt x="203" y="24"/>
                    </a:moveTo>
                    <a:cubicBezTo>
                      <a:pt x="143" y="0"/>
                      <a:pt x="72" y="12"/>
                      <a:pt x="24" y="72"/>
                    </a:cubicBezTo>
                    <a:cubicBezTo>
                      <a:pt x="0" y="131"/>
                      <a:pt x="12" y="203"/>
                      <a:pt x="72" y="250"/>
                    </a:cubicBezTo>
                    <a:cubicBezTo>
                      <a:pt x="84" y="250"/>
                      <a:pt x="1394" y="965"/>
                      <a:pt x="3310" y="2405"/>
                    </a:cubicBezTo>
                    <a:cubicBezTo>
                      <a:pt x="2584" y="2441"/>
                      <a:pt x="929" y="2512"/>
                      <a:pt x="191" y="2655"/>
                    </a:cubicBezTo>
                    <a:cubicBezTo>
                      <a:pt x="120" y="2679"/>
                      <a:pt x="72" y="2739"/>
                      <a:pt x="84" y="2810"/>
                    </a:cubicBezTo>
                    <a:cubicBezTo>
                      <a:pt x="96" y="2882"/>
                      <a:pt x="155" y="2929"/>
                      <a:pt x="239" y="2917"/>
                    </a:cubicBezTo>
                    <a:cubicBezTo>
                      <a:pt x="1096" y="2751"/>
                      <a:pt x="3299" y="2679"/>
                      <a:pt x="3632" y="2655"/>
                    </a:cubicBezTo>
                    <a:cubicBezTo>
                      <a:pt x="4442" y="3298"/>
                      <a:pt x="5382" y="4072"/>
                      <a:pt x="6347" y="4977"/>
                    </a:cubicBezTo>
                    <a:lnTo>
                      <a:pt x="560" y="5691"/>
                    </a:lnTo>
                    <a:cubicBezTo>
                      <a:pt x="489" y="5715"/>
                      <a:pt x="441" y="5775"/>
                      <a:pt x="453" y="5846"/>
                    </a:cubicBezTo>
                    <a:cubicBezTo>
                      <a:pt x="477" y="5918"/>
                      <a:pt x="536" y="5965"/>
                      <a:pt x="608" y="5953"/>
                    </a:cubicBezTo>
                    <a:lnTo>
                      <a:pt x="6608" y="5203"/>
                    </a:lnTo>
                    <a:cubicBezTo>
                      <a:pt x="7501" y="6049"/>
                      <a:pt x="8430" y="7037"/>
                      <a:pt x="9371" y="8120"/>
                    </a:cubicBezTo>
                    <a:cubicBezTo>
                      <a:pt x="8180" y="8311"/>
                      <a:pt x="2441" y="9251"/>
                      <a:pt x="1465" y="9597"/>
                    </a:cubicBezTo>
                    <a:cubicBezTo>
                      <a:pt x="1405" y="9620"/>
                      <a:pt x="1370" y="9704"/>
                      <a:pt x="1394" y="9763"/>
                    </a:cubicBezTo>
                    <a:cubicBezTo>
                      <a:pt x="1429" y="9823"/>
                      <a:pt x="1489" y="9859"/>
                      <a:pt x="1560" y="9835"/>
                    </a:cubicBezTo>
                    <a:cubicBezTo>
                      <a:pt x="2560" y="9478"/>
                      <a:pt x="8871" y="8454"/>
                      <a:pt x="9561" y="8347"/>
                    </a:cubicBezTo>
                    <a:cubicBezTo>
                      <a:pt x="10311" y="9228"/>
                      <a:pt x="11038" y="10180"/>
                      <a:pt x="11752" y="11216"/>
                    </a:cubicBezTo>
                    <a:lnTo>
                      <a:pt x="2787" y="12799"/>
                    </a:lnTo>
                    <a:cubicBezTo>
                      <a:pt x="2703" y="12811"/>
                      <a:pt x="2667" y="12871"/>
                      <a:pt x="2679" y="12942"/>
                    </a:cubicBezTo>
                    <a:cubicBezTo>
                      <a:pt x="2691" y="13014"/>
                      <a:pt x="2751" y="13061"/>
                      <a:pt x="2822" y="13049"/>
                    </a:cubicBezTo>
                    <a:lnTo>
                      <a:pt x="11919" y="11454"/>
                    </a:lnTo>
                    <a:cubicBezTo>
                      <a:pt x="12466" y="12264"/>
                      <a:pt x="12990" y="13109"/>
                      <a:pt x="13502" y="14014"/>
                    </a:cubicBezTo>
                    <a:lnTo>
                      <a:pt x="13919" y="14014"/>
                    </a:lnTo>
                    <a:cubicBezTo>
                      <a:pt x="14240" y="13347"/>
                      <a:pt x="15383" y="10894"/>
                      <a:pt x="15717" y="9061"/>
                    </a:cubicBezTo>
                    <a:cubicBezTo>
                      <a:pt x="15729" y="8989"/>
                      <a:pt x="15681" y="8930"/>
                      <a:pt x="15610" y="8906"/>
                    </a:cubicBezTo>
                    <a:cubicBezTo>
                      <a:pt x="15538" y="8894"/>
                      <a:pt x="15479" y="8942"/>
                      <a:pt x="15467" y="9013"/>
                    </a:cubicBezTo>
                    <a:cubicBezTo>
                      <a:pt x="15145" y="10787"/>
                      <a:pt x="14062" y="13133"/>
                      <a:pt x="13705" y="13847"/>
                    </a:cubicBezTo>
                    <a:cubicBezTo>
                      <a:pt x="13205" y="12954"/>
                      <a:pt x="12681" y="12109"/>
                      <a:pt x="12133" y="11311"/>
                    </a:cubicBezTo>
                    <a:cubicBezTo>
                      <a:pt x="13824" y="8692"/>
                      <a:pt x="14157" y="6489"/>
                      <a:pt x="14157" y="6489"/>
                    </a:cubicBezTo>
                    <a:cubicBezTo>
                      <a:pt x="14169" y="6406"/>
                      <a:pt x="14121" y="6346"/>
                      <a:pt x="14050" y="6334"/>
                    </a:cubicBezTo>
                    <a:cubicBezTo>
                      <a:pt x="13978" y="6322"/>
                      <a:pt x="13919" y="6370"/>
                      <a:pt x="13895" y="6442"/>
                    </a:cubicBezTo>
                    <a:cubicBezTo>
                      <a:pt x="13895" y="6442"/>
                      <a:pt x="13586" y="8537"/>
                      <a:pt x="11966" y="11073"/>
                    </a:cubicBezTo>
                    <a:cubicBezTo>
                      <a:pt x="11252" y="10025"/>
                      <a:pt x="10502" y="9073"/>
                      <a:pt x="9776" y="8180"/>
                    </a:cubicBezTo>
                    <a:cubicBezTo>
                      <a:pt x="10490" y="7025"/>
                      <a:pt x="11454" y="3870"/>
                      <a:pt x="11454" y="3846"/>
                    </a:cubicBezTo>
                    <a:cubicBezTo>
                      <a:pt x="11466" y="3775"/>
                      <a:pt x="11442" y="3715"/>
                      <a:pt x="11371" y="3691"/>
                    </a:cubicBezTo>
                    <a:cubicBezTo>
                      <a:pt x="11288" y="3667"/>
                      <a:pt x="11228" y="3703"/>
                      <a:pt x="11204" y="3775"/>
                    </a:cubicBezTo>
                    <a:cubicBezTo>
                      <a:pt x="11204" y="3786"/>
                      <a:pt x="10276" y="6787"/>
                      <a:pt x="9585" y="7977"/>
                    </a:cubicBezTo>
                    <a:cubicBezTo>
                      <a:pt x="8644" y="6870"/>
                      <a:pt x="7692" y="5894"/>
                      <a:pt x="6787" y="5025"/>
                    </a:cubicBezTo>
                    <a:cubicBezTo>
                      <a:pt x="7406" y="3465"/>
                      <a:pt x="7597" y="1691"/>
                      <a:pt x="7597" y="1691"/>
                    </a:cubicBezTo>
                    <a:cubicBezTo>
                      <a:pt x="7620" y="1620"/>
                      <a:pt x="7561" y="1560"/>
                      <a:pt x="7490" y="1548"/>
                    </a:cubicBezTo>
                    <a:cubicBezTo>
                      <a:pt x="7406" y="1524"/>
                      <a:pt x="7347" y="1584"/>
                      <a:pt x="7335" y="1667"/>
                    </a:cubicBezTo>
                    <a:cubicBezTo>
                      <a:pt x="7335" y="1667"/>
                      <a:pt x="7156" y="3334"/>
                      <a:pt x="6573" y="4834"/>
                    </a:cubicBezTo>
                    <a:cubicBezTo>
                      <a:pt x="5596" y="3906"/>
                      <a:pt x="4656" y="3120"/>
                      <a:pt x="3810" y="2465"/>
                    </a:cubicBezTo>
                    <a:cubicBezTo>
                      <a:pt x="4061" y="1572"/>
                      <a:pt x="4084" y="619"/>
                      <a:pt x="4084" y="619"/>
                    </a:cubicBezTo>
                    <a:cubicBezTo>
                      <a:pt x="4084" y="548"/>
                      <a:pt x="4049" y="488"/>
                      <a:pt x="3965" y="488"/>
                    </a:cubicBezTo>
                    <a:cubicBezTo>
                      <a:pt x="3894" y="488"/>
                      <a:pt x="3834" y="536"/>
                      <a:pt x="3834" y="607"/>
                    </a:cubicBezTo>
                    <a:cubicBezTo>
                      <a:pt x="3834" y="607"/>
                      <a:pt x="3810" y="1465"/>
                      <a:pt x="3584" y="2286"/>
                    </a:cubicBezTo>
                    <a:cubicBezTo>
                      <a:pt x="1620" y="786"/>
                      <a:pt x="227" y="36"/>
                      <a:pt x="203" y="24"/>
                    </a:cubicBezTo>
                    <a:close/>
                    <a:moveTo>
                      <a:pt x="16241" y="14002"/>
                    </a:moveTo>
                    <a:cubicBezTo>
                      <a:pt x="16419" y="13419"/>
                      <a:pt x="16574" y="12776"/>
                      <a:pt x="16717" y="12121"/>
                    </a:cubicBezTo>
                    <a:cubicBezTo>
                      <a:pt x="16729" y="12049"/>
                      <a:pt x="16681" y="11990"/>
                      <a:pt x="16610" y="11978"/>
                    </a:cubicBezTo>
                    <a:cubicBezTo>
                      <a:pt x="16538" y="11966"/>
                      <a:pt x="16479" y="12002"/>
                      <a:pt x="16455" y="12085"/>
                    </a:cubicBezTo>
                    <a:cubicBezTo>
                      <a:pt x="16324" y="12764"/>
                      <a:pt x="16145" y="13407"/>
                      <a:pt x="15967" y="14002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-145500" y="-247712"/>
            <a:ext cx="5985803" cy="5638914"/>
          </a:xfrm>
          <a:custGeom>
            <a:avLst/>
            <a:gdLst/>
            <a:ahLst/>
            <a:cxnLst/>
            <a:rect l="l" t="t" r="r" b="b"/>
            <a:pathLst>
              <a:path w="219945" h="148412" extrusionOk="0">
                <a:moveTo>
                  <a:pt x="25433" y="0"/>
                </a:moveTo>
                <a:cubicBezTo>
                  <a:pt x="25314" y="71"/>
                  <a:pt x="25194" y="167"/>
                  <a:pt x="25075" y="238"/>
                </a:cubicBezTo>
                <a:cubicBezTo>
                  <a:pt x="19479" y="3977"/>
                  <a:pt x="14419" y="8513"/>
                  <a:pt x="10133" y="13692"/>
                </a:cubicBezTo>
                <a:cubicBezTo>
                  <a:pt x="6002" y="18693"/>
                  <a:pt x="2620" y="24348"/>
                  <a:pt x="72" y="30409"/>
                </a:cubicBezTo>
                <a:cubicBezTo>
                  <a:pt x="48" y="30468"/>
                  <a:pt x="37" y="30528"/>
                  <a:pt x="1" y="30587"/>
                </a:cubicBezTo>
                <a:lnTo>
                  <a:pt x="1" y="86308"/>
                </a:lnTo>
                <a:cubicBezTo>
                  <a:pt x="37" y="86368"/>
                  <a:pt x="48" y="86403"/>
                  <a:pt x="72" y="86463"/>
                </a:cubicBezTo>
                <a:cubicBezTo>
                  <a:pt x="3573" y="94250"/>
                  <a:pt x="8704" y="101251"/>
                  <a:pt x="15574" y="106751"/>
                </a:cubicBezTo>
                <a:cubicBezTo>
                  <a:pt x="29921" y="118265"/>
                  <a:pt x="46947" y="122706"/>
                  <a:pt x="57603" y="138779"/>
                </a:cubicBezTo>
                <a:cubicBezTo>
                  <a:pt x="59604" y="141815"/>
                  <a:pt x="61425" y="144982"/>
                  <a:pt x="63199" y="148173"/>
                </a:cubicBezTo>
                <a:cubicBezTo>
                  <a:pt x="63235" y="148244"/>
                  <a:pt x="63283" y="148340"/>
                  <a:pt x="63330" y="148411"/>
                </a:cubicBezTo>
                <a:lnTo>
                  <a:pt x="200395" y="148411"/>
                </a:lnTo>
                <a:cubicBezTo>
                  <a:pt x="200431" y="148340"/>
                  <a:pt x="200443" y="148244"/>
                  <a:pt x="200478" y="148173"/>
                </a:cubicBezTo>
                <a:cubicBezTo>
                  <a:pt x="200681" y="147482"/>
                  <a:pt x="200895" y="146804"/>
                  <a:pt x="201074" y="146101"/>
                </a:cubicBezTo>
                <a:cubicBezTo>
                  <a:pt x="204169" y="134671"/>
                  <a:pt x="203991" y="122467"/>
                  <a:pt x="201740" y="110895"/>
                </a:cubicBezTo>
                <a:cubicBezTo>
                  <a:pt x="200621" y="105096"/>
                  <a:pt x="199788" y="99262"/>
                  <a:pt x="199264" y="93392"/>
                </a:cubicBezTo>
                <a:cubicBezTo>
                  <a:pt x="198192" y="81129"/>
                  <a:pt x="205003" y="70925"/>
                  <a:pt x="210384" y="60531"/>
                </a:cubicBezTo>
                <a:cubicBezTo>
                  <a:pt x="217218" y="47327"/>
                  <a:pt x="219945" y="29837"/>
                  <a:pt x="211492" y="16681"/>
                </a:cubicBezTo>
                <a:cubicBezTo>
                  <a:pt x="206908" y="9573"/>
                  <a:pt x="200216" y="4131"/>
                  <a:pt x="192704" y="238"/>
                </a:cubicBezTo>
                <a:cubicBezTo>
                  <a:pt x="192561" y="143"/>
                  <a:pt x="192394" y="71"/>
                  <a:pt x="192239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1009500" y="1323925"/>
            <a:ext cx="3562500" cy="2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3381375" y="698075"/>
            <a:ext cx="50427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CUSTOM_3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1257300" y="2743200"/>
            <a:ext cx="6610436" cy="2276511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solidFill>
            <a:srgbClr val="208F9E">
              <a:alpha val="51440"/>
            </a:srgbClr>
          </a:solidFill>
          <a:ln>
            <a:noFill/>
          </a:ln>
        </p:spPr>
      </p:sp>
      <p:sp>
        <p:nvSpPr>
          <p:cNvPr id="631" name="Google Shape;631;p31"/>
          <p:cNvSpPr txBox="1">
            <a:spLocks noGrp="1"/>
          </p:cNvSpPr>
          <p:nvPr>
            <p:ph type="title"/>
          </p:nvPr>
        </p:nvSpPr>
        <p:spPr>
          <a:xfrm>
            <a:off x="720000" y="3019425"/>
            <a:ext cx="7704000" cy="15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4"/>
          <p:cNvSpPr/>
          <p:nvPr/>
        </p:nvSpPr>
        <p:spPr>
          <a:xfrm rot="10800000">
            <a:off x="4422789" y="3248945"/>
            <a:ext cx="4778759" cy="1951755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type="title"/>
          </p:nvPr>
        </p:nvSpPr>
        <p:spPr>
          <a:xfrm flipH="1">
            <a:off x="4495800" y="2531850"/>
            <a:ext cx="40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6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grpSp>
        <p:nvGrpSpPr>
          <p:cNvPr id="403" name="Google Shape;403;p22"/>
          <p:cNvGrpSpPr/>
          <p:nvPr/>
        </p:nvGrpSpPr>
        <p:grpSpPr>
          <a:xfrm>
            <a:off x="-2265375" y="-968401"/>
            <a:ext cx="7534148" cy="8142117"/>
            <a:chOff x="3329550" y="-80475"/>
            <a:chExt cx="4897392" cy="5292587"/>
          </a:xfrm>
        </p:grpSpPr>
        <p:sp>
          <p:nvSpPr>
            <p:cNvPr id="404" name="Google Shape;404;p22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14831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2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931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6585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720000" y="1465800"/>
            <a:ext cx="7704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143000" y="1238250"/>
            <a:ext cx="5715000" cy="26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 rot="6299942">
            <a:off x="2082118" y="2497669"/>
            <a:ext cx="13140976" cy="4866325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8F9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971550" y="2803075"/>
            <a:ext cx="3190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4939500" y="1024525"/>
            <a:ext cx="32805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720000" y="2303250"/>
            <a:ext cx="398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2996675" y="-624472"/>
            <a:ext cx="6049154" cy="5917595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3094725" y="-624472"/>
            <a:ext cx="6049154" cy="5917595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 hasCustomPrompt="1"/>
          </p:nvPr>
        </p:nvSpPr>
        <p:spPr>
          <a:xfrm>
            <a:off x="1474500" y="1073400"/>
            <a:ext cx="6195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1885950" y="2890900"/>
            <a:ext cx="5372100" cy="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4" name="Google Shape;134;p11"/>
          <p:cNvSpPr/>
          <p:nvPr/>
        </p:nvSpPr>
        <p:spPr>
          <a:xfrm rot="5400000">
            <a:off x="3998220" y="-15497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flipH="1">
            <a:off x="6753194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 rot="5400000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63" r:id="rId11"/>
    <p:sldLayoutId id="2147483665" r:id="rId12"/>
    <p:sldLayoutId id="2147483667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5" r:id="rId19"/>
    <p:sldLayoutId id="2147483677" r:id="rId20"/>
    <p:sldLayoutId id="2147483680" r:id="rId21"/>
    <p:sldLayoutId id="214748368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1;p39">
            <a:extLst>
              <a:ext uri="{FF2B5EF4-FFF2-40B4-BE49-F238E27FC236}">
                <a16:creationId xmlns:a16="http://schemas.microsoft.com/office/drawing/2014/main" xmlns="" id="{2AB358B6-D617-444B-B504-F0B8F2B6606F}"/>
              </a:ext>
            </a:extLst>
          </p:cNvPr>
          <p:cNvGrpSpPr/>
          <p:nvPr/>
        </p:nvGrpSpPr>
        <p:grpSpPr>
          <a:xfrm>
            <a:off x="0" y="0"/>
            <a:ext cx="3945699" cy="5208305"/>
            <a:chOff x="-34275" y="-472101"/>
            <a:chExt cx="5544610" cy="5868269"/>
          </a:xfrm>
        </p:grpSpPr>
        <p:sp>
          <p:nvSpPr>
            <p:cNvPr id="3" name="Google Shape;692;p39">
              <a:extLst>
                <a:ext uri="{FF2B5EF4-FFF2-40B4-BE49-F238E27FC236}">
                  <a16:creationId xmlns:a16="http://schemas.microsoft.com/office/drawing/2014/main" xmlns="" id="{73CCF4F1-220D-8145-B291-37ABA1267F65}"/>
                </a:ext>
              </a:extLst>
            </p:cNvPr>
            <p:cNvSpPr/>
            <p:nvPr/>
          </p:nvSpPr>
          <p:spPr>
            <a:xfrm>
              <a:off x="2114479" y="1104436"/>
              <a:ext cx="500797" cy="1488720"/>
            </a:xfrm>
            <a:custGeom>
              <a:avLst/>
              <a:gdLst/>
              <a:ahLst/>
              <a:cxnLst/>
              <a:rect l="l" t="t" r="r" b="b"/>
              <a:pathLst>
                <a:path w="10586" h="31469" extrusionOk="0">
                  <a:moveTo>
                    <a:pt x="1406" y="7775"/>
                  </a:moveTo>
                  <a:cubicBezTo>
                    <a:pt x="1263" y="7001"/>
                    <a:pt x="1120" y="6001"/>
                    <a:pt x="1525" y="5358"/>
                  </a:cubicBezTo>
                  <a:cubicBezTo>
                    <a:pt x="1727" y="5037"/>
                    <a:pt x="1977" y="4858"/>
                    <a:pt x="2227" y="4810"/>
                  </a:cubicBezTo>
                  <a:cubicBezTo>
                    <a:pt x="2382" y="4775"/>
                    <a:pt x="2525" y="4798"/>
                    <a:pt x="2680" y="4858"/>
                  </a:cubicBezTo>
                  <a:cubicBezTo>
                    <a:pt x="2811" y="4918"/>
                    <a:pt x="2930" y="5001"/>
                    <a:pt x="3025" y="5120"/>
                  </a:cubicBezTo>
                  <a:cubicBezTo>
                    <a:pt x="3180" y="5334"/>
                    <a:pt x="3263" y="5608"/>
                    <a:pt x="3180" y="5965"/>
                  </a:cubicBezTo>
                  <a:cubicBezTo>
                    <a:pt x="3096" y="6430"/>
                    <a:pt x="2703" y="6799"/>
                    <a:pt x="2334" y="7156"/>
                  </a:cubicBezTo>
                  <a:cubicBezTo>
                    <a:pt x="2108" y="7382"/>
                    <a:pt x="1870" y="7608"/>
                    <a:pt x="1739" y="7846"/>
                  </a:cubicBezTo>
                  <a:cubicBezTo>
                    <a:pt x="1751" y="7894"/>
                    <a:pt x="1775" y="7930"/>
                    <a:pt x="1751" y="7977"/>
                  </a:cubicBezTo>
                  <a:cubicBezTo>
                    <a:pt x="1668" y="8501"/>
                    <a:pt x="1632" y="9025"/>
                    <a:pt x="1656" y="9561"/>
                  </a:cubicBezTo>
                  <a:cubicBezTo>
                    <a:pt x="1715" y="9394"/>
                    <a:pt x="1799" y="9239"/>
                    <a:pt x="1918" y="9120"/>
                  </a:cubicBezTo>
                  <a:cubicBezTo>
                    <a:pt x="2108" y="8930"/>
                    <a:pt x="2334" y="8858"/>
                    <a:pt x="2525" y="8858"/>
                  </a:cubicBezTo>
                  <a:cubicBezTo>
                    <a:pt x="2644" y="8858"/>
                    <a:pt x="2751" y="8906"/>
                    <a:pt x="2846" y="8966"/>
                  </a:cubicBezTo>
                  <a:cubicBezTo>
                    <a:pt x="2930" y="9025"/>
                    <a:pt x="3001" y="9109"/>
                    <a:pt x="3049" y="9216"/>
                  </a:cubicBezTo>
                  <a:cubicBezTo>
                    <a:pt x="3120" y="9394"/>
                    <a:pt x="3144" y="9620"/>
                    <a:pt x="3025" y="9835"/>
                  </a:cubicBezTo>
                  <a:cubicBezTo>
                    <a:pt x="2882" y="10132"/>
                    <a:pt x="2561" y="10335"/>
                    <a:pt x="2251" y="10525"/>
                  </a:cubicBezTo>
                  <a:cubicBezTo>
                    <a:pt x="2084" y="10633"/>
                    <a:pt x="1906" y="10728"/>
                    <a:pt x="1787" y="10835"/>
                  </a:cubicBezTo>
                  <a:cubicBezTo>
                    <a:pt x="2013" y="12240"/>
                    <a:pt x="2453" y="13669"/>
                    <a:pt x="2906" y="15074"/>
                  </a:cubicBezTo>
                  <a:cubicBezTo>
                    <a:pt x="3263" y="16205"/>
                    <a:pt x="3620" y="17324"/>
                    <a:pt x="3835" y="18431"/>
                  </a:cubicBezTo>
                  <a:cubicBezTo>
                    <a:pt x="4013" y="15907"/>
                    <a:pt x="4192" y="13811"/>
                    <a:pt x="4418" y="12002"/>
                  </a:cubicBezTo>
                  <a:cubicBezTo>
                    <a:pt x="4311" y="11859"/>
                    <a:pt x="4180" y="11728"/>
                    <a:pt x="4049" y="11597"/>
                  </a:cubicBezTo>
                  <a:cubicBezTo>
                    <a:pt x="3775" y="11347"/>
                    <a:pt x="3513" y="11085"/>
                    <a:pt x="3442" y="10763"/>
                  </a:cubicBezTo>
                  <a:cubicBezTo>
                    <a:pt x="3382" y="10513"/>
                    <a:pt x="3442" y="10299"/>
                    <a:pt x="3561" y="10132"/>
                  </a:cubicBezTo>
                  <a:cubicBezTo>
                    <a:pt x="3632" y="10049"/>
                    <a:pt x="3715" y="9978"/>
                    <a:pt x="3811" y="9942"/>
                  </a:cubicBezTo>
                  <a:cubicBezTo>
                    <a:pt x="3918" y="9894"/>
                    <a:pt x="4013" y="9882"/>
                    <a:pt x="4132" y="9918"/>
                  </a:cubicBezTo>
                  <a:cubicBezTo>
                    <a:pt x="4335" y="9942"/>
                    <a:pt x="4513" y="10061"/>
                    <a:pt x="4656" y="10299"/>
                  </a:cubicBezTo>
                  <a:cubicBezTo>
                    <a:pt x="4668" y="10192"/>
                    <a:pt x="4692" y="10109"/>
                    <a:pt x="4704" y="10001"/>
                  </a:cubicBezTo>
                  <a:cubicBezTo>
                    <a:pt x="4823" y="9287"/>
                    <a:pt x="4954" y="8620"/>
                    <a:pt x="5085" y="7977"/>
                  </a:cubicBezTo>
                  <a:cubicBezTo>
                    <a:pt x="5013" y="7835"/>
                    <a:pt x="4906" y="7668"/>
                    <a:pt x="4787" y="7501"/>
                  </a:cubicBezTo>
                  <a:cubicBezTo>
                    <a:pt x="4585" y="7204"/>
                    <a:pt x="4358" y="6894"/>
                    <a:pt x="4358" y="6561"/>
                  </a:cubicBezTo>
                  <a:cubicBezTo>
                    <a:pt x="4358" y="6311"/>
                    <a:pt x="4454" y="6108"/>
                    <a:pt x="4597" y="5989"/>
                  </a:cubicBezTo>
                  <a:cubicBezTo>
                    <a:pt x="4692" y="5906"/>
                    <a:pt x="4775" y="5870"/>
                    <a:pt x="4894" y="5834"/>
                  </a:cubicBezTo>
                  <a:cubicBezTo>
                    <a:pt x="5001" y="5822"/>
                    <a:pt x="5120" y="5822"/>
                    <a:pt x="5228" y="5870"/>
                  </a:cubicBezTo>
                  <a:cubicBezTo>
                    <a:pt x="5359" y="5906"/>
                    <a:pt x="5478" y="6013"/>
                    <a:pt x="5585" y="6180"/>
                  </a:cubicBezTo>
                  <a:cubicBezTo>
                    <a:pt x="5882" y="5227"/>
                    <a:pt x="6240" y="4346"/>
                    <a:pt x="6656" y="3489"/>
                  </a:cubicBezTo>
                  <a:cubicBezTo>
                    <a:pt x="6668" y="3441"/>
                    <a:pt x="6716" y="3405"/>
                    <a:pt x="6740" y="3382"/>
                  </a:cubicBezTo>
                  <a:cubicBezTo>
                    <a:pt x="7097" y="2298"/>
                    <a:pt x="7585" y="893"/>
                    <a:pt x="8514" y="334"/>
                  </a:cubicBezTo>
                  <a:cubicBezTo>
                    <a:pt x="8978" y="48"/>
                    <a:pt x="9407" y="0"/>
                    <a:pt x="9764" y="119"/>
                  </a:cubicBezTo>
                  <a:cubicBezTo>
                    <a:pt x="9966" y="179"/>
                    <a:pt x="10133" y="298"/>
                    <a:pt x="10264" y="453"/>
                  </a:cubicBezTo>
                  <a:cubicBezTo>
                    <a:pt x="10407" y="596"/>
                    <a:pt x="10490" y="786"/>
                    <a:pt x="10526" y="1000"/>
                  </a:cubicBezTo>
                  <a:cubicBezTo>
                    <a:pt x="10585" y="1358"/>
                    <a:pt x="10490" y="1762"/>
                    <a:pt x="10181" y="2143"/>
                  </a:cubicBezTo>
                  <a:cubicBezTo>
                    <a:pt x="9764" y="2655"/>
                    <a:pt x="9038" y="2870"/>
                    <a:pt x="8323" y="3096"/>
                  </a:cubicBezTo>
                  <a:cubicBezTo>
                    <a:pt x="7859" y="3227"/>
                    <a:pt x="7395" y="3382"/>
                    <a:pt x="7049" y="3584"/>
                  </a:cubicBezTo>
                  <a:cubicBezTo>
                    <a:pt x="7049" y="3620"/>
                    <a:pt x="7037" y="3644"/>
                    <a:pt x="7025" y="3679"/>
                  </a:cubicBezTo>
                  <a:cubicBezTo>
                    <a:pt x="6561" y="4596"/>
                    <a:pt x="6192" y="5549"/>
                    <a:pt x="5882" y="6608"/>
                  </a:cubicBezTo>
                  <a:cubicBezTo>
                    <a:pt x="6073" y="6346"/>
                    <a:pt x="6311" y="6108"/>
                    <a:pt x="6573" y="5989"/>
                  </a:cubicBezTo>
                  <a:cubicBezTo>
                    <a:pt x="6918" y="5822"/>
                    <a:pt x="7228" y="5811"/>
                    <a:pt x="7466" y="5906"/>
                  </a:cubicBezTo>
                  <a:cubicBezTo>
                    <a:pt x="7621" y="5965"/>
                    <a:pt x="7728" y="6061"/>
                    <a:pt x="7811" y="6180"/>
                  </a:cubicBezTo>
                  <a:cubicBezTo>
                    <a:pt x="7906" y="6299"/>
                    <a:pt x="7942" y="6430"/>
                    <a:pt x="7966" y="6584"/>
                  </a:cubicBezTo>
                  <a:cubicBezTo>
                    <a:pt x="7978" y="6834"/>
                    <a:pt x="7883" y="7120"/>
                    <a:pt x="7645" y="7370"/>
                  </a:cubicBezTo>
                  <a:cubicBezTo>
                    <a:pt x="7335" y="7692"/>
                    <a:pt x="6811" y="7811"/>
                    <a:pt x="6311" y="7918"/>
                  </a:cubicBezTo>
                  <a:cubicBezTo>
                    <a:pt x="6013" y="7977"/>
                    <a:pt x="5716" y="8037"/>
                    <a:pt x="5478" y="8156"/>
                  </a:cubicBezTo>
                  <a:cubicBezTo>
                    <a:pt x="5347" y="8763"/>
                    <a:pt x="5228" y="9394"/>
                    <a:pt x="5109" y="10073"/>
                  </a:cubicBezTo>
                  <a:cubicBezTo>
                    <a:pt x="4847" y="11645"/>
                    <a:pt x="4644" y="13454"/>
                    <a:pt x="4466" y="15609"/>
                  </a:cubicBezTo>
                  <a:cubicBezTo>
                    <a:pt x="4549" y="15478"/>
                    <a:pt x="4656" y="15359"/>
                    <a:pt x="4775" y="15288"/>
                  </a:cubicBezTo>
                  <a:cubicBezTo>
                    <a:pt x="5001" y="15121"/>
                    <a:pt x="5228" y="15074"/>
                    <a:pt x="5418" y="15121"/>
                  </a:cubicBezTo>
                  <a:cubicBezTo>
                    <a:pt x="5537" y="15157"/>
                    <a:pt x="5620" y="15193"/>
                    <a:pt x="5704" y="15276"/>
                  </a:cubicBezTo>
                  <a:cubicBezTo>
                    <a:pt x="5775" y="15347"/>
                    <a:pt x="5835" y="15455"/>
                    <a:pt x="5859" y="15550"/>
                  </a:cubicBezTo>
                  <a:cubicBezTo>
                    <a:pt x="5906" y="15728"/>
                    <a:pt x="5882" y="15955"/>
                    <a:pt x="5728" y="16169"/>
                  </a:cubicBezTo>
                  <a:cubicBezTo>
                    <a:pt x="5537" y="16443"/>
                    <a:pt x="5192" y="16586"/>
                    <a:pt x="4847" y="16717"/>
                  </a:cubicBezTo>
                  <a:cubicBezTo>
                    <a:pt x="4668" y="16788"/>
                    <a:pt x="4489" y="16848"/>
                    <a:pt x="4358" y="16943"/>
                  </a:cubicBezTo>
                  <a:cubicBezTo>
                    <a:pt x="4275" y="18014"/>
                    <a:pt x="4192" y="19169"/>
                    <a:pt x="4108" y="20419"/>
                  </a:cubicBezTo>
                  <a:cubicBezTo>
                    <a:pt x="4096" y="20598"/>
                    <a:pt x="4073" y="20765"/>
                    <a:pt x="4061" y="20943"/>
                  </a:cubicBezTo>
                  <a:lnTo>
                    <a:pt x="4061" y="20943"/>
                  </a:lnTo>
                  <a:lnTo>
                    <a:pt x="4061" y="20967"/>
                  </a:lnTo>
                  <a:cubicBezTo>
                    <a:pt x="3382" y="29528"/>
                    <a:pt x="370" y="31385"/>
                    <a:pt x="358" y="31409"/>
                  </a:cubicBezTo>
                  <a:cubicBezTo>
                    <a:pt x="251" y="31468"/>
                    <a:pt x="120" y="31445"/>
                    <a:pt x="60" y="31349"/>
                  </a:cubicBezTo>
                  <a:cubicBezTo>
                    <a:pt x="1" y="31242"/>
                    <a:pt x="13" y="31111"/>
                    <a:pt x="120" y="31052"/>
                  </a:cubicBezTo>
                  <a:cubicBezTo>
                    <a:pt x="120" y="31052"/>
                    <a:pt x="1275" y="30337"/>
                    <a:pt x="2275" y="27635"/>
                  </a:cubicBezTo>
                  <a:cubicBezTo>
                    <a:pt x="2191" y="27492"/>
                    <a:pt x="2049" y="27337"/>
                    <a:pt x="1918" y="27194"/>
                  </a:cubicBezTo>
                  <a:cubicBezTo>
                    <a:pt x="1668" y="26920"/>
                    <a:pt x="1418" y="26646"/>
                    <a:pt x="1370" y="26313"/>
                  </a:cubicBezTo>
                  <a:cubicBezTo>
                    <a:pt x="1334" y="26063"/>
                    <a:pt x="1394" y="25849"/>
                    <a:pt x="1537" y="25706"/>
                  </a:cubicBezTo>
                  <a:cubicBezTo>
                    <a:pt x="1608" y="25611"/>
                    <a:pt x="1691" y="25551"/>
                    <a:pt x="1799" y="25527"/>
                  </a:cubicBezTo>
                  <a:cubicBezTo>
                    <a:pt x="1906" y="25491"/>
                    <a:pt x="2025" y="25480"/>
                    <a:pt x="2132" y="25515"/>
                  </a:cubicBezTo>
                  <a:cubicBezTo>
                    <a:pt x="2322" y="25551"/>
                    <a:pt x="2501" y="25694"/>
                    <a:pt x="2632" y="25932"/>
                  </a:cubicBezTo>
                  <a:cubicBezTo>
                    <a:pt x="2680" y="26015"/>
                    <a:pt x="2727" y="26123"/>
                    <a:pt x="2739" y="26230"/>
                  </a:cubicBezTo>
                  <a:cubicBezTo>
                    <a:pt x="3049" y="25122"/>
                    <a:pt x="3323" y="23789"/>
                    <a:pt x="3501" y="22158"/>
                  </a:cubicBezTo>
                  <a:cubicBezTo>
                    <a:pt x="3358" y="22063"/>
                    <a:pt x="3204" y="21955"/>
                    <a:pt x="3025" y="21848"/>
                  </a:cubicBezTo>
                  <a:cubicBezTo>
                    <a:pt x="2692" y="21670"/>
                    <a:pt x="2382" y="21479"/>
                    <a:pt x="2227" y="21181"/>
                  </a:cubicBezTo>
                  <a:cubicBezTo>
                    <a:pt x="2132" y="20943"/>
                    <a:pt x="2132" y="20729"/>
                    <a:pt x="2203" y="20550"/>
                  </a:cubicBezTo>
                  <a:cubicBezTo>
                    <a:pt x="2251" y="20455"/>
                    <a:pt x="2322" y="20360"/>
                    <a:pt x="2406" y="20300"/>
                  </a:cubicBezTo>
                  <a:cubicBezTo>
                    <a:pt x="2501" y="20241"/>
                    <a:pt x="2608" y="20193"/>
                    <a:pt x="2727" y="20181"/>
                  </a:cubicBezTo>
                  <a:cubicBezTo>
                    <a:pt x="2918" y="20169"/>
                    <a:pt x="3120" y="20241"/>
                    <a:pt x="3334" y="20431"/>
                  </a:cubicBezTo>
                  <a:cubicBezTo>
                    <a:pt x="3465" y="20550"/>
                    <a:pt x="3561" y="20717"/>
                    <a:pt x="3632" y="20908"/>
                  </a:cubicBezTo>
                  <a:cubicBezTo>
                    <a:pt x="3680" y="19145"/>
                    <a:pt x="3061" y="17205"/>
                    <a:pt x="2442" y="15228"/>
                  </a:cubicBezTo>
                  <a:cubicBezTo>
                    <a:pt x="2251" y="14621"/>
                    <a:pt x="2049" y="14002"/>
                    <a:pt x="1894" y="13395"/>
                  </a:cubicBezTo>
                  <a:cubicBezTo>
                    <a:pt x="1739" y="13323"/>
                    <a:pt x="1560" y="13276"/>
                    <a:pt x="1382" y="13228"/>
                  </a:cubicBezTo>
                  <a:cubicBezTo>
                    <a:pt x="1025" y="13133"/>
                    <a:pt x="667" y="13038"/>
                    <a:pt x="441" y="12788"/>
                  </a:cubicBezTo>
                  <a:cubicBezTo>
                    <a:pt x="286" y="12597"/>
                    <a:pt x="227" y="12371"/>
                    <a:pt x="251" y="12192"/>
                  </a:cubicBezTo>
                  <a:cubicBezTo>
                    <a:pt x="263" y="12085"/>
                    <a:pt x="310" y="11978"/>
                    <a:pt x="382" y="11895"/>
                  </a:cubicBezTo>
                  <a:cubicBezTo>
                    <a:pt x="465" y="11799"/>
                    <a:pt x="548" y="11740"/>
                    <a:pt x="656" y="11704"/>
                  </a:cubicBezTo>
                  <a:lnTo>
                    <a:pt x="667" y="11704"/>
                  </a:lnTo>
                  <a:cubicBezTo>
                    <a:pt x="846" y="11645"/>
                    <a:pt x="1072" y="11656"/>
                    <a:pt x="1310" y="11787"/>
                  </a:cubicBezTo>
                  <a:cubicBezTo>
                    <a:pt x="1382" y="11835"/>
                    <a:pt x="1453" y="11895"/>
                    <a:pt x="1537" y="11954"/>
                  </a:cubicBezTo>
                  <a:cubicBezTo>
                    <a:pt x="1215" y="10585"/>
                    <a:pt x="1084" y="9228"/>
                    <a:pt x="1310" y="7906"/>
                  </a:cubicBezTo>
                  <a:cubicBezTo>
                    <a:pt x="1346" y="7846"/>
                    <a:pt x="1370" y="7799"/>
                    <a:pt x="1406" y="7775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93;p39">
              <a:extLst>
                <a:ext uri="{FF2B5EF4-FFF2-40B4-BE49-F238E27FC236}">
                  <a16:creationId xmlns:a16="http://schemas.microsoft.com/office/drawing/2014/main" xmlns="" id="{10188F67-084D-EC42-ACF1-10E96E3F13EE}"/>
                </a:ext>
              </a:extLst>
            </p:cNvPr>
            <p:cNvSpPr/>
            <p:nvPr/>
          </p:nvSpPr>
          <p:spPr>
            <a:xfrm>
              <a:off x="380271" y="2657839"/>
              <a:ext cx="1382846" cy="1600271"/>
            </a:xfrm>
            <a:custGeom>
              <a:avLst/>
              <a:gdLst/>
              <a:ahLst/>
              <a:cxnLst/>
              <a:rect l="l" t="t" r="r" b="b"/>
              <a:pathLst>
                <a:path w="29231" h="33827" extrusionOk="0">
                  <a:moveTo>
                    <a:pt x="0" y="30076"/>
                  </a:moveTo>
                  <a:cubicBezTo>
                    <a:pt x="2013" y="28349"/>
                    <a:pt x="5334" y="24777"/>
                    <a:pt x="8299" y="18253"/>
                  </a:cubicBezTo>
                  <a:cubicBezTo>
                    <a:pt x="12942" y="8073"/>
                    <a:pt x="19693" y="1"/>
                    <a:pt x="24527" y="2656"/>
                  </a:cubicBezTo>
                  <a:cubicBezTo>
                    <a:pt x="29230" y="5263"/>
                    <a:pt x="22479" y="19944"/>
                    <a:pt x="2965" y="33826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94;p39">
              <a:extLst>
                <a:ext uri="{FF2B5EF4-FFF2-40B4-BE49-F238E27FC236}">
                  <a16:creationId xmlns:a16="http://schemas.microsoft.com/office/drawing/2014/main" xmlns="" id="{234BD972-25FB-9841-A6BB-5DA52CE6015D}"/>
                </a:ext>
              </a:extLst>
            </p:cNvPr>
            <p:cNvSpPr/>
            <p:nvPr/>
          </p:nvSpPr>
          <p:spPr>
            <a:xfrm>
              <a:off x="448440" y="2909037"/>
              <a:ext cx="1093324" cy="1278107"/>
            </a:xfrm>
            <a:custGeom>
              <a:avLst/>
              <a:gdLst/>
              <a:ahLst/>
              <a:cxnLst/>
              <a:rect l="l" t="t" r="r" b="b"/>
              <a:pathLst>
                <a:path w="23111" h="27017" extrusionOk="0">
                  <a:moveTo>
                    <a:pt x="21622" y="370"/>
                  </a:moveTo>
                  <a:cubicBezTo>
                    <a:pt x="21658" y="239"/>
                    <a:pt x="21574" y="84"/>
                    <a:pt x="21443" y="48"/>
                  </a:cubicBezTo>
                  <a:cubicBezTo>
                    <a:pt x="21300" y="1"/>
                    <a:pt x="21157" y="72"/>
                    <a:pt x="21110" y="215"/>
                  </a:cubicBezTo>
                  <a:cubicBezTo>
                    <a:pt x="21110" y="239"/>
                    <a:pt x="20419" y="2549"/>
                    <a:pt x="18467" y="6133"/>
                  </a:cubicBezTo>
                  <a:cubicBezTo>
                    <a:pt x="18490" y="5073"/>
                    <a:pt x="18371" y="3263"/>
                    <a:pt x="17633" y="775"/>
                  </a:cubicBezTo>
                  <a:cubicBezTo>
                    <a:pt x="17597" y="679"/>
                    <a:pt x="17490" y="620"/>
                    <a:pt x="17407" y="656"/>
                  </a:cubicBezTo>
                  <a:cubicBezTo>
                    <a:pt x="17312" y="679"/>
                    <a:pt x="17252" y="787"/>
                    <a:pt x="17288" y="882"/>
                  </a:cubicBezTo>
                  <a:cubicBezTo>
                    <a:pt x="18264" y="4120"/>
                    <a:pt x="18133" y="6180"/>
                    <a:pt x="18050" y="6859"/>
                  </a:cubicBezTo>
                  <a:cubicBezTo>
                    <a:pt x="17597" y="7645"/>
                    <a:pt x="17074" y="8502"/>
                    <a:pt x="16502" y="9395"/>
                  </a:cubicBezTo>
                  <a:cubicBezTo>
                    <a:pt x="16347" y="8585"/>
                    <a:pt x="15907" y="6954"/>
                    <a:pt x="14561" y="3894"/>
                  </a:cubicBezTo>
                  <a:cubicBezTo>
                    <a:pt x="14514" y="3811"/>
                    <a:pt x="14419" y="3763"/>
                    <a:pt x="14323" y="3811"/>
                  </a:cubicBezTo>
                  <a:cubicBezTo>
                    <a:pt x="14240" y="3858"/>
                    <a:pt x="14192" y="3954"/>
                    <a:pt x="14240" y="4049"/>
                  </a:cubicBezTo>
                  <a:cubicBezTo>
                    <a:pt x="15871" y="7799"/>
                    <a:pt x="16157" y="9347"/>
                    <a:pt x="16204" y="9835"/>
                  </a:cubicBezTo>
                  <a:cubicBezTo>
                    <a:pt x="15621" y="10705"/>
                    <a:pt x="14990" y="11609"/>
                    <a:pt x="14276" y="12550"/>
                  </a:cubicBezTo>
                  <a:cubicBezTo>
                    <a:pt x="14002" y="11740"/>
                    <a:pt x="13264" y="9835"/>
                    <a:pt x="11894" y="7430"/>
                  </a:cubicBezTo>
                  <a:cubicBezTo>
                    <a:pt x="11859" y="7335"/>
                    <a:pt x="11740" y="7311"/>
                    <a:pt x="11656" y="7371"/>
                  </a:cubicBezTo>
                  <a:cubicBezTo>
                    <a:pt x="11585" y="7430"/>
                    <a:pt x="11537" y="7526"/>
                    <a:pt x="11597" y="7609"/>
                  </a:cubicBezTo>
                  <a:cubicBezTo>
                    <a:pt x="13121" y="10264"/>
                    <a:pt x="13835" y="12288"/>
                    <a:pt x="14038" y="12907"/>
                  </a:cubicBezTo>
                  <a:cubicBezTo>
                    <a:pt x="13764" y="13264"/>
                    <a:pt x="13478" y="13633"/>
                    <a:pt x="13180" y="14003"/>
                  </a:cubicBezTo>
                  <a:cubicBezTo>
                    <a:pt x="12895" y="13217"/>
                    <a:pt x="12180" y="11371"/>
                    <a:pt x="11263" y="9752"/>
                  </a:cubicBezTo>
                  <a:cubicBezTo>
                    <a:pt x="11216" y="9657"/>
                    <a:pt x="11097" y="9633"/>
                    <a:pt x="11025" y="9669"/>
                  </a:cubicBezTo>
                  <a:cubicBezTo>
                    <a:pt x="10930" y="9716"/>
                    <a:pt x="10906" y="9835"/>
                    <a:pt x="10966" y="9907"/>
                  </a:cubicBezTo>
                  <a:cubicBezTo>
                    <a:pt x="11942" y="11669"/>
                    <a:pt x="12704" y="13705"/>
                    <a:pt x="12930" y="14312"/>
                  </a:cubicBezTo>
                  <a:cubicBezTo>
                    <a:pt x="11954" y="15527"/>
                    <a:pt x="10870" y="16777"/>
                    <a:pt x="9668" y="18039"/>
                  </a:cubicBezTo>
                  <a:cubicBezTo>
                    <a:pt x="9430" y="17396"/>
                    <a:pt x="8894" y="16038"/>
                    <a:pt x="8084" y="14693"/>
                  </a:cubicBezTo>
                  <a:cubicBezTo>
                    <a:pt x="8049" y="14598"/>
                    <a:pt x="7930" y="14574"/>
                    <a:pt x="7846" y="14634"/>
                  </a:cubicBezTo>
                  <a:cubicBezTo>
                    <a:pt x="7763" y="14669"/>
                    <a:pt x="7727" y="14788"/>
                    <a:pt x="7787" y="14872"/>
                  </a:cubicBezTo>
                  <a:cubicBezTo>
                    <a:pt x="8656" y="16324"/>
                    <a:pt x="9204" y="17801"/>
                    <a:pt x="9394" y="18324"/>
                  </a:cubicBezTo>
                  <a:cubicBezTo>
                    <a:pt x="8406" y="19360"/>
                    <a:pt x="7334" y="20420"/>
                    <a:pt x="6167" y="21492"/>
                  </a:cubicBezTo>
                  <a:cubicBezTo>
                    <a:pt x="6096" y="20920"/>
                    <a:pt x="5929" y="19932"/>
                    <a:pt x="5453" y="18860"/>
                  </a:cubicBezTo>
                  <a:cubicBezTo>
                    <a:pt x="5405" y="18765"/>
                    <a:pt x="5310" y="18717"/>
                    <a:pt x="5215" y="18765"/>
                  </a:cubicBezTo>
                  <a:cubicBezTo>
                    <a:pt x="5132" y="18813"/>
                    <a:pt x="5084" y="18920"/>
                    <a:pt x="5132" y="19003"/>
                  </a:cubicBezTo>
                  <a:cubicBezTo>
                    <a:pt x="5667" y="20241"/>
                    <a:pt x="5798" y="21361"/>
                    <a:pt x="5846" y="21801"/>
                  </a:cubicBezTo>
                  <a:cubicBezTo>
                    <a:pt x="4977" y="22575"/>
                    <a:pt x="4084" y="23361"/>
                    <a:pt x="3131" y="24135"/>
                  </a:cubicBezTo>
                  <a:cubicBezTo>
                    <a:pt x="3119" y="23587"/>
                    <a:pt x="3060" y="22670"/>
                    <a:pt x="2810" y="21908"/>
                  </a:cubicBezTo>
                  <a:cubicBezTo>
                    <a:pt x="2774" y="21813"/>
                    <a:pt x="2667" y="21753"/>
                    <a:pt x="2584" y="21801"/>
                  </a:cubicBezTo>
                  <a:cubicBezTo>
                    <a:pt x="2488" y="21837"/>
                    <a:pt x="2429" y="21932"/>
                    <a:pt x="2477" y="22027"/>
                  </a:cubicBezTo>
                  <a:cubicBezTo>
                    <a:pt x="2774" y="22908"/>
                    <a:pt x="2786" y="24004"/>
                    <a:pt x="2786" y="24432"/>
                  </a:cubicBezTo>
                  <a:cubicBezTo>
                    <a:pt x="2560" y="24635"/>
                    <a:pt x="2322" y="24813"/>
                    <a:pt x="2084" y="25004"/>
                  </a:cubicBezTo>
                  <a:cubicBezTo>
                    <a:pt x="2107" y="24528"/>
                    <a:pt x="2119" y="23813"/>
                    <a:pt x="1988" y="23301"/>
                  </a:cubicBezTo>
                  <a:cubicBezTo>
                    <a:pt x="1953" y="23218"/>
                    <a:pt x="1869" y="23158"/>
                    <a:pt x="1774" y="23170"/>
                  </a:cubicBezTo>
                  <a:cubicBezTo>
                    <a:pt x="1691" y="23206"/>
                    <a:pt x="1631" y="23289"/>
                    <a:pt x="1643" y="23397"/>
                  </a:cubicBezTo>
                  <a:cubicBezTo>
                    <a:pt x="1786" y="23980"/>
                    <a:pt x="1750" y="24897"/>
                    <a:pt x="1715" y="25302"/>
                  </a:cubicBezTo>
                  <a:cubicBezTo>
                    <a:pt x="1167" y="25730"/>
                    <a:pt x="595" y="26159"/>
                    <a:pt x="0" y="26599"/>
                  </a:cubicBezTo>
                  <a:lnTo>
                    <a:pt x="333" y="27016"/>
                  </a:lnTo>
                  <a:cubicBezTo>
                    <a:pt x="738" y="26718"/>
                    <a:pt x="1119" y="26421"/>
                    <a:pt x="1512" y="26123"/>
                  </a:cubicBezTo>
                  <a:cubicBezTo>
                    <a:pt x="1929" y="26183"/>
                    <a:pt x="2881" y="26266"/>
                    <a:pt x="3453" y="26064"/>
                  </a:cubicBezTo>
                  <a:cubicBezTo>
                    <a:pt x="3548" y="26028"/>
                    <a:pt x="3608" y="25921"/>
                    <a:pt x="3560" y="25837"/>
                  </a:cubicBezTo>
                  <a:cubicBezTo>
                    <a:pt x="3536" y="25742"/>
                    <a:pt x="3429" y="25683"/>
                    <a:pt x="3346" y="25730"/>
                  </a:cubicBezTo>
                  <a:cubicBezTo>
                    <a:pt x="2953" y="25861"/>
                    <a:pt x="2346" y="25849"/>
                    <a:pt x="1917" y="25825"/>
                  </a:cubicBezTo>
                  <a:cubicBezTo>
                    <a:pt x="2417" y="25421"/>
                    <a:pt x="2905" y="25028"/>
                    <a:pt x="3405" y="24635"/>
                  </a:cubicBezTo>
                  <a:cubicBezTo>
                    <a:pt x="4072" y="24599"/>
                    <a:pt x="5334" y="24492"/>
                    <a:pt x="5917" y="24242"/>
                  </a:cubicBezTo>
                  <a:cubicBezTo>
                    <a:pt x="6001" y="24194"/>
                    <a:pt x="6048" y="24099"/>
                    <a:pt x="6001" y="24004"/>
                  </a:cubicBezTo>
                  <a:cubicBezTo>
                    <a:pt x="5965" y="23920"/>
                    <a:pt x="5858" y="23873"/>
                    <a:pt x="5763" y="23920"/>
                  </a:cubicBezTo>
                  <a:cubicBezTo>
                    <a:pt x="5346" y="24099"/>
                    <a:pt x="4501" y="24182"/>
                    <a:pt x="3846" y="24242"/>
                  </a:cubicBezTo>
                  <a:cubicBezTo>
                    <a:pt x="4739" y="23504"/>
                    <a:pt x="5596" y="22742"/>
                    <a:pt x="6406" y="21992"/>
                  </a:cubicBezTo>
                  <a:cubicBezTo>
                    <a:pt x="7096" y="21861"/>
                    <a:pt x="9204" y="21432"/>
                    <a:pt x="9596" y="21242"/>
                  </a:cubicBezTo>
                  <a:cubicBezTo>
                    <a:pt x="9680" y="21194"/>
                    <a:pt x="9704" y="21087"/>
                    <a:pt x="9668" y="21003"/>
                  </a:cubicBezTo>
                  <a:cubicBezTo>
                    <a:pt x="9620" y="20908"/>
                    <a:pt x="9513" y="20884"/>
                    <a:pt x="9430" y="20920"/>
                  </a:cubicBezTo>
                  <a:cubicBezTo>
                    <a:pt x="9156" y="21063"/>
                    <a:pt x="7787" y="21361"/>
                    <a:pt x="6918" y="21539"/>
                  </a:cubicBezTo>
                  <a:cubicBezTo>
                    <a:pt x="8061" y="20468"/>
                    <a:pt x="9108" y="19408"/>
                    <a:pt x="10097" y="18360"/>
                  </a:cubicBezTo>
                  <a:cubicBezTo>
                    <a:pt x="10942" y="18110"/>
                    <a:pt x="12656" y="17574"/>
                    <a:pt x="13359" y="17110"/>
                  </a:cubicBezTo>
                  <a:cubicBezTo>
                    <a:pt x="13430" y="17051"/>
                    <a:pt x="13466" y="16955"/>
                    <a:pt x="13395" y="16860"/>
                  </a:cubicBezTo>
                  <a:cubicBezTo>
                    <a:pt x="13335" y="16777"/>
                    <a:pt x="13240" y="16753"/>
                    <a:pt x="13145" y="16812"/>
                  </a:cubicBezTo>
                  <a:cubicBezTo>
                    <a:pt x="12609" y="17170"/>
                    <a:pt x="11454" y="17574"/>
                    <a:pt x="10573" y="17848"/>
                  </a:cubicBezTo>
                  <a:cubicBezTo>
                    <a:pt x="11597" y="16729"/>
                    <a:pt x="12549" y="15622"/>
                    <a:pt x="13395" y="14550"/>
                  </a:cubicBezTo>
                  <a:lnTo>
                    <a:pt x="16990" y="13217"/>
                  </a:lnTo>
                  <a:cubicBezTo>
                    <a:pt x="17074" y="13181"/>
                    <a:pt x="17121" y="13086"/>
                    <a:pt x="17097" y="12991"/>
                  </a:cubicBezTo>
                  <a:cubicBezTo>
                    <a:pt x="17062" y="12907"/>
                    <a:pt x="16955" y="12860"/>
                    <a:pt x="16871" y="12883"/>
                  </a:cubicBezTo>
                  <a:lnTo>
                    <a:pt x="13847" y="14014"/>
                  </a:lnTo>
                  <a:cubicBezTo>
                    <a:pt x="14597" y="13086"/>
                    <a:pt x="15264" y="12157"/>
                    <a:pt x="15883" y="11276"/>
                  </a:cubicBezTo>
                  <a:cubicBezTo>
                    <a:pt x="16466" y="11157"/>
                    <a:pt x="18181" y="10788"/>
                    <a:pt x="19633" y="10026"/>
                  </a:cubicBezTo>
                  <a:cubicBezTo>
                    <a:pt x="19729" y="9990"/>
                    <a:pt x="19753" y="9883"/>
                    <a:pt x="19717" y="9788"/>
                  </a:cubicBezTo>
                  <a:cubicBezTo>
                    <a:pt x="19669" y="9704"/>
                    <a:pt x="19562" y="9669"/>
                    <a:pt x="19479" y="9716"/>
                  </a:cubicBezTo>
                  <a:cubicBezTo>
                    <a:pt x="18300" y="10347"/>
                    <a:pt x="16931" y="10705"/>
                    <a:pt x="16181" y="10859"/>
                  </a:cubicBezTo>
                  <a:cubicBezTo>
                    <a:pt x="16764" y="10014"/>
                    <a:pt x="17288" y="9192"/>
                    <a:pt x="17764" y="8419"/>
                  </a:cubicBezTo>
                  <a:cubicBezTo>
                    <a:pt x="18407" y="8168"/>
                    <a:pt x="20407" y="7311"/>
                    <a:pt x="21896" y="6156"/>
                  </a:cubicBezTo>
                  <a:cubicBezTo>
                    <a:pt x="21979" y="6097"/>
                    <a:pt x="21991" y="5978"/>
                    <a:pt x="21931" y="5906"/>
                  </a:cubicBezTo>
                  <a:cubicBezTo>
                    <a:pt x="21872" y="5835"/>
                    <a:pt x="21753" y="5823"/>
                    <a:pt x="21681" y="5882"/>
                  </a:cubicBezTo>
                  <a:cubicBezTo>
                    <a:pt x="20491" y="6799"/>
                    <a:pt x="18943" y="7526"/>
                    <a:pt x="18074" y="7907"/>
                  </a:cubicBezTo>
                  <a:cubicBezTo>
                    <a:pt x="18800" y="6680"/>
                    <a:pt x="19395" y="5561"/>
                    <a:pt x="19872" y="4597"/>
                  </a:cubicBezTo>
                  <a:cubicBezTo>
                    <a:pt x="20431" y="4228"/>
                    <a:pt x="22003" y="3144"/>
                    <a:pt x="23027" y="2132"/>
                  </a:cubicBezTo>
                  <a:cubicBezTo>
                    <a:pt x="23110" y="2049"/>
                    <a:pt x="23110" y="1953"/>
                    <a:pt x="23027" y="1870"/>
                  </a:cubicBezTo>
                  <a:cubicBezTo>
                    <a:pt x="22955" y="1799"/>
                    <a:pt x="22848" y="1799"/>
                    <a:pt x="22777" y="1870"/>
                  </a:cubicBezTo>
                  <a:cubicBezTo>
                    <a:pt x="22003" y="2632"/>
                    <a:pt x="20907" y="3454"/>
                    <a:pt x="20193" y="3954"/>
                  </a:cubicBezTo>
                  <a:cubicBezTo>
                    <a:pt x="21217" y="1703"/>
                    <a:pt x="21598" y="382"/>
                    <a:pt x="21622" y="37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95;p39">
              <a:extLst>
                <a:ext uri="{FF2B5EF4-FFF2-40B4-BE49-F238E27FC236}">
                  <a16:creationId xmlns:a16="http://schemas.microsoft.com/office/drawing/2014/main" xmlns="" id="{01B6F516-E3BC-5E46-921D-C94BE9F6965B}"/>
                </a:ext>
              </a:extLst>
            </p:cNvPr>
            <p:cNvSpPr/>
            <p:nvPr/>
          </p:nvSpPr>
          <p:spPr>
            <a:xfrm>
              <a:off x="300844" y="3042536"/>
              <a:ext cx="550328" cy="1210504"/>
            </a:xfrm>
            <a:custGeom>
              <a:avLst/>
              <a:gdLst/>
              <a:ahLst/>
              <a:cxnLst/>
              <a:rect l="l" t="t" r="r" b="b"/>
              <a:pathLst>
                <a:path w="11633" h="25588" extrusionOk="0">
                  <a:moveTo>
                    <a:pt x="1" y="23396"/>
                  </a:moveTo>
                  <a:cubicBezTo>
                    <a:pt x="667" y="21515"/>
                    <a:pt x="1322" y="18741"/>
                    <a:pt x="1310" y="15050"/>
                  </a:cubicBezTo>
                  <a:cubicBezTo>
                    <a:pt x="1263" y="7359"/>
                    <a:pt x="3358" y="179"/>
                    <a:pt x="7561" y="96"/>
                  </a:cubicBezTo>
                  <a:cubicBezTo>
                    <a:pt x="11585" y="1"/>
                    <a:pt x="11633" y="10811"/>
                    <a:pt x="2965" y="25587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96;p39">
              <a:extLst>
                <a:ext uri="{FF2B5EF4-FFF2-40B4-BE49-F238E27FC236}">
                  <a16:creationId xmlns:a16="http://schemas.microsoft.com/office/drawing/2014/main" xmlns="" id="{874C1792-0C36-DB42-BF5D-9D63A7677BDC}"/>
                </a:ext>
              </a:extLst>
            </p:cNvPr>
            <p:cNvSpPr/>
            <p:nvPr/>
          </p:nvSpPr>
          <p:spPr>
            <a:xfrm>
              <a:off x="364518" y="3159714"/>
              <a:ext cx="367248" cy="1055005"/>
            </a:xfrm>
            <a:custGeom>
              <a:avLst/>
              <a:gdLst/>
              <a:ahLst/>
              <a:cxnLst/>
              <a:rect l="l" t="t" r="r" b="b"/>
              <a:pathLst>
                <a:path w="7763" h="22301" extrusionOk="0">
                  <a:moveTo>
                    <a:pt x="5679" y="4274"/>
                  </a:moveTo>
                  <a:cubicBezTo>
                    <a:pt x="5120" y="3465"/>
                    <a:pt x="4084" y="2012"/>
                    <a:pt x="3834" y="1536"/>
                  </a:cubicBezTo>
                  <a:cubicBezTo>
                    <a:pt x="3774" y="1429"/>
                    <a:pt x="3655" y="1393"/>
                    <a:pt x="3548" y="1441"/>
                  </a:cubicBezTo>
                  <a:cubicBezTo>
                    <a:pt x="3453" y="1500"/>
                    <a:pt x="3417" y="1619"/>
                    <a:pt x="3465" y="1726"/>
                  </a:cubicBezTo>
                  <a:cubicBezTo>
                    <a:pt x="3774" y="2310"/>
                    <a:pt x="5144" y="4239"/>
                    <a:pt x="5596" y="4846"/>
                  </a:cubicBezTo>
                  <a:cubicBezTo>
                    <a:pt x="5429" y="5953"/>
                    <a:pt x="5191" y="7203"/>
                    <a:pt x="4882" y="8573"/>
                  </a:cubicBezTo>
                  <a:lnTo>
                    <a:pt x="2024" y="5787"/>
                  </a:lnTo>
                  <a:cubicBezTo>
                    <a:pt x="1929" y="5715"/>
                    <a:pt x="1810" y="5715"/>
                    <a:pt x="1726" y="5787"/>
                  </a:cubicBezTo>
                  <a:cubicBezTo>
                    <a:pt x="1643" y="5882"/>
                    <a:pt x="1643" y="5989"/>
                    <a:pt x="1726" y="6084"/>
                  </a:cubicBezTo>
                  <a:lnTo>
                    <a:pt x="4774" y="9049"/>
                  </a:lnTo>
                  <a:cubicBezTo>
                    <a:pt x="4703" y="9382"/>
                    <a:pt x="4608" y="9751"/>
                    <a:pt x="4524" y="10097"/>
                  </a:cubicBezTo>
                  <a:lnTo>
                    <a:pt x="2381" y="8180"/>
                  </a:lnTo>
                  <a:cubicBezTo>
                    <a:pt x="2286" y="8108"/>
                    <a:pt x="2167" y="8108"/>
                    <a:pt x="2084" y="8203"/>
                  </a:cubicBezTo>
                  <a:cubicBezTo>
                    <a:pt x="2000" y="8287"/>
                    <a:pt x="2000" y="8406"/>
                    <a:pt x="2096" y="8501"/>
                  </a:cubicBezTo>
                  <a:lnTo>
                    <a:pt x="4405" y="10561"/>
                  </a:lnTo>
                  <a:cubicBezTo>
                    <a:pt x="4131" y="11585"/>
                    <a:pt x="3822" y="12668"/>
                    <a:pt x="3465" y="13764"/>
                  </a:cubicBezTo>
                  <a:lnTo>
                    <a:pt x="1274" y="11549"/>
                  </a:lnTo>
                  <a:cubicBezTo>
                    <a:pt x="1203" y="11478"/>
                    <a:pt x="1072" y="11478"/>
                    <a:pt x="976" y="11549"/>
                  </a:cubicBezTo>
                  <a:cubicBezTo>
                    <a:pt x="893" y="11621"/>
                    <a:pt x="905" y="11752"/>
                    <a:pt x="976" y="11847"/>
                  </a:cubicBezTo>
                  <a:lnTo>
                    <a:pt x="3310" y="14216"/>
                  </a:lnTo>
                  <a:cubicBezTo>
                    <a:pt x="3191" y="14561"/>
                    <a:pt x="3072" y="14919"/>
                    <a:pt x="2941" y="15300"/>
                  </a:cubicBezTo>
                  <a:lnTo>
                    <a:pt x="1798" y="14299"/>
                  </a:lnTo>
                  <a:cubicBezTo>
                    <a:pt x="1703" y="14228"/>
                    <a:pt x="1572" y="14240"/>
                    <a:pt x="1500" y="14311"/>
                  </a:cubicBezTo>
                  <a:cubicBezTo>
                    <a:pt x="1429" y="14407"/>
                    <a:pt x="1441" y="14538"/>
                    <a:pt x="1512" y="14609"/>
                  </a:cubicBezTo>
                  <a:lnTo>
                    <a:pt x="2774" y="15716"/>
                  </a:lnTo>
                  <a:cubicBezTo>
                    <a:pt x="2453" y="16609"/>
                    <a:pt x="2084" y="17514"/>
                    <a:pt x="1691" y="18431"/>
                  </a:cubicBezTo>
                  <a:lnTo>
                    <a:pt x="607" y="17359"/>
                  </a:lnTo>
                  <a:cubicBezTo>
                    <a:pt x="536" y="17288"/>
                    <a:pt x="393" y="17288"/>
                    <a:pt x="310" y="17359"/>
                  </a:cubicBezTo>
                  <a:cubicBezTo>
                    <a:pt x="238" y="17443"/>
                    <a:pt x="238" y="17574"/>
                    <a:pt x="310" y="17657"/>
                  </a:cubicBezTo>
                  <a:lnTo>
                    <a:pt x="1500" y="18848"/>
                  </a:lnTo>
                  <a:cubicBezTo>
                    <a:pt x="1369" y="19169"/>
                    <a:pt x="1214" y="19479"/>
                    <a:pt x="1072" y="19800"/>
                  </a:cubicBezTo>
                  <a:lnTo>
                    <a:pt x="691" y="19264"/>
                  </a:lnTo>
                  <a:cubicBezTo>
                    <a:pt x="631" y="19181"/>
                    <a:pt x="500" y="19145"/>
                    <a:pt x="417" y="19229"/>
                  </a:cubicBezTo>
                  <a:cubicBezTo>
                    <a:pt x="321" y="19288"/>
                    <a:pt x="298" y="19419"/>
                    <a:pt x="369" y="19502"/>
                  </a:cubicBezTo>
                  <a:lnTo>
                    <a:pt x="869" y="20217"/>
                  </a:lnTo>
                  <a:cubicBezTo>
                    <a:pt x="595" y="20788"/>
                    <a:pt x="310" y="21372"/>
                    <a:pt x="0" y="21931"/>
                  </a:cubicBezTo>
                  <a:lnTo>
                    <a:pt x="500" y="22300"/>
                  </a:lnTo>
                  <a:cubicBezTo>
                    <a:pt x="964" y="21431"/>
                    <a:pt x="1393" y="20562"/>
                    <a:pt x="1798" y="19705"/>
                  </a:cubicBezTo>
                  <a:lnTo>
                    <a:pt x="3036" y="18955"/>
                  </a:lnTo>
                  <a:cubicBezTo>
                    <a:pt x="3131" y="18895"/>
                    <a:pt x="3167" y="18776"/>
                    <a:pt x="3108" y="18669"/>
                  </a:cubicBezTo>
                  <a:cubicBezTo>
                    <a:pt x="3048" y="18574"/>
                    <a:pt x="2929" y="18538"/>
                    <a:pt x="2822" y="18598"/>
                  </a:cubicBezTo>
                  <a:lnTo>
                    <a:pt x="2107" y="19026"/>
                  </a:lnTo>
                  <a:cubicBezTo>
                    <a:pt x="2512" y="18133"/>
                    <a:pt x="2869" y="17240"/>
                    <a:pt x="3191" y="16383"/>
                  </a:cubicBezTo>
                  <a:lnTo>
                    <a:pt x="4905" y="14847"/>
                  </a:lnTo>
                  <a:cubicBezTo>
                    <a:pt x="5001" y="14776"/>
                    <a:pt x="5001" y="14645"/>
                    <a:pt x="4917" y="14549"/>
                  </a:cubicBezTo>
                  <a:cubicBezTo>
                    <a:pt x="4846" y="14466"/>
                    <a:pt x="4715" y="14466"/>
                    <a:pt x="4620" y="14538"/>
                  </a:cubicBezTo>
                  <a:lnTo>
                    <a:pt x="3489" y="15550"/>
                  </a:lnTo>
                  <a:cubicBezTo>
                    <a:pt x="3810" y="14669"/>
                    <a:pt x="4108" y="13811"/>
                    <a:pt x="4358" y="12954"/>
                  </a:cubicBezTo>
                  <a:lnTo>
                    <a:pt x="6310" y="11406"/>
                  </a:lnTo>
                  <a:cubicBezTo>
                    <a:pt x="6394" y="11335"/>
                    <a:pt x="6406" y="11204"/>
                    <a:pt x="6334" y="11109"/>
                  </a:cubicBezTo>
                  <a:cubicBezTo>
                    <a:pt x="6263" y="11025"/>
                    <a:pt x="6132" y="11013"/>
                    <a:pt x="6036" y="11085"/>
                  </a:cubicBezTo>
                  <a:lnTo>
                    <a:pt x="4560" y="12263"/>
                  </a:lnTo>
                  <a:cubicBezTo>
                    <a:pt x="4834" y="11335"/>
                    <a:pt x="5072" y="10454"/>
                    <a:pt x="5274" y="9596"/>
                  </a:cubicBezTo>
                  <a:lnTo>
                    <a:pt x="7358" y="7811"/>
                  </a:lnTo>
                  <a:cubicBezTo>
                    <a:pt x="7453" y="7739"/>
                    <a:pt x="7453" y="7596"/>
                    <a:pt x="7382" y="7513"/>
                  </a:cubicBezTo>
                  <a:cubicBezTo>
                    <a:pt x="7299" y="7418"/>
                    <a:pt x="7168" y="7418"/>
                    <a:pt x="7084" y="7501"/>
                  </a:cubicBezTo>
                  <a:lnTo>
                    <a:pt x="5429" y="8906"/>
                  </a:lnTo>
                  <a:cubicBezTo>
                    <a:pt x="5513" y="8513"/>
                    <a:pt x="5608" y="8120"/>
                    <a:pt x="5679" y="7751"/>
                  </a:cubicBezTo>
                  <a:lnTo>
                    <a:pt x="7644" y="5834"/>
                  </a:lnTo>
                  <a:cubicBezTo>
                    <a:pt x="7715" y="5751"/>
                    <a:pt x="7739" y="5620"/>
                    <a:pt x="7644" y="5536"/>
                  </a:cubicBezTo>
                  <a:cubicBezTo>
                    <a:pt x="7572" y="5453"/>
                    <a:pt x="7441" y="5441"/>
                    <a:pt x="7346" y="5536"/>
                  </a:cubicBezTo>
                  <a:lnTo>
                    <a:pt x="5834" y="7037"/>
                  </a:lnTo>
                  <a:cubicBezTo>
                    <a:pt x="6108" y="5560"/>
                    <a:pt x="6310" y="4263"/>
                    <a:pt x="6441" y="3215"/>
                  </a:cubicBezTo>
                  <a:lnTo>
                    <a:pt x="7691" y="1965"/>
                  </a:lnTo>
                  <a:cubicBezTo>
                    <a:pt x="7763" y="1881"/>
                    <a:pt x="7763" y="1750"/>
                    <a:pt x="7691" y="1667"/>
                  </a:cubicBezTo>
                  <a:cubicBezTo>
                    <a:pt x="7620" y="1584"/>
                    <a:pt x="7477" y="1584"/>
                    <a:pt x="7394" y="1667"/>
                  </a:cubicBezTo>
                  <a:lnTo>
                    <a:pt x="6513" y="2536"/>
                  </a:lnTo>
                  <a:cubicBezTo>
                    <a:pt x="6668" y="1143"/>
                    <a:pt x="6691" y="333"/>
                    <a:pt x="6691" y="322"/>
                  </a:cubicBezTo>
                  <a:cubicBezTo>
                    <a:pt x="6691" y="155"/>
                    <a:pt x="6560" y="12"/>
                    <a:pt x="6394" y="0"/>
                  </a:cubicBezTo>
                  <a:cubicBezTo>
                    <a:pt x="6227" y="0"/>
                    <a:pt x="6084" y="131"/>
                    <a:pt x="6072" y="298"/>
                  </a:cubicBezTo>
                  <a:cubicBezTo>
                    <a:pt x="6072" y="322"/>
                    <a:pt x="6025" y="1834"/>
                    <a:pt x="5679" y="4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97;p39">
              <a:extLst>
                <a:ext uri="{FF2B5EF4-FFF2-40B4-BE49-F238E27FC236}">
                  <a16:creationId xmlns:a16="http://schemas.microsoft.com/office/drawing/2014/main" xmlns="" id="{ABFBA65E-34CA-5044-B235-EE2C87521B92}"/>
                </a:ext>
              </a:extLst>
            </p:cNvPr>
            <p:cNvSpPr/>
            <p:nvPr/>
          </p:nvSpPr>
          <p:spPr>
            <a:xfrm>
              <a:off x="2402291" y="2882769"/>
              <a:ext cx="827503" cy="2456962"/>
            </a:xfrm>
            <a:custGeom>
              <a:avLst/>
              <a:gdLst/>
              <a:ahLst/>
              <a:cxnLst/>
              <a:rect l="l" t="t" r="r" b="b"/>
              <a:pathLst>
                <a:path w="17492" h="51936" extrusionOk="0">
                  <a:moveTo>
                    <a:pt x="11478" y="51935"/>
                  </a:moveTo>
                  <a:cubicBezTo>
                    <a:pt x="11252" y="48101"/>
                    <a:pt x="10359" y="41874"/>
                    <a:pt x="7359" y="33873"/>
                  </a:cubicBezTo>
                  <a:cubicBezTo>
                    <a:pt x="2180" y="20086"/>
                    <a:pt x="1" y="5810"/>
                    <a:pt x="5180" y="2846"/>
                  </a:cubicBezTo>
                  <a:cubicBezTo>
                    <a:pt x="10169" y="0"/>
                    <a:pt x="17491" y="19491"/>
                    <a:pt x="16431" y="51935"/>
                  </a:cubicBezTo>
                  <a:lnTo>
                    <a:pt x="11705" y="51935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698;p39">
              <a:extLst>
                <a:ext uri="{FF2B5EF4-FFF2-40B4-BE49-F238E27FC236}">
                  <a16:creationId xmlns:a16="http://schemas.microsoft.com/office/drawing/2014/main" xmlns="" id="{71348775-3A01-E241-AEE5-6AB554A705D4}"/>
                </a:ext>
              </a:extLst>
            </p:cNvPr>
            <p:cNvSpPr/>
            <p:nvPr/>
          </p:nvSpPr>
          <p:spPr>
            <a:xfrm>
              <a:off x="3195337" y="4168574"/>
              <a:ext cx="375196" cy="1142902"/>
            </a:xfrm>
            <a:custGeom>
              <a:avLst/>
              <a:gdLst/>
              <a:ahLst/>
              <a:cxnLst/>
              <a:rect l="l" t="t" r="r" b="b"/>
              <a:pathLst>
                <a:path w="7931" h="24159" extrusionOk="0">
                  <a:moveTo>
                    <a:pt x="3454" y="24158"/>
                  </a:moveTo>
                  <a:cubicBezTo>
                    <a:pt x="3358" y="22313"/>
                    <a:pt x="3061" y="19931"/>
                    <a:pt x="2287" y="17110"/>
                  </a:cubicBezTo>
                  <a:cubicBezTo>
                    <a:pt x="370" y="10121"/>
                    <a:pt x="1" y="2882"/>
                    <a:pt x="2787" y="1382"/>
                  </a:cubicBezTo>
                  <a:cubicBezTo>
                    <a:pt x="5347" y="0"/>
                    <a:pt x="7930" y="8978"/>
                    <a:pt x="6240" y="24158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9;p39">
              <a:extLst>
                <a:ext uri="{FF2B5EF4-FFF2-40B4-BE49-F238E27FC236}">
                  <a16:creationId xmlns:a16="http://schemas.microsoft.com/office/drawing/2014/main" xmlns="" id="{9FDB25B6-9E8C-4A47-B98E-88A42625B9AC}"/>
                </a:ext>
              </a:extLst>
            </p:cNvPr>
            <p:cNvSpPr/>
            <p:nvPr/>
          </p:nvSpPr>
          <p:spPr>
            <a:xfrm>
              <a:off x="4434482" y="3780710"/>
              <a:ext cx="557661" cy="1615458"/>
            </a:xfrm>
            <a:custGeom>
              <a:avLst/>
              <a:gdLst/>
              <a:ahLst/>
              <a:cxnLst/>
              <a:rect l="l" t="t" r="r" b="b"/>
              <a:pathLst>
                <a:path w="11788" h="34148" extrusionOk="0">
                  <a:moveTo>
                    <a:pt x="4025" y="34147"/>
                  </a:moveTo>
                  <a:cubicBezTo>
                    <a:pt x="4311" y="31504"/>
                    <a:pt x="5025" y="27777"/>
                    <a:pt x="6740" y="23205"/>
                  </a:cubicBezTo>
                  <a:cubicBezTo>
                    <a:pt x="10299" y="13740"/>
                    <a:pt x="11788" y="3941"/>
                    <a:pt x="8228" y="1905"/>
                  </a:cubicBezTo>
                  <a:cubicBezTo>
                    <a:pt x="4882" y="0"/>
                    <a:pt x="1" y="12740"/>
                    <a:pt x="453" y="34147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0;p39">
              <a:extLst>
                <a:ext uri="{FF2B5EF4-FFF2-40B4-BE49-F238E27FC236}">
                  <a16:creationId xmlns:a16="http://schemas.microsoft.com/office/drawing/2014/main" xmlns="" id="{4C4D8157-166C-0F48-9534-99738558F340}"/>
                </a:ext>
              </a:extLst>
            </p:cNvPr>
            <p:cNvSpPr/>
            <p:nvPr/>
          </p:nvSpPr>
          <p:spPr>
            <a:xfrm>
              <a:off x="4763972" y="4467741"/>
              <a:ext cx="408974" cy="886069"/>
            </a:xfrm>
            <a:custGeom>
              <a:avLst/>
              <a:gdLst/>
              <a:ahLst/>
              <a:cxnLst/>
              <a:rect l="l" t="t" r="r" b="b"/>
              <a:pathLst>
                <a:path w="8645" h="18730" extrusionOk="0">
                  <a:moveTo>
                    <a:pt x="2608" y="18729"/>
                  </a:moveTo>
                  <a:cubicBezTo>
                    <a:pt x="3001" y="17550"/>
                    <a:pt x="3561" y="16229"/>
                    <a:pt x="4347" y="14800"/>
                  </a:cubicBezTo>
                  <a:cubicBezTo>
                    <a:pt x="7097" y="9752"/>
                    <a:pt x="8645" y="4001"/>
                    <a:pt x="6668" y="1906"/>
                  </a:cubicBezTo>
                  <a:cubicBezTo>
                    <a:pt x="4870" y="1"/>
                    <a:pt x="1275" y="6240"/>
                    <a:pt x="1" y="1872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1;p39">
              <a:extLst>
                <a:ext uri="{FF2B5EF4-FFF2-40B4-BE49-F238E27FC236}">
                  <a16:creationId xmlns:a16="http://schemas.microsoft.com/office/drawing/2014/main" xmlns="" id="{3280835A-D988-1A44-9664-B4ACB71AA43D}"/>
                </a:ext>
              </a:extLst>
            </p:cNvPr>
            <p:cNvSpPr/>
            <p:nvPr/>
          </p:nvSpPr>
          <p:spPr>
            <a:xfrm>
              <a:off x="2755999" y="1881703"/>
              <a:ext cx="1244850" cy="3429821"/>
            </a:xfrm>
            <a:custGeom>
              <a:avLst/>
              <a:gdLst/>
              <a:ahLst/>
              <a:cxnLst/>
              <a:rect l="l" t="t" r="r" b="b"/>
              <a:pathLst>
                <a:path w="26314" h="79440" extrusionOk="0">
                  <a:moveTo>
                    <a:pt x="18289" y="79439"/>
                  </a:moveTo>
                  <a:cubicBezTo>
                    <a:pt x="18170" y="78022"/>
                    <a:pt x="17932" y="76403"/>
                    <a:pt x="17479" y="74629"/>
                  </a:cubicBezTo>
                  <a:cubicBezTo>
                    <a:pt x="16039" y="68866"/>
                    <a:pt x="18218" y="66676"/>
                    <a:pt x="18527" y="63913"/>
                  </a:cubicBezTo>
                  <a:cubicBezTo>
                    <a:pt x="18837" y="61139"/>
                    <a:pt x="18884" y="58496"/>
                    <a:pt x="16527" y="54436"/>
                  </a:cubicBezTo>
                  <a:cubicBezTo>
                    <a:pt x="14181" y="50364"/>
                    <a:pt x="13276" y="47912"/>
                    <a:pt x="14824" y="40887"/>
                  </a:cubicBezTo>
                  <a:cubicBezTo>
                    <a:pt x="16348" y="33862"/>
                    <a:pt x="15729" y="31159"/>
                    <a:pt x="9847" y="26111"/>
                  </a:cubicBezTo>
                  <a:cubicBezTo>
                    <a:pt x="3966" y="21063"/>
                    <a:pt x="1" y="15277"/>
                    <a:pt x="2442" y="7752"/>
                  </a:cubicBezTo>
                  <a:cubicBezTo>
                    <a:pt x="4883" y="239"/>
                    <a:pt x="13193" y="1"/>
                    <a:pt x="15372" y="11074"/>
                  </a:cubicBezTo>
                  <a:cubicBezTo>
                    <a:pt x="17539" y="22170"/>
                    <a:pt x="19432" y="25361"/>
                    <a:pt x="21873" y="29802"/>
                  </a:cubicBezTo>
                  <a:cubicBezTo>
                    <a:pt x="24314" y="34231"/>
                    <a:pt x="22516" y="40887"/>
                    <a:pt x="21611" y="44947"/>
                  </a:cubicBezTo>
                  <a:cubicBezTo>
                    <a:pt x="20706" y="49007"/>
                    <a:pt x="22051" y="52210"/>
                    <a:pt x="23956" y="55293"/>
                  </a:cubicBezTo>
                  <a:cubicBezTo>
                    <a:pt x="25861" y="58377"/>
                    <a:pt x="26314" y="65271"/>
                    <a:pt x="23956" y="70069"/>
                  </a:cubicBezTo>
                  <a:cubicBezTo>
                    <a:pt x="22539" y="72974"/>
                    <a:pt x="22158" y="76713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2;p39">
              <a:extLst>
                <a:ext uri="{FF2B5EF4-FFF2-40B4-BE49-F238E27FC236}">
                  <a16:creationId xmlns:a16="http://schemas.microsoft.com/office/drawing/2014/main" xmlns="" id="{FCBF6614-6CDB-014F-BDE5-E12E76089897}"/>
                </a:ext>
              </a:extLst>
            </p:cNvPr>
            <p:cNvSpPr/>
            <p:nvPr/>
          </p:nvSpPr>
          <p:spPr>
            <a:xfrm>
              <a:off x="3884772" y="2215301"/>
              <a:ext cx="558229" cy="3124445"/>
            </a:xfrm>
            <a:custGeom>
              <a:avLst/>
              <a:gdLst/>
              <a:ahLst/>
              <a:cxnLst/>
              <a:rect l="l" t="t" r="r" b="b"/>
              <a:pathLst>
                <a:path w="11800" h="72367" extrusionOk="0">
                  <a:moveTo>
                    <a:pt x="4239" y="72366"/>
                  </a:moveTo>
                  <a:cubicBezTo>
                    <a:pt x="4167" y="71307"/>
                    <a:pt x="4012" y="70128"/>
                    <a:pt x="3751" y="68878"/>
                  </a:cubicBezTo>
                  <a:cubicBezTo>
                    <a:pt x="2691" y="63865"/>
                    <a:pt x="4644" y="61972"/>
                    <a:pt x="5013" y="59543"/>
                  </a:cubicBezTo>
                  <a:cubicBezTo>
                    <a:pt x="5382" y="57138"/>
                    <a:pt x="5501" y="54828"/>
                    <a:pt x="3596" y="51292"/>
                  </a:cubicBezTo>
                  <a:cubicBezTo>
                    <a:pt x="1691" y="47744"/>
                    <a:pt x="988" y="45601"/>
                    <a:pt x="2560" y="39493"/>
                  </a:cubicBezTo>
                  <a:cubicBezTo>
                    <a:pt x="3667" y="35135"/>
                    <a:pt x="3965" y="33040"/>
                    <a:pt x="1500" y="30028"/>
                  </a:cubicBezTo>
                  <a:cubicBezTo>
                    <a:pt x="191" y="28420"/>
                    <a:pt x="0" y="25110"/>
                    <a:pt x="1869" y="21098"/>
                  </a:cubicBezTo>
                  <a:cubicBezTo>
                    <a:pt x="3751" y="17097"/>
                    <a:pt x="6025" y="9716"/>
                    <a:pt x="3810" y="3810"/>
                  </a:cubicBezTo>
                  <a:cubicBezTo>
                    <a:pt x="3810" y="3810"/>
                    <a:pt x="3334" y="2084"/>
                    <a:pt x="4001" y="1036"/>
                  </a:cubicBezTo>
                  <a:cubicBezTo>
                    <a:pt x="4667" y="0"/>
                    <a:pt x="7918" y="3691"/>
                    <a:pt x="8180" y="10704"/>
                  </a:cubicBezTo>
                  <a:cubicBezTo>
                    <a:pt x="8454" y="17705"/>
                    <a:pt x="5977" y="21181"/>
                    <a:pt x="7572" y="23872"/>
                  </a:cubicBezTo>
                  <a:cubicBezTo>
                    <a:pt x="11799" y="31016"/>
                    <a:pt x="10394" y="35028"/>
                    <a:pt x="8299" y="43041"/>
                  </a:cubicBezTo>
                  <a:cubicBezTo>
                    <a:pt x="7382" y="46577"/>
                    <a:pt x="8454" y="49363"/>
                    <a:pt x="10001" y="52042"/>
                  </a:cubicBezTo>
                  <a:cubicBezTo>
                    <a:pt x="11549" y="54721"/>
                    <a:pt x="11704" y="60722"/>
                    <a:pt x="9489" y="64901"/>
                  </a:cubicBezTo>
                  <a:cubicBezTo>
                    <a:pt x="8287" y="67199"/>
                    <a:pt x="7799" y="70068"/>
                    <a:pt x="7620" y="72354"/>
                  </a:cubicBezTo>
                  <a:lnTo>
                    <a:pt x="4239" y="72354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3;p39">
              <a:extLst>
                <a:ext uri="{FF2B5EF4-FFF2-40B4-BE49-F238E27FC236}">
                  <a16:creationId xmlns:a16="http://schemas.microsoft.com/office/drawing/2014/main" xmlns="" id="{9430F032-546A-914D-9D72-05136643D5FC}"/>
                </a:ext>
              </a:extLst>
            </p:cNvPr>
            <p:cNvSpPr/>
            <p:nvPr/>
          </p:nvSpPr>
          <p:spPr>
            <a:xfrm>
              <a:off x="3263505" y="4283404"/>
              <a:ext cx="232090" cy="999844"/>
            </a:xfrm>
            <a:custGeom>
              <a:avLst/>
              <a:gdLst/>
              <a:ahLst/>
              <a:cxnLst/>
              <a:rect l="l" t="t" r="r" b="b"/>
              <a:pathLst>
                <a:path w="4906" h="21135" extrusionOk="0">
                  <a:moveTo>
                    <a:pt x="1655" y="394"/>
                  </a:moveTo>
                  <a:cubicBezTo>
                    <a:pt x="1608" y="274"/>
                    <a:pt x="1644" y="120"/>
                    <a:pt x="1727" y="60"/>
                  </a:cubicBezTo>
                  <a:cubicBezTo>
                    <a:pt x="1810" y="1"/>
                    <a:pt x="1941" y="36"/>
                    <a:pt x="1977" y="155"/>
                  </a:cubicBezTo>
                  <a:cubicBezTo>
                    <a:pt x="1977" y="179"/>
                    <a:pt x="2275" y="894"/>
                    <a:pt x="2656" y="2215"/>
                  </a:cubicBezTo>
                  <a:lnTo>
                    <a:pt x="2751" y="775"/>
                  </a:lnTo>
                  <a:cubicBezTo>
                    <a:pt x="2751" y="679"/>
                    <a:pt x="2810" y="608"/>
                    <a:pt x="2894" y="620"/>
                  </a:cubicBezTo>
                  <a:cubicBezTo>
                    <a:pt x="2965" y="632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1"/>
                    <a:pt x="3346" y="5132"/>
                  </a:cubicBezTo>
                  <a:lnTo>
                    <a:pt x="3680" y="3430"/>
                  </a:lnTo>
                  <a:cubicBezTo>
                    <a:pt x="3691" y="3346"/>
                    <a:pt x="3763" y="3287"/>
                    <a:pt x="3822" y="3311"/>
                  </a:cubicBezTo>
                  <a:cubicBezTo>
                    <a:pt x="3882" y="3346"/>
                    <a:pt x="3930" y="3430"/>
                    <a:pt x="3918" y="3525"/>
                  </a:cubicBezTo>
                  <a:lnTo>
                    <a:pt x="3465" y="5787"/>
                  </a:lnTo>
                  <a:cubicBezTo>
                    <a:pt x="3632" y="6644"/>
                    <a:pt x="3763" y="7585"/>
                    <a:pt x="3906" y="8609"/>
                  </a:cubicBezTo>
                  <a:lnTo>
                    <a:pt x="4227" y="7156"/>
                  </a:lnTo>
                  <a:cubicBezTo>
                    <a:pt x="4239" y="7061"/>
                    <a:pt x="4322" y="7025"/>
                    <a:pt x="4382" y="7037"/>
                  </a:cubicBezTo>
                  <a:cubicBezTo>
                    <a:pt x="4442" y="7061"/>
                    <a:pt x="4477" y="7156"/>
                    <a:pt x="4465" y="7240"/>
                  </a:cubicBezTo>
                  <a:lnTo>
                    <a:pt x="3989" y="9359"/>
                  </a:lnTo>
                  <a:cubicBezTo>
                    <a:pt x="4108" y="10442"/>
                    <a:pt x="4180" y="11609"/>
                    <a:pt x="4227" y="12836"/>
                  </a:cubicBezTo>
                  <a:lnTo>
                    <a:pt x="4656" y="11502"/>
                  </a:lnTo>
                  <a:cubicBezTo>
                    <a:pt x="4692" y="11407"/>
                    <a:pt x="4763" y="11383"/>
                    <a:pt x="4823" y="11407"/>
                  </a:cubicBezTo>
                  <a:cubicBezTo>
                    <a:pt x="4882" y="11443"/>
                    <a:pt x="4906" y="11550"/>
                    <a:pt x="4882" y="11633"/>
                  </a:cubicBezTo>
                  <a:lnTo>
                    <a:pt x="4239" y="13633"/>
                  </a:lnTo>
                  <a:cubicBezTo>
                    <a:pt x="4263" y="14800"/>
                    <a:pt x="4239" y="16038"/>
                    <a:pt x="4180" y="17336"/>
                  </a:cubicBezTo>
                  <a:lnTo>
                    <a:pt x="4561" y="16634"/>
                  </a:lnTo>
                  <a:cubicBezTo>
                    <a:pt x="4596" y="16562"/>
                    <a:pt x="4668" y="16550"/>
                    <a:pt x="4739" y="16610"/>
                  </a:cubicBezTo>
                  <a:cubicBezTo>
                    <a:pt x="4799" y="16669"/>
                    <a:pt x="4811" y="16765"/>
                    <a:pt x="4763" y="16848"/>
                  </a:cubicBezTo>
                  <a:lnTo>
                    <a:pt x="4156" y="17991"/>
                  </a:lnTo>
                  <a:cubicBezTo>
                    <a:pt x="4096" y="18991"/>
                    <a:pt x="3989" y="20003"/>
                    <a:pt x="3870" y="21051"/>
                  </a:cubicBezTo>
                  <a:lnTo>
                    <a:pt x="4275" y="20384"/>
                  </a:lnTo>
                  <a:cubicBezTo>
                    <a:pt x="4322" y="20313"/>
                    <a:pt x="4394" y="20301"/>
                    <a:pt x="4453" y="20360"/>
                  </a:cubicBezTo>
                  <a:cubicBezTo>
                    <a:pt x="4513" y="20420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89" y="21134"/>
                  </a:lnTo>
                  <a:cubicBezTo>
                    <a:pt x="3525" y="20777"/>
                    <a:pt x="3572" y="20420"/>
                    <a:pt x="3608" y="20063"/>
                  </a:cubicBezTo>
                  <a:cubicBezTo>
                    <a:pt x="3406" y="19729"/>
                    <a:pt x="2929" y="18943"/>
                    <a:pt x="2453" y="18539"/>
                  </a:cubicBezTo>
                  <a:cubicBezTo>
                    <a:pt x="2394" y="18491"/>
                    <a:pt x="2382" y="18396"/>
                    <a:pt x="2417" y="18301"/>
                  </a:cubicBezTo>
                  <a:cubicBezTo>
                    <a:pt x="2441" y="18229"/>
                    <a:pt x="2537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27" y="18777"/>
                    <a:pt x="3787" y="17991"/>
                    <a:pt x="3822" y="17217"/>
                  </a:cubicBezTo>
                  <a:cubicBezTo>
                    <a:pt x="3489" y="16824"/>
                    <a:pt x="2370" y="15634"/>
                    <a:pt x="1739" y="15300"/>
                  </a:cubicBezTo>
                  <a:cubicBezTo>
                    <a:pt x="1679" y="15264"/>
                    <a:pt x="1655" y="15157"/>
                    <a:pt x="1667" y="15074"/>
                  </a:cubicBezTo>
                  <a:cubicBezTo>
                    <a:pt x="1703" y="14979"/>
                    <a:pt x="1775" y="14943"/>
                    <a:pt x="1834" y="14979"/>
                  </a:cubicBezTo>
                  <a:cubicBezTo>
                    <a:pt x="2417" y="15300"/>
                    <a:pt x="3382" y="16312"/>
                    <a:pt x="3846" y="16800"/>
                  </a:cubicBezTo>
                  <a:cubicBezTo>
                    <a:pt x="3870" y="15967"/>
                    <a:pt x="3882" y="15181"/>
                    <a:pt x="3882" y="14383"/>
                  </a:cubicBezTo>
                  <a:cubicBezTo>
                    <a:pt x="3549" y="14002"/>
                    <a:pt x="2429" y="12752"/>
                    <a:pt x="1382" y="12157"/>
                  </a:cubicBezTo>
                  <a:cubicBezTo>
                    <a:pt x="1322" y="12121"/>
                    <a:pt x="1298" y="12026"/>
                    <a:pt x="1322" y="11931"/>
                  </a:cubicBezTo>
                  <a:cubicBezTo>
                    <a:pt x="1358" y="11847"/>
                    <a:pt x="1429" y="11812"/>
                    <a:pt x="1489" y="11847"/>
                  </a:cubicBezTo>
                  <a:cubicBezTo>
                    <a:pt x="2429" y="12383"/>
                    <a:pt x="3418" y="13431"/>
                    <a:pt x="3882" y="13955"/>
                  </a:cubicBezTo>
                  <a:cubicBezTo>
                    <a:pt x="3882" y="13574"/>
                    <a:pt x="3870" y="13193"/>
                    <a:pt x="3858" y="12824"/>
                  </a:cubicBezTo>
                  <a:cubicBezTo>
                    <a:pt x="3525" y="12407"/>
                    <a:pt x="2394" y="10990"/>
                    <a:pt x="893" y="10026"/>
                  </a:cubicBezTo>
                  <a:cubicBezTo>
                    <a:pt x="834" y="9978"/>
                    <a:pt x="798" y="9895"/>
                    <a:pt x="834" y="9799"/>
                  </a:cubicBezTo>
                  <a:cubicBezTo>
                    <a:pt x="858" y="9716"/>
                    <a:pt x="941" y="9680"/>
                    <a:pt x="1001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6"/>
                    <a:pt x="3656" y="9788"/>
                    <a:pt x="3525" y="8656"/>
                  </a:cubicBezTo>
                  <a:cubicBezTo>
                    <a:pt x="3037" y="8287"/>
                    <a:pt x="1143" y="6847"/>
                    <a:pt x="108" y="6382"/>
                  </a:cubicBezTo>
                  <a:cubicBezTo>
                    <a:pt x="48" y="6347"/>
                    <a:pt x="0" y="6263"/>
                    <a:pt x="24" y="6168"/>
                  </a:cubicBezTo>
                  <a:cubicBezTo>
                    <a:pt x="48" y="6085"/>
                    <a:pt x="120" y="6037"/>
                    <a:pt x="179" y="6073"/>
                  </a:cubicBezTo>
                  <a:cubicBezTo>
                    <a:pt x="1155" y="6501"/>
                    <a:pt x="2810" y="7716"/>
                    <a:pt x="3477" y="8240"/>
                  </a:cubicBezTo>
                  <a:cubicBezTo>
                    <a:pt x="3382" y="7394"/>
                    <a:pt x="3239" y="6621"/>
                    <a:pt x="3108" y="5894"/>
                  </a:cubicBezTo>
                  <a:cubicBezTo>
                    <a:pt x="2620" y="5597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9"/>
                  </a:cubicBezTo>
                  <a:cubicBezTo>
                    <a:pt x="310" y="3954"/>
                    <a:pt x="370" y="3906"/>
                    <a:pt x="441" y="3942"/>
                  </a:cubicBezTo>
                  <a:cubicBezTo>
                    <a:pt x="858" y="4144"/>
                    <a:pt x="2382" y="5073"/>
                    <a:pt x="3037" y="5454"/>
                  </a:cubicBezTo>
                  <a:cubicBezTo>
                    <a:pt x="2858" y="4525"/>
                    <a:pt x="2667" y="3703"/>
                    <a:pt x="2489" y="3013"/>
                  </a:cubicBezTo>
                  <a:cubicBezTo>
                    <a:pt x="2013" y="2775"/>
                    <a:pt x="858" y="2203"/>
                    <a:pt x="584" y="2084"/>
                  </a:cubicBezTo>
                  <a:cubicBezTo>
                    <a:pt x="524" y="2049"/>
                    <a:pt x="477" y="1965"/>
                    <a:pt x="489" y="1870"/>
                  </a:cubicBezTo>
                  <a:cubicBezTo>
                    <a:pt x="501" y="1787"/>
                    <a:pt x="584" y="1739"/>
                    <a:pt x="643" y="1751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4"/>
                  </a:cubicBezTo>
                  <a:close/>
                  <a:moveTo>
                    <a:pt x="3072" y="21134"/>
                  </a:moveTo>
                  <a:lnTo>
                    <a:pt x="3370" y="21134"/>
                  </a:lnTo>
                  <a:cubicBezTo>
                    <a:pt x="3156" y="20729"/>
                    <a:pt x="2870" y="20217"/>
                    <a:pt x="2656" y="20015"/>
                  </a:cubicBezTo>
                  <a:cubicBezTo>
                    <a:pt x="2584" y="19967"/>
                    <a:pt x="2513" y="19979"/>
                    <a:pt x="2477" y="20063"/>
                  </a:cubicBezTo>
                  <a:cubicBezTo>
                    <a:pt x="2429" y="20134"/>
                    <a:pt x="2453" y="20241"/>
                    <a:pt x="2501" y="20301"/>
                  </a:cubicBezTo>
                  <a:cubicBezTo>
                    <a:pt x="2679" y="20444"/>
                    <a:pt x="2882" y="20789"/>
                    <a:pt x="3072" y="21134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4;p39">
              <a:extLst>
                <a:ext uri="{FF2B5EF4-FFF2-40B4-BE49-F238E27FC236}">
                  <a16:creationId xmlns:a16="http://schemas.microsoft.com/office/drawing/2014/main" xmlns="" id="{A258E26A-3464-7E40-BD06-9DB70F1642C0}"/>
                </a:ext>
              </a:extLst>
            </p:cNvPr>
            <p:cNvSpPr/>
            <p:nvPr/>
          </p:nvSpPr>
          <p:spPr>
            <a:xfrm>
              <a:off x="3123238" y="2061144"/>
              <a:ext cx="720445" cy="3221114"/>
            </a:xfrm>
            <a:custGeom>
              <a:avLst/>
              <a:gdLst/>
              <a:ahLst/>
              <a:cxnLst/>
              <a:rect l="l" t="t" r="r" b="b"/>
              <a:pathLst>
                <a:path w="15229" h="74606" extrusionOk="0">
                  <a:moveTo>
                    <a:pt x="168" y="525"/>
                  </a:moveTo>
                  <a:cubicBezTo>
                    <a:pt x="60" y="489"/>
                    <a:pt x="1" y="346"/>
                    <a:pt x="37" y="203"/>
                  </a:cubicBezTo>
                  <a:cubicBezTo>
                    <a:pt x="60" y="72"/>
                    <a:pt x="168" y="1"/>
                    <a:pt x="263" y="37"/>
                  </a:cubicBezTo>
                  <a:cubicBezTo>
                    <a:pt x="275" y="37"/>
                    <a:pt x="4394" y="1501"/>
                    <a:pt x="5918" y="8442"/>
                  </a:cubicBezTo>
                  <a:cubicBezTo>
                    <a:pt x="6061" y="9097"/>
                    <a:pt x="6216" y="9800"/>
                    <a:pt x="6347" y="10455"/>
                  </a:cubicBezTo>
                  <a:cubicBezTo>
                    <a:pt x="7478" y="15693"/>
                    <a:pt x="7918" y="17753"/>
                    <a:pt x="10181" y="22099"/>
                  </a:cubicBezTo>
                  <a:cubicBezTo>
                    <a:pt x="11467" y="24575"/>
                    <a:pt x="12562" y="26897"/>
                    <a:pt x="13014" y="29469"/>
                  </a:cubicBezTo>
                  <a:cubicBezTo>
                    <a:pt x="13455" y="32064"/>
                    <a:pt x="13241" y="34898"/>
                    <a:pt x="11848" y="38363"/>
                  </a:cubicBezTo>
                  <a:cubicBezTo>
                    <a:pt x="10324" y="42197"/>
                    <a:pt x="11717" y="45542"/>
                    <a:pt x="13133" y="48924"/>
                  </a:cubicBezTo>
                  <a:cubicBezTo>
                    <a:pt x="14169" y="51436"/>
                    <a:pt x="15229" y="53960"/>
                    <a:pt x="15157" y="56770"/>
                  </a:cubicBezTo>
                  <a:cubicBezTo>
                    <a:pt x="15098" y="58877"/>
                    <a:pt x="14693" y="60532"/>
                    <a:pt x="14253" y="62330"/>
                  </a:cubicBezTo>
                  <a:cubicBezTo>
                    <a:pt x="13538" y="65199"/>
                    <a:pt x="12729" y="68450"/>
                    <a:pt x="13145" y="74605"/>
                  </a:cubicBezTo>
                  <a:lnTo>
                    <a:pt x="12776" y="74605"/>
                  </a:lnTo>
                  <a:cubicBezTo>
                    <a:pt x="12360" y="68390"/>
                    <a:pt x="13181" y="65080"/>
                    <a:pt x="13907" y="62163"/>
                  </a:cubicBezTo>
                  <a:cubicBezTo>
                    <a:pt x="14336" y="60401"/>
                    <a:pt x="14741" y="58770"/>
                    <a:pt x="14800" y="56734"/>
                  </a:cubicBezTo>
                  <a:cubicBezTo>
                    <a:pt x="14872" y="54091"/>
                    <a:pt x="13848" y="51614"/>
                    <a:pt x="12812" y="49162"/>
                  </a:cubicBezTo>
                  <a:cubicBezTo>
                    <a:pt x="11359" y="45661"/>
                    <a:pt x="9907" y="42197"/>
                    <a:pt x="11538" y="38113"/>
                  </a:cubicBezTo>
                  <a:cubicBezTo>
                    <a:pt x="12883" y="34779"/>
                    <a:pt x="13086" y="32053"/>
                    <a:pt x="12657" y="29576"/>
                  </a:cubicBezTo>
                  <a:cubicBezTo>
                    <a:pt x="12217" y="27076"/>
                    <a:pt x="11133" y="24814"/>
                    <a:pt x="9871" y="22385"/>
                  </a:cubicBezTo>
                  <a:cubicBezTo>
                    <a:pt x="7573" y="17979"/>
                    <a:pt x="7133" y="15884"/>
                    <a:pt x="5990" y="10586"/>
                  </a:cubicBezTo>
                  <a:cubicBezTo>
                    <a:pt x="5847" y="9990"/>
                    <a:pt x="5716" y="9359"/>
                    <a:pt x="5549" y="8573"/>
                  </a:cubicBezTo>
                  <a:cubicBezTo>
                    <a:pt x="4097" y="1918"/>
                    <a:pt x="179" y="525"/>
                    <a:pt x="168" y="525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5;p39">
              <a:extLst>
                <a:ext uri="{FF2B5EF4-FFF2-40B4-BE49-F238E27FC236}">
                  <a16:creationId xmlns:a16="http://schemas.microsoft.com/office/drawing/2014/main" xmlns="" id="{3B952B77-C873-964A-8D72-FFAFD9FAFE4B}"/>
                </a:ext>
              </a:extLst>
            </p:cNvPr>
            <p:cNvSpPr/>
            <p:nvPr/>
          </p:nvSpPr>
          <p:spPr>
            <a:xfrm>
              <a:off x="4078491" y="2360491"/>
              <a:ext cx="251818" cy="2992330"/>
            </a:xfrm>
            <a:custGeom>
              <a:avLst/>
              <a:gdLst/>
              <a:ahLst/>
              <a:cxnLst/>
              <a:rect l="l" t="t" r="r" b="b"/>
              <a:pathLst>
                <a:path w="5323" h="69307" extrusionOk="0">
                  <a:moveTo>
                    <a:pt x="1215" y="429"/>
                  </a:moveTo>
                  <a:cubicBezTo>
                    <a:pt x="1156" y="310"/>
                    <a:pt x="1180" y="167"/>
                    <a:pt x="1275" y="72"/>
                  </a:cubicBezTo>
                  <a:cubicBezTo>
                    <a:pt x="1358" y="0"/>
                    <a:pt x="1477" y="36"/>
                    <a:pt x="1525" y="155"/>
                  </a:cubicBezTo>
                  <a:cubicBezTo>
                    <a:pt x="1537" y="167"/>
                    <a:pt x="4335" y="5882"/>
                    <a:pt x="2013" y="13335"/>
                  </a:cubicBezTo>
                  <a:cubicBezTo>
                    <a:pt x="537" y="18074"/>
                    <a:pt x="1275" y="20479"/>
                    <a:pt x="2096" y="23194"/>
                  </a:cubicBezTo>
                  <a:cubicBezTo>
                    <a:pt x="2525" y="24646"/>
                    <a:pt x="2989" y="26182"/>
                    <a:pt x="3180" y="28194"/>
                  </a:cubicBezTo>
                  <a:cubicBezTo>
                    <a:pt x="3382" y="30516"/>
                    <a:pt x="2811" y="32921"/>
                    <a:pt x="2227" y="35374"/>
                  </a:cubicBezTo>
                  <a:cubicBezTo>
                    <a:pt x="1334" y="39100"/>
                    <a:pt x="441" y="42875"/>
                    <a:pt x="2346" y="46351"/>
                  </a:cubicBezTo>
                  <a:cubicBezTo>
                    <a:pt x="3978" y="49304"/>
                    <a:pt x="4882" y="51507"/>
                    <a:pt x="5109" y="53674"/>
                  </a:cubicBezTo>
                  <a:cubicBezTo>
                    <a:pt x="5323" y="55852"/>
                    <a:pt x="4823" y="57972"/>
                    <a:pt x="3680" y="60770"/>
                  </a:cubicBezTo>
                  <a:cubicBezTo>
                    <a:pt x="2763" y="62984"/>
                    <a:pt x="2382" y="66246"/>
                    <a:pt x="2287" y="69306"/>
                  </a:cubicBezTo>
                  <a:lnTo>
                    <a:pt x="1906" y="69306"/>
                  </a:lnTo>
                  <a:cubicBezTo>
                    <a:pt x="2025" y="66175"/>
                    <a:pt x="2406" y="62817"/>
                    <a:pt x="3358" y="60520"/>
                  </a:cubicBezTo>
                  <a:cubicBezTo>
                    <a:pt x="4466" y="57817"/>
                    <a:pt x="4942" y="55781"/>
                    <a:pt x="4740" y="53733"/>
                  </a:cubicBezTo>
                  <a:cubicBezTo>
                    <a:pt x="4525" y="51661"/>
                    <a:pt x="3656" y="49530"/>
                    <a:pt x="2049" y="46649"/>
                  </a:cubicBezTo>
                  <a:cubicBezTo>
                    <a:pt x="1" y="42970"/>
                    <a:pt x="941" y="39053"/>
                    <a:pt x="1870" y="35219"/>
                  </a:cubicBezTo>
                  <a:cubicBezTo>
                    <a:pt x="2430" y="32814"/>
                    <a:pt x="3001" y="30456"/>
                    <a:pt x="2799" y="28254"/>
                  </a:cubicBezTo>
                  <a:cubicBezTo>
                    <a:pt x="2620" y="26301"/>
                    <a:pt x="2180" y="24801"/>
                    <a:pt x="1751" y="23372"/>
                  </a:cubicBezTo>
                  <a:cubicBezTo>
                    <a:pt x="894" y="20550"/>
                    <a:pt x="156" y="18050"/>
                    <a:pt x="1668" y="13133"/>
                  </a:cubicBezTo>
                  <a:cubicBezTo>
                    <a:pt x="3918" y="5941"/>
                    <a:pt x="1227" y="453"/>
                    <a:pt x="1215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6;p39">
              <a:extLst>
                <a:ext uri="{FF2B5EF4-FFF2-40B4-BE49-F238E27FC236}">
                  <a16:creationId xmlns:a16="http://schemas.microsoft.com/office/drawing/2014/main" xmlns="" id="{E43CE1F9-4FE3-884E-977B-39A3894DBCE9}"/>
                </a:ext>
              </a:extLst>
            </p:cNvPr>
            <p:cNvSpPr/>
            <p:nvPr/>
          </p:nvSpPr>
          <p:spPr>
            <a:xfrm>
              <a:off x="4536739" y="3896680"/>
              <a:ext cx="374628" cy="1398599"/>
            </a:xfrm>
            <a:custGeom>
              <a:avLst/>
              <a:gdLst/>
              <a:ahLst/>
              <a:cxnLst/>
              <a:rect l="l" t="t" r="r" b="b"/>
              <a:pathLst>
                <a:path w="7919" h="29564" extrusionOk="0">
                  <a:moveTo>
                    <a:pt x="6216" y="214"/>
                  </a:moveTo>
                  <a:cubicBezTo>
                    <a:pt x="6275" y="95"/>
                    <a:pt x="6394" y="60"/>
                    <a:pt x="6478" y="155"/>
                  </a:cubicBezTo>
                  <a:cubicBezTo>
                    <a:pt x="6561" y="226"/>
                    <a:pt x="6573" y="393"/>
                    <a:pt x="6513" y="512"/>
                  </a:cubicBezTo>
                  <a:cubicBezTo>
                    <a:pt x="6501" y="524"/>
                    <a:pt x="5537" y="2381"/>
                    <a:pt x="4430" y="5965"/>
                  </a:cubicBezTo>
                  <a:cubicBezTo>
                    <a:pt x="5001" y="5334"/>
                    <a:pt x="6037" y="4334"/>
                    <a:pt x="7716" y="3429"/>
                  </a:cubicBezTo>
                  <a:cubicBezTo>
                    <a:pt x="7775" y="3393"/>
                    <a:pt x="7859" y="3441"/>
                    <a:pt x="7883" y="3512"/>
                  </a:cubicBezTo>
                  <a:cubicBezTo>
                    <a:pt x="7918" y="3608"/>
                    <a:pt x="7883" y="3691"/>
                    <a:pt x="7811" y="3739"/>
                  </a:cubicBezTo>
                  <a:cubicBezTo>
                    <a:pt x="5620" y="4929"/>
                    <a:pt x="4549" y="6227"/>
                    <a:pt x="4204" y="6703"/>
                  </a:cubicBezTo>
                  <a:cubicBezTo>
                    <a:pt x="3965" y="7501"/>
                    <a:pt x="3727" y="8382"/>
                    <a:pt x="3489" y="9335"/>
                  </a:cubicBezTo>
                  <a:cubicBezTo>
                    <a:pt x="4001" y="8977"/>
                    <a:pt x="5085" y="8334"/>
                    <a:pt x="7335" y="7537"/>
                  </a:cubicBezTo>
                  <a:cubicBezTo>
                    <a:pt x="7394" y="7501"/>
                    <a:pt x="7466" y="7560"/>
                    <a:pt x="7478" y="7656"/>
                  </a:cubicBezTo>
                  <a:cubicBezTo>
                    <a:pt x="7502" y="7739"/>
                    <a:pt x="7454" y="7834"/>
                    <a:pt x="7394" y="7858"/>
                  </a:cubicBezTo>
                  <a:cubicBezTo>
                    <a:pt x="4644" y="8846"/>
                    <a:pt x="3656" y="9561"/>
                    <a:pt x="3370" y="9811"/>
                  </a:cubicBezTo>
                  <a:cubicBezTo>
                    <a:pt x="3156" y="10751"/>
                    <a:pt x="2930" y="11763"/>
                    <a:pt x="2715" y="12835"/>
                  </a:cubicBezTo>
                  <a:cubicBezTo>
                    <a:pt x="3287" y="12561"/>
                    <a:pt x="4644" y="11978"/>
                    <a:pt x="6561" y="11585"/>
                  </a:cubicBezTo>
                  <a:cubicBezTo>
                    <a:pt x="6632" y="11561"/>
                    <a:pt x="6692" y="11621"/>
                    <a:pt x="6692" y="11716"/>
                  </a:cubicBezTo>
                  <a:cubicBezTo>
                    <a:pt x="6704" y="11799"/>
                    <a:pt x="6668" y="11894"/>
                    <a:pt x="6585" y="11906"/>
                  </a:cubicBezTo>
                  <a:cubicBezTo>
                    <a:pt x="4477" y="12359"/>
                    <a:pt x="3061" y="13014"/>
                    <a:pt x="2644" y="13216"/>
                  </a:cubicBezTo>
                  <a:cubicBezTo>
                    <a:pt x="2572" y="13633"/>
                    <a:pt x="2477" y="14061"/>
                    <a:pt x="2406" y="14514"/>
                  </a:cubicBezTo>
                  <a:cubicBezTo>
                    <a:pt x="2977" y="14252"/>
                    <a:pt x="4287" y="13704"/>
                    <a:pt x="5561" y="13430"/>
                  </a:cubicBezTo>
                  <a:cubicBezTo>
                    <a:pt x="5632" y="13406"/>
                    <a:pt x="5692" y="13466"/>
                    <a:pt x="5716" y="13561"/>
                  </a:cubicBezTo>
                  <a:cubicBezTo>
                    <a:pt x="5728" y="13645"/>
                    <a:pt x="5680" y="13740"/>
                    <a:pt x="5608" y="13752"/>
                  </a:cubicBezTo>
                  <a:cubicBezTo>
                    <a:pt x="4227" y="14049"/>
                    <a:pt x="2775" y="14692"/>
                    <a:pt x="2346" y="14883"/>
                  </a:cubicBezTo>
                  <a:cubicBezTo>
                    <a:pt x="2108" y="16312"/>
                    <a:pt x="1906" y="17859"/>
                    <a:pt x="1727" y="19502"/>
                  </a:cubicBezTo>
                  <a:cubicBezTo>
                    <a:pt x="2168" y="19300"/>
                    <a:pt x="3156" y="18907"/>
                    <a:pt x="4239" y="18693"/>
                  </a:cubicBezTo>
                  <a:cubicBezTo>
                    <a:pt x="4311" y="18681"/>
                    <a:pt x="4370" y="18740"/>
                    <a:pt x="4370" y="18848"/>
                  </a:cubicBezTo>
                  <a:cubicBezTo>
                    <a:pt x="4382" y="18931"/>
                    <a:pt x="4323" y="19026"/>
                    <a:pt x="4263" y="19038"/>
                  </a:cubicBezTo>
                  <a:cubicBezTo>
                    <a:pt x="3096" y="19264"/>
                    <a:pt x="2048" y="19705"/>
                    <a:pt x="1691" y="19872"/>
                  </a:cubicBezTo>
                  <a:cubicBezTo>
                    <a:pt x="1560" y="21229"/>
                    <a:pt x="1441" y="22658"/>
                    <a:pt x="1370" y="24146"/>
                  </a:cubicBezTo>
                  <a:cubicBezTo>
                    <a:pt x="1703" y="23860"/>
                    <a:pt x="2334" y="23396"/>
                    <a:pt x="3120" y="23110"/>
                  </a:cubicBezTo>
                  <a:cubicBezTo>
                    <a:pt x="3180" y="23086"/>
                    <a:pt x="3251" y="23146"/>
                    <a:pt x="3275" y="23229"/>
                  </a:cubicBezTo>
                  <a:cubicBezTo>
                    <a:pt x="3287" y="23324"/>
                    <a:pt x="3239" y="23408"/>
                    <a:pt x="3180" y="23443"/>
                  </a:cubicBezTo>
                  <a:cubicBezTo>
                    <a:pt x="2275" y="23765"/>
                    <a:pt x="1608" y="24336"/>
                    <a:pt x="1346" y="24563"/>
                  </a:cubicBezTo>
                  <a:cubicBezTo>
                    <a:pt x="1286" y="25658"/>
                    <a:pt x="1263" y="26789"/>
                    <a:pt x="1251" y="27944"/>
                  </a:cubicBezTo>
                  <a:cubicBezTo>
                    <a:pt x="1560" y="27622"/>
                    <a:pt x="2084" y="27134"/>
                    <a:pt x="2620" y="26872"/>
                  </a:cubicBezTo>
                  <a:cubicBezTo>
                    <a:pt x="2680" y="26849"/>
                    <a:pt x="2751" y="26896"/>
                    <a:pt x="2775" y="26980"/>
                  </a:cubicBezTo>
                  <a:cubicBezTo>
                    <a:pt x="2810" y="27075"/>
                    <a:pt x="2763" y="27158"/>
                    <a:pt x="2703" y="27206"/>
                  </a:cubicBezTo>
                  <a:cubicBezTo>
                    <a:pt x="2096" y="27503"/>
                    <a:pt x="1489" y="28134"/>
                    <a:pt x="1251" y="28396"/>
                  </a:cubicBezTo>
                  <a:lnTo>
                    <a:pt x="1251" y="29242"/>
                  </a:lnTo>
                  <a:cubicBezTo>
                    <a:pt x="1501" y="28944"/>
                    <a:pt x="1882" y="28515"/>
                    <a:pt x="2215" y="28325"/>
                  </a:cubicBezTo>
                  <a:cubicBezTo>
                    <a:pt x="2275" y="28277"/>
                    <a:pt x="2346" y="28325"/>
                    <a:pt x="2382" y="28408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01" y="28825"/>
                    <a:pt x="1620" y="29242"/>
                    <a:pt x="1382" y="29539"/>
                  </a:cubicBezTo>
                  <a:lnTo>
                    <a:pt x="870" y="29539"/>
                  </a:lnTo>
                  <a:cubicBezTo>
                    <a:pt x="870" y="29039"/>
                    <a:pt x="870" y="28539"/>
                    <a:pt x="894" y="28039"/>
                  </a:cubicBezTo>
                  <a:cubicBezTo>
                    <a:pt x="620" y="27515"/>
                    <a:pt x="120" y="26515"/>
                    <a:pt x="13" y="25944"/>
                  </a:cubicBezTo>
                  <a:cubicBezTo>
                    <a:pt x="1" y="25848"/>
                    <a:pt x="24" y="25765"/>
                    <a:pt x="96" y="25729"/>
                  </a:cubicBezTo>
                  <a:cubicBezTo>
                    <a:pt x="155" y="25706"/>
                    <a:pt x="239" y="25765"/>
                    <a:pt x="251" y="25848"/>
                  </a:cubicBezTo>
                  <a:cubicBezTo>
                    <a:pt x="334" y="26265"/>
                    <a:pt x="655" y="26956"/>
                    <a:pt x="905" y="27468"/>
                  </a:cubicBezTo>
                  <a:cubicBezTo>
                    <a:pt x="917" y="26360"/>
                    <a:pt x="965" y="25289"/>
                    <a:pt x="1025" y="24241"/>
                  </a:cubicBezTo>
                  <a:cubicBezTo>
                    <a:pt x="798" y="23646"/>
                    <a:pt x="120" y="21812"/>
                    <a:pt x="60" y="21431"/>
                  </a:cubicBezTo>
                  <a:cubicBezTo>
                    <a:pt x="36" y="21336"/>
                    <a:pt x="84" y="21253"/>
                    <a:pt x="155" y="21241"/>
                  </a:cubicBezTo>
                  <a:cubicBezTo>
                    <a:pt x="239" y="21217"/>
                    <a:pt x="298" y="21276"/>
                    <a:pt x="310" y="21372"/>
                  </a:cubicBezTo>
                  <a:cubicBezTo>
                    <a:pt x="358" y="21657"/>
                    <a:pt x="786" y="22848"/>
                    <a:pt x="1072" y="23598"/>
                  </a:cubicBezTo>
                  <a:cubicBezTo>
                    <a:pt x="1156" y="22110"/>
                    <a:pt x="1275" y="20705"/>
                    <a:pt x="1429" y="19360"/>
                  </a:cubicBezTo>
                  <a:cubicBezTo>
                    <a:pt x="1203" y="18586"/>
                    <a:pt x="751" y="16990"/>
                    <a:pt x="691" y="16192"/>
                  </a:cubicBezTo>
                  <a:cubicBezTo>
                    <a:pt x="691" y="16097"/>
                    <a:pt x="739" y="16014"/>
                    <a:pt x="810" y="16014"/>
                  </a:cubicBezTo>
                  <a:cubicBezTo>
                    <a:pt x="894" y="16002"/>
                    <a:pt x="953" y="16073"/>
                    <a:pt x="953" y="16157"/>
                  </a:cubicBezTo>
                  <a:cubicBezTo>
                    <a:pt x="989" y="16752"/>
                    <a:pt x="1275" y="17871"/>
                    <a:pt x="1501" y="18693"/>
                  </a:cubicBezTo>
                  <a:cubicBezTo>
                    <a:pt x="1667" y="17264"/>
                    <a:pt x="1858" y="15907"/>
                    <a:pt x="2060" y="14645"/>
                  </a:cubicBezTo>
                  <a:lnTo>
                    <a:pt x="1251" y="11180"/>
                  </a:lnTo>
                  <a:cubicBezTo>
                    <a:pt x="1227" y="11085"/>
                    <a:pt x="1263" y="11001"/>
                    <a:pt x="1322" y="10966"/>
                  </a:cubicBezTo>
                  <a:cubicBezTo>
                    <a:pt x="1382" y="10942"/>
                    <a:pt x="1453" y="10978"/>
                    <a:pt x="1465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75" y="10870"/>
                  </a:cubicBezTo>
                  <a:cubicBezTo>
                    <a:pt x="2584" y="10370"/>
                    <a:pt x="2048" y="8870"/>
                    <a:pt x="1846" y="7334"/>
                  </a:cubicBezTo>
                  <a:cubicBezTo>
                    <a:pt x="1822" y="7251"/>
                    <a:pt x="1870" y="7156"/>
                    <a:pt x="1941" y="7144"/>
                  </a:cubicBezTo>
                  <a:cubicBezTo>
                    <a:pt x="2025" y="7132"/>
                    <a:pt x="2084" y="7191"/>
                    <a:pt x="2096" y="7275"/>
                  </a:cubicBezTo>
                  <a:cubicBezTo>
                    <a:pt x="2263" y="8525"/>
                    <a:pt x="2656" y="9751"/>
                    <a:pt x="2882" y="10406"/>
                  </a:cubicBezTo>
                  <a:cubicBezTo>
                    <a:pt x="3096" y="9465"/>
                    <a:pt x="3311" y="8596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4"/>
                    <a:pt x="3049" y="3203"/>
                    <a:pt x="3108" y="3203"/>
                  </a:cubicBezTo>
                  <a:cubicBezTo>
                    <a:pt x="3180" y="3203"/>
                    <a:pt x="3227" y="3274"/>
                    <a:pt x="3227" y="3358"/>
                  </a:cubicBezTo>
                  <a:cubicBezTo>
                    <a:pt x="3239" y="4786"/>
                    <a:pt x="3513" y="6382"/>
                    <a:pt x="3668" y="7251"/>
                  </a:cubicBezTo>
                  <a:cubicBezTo>
                    <a:pt x="4025" y="5977"/>
                    <a:pt x="4370" y="4882"/>
                    <a:pt x="4704" y="3953"/>
                  </a:cubicBezTo>
                  <a:cubicBezTo>
                    <a:pt x="4668" y="3334"/>
                    <a:pt x="4585" y="1512"/>
                    <a:pt x="4680" y="167"/>
                  </a:cubicBezTo>
                  <a:cubicBezTo>
                    <a:pt x="4680" y="71"/>
                    <a:pt x="4763" y="0"/>
                    <a:pt x="4823" y="12"/>
                  </a:cubicBezTo>
                  <a:cubicBezTo>
                    <a:pt x="4894" y="24"/>
                    <a:pt x="4942" y="107"/>
                    <a:pt x="4918" y="191"/>
                  </a:cubicBezTo>
                  <a:cubicBezTo>
                    <a:pt x="4835" y="1214"/>
                    <a:pt x="4882" y="2524"/>
                    <a:pt x="4906" y="3346"/>
                  </a:cubicBezTo>
                  <a:cubicBezTo>
                    <a:pt x="5668" y="1286"/>
                    <a:pt x="6216" y="214"/>
                    <a:pt x="6216" y="214"/>
                  </a:cubicBezTo>
                  <a:close/>
                  <a:moveTo>
                    <a:pt x="358" y="29563"/>
                  </a:moveTo>
                  <a:lnTo>
                    <a:pt x="667" y="29563"/>
                  </a:lnTo>
                  <a:cubicBezTo>
                    <a:pt x="524" y="29301"/>
                    <a:pt x="370" y="29027"/>
                    <a:pt x="298" y="28754"/>
                  </a:cubicBezTo>
                  <a:cubicBezTo>
                    <a:pt x="263" y="28670"/>
                    <a:pt x="203" y="28623"/>
                    <a:pt x="132" y="28646"/>
                  </a:cubicBezTo>
                  <a:cubicBezTo>
                    <a:pt x="72" y="28682"/>
                    <a:pt x="24" y="28789"/>
                    <a:pt x="60" y="28861"/>
                  </a:cubicBezTo>
                  <a:cubicBezTo>
                    <a:pt x="120" y="29087"/>
                    <a:pt x="227" y="29337"/>
                    <a:pt x="358" y="2956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707;p39">
              <a:extLst>
                <a:ext uri="{FF2B5EF4-FFF2-40B4-BE49-F238E27FC236}">
                  <a16:creationId xmlns:a16="http://schemas.microsoft.com/office/drawing/2014/main" xmlns="" id="{BE414F96-71C0-7A4A-B0A3-2737BD486066}"/>
                </a:ext>
              </a:extLst>
            </p:cNvPr>
            <p:cNvSpPr/>
            <p:nvPr/>
          </p:nvSpPr>
          <p:spPr>
            <a:xfrm>
              <a:off x="4789895" y="4664443"/>
              <a:ext cx="285594" cy="729434"/>
            </a:xfrm>
            <a:custGeom>
              <a:avLst/>
              <a:gdLst/>
              <a:ahLst/>
              <a:cxnLst/>
              <a:rect l="l" t="t" r="r" b="b"/>
              <a:pathLst>
                <a:path w="6037" h="15419" extrusionOk="0">
                  <a:moveTo>
                    <a:pt x="3977" y="3286"/>
                  </a:moveTo>
                  <a:cubicBezTo>
                    <a:pt x="4525" y="3036"/>
                    <a:pt x="5549" y="2572"/>
                    <a:pt x="5846" y="2381"/>
                  </a:cubicBezTo>
                  <a:cubicBezTo>
                    <a:pt x="5906" y="2334"/>
                    <a:pt x="5989" y="2381"/>
                    <a:pt x="6013" y="2453"/>
                  </a:cubicBezTo>
                  <a:cubicBezTo>
                    <a:pt x="6037" y="2548"/>
                    <a:pt x="6013" y="2631"/>
                    <a:pt x="5954" y="2679"/>
                  </a:cubicBezTo>
                  <a:cubicBezTo>
                    <a:pt x="5596" y="2905"/>
                    <a:pt x="4239" y="3512"/>
                    <a:pt x="3810" y="3703"/>
                  </a:cubicBezTo>
                  <a:cubicBezTo>
                    <a:pt x="3501" y="4512"/>
                    <a:pt x="3167" y="5441"/>
                    <a:pt x="2822" y="6501"/>
                  </a:cubicBezTo>
                  <a:lnTo>
                    <a:pt x="5203" y="6072"/>
                  </a:lnTo>
                  <a:cubicBezTo>
                    <a:pt x="5287" y="6060"/>
                    <a:pt x="5346" y="6132"/>
                    <a:pt x="5346" y="6215"/>
                  </a:cubicBezTo>
                  <a:cubicBezTo>
                    <a:pt x="5358" y="6310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29"/>
                    <a:pt x="2453" y="7691"/>
                  </a:cubicBezTo>
                  <a:lnTo>
                    <a:pt x="4180" y="7465"/>
                  </a:lnTo>
                  <a:cubicBezTo>
                    <a:pt x="4251" y="7453"/>
                    <a:pt x="4310" y="7525"/>
                    <a:pt x="4310" y="7620"/>
                  </a:cubicBezTo>
                  <a:cubicBezTo>
                    <a:pt x="4310" y="7703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4"/>
                    <a:pt x="1905" y="9704"/>
                    <a:pt x="1679" y="10608"/>
                  </a:cubicBezTo>
                  <a:lnTo>
                    <a:pt x="3525" y="10204"/>
                  </a:lnTo>
                  <a:cubicBezTo>
                    <a:pt x="3596" y="10192"/>
                    <a:pt x="3656" y="10251"/>
                    <a:pt x="3679" y="10335"/>
                  </a:cubicBezTo>
                  <a:cubicBezTo>
                    <a:pt x="3691" y="10430"/>
                    <a:pt x="3644" y="10525"/>
                    <a:pt x="3572" y="10537"/>
                  </a:cubicBezTo>
                  <a:lnTo>
                    <a:pt x="1596" y="10954"/>
                  </a:lnTo>
                  <a:cubicBezTo>
                    <a:pt x="1513" y="11251"/>
                    <a:pt x="1453" y="11549"/>
                    <a:pt x="1382" y="11847"/>
                  </a:cubicBezTo>
                  <a:lnTo>
                    <a:pt x="2286" y="11740"/>
                  </a:lnTo>
                  <a:cubicBezTo>
                    <a:pt x="2370" y="11740"/>
                    <a:pt x="2429" y="11799"/>
                    <a:pt x="2429" y="11882"/>
                  </a:cubicBezTo>
                  <a:cubicBezTo>
                    <a:pt x="2429" y="11978"/>
                    <a:pt x="2382" y="12061"/>
                    <a:pt x="2310" y="12061"/>
                  </a:cubicBezTo>
                  <a:lnTo>
                    <a:pt x="1298" y="12168"/>
                  </a:lnTo>
                  <a:cubicBezTo>
                    <a:pt x="1132" y="12918"/>
                    <a:pt x="977" y="13692"/>
                    <a:pt x="846" y="14490"/>
                  </a:cubicBezTo>
                  <a:lnTo>
                    <a:pt x="1751" y="14311"/>
                  </a:lnTo>
                  <a:cubicBezTo>
                    <a:pt x="1834" y="14299"/>
                    <a:pt x="1894" y="14359"/>
                    <a:pt x="1894" y="14466"/>
                  </a:cubicBezTo>
                  <a:cubicBezTo>
                    <a:pt x="1905" y="14549"/>
                    <a:pt x="1858" y="14645"/>
                    <a:pt x="1786" y="14657"/>
                  </a:cubicBezTo>
                  <a:lnTo>
                    <a:pt x="786" y="14847"/>
                  </a:lnTo>
                  <a:cubicBezTo>
                    <a:pt x="762" y="15038"/>
                    <a:pt x="727" y="15240"/>
                    <a:pt x="703" y="15419"/>
                  </a:cubicBezTo>
                  <a:lnTo>
                    <a:pt x="322" y="15419"/>
                  </a:lnTo>
                  <a:cubicBezTo>
                    <a:pt x="346" y="15371"/>
                    <a:pt x="346" y="15311"/>
                    <a:pt x="358" y="15264"/>
                  </a:cubicBezTo>
                  <a:lnTo>
                    <a:pt x="24" y="14180"/>
                  </a:lnTo>
                  <a:cubicBezTo>
                    <a:pt x="0" y="14085"/>
                    <a:pt x="24" y="14002"/>
                    <a:pt x="84" y="13954"/>
                  </a:cubicBezTo>
                  <a:cubicBezTo>
                    <a:pt x="155" y="13930"/>
                    <a:pt x="227" y="13954"/>
                    <a:pt x="250" y="14049"/>
                  </a:cubicBezTo>
                  <a:lnTo>
                    <a:pt x="441" y="14680"/>
                  </a:lnTo>
                  <a:cubicBezTo>
                    <a:pt x="584" y="13895"/>
                    <a:pt x="715" y="13133"/>
                    <a:pt x="858" y="12406"/>
                  </a:cubicBezTo>
                  <a:lnTo>
                    <a:pt x="584" y="10573"/>
                  </a:lnTo>
                  <a:cubicBezTo>
                    <a:pt x="560" y="10489"/>
                    <a:pt x="608" y="10394"/>
                    <a:pt x="667" y="10382"/>
                  </a:cubicBezTo>
                  <a:cubicBezTo>
                    <a:pt x="739" y="10370"/>
                    <a:pt x="798" y="10430"/>
                    <a:pt x="822" y="10513"/>
                  </a:cubicBezTo>
                  <a:lnTo>
                    <a:pt x="1001" y="11728"/>
                  </a:lnTo>
                  <a:cubicBezTo>
                    <a:pt x="1155" y="10989"/>
                    <a:pt x="1322" y="10275"/>
                    <a:pt x="1501" y="9596"/>
                  </a:cubicBezTo>
                  <a:lnTo>
                    <a:pt x="1120" y="7632"/>
                  </a:lnTo>
                  <a:cubicBezTo>
                    <a:pt x="1096" y="7537"/>
                    <a:pt x="1132" y="7453"/>
                    <a:pt x="1203" y="7418"/>
                  </a:cubicBezTo>
                  <a:cubicBezTo>
                    <a:pt x="1262" y="7394"/>
                    <a:pt x="1334" y="7453"/>
                    <a:pt x="1358" y="7537"/>
                  </a:cubicBezTo>
                  <a:lnTo>
                    <a:pt x="1655" y="9025"/>
                  </a:lnTo>
                  <a:cubicBezTo>
                    <a:pt x="1846" y="8299"/>
                    <a:pt x="2048" y="7596"/>
                    <a:pt x="2263" y="6929"/>
                  </a:cubicBezTo>
                  <a:lnTo>
                    <a:pt x="1894" y="4739"/>
                  </a:lnTo>
                  <a:cubicBezTo>
                    <a:pt x="1870" y="4655"/>
                    <a:pt x="1917" y="4560"/>
                    <a:pt x="1977" y="4536"/>
                  </a:cubicBezTo>
                  <a:cubicBezTo>
                    <a:pt x="2036" y="4524"/>
                    <a:pt x="2108" y="4560"/>
                    <a:pt x="2132" y="4667"/>
                  </a:cubicBezTo>
                  <a:lnTo>
                    <a:pt x="2429" y="6406"/>
                  </a:lnTo>
                  <a:cubicBezTo>
                    <a:pt x="2525" y="6096"/>
                    <a:pt x="2620" y="5810"/>
                    <a:pt x="2727" y="5513"/>
                  </a:cubicBezTo>
                  <a:lnTo>
                    <a:pt x="2453" y="3298"/>
                  </a:lnTo>
                  <a:cubicBezTo>
                    <a:pt x="2441" y="3215"/>
                    <a:pt x="2489" y="3119"/>
                    <a:pt x="2560" y="3108"/>
                  </a:cubicBezTo>
                  <a:cubicBezTo>
                    <a:pt x="2632" y="3096"/>
                    <a:pt x="2691" y="3155"/>
                    <a:pt x="2703" y="3238"/>
                  </a:cubicBezTo>
                  <a:lnTo>
                    <a:pt x="2917" y="4965"/>
                  </a:lnTo>
                  <a:cubicBezTo>
                    <a:pt x="3298" y="3846"/>
                    <a:pt x="3679" y="2917"/>
                    <a:pt x="3989" y="2155"/>
                  </a:cubicBezTo>
                  <a:lnTo>
                    <a:pt x="3822" y="726"/>
                  </a:lnTo>
                  <a:cubicBezTo>
                    <a:pt x="3810" y="631"/>
                    <a:pt x="3858" y="548"/>
                    <a:pt x="3929" y="536"/>
                  </a:cubicBezTo>
                  <a:cubicBezTo>
                    <a:pt x="4001" y="512"/>
                    <a:pt x="4060" y="572"/>
                    <a:pt x="4060" y="679"/>
                  </a:cubicBezTo>
                  <a:lnTo>
                    <a:pt x="4168" y="1691"/>
                  </a:lnTo>
                  <a:cubicBezTo>
                    <a:pt x="4596" y="691"/>
                    <a:pt x="4870" y="155"/>
                    <a:pt x="4870" y="143"/>
                  </a:cubicBezTo>
                  <a:cubicBezTo>
                    <a:pt x="4930" y="24"/>
                    <a:pt x="5049" y="0"/>
                    <a:pt x="5120" y="83"/>
                  </a:cubicBezTo>
                  <a:cubicBezTo>
                    <a:pt x="5215" y="155"/>
                    <a:pt x="5227" y="321"/>
                    <a:pt x="5168" y="441"/>
                  </a:cubicBezTo>
                  <a:cubicBezTo>
                    <a:pt x="5192" y="488"/>
                    <a:pt x="4680" y="1500"/>
                    <a:pt x="3977" y="3286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8;p39">
              <a:extLst>
                <a:ext uri="{FF2B5EF4-FFF2-40B4-BE49-F238E27FC236}">
                  <a16:creationId xmlns:a16="http://schemas.microsoft.com/office/drawing/2014/main" xmlns="" id="{0B75E34D-492C-134A-82A8-F34A3ADCDE94}"/>
                </a:ext>
              </a:extLst>
            </p:cNvPr>
            <p:cNvSpPr/>
            <p:nvPr/>
          </p:nvSpPr>
          <p:spPr>
            <a:xfrm>
              <a:off x="2581440" y="3121004"/>
              <a:ext cx="570055" cy="2220378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8" y="46899"/>
                  </a:moveTo>
                  <a:cubicBezTo>
                    <a:pt x="10108" y="46661"/>
                    <a:pt x="9513" y="46197"/>
                    <a:pt x="8644" y="45863"/>
                  </a:cubicBezTo>
                  <a:cubicBezTo>
                    <a:pt x="8584" y="45840"/>
                    <a:pt x="8537" y="45744"/>
                    <a:pt x="8561" y="45661"/>
                  </a:cubicBezTo>
                  <a:cubicBezTo>
                    <a:pt x="8573" y="45566"/>
                    <a:pt x="8644" y="45506"/>
                    <a:pt x="8703" y="45542"/>
                  </a:cubicBezTo>
                  <a:cubicBezTo>
                    <a:pt x="9525" y="45851"/>
                    <a:pt x="10120" y="46280"/>
                    <a:pt x="10418" y="46554"/>
                  </a:cubicBezTo>
                  <a:cubicBezTo>
                    <a:pt x="10430" y="45982"/>
                    <a:pt x="10430" y="45423"/>
                    <a:pt x="10442" y="44875"/>
                  </a:cubicBezTo>
                  <a:cubicBezTo>
                    <a:pt x="10085" y="44542"/>
                    <a:pt x="8930" y="43518"/>
                    <a:pt x="8465" y="43173"/>
                  </a:cubicBezTo>
                  <a:cubicBezTo>
                    <a:pt x="8406" y="43125"/>
                    <a:pt x="8382" y="43030"/>
                    <a:pt x="8418" y="42946"/>
                  </a:cubicBezTo>
                  <a:cubicBezTo>
                    <a:pt x="8453" y="42875"/>
                    <a:pt x="8525" y="42851"/>
                    <a:pt x="8584" y="42887"/>
                  </a:cubicBezTo>
                  <a:cubicBezTo>
                    <a:pt x="9001" y="43208"/>
                    <a:pt x="10001" y="44077"/>
                    <a:pt x="10442" y="44482"/>
                  </a:cubicBezTo>
                  <a:lnTo>
                    <a:pt x="10442" y="41446"/>
                  </a:lnTo>
                  <a:cubicBezTo>
                    <a:pt x="10085" y="41148"/>
                    <a:pt x="8977" y="40267"/>
                    <a:pt x="7668" y="39458"/>
                  </a:cubicBezTo>
                  <a:cubicBezTo>
                    <a:pt x="7608" y="39410"/>
                    <a:pt x="7572" y="39315"/>
                    <a:pt x="7608" y="39232"/>
                  </a:cubicBezTo>
                  <a:cubicBezTo>
                    <a:pt x="7632" y="39136"/>
                    <a:pt x="7703" y="39113"/>
                    <a:pt x="7763" y="39136"/>
                  </a:cubicBezTo>
                  <a:cubicBezTo>
                    <a:pt x="8954" y="39875"/>
                    <a:pt x="9989" y="40672"/>
                    <a:pt x="10442" y="41041"/>
                  </a:cubicBezTo>
                  <a:cubicBezTo>
                    <a:pt x="10430" y="40053"/>
                    <a:pt x="10418" y="39065"/>
                    <a:pt x="10382" y="38112"/>
                  </a:cubicBezTo>
                  <a:cubicBezTo>
                    <a:pt x="9894" y="37708"/>
                    <a:pt x="8287" y="36434"/>
                    <a:pt x="6394" y="35267"/>
                  </a:cubicBezTo>
                  <a:cubicBezTo>
                    <a:pt x="6334" y="35231"/>
                    <a:pt x="6310" y="35136"/>
                    <a:pt x="6334" y="35052"/>
                  </a:cubicBezTo>
                  <a:cubicBezTo>
                    <a:pt x="6370" y="34957"/>
                    <a:pt x="6441" y="34933"/>
                    <a:pt x="6501" y="34957"/>
                  </a:cubicBezTo>
                  <a:cubicBezTo>
                    <a:pt x="8239" y="36029"/>
                    <a:pt x="9751" y="37208"/>
                    <a:pt x="10370" y="37696"/>
                  </a:cubicBezTo>
                  <a:cubicBezTo>
                    <a:pt x="10323" y="36446"/>
                    <a:pt x="10263" y="35231"/>
                    <a:pt x="10192" y="34040"/>
                  </a:cubicBezTo>
                  <a:cubicBezTo>
                    <a:pt x="9704" y="33576"/>
                    <a:pt x="7632" y="31719"/>
                    <a:pt x="5739" y="31064"/>
                  </a:cubicBezTo>
                  <a:cubicBezTo>
                    <a:pt x="5679" y="31028"/>
                    <a:pt x="5644" y="30945"/>
                    <a:pt x="5655" y="30850"/>
                  </a:cubicBezTo>
                  <a:cubicBezTo>
                    <a:pt x="5667" y="30766"/>
                    <a:pt x="5739" y="30707"/>
                    <a:pt x="5798" y="30731"/>
                  </a:cubicBezTo>
                  <a:cubicBezTo>
                    <a:pt x="7572" y="31338"/>
                    <a:pt x="9477" y="32969"/>
                    <a:pt x="10180" y="33600"/>
                  </a:cubicBezTo>
                  <a:cubicBezTo>
                    <a:pt x="10085" y="32159"/>
                    <a:pt x="9966" y="30766"/>
                    <a:pt x="9846" y="29409"/>
                  </a:cubicBezTo>
                  <a:cubicBezTo>
                    <a:pt x="9132" y="28873"/>
                    <a:pt x="6215" y="26801"/>
                    <a:pt x="4346" y="26956"/>
                  </a:cubicBezTo>
                  <a:cubicBezTo>
                    <a:pt x="4274" y="26956"/>
                    <a:pt x="4215" y="26897"/>
                    <a:pt x="4215" y="26790"/>
                  </a:cubicBezTo>
                  <a:cubicBezTo>
                    <a:pt x="4215" y="26694"/>
                    <a:pt x="4251" y="26611"/>
                    <a:pt x="4334" y="26611"/>
                  </a:cubicBezTo>
                  <a:cubicBezTo>
                    <a:pt x="6144" y="26456"/>
                    <a:pt x="8870" y="28314"/>
                    <a:pt x="9811" y="28992"/>
                  </a:cubicBezTo>
                  <a:cubicBezTo>
                    <a:pt x="9668" y="27575"/>
                    <a:pt x="9513" y="26206"/>
                    <a:pt x="9335" y="24908"/>
                  </a:cubicBezTo>
                  <a:cubicBezTo>
                    <a:pt x="8751" y="24646"/>
                    <a:pt x="6322" y="23539"/>
                    <a:pt x="3715" y="23218"/>
                  </a:cubicBezTo>
                  <a:cubicBezTo>
                    <a:pt x="3643" y="23194"/>
                    <a:pt x="3596" y="23122"/>
                    <a:pt x="3596" y="23039"/>
                  </a:cubicBezTo>
                  <a:cubicBezTo>
                    <a:pt x="3596" y="22944"/>
                    <a:pt x="3655" y="22872"/>
                    <a:pt x="3739" y="22884"/>
                  </a:cubicBezTo>
                  <a:cubicBezTo>
                    <a:pt x="6203" y="23194"/>
                    <a:pt x="8513" y="24194"/>
                    <a:pt x="9275" y="24539"/>
                  </a:cubicBezTo>
                  <a:cubicBezTo>
                    <a:pt x="9168" y="23765"/>
                    <a:pt x="9061" y="23015"/>
                    <a:pt x="8942" y="22289"/>
                  </a:cubicBezTo>
                  <a:cubicBezTo>
                    <a:pt x="8394" y="22003"/>
                    <a:pt x="6060" y="20908"/>
                    <a:pt x="2500" y="20384"/>
                  </a:cubicBezTo>
                  <a:cubicBezTo>
                    <a:pt x="2429" y="20372"/>
                    <a:pt x="2381" y="20301"/>
                    <a:pt x="2393" y="20205"/>
                  </a:cubicBezTo>
                  <a:cubicBezTo>
                    <a:pt x="2393" y="20122"/>
                    <a:pt x="2465" y="20039"/>
                    <a:pt x="2524" y="20063"/>
                  </a:cubicBezTo>
                  <a:cubicBezTo>
                    <a:pt x="5834" y="20551"/>
                    <a:pt x="8120" y="21551"/>
                    <a:pt x="8882" y="21908"/>
                  </a:cubicBezTo>
                  <a:cubicBezTo>
                    <a:pt x="8596" y="20194"/>
                    <a:pt x="8299" y="18586"/>
                    <a:pt x="7989" y="17098"/>
                  </a:cubicBezTo>
                  <a:cubicBezTo>
                    <a:pt x="7251" y="16860"/>
                    <a:pt x="3512" y="15657"/>
                    <a:pt x="1238" y="15681"/>
                  </a:cubicBezTo>
                  <a:cubicBezTo>
                    <a:pt x="1155" y="15681"/>
                    <a:pt x="1119" y="15610"/>
                    <a:pt x="1119" y="15514"/>
                  </a:cubicBezTo>
                  <a:cubicBezTo>
                    <a:pt x="1119" y="15431"/>
                    <a:pt x="1179" y="15360"/>
                    <a:pt x="1238" y="15360"/>
                  </a:cubicBezTo>
                  <a:cubicBezTo>
                    <a:pt x="3417" y="15324"/>
                    <a:pt x="6918" y="16407"/>
                    <a:pt x="7918" y="16741"/>
                  </a:cubicBezTo>
                  <a:cubicBezTo>
                    <a:pt x="7727" y="15872"/>
                    <a:pt x="7525" y="15038"/>
                    <a:pt x="7334" y="14252"/>
                  </a:cubicBezTo>
                  <a:cubicBezTo>
                    <a:pt x="6691" y="14050"/>
                    <a:pt x="3774" y="13169"/>
                    <a:pt x="798" y="13038"/>
                  </a:cubicBezTo>
                  <a:cubicBezTo>
                    <a:pt x="726" y="13038"/>
                    <a:pt x="679" y="12955"/>
                    <a:pt x="679" y="12859"/>
                  </a:cubicBezTo>
                  <a:cubicBezTo>
                    <a:pt x="679" y="12764"/>
                    <a:pt x="738" y="12693"/>
                    <a:pt x="822" y="12693"/>
                  </a:cubicBezTo>
                  <a:cubicBezTo>
                    <a:pt x="3631" y="12812"/>
                    <a:pt x="6382" y="13597"/>
                    <a:pt x="7251" y="13883"/>
                  </a:cubicBezTo>
                  <a:cubicBezTo>
                    <a:pt x="6775" y="12050"/>
                    <a:pt x="6298" y="10419"/>
                    <a:pt x="5798" y="8990"/>
                  </a:cubicBezTo>
                  <a:cubicBezTo>
                    <a:pt x="5203" y="8716"/>
                    <a:pt x="2512" y="7525"/>
                    <a:pt x="119" y="7418"/>
                  </a:cubicBezTo>
                  <a:cubicBezTo>
                    <a:pt x="48" y="7418"/>
                    <a:pt x="0" y="7347"/>
                    <a:pt x="0" y="7240"/>
                  </a:cubicBezTo>
                  <a:cubicBezTo>
                    <a:pt x="0" y="7156"/>
                    <a:pt x="60" y="7085"/>
                    <a:pt x="131" y="7085"/>
                  </a:cubicBezTo>
                  <a:cubicBezTo>
                    <a:pt x="2334" y="7168"/>
                    <a:pt x="4774" y="8168"/>
                    <a:pt x="5667" y="8573"/>
                  </a:cubicBezTo>
                  <a:cubicBezTo>
                    <a:pt x="5465" y="7990"/>
                    <a:pt x="5263" y="7442"/>
                    <a:pt x="5072" y="6918"/>
                  </a:cubicBezTo>
                  <a:cubicBezTo>
                    <a:pt x="4632" y="6620"/>
                    <a:pt x="2941" y="5573"/>
                    <a:pt x="464" y="4906"/>
                  </a:cubicBezTo>
                  <a:cubicBezTo>
                    <a:pt x="381" y="4894"/>
                    <a:pt x="357" y="4799"/>
                    <a:pt x="357" y="4715"/>
                  </a:cubicBezTo>
                  <a:cubicBezTo>
                    <a:pt x="369" y="4620"/>
                    <a:pt x="429" y="4561"/>
                    <a:pt x="500" y="4584"/>
                  </a:cubicBezTo>
                  <a:cubicBezTo>
                    <a:pt x="2631" y="5144"/>
                    <a:pt x="4179" y="5989"/>
                    <a:pt x="4882" y="6430"/>
                  </a:cubicBezTo>
                  <a:cubicBezTo>
                    <a:pt x="3274" y="2298"/>
                    <a:pt x="1929" y="477"/>
                    <a:pt x="1917" y="453"/>
                  </a:cubicBezTo>
                  <a:cubicBezTo>
                    <a:pt x="1845" y="358"/>
                    <a:pt x="1845" y="191"/>
                    <a:pt x="1917" y="96"/>
                  </a:cubicBezTo>
                  <a:cubicBezTo>
                    <a:pt x="1988" y="1"/>
                    <a:pt x="2107" y="12"/>
                    <a:pt x="2191" y="96"/>
                  </a:cubicBezTo>
                  <a:cubicBezTo>
                    <a:pt x="2191" y="120"/>
                    <a:pt x="2786" y="917"/>
                    <a:pt x="3643" y="2656"/>
                  </a:cubicBezTo>
                  <a:cubicBezTo>
                    <a:pt x="3572" y="1822"/>
                    <a:pt x="3465" y="655"/>
                    <a:pt x="3393" y="441"/>
                  </a:cubicBezTo>
                  <a:cubicBezTo>
                    <a:pt x="3358" y="358"/>
                    <a:pt x="3393" y="263"/>
                    <a:pt x="3453" y="215"/>
                  </a:cubicBezTo>
                  <a:cubicBezTo>
                    <a:pt x="3512" y="179"/>
                    <a:pt x="3584" y="203"/>
                    <a:pt x="3608" y="298"/>
                  </a:cubicBezTo>
                  <a:cubicBezTo>
                    <a:pt x="3727" y="608"/>
                    <a:pt x="3893" y="2596"/>
                    <a:pt x="3941" y="3275"/>
                  </a:cubicBezTo>
                  <a:cubicBezTo>
                    <a:pt x="4286" y="4001"/>
                    <a:pt x="4655" y="4846"/>
                    <a:pt x="5060" y="5835"/>
                  </a:cubicBezTo>
                  <a:lnTo>
                    <a:pt x="5310" y="2144"/>
                  </a:lnTo>
                  <a:cubicBezTo>
                    <a:pt x="5310" y="2048"/>
                    <a:pt x="5370" y="1977"/>
                    <a:pt x="5441" y="1989"/>
                  </a:cubicBezTo>
                  <a:cubicBezTo>
                    <a:pt x="5525" y="2001"/>
                    <a:pt x="5560" y="2084"/>
                    <a:pt x="5560" y="2167"/>
                  </a:cubicBezTo>
                  <a:lnTo>
                    <a:pt x="5286" y="6370"/>
                  </a:lnTo>
                  <a:cubicBezTo>
                    <a:pt x="5548" y="7049"/>
                    <a:pt x="5822" y="7811"/>
                    <a:pt x="6096" y="8609"/>
                  </a:cubicBezTo>
                  <a:lnTo>
                    <a:pt x="6501" y="4323"/>
                  </a:lnTo>
                  <a:cubicBezTo>
                    <a:pt x="6513" y="4239"/>
                    <a:pt x="6572" y="4168"/>
                    <a:pt x="6632" y="4180"/>
                  </a:cubicBezTo>
                  <a:cubicBezTo>
                    <a:pt x="6715" y="4192"/>
                    <a:pt x="6751" y="4263"/>
                    <a:pt x="6739" y="4370"/>
                  </a:cubicBezTo>
                  <a:lnTo>
                    <a:pt x="6275" y="9192"/>
                  </a:lnTo>
                  <a:cubicBezTo>
                    <a:pt x="6679" y="10430"/>
                    <a:pt x="7096" y="11800"/>
                    <a:pt x="7489" y="13300"/>
                  </a:cubicBezTo>
                  <a:lnTo>
                    <a:pt x="8096" y="9025"/>
                  </a:lnTo>
                  <a:cubicBezTo>
                    <a:pt x="8108" y="8942"/>
                    <a:pt x="8168" y="8883"/>
                    <a:pt x="8239" y="8895"/>
                  </a:cubicBezTo>
                  <a:cubicBezTo>
                    <a:pt x="8322" y="8906"/>
                    <a:pt x="8346" y="9002"/>
                    <a:pt x="8346" y="9085"/>
                  </a:cubicBezTo>
                  <a:lnTo>
                    <a:pt x="7644" y="13943"/>
                  </a:lnTo>
                  <a:cubicBezTo>
                    <a:pt x="7822" y="14645"/>
                    <a:pt x="8001" y="15372"/>
                    <a:pt x="8168" y="16133"/>
                  </a:cubicBezTo>
                  <a:lnTo>
                    <a:pt x="8775" y="12324"/>
                  </a:lnTo>
                  <a:cubicBezTo>
                    <a:pt x="8799" y="12228"/>
                    <a:pt x="8858" y="12169"/>
                    <a:pt x="8930" y="12181"/>
                  </a:cubicBezTo>
                  <a:cubicBezTo>
                    <a:pt x="8989" y="12204"/>
                    <a:pt x="9037" y="12288"/>
                    <a:pt x="9013" y="12383"/>
                  </a:cubicBezTo>
                  <a:lnTo>
                    <a:pt x="8322" y="16788"/>
                  </a:lnTo>
                  <a:cubicBezTo>
                    <a:pt x="8632" y="18193"/>
                    <a:pt x="8918" y="19729"/>
                    <a:pt x="9180" y="21348"/>
                  </a:cubicBezTo>
                  <a:lnTo>
                    <a:pt x="9954" y="17777"/>
                  </a:lnTo>
                  <a:cubicBezTo>
                    <a:pt x="9966" y="17693"/>
                    <a:pt x="10049" y="17646"/>
                    <a:pt x="10108" y="17657"/>
                  </a:cubicBezTo>
                  <a:cubicBezTo>
                    <a:pt x="10168" y="17693"/>
                    <a:pt x="10204" y="17777"/>
                    <a:pt x="10192" y="17872"/>
                  </a:cubicBezTo>
                  <a:lnTo>
                    <a:pt x="9299" y="22027"/>
                  </a:lnTo>
                  <a:cubicBezTo>
                    <a:pt x="9406" y="22682"/>
                    <a:pt x="9513" y="23349"/>
                    <a:pt x="9596" y="24015"/>
                  </a:cubicBezTo>
                  <a:lnTo>
                    <a:pt x="10311" y="21396"/>
                  </a:lnTo>
                  <a:cubicBezTo>
                    <a:pt x="10347" y="21313"/>
                    <a:pt x="10406" y="21265"/>
                    <a:pt x="10478" y="21289"/>
                  </a:cubicBezTo>
                  <a:cubicBezTo>
                    <a:pt x="10537" y="21325"/>
                    <a:pt x="10561" y="21432"/>
                    <a:pt x="10549" y="21515"/>
                  </a:cubicBezTo>
                  <a:lnTo>
                    <a:pt x="9692" y="24658"/>
                  </a:lnTo>
                  <a:cubicBezTo>
                    <a:pt x="9870" y="25932"/>
                    <a:pt x="10013" y="27278"/>
                    <a:pt x="10168" y="28671"/>
                  </a:cubicBezTo>
                  <a:lnTo>
                    <a:pt x="11025" y="25813"/>
                  </a:lnTo>
                  <a:cubicBezTo>
                    <a:pt x="11061" y="25730"/>
                    <a:pt x="11132" y="25682"/>
                    <a:pt x="11192" y="25730"/>
                  </a:cubicBezTo>
                  <a:cubicBezTo>
                    <a:pt x="11251" y="25754"/>
                    <a:pt x="11275" y="25861"/>
                    <a:pt x="11263" y="25956"/>
                  </a:cubicBezTo>
                  <a:lnTo>
                    <a:pt x="10239" y="29361"/>
                  </a:lnTo>
                  <a:cubicBezTo>
                    <a:pt x="10358" y="30600"/>
                    <a:pt x="10466" y="31874"/>
                    <a:pt x="10549" y="33195"/>
                  </a:cubicBezTo>
                  <a:lnTo>
                    <a:pt x="11394" y="30731"/>
                  </a:lnTo>
                  <a:cubicBezTo>
                    <a:pt x="11430" y="30635"/>
                    <a:pt x="11501" y="30611"/>
                    <a:pt x="11561" y="30635"/>
                  </a:cubicBezTo>
                  <a:cubicBezTo>
                    <a:pt x="11621" y="30683"/>
                    <a:pt x="11644" y="30778"/>
                    <a:pt x="11621" y="30862"/>
                  </a:cubicBezTo>
                  <a:lnTo>
                    <a:pt x="10597" y="33886"/>
                  </a:lnTo>
                  <a:cubicBezTo>
                    <a:pt x="10668" y="35041"/>
                    <a:pt x="10728" y="36255"/>
                    <a:pt x="10775" y="37481"/>
                  </a:cubicBezTo>
                  <a:lnTo>
                    <a:pt x="11716" y="35398"/>
                  </a:lnTo>
                  <a:cubicBezTo>
                    <a:pt x="11740" y="35326"/>
                    <a:pt x="11835" y="35303"/>
                    <a:pt x="11871" y="35338"/>
                  </a:cubicBezTo>
                  <a:cubicBezTo>
                    <a:pt x="11930" y="35386"/>
                    <a:pt x="11942" y="35493"/>
                    <a:pt x="11918" y="35576"/>
                  </a:cubicBezTo>
                  <a:lnTo>
                    <a:pt x="10787" y="38077"/>
                  </a:lnTo>
                  <a:cubicBezTo>
                    <a:pt x="10823" y="38970"/>
                    <a:pt x="10835" y="39898"/>
                    <a:pt x="10847" y="40839"/>
                  </a:cubicBezTo>
                  <a:lnTo>
                    <a:pt x="11811" y="39208"/>
                  </a:lnTo>
                  <a:cubicBezTo>
                    <a:pt x="11859" y="39136"/>
                    <a:pt x="11930" y="39124"/>
                    <a:pt x="11990" y="39184"/>
                  </a:cubicBezTo>
                  <a:cubicBezTo>
                    <a:pt x="12049" y="39243"/>
                    <a:pt x="12049" y="39351"/>
                    <a:pt x="12013" y="39422"/>
                  </a:cubicBezTo>
                  <a:lnTo>
                    <a:pt x="10847" y="41351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37" y="42994"/>
                  </a:lnTo>
                  <a:cubicBezTo>
                    <a:pt x="11573" y="42923"/>
                    <a:pt x="11644" y="42923"/>
                    <a:pt x="11716" y="42982"/>
                  </a:cubicBezTo>
                  <a:cubicBezTo>
                    <a:pt x="11751" y="43042"/>
                    <a:pt x="11775" y="43137"/>
                    <a:pt x="11728" y="43220"/>
                  </a:cubicBezTo>
                  <a:lnTo>
                    <a:pt x="10859" y="44506"/>
                  </a:lnTo>
                  <a:cubicBezTo>
                    <a:pt x="10859" y="45185"/>
                    <a:pt x="10847" y="45863"/>
                    <a:pt x="10835" y="46566"/>
                  </a:cubicBezTo>
                  <a:lnTo>
                    <a:pt x="11609" y="45923"/>
                  </a:lnTo>
                  <a:cubicBezTo>
                    <a:pt x="11668" y="45875"/>
                    <a:pt x="11740" y="45899"/>
                    <a:pt x="11763" y="45982"/>
                  </a:cubicBezTo>
                  <a:cubicBezTo>
                    <a:pt x="11799" y="46054"/>
                    <a:pt x="11787" y="46161"/>
                    <a:pt x="11728" y="46221"/>
                  </a:cubicBezTo>
                  <a:lnTo>
                    <a:pt x="10859" y="46935"/>
                  </a:lnTo>
                  <a:lnTo>
                    <a:pt x="10358" y="46935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9;p39">
              <a:extLst>
                <a:ext uri="{FF2B5EF4-FFF2-40B4-BE49-F238E27FC236}">
                  <a16:creationId xmlns:a16="http://schemas.microsoft.com/office/drawing/2014/main" xmlns="" id="{3CFD524C-55CB-554D-9FAE-968599471647}"/>
                </a:ext>
              </a:extLst>
            </p:cNvPr>
            <p:cNvSpPr/>
            <p:nvPr/>
          </p:nvSpPr>
          <p:spPr>
            <a:xfrm>
              <a:off x="-11189" y="3266154"/>
              <a:ext cx="336309" cy="790272"/>
            </a:xfrm>
            <a:custGeom>
              <a:avLst/>
              <a:gdLst/>
              <a:ahLst/>
              <a:cxnLst/>
              <a:rect l="l" t="t" r="r" b="b"/>
              <a:pathLst>
                <a:path w="7109" h="16705" extrusionOk="0">
                  <a:moveTo>
                    <a:pt x="3215" y="16705"/>
                  </a:moveTo>
                  <a:cubicBezTo>
                    <a:pt x="3275" y="15490"/>
                    <a:pt x="3144" y="13478"/>
                    <a:pt x="2120" y="10883"/>
                  </a:cubicBezTo>
                  <a:cubicBezTo>
                    <a:pt x="393" y="6501"/>
                    <a:pt x="1" y="1929"/>
                    <a:pt x="2370" y="953"/>
                  </a:cubicBezTo>
                  <a:cubicBezTo>
                    <a:pt x="4668" y="0"/>
                    <a:pt x="7109" y="6215"/>
                    <a:pt x="5358" y="16681"/>
                  </a:cubicBezTo>
                  <a:close/>
                </a:path>
              </a:pathLst>
            </a:custGeom>
            <a:solidFill>
              <a:srgbClr val="006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0;p39">
              <a:extLst>
                <a:ext uri="{FF2B5EF4-FFF2-40B4-BE49-F238E27FC236}">
                  <a16:creationId xmlns:a16="http://schemas.microsoft.com/office/drawing/2014/main" xmlns="" id="{29634392-67A3-EC4C-BF82-F505B95E9459}"/>
                </a:ext>
              </a:extLst>
            </p:cNvPr>
            <p:cNvSpPr/>
            <p:nvPr/>
          </p:nvSpPr>
          <p:spPr>
            <a:xfrm>
              <a:off x="50782" y="3359064"/>
              <a:ext cx="202807" cy="696792"/>
            </a:xfrm>
            <a:custGeom>
              <a:avLst/>
              <a:gdLst/>
              <a:ahLst/>
              <a:cxnLst/>
              <a:rect l="l" t="t" r="r" b="b"/>
              <a:pathLst>
                <a:path w="4287" h="14729" extrusionOk="0">
                  <a:moveTo>
                    <a:pt x="1358" y="263"/>
                  </a:moveTo>
                  <a:cubicBezTo>
                    <a:pt x="1310" y="191"/>
                    <a:pt x="1346" y="84"/>
                    <a:pt x="1417" y="37"/>
                  </a:cubicBezTo>
                  <a:cubicBezTo>
                    <a:pt x="1489" y="1"/>
                    <a:pt x="1596" y="25"/>
                    <a:pt x="1643" y="96"/>
                  </a:cubicBezTo>
                  <a:cubicBezTo>
                    <a:pt x="1643" y="96"/>
                    <a:pt x="1905" y="560"/>
                    <a:pt x="2239" y="1394"/>
                  </a:cubicBezTo>
                  <a:lnTo>
                    <a:pt x="2310" y="477"/>
                  </a:lnTo>
                  <a:cubicBezTo>
                    <a:pt x="2310" y="418"/>
                    <a:pt x="2370" y="370"/>
                    <a:pt x="2429" y="370"/>
                  </a:cubicBezTo>
                  <a:cubicBezTo>
                    <a:pt x="2489" y="370"/>
                    <a:pt x="2536" y="430"/>
                    <a:pt x="2536" y="489"/>
                  </a:cubicBezTo>
                  <a:lnTo>
                    <a:pt x="2429" y="1858"/>
                  </a:lnTo>
                  <a:cubicBezTo>
                    <a:pt x="2572" y="2239"/>
                    <a:pt x="2727" y="2704"/>
                    <a:pt x="2870" y="3227"/>
                  </a:cubicBezTo>
                  <a:lnTo>
                    <a:pt x="3143" y="2156"/>
                  </a:lnTo>
                  <a:cubicBezTo>
                    <a:pt x="3155" y="2096"/>
                    <a:pt x="3215" y="2061"/>
                    <a:pt x="3274" y="2073"/>
                  </a:cubicBezTo>
                  <a:cubicBezTo>
                    <a:pt x="3334" y="2096"/>
                    <a:pt x="3370" y="2156"/>
                    <a:pt x="3346" y="2215"/>
                  </a:cubicBezTo>
                  <a:lnTo>
                    <a:pt x="2989" y="3656"/>
                  </a:lnTo>
                  <a:cubicBezTo>
                    <a:pt x="3143" y="4192"/>
                    <a:pt x="3274" y="4787"/>
                    <a:pt x="3394" y="5442"/>
                  </a:cubicBezTo>
                  <a:lnTo>
                    <a:pt x="3667" y="4513"/>
                  </a:lnTo>
                  <a:cubicBezTo>
                    <a:pt x="3679" y="4454"/>
                    <a:pt x="3739" y="4430"/>
                    <a:pt x="3798" y="4442"/>
                  </a:cubicBezTo>
                  <a:cubicBezTo>
                    <a:pt x="3858" y="4454"/>
                    <a:pt x="3882" y="4513"/>
                    <a:pt x="3870" y="4573"/>
                  </a:cubicBezTo>
                  <a:lnTo>
                    <a:pt x="3489" y="5918"/>
                  </a:lnTo>
                  <a:cubicBezTo>
                    <a:pt x="3584" y="6597"/>
                    <a:pt x="3679" y="7335"/>
                    <a:pt x="3727" y="8121"/>
                  </a:cubicBezTo>
                  <a:lnTo>
                    <a:pt x="4084" y="7276"/>
                  </a:lnTo>
                  <a:cubicBezTo>
                    <a:pt x="4096" y="7216"/>
                    <a:pt x="4167" y="7192"/>
                    <a:pt x="4215" y="7216"/>
                  </a:cubicBezTo>
                  <a:cubicBezTo>
                    <a:pt x="4275" y="7240"/>
                    <a:pt x="4286" y="7299"/>
                    <a:pt x="4275" y="7347"/>
                  </a:cubicBezTo>
                  <a:lnTo>
                    <a:pt x="3751" y="8609"/>
                  </a:lnTo>
                  <a:cubicBezTo>
                    <a:pt x="3786" y="9359"/>
                    <a:pt x="3786" y="10133"/>
                    <a:pt x="3739" y="10943"/>
                  </a:cubicBezTo>
                  <a:lnTo>
                    <a:pt x="4048" y="10502"/>
                  </a:lnTo>
                  <a:cubicBezTo>
                    <a:pt x="4084" y="10455"/>
                    <a:pt x="4156" y="10443"/>
                    <a:pt x="4203" y="10466"/>
                  </a:cubicBezTo>
                  <a:cubicBezTo>
                    <a:pt x="4239" y="10502"/>
                    <a:pt x="4263" y="10574"/>
                    <a:pt x="4227" y="10621"/>
                  </a:cubicBezTo>
                  <a:lnTo>
                    <a:pt x="3703" y="11348"/>
                  </a:lnTo>
                  <a:cubicBezTo>
                    <a:pt x="3667" y="11979"/>
                    <a:pt x="3584" y="12633"/>
                    <a:pt x="3501" y="13288"/>
                  </a:cubicBezTo>
                  <a:lnTo>
                    <a:pt x="3822" y="12848"/>
                  </a:lnTo>
                  <a:cubicBezTo>
                    <a:pt x="3858" y="12812"/>
                    <a:pt x="3929" y="12788"/>
                    <a:pt x="3977" y="12836"/>
                  </a:cubicBezTo>
                  <a:cubicBezTo>
                    <a:pt x="4025" y="12872"/>
                    <a:pt x="4036" y="12943"/>
                    <a:pt x="3989" y="12991"/>
                  </a:cubicBezTo>
                  <a:lnTo>
                    <a:pt x="3429" y="13729"/>
                  </a:lnTo>
                  <a:cubicBezTo>
                    <a:pt x="3370" y="14062"/>
                    <a:pt x="3310" y="14384"/>
                    <a:pt x="3239" y="14729"/>
                  </a:cubicBezTo>
                  <a:lnTo>
                    <a:pt x="2905" y="14729"/>
                  </a:lnTo>
                  <a:cubicBezTo>
                    <a:pt x="2977" y="14384"/>
                    <a:pt x="3036" y="14062"/>
                    <a:pt x="3096" y="13729"/>
                  </a:cubicBezTo>
                  <a:cubicBezTo>
                    <a:pt x="2953" y="13503"/>
                    <a:pt x="2596" y="12991"/>
                    <a:pt x="2334" y="12824"/>
                  </a:cubicBezTo>
                  <a:cubicBezTo>
                    <a:pt x="2298" y="12788"/>
                    <a:pt x="2274" y="12717"/>
                    <a:pt x="2310" y="12669"/>
                  </a:cubicBezTo>
                  <a:cubicBezTo>
                    <a:pt x="2334" y="12633"/>
                    <a:pt x="2417" y="12610"/>
                    <a:pt x="2453" y="12645"/>
                  </a:cubicBezTo>
                  <a:cubicBezTo>
                    <a:pt x="2679" y="12788"/>
                    <a:pt x="2965" y="13169"/>
                    <a:pt x="3143" y="13419"/>
                  </a:cubicBezTo>
                  <a:cubicBezTo>
                    <a:pt x="3191" y="13169"/>
                    <a:pt x="3215" y="12907"/>
                    <a:pt x="3251" y="12657"/>
                  </a:cubicBezTo>
                  <a:cubicBezTo>
                    <a:pt x="3084" y="12455"/>
                    <a:pt x="2655" y="11955"/>
                    <a:pt x="2239" y="11705"/>
                  </a:cubicBezTo>
                  <a:cubicBezTo>
                    <a:pt x="2191" y="11681"/>
                    <a:pt x="2167" y="11621"/>
                    <a:pt x="2203" y="11562"/>
                  </a:cubicBezTo>
                  <a:cubicBezTo>
                    <a:pt x="2239" y="11514"/>
                    <a:pt x="2298" y="11478"/>
                    <a:pt x="2358" y="11526"/>
                  </a:cubicBezTo>
                  <a:cubicBezTo>
                    <a:pt x="2715" y="11740"/>
                    <a:pt x="3072" y="12121"/>
                    <a:pt x="3286" y="12360"/>
                  </a:cubicBezTo>
                  <a:cubicBezTo>
                    <a:pt x="3346" y="11836"/>
                    <a:pt x="3394" y="11336"/>
                    <a:pt x="3429" y="10847"/>
                  </a:cubicBezTo>
                  <a:cubicBezTo>
                    <a:pt x="3132" y="10609"/>
                    <a:pt x="2143" y="9859"/>
                    <a:pt x="1619" y="9657"/>
                  </a:cubicBezTo>
                  <a:cubicBezTo>
                    <a:pt x="1560" y="9633"/>
                    <a:pt x="1536" y="9562"/>
                    <a:pt x="1560" y="9514"/>
                  </a:cubicBezTo>
                  <a:cubicBezTo>
                    <a:pt x="1584" y="9454"/>
                    <a:pt x="1655" y="9431"/>
                    <a:pt x="1703" y="9454"/>
                  </a:cubicBezTo>
                  <a:cubicBezTo>
                    <a:pt x="2203" y="9657"/>
                    <a:pt x="3048" y="10276"/>
                    <a:pt x="3441" y="10574"/>
                  </a:cubicBezTo>
                  <a:cubicBezTo>
                    <a:pt x="3453" y="10050"/>
                    <a:pt x="3465" y="9550"/>
                    <a:pt x="3453" y="9062"/>
                  </a:cubicBezTo>
                  <a:cubicBezTo>
                    <a:pt x="3155" y="8823"/>
                    <a:pt x="2191" y="8049"/>
                    <a:pt x="1286" y="7668"/>
                  </a:cubicBezTo>
                  <a:cubicBezTo>
                    <a:pt x="1227" y="7657"/>
                    <a:pt x="1203" y="7585"/>
                    <a:pt x="1227" y="7538"/>
                  </a:cubicBezTo>
                  <a:cubicBezTo>
                    <a:pt x="1238" y="7478"/>
                    <a:pt x="1310" y="7466"/>
                    <a:pt x="1358" y="7478"/>
                  </a:cubicBezTo>
                  <a:cubicBezTo>
                    <a:pt x="2179" y="7811"/>
                    <a:pt x="3036" y="8466"/>
                    <a:pt x="3441" y="8776"/>
                  </a:cubicBezTo>
                  <a:cubicBezTo>
                    <a:pt x="3429" y="8538"/>
                    <a:pt x="3429" y="8300"/>
                    <a:pt x="3405" y="8061"/>
                  </a:cubicBezTo>
                  <a:cubicBezTo>
                    <a:pt x="3132" y="7788"/>
                    <a:pt x="2131" y="6930"/>
                    <a:pt x="834" y="6335"/>
                  </a:cubicBezTo>
                  <a:cubicBezTo>
                    <a:pt x="774" y="6299"/>
                    <a:pt x="762" y="6240"/>
                    <a:pt x="774" y="6204"/>
                  </a:cubicBezTo>
                  <a:cubicBezTo>
                    <a:pt x="810" y="6144"/>
                    <a:pt x="869" y="6121"/>
                    <a:pt x="905" y="6144"/>
                  </a:cubicBezTo>
                  <a:cubicBezTo>
                    <a:pt x="2036" y="6656"/>
                    <a:pt x="2953" y="7395"/>
                    <a:pt x="3370" y="7752"/>
                  </a:cubicBezTo>
                  <a:cubicBezTo>
                    <a:pt x="3310" y="6918"/>
                    <a:pt x="3203" y="6121"/>
                    <a:pt x="3072" y="5406"/>
                  </a:cubicBezTo>
                  <a:cubicBezTo>
                    <a:pt x="2655" y="5192"/>
                    <a:pt x="1000" y="4299"/>
                    <a:pt x="95" y="4025"/>
                  </a:cubicBezTo>
                  <a:cubicBezTo>
                    <a:pt x="36" y="4013"/>
                    <a:pt x="0" y="3954"/>
                    <a:pt x="12" y="3894"/>
                  </a:cubicBezTo>
                  <a:cubicBezTo>
                    <a:pt x="36" y="3835"/>
                    <a:pt x="95" y="3799"/>
                    <a:pt x="155" y="3823"/>
                  </a:cubicBezTo>
                  <a:cubicBezTo>
                    <a:pt x="1000" y="4073"/>
                    <a:pt x="2429" y="4835"/>
                    <a:pt x="3013" y="5144"/>
                  </a:cubicBezTo>
                  <a:cubicBezTo>
                    <a:pt x="2905" y="4609"/>
                    <a:pt x="2786" y="4120"/>
                    <a:pt x="2667" y="3668"/>
                  </a:cubicBezTo>
                  <a:cubicBezTo>
                    <a:pt x="2239" y="3489"/>
                    <a:pt x="679" y="2823"/>
                    <a:pt x="286" y="2692"/>
                  </a:cubicBezTo>
                  <a:cubicBezTo>
                    <a:pt x="226" y="2668"/>
                    <a:pt x="191" y="2608"/>
                    <a:pt x="226" y="2549"/>
                  </a:cubicBezTo>
                  <a:cubicBezTo>
                    <a:pt x="238" y="2489"/>
                    <a:pt x="298" y="2465"/>
                    <a:pt x="357" y="2489"/>
                  </a:cubicBezTo>
                  <a:cubicBezTo>
                    <a:pt x="715" y="2632"/>
                    <a:pt x="2024" y="3180"/>
                    <a:pt x="2608" y="3418"/>
                  </a:cubicBezTo>
                  <a:cubicBezTo>
                    <a:pt x="2441" y="2823"/>
                    <a:pt x="2262" y="2311"/>
                    <a:pt x="2108" y="1882"/>
                  </a:cubicBezTo>
                  <a:cubicBezTo>
                    <a:pt x="1691" y="1739"/>
                    <a:pt x="703" y="1394"/>
                    <a:pt x="453" y="1322"/>
                  </a:cubicBezTo>
                  <a:cubicBezTo>
                    <a:pt x="393" y="1311"/>
                    <a:pt x="357" y="1251"/>
                    <a:pt x="381" y="1192"/>
                  </a:cubicBezTo>
                  <a:cubicBezTo>
                    <a:pt x="393" y="1132"/>
                    <a:pt x="453" y="1096"/>
                    <a:pt x="512" y="1108"/>
                  </a:cubicBezTo>
                  <a:cubicBezTo>
                    <a:pt x="727" y="1168"/>
                    <a:pt x="1536" y="1453"/>
                    <a:pt x="2012" y="1620"/>
                  </a:cubicBezTo>
                  <a:cubicBezTo>
                    <a:pt x="1643" y="751"/>
                    <a:pt x="1358" y="263"/>
                    <a:pt x="1358" y="263"/>
                  </a:cubicBezTo>
                  <a:close/>
                </a:path>
              </a:pathLst>
            </a:custGeom>
            <a:solidFill>
              <a:srgbClr val="001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1;p39">
              <a:extLst>
                <a:ext uri="{FF2B5EF4-FFF2-40B4-BE49-F238E27FC236}">
                  <a16:creationId xmlns:a16="http://schemas.microsoft.com/office/drawing/2014/main" xmlns="" id="{752D8544-A48B-5543-A1BD-794C283A789B}"/>
                </a:ext>
              </a:extLst>
            </p:cNvPr>
            <p:cNvSpPr/>
            <p:nvPr/>
          </p:nvSpPr>
          <p:spPr>
            <a:xfrm>
              <a:off x="-33707" y="3528610"/>
              <a:ext cx="544699" cy="1173888"/>
            </a:xfrm>
            <a:custGeom>
              <a:avLst/>
              <a:gdLst/>
              <a:ahLst/>
              <a:cxnLst/>
              <a:rect l="l" t="t" r="r" b="b"/>
              <a:pathLst>
                <a:path w="11514" h="24814" extrusionOk="0">
                  <a:moveTo>
                    <a:pt x="7346" y="24813"/>
                  </a:moveTo>
                  <a:cubicBezTo>
                    <a:pt x="6513" y="22622"/>
                    <a:pt x="4572" y="18860"/>
                    <a:pt x="167" y="14514"/>
                  </a:cubicBezTo>
                  <a:lnTo>
                    <a:pt x="0" y="14348"/>
                  </a:lnTo>
                  <a:lnTo>
                    <a:pt x="0" y="1"/>
                  </a:lnTo>
                  <a:cubicBezTo>
                    <a:pt x="3989" y="4537"/>
                    <a:pt x="8466" y="12740"/>
                    <a:pt x="11514" y="24123"/>
                  </a:cubicBezTo>
                  <a:cubicBezTo>
                    <a:pt x="9859" y="24539"/>
                    <a:pt x="8489" y="24754"/>
                    <a:pt x="7346" y="24813"/>
                  </a:cubicBezTo>
                  <a:close/>
                </a:path>
              </a:pathLst>
            </a:custGeom>
            <a:solidFill>
              <a:srgbClr val="004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2;p39">
              <a:extLst>
                <a:ext uri="{FF2B5EF4-FFF2-40B4-BE49-F238E27FC236}">
                  <a16:creationId xmlns:a16="http://schemas.microsoft.com/office/drawing/2014/main" xmlns="" id="{B41CE542-5330-284D-85A2-811B3022F970}"/>
                </a:ext>
              </a:extLst>
            </p:cNvPr>
            <p:cNvSpPr/>
            <p:nvPr/>
          </p:nvSpPr>
          <p:spPr>
            <a:xfrm>
              <a:off x="-33140" y="3588879"/>
              <a:ext cx="486132" cy="1100656"/>
            </a:xfrm>
            <a:custGeom>
              <a:avLst/>
              <a:gdLst/>
              <a:ahLst/>
              <a:cxnLst/>
              <a:rect l="l" t="t" r="r" b="b"/>
              <a:pathLst>
                <a:path w="10276" h="23266" extrusionOk="0">
                  <a:moveTo>
                    <a:pt x="9335" y="22265"/>
                  </a:moveTo>
                  <a:cubicBezTo>
                    <a:pt x="9120" y="22206"/>
                    <a:pt x="8525" y="22063"/>
                    <a:pt x="7668" y="22087"/>
                  </a:cubicBezTo>
                  <a:cubicBezTo>
                    <a:pt x="7608" y="22087"/>
                    <a:pt x="7561" y="22051"/>
                    <a:pt x="7549" y="21980"/>
                  </a:cubicBezTo>
                  <a:cubicBezTo>
                    <a:pt x="7549" y="21932"/>
                    <a:pt x="7596" y="21884"/>
                    <a:pt x="7656" y="21872"/>
                  </a:cubicBezTo>
                  <a:cubicBezTo>
                    <a:pt x="8406" y="21837"/>
                    <a:pt x="8954" y="21944"/>
                    <a:pt x="9263" y="22015"/>
                  </a:cubicBezTo>
                  <a:cubicBezTo>
                    <a:pt x="9156" y="21670"/>
                    <a:pt x="9061" y="21337"/>
                    <a:pt x="8954" y="21003"/>
                  </a:cubicBezTo>
                  <a:cubicBezTo>
                    <a:pt x="8597" y="20920"/>
                    <a:pt x="7430" y="20598"/>
                    <a:pt x="7001" y="20515"/>
                  </a:cubicBezTo>
                  <a:cubicBezTo>
                    <a:pt x="6942" y="20503"/>
                    <a:pt x="6918" y="20456"/>
                    <a:pt x="6918" y="20396"/>
                  </a:cubicBezTo>
                  <a:cubicBezTo>
                    <a:pt x="6930" y="20336"/>
                    <a:pt x="6965" y="20301"/>
                    <a:pt x="7025" y="20301"/>
                  </a:cubicBezTo>
                  <a:cubicBezTo>
                    <a:pt x="7430" y="20384"/>
                    <a:pt x="8418" y="20634"/>
                    <a:pt x="8870" y="20765"/>
                  </a:cubicBezTo>
                  <a:cubicBezTo>
                    <a:pt x="8680" y="20146"/>
                    <a:pt x="8477" y="19527"/>
                    <a:pt x="8263" y="18932"/>
                  </a:cubicBezTo>
                  <a:cubicBezTo>
                    <a:pt x="7906" y="18860"/>
                    <a:pt x="6822" y="18622"/>
                    <a:pt x="5584" y="18491"/>
                  </a:cubicBezTo>
                  <a:cubicBezTo>
                    <a:pt x="5525" y="18491"/>
                    <a:pt x="5477" y="18431"/>
                    <a:pt x="5501" y="18372"/>
                  </a:cubicBezTo>
                  <a:cubicBezTo>
                    <a:pt x="5501" y="18312"/>
                    <a:pt x="5560" y="18265"/>
                    <a:pt x="5620" y="18277"/>
                  </a:cubicBezTo>
                  <a:cubicBezTo>
                    <a:pt x="6727" y="18396"/>
                    <a:pt x="7739" y="18610"/>
                    <a:pt x="8192" y="18693"/>
                  </a:cubicBezTo>
                  <a:cubicBezTo>
                    <a:pt x="7977" y="18098"/>
                    <a:pt x="7775" y="17527"/>
                    <a:pt x="7549" y="16955"/>
                  </a:cubicBezTo>
                  <a:cubicBezTo>
                    <a:pt x="7073" y="16848"/>
                    <a:pt x="5513" y="16515"/>
                    <a:pt x="3727" y="16312"/>
                  </a:cubicBezTo>
                  <a:cubicBezTo>
                    <a:pt x="3667" y="16312"/>
                    <a:pt x="3620" y="16253"/>
                    <a:pt x="3632" y="16193"/>
                  </a:cubicBezTo>
                  <a:cubicBezTo>
                    <a:pt x="3632" y="16134"/>
                    <a:pt x="3691" y="16098"/>
                    <a:pt x="3751" y="16110"/>
                  </a:cubicBezTo>
                  <a:cubicBezTo>
                    <a:pt x="5394" y="16288"/>
                    <a:pt x="6846" y="16586"/>
                    <a:pt x="7465" y="16717"/>
                  </a:cubicBezTo>
                  <a:cubicBezTo>
                    <a:pt x="7180" y="15979"/>
                    <a:pt x="6894" y="15264"/>
                    <a:pt x="6596" y="14562"/>
                  </a:cubicBezTo>
                  <a:cubicBezTo>
                    <a:pt x="6108" y="14407"/>
                    <a:pt x="4036" y="13859"/>
                    <a:pt x="2370" y="13979"/>
                  </a:cubicBezTo>
                  <a:cubicBezTo>
                    <a:pt x="2310" y="13979"/>
                    <a:pt x="2262" y="13931"/>
                    <a:pt x="2250" y="13871"/>
                  </a:cubicBezTo>
                  <a:cubicBezTo>
                    <a:pt x="2250" y="13812"/>
                    <a:pt x="2298" y="13776"/>
                    <a:pt x="2358" y="13752"/>
                  </a:cubicBezTo>
                  <a:cubicBezTo>
                    <a:pt x="3917" y="13657"/>
                    <a:pt x="5799" y="14110"/>
                    <a:pt x="6489" y="14312"/>
                  </a:cubicBezTo>
                  <a:cubicBezTo>
                    <a:pt x="6132" y="13455"/>
                    <a:pt x="5763" y="12657"/>
                    <a:pt x="5394" y="11883"/>
                  </a:cubicBezTo>
                  <a:cubicBezTo>
                    <a:pt x="4703" y="11752"/>
                    <a:pt x="1905" y="11288"/>
                    <a:pt x="405" y="11883"/>
                  </a:cubicBezTo>
                  <a:cubicBezTo>
                    <a:pt x="345" y="11895"/>
                    <a:pt x="286" y="11883"/>
                    <a:pt x="274" y="11824"/>
                  </a:cubicBezTo>
                  <a:cubicBezTo>
                    <a:pt x="262" y="11764"/>
                    <a:pt x="274" y="11704"/>
                    <a:pt x="334" y="11693"/>
                  </a:cubicBezTo>
                  <a:cubicBezTo>
                    <a:pt x="1786" y="11109"/>
                    <a:pt x="4382" y="11490"/>
                    <a:pt x="5287" y="11645"/>
                  </a:cubicBezTo>
                  <a:cubicBezTo>
                    <a:pt x="4882" y="10823"/>
                    <a:pt x="4501" y="10049"/>
                    <a:pt x="4096" y="9323"/>
                  </a:cubicBezTo>
                  <a:cubicBezTo>
                    <a:pt x="3632" y="9311"/>
                    <a:pt x="1905" y="9311"/>
                    <a:pt x="0" y="9645"/>
                  </a:cubicBezTo>
                  <a:lnTo>
                    <a:pt x="0" y="9430"/>
                  </a:lnTo>
                  <a:cubicBezTo>
                    <a:pt x="1762" y="9109"/>
                    <a:pt x="3382" y="9097"/>
                    <a:pt x="3977" y="9097"/>
                  </a:cubicBezTo>
                  <a:cubicBezTo>
                    <a:pt x="3739" y="8668"/>
                    <a:pt x="3501" y="8252"/>
                    <a:pt x="3263" y="7847"/>
                  </a:cubicBezTo>
                  <a:cubicBezTo>
                    <a:pt x="2905" y="7835"/>
                    <a:pt x="1727" y="7823"/>
                    <a:pt x="0" y="8025"/>
                  </a:cubicBezTo>
                  <a:lnTo>
                    <a:pt x="0" y="7823"/>
                  </a:lnTo>
                  <a:cubicBezTo>
                    <a:pt x="1548" y="7621"/>
                    <a:pt x="2667" y="7621"/>
                    <a:pt x="3132" y="7621"/>
                  </a:cubicBezTo>
                  <a:cubicBezTo>
                    <a:pt x="2560" y="6668"/>
                    <a:pt x="2000" y="5799"/>
                    <a:pt x="1453" y="4977"/>
                  </a:cubicBezTo>
                  <a:cubicBezTo>
                    <a:pt x="1227" y="4989"/>
                    <a:pt x="691" y="5037"/>
                    <a:pt x="0" y="5120"/>
                  </a:cubicBezTo>
                  <a:lnTo>
                    <a:pt x="0" y="4930"/>
                  </a:lnTo>
                  <a:cubicBezTo>
                    <a:pt x="572" y="4870"/>
                    <a:pt x="1048" y="4823"/>
                    <a:pt x="1310" y="4799"/>
                  </a:cubicBezTo>
                  <a:cubicBezTo>
                    <a:pt x="988" y="4334"/>
                    <a:pt x="679" y="3894"/>
                    <a:pt x="345" y="3477"/>
                  </a:cubicBezTo>
                  <a:cubicBezTo>
                    <a:pt x="274" y="3477"/>
                    <a:pt x="155" y="3489"/>
                    <a:pt x="0" y="3501"/>
                  </a:cubicBezTo>
                  <a:lnTo>
                    <a:pt x="0" y="3299"/>
                  </a:lnTo>
                  <a:cubicBezTo>
                    <a:pt x="84" y="3299"/>
                    <a:pt x="143" y="3275"/>
                    <a:pt x="203" y="3275"/>
                  </a:cubicBezTo>
                  <a:cubicBezTo>
                    <a:pt x="143" y="3203"/>
                    <a:pt x="84" y="3108"/>
                    <a:pt x="0" y="3037"/>
                  </a:cubicBezTo>
                  <a:lnTo>
                    <a:pt x="0" y="2537"/>
                  </a:lnTo>
                  <a:cubicBezTo>
                    <a:pt x="95" y="2656"/>
                    <a:pt x="179" y="2763"/>
                    <a:pt x="274" y="2870"/>
                  </a:cubicBezTo>
                  <a:lnTo>
                    <a:pt x="0" y="703"/>
                  </a:lnTo>
                  <a:lnTo>
                    <a:pt x="0" y="24"/>
                  </a:lnTo>
                  <a:lnTo>
                    <a:pt x="24" y="24"/>
                  </a:lnTo>
                  <a:cubicBezTo>
                    <a:pt x="84" y="1"/>
                    <a:pt x="143" y="48"/>
                    <a:pt x="143" y="108"/>
                  </a:cubicBezTo>
                  <a:lnTo>
                    <a:pt x="524" y="3203"/>
                  </a:lnTo>
                  <a:cubicBezTo>
                    <a:pt x="810" y="3572"/>
                    <a:pt x="1096" y="3965"/>
                    <a:pt x="1393" y="4382"/>
                  </a:cubicBezTo>
                  <a:lnTo>
                    <a:pt x="1119" y="1918"/>
                  </a:lnTo>
                  <a:cubicBezTo>
                    <a:pt x="1119" y="1870"/>
                    <a:pt x="1155" y="1822"/>
                    <a:pt x="1215" y="1810"/>
                  </a:cubicBezTo>
                  <a:cubicBezTo>
                    <a:pt x="1274" y="1810"/>
                    <a:pt x="1310" y="1834"/>
                    <a:pt x="1334" y="1894"/>
                  </a:cubicBezTo>
                  <a:lnTo>
                    <a:pt x="1631" y="4739"/>
                  </a:lnTo>
                  <a:cubicBezTo>
                    <a:pt x="2167" y="5513"/>
                    <a:pt x="2703" y="6347"/>
                    <a:pt x="3239" y="7240"/>
                  </a:cubicBezTo>
                  <a:lnTo>
                    <a:pt x="3155" y="4882"/>
                  </a:lnTo>
                  <a:cubicBezTo>
                    <a:pt x="3155" y="4823"/>
                    <a:pt x="3203" y="4787"/>
                    <a:pt x="3263" y="4787"/>
                  </a:cubicBezTo>
                  <a:cubicBezTo>
                    <a:pt x="3322" y="4787"/>
                    <a:pt x="3370" y="4823"/>
                    <a:pt x="3370" y="4882"/>
                  </a:cubicBezTo>
                  <a:lnTo>
                    <a:pt x="3453" y="7621"/>
                  </a:lnTo>
                  <a:cubicBezTo>
                    <a:pt x="3667" y="7978"/>
                    <a:pt x="3894" y="8371"/>
                    <a:pt x="4096" y="8740"/>
                  </a:cubicBezTo>
                  <a:lnTo>
                    <a:pt x="4167" y="6990"/>
                  </a:lnTo>
                  <a:cubicBezTo>
                    <a:pt x="4167" y="6930"/>
                    <a:pt x="4215" y="6882"/>
                    <a:pt x="4275" y="6882"/>
                  </a:cubicBezTo>
                  <a:cubicBezTo>
                    <a:pt x="4334" y="6882"/>
                    <a:pt x="4382" y="6930"/>
                    <a:pt x="4382" y="6990"/>
                  </a:cubicBezTo>
                  <a:lnTo>
                    <a:pt x="4322" y="9097"/>
                  </a:lnTo>
                  <a:cubicBezTo>
                    <a:pt x="4727" y="9823"/>
                    <a:pt x="5108" y="10585"/>
                    <a:pt x="5501" y="11395"/>
                  </a:cubicBezTo>
                  <a:lnTo>
                    <a:pt x="5632" y="9442"/>
                  </a:lnTo>
                  <a:cubicBezTo>
                    <a:pt x="5632" y="9383"/>
                    <a:pt x="5691" y="9335"/>
                    <a:pt x="5751" y="9335"/>
                  </a:cubicBezTo>
                  <a:cubicBezTo>
                    <a:pt x="5810" y="9335"/>
                    <a:pt x="5858" y="9395"/>
                    <a:pt x="5858" y="9454"/>
                  </a:cubicBezTo>
                  <a:lnTo>
                    <a:pt x="5691" y="11776"/>
                  </a:lnTo>
                  <a:cubicBezTo>
                    <a:pt x="6037" y="12490"/>
                    <a:pt x="6358" y="13217"/>
                    <a:pt x="6703" y="13990"/>
                  </a:cubicBezTo>
                  <a:lnTo>
                    <a:pt x="6894" y="12276"/>
                  </a:lnTo>
                  <a:cubicBezTo>
                    <a:pt x="6894" y="12216"/>
                    <a:pt x="6953" y="12181"/>
                    <a:pt x="7013" y="12193"/>
                  </a:cubicBezTo>
                  <a:cubicBezTo>
                    <a:pt x="7073" y="12193"/>
                    <a:pt x="7120" y="12252"/>
                    <a:pt x="7108" y="12312"/>
                  </a:cubicBezTo>
                  <a:lnTo>
                    <a:pt x="6870" y="14395"/>
                  </a:lnTo>
                  <a:cubicBezTo>
                    <a:pt x="7144" y="15074"/>
                    <a:pt x="7430" y="15776"/>
                    <a:pt x="7715" y="16503"/>
                  </a:cubicBezTo>
                  <a:lnTo>
                    <a:pt x="8073" y="15002"/>
                  </a:lnTo>
                  <a:cubicBezTo>
                    <a:pt x="8085" y="14943"/>
                    <a:pt x="8144" y="14919"/>
                    <a:pt x="8204" y="14931"/>
                  </a:cubicBezTo>
                  <a:cubicBezTo>
                    <a:pt x="8263" y="14943"/>
                    <a:pt x="8299" y="15002"/>
                    <a:pt x="8275" y="15062"/>
                  </a:cubicBezTo>
                  <a:lnTo>
                    <a:pt x="7846" y="16860"/>
                  </a:lnTo>
                  <a:cubicBezTo>
                    <a:pt x="8061" y="17396"/>
                    <a:pt x="8251" y="17931"/>
                    <a:pt x="8442" y="18503"/>
                  </a:cubicBezTo>
                  <a:lnTo>
                    <a:pt x="8918" y="17265"/>
                  </a:lnTo>
                  <a:cubicBezTo>
                    <a:pt x="8930" y="17205"/>
                    <a:pt x="9013" y="17181"/>
                    <a:pt x="9049" y="17205"/>
                  </a:cubicBezTo>
                  <a:cubicBezTo>
                    <a:pt x="9108" y="17217"/>
                    <a:pt x="9144" y="17300"/>
                    <a:pt x="9108" y="17336"/>
                  </a:cubicBezTo>
                  <a:lnTo>
                    <a:pt x="8549" y="18812"/>
                  </a:lnTo>
                  <a:cubicBezTo>
                    <a:pt x="8727" y="19336"/>
                    <a:pt x="8906" y="19860"/>
                    <a:pt x="9085" y="20396"/>
                  </a:cubicBezTo>
                  <a:lnTo>
                    <a:pt x="9442" y="19598"/>
                  </a:lnTo>
                  <a:cubicBezTo>
                    <a:pt x="9466" y="19551"/>
                    <a:pt x="9525" y="19527"/>
                    <a:pt x="9573" y="19551"/>
                  </a:cubicBezTo>
                  <a:cubicBezTo>
                    <a:pt x="9632" y="19574"/>
                    <a:pt x="9644" y="19634"/>
                    <a:pt x="9632" y="19682"/>
                  </a:cubicBezTo>
                  <a:lnTo>
                    <a:pt x="9192" y="20694"/>
                  </a:lnTo>
                  <a:cubicBezTo>
                    <a:pt x="9323" y="21087"/>
                    <a:pt x="9442" y="21503"/>
                    <a:pt x="9573" y="21920"/>
                  </a:cubicBezTo>
                  <a:lnTo>
                    <a:pt x="10085" y="21325"/>
                  </a:lnTo>
                  <a:cubicBezTo>
                    <a:pt x="10121" y="21289"/>
                    <a:pt x="10180" y="21289"/>
                    <a:pt x="10228" y="21313"/>
                  </a:cubicBezTo>
                  <a:cubicBezTo>
                    <a:pt x="10275" y="21360"/>
                    <a:pt x="10275" y="21420"/>
                    <a:pt x="10240" y="21468"/>
                  </a:cubicBezTo>
                  <a:lnTo>
                    <a:pt x="9644" y="22158"/>
                  </a:lnTo>
                  <a:cubicBezTo>
                    <a:pt x="9751" y="22503"/>
                    <a:pt x="9859" y="22849"/>
                    <a:pt x="9942" y="23206"/>
                  </a:cubicBezTo>
                  <a:cubicBezTo>
                    <a:pt x="9847" y="23218"/>
                    <a:pt x="9740" y="23253"/>
                    <a:pt x="9632" y="23265"/>
                  </a:cubicBezTo>
                  <a:cubicBezTo>
                    <a:pt x="9537" y="22920"/>
                    <a:pt x="9430" y="22599"/>
                    <a:pt x="9335" y="22265"/>
                  </a:cubicBezTo>
                  <a:close/>
                </a:path>
              </a:pathLst>
            </a:custGeom>
            <a:solidFill>
              <a:srgbClr val="001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3;p39">
              <a:extLst>
                <a:ext uri="{FF2B5EF4-FFF2-40B4-BE49-F238E27FC236}">
                  <a16:creationId xmlns:a16="http://schemas.microsoft.com/office/drawing/2014/main" xmlns="" id="{56772127-3F1C-4F4E-963A-78535B0C8EDB}"/>
                </a:ext>
              </a:extLst>
            </p:cNvPr>
            <p:cNvSpPr/>
            <p:nvPr/>
          </p:nvSpPr>
          <p:spPr>
            <a:xfrm>
              <a:off x="-34275" y="-472101"/>
              <a:ext cx="3027538" cy="2377533"/>
            </a:xfrm>
            <a:custGeom>
              <a:avLst/>
              <a:gdLst/>
              <a:ahLst/>
              <a:cxnLst/>
              <a:rect l="l" t="t" r="r" b="b"/>
              <a:pathLst>
                <a:path w="63997" h="50257" extrusionOk="0">
                  <a:moveTo>
                    <a:pt x="12" y="35410"/>
                  </a:moveTo>
                  <a:cubicBezTo>
                    <a:pt x="1393" y="33981"/>
                    <a:pt x="2489" y="32195"/>
                    <a:pt x="3179" y="30064"/>
                  </a:cubicBezTo>
                  <a:cubicBezTo>
                    <a:pt x="3179" y="30064"/>
                    <a:pt x="4644" y="30147"/>
                    <a:pt x="6966" y="29933"/>
                  </a:cubicBezTo>
                  <a:cubicBezTo>
                    <a:pt x="8561" y="45744"/>
                    <a:pt x="27647" y="50257"/>
                    <a:pt x="31635" y="39315"/>
                  </a:cubicBezTo>
                  <a:cubicBezTo>
                    <a:pt x="31635" y="39315"/>
                    <a:pt x="40946" y="41172"/>
                    <a:pt x="40803" y="31493"/>
                  </a:cubicBezTo>
                  <a:cubicBezTo>
                    <a:pt x="40803" y="31493"/>
                    <a:pt x="60389" y="35219"/>
                    <a:pt x="58281" y="13395"/>
                  </a:cubicBezTo>
                  <a:cubicBezTo>
                    <a:pt x="58281" y="13395"/>
                    <a:pt x="60389" y="12776"/>
                    <a:pt x="60687" y="10538"/>
                  </a:cubicBezTo>
                  <a:cubicBezTo>
                    <a:pt x="61008" y="8311"/>
                    <a:pt x="59258" y="7621"/>
                    <a:pt x="59258" y="7621"/>
                  </a:cubicBezTo>
                  <a:cubicBezTo>
                    <a:pt x="61425" y="5109"/>
                    <a:pt x="62973" y="2549"/>
                    <a:pt x="63996" y="1"/>
                  </a:cubicBezTo>
                  <a:lnTo>
                    <a:pt x="0" y="1"/>
                  </a:lnTo>
                  <a:lnTo>
                    <a:pt x="0" y="3541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4;p39">
              <a:extLst>
                <a:ext uri="{FF2B5EF4-FFF2-40B4-BE49-F238E27FC236}">
                  <a16:creationId xmlns:a16="http://schemas.microsoft.com/office/drawing/2014/main" xmlns="" id="{024BDAAC-2DEC-0D40-931B-56BDB8354F78}"/>
                </a:ext>
              </a:extLst>
            </p:cNvPr>
            <p:cNvSpPr/>
            <p:nvPr/>
          </p:nvSpPr>
          <p:spPr>
            <a:xfrm>
              <a:off x="2068308" y="-472101"/>
              <a:ext cx="925477" cy="633731"/>
            </a:xfrm>
            <a:custGeom>
              <a:avLst/>
              <a:gdLst/>
              <a:ahLst/>
              <a:cxnLst/>
              <a:rect l="l" t="t" r="r" b="b"/>
              <a:pathLst>
                <a:path w="19563" h="13396" extrusionOk="0">
                  <a:moveTo>
                    <a:pt x="13847" y="13395"/>
                  </a:moveTo>
                  <a:cubicBezTo>
                    <a:pt x="13847" y="13395"/>
                    <a:pt x="15967" y="12776"/>
                    <a:pt x="16264" y="10538"/>
                  </a:cubicBezTo>
                  <a:cubicBezTo>
                    <a:pt x="16574" y="8311"/>
                    <a:pt x="14836" y="7621"/>
                    <a:pt x="14836" y="7621"/>
                  </a:cubicBezTo>
                  <a:cubicBezTo>
                    <a:pt x="16991" y="5109"/>
                    <a:pt x="18538" y="2549"/>
                    <a:pt x="19562" y="1"/>
                  </a:cubicBezTo>
                  <a:lnTo>
                    <a:pt x="0" y="1"/>
                  </a:lnTo>
                  <a:cubicBezTo>
                    <a:pt x="1155" y="3608"/>
                    <a:pt x="846" y="6680"/>
                    <a:pt x="846" y="6680"/>
                  </a:cubicBezTo>
                  <a:cubicBezTo>
                    <a:pt x="2513" y="6621"/>
                    <a:pt x="2572" y="8621"/>
                    <a:pt x="2572" y="8621"/>
                  </a:cubicBezTo>
                  <a:cubicBezTo>
                    <a:pt x="12442" y="5180"/>
                    <a:pt x="13847" y="13395"/>
                    <a:pt x="13847" y="13395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15;p39">
              <a:extLst>
                <a:ext uri="{FF2B5EF4-FFF2-40B4-BE49-F238E27FC236}">
                  <a16:creationId xmlns:a16="http://schemas.microsoft.com/office/drawing/2014/main" xmlns="" id="{8BA8C4DC-C148-7A41-96B3-37690D7943A4}"/>
                </a:ext>
              </a:extLst>
            </p:cNvPr>
            <p:cNvSpPr/>
            <p:nvPr/>
          </p:nvSpPr>
          <p:spPr>
            <a:xfrm>
              <a:off x="-33707" y="822820"/>
              <a:ext cx="1936485" cy="1082585"/>
            </a:xfrm>
            <a:custGeom>
              <a:avLst/>
              <a:gdLst/>
              <a:ahLst/>
              <a:cxnLst/>
              <a:rect l="l" t="t" r="r" b="b"/>
              <a:pathLst>
                <a:path w="40934" h="22884" extrusionOk="0">
                  <a:moveTo>
                    <a:pt x="0" y="8037"/>
                  </a:moveTo>
                  <a:cubicBezTo>
                    <a:pt x="750" y="7263"/>
                    <a:pt x="1405" y="6406"/>
                    <a:pt x="1965" y="5417"/>
                  </a:cubicBezTo>
                  <a:lnTo>
                    <a:pt x="0" y="1667"/>
                  </a:lnTo>
                  <a:close/>
                  <a:moveTo>
                    <a:pt x="6358" y="2608"/>
                  </a:moveTo>
                  <a:cubicBezTo>
                    <a:pt x="6549" y="2596"/>
                    <a:pt x="6751" y="2572"/>
                    <a:pt x="6954" y="2560"/>
                  </a:cubicBezTo>
                  <a:cubicBezTo>
                    <a:pt x="8549" y="18371"/>
                    <a:pt x="27647" y="22884"/>
                    <a:pt x="31635" y="11942"/>
                  </a:cubicBezTo>
                  <a:cubicBezTo>
                    <a:pt x="31635" y="11942"/>
                    <a:pt x="40934" y="13799"/>
                    <a:pt x="40803" y="4120"/>
                  </a:cubicBezTo>
                  <a:cubicBezTo>
                    <a:pt x="40803" y="4120"/>
                    <a:pt x="36957" y="3917"/>
                    <a:pt x="34100" y="1655"/>
                  </a:cubicBezTo>
                  <a:cubicBezTo>
                    <a:pt x="34100" y="1655"/>
                    <a:pt x="30576" y="5346"/>
                    <a:pt x="26539" y="1893"/>
                  </a:cubicBezTo>
                  <a:cubicBezTo>
                    <a:pt x="26539" y="1893"/>
                    <a:pt x="14026" y="8977"/>
                    <a:pt x="695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6;p39">
              <a:extLst>
                <a:ext uri="{FF2B5EF4-FFF2-40B4-BE49-F238E27FC236}">
                  <a16:creationId xmlns:a16="http://schemas.microsoft.com/office/drawing/2014/main" xmlns="" id="{227C305F-44ED-A441-81BD-0ADF80019CFA}"/>
                </a:ext>
              </a:extLst>
            </p:cNvPr>
            <p:cNvSpPr/>
            <p:nvPr/>
          </p:nvSpPr>
          <p:spPr>
            <a:xfrm>
              <a:off x="-33707" y="-472101"/>
              <a:ext cx="2019888" cy="5191572"/>
            </a:xfrm>
            <a:custGeom>
              <a:avLst/>
              <a:gdLst/>
              <a:ahLst/>
              <a:cxnLst/>
              <a:rect l="l" t="t" r="r" b="b"/>
              <a:pathLst>
                <a:path w="42697" h="109741" extrusionOk="0">
                  <a:moveTo>
                    <a:pt x="8930" y="60865"/>
                  </a:moveTo>
                  <a:cubicBezTo>
                    <a:pt x="6775" y="72283"/>
                    <a:pt x="7977" y="87000"/>
                    <a:pt x="8847" y="103371"/>
                  </a:cubicBezTo>
                  <a:cubicBezTo>
                    <a:pt x="8870" y="103978"/>
                    <a:pt x="8906" y="109109"/>
                    <a:pt x="8930" y="109740"/>
                  </a:cubicBezTo>
                  <a:lnTo>
                    <a:pt x="0" y="109740"/>
                  </a:lnTo>
                  <a:lnTo>
                    <a:pt x="0" y="28040"/>
                  </a:lnTo>
                  <a:cubicBezTo>
                    <a:pt x="1429" y="28850"/>
                    <a:pt x="4560" y="30112"/>
                    <a:pt x="6954" y="27373"/>
                  </a:cubicBezTo>
                  <a:lnTo>
                    <a:pt x="6954" y="30040"/>
                  </a:lnTo>
                  <a:lnTo>
                    <a:pt x="6954" y="32945"/>
                  </a:lnTo>
                  <a:cubicBezTo>
                    <a:pt x="9466" y="28635"/>
                    <a:pt x="10573" y="25778"/>
                    <a:pt x="13311" y="21670"/>
                  </a:cubicBezTo>
                  <a:cubicBezTo>
                    <a:pt x="13311" y="21670"/>
                    <a:pt x="13311" y="21658"/>
                    <a:pt x="13323" y="21658"/>
                  </a:cubicBezTo>
                  <a:cubicBezTo>
                    <a:pt x="13538" y="21349"/>
                    <a:pt x="13752" y="21015"/>
                    <a:pt x="13978" y="20694"/>
                  </a:cubicBezTo>
                  <a:cubicBezTo>
                    <a:pt x="15205" y="18539"/>
                    <a:pt x="14871" y="16241"/>
                    <a:pt x="14514" y="13669"/>
                  </a:cubicBezTo>
                  <a:cubicBezTo>
                    <a:pt x="14371" y="12586"/>
                    <a:pt x="14204" y="11431"/>
                    <a:pt x="14145" y="10240"/>
                  </a:cubicBezTo>
                  <a:cubicBezTo>
                    <a:pt x="14014" y="9871"/>
                    <a:pt x="13181" y="7395"/>
                    <a:pt x="12859" y="5430"/>
                  </a:cubicBezTo>
                  <a:cubicBezTo>
                    <a:pt x="12835" y="5251"/>
                    <a:pt x="12954" y="5097"/>
                    <a:pt x="13133" y="5073"/>
                  </a:cubicBezTo>
                  <a:cubicBezTo>
                    <a:pt x="13311" y="5049"/>
                    <a:pt x="13478" y="5168"/>
                    <a:pt x="13490" y="5347"/>
                  </a:cubicBezTo>
                  <a:cubicBezTo>
                    <a:pt x="13633" y="6263"/>
                    <a:pt x="13907" y="7323"/>
                    <a:pt x="14157" y="8192"/>
                  </a:cubicBezTo>
                  <a:cubicBezTo>
                    <a:pt x="14288" y="6240"/>
                    <a:pt x="14812" y="4156"/>
                    <a:pt x="16109" y="1858"/>
                  </a:cubicBezTo>
                  <a:cubicBezTo>
                    <a:pt x="16193" y="1715"/>
                    <a:pt x="16395" y="1656"/>
                    <a:pt x="16538" y="1751"/>
                  </a:cubicBezTo>
                  <a:cubicBezTo>
                    <a:pt x="16693" y="1834"/>
                    <a:pt x="16752" y="2025"/>
                    <a:pt x="16657" y="2180"/>
                  </a:cubicBezTo>
                  <a:cubicBezTo>
                    <a:pt x="14216" y="6525"/>
                    <a:pt x="14669" y="10169"/>
                    <a:pt x="15121" y="13395"/>
                  </a:cubicBezTo>
                  <a:cubicBezTo>
                    <a:pt x="15681" y="11693"/>
                    <a:pt x="16931" y="8919"/>
                    <a:pt x="19550" y="6835"/>
                  </a:cubicBezTo>
                  <a:cubicBezTo>
                    <a:pt x="19681" y="6728"/>
                    <a:pt x="19884" y="6752"/>
                    <a:pt x="19991" y="6883"/>
                  </a:cubicBezTo>
                  <a:cubicBezTo>
                    <a:pt x="20098" y="7014"/>
                    <a:pt x="20086" y="7216"/>
                    <a:pt x="19943" y="7323"/>
                  </a:cubicBezTo>
                  <a:cubicBezTo>
                    <a:pt x="16240" y="10264"/>
                    <a:pt x="15407" y="14574"/>
                    <a:pt x="15336" y="15050"/>
                  </a:cubicBezTo>
                  <a:cubicBezTo>
                    <a:pt x="15502" y="16384"/>
                    <a:pt x="15562" y="17658"/>
                    <a:pt x="15324" y="18872"/>
                  </a:cubicBezTo>
                  <a:cubicBezTo>
                    <a:pt x="16098" y="17872"/>
                    <a:pt x="16955" y="16848"/>
                    <a:pt x="17907" y="15836"/>
                  </a:cubicBezTo>
                  <a:lnTo>
                    <a:pt x="17919" y="15824"/>
                  </a:lnTo>
                  <a:cubicBezTo>
                    <a:pt x="19812" y="13800"/>
                    <a:pt x="22063" y="11800"/>
                    <a:pt x="24658" y="10062"/>
                  </a:cubicBezTo>
                  <a:cubicBezTo>
                    <a:pt x="26444" y="8573"/>
                    <a:pt x="26563" y="6609"/>
                    <a:pt x="26706" y="4382"/>
                  </a:cubicBezTo>
                  <a:cubicBezTo>
                    <a:pt x="26730" y="3977"/>
                    <a:pt x="26742" y="3561"/>
                    <a:pt x="26789" y="3144"/>
                  </a:cubicBezTo>
                  <a:cubicBezTo>
                    <a:pt x="26718" y="2858"/>
                    <a:pt x="26361" y="1537"/>
                    <a:pt x="25825" y="1"/>
                  </a:cubicBezTo>
                  <a:lnTo>
                    <a:pt x="26492" y="1"/>
                  </a:lnTo>
                  <a:cubicBezTo>
                    <a:pt x="26694" y="548"/>
                    <a:pt x="26849" y="1072"/>
                    <a:pt x="26992" y="1525"/>
                  </a:cubicBezTo>
                  <a:cubicBezTo>
                    <a:pt x="27075" y="1025"/>
                    <a:pt x="27182" y="525"/>
                    <a:pt x="27325" y="1"/>
                  </a:cubicBezTo>
                  <a:lnTo>
                    <a:pt x="27992" y="1"/>
                  </a:lnTo>
                  <a:cubicBezTo>
                    <a:pt x="27504" y="1537"/>
                    <a:pt x="27420" y="3025"/>
                    <a:pt x="27337" y="4406"/>
                  </a:cubicBezTo>
                  <a:cubicBezTo>
                    <a:pt x="27242" y="6085"/>
                    <a:pt x="27147" y="7621"/>
                    <a:pt x="26408" y="8978"/>
                  </a:cubicBezTo>
                  <a:cubicBezTo>
                    <a:pt x="26539" y="8907"/>
                    <a:pt x="26658" y="8823"/>
                    <a:pt x="26789" y="8752"/>
                  </a:cubicBezTo>
                  <a:cubicBezTo>
                    <a:pt x="28242" y="7918"/>
                    <a:pt x="29802" y="7180"/>
                    <a:pt x="31457" y="6549"/>
                  </a:cubicBezTo>
                  <a:cubicBezTo>
                    <a:pt x="31838" y="6168"/>
                    <a:pt x="34433" y="3632"/>
                    <a:pt x="36922" y="2787"/>
                  </a:cubicBezTo>
                  <a:cubicBezTo>
                    <a:pt x="37088" y="2727"/>
                    <a:pt x="37267" y="2811"/>
                    <a:pt x="37326" y="2989"/>
                  </a:cubicBezTo>
                  <a:cubicBezTo>
                    <a:pt x="37386" y="3156"/>
                    <a:pt x="37303" y="3334"/>
                    <a:pt x="37124" y="3394"/>
                  </a:cubicBezTo>
                  <a:cubicBezTo>
                    <a:pt x="35576" y="3918"/>
                    <a:pt x="33981" y="5120"/>
                    <a:pt x="32957" y="6013"/>
                  </a:cubicBezTo>
                  <a:cubicBezTo>
                    <a:pt x="34921" y="5370"/>
                    <a:pt x="37017" y="4882"/>
                    <a:pt x="39267" y="4585"/>
                  </a:cubicBezTo>
                  <a:cubicBezTo>
                    <a:pt x="39446" y="4561"/>
                    <a:pt x="39589" y="4692"/>
                    <a:pt x="39624" y="4858"/>
                  </a:cubicBezTo>
                  <a:cubicBezTo>
                    <a:pt x="39648" y="5037"/>
                    <a:pt x="39517" y="5180"/>
                    <a:pt x="39350" y="5216"/>
                  </a:cubicBezTo>
                  <a:cubicBezTo>
                    <a:pt x="34636" y="5823"/>
                    <a:pt x="30576" y="7335"/>
                    <a:pt x="27087" y="9323"/>
                  </a:cubicBezTo>
                  <a:cubicBezTo>
                    <a:pt x="26396" y="9728"/>
                    <a:pt x="25706" y="10133"/>
                    <a:pt x="25051" y="10585"/>
                  </a:cubicBezTo>
                  <a:cubicBezTo>
                    <a:pt x="25039" y="10597"/>
                    <a:pt x="25039" y="10597"/>
                    <a:pt x="25015" y="10597"/>
                  </a:cubicBezTo>
                  <a:cubicBezTo>
                    <a:pt x="23087" y="11895"/>
                    <a:pt x="21360" y="13324"/>
                    <a:pt x="19824" y="14800"/>
                  </a:cubicBezTo>
                  <a:cubicBezTo>
                    <a:pt x="21955" y="14038"/>
                    <a:pt x="24099" y="14455"/>
                    <a:pt x="26480" y="14919"/>
                  </a:cubicBezTo>
                  <a:cubicBezTo>
                    <a:pt x="27016" y="15014"/>
                    <a:pt x="27563" y="15122"/>
                    <a:pt x="28123" y="15217"/>
                  </a:cubicBezTo>
                  <a:cubicBezTo>
                    <a:pt x="28325" y="15229"/>
                    <a:pt x="31099" y="15348"/>
                    <a:pt x="34636" y="11859"/>
                  </a:cubicBezTo>
                  <a:cubicBezTo>
                    <a:pt x="34755" y="11740"/>
                    <a:pt x="34969" y="11740"/>
                    <a:pt x="35076" y="11859"/>
                  </a:cubicBezTo>
                  <a:cubicBezTo>
                    <a:pt x="35195" y="11978"/>
                    <a:pt x="35195" y="12193"/>
                    <a:pt x="35076" y="12312"/>
                  </a:cubicBezTo>
                  <a:cubicBezTo>
                    <a:pt x="33195" y="14169"/>
                    <a:pt x="31480" y="15050"/>
                    <a:pt x="30218" y="15467"/>
                  </a:cubicBezTo>
                  <a:cubicBezTo>
                    <a:pt x="32516" y="15646"/>
                    <a:pt x="35052" y="15407"/>
                    <a:pt x="37957" y="13967"/>
                  </a:cubicBezTo>
                  <a:cubicBezTo>
                    <a:pt x="38112" y="13883"/>
                    <a:pt x="38291" y="13943"/>
                    <a:pt x="38386" y="14110"/>
                  </a:cubicBezTo>
                  <a:cubicBezTo>
                    <a:pt x="38457" y="14276"/>
                    <a:pt x="38398" y="14455"/>
                    <a:pt x="38231" y="14538"/>
                  </a:cubicBezTo>
                  <a:cubicBezTo>
                    <a:pt x="34266" y="16527"/>
                    <a:pt x="30957" y="16324"/>
                    <a:pt x="28028" y="15836"/>
                  </a:cubicBezTo>
                  <a:lnTo>
                    <a:pt x="28016" y="15836"/>
                  </a:lnTo>
                  <a:cubicBezTo>
                    <a:pt x="27444" y="15753"/>
                    <a:pt x="26897" y="15634"/>
                    <a:pt x="26361" y="15526"/>
                  </a:cubicBezTo>
                  <a:cubicBezTo>
                    <a:pt x="23444" y="14955"/>
                    <a:pt x="20872" y="14467"/>
                    <a:pt x="18348" y="16288"/>
                  </a:cubicBezTo>
                  <a:cubicBezTo>
                    <a:pt x="17157" y="17562"/>
                    <a:pt x="16109" y="18860"/>
                    <a:pt x="15169" y="20110"/>
                  </a:cubicBezTo>
                  <a:cubicBezTo>
                    <a:pt x="16824" y="19503"/>
                    <a:pt x="20253" y="18622"/>
                    <a:pt x="24634" y="19539"/>
                  </a:cubicBezTo>
                  <a:cubicBezTo>
                    <a:pt x="24813" y="19575"/>
                    <a:pt x="24920" y="19753"/>
                    <a:pt x="24884" y="19920"/>
                  </a:cubicBezTo>
                  <a:cubicBezTo>
                    <a:pt x="24861" y="20098"/>
                    <a:pt x="24682" y="20194"/>
                    <a:pt x="24515" y="20170"/>
                  </a:cubicBezTo>
                  <a:cubicBezTo>
                    <a:pt x="19026" y="19003"/>
                    <a:pt x="15097" y="20789"/>
                    <a:pt x="14490" y="21087"/>
                  </a:cubicBezTo>
                  <a:cubicBezTo>
                    <a:pt x="14288" y="21420"/>
                    <a:pt x="14085" y="21730"/>
                    <a:pt x="13812" y="22039"/>
                  </a:cubicBezTo>
                  <a:lnTo>
                    <a:pt x="13812" y="22039"/>
                  </a:lnTo>
                  <a:cubicBezTo>
                    <a:pt x="11907" y="24920"/>
                    <a:pt x="7251" y="33874"/>
                    <a:pt x="7251" y="37446"/>
                  </a:cubicBezTo>
                  <a:lnTo>
                    <a:pt x="7251" y="53495"/>
                  </a:lnTo>
                  <a:cubicBezTo>
                    <a:pt x="7251" y="55424"/>
                    <a:pt x="8620" y="52567"/>
                    <a:pt x="10514" y="49590"/>
                  </a:cubicBezTo>
                  <a:cubicBezTo>
                    <a:pt x="13502" y="44899"/>
                    <a:pt x="24825" y="30790"/>
                    <a:pt x="31099" y="27314"/>
                  </a:cubicBezTo>
                  <a:cubicBezTo>
                    <a:pt x="31552" y="27064"/>
                    <a:pt x="32028" y="26825"/>
                    <a:pt x="32540" y="26587"/>
                  </a:cubicBezTo>
                  <a:cubicBezTo>
                    <a:pt x="33445" y="25766"/>
                    <a:pt x="33659" y="24778"/>
                    <a:pt x="33909" y="23670"/>
                  </a:cubicBezTo>
                  <a:cubicBezTo>
                    <a:pt x="34207" y="22325"/>
                    <a:pt x="34552" y="20789"/>
                    <a:pt x="36041" y="19098"/>
                  </a:cubicBezTo>
                  <a:cubicBezTo>
                    <a:pt x="36160" y="18967"/>
                    <a:pt x="36350" y="18944"/>
                    <a:pt x="36481" y="19063"/>
                  </a:cubicBezTo>
                  <a:cubicBezTo>
                    <a:pt x="36612" y="19194"/>
                    <a:pt x="36636" y="19384"/>
                    <a:pt x="36517" y="19515"/>
                  </a:cubicBezTo>
                  <a:cubicBezTo>
                    <a:pt x="35124" y="21099"/>
                    <a:pt x="34802" y="22515"/>
                    <a:pt x="34517" y="23801"/>
                  </a:cubicBezTo>
                  <a:cubicBezTo>
                    <a:pt x="34338" y="24635"/>
                    <a:pt x="34159" y="25409"/>
                    <a:pt x="33743" y="26111"/>
                  </a:cubicBezTo>
                  <a:cubicBezTo>
                    <a:pt x="34612" y="25813"/>
                    <a:pt x="35540" y="25563"/>
                    <a:pt x="36541" y="25409"/>
                  </a:cubicBezTo>
                  <a:lnTo>
                    <a:pt x="36552" y="25409"/>
                  </a:lnTo>
                  <a:cubicBezTo>
                    <a:pt x="37064" y="25206"/>
                    <a:pt x="37184" y="24730"/>
                    <a:pt x="37326" y="24194"/>
                  </a:cubicBezTo>
                  <a:cubicBezTo>
                    <a:pt x="37529" y="23444"/>
                    <a:pt x="37767" y="22587"/>
                    <a:pt x="38815" y="21932"/>
                  </a:cubicBezTo>
                  <a:cubicBezTo>
                    <a:pt x="38969" y="21837"/>
                    <a:pt x="39160" y="21884"/>
                    <a:pt x="39255" y="22027"/>
                  </a:cubicBezTo>
                  <a:cubicBezTo>
                    <a:pt x="39339" y="22182"/>
                    <a:pt x="39291" y="22373"/>
                    <a:pt x="39148" y="22468"/>
                  </a:cubicBezTo>
                  <a:cubicBezTo>
                    <a:pt x="38303" y="22980"/>
                    <a:pt x="38100" y="23718"/>
                    <a:pt x="37946" y="24349"/>
                  </a:cubicBezTo>
                  <a:cubicBezTo>
                    <a:pt x="37850" y="24694"/>
                    <a:pt x="37755" y="25004"/>
                    <a:pt x="37612" y="25290"/>
                  </a:cubicBezTo>
                  <a:cubicBezTo>
                    <a:pt x="39089" y="25159"/>
                    <a:pt x="40696" y="25206"/>
                    <a:pt x="42422" y="25516"/>
                  </a:cubicBezTo>
                  <a:cubicBezTo>
                    <a:pt x="42601" y="25540"/>
                    <a:pt x="42696" y="25706"/>
                    <a:pt x="42672" y="25885"/>
                  </a:cubicBezTo>
                  <a:cubicBezTo>
                    <a:pt x="42637" y="26063"/>
                    <a:pt x="42482" y="26171"/>
                    <a:pt x="42303" y="26135"/>
                  </a:cubicBezTo>
                  <a:cubicBezTo>
                    <a:pt x="40243" y="25766"/>
                    <a:pt x="38374" y="25778"/>
                    <a:pt x="36683" y="26052"/>
                  </a:cubicBezTo>
                  <a:lnTo>
                    <a:pt x="36660" y="26052"/>
                  </a:lnTo>
                  <a:lnTo>
                    <a:pt x="36612" y="26052"/>
                  </a:lnTo>
                  <a:cubicBezTo>
                    <a:pt x="35195" y="26278"/>
                    <a:pt x="33933" y="26671"/>
                    <a:pt x="32802" y="27171"/>
                  </a:cubicBezTo>
                  <a:cubicBezTo>
                    <a:pt x="33683" y="27302"/>
                    <a:pt x="34517" y="27707"/>
                    <a:pt x="35409" y="28147"/>
                  </a:cubicBezTo>
                  <a:cubicBezTo>
                    <a:pt x="36898" y="28873"/>
                    <a:pt x="38588" y="29707"/>
                    <a:pt x="40934" y="29385"/>
                  </a:cubicBezTo>
                  <a:cubicBezTo>
                    <a:pt x="41113" y="29350"/>
                    <a:pt x="41255" y="29492"/>
                    <a:pt x="41291" y="29647"/>
                  </a:cubicBezTo>
                  <a:cubicBezTo>
                    <a:pt x="41315" y="29826"/>
                    <a:pt x="41184" y="29981"/>
                    <a:pt x="41017" y="30004"/>
                  </a:cubicBezTo>
                  <a:cubicBezTo>
                    <a:pt x="38493" y="30350"/>
                    <a:pt x="36707" y="29492"/>
                    <a:pt x="35136" y="28719"/>
                  </a:cubicBezTo>
                  <a:cubicBezTo>
                    <a:pt x="33814" y="28064"/>
                    <a:pt x="32659" y="27492"/>
                    <a:pt x="31361" y="27897"/>
                  </a:cubicBezTo>
                  <a:cubicBezTo>
                    <a:pt x="22860" y="32660"/>
                    <a:pt x="10204" y="54210"/>
                    <a:pt x="8930" y="60865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17;p39">
              <a:extLst>
                <a:ext uri="{FF2B5EF4-FFF2-40B4-BE49-F238E27FC236}">
                  <a16:creationId xmlns:a16="http://schemas.microsoft.com/office/drawing/2014/main" xmlns="" id="{F334B958-921A-1D4B-9E73-17E3F2C6AE8B}"/>
                </a:ext>
              </a:extLst>
            </p:cNvPr>
            <p:cNvSpPr/>
            <p:nvPr/>
          </p:nvSpPr>
          <p:spPr>
            <a:xfrm>
              <a:off x="-34275" y="850967"/>
              <a:ext cx="329544" cy="3886500"/>
            </a:xfrm>
            <a:custGeom>
              <a:avLst/>
              <a:gdLst/>
              <a:ahLst/>
              <a:cxnLst/>
              <a:rect l="l" t="t" r="r" b="b"/>
              <a:pathLst>
                <a:path w="6966" h="82154" extrusionOk="0">
                  <a:moveTo>
                    <a:pt x="12" y="28683"/>
                  </a:moveTo>
                  <a:cubicBezTo>
                    <a:pt x="48" y="29230"/>
                    <a:pt x="72" y="29742"/>
                    <a:pt x="108" y="30183"/>
                  </a:cubicBezTo>
                  <a:cubicBezTo>
                    <a:pt x="239" y="28254"/>
                    <a:pt x="393" y="25468"/>
                    <a:pt x="393" y="20955"/>
                  </a:cubicBezTo>
                  <a:lnTo>
                    <a:pt x="393" y="274"/>
                  </a:lnTo>
                  <a:cubicBezTo>
                    <a:pt x="500" y="334"/>
                    <a:pt x="643" y="393"/>
                    <a:pt x="774" y="453"/>
                  </a:cubicBezTo>
                  <a:lnTo>
                    <a:pt x="774" y="20944"/>
                  </a:lnTo>
                  <a:cubicBezTo>
                    <a:pt x="774" y="26551"/>
                    <a:pt x="548" y="29504"/>
                    <a:pt x="405" y="31469"/>
                  </a:cubicBezTo>
                  <a:cubicBezTo>
                    <a:pt x="358" y="31981"/>
                    <a:pt x="334" y="32445"/>
                    <a:pt x="298" y="32850"/>
                  </a:cubicBezTo>
                  <a:cubicBezTo>
                    <a:pt x="334" y="33505"/>
                    <a:pt x="346" y="34052"/>
                    <a:pt x="298" y="34636"/>
                  </a:cubicBezTo>
                  <a:cubicBezTo>
                    <a:pt x="334" y="34993"/>
                    <a:pt x="369" y="35350"/>
                    <a:pt x="441" y="35755"/>
                  </a:cubicBezTo>
                  <a:cubicBezTo>
                    <a:pt x="858" y="38088"/>
                    <a:pt x="643" y="54591"/>
                    <a:pt x="524" y="64187"/>
                  </a:cubicBezTo>
                  <a:cubicBezTo>
                    <a:pt x="477" y="67140"/>
                    <a:pt x="441" y="80594"/>
                    <a:pt x="441" y="81665"/>
                  </a:cubicBezTo>
                  <a:cubicBezTo>
                    <a:pt x="441" y="81772"/>
                    <a:pt x="358" y="81856"/>
                    <a:pt x="250" y="81856"/>
                  </a:cubicBezTo>
                  <a:cubicBezTo>
                    <a:pt x="191" y="81856"/>
                    <a:pt x="131" y="81820"/>
                    <a:pt x="96" y="81761"/>
                  </a:cubicBezTo>
                  <a:cubicBezTo>
                    <a:pt x="72" y="81784"/>
                    <a:pt x="48" y="81784"/>
                    <a:pt x="12" y="81784"/>
                  </a:cubicBezTo>
                  <a:lnTo>
                    <a:pt x="0" y="81784"/>
                  </a:lnTo>
                  <a:lnTo>
                    <a:pt x="0" y="58865"/>
                  </a:lnTo>
                  <a:cubicBezTo>
                    <a:pt x="36" y="60770"/>
                    <a:pt x="48" y="62568"/>
                    <a:pt x="72" y="64187"/>
                  </a:cubicBezTo>
                  <a:cubicBezTo>
                    <a:pt x="96" y="64901"/>
                    <a:pt x="96" y="65568"/>
                    <a:pt x="108" y="66199"/>
                  </a:cubicBezTo>
                  <a:cubicBezTo>
                    <a:pt x="119" y="65568"/>
                    <a:pt x="119" y="64901"/>
                    <a:pt x="131" y="64187"/>
                  </a:cubicBezTo>
                  <a:cubicBezTo>
                    <a:pt x="250" y="54948"/>
                    <a:pt x="465" y="39291"/>
                    <a:pt x="108" y="36124"/>
                  </a:cubicBezTo>
                  <a:cubicBezTo>
                    <a:pt x="72" y="36457"/>
                    <a:pt x="36" y="36934"/>
                    <a:pt x="12" y="37529"/>
                  </a:cubicBezTo>
                  <a:close/>
                  <a:moveTo>
                    <a:pt x="1024" y="572"/>
                  </a:moveTo>
                  <a:lnTo>
                    <a:pt x="1024" y="21253"/>
                  </a:lnTo>
                  <a:cubicBezTo>
                    <a:pt x="1024" y="26849"/>
                    <a:pt x="810" y="29802"/>
                    <a:pt x="655" y="31742"/>
                  </a:cubicBezTo>
                  <a:cubicBezTo>
                    <a:pt x="512" y="33636"/>
                    <a:pt x="429" y="34600"/>
                    <a:pt x="703" y="36124"/>
                  </a:cubicBezTo>
                  <a:cubicBezTo>
                    <a:pt x="1108" y="38434"/>
                    <a:pt x="893" y="54924"/>
                    <a:pt x="774" y="64485"/>
                  </a:cubicBezTo>
                  <a:cubicBezTo>
                    <a:pt x="727" y="67497"/>
                    <a:pt x="703" y="81010"/>
                    <a:pt x="703" y="81963"/>
                  </a:cubicBezTo>
                  <a:cubicBezTo>
                    <a:pt x="703" y="82070"/>
                    <a:pt x="786" y="82153"/>
                    <a:pt x="893" y="82153"/>
                  </a:cubicBezTo>
                  <a:cubicBezTo>
                    <a:pt x="1001" y="82153"/>
                    <a:pt x="1084" y="82058"/>
                    <a:pt x="1084" y="81963"/>
                  </a:cubicBezTo>
                  <a:cubicBezTo>
                    <a:pt x="1084" y="80891"/>
                    <a:pt x="1120" y="67437"/>
                    <a:pt x="1155" y="64485"/>
                  </a:cubicBezTo>
                  <a:cubicBezTo>
                    <a:pt x="1274" y="54888"/>
                    <a:pt x="1501" y="38386"/>
                    <a:pt x="1084" y="36041"/>
                  </a:cubicBezTo>
                  <a:cubicBezTo>
                    <a:pt x="834" y="34576"/>
                    <a:pt x="893" y="33636"/>
                    <a:pt x="1036" y="31778"/>
                  </a:cubicBezTo>
                  <a:cubicBezTo>
                    <a:pt x="1191" y="29826"/>
                    <a:pt x="1417" y="26861"/>
                    <a:pt x="1417" y="21253"/>
                  </a:cubicBezTo>
                  <a:lnTo>
                    <a:pt x="1417" y="715"/>
                  </a:lnTo>
                  <a:cubicBezTo>
                    <a:pt x="1286" y="667"/>
                    <a:pt x="1143" y="608"/>
                    <a:pt x="1024" y="572"/>
                  </a:cubicBezTo>
                  <a:close/>
                  <a:moveTo>
                    <a:pt x="1977" y="893"/>
                  </a:moveTo>
                  <a:cubicBezTo>
                    <a:pt x="2096" y="929"/>
                    <a:pt x="2239" y="953"/>
                    <a:pt x="2370" y="989"/>
                  </a:cubicBezTo>
                  <a:lnTo>
                    <a:pt x="2370" y="20967"/>
                  </a:lnTo>
                  <a:cubicBezTo>
                    <a:pt x="2370" y="26551"/>
                    <a:pt x="3036" y="29480"/>
                    <a:pt x="3489" y="31433"/>
                  </a:cubicBezTo>
                  <a:cubicBezTo>
                    <a:pt x="3525" y="31623"/>
                    <a:pt x="3572" y="31802"/>
                    <a:pt x="3608" y="31981"/>
                  </a:cubicBezTo>
                  <a:lnTo>
                    <a:pt x="3560" y="31492"/>
                  </a:lnTo>
                  <a:cubicBezTo>
                    <a:pt x="3406" y="29540"/>
                    <a:pt x="3191" y="26587"/>
                    <a:pt x="3191" y="20991"/>
                  </a:cubicBezTo>
                  <a:lnTo>
                    <a:pt x="3191" y="1072"/>
                  </a:lnTo>
                  <a:lnTo>
                    <a:pt x="3441" y="1072"/>
                  </a:lnTo>
                  <a:lnTo>
                    <a:pt x="3441" y="20944"/>
                  </a:lnTo>
                  <a:cubicBezTo>
                    <a:pt x="3441" y="26539"/>
                    <a:pt x="3668" y="29480"/>
                    <a:pt x="3810" y="31433"/>
                  </a:cubicBezTo>
                  <a:cubicBezTo>
                    <a:pt x="3965" y="33326"/>
                    <a:pt x="4037" y="34278"/>
                    <a:pt x="3763" y="35791"/>
                  </a:cubicBezTo>
                  <a:cubicBezTo>
                    <a:pt x="3346" y="38112"/>
                    <a:pt x="3572" y="54591"/>
                    <a:pt x="3691" y="64175"/>
                  </a:cubicBezTo>
                  <a:cubicBezTo>
                    <a:pt x="3739" y="67187"/>
                    <a:pt x="3763" y="80677"/>
                    <a:pt x="3763" y="81653"/>
                  </a:cubicBezTo>
                  <a:cubicBezTo>
                    <a:pt x="3763" y="81725"/>
                    <a:pt x="3703" y="81784"/>
                    <a:pt x="3632" y="81784"/>
                  </a:cubicBezTo>
                  <a:cubicBezTo>
                    <a:pt x="3560" y="81784"/>
                    <a:pt x="3501" y="81725"/>
                    <a:pt x="3501" y="81653"/>
                  </a:cubicBezTo>
                  <a:cubicBezTo>
                    <a:pt x="3501" y="80594"/>
                    <a:pt x="3465" y="67140"/>
                    <a:pt x="3429" y="64175"/>
                  </a:cubicBezTo>
                  <a:cubicBezTo>
                    <a:pt x="3310" y="54579"/>
                    <a:pt x="3084" y="38088"/>
                    <a:pt x="3501" y="35755"/>
                  </a:cubicBezTo>
                  <a:cubicBezTo>
                    <a:pt x="3525" y="35576"/>
                    <a:pt x="3560" y="35410"/>
                    <a:pt x="3572" y="35255"/>
                  </a:cubicBezTo>
                  <a:cubicBezTo>
                    <a:pt x="3501" y="35457"/>
                    <a:pt x="3406" y="35660"/>
                    <a:pt x="3287" y="35874"/>
                  </a:cubicBezTo>
                  <a:cubicBezTo>
                    <a:pt x="2084" y="38148"/>
                    <a:pt x="2727" y="54602"/>
                    <a:pt x="3096" y="64175"/>
                  </a:cubicBezTo>
                  <a:cubicBezTo>
                    <a:pt x="3215" y="67163"/>
                    <a:pt x="3310" y="80653"/>
                    <a:pt x="3310" y="81653"/>
                  </a:cubicBezTo>
                  <a:cubicBezTo>
                    <a:pt x="3310" y="81749"/>
                    <a:pt x="3215" y="81844"/>
                    <a:pt x="3108" y="81844"/>
                  </a:cubicBezTo>
                  <a:cubicBezTo>
                    <a:pt x="3013" y="81844"/>
                    <a:pt x="2917" y="81749"/>
                    <a:pt x="2917" y="81653"/>
                  </a:cubicBezTo>
                  <a:cubicBezTo>
                    <a:pt x="2917" y="80618"/>
                    <a:pt x="2834" y="67152"/>
                    <a:pt x="2715" y="64187"/>
                  </a:cubicBezTo>
                  <a:cubicBezTo>
                    <a:pt x="2334" y="54579"/>
                    <a:pt x="1679" y="38053"/>
                    <a:pt x="2929" y="35695"/>
                  </a:cubicBezTo>
                  <a:cubicBezTo>
                    <a:pt x="3691" y="34267"/>
                    <a:pt x="3489" y="33326"/>
                    <a:pt x="3072" y="31492"/>
                  </a:cubicBezTo>
                  <a:cubicBezTo>
                    <a:pt x="2620" y="29528"/>
                    <a:pt x="1953" y="26563"/>
                    <a:pt x="1953" y="20944"/>
                  </a:cubicBezTo>
                  <a:lnTo>
                    <a:pt x="1953" y="893"/>
                  </a:lnTo>
                  <a:close/>
                  <a:moveTo>
                    <a:pt x="4037" y="1048"/>
                  </a:moveTo>
                  <a:lnTo>
                    <a:pt x="4037" y="20955"/>
                  </a:lnTo>
                  <a:cubicBezTo>
                    <a:pt x="4037" y="26563"/>
                    <a:pt x="4263" y="29516"/>
                    <a:pt x="4406" y="31481"/>
                  </a:cubicBezTo>
                  <a:cubicBezTo>
                    <a:pt x="4537" y="33338"/>
                    <a:pt x="4608" y="34278"/>
                    <a:pt x="4358" y="35755"/>
                  </a:cubicBezTo>
                  <a:cubicBezTo>
                    <a:pt x="3941" y="38088"/>
                    <a:pt x="4168" y="54591"/>
                    <a:pt x="4287" y="64187"/>
                  </a:cubicBezTo>
                  <a:cubicBezTo>
                    <a:pt x="4334" y="67140"/>
                    <a:pt x="4358" y="80594"/>
                    <a:pt x="4358" y="81665"/>
                  </a:cubicBezTo>
                  <a:cubicBezTo>
                    <a:pt x="4358" y="81772"/>
                    <a:pt x="4453" y="81856"/>
                    <a:pt x="4560" y="81856"/>
                  </a:cubicBezTo>
                  <a:cubicBezTo>
                    <a:pt x="4656" y="81856"/>
                    <a:pt x="4751" y="81761"/>
                    <a:pt x="4751" y="81665"/>
                  </a:cubicBezTo>
                  <a:cubicBezTo>
                    <a:pt x="4751" y="80713"/>
                    <a:pt x="4715" y="67199"/>
                    <a:pt x="4668" y="64187"/>
                  </a:cubicBezTo>
                  <a:cubicBezTo>
                    <a:pt x="4560" y="54602"/>
                    <a:pt x="4334" y="38124"/>
                    <a:pt x="4751" y="35826"/>
                  </a:cubicBezTo>
                  <a:cubicBezTo>
                    <a:pt x="5013" y="34302"/>
                    <a:pt x="4941" y="33338"/>
                    <a:pt x="4787" y="31445"/>
                  </a:cubicBezTo>
                  <a:cubicBezTo>
                    <a:pt x="4644" y="29492"/>
                    <a:pt x="4418" y="26551"/>
                    <a:pt x="4418" y="20955"/>
                  </a:cubicBezTo>
                  <a:lnTo>
                    <a:pt x="4418" y="989"/>
                  </a:lnTo>
                  <a:cubicBezTo>
                    <a:pt x="4287" y="1001"/>
                    <a:pt x="4156" y="1024"/>
                    <a:pt x="4037" y="1048"/>
                  </a:cubicBezTo>
                  <a:close/>
                  <a:moveTo>
                    <a:pt x="5013" y="810"/>
                  </a:moveTo>
                  <a:cubicBezTo>
                    <a:pt x="5108" y="774"/>
                    <a:pt x="5180" y="751"/>
                    <a:pt x="5275" y="703"/>
                  </a:cubicBezTo>
                  <a:lnTo>
                    <a:pt x="5275" y="20955"/>
                  </a:lnTo>
                  <a:cubicBezTo>
                    <a:pt x="5275" y="26551"/>
                    <a:pt x="5489" y="29504"/>
                    <a:pt x="5644" y="31445"/>
                  </a:cubicBezTo>
                  <a:cubicBezTo>
                    <a:pt x="5787" y="33338"/>
                    <a:pt x="5870" y="34290"/>
                    <a:pt x="5596" y="35814"/>
                  </a:cubicBezTo>
                  <a:cubicBezTo>
                    <a:pt x="5192" y="38136"/>
                    <a:pt x="5406" y="54602"/>
                    <a:pt x="5525" y="64187"/>
                  </a:cubicBezTo>
                  <a:cubicBezTo>
                    <a:pt x="5573" y="67199"/>
                    <a:pt x="5596" y="80701"/>
                    <a:pt x="5596" y="81665"/>
                  </a:cubicBezTo>
                  <a:cubicBezTo>
                    <a:pt x="5596" y="81737"/>
                    <a:pt x="5537" y="81796"/>
                    <a:pt x="5465" y="81796"/>
                  </a:cubicBezTo>
                  <a:cubicBezTo>
                    <a:pt x="5394" y="81796"/>
                    <a:pt x="5334" y="81737"/>
                    <a:pt x="5334" y="81665"/>
                  </a:cubicBezTo>
                  <a:cubicBezTo>
                    <a:pt x="5334" y="80606"/>
                    <a:pt x="5299" y="67152"/>
                    <a:pt x="5251" y="64187"/>
                  </a:cubicBezTo>
                  <a:cubicBezTo>
                    <a:pt x="5132" y="54591"/>
                    <a:pt x="4918" y="38100"/>
                    <a:pt x="5334" y="35767"/>
                  </a:cubicBezTo>
                  <a:cubicBezTo>
                    <a:pt x="5596" y="34290"/>
                    <a:pt x="5525" y="33338"/>
                    <a:pt x="5370" y="31481"/>
                  </a:cubicBezTo>
                  <a:cubicBezTo>
                    <a:pt x="5227" y="29528"/>
                    <a:pt x="5001" y="26563"/>
                    <a:pt x="5001" y="20967"/>
                  </a:cubicBezTo>
                  <a:lnTo>
                    <a:pt x="5001" y="810"/>
                  </a:lnTo>
                  <a:close/>
                  <a:moveTo>
                    <a:pt x="5989" y="298"/>
                  </a:moveTo>
                  <a:cubicBezTo>
                    <a:pt x="6120" y="215"/>
                    <a:pt x="6239" y="120"/>
                    <a:pt x="6370" y="0"/>
                  </a:cubicBezTo>
                  <a:lnTo>
                    <a:pt x="6370" y="20955"/>
                  </a:lnTo>
                  <a:cubicBezTo>
                    <a:pt x="6370" y="26551"/>
                    <a:pt x="6596" y="29504"/>
                    <a:pt x="6739" y="31445"/>
                  </a:cubicBezTo>
                  <a:cubicBezTo>
                    <a:pt x="6894" y="33338"/>
                    <a:pt x="6966" y="34302"/>
                    <a:pt x="6704" y="35826"/>
                  </a:cubicBezTo>
                  <a:cubicBezTo>
                    <a:pt x="6299" y="38136"/>
                    <a:pt x="6501" y="54626"/>
                    <a:pt x="6620" y="64187"/>
                  </a:cubicBezTo>
                  <a:cubicBezTo>
                    <a:pt x="6668" y="67199"/>
                    <a:pt x="6704" y="80713"/>
                    <a:pt x="6704" y="81665"/>
                  </a:cubicBezTo>
                  <a:cubicBezTo>
                    <a:pt x="6704" y="81772"/>
                    <a:pt x="6608" y="81856"/>
                    <a:pt x="6501" y="81856"/>
                  </a:cubicBezTo>
                  <a:cubicBezTo>
                    <a:pt x="6406" y="81856"/>
                    <a:pt x="6311" y="81761"/>
                    <a:pt x="6311" y="81665"/>
                  </a:cubicBezTo>
                  <a:cubicBezTo>
                    <a:pt x="6311" y="80594"/>
                    <a:pt x="6287" y="67140"/>
                    <a:pt x="6239" y="64187"/>
                  </a:cubicBezTo>
                  <a:cubicBezTo>
                    <a:pt x="6120" y="54591"/>
                    <a:pt x="5894" y="38088"/>
                    <a:pt x="6311" y="35743"/>
                  </a:cubicBezTo>
                  <a:cubicBezTo>
                    <a:pt x="6561" y="34278"/>
                    <a:pt x="6501" y="33338"/>
                    <a:pt x="6358" y="31481"/>
                  </a:cubicBezTo>
                  <a:cubicBezTo>
                    <a:pt x="6204" y="29528"/>
                    <a:pt x="5989" y="26563"/>
                    <a:pt x="5989" y="20955"/>
                  </a:cubicBezTo>
                  <a:lnTo>
                    <a:pt x="5989" y="298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8;p39">
              <a:extLst>
                <a:ext uri="{FF2B5EF4-FFF2-40B4-BE49-F238E27FC236}">
                  <a16:creationId xmlns:a16="http://schemas.microsoft.com/office/drawing/2014/main" xmlns="" id="{F680290A-B9DD-C34D-BCB2-8030A510619A}"/>
                </a:ext>
              </a:extLst>
            </p:cNvPr>
            <p:cNvSpPr/>
            <p:nvPr/>
          </p:nvSpPr>
          <p:spPr>
            <a:xfrm>
              <a:off x="-33707" y="3863162"/>
              <a:ext cx="1347365" cy="1459436"/>
            </a:xfrm>
            <a:custGeom>
              <a:avLst/>
              <a:gdLst/>
              <a:ahLst/>
              <a:cxnLst/>
              <a:rect l="l" t="t" r="r" b="b"/>
              <a:pathLst>
                <a:path w="28481" h="30850" extrusionOk="0">
                  <a:moveTo>
                    <a:pt x="0" y="17706"/>
                  </a:moveTo>
                  <a:cubicBezTo>
                    <a:pt x="1084" y="14538"/>
                    <a:pt x="2739" y="11824"/>
                    <a:pt x="4810" y="9550"/>
                  </a:cubicBezTo>
                  <a:cubicBezTo>
                    <a:pt x="8930" y="5025"/>
                    <a:pt x="14693" y="2216"/>
                    <a:pt x="20836" y="870"/>
                  </a:cubicBezTo>
                  <a:cubicBezTo>
                    <a:pt x="23015" y="394"/>
                    <a:pt x="25242" y="120"/>
                    <a:pt x="27444" y="1"/>
                  </a:cubicBezTo>
                  <a:cubicBezTo>
                    <a:pt x="27563" y="1"/>
                    <a:pt x="27670" y="84"/>
                    <a:pt x="27682" y="203"/>
                  </a:cubicBezTo>
                  <a:lnTo>
                    <a:pt x="27682" y="215"/>
                  </a:lnTo>
                  <a:cubicBezTo>
                    <a:pt x="27706" y="692"/>
                    <a:pt x="28480" y="21408"/>
                    <a:pt x="16669" y="30850"/>
                  </a:cubicBezTo>
                  <a:lnTo>
                    <a:pt x="0" y="30850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19;p39">
              <a:extLst>
                <a:ext uri="{FF2B5EF4-FFF2-40B4-BE49-F238E27FC236}">
                  <a16:creationId xmlns:a16="http://schemas.microsoft.com/office/drawing/2014/main" xmlns="" id="{12546855-794A-9A4F-9E00-A4B0AB189E6C}"/>
                </a:ext>
              </a:extLst>
            </p:cNvPr>
            <p:cNvSpPr/>
            <p:nvPr/>
          </p:nvSpPr>
          <p:spPr>
            <a:xfrm>
              <a:off x="-33707" y="3920072"/>
              <a:ext cx="1266233" cy="1402525"/>
            </a:xfrm>
            <a:custGeom>
              <a:avLst/>
              <a:gdLst/>
              <a:ahLst/>
              <a:cxnLst/>
              <a:rect l="l" t="t" r="r" b="b"/>
              <a:pathLst>
                <a:path w="26766" h="29647" extrusionOk="0">
                  <a:moveTo>
                    <a:pt x="26420" y="60"/>
                  </a:moveTo>
                  <a:cubicBezTo>
                    <a:pt x="26527" y="0"/>
                    <a:pt x="26646" y="36"/>
                    <a:pt x="26706" y="131"/>
                  </a:cubicBezTo>
                  <a:cubicBezTo>
                    <a:pt x="26766" y="239"/>
                    <a:pt x="26718" y="358"/>
                    <a:pt x="26635" y="417"/>
                  </a:cubicBezTo>
                  <a:cubicBezTo>
                    <a:pt x="26611" y="429"/>
                    <a:pt x="24515" y="1560"/>
                    <a:pt x="21467" y="3918"/>
                  </a:cubicBezTo>
                  <a:cubicBezTo>
                    <a:pt x="22622" y="3953"/>
                    <a:pt x="25289" y="4061"/>
                    <a:pt x="26468" y="4263"/>
                  </a:cubicBezTo>
                  <a:cubicBezTo>
                    <a:pt x="26587" y="4287"/>
                    <a:pt x="26658" y="4382"/>
                    <a:pt x="26635" y="4513"/>
                  </a:cubicBezTo>
                  <a:cubicBezTo>
                    <a:pt x="26611" y="4620"/>
                    <a:pt x="26516" y="4703"/>
                    <a:pt x="26396" y="4668"/>
                  </a:cubicBezTo>
                  <a:cubicBezTo>
                    <a:pt x="25003" y="4430"/>
                    <a:pt x="21479" y="4311"/>
                    <a:pt x="20955" y="4299"/>
                  </a:cubicBezTo>
                  <a:cubicBezTo>
                    <a:pt x="19646" y="5323"/>
                    <a:pt x="18169" y="6573"/>
                    <a:pt x="16621" y="8037"/>
                  </a:cubicBezTo>
                  <a:lnTo>
                    <a:pt x="25896" y="9109"/>
                  </a:lnTo>
                  <a:cubicBezTo>
                    <a:pt x="26015" y="9121"/>
                    <a:pt x="26087" y="9228"/>
                    <a:pt x="26075" y="9335"/>
                  </a:cubicBezTo>
                  <a:cubicBezTo>
                    <a:pt x="26063" y="9454"/>
                    <a:pt x="25956" y="9525"/>
                    <a:pt x="25849" y="9514"/>
                  </a:cubicBezTo>
                  <a:lnTo>
                    <a:pt x="16240" y="8394"/>
                  </a:lnTo>
                  <a:cubicBezTo>
                    <a:pt x="14812" y="9775"/>
                    <a:pt x="13323" y="11335"/>
                    <a:pt x="11847" y="13097"/>
                  </a:cubicBezTo>
                  <a:cubicBezTo>
                    <a:pt x="13764" y="13395"/>
                    <a:pt x="22967" y="14836"/>
                    <a:pt x="24515" y="15371"/>
                  </a:cubicBezTo>
                  <a:cubicBezTo>
                    <a:pt x="24622" y="15407"/>
                    <a:pt x="24682" y="15526"/>
                    <a:pt x="24646" y="15645"/>
                  </a:cubicBezTo>
                  <a:cubicBezTo>
                    <a:pt x="24622" y="15741"/>
                    <a:pt x="24503" y="15800"/>
                    <a:pt x="24384" y="15776"/>
                  </a:cubicBezTo>
                  <a:cubicBezTo>
                    <a:pt x="22789" y="15229"/>
                    <a:pt x="12680" y="13657"/>
                    <a:pt x="11537" y="13478"/>
                  </a:cubicBezTo>
                  <a:cubicBezTo>
                    <a:pt x="10359" y="14895"/>
                    <a:pt x="9192" y="16443"/>
                    <a:pt x="8073" y="18110"/>
                  </a:cubicBezTo>
                  <a:lnTo>
                    <a:pt x="22479" y="20539"/>
                  </a:lnTo>
                  <a:cubicBezTo>
                    <a:pt x="22598" y="20551"/>
                    <a:pt x="22670" y="20658"/>
                    <a:pt x="22646" y="20777"/>
                  </a:cubicBezTo>
                  <a:cubicBezTo>
                    <a:pt x="22622" y="20896"/>
                    <a:pt x="22527" y="20967"/>
                    <a:pt x="22408" y="20944"/>
                  </a:cubicBezTo>
                  <a:lnTo>
                    <a:pt x="7823" y="18479"/>
                  </a:lnTo>
                  <a:cubicBezTo>
                    <a:pt x="6942" y="19789"/>
                    <a:pt x="6084" y="21182"/>
                    <a:pt x="5287" y="22634"/>
                  </a:cubicBezTo>
                  <a:cubicBezTo>
                    <a:pt x="7632" y="23063"/>
                    <a:pt x="19646" y="25004"/>
                    <a:pt x="19681" y="25015"/>
                  </a:cubicBezTo>
                  <a:cubicBezTo>
                    <a:pt x="19800" y="25027"/>
                    <a:pt x="19872" y="25135"/>
                    <a:pt x="19848" y="25254"/>
                  </a:cubicBezTo>
                  <a:cubicBezTo>
                    <a:pt x="19824" y="25373"/>
                    <a:pt x="19729" y="25444"/>
                    <a:pt x="19610" y="25420"/>
                  </a:cubicBezTo>
                  <a:cubicBezTo>
                    <a:pt x="19574" y="25420"/>
                    <a:pt x="7085" y="23396"/>
                    <a:pt x="5060" y="23003"/>
                  </a:cubicBezTo>
                  <a:cubicBezTo>
                    <a:pt x="4382" y="24277"/>
                    <a:pt x="3727" y="25599"/>
                    <a:pt x="3108" y="26980"/>
                  </a:cubicBezTo>
                  <a:cubicBezTo>
                    <a:pt x="6013" y="27932"/>
                    <a:pt x="15478" y="29004"/>
                    <a:pt x="15514" y="29004"/>
                  </a:cubicBezTo>
                  <a:cubicBezTo>
                    <a:pt x="15633" y="29016"/>
                    <a:pt x="15705" y="29123"/>
                    <a:pt x="15693" y="29230"/>
                  </a:cubicBezTo>
                  <a:cubicBezTo>
                    <a:pt x="15681" y="29349"/>
                    <a:pt x="15574" y="29421"/>
                    <a:pt x="15467" y="29409"/>
                  </a:cubicBezTo>
                  <a:cubicBezTo>
                    <a:pt x="15431" y="29409"/>
                    <a:pt x="5870" y="28325"/>
                    <a:pt x="2953" y="27349"/>
                  </a:cubicBezTo>
                  <a:cubicBezTo>
                    <a:pt x="2620" y="28099"/>
                    <a:pt x="2322" y="28861"/>
                    <a:pt x="2024" y="29635"/>
                  </a:cubicBezTo>
                  <a:lnTo>
                    <a:pt x="1584" y="29635"/>
                  </a:lnTo>
                  <a:cubicBezTo>
                    <a:pt x="1905" y="28766"/>
                    <a:pt x="2251" y="27921"/>
                    <a:pt x="2608" y="27099"/>
                  </a:cubicBezTo>
                  <a:cubicBezTo>
                    <a:pt x="2358" y="26539"/>
                    <a:pt x="905" y="23289"/>
                    <a:pt x="119" y="19598"/>
                  </a:cubicBezTo>
                  <a:cubicBezTo>
                    <a:pt x="96" y="19491"/>
                    <a:pt x="167" y="19372"/>
                    <a:pt x="286" y="19360"/>
                  </a:cubicBezTo>
                  <a:cubicBezTo>
                    <a:pt x="393" y="19336"/>
                    <a:pt x="512" y="19408"/>
                    <a:pt x="524" y="19527"/>
                  </a:cubicBezTo>
                  <a:cubicBezTo>
                    <a:pt x="1203" y="22694"/>
                    <a:pt x="2370" y="25551"/>
                    <a:pt x="2834" y="26599"/>
                  </a:cubicBezTo>
                  <a:cubicBezTo>
                    <a:pt x="3429" y="25265"/>
                    <a:pt x="4060" y="23992"/>
                    <a:pt x="4715" y="22765"/>
                  </a:cubicBezTo>
                  <a:cubicBezTo>
                    <a:pt x="4358" y="22075"/>
                    <a:pt x="2262" y="17812"/>
                    <a:pt x="1679" y="14669"/>
                  </a:cubicBezTo>
                  <a:cubicBezTo>
                    <a:pt x="1667" y="14550"/>
                    <a:pt x="1739" y="14455"/>
                    <a:pt x="1846" y="14431"/>
                  </a:cubicBezTo>
                  <a:cubicBezTo>
                    <a:pt x="1965" y="14419"/>
                    <a:pt x="2072" y="14490"/>
                    <a:pt x="2084" y="14598"/>
                  </a:cubicBezTo>
                  <a:cubicBezTo>
                    <a:pt x="2608" y="17431"/>
                    <a:pt x="4382" y="21182"/>
                    <a:pt x="4953" y="22325"/>
                  </a:cubicBezTo>
                  <a:cubicBezTo>
                    <a:pt x="5751" y="20896"/>
                    <a:pt x="6584" y="19527"/>
                    <a:pt x="7442" y="18229"/>
                  </a:cubicBezTo>
                  <a:cubicBezTo>
                    <a:pt x="4691" y="14050"/>
                    <a:pt x="4156" y="10537"/>
                    <a:pt x="4144" y="10526"/>
                  </a:cubicBezTo>
                  <a:cubicBezTo>
                    <a:pt x="4120" y="10407"/>
                    <a:pt x="4203" y="10299"/>
                    <a:pt x="4298" y="10287"/>
                  </a:cubicBezTo>
                  <a:cubicBezTo>
                    <a:pt x="4418" y="10264"/>
                    <a:pt x="4525" y="10347"/>
                    <a:pt x="4548" y="10442"/>
                  </a:cubicBezTo>
                  <a:cubicBezTo>
                    <a:pt x="4548" y="10466"/>
                    <a:pt x="5060" y="13812"/>
                    <a:pt x="7680" y="17848"/>
                  </a:cubicBezTo>
                  <a:cubicBezTo>
                    <a:pt x="8811" y="16181"/>
                    <a:pt x="9990" y="14633"/>
                    <a:pt x="11168" y="13204"/>
                  </a:cubicBezTo>
                  <a:cubicBezTo>
                    <a:pt x="10002" y="11335"/>
                    <a:pt x="8418" y="6311"/>
                    <a:pt x="8418" y="6299"/>
                  </a:cubicBezTo>
                  <a:cubicBezTo>
                    <a:pt x="8382" y="6192"/>
                    <a:pt x="8442" y="6073"/>
                    <a:pt x="8549" y="6037"/>
                  </a:cubicBezTo>
                  <a:cubicBezTo>
                    <a:pt x="8656" y="6013"/>
                    <a:pt x="8763" y="6073"/>
                    <a:pt x="8799" y="6180"/>
                  </a:cubicBezTo>
                  <a:cubicBezTo>
                    <a:pt x="8799" y="6192"/>
                    <a:pt x="10323" y="10978"/>
                    <a:pt x="11430" y="12871"/>
                  </a:cubicBezTo>
                  <a:cubicBezTo>
                    <a:pt x="12919" y="11097"/>
                    <a:pt x="14431" y="9514"/>
                    <a:pt x="15883" y="8109"/>
                  </a:cubicBezTo>
                  <a:cubicBezTo>
                    <a:pt x="14871" y="5620"/>
                    <a:pt x="14550" y="2787"/>
                    <a:pt x="14550" y="2787"/>
                  </a:cubicBezTo>
                  <a:cubicBezTo>
                    <a:pt x="14526" y="2667"/>
                    <a:pt x="14621" y="2572"/>
                    <a:pt x="14728" y="2560"/>
                  </a:cubicBezTo>
                  <a:cubicBezTo>
                    <a:pt x="14847" y="2548"/>
                    <a:pt x="14931" y="2632"/>
                    <a:pt x="14943" y="2739"/>
                  </a:cubicBezTo>
                  <a:cubicBezTo>
                    <a:pt x="14943" y="2751"/>
                    <a:pt x="15264" y="5418"/>
                    <a:pt x="16193" y="7811"/>
                  </a:cubicBezTo>
                  <a:cubicBezTo>
                    <a:pt x="17764" y="6323"/>
                    <a:pt x="19265" y="5049"/>
                    <a:pt x="20598" y="3989"/>
                  </a:cubicBezTo>
                  <a:cubicBezTo>
                    <a:pt x="20205" y="2572"/>
                    <a:pt x="20122" y="1036"/>
                    <a:pt x="20122" y="1036"/>
                  </a:cubicBezTo>
                  <a:cubicBezTo>
                    <a:pt x="20122" y="917"/>
                    <a:pt x="20205" y="834"/>
                    <a:pt x="20324" y="834"/>
                  </a:cubicBezTo>
                  <a:cubicBezTo>
                    <a:pt x="20443" y="834"/>
                    <a:pt x="20527" y="905"/>
                    <a:pt x="20527" y="1024"/>
                  </a:cubicBezTo>
                  <a:cubicBezTo>
                    <a:pt x="20527" y="1024"/>
                    <a:pt x="20586" y="2394"/>
                    <a:pt x="20943" y="3715"/>
                  </a:cubicBezTo>
                  <a:cubicBezTo>
                    <a:pt x="24194" y="1274"/>
                    <a:pt x="26408" y="72"/>
                    <a:pt x="26420" y="60"/>
                  </a:cubicBezTo>
                  <a:close/>
                  <a:moveTo>
                    <a:pt x="1060" y="29647"/>
                  </a:moveTo>
                  <a:lnTo>
                    <a:pt x="1512" y="29647"/>
                  </a:lnTo>
                  <a:cubicBezTo>
                    <a:pt x="762" y="27992"/>
                    <a:pt x="48" y="25230"/>
                    <a:pt x="48" y="25230"/>
                  </a:cubicBezTo>
                  <a:lnTo>
                    <a:pt x="0" y="25135"/>
                  </a:lnTo>
                  <a:lnTo>
                    <a:pt x="0" y="26587"/>
                  </a:lnTo>
                  <a:cubicBezTo>
                    <a:pt x="274" y="27504"/>
                    <a:pt x="655" y="28706"/>
                    <a:pt x="1060" y="29647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0;p39">
              <a:extLst>
                <a:ext uri="{FF2B5EF4-FFF2-40B4-BE49-F238E27FC236}">
                  <a16:creationId xmlns:a16="http://schemas.microsoft.com/office/drawing/2014/main" xmlns="" id="{D683E32E-4777-EC45-9DFB-B391F2F424A7}"/>
                </a:ext>
              </a:extLst>
            </p:cNvPr>
            <p:cNvSpPr/>
            <p:nvPr/>
          </p:nvSpPr>
          <p:spPr>
            <a:xfrm>
              <a:off x="849457" y="3470045"/>
              <a:ext cx="1641901" cy="1343391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66"/>
                  </a:moveTo>
                  <a:cubicBezTo>
                    <a:pt x="16967" y="25277"/>
                    <a:pt x="19634" y="21717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70" y="27230"/>
                    <a:pt x="18574" y="26932"/>
                    <a:pt x="15824" y="27385"/>
                  </a:cubicBezTo>
                  <a:cubicBezTo>
                    <a:pt x="15764" y="27730"/>
                    <a:pt x="15717" y="28063"/>
                    <a:pt x="15669" y="28397"/>
                  </a:cubicBezTo>
                  <a:lnTo>
                    <a:pt x="15074" y="28349"/>
                  </a:lnTo>
                  <a:cubicBezTo>
                    <a:pt x="15205" y="27444"/>
                    <a:pt x="15371" y="26492"/>
                    <a:pt x="15586" y="25492"/>
                  </a:cubicBezTo>
                  <a:cubicBezTo>
                    <a:pt x="13323" y="23872"/>
                    <a:pt x="10002" y="22515"/>
                    <a:pt x="7644" y="20658"/>
                  </a:cubicBezTo>
                  <a:cubicBezTo>
                    <a:pt x="0" y="14597"/>
                    <a:pt x="8454" y="5025"/>
                    <a:pt x="13240" y="15431"/>
                  </a:cubicBezTo>
                  <a:cubicBezTo>
                    <a:pt x="14705" y="18586"/>
                    <a:pt x="15467" y="22706"/>
                    <a:pt x="15776" y="24646"/>
                  </a:cubicBezTo>
                  <a:cubicBezTo>
                    <a:pt x="16205" y="22813"/>
                    <a:pt x="16800" y="20860"/>
                    <a:pt x="17622" y="18884"/>
                  </a:cubicBezTo>
                  <a:cubicBezTo>
                    <a:pt x="17681" y="17395"/>
                    <a:pt x="17931" y="13145"/>
                    <a:pt x="19062" y="9847"/>
                  </a:cubicBezTo>
                  <a:cubicBezTo>
                    <a:pt x="22432" y="0"/>
                    <a:pt x="30968" y="7870"/>
                    <a:pt x="24611" y="14062"/>
                  </a:cubicBezTo>
                  <a:cubicBezTo>
                    <a:pt x="22801" y="15836"/>
                    <a:pt x="20181" y="17288"/>
                    <a:pt x="18288" y="18824"/>
                  </a:cubicBezTo>
                  <a:cubicBezTo>
                    <a:pt x="17086" y="21586"/>
                    <a:pt x="16359" y="24325"/>
                    <a:pt x="15919" y="26766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1;p39">
              <a:extLst>
                <a:ext uri="{FF2B5EF4-FFF2-40B4-BE49-F238E27FC236}">
                  <a16:creationId xmlns:a16="http://schemas.microsoft.com/office/drawing/2014/main" xmlns="" id="{D9C13FB9-79C3-DF49-A022-AF449209BEF5}"/>
                </a:ext>
              </a:extLst>
            </p:cNvPr>
            <p:cNvSpPr/>
            <p:nvPr/>
          </p:nvSpPr>
          <p:spPr>
            <a:xfrm>
              <a:off x="1569840" y="4323360"/>
              <a:ext cx="663535" cy="455145"/>
            </a:xfrm>
            <a:custGeom>
              <a:avLst/>
              <a:gdLst/>
              <a:ahLst/>
              <a:cxnLst/>
              <a:rect l="l" t="t" r="r" b="b"/>
              <a:pathLst>
                <a:path w="14026" h="9621" extrusionOk="0">
                  <a:moveTo>
                    <a:pt x="334" y="9561"/>
                  </a:moveTo>
                  <a:cubicBezTo>
                    <a:pt x="250" y="9621"/>
                    <a:pt x="131" y="9597"/>
                    <a:pt x="60" y="9525"/>
                  </a:cubicBezTo>
                  <a:cubicBezTo>
                    <a:pt x="0" y="9430"/>
                    <a:pt x="12" y="9323"/>
                    <a:pt x="84" y="9240"/>
                  </a:cubicBezTo>
                  <a:cubicBezTo>
                    <a:pt x="96" y="9240"/>
                    <a:pt x="1393" y="8228"/>
                    <a:pt x="3298" y="6965"/>
                  </a:cubicBezTo>
                  <a:cubicBezTo>
                    <a:pt x="3406" y="6656"/>
                    <a:pt x="3644" y="5942"/>
                    <a:pt x="3703" y="5668"/>
                  </a:cubicBezTo>
                  <a:cubicBezTo>
                    <a:pt x="3715" y="5596"/>
                    <a:pt x="3787" y="5549"/>
                    <a:pt x="3846" y="5561"/>
                  </a:cubicBezTo>
                  <a:cubicBezTo>
                    <a:pt x="3929" y="5584"/>
                    <a:pt x="3965" y="5656"/>
                    <a:pt x="3953" y="5715"/>
                  </a:cubicBezTo>
                  <a:cubicBezTo>
                    <a:pt x="3906" y="5918"/>
                    <a:pt x="3763" y="6382"/>
                    <a:pt x="3656" y="6727"/>
                  </a:cubicBezTo>
                  <a:cubicBezTo>
                    <a:pt x="4144" y="6394"/>
                    <a:pt x="4668" y="6073"/>
                    <a:pt x="5239" y="5727"/>
                  </a:cubicBezTo>
                  <a:cubicBezTo>
                    <a:pt x="5299" y="5370"/>
                    <a:pt x="5453" y="4453"/>
                    <a:pt x="5561" y="3917"/>
                  </a:cubicBezTo>
                  <a:cubicBezTo>
                    <a:pt x="5573" y="3834"/>
                    <a:pt x="5656" y="3798"/>
                    <a:pt x="5715" y="3810"/>
                  </a:cubicBezTo>
                  <a:cubicBezTo>
                    <a:pt x="5787" y="3822"/>
                    <a:pt x="5834" y="3894"/>
                    <a:pt x="5811" y="3953"/>
                  </a:cubicBezTo>
                  <a:cubicBezTo>
                    <a:pt x="5727" y="4394"/>
                    <a:pt x="5608" y="5108"/>
                    <a:pt x="5537" y="5549"/>
                  </a:cubicBezTo>
                  <a:cubicBezTo>
                    <a:pt x="6156" y="5180"/>
                    <a:pt x="6811" y="4787"/>
                    <a:pt x="7478" y="4429"/>
                  </a:cubicBezTo>
                  <a:cubicBezTo>
                    <a:pt x="7632" y="3894"/>
                    <a:pt x="8156" y="1989"/>
                    <a:pt x="8430" y="1512"/>
                  </a:cubicBezTo>
                  <a:cubicBezTo>
                    <a:pt x="8466" y="1453"/>
                    <a:pt x="8549" y="1429"/>
                    <a:pt x="8609" y="1477"/>
                  </a:cubicBezTo>
                  <a:cubicBezTo>
                    <a:pt x="8668" y="1501"/>
                    <a:pt x="8704" y="1596"/>
                    <a:pt x="8656" y="1655"/>
                  </a:cubicBezTo>
                  <a:cubicBezTo>
                    <a:pt x="8418" y="2048"/>
                    <a:pt x="7989" y="3560"/>
                    <a:pt x="7799" y="4275"/>
                  </a:cubicBezTo>
                  <a:cubicBezTo>
                    <a:pt x="8632" y="3822"/>
                    <a:pt x="9478" y="3417"/>
                    <a:pt x="10323" y="3060"/>
                  </a:cubicBezTo>
                  <a:cubicBezTo>
                    <a:pt x="10442" y="2560"/>
                    <a:pt x="10847" y="846"/>
                    <a:pt x="11097" y="108"/>
                  </a:cubicBezTo>
                  <a:cubicBezTo>
                    <a:pt x="11133" y="24"/>
                    <a:pt x="11204" y="0"/>
                    <a:pt x="11264" y="24"/>
                  </a:cubicBezTo>
                  <a:cubicBezTo>
                    <a:pt x="11335" y="60"/>
                    <a:pt x="11371" y="131"/>
                    <a:pt x="11335" y="191"/>
                  </a:cubicBezTo>
                  <a:cubicBezTo>
                    <a:pt x="11109" y="846"/>
                    <a:pt x="10776" y="2286"/>
                    <a:pt x="10609" y="2941"/>
                  </a:cubicBezTo>
                  <a:cubicBezTo>
                    <a:pt x="11097" y="2739"/>
                    <a:pt x="11585" y="2560"/>
                    <a:pt x="12085" y="2405"/>
                  </a:cubicBezTo>
                  <a:cubicBezTo>
                    <a:pt x="12204" y="2024"/>
                    <a:pt x="12526" y="977"/>
                    <a:pt x="12597" y="655"/>
                  </a:cubicBezTo>
                  <a:cubicBezTo>
                    <a:pt x="12621" y="584"/>
                    <a:pt x="12692" y="536"/>
                    <a:pt x="12752" y="548"/>
                  </a:cubicBezTo>
                  <a:cubicBezTo>
                    <a:pt x="12823" y="560"/>
                    <a:pt x="12871" y="643"/>
                    <a:pt x="12859" y="715"/>
                  </a:cubicBezTo>
                  <a:cubicBezTo>
                    <a:pt x="12800" y="1012"/>
                    <a:pt x="12526" y="1858"/>
                    <a:pt x="12383" y="2322"/>
                  </a:cubicBezTo>
                  <a:cubicBezTo>
                    <a:pt x="12871" y="2167"/>
                    <a:pt x="13347" y="2048"/>
                    <a:pt x="13788" y="1977"/>
                  </a:cubicBezTo>
                  <a:cubicBezTo>
                    <a:pt x="13895" y="1965"/>
                    <a:pt x="14002" y="2024"/>
                    <a:pt x="14014" y="2143"/>
                  </a:cubicBezTo>
                  <a:cubicBezTo>
                    <a:pt x="14026" y="2251"/>
                    <a:pt x="13966" y="2346"/>
                    <a:pt x="13847" y="2370"/>
                  </a:cubicBezTo>
                  <a:cubicBezTo>
                    <a:pt x="12931" y="2536"/>
                    <a:pt x="11942" y="2846"/>
                    <a:pt x="10954" y="3239"/>
                  </a:cubicBezTo>
                  <a:cubicBezTo>
                    <a:pt x="11585" y="3560"/>
                    <a:pt x="12954" y="4251"/>
                    <a:pt x="13776" y="4787"/>
                  </a:cubicBezTo>
                  <a:cubicBezTo>
                    <a:pt x="13835" y="4834"/>
                    <a:pt x="13847" y="4906"/>
                    <a:pt x="13812" y="4965"/>
                  </a:cubicBezTo>
                  <a:cubicBezTo>
                    <a:pt x="13764" y="5025"/>
                    <a:pt x="13693" y="5049"/>
                    <a:pt x="13633" y="5001"/>
                  </a:cubicBezTo>
                  <a:cubicBezTo>
                    <a:pt x="12716" y="4394"/>
                    <a:pt x="11097" y="3584"/>
                    <a:pt x="10621" y="3370"/>
                  </a:cubicBezTo>
                  <a:cubicBezTo>
                    <a:pt x="10180" y="3548"/>
                    <a:pt x="9716" y="3751"/>
                    <a:pt x="9263" y="3977"/>
                  </a:cubicBezTo>
                  <a:cubicBezTo>
                    <a:pt x="9787" y="4358"/>
                    <a:pt x="11049" y="5346"/>
                    <a:pt x="11669" y="6049"/>
                  </a:cubicBezTo>
                  <a:cubicBezTo>
                    <a:pt x="11704" y="6108"/>
                    <a:pt x="11704" y="6180"/>
                    <a:pt x="11645" y="6227"/>
                  </a:cubicBezTo>
                  <a:cubicBezTo>
                    <a:pt x="11585" y="6263"/>
                    <a:pt x="11514" y="6263"/>
                    <a:pt x="11466" y="6203"/>
                  </a:cubicBezTo>
                  <a:cubicBezTo>
                    <a:pt x="10811" y="5477"/>
                    <a:pt x="9418" y="4406"/>
                    <a:pt x="9002" y="4096"/>
                  </a:cubicBezTo>
                  <a:cubicBezTo>
                    <a:pt x="8347" y="4418"/>
                    <a:pt x="7692" y="4763"/>
                    <a:pt x="7049" y="5120"/>
                  </a:cubicBezTo>
                  <a:cubicBezTo>
                    <a:pt x="7382" y="5382"/>
                    <a:pt x="8013" y="5918"/>
                    <a:pt x="8347" y="6251"/>
                  </a:cubicBezTo>
                  <a:cubicBezTo>
                    <a:pt x="8394" y="6299"/>
                    <a:pt x="8406" y="6382"/>
                    <a:pt x="8347" y="6430"/>
                  </a:cubicBezTo>
                  <a:cubicBezTo>
                    <a:pt x="8299" y="6477"/>
                    <a:pt x="8216" y="6489"/>
                    <a:pt x="8168" y="6430"/>
                  </a:cubicBezTo>
                  <a:cubicBezTo>
                    <a:pt x="7811" y="6084"/>
                    <a:pt x="7097" y="5489"/>
                    <a:pt x="6811" y="5251"/>
                  </a:cubicBezTo>
                  <a:cubicBezTo>
                    <a:pt x="6585" y="5394"/>
                    <a:pt x="6370" y="5513"/>
                    <a:pt x="6144" y="5644"/>
                  </a:cubicBezTo>
                  <a:cubicBezTo>
                    <a:pt x="6680" y="6061"/>
                    <a:pt x="8073" y="7192"/>
                    <a:pt x="8370" y="7549"/>
                  </a:cubicBezTo>
                  <a:cubicBezTo>
                    <a:pt x="8418" y="7608"/>
                    <a:pt x="8418" y="7680"/>
                    <a:pt x="8359" y="7727"/>
                  </a:cubicBezTo>
                  <a:cubicBezTo>
                    <a:pt x="8299" y="7775"/>
                    <a:pt x="8228" y="7775"/>
                    <a:pt x="8180" y="7716"/>
                  </a:cubicBezTo>
                  <a:cubicBezTo>
                    <a:pt x="7882" y="7335"/>
                    <a:pt x="6346" y="6132"/>
                    <a:pt x="5906" y="5775"/>
                  </a:cubicBezTo>
                  <a:cubicBezTo>
                    <a:pt x="5370" y="6084"/>
                    <a:pt x="4858" y="6418"/>
                    <a:pt x="4382" y="6715"/>
                  </a:cubicBezTo>
                  <a:cubicBezTo>
                    <a:pt x="4775" y="7013"/>
                    <a:pt x="5596" y="7644"/>
                    <a:pt x="6025" y="8085"/>
                  </a:cubicBezTo>
                  <a:cubicBezTo>
                    <a:pt x="6073" y="8132"/>
                    <a:pt x="6084" y="8216"/>
                    <a:pt x="6025" y="8263"/>
                  </a:cubicBezTo>
                  <a:cubicBezTo>
                    <a:pt x="5977" y="8311"/>
                    <a:pt x="5894" y="8323"/>
                    <a:pt x="5846" y="8263"/>
                  </a:cubicBezTo>
                  <a:cubicBezTo>
                    <a:pt x="5394" y="7811"/>
                    <a:pt x="4489" y="7120"/>
                    <a:pt x="4168" y="6858"/>
                  </a:cubicBezTo>
                  <a:cubicBezTo>
                    <a:pt x="3644" y="7204"/>
                    <a:pt x="3156" y="7537"/>
                    <a:pt x="2703" y="7835"/>
                  </a:cubicBezTo>
                  <a:cubicBezTo>
                    <a:pt x="2929" y="7918"/>
                    <a:pt x="3239" y="8085"/>
                    <a:pt x="3596" y="8382"/>
                  </a:cubicBezTo>
                  <a:cubicBezTo>
                    <a:pt x="3656" y="8430"/>
                    <a:pt x="3656" y="8513"/>
                    <a:pt x="3608" y="8561"/>
                  </a:cubicBezTo>
                  <a:cubicBezTo>
                    <a:pt x="3572" y="8620"/>
                    <a:pt x="3477" y="8620"/>
                    <a:pt x="3429" y="8573"/>
                  </a:cubicBezTo>
                  <a:cubicBezTo>
                    <a:pt x="2953" y="8192"/>
                    <a:pt x="2620" y="8049"/>
                    <a:pt x="2441" y="8013"/>
                  </a:cubicBezTo>
                  <a:cubicBezTo>
                    <a:pt x="1167" y="8906"/>
                    <a:pt x="334" y="9537"/>
                    <a:pt x="334" y="956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2;p39">
              <a:extLst>
                <a:ext uri="{FF2B5EF4-FFF2-40B4-BE49-F238E27FC236}">
                  <a16:creationId xmlns:a16="http://schemas.microsoft.com/office/drawing/2014/main" xmlns="" id="{167EAD12-561F-EA4F-953A-C03983DB8216}"/>
                </a:ext>
              </a:extLst>
            </p:cNvPr>
            <p:cNvSpPr/>
            <p:nvPr/>
          </p:nvSpPr>
          <p:spPr>
            <a:xfrm>
              <a:off x="1671217" y="3774178"/>
              <a:ext cx="400505" cy="624128"/>
            </a:xfrm>
            <a:custGeom>
              <a:avLst/>
              <a:gdLst/>
              <a:ahLst/>
              <a:cxnLst/>
              <a:rect l="l" t="t" r="r" b="b"/>
              <a:pathLst>
                <a:path w="8466" h="13193" extrusionOk="0">
                  <a:moveTo>
                    <a:pt x="370" y="13038"/>
                  </a:moveTo>
                  <a:cubicBezTo>
                    <a:pt x="334" y="13133"/>
                    <a:pt x="239" y="13193"/>
                    <a:pt x="143" y="13145"/>
                  </a:cubicBezTo>
                  <a:cubicBezTo>
                    <a:pt x="60" y="13110"/>
                    <a:pt x="1" y="13014"/>
                    <a:pt x="36" y="12919"/>
                  </a:cubicBezTo>
                  <a:cubicBezTo>
                    <a:pt x="36" y="12907"/>
                    <a:pt x="548" y="11502"/>
                    <a:pt x="1382" y="9597"/>
                  </a:cubicBezTo>
                  <a:cubicBezTo>
                    <a:pt x="1310" y="9323"/>
                    <a:pt x="1144" y="8645"/>
                    <a:pt x="1048" y="8407"/>
                  </a:cubicBezTo>
                  <a:cubicBezTo>
                    <a:pt x="1024" y="8347"/>
                    <a:pt x="1048" y="8276"/>
                    <a:pt x="1120" y="8264"/>
                  </a:cubicBezTo>
                  <a:cubicBezTo>
                    <a:pt x="1179" y="8228"/>
                    <a:pt x="1263" y="8264"/>
                    <a:pt x="1274" y="8335"/>
                  </a:cubicBezTo>
                  <a:cubicBezTo>
                    <a:pt x="1346" y="8514"/>
                    <a:pt x="1453" y="8930"/>
                    <a:pt x="1536" y="9264"/>
                  </a:cubicBezTo>
                  <a:cubicBezTo>
                    <a:pt x="1763" y="8764"/>
                    <a:pt x="2001" y="8264"/>
                    <a:pt x="2251" y="7728"/>
                  </a:cubicBezTo>
                  <a:cubicBezTo>
                    <a:pt x="2132" y="7430"/>
                    <a:pt x="1798" y="6644"/>
                    <a:pt x="1620" y="6180"/>
                  </a:cubicBezTo>
                  <a:cubicBezTo>
                    <a:pt x="1584" y="6121"/>
                    <a:pt x="1620" y="6049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66"/>
                    <a:pt x="2227" y="7073"/>
                    <a:pt x="2394" y="7442"/>
                  </a:cubicBezTo>
                  <a:cubicBezTo>
                    <a:pt x="2691" y="6847"/>
                    <a:pt x="3001" y="6240"/>
                    <a:pt x="3322" y="5632"/>
                  </a:cubicBezTo>
                  <a:cubicBezTo>
                    <a:pt x="3179" y="5156"/>
                    <a:pt x="2644" y="3430"/>
                    <a:pt x="2632" y="2918"/>
                  </a:cubicBezTo>
                  <a:cubicBezTo>
                    <a:pt x="2632" y="2858"/>
                    <a:pt x="2668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9" y="4704"/>
                    <a:pt x="3489" y="5347"/>
                  </a:cubicBezTo>
                  <a:cubicBezTo>
                    <a:pt x="3906" y="4597"/>
                    <a:pt x="4358" y="3870"/>
                    <a:pt x="4834" y="3168"/>
                  </a:cubicBezTo>
                  <a:cubicBezTo>
                    <a:pt x="4668" y="2727"/>
                    <a:pt x="4132" y="1227"/>
                    <a:pt x="3965" y="525"/>
                  </a:cubicBezTo>
                  <a:cubicBezTo>
                    <a:pt x="3953" y="465"/>
                    <a:pt x="4001" y="394"/>
                    <a:pt x="4061" y="370"/>
                  </a:cubicBezTo>
                  <a:cubicBezTo>
                    <a:pt x="4120" y="358"/>
                    <a:pt x="4192" y="406"/>
                    <a:pt x="4203" y="465"/>
                  </a:cubicBezTo>
                  <a:cubicBezTo>
                    <a:pt x="4358" y="1072"/>
                    <a:pt x="4799" y="2358"/>
                    <a:pt x="5013" y="2918"/>
                  </a:cubicBezTo>
                  <a:cubicBezTo>
                    <a:pt x="5287" y="2513"/>
                    <a:pt x="5573" y="2132"/>
                    <a:pt x="5870" y="1775"/>
                  </a:cubicBezTo>
                  <a:cubicBezTo>
                    <a:pt x="5787" y="1418"/>
                    <a:pt x="5513" y="465"/>
                    <a:pt x="5406" y="179"/>
                  </a:cubicBezTo>
                  <a:cubicBezTo>
                    <a:pt x="5382" y="120"/>
                    <a:pt x="5430" y="48"/>
                    <a:pt x="5489" y="36"/>
                  </a:cubicBezTo>
                  <a:cubicBezTo>
                    <a:pt x="5549" y="1"/>
                    <a:pt x="5620" y="48"/>
                    <a:pt x="5632" y="108"/>
                  </a:cubicBezTo>
                  <a:cubicBezTo>
                    <a:pt x="5739" y="358"/>
                    <a:pt x="5942" y="1132"/>
                    <a:pt x="6061" y="1560"/>
                  </a:cubicBezTo>
                  <a:cubicBezTo>
                    <a:pt x="6358" y="1203"/>
                    <a:pt x="6680" y="894"/>
                    <a:pt x="6978" y="596"/>
                  </a:cubicBezTo>
                  <a:cubicBezTo>
                    <a:pt x="7049" y="525"/>
                    <a:pt x="7156" y="537"/>
                    <a:pt x="7228" y="608"/>
                  </a:cubicBezTo>
                  <a:cubicBezTo>
                    <a:pt x="7299" y="679"/>
                    <a:pt x="7287" y="787"/>
                    <a:pt x="7216" y="870"/>
                  </a:cubicBezTo>
                  <a:cubicBezTo>
                    <a:pt x="6585" y="1441"/>
                    <a:pt x="5989" y="2156"/>
                    <a:pt x="5430" y="2965"/>
                  </a:cubicBezTo>
                  <a:cubicBezTo>
                    <a:pt x="6061" y="2894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7" y="2977"/>
                    <a:pt x="5704" y="3156"/>
                    <a:pt x="5227" y="3215"/>
                  </a:cubicBezTo>
                  <a:cubicBezTo>
                    <a:pt x="4977" y="3573"/>
                    <a:pt x="4739" y="3966"/>
                    <a:pt x="4501" y="4347"/>
                  </a:cubicBezTo>
                  <a:cubicBezTo>
                    <a:pt x="5096" y="4394"/>
                    <a:pt x="6537" y="4525"/>
                    <a:pt x="7359" y="4751"/>
                  </a:cubicBezTo>
                  <a:cubicBezTo>
                    <a:pt x="7418" y="4763"/>
                    <a:pt x="7466" y="4835"/>
                    <a:pt x="7454" y="4894"/>
                  </a:cubicBezTo>
                  <a:cubicBezTo>
                    <a:pt x="7430" y="4954"/>
                    <a:pt x="7359" y="5001"/>
                    <a:pt x="7299" y="4989"/>
                  </a:cubicBezTo>
                  <a:cubicBezTo>
                    <a:pt x="6442" y="4751"/>
                    <a:pt x="4846" y="4620"/>
                    <a:pt x="4370" y="4585"/>
                  </a:cubicBezTo>
                  <a:cubicBezTo>
                    <a:pt x="4025" y="5156"/>
                    <a:pt x="3703" y="5728"/>
                    <a:pt x="3382" y="6323"/>
                  </a:cubicBezTo>
                  <a:cubicBezTo>
                    <a:pt x="3775" y="6371"/>
                    <a:pt x="4513" y="6466"/>
                    <a:pt x="4930" y="6549"/>
                  </a:cubicBezTo>
                  <a:cubicBezTo>
                    <a:pt x="4989" y="6561"/>
                    <a:pt x="5037" y="6621"/>
                    <a:pt x="5025" y="6680"/>
                  </a:cubicBezTo>
                  <a:cubicBezTo>
                    <a:pt x="5013" y="6740"/>
                    <a:pt x="4954" y="6787"/>
                    <a:pt x="4894" y="6775"/>
                  </a:cubicBezTo>
                  <a:cubicBezTo>
                    <a:pt x="4442" y="6680"/>
                    <a:pt x="3608" y="6585"/>
                    <a:pt x="3263" y="6537"/>
                  </a:cubicBezTo>
                  <a:lnTo>
                    <a:pt x="2953" y="7156"/>
                  </a:lnTo>
                  <a:cubicBezTo>
                    <a:pt x="3560" y="7216"/>
                    <a:pt x="5192" y="7383"/>
                    <a:pt x="5608" y="7514"/>
                  </a:cubicBezTo>
                  <a:cubicBezTo>
                    <a:pt x="5668" y="7537"/>
                    <a:pt x="5704" y="7609"/>
                    <a:pt x="5680" y="7668"/>
                  </a:cubicBezTo>
                  <a:cubicBezTo>
                    <a:pt x="5668" y="7728"/>
                    <a:pt x="5585" y="7776"/>
                    <a:pt x="5525" y="7740"/>
                  </a:cubicBezTo>
                  <a:cubicBezTo>
                    <a:pt x="5108" y="7609"/>
                    <a:pt x="3358" y="7430"/>
                    <a:pt x="2834" y="7383"/>
                  </a:cubicBezTo>
                  <a:cubicBezTo>
                    <a:pt x="2584" y="7895"/>
                    <a:pt x="2346" y="8383"/>
                    <a:pt x="2132" y="8859"/>
                  </a:cubicBezTo>
                  <a:cubicBezTo>
                    <a:pt x="2572" y="8907"/>
                    <a:pt x="3525" y="8990"/>
                    <a:pt x="4061" y="9097"/>
                  </a:cubicBezTo>
                  <a:cubicBezTo>
                    <a:pt x="4120" y="9109"/>
                    <a:pt x="4156" y="9169"/>
                    <a:pt x="4144" y="9228"/>
                  </a:cubicBezTo>
                  <a:cubicBezTo>
                    <a:pt x="4132" y="9288"/>
                    <a:pt x="4072" y="9335"/>
                    <a:pt x="4013" y="9323"/>
                  </a:cubicBezTo>
                  <a:cubicBezTo>
                    <a:pt x="3441" y="9204"/>
                    <a:pt x="2417" y="9109"/>
                    <a:pt x="2036" y="9085"/>
                  </a:cubicBezTo>
                  <a:cubicBezTo>
                    <a:pt x="1798" y="9597"/>
                    <a:pt x="1584" y="10097"/>
                    <a:pt x="1394" y="10538"/>
                  </a:cubicBezTo>
                  <a:cubicBezTo>
                    <a:pt x="1596" y="10490"/>
                    <a:pt x="1917" y="10466"/>
                    <a:pt x="2346" y="10514"/>
                  </a:cubicBezTo>
                  <a:cubicBezTo>
                    <a:pt x="2406" y="10514"/>
                    <a:pt x="2465" y="10574"/>
                    <a:pt x="2453" y="10645"/>
                  </a:cubicBezTo>
                  <a:cubicBezTo>
                    <a:pt x="2453" y="10704"/>
                    <a:pt x="2394" y="10764"/>
                    <a:pt x="2310" y="10752"/>
                  </a:cubicBezTo>
                  <a:cubicBezTo>
                    <a:pt x="1763" y="10693"/>
                    <a:pt x="1441" y="10764"/>
                    <a:pt x="1274" y="10812"/>
                  </a:cubicBezTo>
                  <a:cubicBezTo>
                    <a:pt x="691" y="12133"/>
                    <a:pt x="382" y="13026"/>
                    <a:pt x="370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3;p39">
              <a:extLst>
                <a:ext uri="{FF2B5EF4-FFF2-40B4-BE49-F238E27FC236}">
                  <a16:creationId xmlns:a16="http://schemas.microsoft.com/office/drawing/2014/main" xmlns="" id="{1E939994-3438-EB4C-88BD-0DE022137CD1}"/>
                </a:ext>
              </a:extLst>
            </p:cNvPr>
            <p:cNvSpPr/>
            <p:nvPr/>
          </p:nvSpPr>
          <p:spPr>
            <a:xfrm>
              <a:off x="1119813" y="4044535"/>
              <a:ext cx="492897" cy="653411"/>
            </a:xfrm>
            <a:custGeom>
              <a:avLst/>
              <a:gdLst/>
              <a:ahLst/>
              <a:cxnLst/>
              <a:rect l="l" t="t" r="r" b="b"/>
              <a:pathLst>
                <a:path w="10419" h="13812" extrusionOk="0">
                  <a:moveTo>
                    <a:pt x="10013" y="13681"/>
                  </a:moveTo>
                  <a:cubicBezTo>
                    <a:pt x="10061" y="13788"/>
                    <a:pt x="10180" y="13812"/>
                    <a:pt x="10287" y="13764"/>
                  </a:cubicBezTo>
                  <a:cubicBezTo>
                    <a:pt x="10383" y="13729"/>
                    <a:pt x="10418" y="13610"/>
                    <a:pt x="10371" y="13502"/>
                  </a:cubicBezTo>
                  <a:cubicBezTo>
                    <a:pt x="10371" y="13491"/>
                    <a:pt x="9668" y="12014"/>
                    <a:pt x="8525" y="10014"/>
                  </a:cubicBezTo>
                  <a:cubicBezTo>
                    <a:pt x="8573" y="9692"/>
                    <a:pt x="8692" y="8942"/>
                    <a:pt x="8763" y="8680"/>
                  </a:cubicBezTo>
                  <a:cubicBezTo>
                    <a:pt x="8775" y="8609"/>
                    <a:pt x="8751" y="8526"/>
                    <a:pt x="8680" y="8514"/>
                  </a:cubicBezTo>
                  <a:cubicBezTo>
                    <a:pt x="8597" y="8502"/>
                    <a:pt x="8525" y="8526"/>
                    <a:pt x="8513" y="8609"/>
                  </a:cubicBezTo>
                  <a:cubicBezTo>
                    <a:pt x="8454" y="8811"/>
                    <a:pt x="8382" y="9288"/>
                    <a:pt x="8323" y="9645"/>
                  </a:cubicBezTo>
                  <a:cubicBezTo>
                    <a:pt x="8025" y="9145"/>
                    <a:pt x="7704" y="8609"/>
                    <a:pt x="7370" y="8049"/>
                  </a:cubicBezTo>
                  <a:cubicBezTo>
                    <a:pt x="7466" y="7716"/>
                    <a:pt x="7739" y="6799"/>
                    <a:pt x="7882" y="6287"/>
                  </a:cubicBezTo>
                  <a:cubicBezTo>
                    <a:pt x="7906" y="6204"/>
                    <a:pt x="7870" y="6132"/>
                    <a:pt x="7799" y="6121"/>
                  </a:cubicBezTo>
                  <a:cubicBezTo>
                    <a:pt x="7727" y="6109"/>
                    <a:pt x="7644" y="6132"/>
                    <a:pt x="7632" y="6204"/>
                  </a:cubicBezTo>
                  <a:cubicBezTo>
                    <a:pt x="7513" y="6644"/>
                    <a:pt x="7311" y="7323"/>
                    <a:pt x="7168" y="7752"/>
                  </a:cubicBezTo>
                  <a:cubicBezTo>
                    <a:pt x="6787" y="7133"/>
                    <a:pt x="6370" y="6502"/>
                    <a:pt x="5942" y="5882"/>
                  </a:cubicBezTo>
                  <a:cubicBezTo>
                    <a:pt x="6061" y="5335"/>
                    <a:pt x="6442" y="3394"/>
                    <a:pt x="6394" y="2846"/>
                  </a:cubicBezTo>
                  <a:cubicBezTo>
                    <a:pt x="6394" y="2775"/>
                    <a:pt x="6334" y="2715"/>
                    <a:pt x="6263" y="2727"/>
                  </a:cubicBezTo>
                  <a:cubicBezTo>
                    <a:pt x="6192" y="2727"/>
                    <a:pt x="6132" y="2787"/>
                    <a:pt x="6144" y="2858"/>
                  </a:cubicBezTo>
                  <a:cubicBezTo>
                    <a:pt x="6180" y="3323"/>
                    <a:pt x="5882" y="4870"/>
                    <a:pt x="5727" y="5585"/>
                  </a:cubicBezTo>
                  <a:cubicBezTo>
                    <a:pt x="5191" y="4811"/>
                    <a:pt x="4608" y="4061"/>
                    <a:pt x="4013" y="3370"/>
                  </a:cubicBezTo>
                  <a:cubicBezTo>
                    <a:pt x="4132" y="2858"/>
                    <a:pt x="4548" y="1144"/>
                    <a:pt x="4656" y="370"/>
                  </a:cubicBezTo>
                  <a:cubicBezTo>
                    <a:pt x="4668" y="298"/>
                    <a:pt x="4608" y="239"/>
                    <a:pt x="4537" y="227"/>
                  </a:cubicBezTo>
                  <a:cubicBezTo>
                    <a:pt x="4465" y="215"/>
                    <a:pt x="4406" y="275"/>
                    <a:pt x="4394" y="346"/>
                  </a:cubicBezTo>
                  <a:cubicBezTo>
                    <a:pt x="4298" y="1025"/>
                    <a:pt x="3953" y="2477"/>
                    <a:pt x="3798" y="3132"/>
                  </a:cubicBezTo>
                  <a:cubicBezTo>
                    <a:pt x="3441" y="2727"/>
                    <a:pt x="3084" y="2334"/>
                    <a:pt x="2727" y="1977"/>
                  </a:cubicBezTo>
                  <a:cubicBezTo>
                    <a:pt x="2786" y="1596"/>
                    <a:pt x="2965" y="513"/>
                    <a:pt x="3048" y="179"/>
                  </a:cubicBezTo>
                  <a:cubicBezTo>
                    <a:pt x="3060" y="108"/>
                    <a:pt x="3024" y="36"/>
                    <a:pt x="2965" y="13"/>
                  </a:cubicBezTo>
                  <a:cubicBezTo>
                    <a:pt x="2882" y="1"/>
                    <a:pt x="2810" y="48"/>
                    <a:pt x="2798" y="108"/>
                  </a:cubicBezTo>
                  <a:cubicBezTo>
                    <a:pt x="2727" y="406"/>
                    <a:pt x="2572" y="1263"/>
                    <a:pt x="2489" y="1739"/>
                  </a:cubicBezTo>
                  <a:cubicBezTo>
                    <a:pt x="2108" y="1382"/>
                    <a:pt x="1739" y="1072"/>
                    <a:pt x="1370" y="787"/>
                  </a:cubicBezTo>
                  <a:cubicBezTo>
                    <a:pt x="1274" y="727"/>
                    <a:pt x="1155" y="751"/>
                    <a:pt x="1084" y="834"/>
                  </a:cubicBezTo>
                  <a:cubicBezTo>
                    <a:pt x="1024" y="929"/>
                    <a:pt x="1036" y="1037"/>
                    <a:pt x="1131" y="1120"/>
                  </a:cubicBezTo>
                  <a:cubicBezTo>
                    <a:pt x="1870" y="1680"/>
                    <a:pt x="2620" y="2394"/>
                    <a:pt x="3334" y="3215"/>
                  </a:cubicBezTo>
                  <a:cubicBezTo>
                    <a:pt x="2620" y="3204"/>
                    <a:pt x="1084" y="3204"/>
                    <a:pt x="119" y="3323"/>
                  </a:cubicBezTo>
                  <a:cubicBezTo>
                    <a:pt x="48" y="3335"/>
                    <a:pt x="0" y="3394"/>
                    <a:pt x="0" y="3465"/>
                  </a:cubicBezTo>
                  <a:cubicBezTo>
                    <a:pt x="12" y="3549"/>
                    <a:pt x="72" y="3585"/>
                    <a:pt x="143" y="3585"/>
                  </a:cubicBezTo>
                  <a:cubicBezTo>
                    <a:pt x="1239" y="3454"/>
                    <a:pt x="3048" y="3477"/>
                    <a:pt x="3572" y="3477"/>
                  </a:cubicBezTo>
                  <a:cubicBezTo>
                    <a:pt x="3882" y="3858"/>
                    <a:pt x="4191" y="4239"/>
                    <a:pt x="4513" y="4632"/>
                  </a:cubicBezTo>
                  <a:cubicBezTo>
                    <a:pt x="3870" y="4751"/>
                    <a:pt x="2286" y="5049"/>
                    <a:pt x="1429" y="5394"/>
                  </a:cubicBezTo>
                  <a:cubicBezTo>
                    <a:pt x="1358" y="5418"/>
                    <a:pt x="1322" y="5490"/>
                    <a:pt x="1358" y="5549"/>
                  </a:cubicBezTo>
                  <a:cubicBezTo>
                    <a:pt x="1381" y="5632"/>
                    <a:pt x="1453" y="5656"/>
                    <a:pt x="1512" y="5632"/>
                  </a:cubicBezTo>
                  <a:cubicBezTo>
                    <a:pt x="2429" y="5275"/>
                    <a:pt x="4156" y="4942"/>
                    <a:pt x="4668" y="4859"/>
                  </a:cubicBezTo>
                  <a:cubicBezTo>
                    <a:pt x="5120" y="5430"/>
                    <a:pt x="5537" y="6049"/>
                    <a:pt x="5953" y="6644"/>
                  </a:cubicBezTo>
                  <a:cubicBezTo>
                    <a:pt x="5537" y="6728"/>
                    <a:pt x="4727" y="6918"/>
                    <a:pt x="4287" y="7049"/>
                  </a:cubicBezTo>
                  <a:cubicBezTo>
                    <a:pt x="4215" y="7073"/>
                    <a:pt x="4179" y="7144"/>
                    <a:pt x="4191" y="7216"/>
                  </a:cubicBezTo>
                  <a:cubicBezTo>
                    <a:pt x="4215" y="7287"/>
                    <a:pt x="4287" y="7323"/>
                    <a:pt x="4358" y="7311"/>
                  </a:cubicBezTo>
                  <a:cubicBezTo>
                    <a:pt x="4834" y="7156"/>
                    <a:pt x="5739" y="6954"/>
                    <a:pt x="6096" y="6883"/>
                  </a:cubicBezTo>
                  <a:cubicBezTo>
                    <a:pt x="6251" y="7085"/>
                    <a:pt x="6382" y="7311"/>
                    <a:pt x="6513" y="7514"/>
                  </a:cubicBezTo>
                  <a:cubicBezTo>
                    <a:pt x="5846" y="7645"/>
                    <a:pt x="4096" y="8026"/>
                    <a:pt x="3656" y="8216"/>
                  </a:cubicBezTo>
                  <a:cubicBezTo>
                    <a:pt x="3596" y="8252"/>
                    <a:pt x="3572" y="8323"/>
                    <a:pt x="3584" y="8395"/>
                  </a:cubicBezTo>
                  <a:cubicBezTo>
                    <a:pt x="3620" y="8454"/>
                    <a:pt x="3691" y="8490"/>
                    <a:pt x="3763" y="8466"/>
                  </a:cubicBezTo>
                  <a:cubicBezTo>
                    <a:pt x="4191" y="8276"/>
                    <a:pt x="6096" y="7895"/>
                    <a:pt x="6668" y="7776"/>
                  </a:cubicBezTo>
                  <a:cubicBezTo>
                    <a:pt x="6989" y="8287"/>
                    <a:pt x="7311" y="8811"/>
                    <a:pt x="7608" y="9300"/>
                  </a:cubicBezTo>
                  <a:cubicBezTo>
                    <a:pt x="7120" y="9395"/>
                    <a:pt x="6096" y="9597"/>
                    <a:pt x="5537" y="9776"/>
                  </a:cubicBezTo>
                  <a:cubicBezTo>
                    <a:pt x="5465" y="9800"/>
                    <a:pt x="5430" y="9871"/>
                    <a:pt x="5441" y="9942"/>
                  </a:cubicBezTo>
                  <a:cubicBezTo>
                    <a:pt x="5465" y="10014"/>
                    <a:pt x="5537" y="10050"/>
                    <a:pt x="5608" y="10038"/>
                  </a:cubicBezTo>
                  <a:cubicBezTo>
                    <a:pt x="6215" y="9835"/>
                    <a:pt x="7335" y="9621"/>
                    <a:pt x="7739" y="9538"/>
                  </a:cubicBezTo>
                  <a:cubicBezTo>
                    <a:pt x="8049" y="10073"/>
                    <a:pt x="8347" y="10597"/>
                    <a:pt x="8597" y="11062"/>
                  </a:cubicBezTo>
                  <a:cubicBezTo>
                    <a:pt x="8358" y="11050"/>
                    <a:pt x="8013" y="11050"/>
                    <a:pt x="7561" y="11133"/>
                  </a:cubicBezTo>
                  <a:cubicBezTo>
                    <a:pt x="7477" y="11145"/>
                    <a:pt x="7442" y="11228"/>
                    <a:pt x="7454" y="11288"/>
                  </a:cubicBezTo>
                  <a:cubicBezTo>
                    <a:pt x="7466" y="11359"/>
                    <a:pt x="7537" y="11407"/>
                    <a:pt x="7596" y="11383"/>
                  </a:cubicBezTo>
                  <a:cubicBezTo>
                    <a:pt x="8192" y="11252"/>
                    <a:pt x="8573" y="11300"/>
                    <a:pt x="8751" y="11324"/>
                  </a:cubicBezTo>
                  <a:cubicBezTo>
                    <a:pt x="9573" y="12729"/>
                    <a:pt x="10013" y="13669"/>
                    <a:pt x="10013" y="1368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4;p39">
              <a:extLst>
                <a:ext uri="{FF2B5EF4-FFF2-40B4-BE49-F238E27FC236}">
                  <a16:creationId xmlns:a16="http://schemas.microsoft.com/office/drawing/2014/main" xmlns="" id="{6E4B2567-F90A-544F-A2D1-89531F036991}"/>
                </a:ext>
              </a:extLst>
            </p:cNvPr>
            <p:cNvSpPr/>
            <p:nvPr/>
          </p:nvSpPr>
          <p:spPr>
            <a:xfrm>
              <a:off x="1187414" y="4624134"/>
              <a:ext cx="873060" cy="698448"/>
            </a:xfrm>
            <a:custGeom>
              <a:avLst/>
              <a:gdLst/>
              <a:ahLst/>
              <a:cxnLst/>
              <a:rect l="l" t="t" r="r" b="b"/>
              <a:pathLst>
                <a:path w="18455" h="14764" extrusionOk="0">
                  <a:moveTo>
                    <a:pt x="18455" y="14764"/>
                  </a:moveTo>
                  <a:cubicBezTo>
                    <a:pt x="18098" y="11061"/>
                    <a:pt x="16669" y="8108"/>
                    <a:pt x="14585" y="5858"/>
                  </a:cubicBezTo>
                  <a:cubicBezTo>
                    <a:pt x="11990" y="3048"/>
                    <a:pt x="8370" y="1322"/>
                    <a:pt x="4536" y="524"/>
                  </a:cubicBezTo>
                  <a:cubicBezTo>
                    <a:pt x="3167" y="238"/>
                    <a:pt x="1786" y="60"/>
                    <a:pt x="405" y="0"/>
                  </a:cubicBezTo>
                  <a:cubicBezTo>
                    <a:pt x="322" y="0"/>
                    <a:pt x="262" y="60"/>
                    <a:pt x="250" y="131"/>
                  </a:cubicBezTo>
                  <a:lnTo>
                    <a:pt x="250" y="143"/>
                  </a:lnTo>
                  <a:cubicBezTo>
                    <a:pt x="238" y="381"/>
                    <a:pt x="0" y="8477"/>
                    <a:pt x="3536" y="14764"/>
                  </a:cubicBezTo>
                  <a:lnTo>
                    <a:pt x="18455" y="14764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25;p39">
              <a:extLst>
                <a:ext uri="{FF2B5EF4-FFF2-40B4-BE49-F238E27FC236}">
                  <a16:creationId xmlns:a16="http://schemas.microsoft.com/office/drawing/2014/main" xmlns="" id="{73ED62B3-F384-9A40-A5BD-6D7E116497C8}"/>
                </a:ext>
              </a:extLst>
            </p:cNvPr>
            <p:cNvSpPr/>
            <p:nvPr/>
          </p:nvSpPr>
          <p:spPr>
            <a:xfrm>
              <a:off x="1226820" y="4660182"/>
              <a:ext cx="791407" cy="662967"/>
            </a:xfrm>
            <a:custGeom>
              <a:avLst/>
              <a:gdLst/>
              <a:ahLst/>
              <a:cxnLst/>
              <a:rect l="l" t="t" r="r" b="b"/>
              <a:pathLst>
                <a:path w="16729" h="14014" extrusionOk="0">
                  <a:moveTo>
                    <a:pt x="203" y="24"/>
                  </a:moveTo>
                  <a:cubicBezTo>
                    <a:pt x="143" y="0"/>
                    <a:pt x="72" y="12"/>
                    <a:pt x="24" y="72"/>
                  </a:cubicBezTo>
                  <a:cubicBezTo>
                    <a:pt x="0" y="131"/>
                    <a:pt x="12" y="203"/>
                    <a:pt x="72" y="250"/>
                  </a:cubicBezTo>
                  <a:cubicBezTo>
                    <a:pt x="84" y="250"/>
                    <a:pt x="1394" y="965"/>
                    <a:pt x="3310" y="2405"/>
                  </a:cubicBezTo>
                  <a:cubicBezTo>
                    <a:pt x="2584" y="2441"/>
                    <a:pt x="929" y="2512"/>
                    <a:pt x="191" y="2655"/>
                  </a:cubicBezTo>
                  <a:cubicBezTo>
                    <a:pt x="120" y="2679"/>
                    <a:pt x="72" y="2739"/>
                    <a:pt x="84" y="2810"/>
                  </a:cubicBezTo>
                  <a:cubicBezTo>
                    <a:pt x="96" y="2882"/>
                    <a:pt x="155" y="2929"/>
                    <a:pt x="239" y="2917"/>
                  </a:cubicBezTo>
                  <a:cubicBezTo>
                    <a:pt x="1096" y="2751"/>
                    <a:pt x="3299" y="2679"/>
                    <a:pt x="3632" y="2655"/>
                  </a:cubicBezTo>
                  <a:cubicBezTo>
                    <a:pt x="4442" y="3298"/>
                    <a:pt x="5382" y="4072"/>
                    <a:pt x="6347" y="4977"/>
                  </a:cubicBezTo>
                  <a:lnTo>
                    <a:pt x="560" y="5691"/>
                  </a:lnTo>
                  <a:cubicBezTo>
                    <a:pt x="489" y="5715"/>
                    <a:pt x="441" y="5775"/>
                    <a:pt x="453" y="5846"/>
                  </a:cubicBezTo>
                  <a:cubicBezTo>
                    <a:pt x="477" y="5918"/>
                    <a:pt x="536" y="5965"/>
                    <a:pt x="608" y="5953"/>
                  </a:cubicBezTo>
                  <a:lnTo>
                    <a:pt x="6608" y="5203"/>
                  </a:lnTo>
                  <a:cubicBezTo>
                    <a:pt x="7501" y="6049"/>
                    <a:pt x="8430" y="7037"/>
                    <a:pt x="9371" y="8120"/>
                  </a:cubicBezTo>
                  <a:cubicBezTo>
                    <a:pt x="8180" y="8311"/>
                    <a:pt x="2441" y="9251"/>
                    <a:pt x="1465" y="9597"/>
                  </a:cubicBezTo>
                  <a:cubicBezTo>
                    <a:pt x="1405" y="9620"/>
                    <a:pt x="1370" y="9704"/>
                    <a:pt x="1394" y="9763"/>
                  </a:cubicBezTo>
                  <a:cubicBezTo>
                    <a:pt x="1429" y="9823"/>
                    <a:pt x="1489" y="9859"/>
                    <a:pt x="1560" y="9835"/>
                  </a:cubicBezTo>
                  <a:cubicBezTo>
                    <a:pt x="2560" y="9478"/>
                    <a:pt x="8871" y="8454"/>
                    <a:pt x="9561" y="8347"/>
                  </a:cubicBezTo>
                  <a:cubicBezTo>
                    <a:pt x="10311" y="9228"/>
                    <a:pt x="11038" y="10180"/>
                    <a:pt x="11752" y="11216"/>
                  </a:cubicBezTo>
                  <a:lnTo>
                    <a:pt x="2787" y="12799"/>
                  </a:lnTo>
                  <a:cubicBezTo>
                    <a:pt x="2703" y="12811"/>
                    <a:pt x="2667" y="12871"/>
                    <a:pt x="2679" y="12942"/>
                  </a:cubicBezTo>
                  <a:cubicBezTo>
                    <a:pt x="2691" y="13014"/>
                    <a:pt x="2751" y="13061"/>
                    <a:pt x="2822" y="13049"/>
                  </a:cubicBezTo>
                  <a:lnTo>
                    <a:pt x="11919" y="11454"/>
                  </a:lnTo>
                  <a:cubicBezTo>
                    <a:pt x="12466" y="12264"/>
                    <a:pt x="12990" y="13109"/>
                    <a:pt x="13502" y="14014"/>
                  </a:cubicBezTo>
                  <a:lnTo>
                    <a:pt x="13919" y="14014"/>
                  </a:lnTo>
                  <a:cubicBezTo>
                    <a:pt x="14240" y="13347"/>
                    <a:pt x="15383" y="10894"/>
                    <a:pt x="15717" y="9061"/>
                  </a:cubicBezTo>
                  <a:cubicBezTo>
                    <a:pt x="15729" y="8989"/>
                    <a:pt x="15681" y="8930"/>
                    <a:pt x="15610" y="8906"/>
                  </a:cubicBezTo>
                  <a:cubicBezTo>
                    <a:pt x="15538" y="8894"/>
                    <a:pt x="15479" y="8942"/>
                    <a:pt x="15467" y="9013"/>
                  </a:cubicBezTo>
                  <a:cubicBezTo>
                    <a:pt x="15145" y="10787"/>
                    <a:pt x="14062" y="13133"/>
                    <a:pt x="13705" y="13847"/>
                  </a:cubicBezTo>
                  <a:cubicBezTo>
                    <a:pt x="13205" y="12954"/>
                    <a:pt x="12681" y="12109"/>
                    <a:pt x="12133" y="11311"/>
                  </a:cubicBezTo>
                  <a:cubicBezTo>
                    <a:pt x="13824" y="8692"/>
                    <a:pt x="14157" y="6489"/>
                    <a:pt x="14157" y="6489"/>
                  </a:cubicBezTo>
                  <a:cubicBezTo>
                    <a:pt x="14169" y="6406"/>
                    <a:pt x="14121" y="6346"/>
                    <a:pt x="14050" y="6334"/>
                  </a:cubicBezTo>
                  <a:cubicBezTo>
                    <a:pt x="13978" y="6322"/>
                    <a:pt x="13919" y="6370"/>
                    <a:pt x="13895" y="6442"/>
                  </a:cubicBezTo>
                  <a:cubicBezTo>
                    <a:pt x="13895" y="6442"/>
                    <a:pt x="13586" y="8537"/>
                    <a:pt x="11966" y="11073"/>
                  </a:cubicBezTo>
                  <a:cubicBezTo>
                    <a:pt x="11252" y="10025"/>
                    <a:pt x="10502" y="9073"/>
                    <a:pt x="9776" y="8180"/>
                  </a:cubicBezTo>
                  <a:cubicBezTo>
                    <a:pt x="10490" y="7025"/>
                    <a:pt x="11454" y="3870"/>
                    <a:pt x="11454" y="3846"/>
                  </a:cubicBezTo>
                  <a:cubicBezTo>
                    <a:pt x="11466" y="3775"/>
                    <a:pt x="11442" y="3715"/>
                    <a:pt x="11371" y="3691"/>
                  </a:cubicBezTo>
                  <a:cubicBezTo>
                    <a:pt x="11288" y="3667"/>
                    <a:pt x="11228" y="3703"/>
                    <a:pt x="11204" y="3775"/>
                  </a:cubicBezTo>
                  <a:cubicBezTo>
                    <a:pt x="11204" y="3786"/>
                    <a:pt x="10276" y="6787"/>
                    <a:pt x="9585" y="7977"/>
                  </a:cubicBezTo>
                  <a:cubicBezTo>
                    <a:pt x="8644" y="6870"/>
                    <a:pt x="7692" y="5894"/>
                    <a:pt x="6787" y="5025"/>
                  </a:cubicBezTo>
                  <a:cubicBezTo>
                    <a:pt x="7406" y="3465"/>
                    <a:pt x="7597" y="1691"/>
                    <a:pt x="7597" y="1691"/>
                  </a:cubicBezTo>
                  <a:cubicBezTo>
                    <a:pt x="7620" y="1620"/>
                    <a:pt x="7561" y="1560"/>
                    <a:pt x="7490" y="1548"/>
                  </a:cubicBezTo>
                  <a:cubicBezTo>
                    <a:pt x="7406" y="1524"/>
                    <a:pt x="7347" y="1584"/>
                    <a:pt x="7335" y="1667"/>
                  </a:cubicBezTo>
                  <a:cubicBezTo>
                    <a:pt x="7335" y="1667"/>
                    <a:pt x="7156" y="3334"/>
                    <a:pt x="6573" y="4834"/>
                  </a:cubicBezTo>
                  <a:cubicBezTo>
                    <a:pt x="5596" y="3906"/>
                    <a:pt x="4656" y="3120"/>
                    <a:pt x="3810" y="2465"/>
                  </a:cubicBezTo>
                  <a:cubicBezTo>
                    <a:pt x="4061" y="1572"/>
                    <a:pt x="4084" y="619"/>
                    <a:pt x="4084" y="619"/>
                  </a:cubicBezTo>
                  <a:cubicBezTo>
                    <a:pt x="4084" y="548"/>
                    <a:pt x="4049" y="488"/>
                    <a:pt x="3965" y="488"/>
                  </a:cubicBezTo>
                  <a:cubicBezTo>
                    <a:pt x="3894" y="488"/>
                    <a:pt x="3834" y="536"/>
                    <a:pt x="3834" y="607"/>
                  </a:cubicBezTo>
                  <a:cubicBezTo>
                    <a:pt x="3834" y="607"/>
                    <a:pt x="3810" y="1465"/>
                    <a:pt x="3584" y="2286"/>
                  </a:cubicBezTo>
                  <a:cubicBezTo>
                    <a:pt x="1620" y="786"/>
                    <a:pt x="227" y="36"/>
                    <a:pt x="203" y="24"/>
                  </a:cubicBezTo>
                  <a:close/>
                  <a:moveTo>
                    <a:pt x="16241" y="14002"/>
                  </a:moveTo>
                  <a:cubicBezTo>
                    <a:pt x="16419" y="13419"/>
                    <a:pt x="16574" y="12776"/>
                    <a:pt x="16717" y="12121"/>
                  </a:cubicBezTo>
                  <a:cubicBezTo>
                    <a:pt x="16729" y="12049"/>
                    <a:pt x="16681" y="11990"/>
                    <a:pt x="16610" y="11978"/>
                  </a:cubicBezTo>
                  <a:cubicBezTo>
                    <a:pt x="16538" y="11966"/>
                    <a:pt x="16479" y="12002"/>
                    <a:pt x="16455" y="12085"/>
                  </a:cubicBezTo>
                  <a:cubicBezTo>
                    <a:pt x="16324" y="12764"/>
                    <a:pt x="16145" y="13407"/>
                    <a:pt x="15967" y="14002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26;p39">
              <a:extLst>
                <a:ext uri="{FF2B5EF4-FFF2-40B4-BE49-F238E27FC236}">
                  <a16:creationId xmlns:a16="http://schemas.microsoft.com/office/drawing/2014/main" xmlns="" id="{75D15881-A5B9-8245-BAEA-82BD7BA01BCE}"/>
                </a:ext>
              </a:extLst>
            </p:cNvPr>
            <p:cNvSpPr/>
            <p:nvPr/>
          </p:nvSpPr>
          <p:spPr>
            <a:xfrm>
              <a:off x="632036" y="4556533"/>
              <a:ext cx="597636" cy="765530"/>
            </a:xfrm>
            <a:custGeom>
              <a:avLst/>
              <a:gdLst/>
              <a:ahLst/>
              <a:cxnLst/>
              <a:rect l="l" t="t" r="r" b="b"/>
              <a:pathLst>
                <a:path w="12633" h="16182" extrusionOk="0">
                  <a:moveTo>
                    <a:pt x="6156" y="12312"/>
                  </a:moveTo>
                  <a:cubicBezTo>
                    <a:pt x="4525" y="12645"/>
                    <a:pt x="2334" y="13097"/>
                    <a:pt x="381" y="10645"/>
                  </a:cubicBezTo>
                  <a:lnTo>
                    <a:pt x="381" y="10645"/>
                  </a:lnTo>
                  <a:lnTo>
                    <a:pt x="370" y="10621"/>
                  </a:lnTo>
                  <a:cubicBezTo>
                    <a:pt x="310" y="10538"/>
                    <a:pt x="322" y="10407"/>
                    <a:pt x="417" y="10347"/>
                  </a:cubicBezTo>
                  <a:cubicBezTo>
                    <a:pt x="2775" y="8692"/>
                    <a:pt x="4656" y="8942"/>
                    <a:pt x="6013" y="9704"/>
                  </a:cubicBezTo>
                  <a:cubicBezTo>
                    <a:pt x="5727" y="9311"/>
                    <a:pt x="5454" y="8930"/>
                    <a:pt x="5215" y="8537"/>
                  </a:cubicBezTo>
                  <a:cubicBezTo>
                    <a:pt x="5037" y="8287"/>
                    <a:pt x="4561" y="8323"/>
                    <a:pt x="3965" y="8359"/>
                  </a:cubicBezTo>
                  <a:cubicBezTo>
                    <a:pt x="2775" y="8454"/>
                    <a:pt x="1203" y="8561"/>
                    <a:pt x="60" y="6632"/>
                  </a:cubicBezTo>
                  <a:lnTo>
                    <a:pt x="60" y="6620"/>
                  </a:lnTo>
                  <a:cubicBezTo>
                    <a:pt x="0" y="6513"/>
                    <a:pt x="36" y="6394"/>
                    <a:pt x="143" y="6335"/>
                  </a:cubicBezTo>
                  <a:cubicBezTo>
                    <a:pt x="1917" y="5418"/>
                    <a:pt x="3191" y="5727"/>
                    <a:pt x="4061" y="6358"/>
                  </a:cubicBezTo>
                  <a:cubicBezTo>
                    <a:pt x="3989" y="6180"/>
                    <a:pt x="3930" y="6001"/>
                    <a:pt x="3870" y="5823"/>
                  </a:cubicBezTo>
                  <a:cubicBezTo>
                    <a:pt x="3453" y="5477"/>
                    <a:pt x="667" y="3025"/>
                    <a:pt x="3549" y="72"/>
                  </a:cubicBezTo>
                  <a:cubicBezTo>
                    <a:pt x="3632" y="1"/>
                    <a:pt x="3763" y="1"/>
                    <a:pt x="3834" y="72"/>
                  </a:cubicBezTo>
                  <a:lnTo>
                    <a:pt x="3834" y="84"/>
                  </a:lnTo>
                  <a:lnTo>
                    <a:pt x="3834" y="84"/>
                  </a:lnTo>
                  <a:cubicBezTo>
                    <a:pt x="5358" y="1739"/>
                    <a:pt x="4775" y="3215"/>
                    <a:pt x="4358" y="4311"/>
                  </a:cubicBezTo>
                  <a:cubicBezTo>
                    <a:pt x="4227" y="4668"/>
                    <a:pt x="4108" y="4989"/>
                    <a:pt x="4084" y="5239"/>
                  </a:cubicBezTo>
                  <a:cubicBezTo>
                    <a:pt x="4120" y="5263"/>
                    <a:pt x="4132" y="5299"/>
                    <a:pt x="4132" y="5323"/>
                  </a:cubicBezTo>
                  <a:cubicBezTo>
                    <a:pt x="4287" y="5918"/>
                    <a:pt x="4537" y="6537"/>
                    <a:pt x="4858" y="7156"/>
                  </a:cubicBezTo>
                  <a:cubicBezTo>
                    <a:pt x="4953" y="7263"/>
                    <a:pt x="5025" y="7382"/>
                    <a:pt x="5096" y="7490"/>
                  </a:cubicBezTo>
                  <a:cubicBezTo>
                    <a:pt x="4953" y="6275"/>
                    <a:pt x="5311" y="4715"/>
                    <a:pt x="7537" y="3763"/>
                  </a:cubicBezTo>
                  <a:cubicBezTo>
                    <a:pt x="7644" y="3715"/>
                    <a:pt x="7763" y="3763"/>
                    <a:pt x="7811" y="3870"/>
                  </a:cubicBezTo>
                  <a:lnTo>
                    <a:pt x="7811" y="3882"/>
                  </a:lnTo>
                  <a:cubicBezTo>
                    <a:pt x="8585" y="5977"/>
                    <a:pt x="7501" y="7132"/>
                    <a:pt x="6680" y="7990"/>
                  </a:cubicBezTo>
                  <a:cubicBezTo>
                    <a:pt x="6275" y="8418"/>
                    <a:pt x="5954" y="8764"/>
                    <a:pt x="6025" y="9061"/>
                  </a:cubicBezTo>
                  <a:cubicBezTo>
                    <a:pt x="6382" y="9573"/>
                    <a:pt x="6751" y="10073"/>
                    <a:pt x="7144" y="10585"/>
                  </a:cubicBezTo>
                  <a:cubicBezTo>
                    <a:pt x="7287" y="10728"/>
                    <a:pt x="7418" y="10883"/>
                    <a:pt x="7561" y="11014"/>
                  </a:cubicBezTo>
                  <a:cubicBezTo>
                    <a:pt x="7239" y="9692"/>
                    <a:pt x="7454" y="7978"/>
                    <a:pt x="9680" y="6561"/>
                  </a:cubicBezTo>
                  <a:cubicBezTo>
                    <a:pt x="9776" y="6501"/>
                    <a:pt x="9906" y="6537"/>
                    <a:pt x="9966" y="6620"/>
                  </a:cubicBezTo>
                  <a:lnTo>
                    <a:pt x="9978" y="6632"/>
                  </a:lnTo>
                  <a:cubicBezTo>
                    <a:pt x="11240" y="8871"/>
                    <a:pt x="10240" y="10371"/>
                    <a:pt x="9454" y="11502"/>
                  </a:cubicBezTo>
                  <a:cubicBezTo>
                    <a:pt x="9073" y="12085"/>
                    <a:pt x="8763" y="12562"/>
                    <a:pt x="8918" y="12907"/>
                  </a:cubicBezTo>
                  <a:cubicBezTo>
                    <a:pt x="9097" y="13145"/>
                    <a:pt x="9275" y="13383"/>
                    <a:pt x="9442" y="13597"/>
                  </a:cubicBezTo>
                  <a:cubicBezTo>
                    <a:pt x="9299" y="12526"/>
                    <a:pt x="9597" y="11240"/>
                    <a:pt x="11359" y="10180"/>
                  </a:cubicBezTo>
                  <a:cubicBezTo>
                    <a:pt x="11466" y="10121"/>
                    <a:pt x="11585" y="10145"/>
                    <a:pt x="11645" y="10252"/>
                  </a:cubicBezTo>
                  <a:lnTo>
                    <a:pt x="11657" y="10264"/>
                  </a:lnTo>
                  <a:cubicBezTo>
                    <a:pt x="12633" y="12145"/>
                    <a:pt x="11752" y="13347"/>
                    <a:pt x="11097" y="14252"/>
                  </a:cubicBezTo>
                  <a:cubicBezTo>
                    <a:pt x="10764" y="14717"/>
                    <a:pt x="10502" y="15074"/>
                    <a:pt x="10633" y="15348"/>
                  </a:cubicBezTo>
                  <a:cubicBezTo>
                    <a:pt x="10799" y="15621"/>
                    <a:pt x="10966" y="15907"/>
                    <a:pt x="11097" y="16181"/>
                  </a:cubicBezTo>
                  <a:lnTo>
                    <a:pt x="11097" y="16181"/>
                  </a:lnTo>
                  <a:lnTo>
                    <a:pt x="5287" y="16181"/>
                  </a:lnTo>
                  <a:cubicBezTo>
                    <a:pt x="4751" y="15907"/>
                    <a:pt x="4203" y="15479"/>
                    <a:pt x="3691" y="14812"/>
                  </a:cubicBezTo>
                  <a:lnTo>
                    <a:pt x="3691" y="14812"/>
                  </a:lnTo>
                  <a:lnTo>
                    <a:pt x="3668" y="14788"/>
                  </a:lnTo>
                  <a:cubicBezTo>
                    <a:pt x="3608" y="14705"/>
                    <a:pt x="3632" y="14574"/>
                    <a:pt x="3715" y="14514"/>
                  </a:cubicBezTo>
                  <a:cubicBezTo>
                    <a:pt x="6275" y="12728"/>
                    <a:pt x="8204" y="13347"/>
                    <a:pt x="9454" y="14300"/>
                  </a:cubicBezTo>
                  <a:cubicBezTo>
                    <a:pt x="9180" y="13919"/>
                    <a:pt x="8894" y="13514"/>
                    <a:pt x="8585" y="13109"/>
                  </a:cubicBezTo>
                  <a:lnTo>
                    <a:pt x="8585" y="13109"/>
                  </a:lnTo>
                  <a:lnTo>
                    <a:pt x="8585" y="13109"/>
                  </a:lnTo>
                  <a:lnTo>
                    <a:pt x="8585" y="13109"/>
                  </a:lnTo>
                  <a:cubicBezTo>
                    <a:pt x="8561" y="13097"/>
                    <a:pt x="8525" y="13038"/>
                    <a:pt x="8454" y="12931"/>
                  </a:cubicBezTo>
                  <a:cubicBezTo>
                    <a:pt x="8287" y="12728"/>
                    <a:pt x="8121" y="12502"/>
                    <a:pt x="7954" y="12288"/>
                  </a:cubicBezTo>
                  <a:cubicBezTo>
                    <a:pt x="7644" y="12014"/>
                    <a:pt x="6978" y="12145"/>
                    <a:pt x="6156" y="1231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7;p39">
              <a:extLst>
                <a:ext uri="{FF2B5EF4-FFF2-40B4-BE49-F238E27FC236}">
                  <a16:creationId xmlns:a16="http://schemas.microsoft.com/office/drawing/2014/main" xmlns="" id="{F3601F73-7A15-8746-8C86-576DED97726D}"/>
                </a:ext>
              </a:extLst>
            </p:cNvPr>
            <p:cNvSpPr/>
            <p:nvPr/>
          </p:nvSpPr>
          <p:spPr>
            <a:xfrm>
              <a:off x="2010830" y="4771683"/>
              <a:ext cx="366207" cy="550896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8;p39">
              <a:extLst>
                <a:ext uri="{FF2B5EF4-FFF2-40B4-BE49-F238E27FC236}">
                  <a16:creationId xmlns:a16="http://schemas.microsoft.com/office/drawing/2014/main" xmlns="" id="{7C866D81-E5E2-F244-8F14-85BA75A0AFF7}"/>
                </a:ext>
              </a:extLst>
            </p:cNvPr>
            <p:cNvSpPr/>
            <p:nvPr/>
          </p:nvSpPr>
          <p:spPr>
            <a:xfrm>
              <a:off x="2184918" y="4889997"/>
              <a:ext cx="557661" cy="432580"/>
            </a:xfrm>
            <a:custGeom>
              <a:avLst/>
              <a:gdLst/>
              <a:ahLst/>
              <a:cxnLst/>
              <a:rect l="l" t="t" r="r" b="b"/>
              <a:pathLst>
                <a:path w="11788" h="9144" extrusionOk="0">
                  <a:moveTo>
                    <a:pt x="0" y="9144"/>
                  </a:moveTo>
                  <a:cubicBezTo>
                    <a:pt x="12" y="9013"/>
                    <a:pt x="12" y="8894"/>
                    <a:pt x="36" y="8751"/>
                  </a:cubicBezTo>
                  <a:cubicBezTo>
                    <a:pt x="298" y="5822"/>
                    <a:pt x="1488" y="3739"/>
                    <a:pt x="3191" y="2346"/>
                  </a:cubicBezTo>
                  <a:cubicBezTo>
                    <a:pt x="4882" y="941"/>
                    <a:pt x="7072" y="238"/>
                    <a:pt x="9323" y="60"/>
                  </a:cubicBezTo>
                  <a:cubicBezTo>
                    <a:pt x="10120" y="0"/>
                    <a:pt x="10930" y="24"/>
                    <a:pt x="11716" y="83"/>
                  </a:cubicBezTo>
                  <a:cubicBezTo>
                    <a:pt x="11763" y="83"/>
                    <a:pt x="11787" y="119"/>
                    <a:pt x="11787" y="167"/>
                  </a:cubicBezTo>
                  <a:lnTo>
                    <a:pt x="11787" y="167"/>
                  </a:lnTo>
                  <a:cubicBezTo>
                    <a:pt x="11775" y="321"/>
                    <a:pt x="11192" y="5834"/>
                    <a:pt x="8037" y="9132"/>
                  </a:cubicBezTo>
                  <a:lnTo>
                    <a:pt x="0" y="9132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29;p39">
              <a:extLst>
                <a:ext uri="{FF2B5EF4-FFF2-40B4-BE49-F238E27FC236}">
                  <a16:creationId xmlns:a16="http://schemas.microsoft.com/office/drawing/2014/main" xmlns="" id="{B097203A-59B3-6640-A0F4-A54816E36D92}"/>
                </a:ext>
              </a:extLst>
            </p:cNvPr>
            <p:cNvSpPr/>
            <p:nvPr/>
          </p:nvSpPr>
          <p:spPr>
            <a:xfrm>
              <a:off x="2208004" y="4911947"/>
              <a:ext cx="515415" cy="411197"/>
            </a:xfrm>
            <a:custGeom>
              <a:avLst/>
              <a:gdLst/>
              <a:ahLst/>
              <a:cxnLst/>
              <a:rect l="l" t="t" r="r" b="b"/>
              <a:pathLst>
                <a:path w="10895" h="8692" extrusionOk="0">
                  <a:moveTo>
                    <a:pt x="10799" y="36"/>
                  </a:moveTo>
                  <a:cubicBezTo>
                    <a:pt x="10835" y="12"/>
                    <a:pt x="10871" y="36"/>
                    <a:pt x="10882" y="72"/>
                  </a:cubicBezTo>
                  <a:cubicBezTo>
                    <a:pt x="10894" y="119"/>
                    <a:pt x="10882" y="155"/>
                    <a:pt x="10835" y="167"/>
                  </a:cubicBezTo>
                  <a:cubicBezTo>
                    <a:pt x="10835" y="167"/>
                    <a:pt x="10025" y="465"/>
                    <a:pt x="8835" y="1143"/>
                  </a:cubicBezTo>
                  <a:cubicBezTo>
                    <a:pt x="9251" y="1227"/>
                    <a:pt x="10180" y="1405"/>
                    <a:pt x="10585" y="1536"/>
                  </a:cubicBezTo>
                  <a:cubicBezTo>
                    <a:pt x="10632" y="1548"/>
                    <a:pt x="10644" y="1596"/>
                    <a:pt x="10632" y="1620"/>
                  </a:cubicBezTo>
                  <a:cubicBezTo>
                    <a:pt x="10609" y="1667"/>
                    <a:pt x="10573" y="1679"/>
                    <a:pt x="10537" y="1667"/>
                  </a:cubicBezTo>
                  <a:cubicBezTo>
                    <a:pt x="10061" y="1501"/>
                    <a:pt x="8811" y="1298"/>
                    <a:pt x="8620" y="1262"/>
                  </a:cubicBezTo>
                  <a:cubicBezTo>
                    <a:pt x="8096" y="1560"/>
                    <a:pt x="7525" y="1941"/>
                    <a:pt x="6894" y="2382"/>
                  </a:cubicBezTo>
                  <a:lnTo>
                    <a:pt x="10132" y="3227"/>
                  </a:lnTo>
                  <a:cubicBezTo>
                    <a:pt x="10180" y="3251"/>
                    <a:pt x="10192" y="3275"/>
                    <a:pt x="10192" y="3322"/>
                  </a:cubicBezTo>
                  <a:cubicBezTo>
                    <a:pt x="10180" y="3370"/>
                    <a:pt x="10156" y="3382"/>
                    <a:pt x="10109" y="3382"/>
                  </a:cubicBezTo>
                  <a:lnTo>
                    <a:pt x="6739" y="2501"/>
                  </a:lnTo>
                  <a:cubicBezTo>
                    <a:pt x="6168" y="2917"/>
                    <a:pt x="5548" y="3394"/>
                    <a:pt x="4941" y="3941"/>
                  </a:cubicBezTo>
                  <a:cubicBezTo>
                    <a:pt x="5608" y="4156"/>
                    <a:pt x="8811" y="5132"/>
                    <a:pt x="9335" y="5406"/>
                  </a:cubicBezTo>
                  <a:cubicBezTo>
                    <a:pt x="9358" y="5418"/>
                    <a:pt x="9382" y="5465"/>
                    <a:pt x="9358" y="5513"/>
                  </a:cubicBezTo>
                  <a:cubicBezTo>
                    <a:pt x="9347" y="5537"/>
                    <a:pt x="9299" y="5549"/>
                    <a:pt x="9263" y="5537"/>
                  </a:cubicBezTo>
                  <a:cubicBezTo>
                    <a:pt x="8727" y="5251"/>
                    <a:pt x="5215" y="4179"/>
                    <a:pt x="4810" y="4060"/>
                  </a:cubicBezTo>
                  <a:cubicBezTo>
                    <a:pt x="4322" y="4513"/>
                    <a:pt x="3822" y="5001"/>
                    <a:pt x="3334" y="5537"/>
                  </a:cubicBezTo>
                  <a:lnTo>
                    <a:pt x="8335" y="7132"/>
                  </a:lnTo>
                  <a:cubicBezTo>
                    <a:pt x="8382" y="7144"/>
                    <a:pt x="8394" y="7192"/>
                    <a:pt x="8382" y="7216"/>
                  </a:cubicBezTo>
                  <a:cubicBezTo>
                    <a:pt x="8370" y="7263"/>
                    <a:pt x="8323" y="7275"/>
                    <a:pt x="8287" y="7263"/>
                  </a:cubicBezTo>
                  <a:lnTo>
                    <a:pt x="3227" y="5644"/>
                  </a:lnTo>
                  <a:cubicBezTo>
                    <a:pt x="2858" y="6061"/>
                    <a:pt x="2489" y="6525"/>
                    <a:pt x="2131" y="7001"/>
                  </a:cubicBezTo>
                  <a:cubicBezTo>
                    <a:pt x="2953" y="7275"/>
                    <a:pt x="7120" y="8573"/>
                    <a:pt x="7132" y="8573"/>
                  </a:cubicBezTo>
                  <a:cubicBezTo>
                    <a:pt x="7180" y="8585"/>
                    <a:pt x="7192" y="8632"/>
                    <a:pt x="7180" y="8668"/>
                  </a:cubicBezTo>
                  <a:cubicBezTo>
                    <a:pt x="7180" y="8680"/>
                    <a:pt x="7156" y="8680"/>
                    <a:pt x="7156" y="8692"/>
                  </a:cubicBezTo>
                  <a:lnTo>
                    <a:pt x="7025" y="8692"/>
                  </a:lnTo>
                  <a:cubicBezTo>
                    <a:pt x="6489" y="8525"/>
                    <a:pt x="2691" y="7335"/>
                    <a:pt x="2036" y="7120"/>
                  </a:cubicBezTo>
                  <a:cubicBezTo>
                    <a:pt x="1727" y="7537"/>
                    <a:pt x="1429" y="7966"/>
                    <a:pt x="1143" y="8430"/>
                  </a:cubicBezTo>
                  <a:cubicBezTo>
                    <a:pt x="1310" y="8501"/>
                    <a:pt x="1524" y="8585"/>
                    <a:pt x="1774" y="8680"/>
                  </a:cubicBezTo>
                  <a:lnTo>
                    <a:pt x="1357" y="8680"/>
                  </a:lnTo>
                  <a:cubicBezTo>
                    <a:pt x="1238" y="8632"/>
                    <a:pt x="1143" y="8585"/>
                    <a:pt x="1060" y="8549"/>
                  </a:cubicBezTo>
                  <a:cubicBezTo>
                    <a:pt x="1024" y="8585"/>
                    <a:pt x="1000" y="8632"/>
                    <a:pt x="988" y="8680"/>
                  </a:cubicBezTo>
                  <a:lnTo>
                    <a:pt x="810" y="8680"/>
                  </a:lnTo>
                  <a:cubicBezTo>
                    <a:pt x="846" y="8609"/>
                    <a:pt x="893" y="8513"/>
                    <a:pt x="953" y="8442"/>
                  </a:cubicBezTo>
                  <a:cubicBezTo>
                    <a:pt x="893" y="8228"/>
                    <a:pt x="548" y="7001"/>
                    <a:pt x="453" y="5656"/>
                  </a:cubicBezTo>
                  <a:cubicBezTo>
                    <a:pt x="453" y="5608"/>
                    <a:pt x="476" y="5584"/>
                    <a:pt x="524" y="5584"/>
                  </a:cubicBezTo>
                  <a:cubicBezTo>
                    <a:pt x="572" y="5584"/>
                    <a:pt x="595" y="5608"/>
                    <a:pt x="595" y="5656"/>
                  </a:cubicBezTo>
                  <a:cubicBezTo>
                    <a:pt x="667" y="6823"/>
                    <a:pt x="953" y="7894"/>
                    <a:pt x="1060" y="8287"/>
                  </a:cubicBezTo>
                  <a:cubicBezTo>
                    <a:pt x="1346" y="7847"/>
                    <a:pt x="1619" y="7430"/>
                    <a:pt x="1917" y="7025"/>
                  </a:cubicBezTo>
                  <a:cubicBezTo>
                    <a:pt x="1834" y="6763"/>
                    <a:pt x="1298" y="5132"/>
                    <a:pt x="1250" y="3989"/>
                  </a:cubicBezTo>
                  <a:cubicBezTo>
                    <a:pt x="1250" y="3941"/>
                    <a:pt x="1286" y="3917"/>
                    <a:pt x="1322" y="3917"/>
                  </a:cubicBezTo>
                  <a:cubicBezTo>
                    <a:pt x="1369" y="3917"/>
                    <a:pt x="1405" y="3941"/>
                    <a:pt x="1405" y="3989"/>
                  </a:cubicBezTo>
                  <a:cubicBezTo>
                    <a:pt x="1441" y="5013"/>
                    <a:pt x="1881" y="6442"/>
                    <a:pt x="2024" y="6882"/>
                  </a:cubicBezTo>
                  <a:cubicBezTo>
                    <a:pt x="2381" y="6406"/>
                    <a:pt x="2739" y="5965"/>
                    <a:pt x="3108" y="5549"/>
                  </a:cubicBezTo>
                  <a:cubicBezTo>
                    <a:pt x="2334" y="3929"/>
                    <a:pt x="2322" y="2655"/>
                    <a:pt x="2322" y="2655"/>
                  </a:cubicBezTo>
                  <a:cubicBezTo>
                    <a:pt x="2322" y="2608"/>
                    <a:pt x="2358" y="2572"/>
                    <a:pt x="2393" y="2572"/>
                  </a:cubicBezTo>
                  <a:cubicBezTo>
                    <a:pt x="2441" y="2572"/>
                    <a:pt x="2477" y="2608"/>
                    <a:pt x="2477" y="2655"/>
                  </a:cubicBezTo>
                  <a:cubicBezTo>
                    <a:pt x="2477" y="2655"/>
                    <a:pt x="2489" y="3870"/>
                    <a:pt x="3215" y="5430"/>
                  </a:cubicBezTo>
                  <a:cubicBezTo>
                    <a:pt x="3703" y="4894"/>
                    <a:pt x="4203" y="4406"/>
                    <a:pt x="4691" y="3965"/>
                  </a:cubicBezTo>
                  <a:cubicBezTo>
                    <a:pt x="4382" y="3251"/>
                    <a:pt x="4060" y="1370"/>
                    <a:pt x="4060" y="1370"/>
                  </a:cubicBezTo>
                  <a:cubicBezTo>
                    <a:pt x="4060" y="1322"/>
                    <a:pt x="4084" y="1298"/>
                    <a:pt x="4120" y="1286"/>
                  </a:cubicBezTo>
                  <a:cubicBezTo>
                    <a:pt x="4167" y="1286"/>
                    <a:pt x="4203" y="1298"/>
                    <a:pt x="4215" y="1346"/>
                  </a:cubicBezTo>
                  <a:cubicBezTo>
                    <a:pt x="4215" y="1346"/>
                    <a:pt x="4513" y="3132"/>
                    <a:pt x="4810" y="3858"/>
                  </a:cubicBezTo>
                  <a:cubicBezTo>
                    <a:pt x="5429" y="3310"/>
                    <a:pt x="6049" y="2810"/>
                    <a:pt x="6620" y="2382"/>
                  </a:cubicBezTo>
                  <a:cubicBezTo>
                    <a:pt x="6382" y="1441"/>
                    <a:pt x="6418" y="417"/>
                    <a:pt x="6418" y="417"/>
                  </a:cubicBezTo>
                  <a:cubicBezTo>
                    <a:pt x="6418" y="369"/>
                    <a:pt x="6441" y="346"/>
                    <a:pt x="6489" y="346"/>
                  </a:cubicBezTo>
                  <a:cubicBezTo>
                    <a:pt x="6537" y="346"/>
                    <a:pt x="6561" y="369"/>
                    <a:pt x="6561" y="417"/>
                  </a:cubicBezTo>
                  <a:cubicBezTo>
                    <a:pt x="6561" y="417"/>
                    <a:pt x="6537" y="1381"/>
                    <a:pt x="6763" y="2274"/>
                  </a:cubicBezTo>
                  <a:cubicBezTo>
                    <a:pt x="7394" y="1834"/>
                    <a:pt x="7989" y="1441"/>
                    <a:pt x="8513" y="1143"/>
                  </a:cubicBezTo>
                  <a:cubicBezTo>
                    <a:pt x="8442" y="631"/>
                    <a:pt x="8501" y="72"/>
                    <a:pt x="8501" y="72"/>
                  </a:cubicBezTo>
                  <a:cubicBezTo>
                    <a:pt x="8501" y="36"/>
                    <a:pt x="8549" y="0"/>
                    <a:pt x="8573" y="12"/>
                  </a:cubicBezTo>
                  <a:cubicBezTo>
                    <a:pt x="8620" y="12"/>
                    <a:pt x="8644" y="60"/>
                    <a:pt x="8632" y="96"/>
                  </a:cubicBezTo>
                  <a:cubicBezTo>
                    <a:pt x="8632" y="96"/>
                    <a:pt x="8585" y="584"/>
                    <a:pt x="8644" y="1072"/>
                  </a:cubicBezTo>
                  <a:cubicBezTo>
                    <a:pt x="9942" y="358"/>
                    <a:pt x="10799" y="36"/>
                    <a:pt x="10799" y="36"/>
                  </a:cubicBezTo>
                  <a:close/>
                  <a:moveTo>
                    <a:pt x="155" y="8680"/>
                  </a:moveTo>
                  <a:cubicBezTo>
                    <a:pt x="60" y="8156"/>
                    <a:pt x="0" y="7656"/>
                    <a:pt x="0" y="7656"/>
                  </a:cubicBezTo>
                  <a:cubicBezTo>
                    <a:pt x="0" y="7608"/>
                    <a:pt x="36" y="7573"/>
                    <a:pt x="60" y="7573"/>
                  </a:cubicBezTo>
                  <a:cubicBezTo>
                    <a:pt x="107" y="7573"/>
                    <a:pt x="143" y="7608"/>
                    <a:pt x="143" y="7632"/>
                  </a:cubicBezTo>
                  <a:cubicBezTo>
                    <a:pt x="143" y="7632"/>
                    <a:pt x="191" y="8156"/>
                    <a:pt x="286" y="868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36;p39">
              <a:extLst>
                <a:ext uri="{FF2B5EF4-FFF2-40B4-BE49-F238E27FC236}">
                  <a16:creationId xmlns:a16="http://schemas.microsoft.com/office/drawing/2014/main" xmlns="" id="{33ADC71E-9EA4-DA48-9523-E9AEC5C38807}"/>
                </a:ext>
              </a:extLst>
            </p:cNvPr>
            <p:cNvSpPr/>
            <p:nvPr/>
          </p:nvSpPr>
          <p:spPr>
            <a:xfrm>
              <a:off x="5088400" y="3648187"/>
              <a:ext cx="421935" cy="1688689"/>
            </a:xfrm>
            <a:custGeom>
              <a:avLst/>
              <a:gdLst/>
              <a:ahLst/>
              <a:cxnLst/>
              <a:rect l="l" t="t" r="r" b="b"/>
              <a:pathLst>
                <a:path w="8919" h="35696" extrusionOk="0">
                  <a:moveTo>
                    <a:pt x="822" y="10824"/>
                  </a:moveTo>
                  <a:cubicBezTo>
                    <a:pt x="453" y="10014"/>
                    <a:pt x="1" y="8978"/>
                    <a:pt x="227" y="8168"/>
                  </a:cubicBezTo>
                  <a:cubicBezTo>
                    <a:pt x="346" y="7752"/>
                    <a:pt x="584" y="7490"/>
                    <a:pt x="834" y="7371"/>
                  </a:cubicBezTo>
                  <a:cubicBezTo>
                    <a:pt x="1001" y="7299"/>
                    <a:pt x="1168" y="7264"/>
                    <a:pt x="1322" y="7275"/>
                  </a:cubicBezTo>
                  <a:cubicBezTo>
                    <a:pt x="1489" y="7299"/>
                    <a:pt x="1656" y="7359"/>
                    <a:pt x="1787" y="7454"/>
                  </a:cubicBezTo>
                  <a:cubicBezTo>
                    <a:pt x="2025" y="7633"/>
                    <a:pt x="2191" y="7918"/>
                    <a:pt x="2215" y="8323"/>
                  </a:cubicBezTo>
                  <a:cubicBezTo>
                    <a:pt x="2263" y="8847"/>
                    <a:pt x="1953" y="9359"/>
                    <a:pt x="1668" y="9871"/>
                  </a:cubicBezTo>
                  <a:cubicBezTo>
                    <a:pt x="1489" y="10181"/>
                    <a:pt x="1310" y="10490"/>
                    <a:pt x="1227" y="10776"/>
                  </a:cubicBezTo>
                  <a:cubicBezTo>
                    <a:pt x="1251" y="10812"/>
                    <a:pt x="1287" y="10871"/>
                    <a:pt x="1287" y="10907"/>
                  </a:cubicBezTo>
                  <a:cubicBezTo>
                    <a:pt x="1346" y="11490"/>
                    <a:pt x="1465" y="12074"/>
                    <a:pt x="1644" y="12657"/>
                  </a:cubicBezTo>
                  <a:cubicBezTo>
                    <a:pt x="1656" y="12455"/>
                    <a:pt x="1715" y="12264"/>
                    <a:pt x="1799" y="12098"/>
                  </a:cubicBezTo>
                  <a:cubicBezTo>
                    <a:pt x="1965" y="11836"/>
                    <a:pt x="2180" y="11681"/>
                    <a:pt x="2382" y="11645"/>
                  </a:cubicBezTo>
                  <a:cubicBezTo>
                    <a:pt x="2501" y="11609"/>
                    <a:pt x="2632" y="11621"/>
                    <a:pt x="2751" y="11669"/>
                  </a:cubicBezTo>
                  <a:cubicBezTo>
                    <a:pt x="2870" y="11717"/>
                    <a:pt x="2977" y="11788"/>
                    <a:pt x="3049" y="11883"/>
                  </a:cubicBezTo>
                  <a:cubicBezTo>
                    <a:pt x="3192" y="12038"/>
                    <a:pt x="3263" y="12276"/>
                    <a:pt x="3215" y="12562"/>
                  </a:cubicBezTo>
                  <a:cubicBezTo>
                    <a:pt x="3156" y="12931"/>
                    <a:pt x="2858" y="13229"/>
                    <a:pt x="2572" y="13526"/>
                  </a:cubicBezTo>
                  <a:cubicBezTo>
                    <a:pt x="2430" y="13693"/>
                    <a:pt x="2275" y="13848"/>
                    <a:pt x="2180" y="14003"/>
                  </a:cubicBezTo>
                  <a:cubicBezTo>
                    <a:pt x="2834" y="15455"/>
                    <a:pt x="3739" y="16884"/>
                    <a:pt x="4632" y="18277"/>
                  </a:cubicBezTo>
                  <a:cubicBezTo>
                    <a:pt x="5347" y="19396"/>
                    <a:pt x="6061" y="20515"/>
                    <a:pt x="6644" y="21611"/>
                  </a:cubicBezTo>
                  <a:cubicBezTo>
                    <a:pt x="6085" y="18848"/>
                    <a:pt x="5668" y="16527"/>
                    <a:pt x="5370" y="14479"/>
                  </a:cubicBezTo>
                  <a:cubicBezTo>
                    <a:pt x="5228" y="14360"/>
                    <a:pt x="5037" y="14264"/>
                    <a:pt x="4858" y="14157"/>
                  </a:cubicBezTo>
                  <a:cubicBezTo>
                    <a:pt x="4501" y="13967"/>
                    <a:pt x="4120" y="13752"/>
                    <a:pt x="3942" y="13431"/>
                  </a:cubicBezTo>
                  <a:cubicBezTo>
                    <a:pt x="3811" y="13169"/>
                    <a:pt x="3811" y="12919"/>
                    <a:pt x="3882" y="12729"/>
                  </a:cubicBezTo>
                  <a:cubicBezTo>
                    <a:pt x="3930" y="12609"/>
                    <a:pt x="4001" y="12502"/>
                    <a:pt x="4108" y="12431"/>
                  </a:cubicBezTo>
                  <a:cubicBezTo>
                    <a:pt x="4204" y="12359"/>
                    <a:pt x="4323" y="12312"/>
                    <a:pt x="4454" y="12300"/>
                  </a:cubicBezTo>
                  <a:cubicBezTo>
                    <a:pt x="4656" y="12276"/>
                    <a:pt x="4894" y="12336"/>
                    <a:pt x="5132" y="12550"/>
                  </a:cubicBezTo>
                  <a:cubicBezTo>
                    <a:pt x="5120" y="12431"/>
                    <a:pt x="5109" y="12324"/>
                    <a:pt x="5109" y="12205"/>
                  </a:cubicBezTo>
                  <a:cubicBezTo>
                    <a:pt x="5013" y="11383"/>
                    <a:pt x="4954" y="10633"/>
                    <a:pt x="4930" y="9895"/>
                  </a:cubicBezTo>
                  <a:cubicBezTo>
                    <a:pt x="4811" y="9752"/>
                    <a:pt x="4632" y="9621"/>
                    <a:pt x="4466" y="9466"/>
                  </a:cubicBezTo>
                  <a:cubicBezTo>
                    <a:pt x="4156" y="9204"/>
                    <a:pt x="3823" y="8930"/>
                    <a:pt x="3727" y="8573"/>
                  </a:cubicBezTo>
                  <a:cubicBezTo>
                    <a:pt x="3644" y="8288"/>
                    <a:pt x="3692" y="8049"/>
                    <a:pt x="3811" y="7871"/>
                  </a:cubicBezTo>
                  <a:cubicBezTo>
                    <a:pt x="3882" y="7776"/>
                    <a:pt x="3977" y="7680"/>
                    <a:pt x="4073" y="7633"/>
                  </a:cubicBezTo>
                  <a:cubicBezTo>
                    <a:pt x="4180" y="7573"/>
                    <a:pt x="4311" y="7561"/>
                    <a:pt x="4430" y="7573"/>
                  </a:cubicBezTo>
                  <a:cubicBezTo>
                    <a:pt x="4597" y="7597"/>
                    <a:pt x="4763" y="7668"/>
                    <a:pt x="4918" y="7799"/>
                  </a:cubicBezTo>
                  <a:cubicBezTo>
                    <a:pt x="4954" y="6680"/>
                    <a:pt x="5073" y="5609"/>
                    <a:pt x="5287" y="4573"/>
                  </a:cubicBezTo>
                  <a:cubicBezTo>
                    <a:pt x="5299" y="4513"/>
                    <a:pt x="5323" y="4466"/>
                    <a:pt x="5359" y="4442"/>
                  </a:cubicBezTo>
                  <a:cubicBezTo>
                    <a:pt x="5418" y="3156"/>
                    <a:pt x="5537" y="1489"/>
                    <a:pt x="6371" y="608"/>
                  </a:cubicBezTo>
                  <a:cubicBezTo>
                    <a:pt x="6787" y="179"/>
                    <a:pt x="7252" y="1"/>
                    <a:pt x="7645" y="13"/>
                  </a:cubicBezTo>
                  <a:cubicBezTo>
                    <a:pt x="7883" y="37"/>
                    <a:pt x="8109" y="96"/>
                    <a:pt x="8287" y="227"/>
                  </a:cubicBezTo>
                  <a:cubicBezTo>
                    <a:pt x="8478" y="346"/>
                    <a:pt x="8633" y="525"/>
                    <a:pt x="8716" y="727"/>
                  </a:cubicBezTo>
                  <a:cubicBezTo>
                    <a:pt x="8895" y="1084"/>
                    <a:pt x="8919" y="1561"/>
                    <a:pt x="8692" y="2072"/>
                  </a:cubicBezTo>
                  <a:cubicBezTo>
                    <a:pt x="8395" y="2739"/>
                    <a:pt x="7680" y="3204"/>
                    <a:pt x="6966" y="3644"/>
                  </a:cubicBezTo>
                  <a:cubicBezTo>
                    <a:pt x="6502" y="3930"/>
                    <a:pt x="6061" y="4228"/>
                    <a:pt x="5740" y="4561"/>
                  </a:cubicBezTo>
                  <a:cubicBezTo>
                    <a:pt x="5763" y="4585"/>
                    <a:pt x="5763" y="4632"/>
                    <a:pt x="5740" y="4656"/>
                  </a:cubicBezTo>
                  <a:cubicBezTo>
                    <a:pt x="5525" y="5787"/>
                    <a:pt x="5406" y="6942"/>
                    <a:pt x="5370" y="8168"/>
                  </a:cubicBezTo>
                  <a:cubicBezTo>
                    <a:pt x="5513" y="7811"/>
                    <a:pt x="5680" y="7502"/>
                    <a:pt x="5942" y="7275"/>
                  </a:cubicBezTo>
                  <a:cubicBezTo>
                    <a:pt x="6263" y="7002"/>
                    <a:pt x="6597" y="6894"/>
                    <a:pt x="6894" y="6942"/>
                  </a:cubicBezTo>
                  <a:cubicBezTo>
                    <a:pt x="7073" y="6954"/>
                    <a:pt x="7216" y="7025"/>
                    <a:pt x="7335" y="7133"/>
                  </a:cubicBezTo>
                  <a:cubicBezTo>
                    <a:pt x="7454" y="7240"/>
                    <a:pt x="7561" y="7371"/>
                    <a:pt x="7621" y="7537"/>
                  </a:cubicBezTo>
                  <a:cubicBezTo>
                    <a:pt x="7728" y="7799"/>
                    <a:pt x="7704" y="8145"/>
                    <a:pt x="7514" y="8490"/>
                  </a:cubicBezTo>
                  <a:cubicBezTo>
                    <a:pt x="7264" y="8942"/>
                    <a:pt x="6740" y="9216"/>
                    <a:pt x="6216" y="9478"/>
                  </a:cubicBezTo>
                  <a:cubicBezTo>
                    <a:pt x="5918" y="9645"/>
                    <a:pt x="5609" y="9800"/>
                    <a:pt x="5394" y="9978"/>
                  </a:cubicBezTo>
                  <a:cubicBezTo>
                    <a:pt x="5418" y="10669"/>
                    <a:pt x="5478" y="11383"/>
                    <a:pt x="5549" y="12157"/>
                  </a:cubicBezTo>
                  <a:cubicBezTo>
                    <a:pt x="5728" y="13931"/>
                    <a:pt x="6061" y="15955"/>
                    <a:pt x="6490" y="18336"/>
                  </a:cubicBezTo>
                  <a:cubicBezTo>
                    <a:pt x="6549" y="18170"/>
                    <a:pt x="6621" y="18015"/>
                    <a:pt x="6728" y="17896"/>
                  </a:cubicBezTo>
                  <a:cubicBezTo>
                    <a:pt x="6918" y="17658"/>
                    <a:pt x="7156" y="17539"/>
                    <a:pt x="7371" y="17539"/>
                  </a:cubicBezTo>
                  <a:cubicBezTo>
                    <a:pt x="7502" y="17539"/>
                    <a:pt x="7621" y="17562"/>
                    <a:pt x="7728" y="17622"/>
                  </a:cubicBezTo>
                  <a:cubicBezTo>
                    <a:pt x="7823" y="17682"/>
                    <a:pt x="7918" y="17777"/>
                    <a:pt x="7978" y="17872"/>
                  </a:cubicBezTo>
                  <a:cubicBezTo>
                    <a:pt x="8085" y="18051"/>
                    <a:pt x="8109" y="18313"/>
                    <a:pt x="8026" y="18575"/>
                  </a:cubicBezTo>
                  <a:cubicBezTo>
                    <a:pt x="7906" y="18932"/>
                    <a:pt x="7561" y="19182"/>
                    <a:pt x="7228" y="19420"/>
                  </a:cubicBezTo>
                  <a:cubicBezTo>
                    <a:pt x="7049" y="19563"/>
                    <a:pt x="6894" y="19682"/>
                    <a:pt x="6752" y="19813"/>
                  </a:cubicBezTo>
                  <a:cubicBezTo>
                    <a:pt x="6978" y="21003"/>
                    <a:pt x="7228" y="22265"/>
                    <a:pt x="7514" y="23647"/>
                  </a:cubicBezTo>
                  <a:cubicBezTo>
                    <a:pt x="7561" y="23849"/>
                    <a:pt x="7585" y="24039"/>
                    <a:pt x="7633" y="24218"/>
                  </a:cubicBezTo>
                  <a:lnTo>
                    <a:pt x="7633" y="24218"/>
                  </a:lnTo>
                  <a:lnTo>
                    <a:pt x="7633" y="24242"/>
                  </a:lnTo>
                  <a:cubicBezTo>
                    <a:pt x="8871" y="30755"/>
                    <a:pt x="7978" y="34160"/>
                    <a:pt x="7311" y="35648"/>
                  </a:cubicBezTo>
                  <a:cubicBezTo>
                    <a:pt x="7133" y="35660"/>
                    <a:pt x="6930" y="35672"/>
                    <a:pt x="6752" y="35696"/>
                  </a:cubicBezTo>
                  <a:cubicBezTo>
                    <a:pt x="7085" y="35065"/>
                    <a:pt x="7525" y="33886"/>
                    <a:pt x="7692" y="31981"/>
                  </a:cubicBezTo>
                  <a:cubicBezTo>
                    <a:pt x="7561" y="31850"/>
                    <a:pt x="7371" y="31731"/>
                    <a:pt x="7168" y="31612"/>
                  </a:cubicBezTo>
                  <a:cubicBezTo>
                    <a:pt x="6811" y="31386"/>
                    <a:pt x="6478" y="31171"/>
                    <a:pt x="6323" y="30826"/>
                  </a:cubicBezTo>
                  <a:cubicBezTo>
                    <a:pt x="6204" y="30552"/>
                    <a:pt x="6216" y="30314"/>
                    <a:pt x="6311" y="30124"/>
                  </a:cubicBezTo>
                  <a:cubicBezTo>
                    <a:pt x="6371" y="30004"/>
                    <a:pt x="6442" y="29921"/>
                    <a:pt x="6549" y="29838"/>
                  </a:cubicBezTo>
                  <a:cubicBezTo>
                    <a:pt x="6656" y="29766"/>
                    <a:pt x="6775" y="29743"/>
                    <a:pt x="6906" y="29719"/>
                  </a:cubicBezTo>
                  <a:cubicBezTo>
                    <a:pt x="7109" y="29719"/>
                    <a:pt x="7347" y="29814"/>
                    <a:pt x="7573" y="30040"/>
                  </a:cubicBezTo>
                  <a:cubicBezTo>
                    <a:pt x="7645" y="30124"/>
                    <a:pt x="7728" y="30219"/>
                    <a:pt x="7787" y="30314"/>
                  </a:cubicBezTo>
                  <a:cubicBezTo>
                    <a:pt x="7787" y="29040"/>
                    <a:pt x="7680" y="27504"/>
                    <a:pt x="7406" y="25706"/>
                  </a:cubicBezTo>
                  <a:cubicBezTo>
                    <a:pt x="7252" y="25635"/>
                    <a:pt x="7025" y="25575"/>
                    <a:pt x="6811" y="25516"/>
                  </a:cubicBezTo>
                  <a:cubicBezTo>
                    <a:pt x="6418" y="25409"/>
                    <a:pt x="6013" y="25302"/>
                    <a:pt x="5763" y="25016"/>
                  </a:cubicBezTo>
                  <a:cubicBezTo>
                    <a:pt x="5561" y="24801"/>
                    <a:pt x="5501" y="24563"/>
                    <a:pt x="5537" y="24349"/>
                  </a:cubicBezTo>
                  <a:cubicBezTo>
                    <a:pt x="5549" y="24230"/>
                    <a:pt x="5609" y="24111"/>
                    <a:pt x="5680" y="24004"/>
                  </a:cubicBezTo>
                  <a:cubicBezTo>
                    <a:pt x="5763" y="23920"/>
                    <a:pt x="5859" y="23849"/>
                    <a:pt x="5978" y="23801"/>
                  </a:cubicBezTo>
                  <a:cubicBezTo>
                    <a:pt x="6192" y="23730"/>
                    <a:pt x="6442" y="23742"/>
                    <a:pt x="6716" y="23885"/>
                  </a:cubicBezTo>
                  <a:cubicBezTo>
                    <a:pt x="6894" y="23992"/>
                    <a:pt x="7037" y="24147"/>
                    <a:pt x="7168" y="24325"/>
                  </a:cubicBezTo>
                  <a:cubicBezTo>
                    <a:pt x="6692" y="22384"/>
                    <a:pt x="5466" y="20480"/>
                    <a:pt x="4216" y="18527"/>
                  </a:cubicBezTo>
                  <a:cubicBezTo>
                    <a:pt x="3823" y="17932"/>
                    <a:pt x="3442" y="17324"/>
                    <a:pt x="3061" y="16717"/>
                  </a:cubicBezTo>
                  <a:cubicBezTo>
                    <a:pt x="2882" y="16681"/>
                    <a:pt x="2680" y="16681"/>
                    <a:pt x="2453" y="16681"/>
                  </a:cubicBezTo>
                  <a:cubicBezTo>
                    <a:pt x="2037" y="16681"/>
                    <a:pt x="1620" y="16681"/>
                    <a:pt x="1310" y="16479"/>
                  </a:cubicBezTo>
                  <a:cubicBezTo>
                    <a:pt x="1072" y="16312"/>
                    <a:pt x="953" y="16110"/>
                    <a:pt x="918" y="15884"/>
                  </a:cubicBezTo>
                  <a:cubicBezTo>
                    <a:pt x="906" y="15765"/>
                    <a:pt x="918" y="15634"/>
                    <a:pt x="977" y="15527"/>
                  </a:cubicBezTo>
                  <a:cubicBezTo>
                    <a:pt x="1025" y="15419"/>
                    <a:pt x="1120" y="15312"/>
                    <a:pt x="1215" y="15241"/>
                  </a:cubicBezTo>
                  <a:lnTo>
                    <a:pt x="1239" y="15241"/>
                  </a:lnTo>
                  <a:cubicBezTo>
                    <a:pt x="1418" y="15122"/>
                    <a:pt x="1668" y="15074"/>
                    <a:pt x="1965" y="15157"/>
                  </a:cubicBezTo>
                  <a:cubicBezTo>
                    <a:pt x="2072" y="15181"/>
                    <a:pt x="2156" y="15217"/>
                    <a:pt x="2251" y="15253"/>
                  </a:cubicBezTo>
                  <a:cubicBezTo>
                    <a:pt x="1513" y="13872"/>
                    <a:pt x="953" y="12443"/>
                    <a:pt x="798" y="10955"/>
                  </a:cubicBezTo>
                  <a:cubicBezTo>
                    <a:pt x="775" y="10931"/>
                    <a:pt x="787" y="10871"/>
                    <a:pt x="822" y="1082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37;p39">
              <a:extLst>
                <a:ext uri="{FF2B5EF4-FFF2-40B4-BE49-F238E27FC236}">
                  <a16:creationId xmlns:a16="http://schemas.microsoft.com/office/drawing/2014/main" xmlns="" id="{24BF3379-F471-4446-88F6-9A4A4ED61A2D}"/>
                </a:ext>
              </a:extLst>
            </p:cNvPr>
            <p:cNvSpPr/>
            <p:nvPr/>
          </p:nvSpPr>
          <p:spPr>
            <a:xfrm>
              <a:off x="1117543" y="1359560"/>
              <a:ext cx="918712" cy="1353562"/>
            </a:xfrm>
            <a:custGeom>
              <a:avLst/>
              <a:gdLst/>
              <a:ahLst/>
              <a:cxnLst/>
              <a:rect l="l" t="t" r="r" b="b"/>
              <a:pathLst>
                <a:path w="19420" h="28612" extrusionOk="0">
                  <a:moveTo>
                    <a:pt x="15955" y="2882"/>
                  </a:moveTo>
                  <a:cubicBezTo>
                    <a:pt x="16407" y="5001"/>
                    <a:pt x="16884" y="7240"/>
                    <a:pt x="14633" y="9478"/>
                  </a:cubicBezTo>
                  <a:lnTo>
                    <a:pt x="14633" y="9526"/>
                  </a:lnTo>
                  <a:cubicBezTo>
                    <a:pt x="14467" y="11193"/>
                    <a:pt x="14217" y="12538"/>
                    <a:pt x="13871" y="13669"/>
                  </a:cubicBezTo>
                  <a:cubicBezTo>
                    <a:pt x="14824" y="12562"/>
                    <a:pt x="15098" y="11883"/>
                    <a:pt x="15134" y="11788"/>
                  </a:cubicBezTo>
                  <a:cubicBezTo>
                    <a:pt x="15062" y="7323"/>
                    <a:pt x="18396" y="5501"/>
                    <a:pt x="18408" y="5501"/>
                  </a:cubicBezTo>
                  <a:lnTo>
                    <a:pt x="18408" y="5501"/>
                  </a:lnTo>
                  <a:cubicBezTo>
                    <a:pt x="18432" y="5501"/>
                    <a:pt x="18432" y="5490"/>
                    <a:pt x="18443" y="5490"/>
                  </a:cubicBezTo>
                  <a:cubicBezTo>
                    <a:pt x="18503" y="5478"/>
                    <a:pt x="18574" y="5513"/>
                    <a:pt x="18586" y="5573"/>
                  </a:cubicBezTo>
                  <a:cubicBezTo>
                    <a:pt x="19420" y="9145"/>
                    <a:pt x="15765" y="11621"/>
                    <a:pt x="15360" y="11883"/>
                  </a:cubicBezTo>
                  <a:cubicBezTo>
                    <a:pt x="15288" y="12086"/>
                    <a:pt x="14919" y="12919"/>
                    <a:pt x="13693" y="14253"/>
                  </a:cubicBezTo>
                  <a:cubicBezTo>
                    <a:pt x="13086" y="16038"/>
                    <a:pt x="12264" y="17205"/>
                    <a:pt x="11324" y="18122"/>
                  </a:cubicBezTo>
                  <a:cubicBezTo>
                    <a:pt x="12336" y="17753"/>
                    <a:pt x="13407" y="16979"/>
                    <a:pt x="13610" y="16824"/>
                  </a:cubicBezTo>
                  <a:cubicBezTo>
                    <a:pt x="14800" y="12633"/>
                    <a:pt x="18396" y="11800"/>
                    <a:pt x="18527" y="11764"/>
                  </a:cubicBezTo>
                  <a:lnTo>
                    <a:pt x="18574" y="11764"/>
                  </a:lnTo>
                  <a:cubicBezTo>
                    <a:pt x="18646" y="11764"/>
                    <a:pt x="18693" y="11824"/>
                    <a:pt x="18693" y="11907"/>
                  </a:cubicBezTo>
                  <a:cubicBezTo>
                    <a:pt x="18467" y="15622"/>
                    <a:pt x="14110" y="16920"/>
                    <a:pt x="13776" y="17027"/>
                  </a:cubicBezTo>
                  <a:cubicBezTo>
                    <a:pt x="13598" y="17158"/>
                    <a:pt x="12133" y="18229"/>
                    <a:pt x="10943" y="18515"/>
                  </a:cubicBezTo>
                  <a:cubicBezTo>
                    <a:pt x="10788" y="18646"/>
                    <a:pt x="10645" y="18765"/>
                    <a:pt x="10490" y="18884"/>
                  </a:cubicBezTo>
                  <a:cubicBezTo>
                    <a:pt x="11073" y="18729"/>
                    <a:pt x="11597" y="18705"/>
                    <a:pt x="11740" y="18705"/>
                  </a:cubicBezTo>
                  <a:cubicBezTo>
                    <a:pt x="15110" y="15836"/>
                    <a:pt x="18634" y="17217"/>
                    <a:pt x="18646" y="17217"/>
                  </a:cubicBezTo>
                  <a:lnTo>
                    <a:pt x="18646" y="17217"/>
                  </a:lnTo>
                  <a:cubicBezTo>
                    <a:pt x="18658" y="17217"/>
                    <a:pt x="18658" y="17229"/>
                    <a:pt x="18682" y="17229"/>
                  </a:cubicBezTo>
                  <a:cubicBezTo>
                    <a:pt x="18741" y="17277"/>
                    <a:pt x="18741" y="17348"/>
                    <a:pt x="18705" y="17408"/>
                  </a:cubicBezTo>
                  <a:cubicBezTo>
                    <a:pt x="16455" y="20384"/>
                    <a:pt x="12097" y="19051"/>
                    <a:pt x="11776" y="18955"/>
                  </a:cubicBezTo>
                  <a:cubicBezTo>
                    <a:pt x="11621" y="18955"/>
                    <a:pt x="10728" y="18979"/>
                    <a:pt x="9930" y="19325"/>
                  </a:cubicBezTo>
                  <a:cubicBezTo>
                    <a:pt x="9645" y="19539"/>
                    <a:pt x="9371" y="19741"/>
                    <a:pt x="9073" y="19956"/>
                  </a:cubicBezTo>
                  <a:cubicBezTo>
                    <a:pt x="8025" y="20718"/>
                    <a:pt x="6918" y="21515"/>
                    <a:pt x="5859" y="22730"/>
                  </a:cubicBezTo>
                  <a:cubicBezTo>
                    <a:pt x="5704" y="22908"/>
                    <a:pt x="5549" y="23135"/>
                    <a:pt x="5382" y="23373"/>
                  </a:cubicBezTo>
                  <a:cubicBezTo>
                    <a:pt x="5763" y="23170"/>
                    <a:pt x="6263" y="22944"/>
                    <a:pt x="6930" y="22813"/>
                  </a:cubicBezTo>
                  <a:cubicBezTo>
                    <a:pt x="9514" y="19920"/>
                    <a:pt x="12812" y="19860"/>
                    <a:pt x="12824" y="19860"/>
                  </a:cubicBezTo>
                  <a:lnTo>
                    <a:pt x="12859" y="19860"/>
                  </a:lnTo>
                  <a:cubicBezTo>
                    <a:pt x="12919" y="19872"/>
                    <a:pt x="12967" y="19956"/>
                    <a:pt x="12943" y="20015"/>
                  </a:cubicBezTo>
                  <a:cubicBezTo>
                    <a:pt x="12824" y="20456"/>
                    <a:pt x="12669" y="20872"/>
                    <a:pt x="12467" y="21241"/>
                  </a:cubicBezTo>
                  <a:cubicBezTo>
                    <a:pt x="13217" y="21230"/>
                    <a:pt x="13931" y="21492"/>
                    <a:pt x="14014" y="21515"/>
                  </a:cubicBezTo>
                  <a:cubicBezTo>
                    <a:pt x="14038" y="21515"/>
                    <a:pt x="14062" y="21527"/>
                    <a:pt x="14074" y="21539"/>
                  </a:cubicBezTo>
                  <a:cubicBezTo>
                    <a:pt x="14121" y="21587"/>
                    <a:pt x="14121" y="21682"/>
                    <a:pt x="14074" y="21718"/>
                  </a:cubicBezTo>
                  <a:cubicBezTo>
                    <a:pt x="12550" y="23146"/>
                    <a:pt x="10740" y="23420"/>
                    <a:pt x="10478" y="23444"/>
                  </a:cubicBezTo>
                  <a:cubicBezTo>
                    <a:pt x="8466" y="24849"/>
                    <a:pt x="6001" y="25099"/>
                    <a:pt x="5644" y="25135"/>
                  </a:cubicBezTo>
                  <a:cubicBezTo>
                    <a:pt x="5466" y="25302"/>
                    <a:pt x="4549" y="26087"/>
                    <a:pt x="3299" y="26456"/>
                  </a:cubicBezTo>
                  <a:cubicBezTo>
                    <a:pt x="3739" y="26552"/>
                    <a:pt x="4001" y="26635"/>
                    <a:pt x="4001" y="26635"/>
                  </a:cubicBezTo>
                  <a:cubicBezTo>
                    <a:pt x="4013" y="26635"/>
                    <a:pt x="4037" y="26647"/>
                    <a:pt x="4037" y="26647"/>
                  </a:cubicBezTo>
                  <a:cubicBezTo>
                    <a:pt x="8716" y="24444"/>
                    <a:pt x="10466" y="26290"/>
                    <a:pt x="10526" y="26373"/>
                  </a:cubicBezTo>
                  <a:lnTo>
                    <a:pt x="10538" y="26385"/>
                  </a:lnTo>
                  <a:cubicBezTo>
                    <a:pt x="10585" y="26445"/>
                    <a:pt x="10562" y="26516"/>
                    <a:pt x="10502" y="26552"/>
                  </a:cubicBezTo>
                  <a:cubicBezTo>
                    <a:pt x="7466" y="28611"/>
                    <a:pt x="4692" y="27361"/>
                    <a:pt x="4013" y="27028"/>
                  </a:cubicBezTo>
                  <a:cubicBezTo>
                    <a:pt x="3977" y="27040"/>
                    <a:pt x="3918" y="27052"/>
                    <a:pt x="3870" y="27040"/>
                  </a:cubicBezTo>
                  <a:cubicBezTo>
                    <a:pt x="3870" y="27040"/>
                    <a:pt x="3120" y="26790"/>
                    <a:pt x="2144" y="26742"/>
                  </a:cubicBezTo>
                  <a:lnTo>
                    <a:pt x="1953" y="26742"/>
                  </a:lnTo>
                  <a:lnTo>
                    <a:pt x="1953" y="26742"/>
                  </a:lnTo>
                  <a:cubicBezTo>
                    <a:pt x="1429" y="26742"/>
                    <a:pt x="858" y="26802"/>
                    <a:pt x="310" y="26992"/>
                  </a:cubicBezTo>
                  <a:cubicBezTo>
                    <a:pt x="203" y="27040"/>
                    <a:pt x="84" y="26980"/>
                    <a:pt x="48" y="26861"/>
                  </a:cubicBezTo>
                  <a:cubicBezTo>
                    <a:pt x="1" y="26754"/>
                    <a:pt x="60" y="26635"/>
                    <a:pt x="179" y="26587"/>
                  </a:cubicBezTo>
                  <a:cubicBezTo>
                    <a:pt x="786" y="26385"/>
                    <a:pt x="1418" y="26314"/>
                    <a:pt x="1977" y="26325"/>
                  </a:cubicBezTo>
                  <a:lnTo>
                    <a:pt x="2013" y="26325"/>
                  </a:lnTo>
                  <a:lnTo>
                    <a:pt x="2144" y="26325"/>
                  </a:lnTo>
                  <a:cubicBezTo>
                    <a:pt x="3049" y="26278"/>
                    <a:pt x="3858" y="25016"/>
                    <a:pt x="4585" y="23873"/>
                  </a:cubicBezTo>
                  <a:cubicBezTo>
                    <a:pt x="4930" y="23337"/>
                    <a:pt x="5251" y="22825"/>
                    <a:pt x="5585" y="22456"/>
                  </a:cubicBezTo>
                  <a:cubicBezTo>
                    <a:pt x="5680" y="22337"/>
                    <a:pt x="5775" y="22230"/>
                    <a:pt x="5882" y="22123"/>
                  </a:cubicBezTo>
                  <a:cubicBezTo>
                    <a:pt x="6335" y="21253"/>
                    <a:pt x="6240" y="20420"/>
                    <a:pt x="6240" y="20420"/>
                  </a:cubicBezTo>
                  <a:lnTo>
                    <a:pt x="6240" y="20420"/>
                  </a:lnTo>
                  <a:cubicBezTo>
                    <a:pt x="5787" y="17360"/>
                    <a:pt x="5966" y="17098"/>
                    <a:pt x="6752" y="15931"/>
                  </a:cubicBezTo>
                  <a:cubicBezTo>
                    <a:pt x="7013" y="15562"/>
                    <a:pt x="7323" y="15098"/>
                    <a:pt x="7692" y="14419"/>
                  </a:cubicBezTo>
                  <a:cubicBezTo>
                    <a:pt x="7704" y="14384"/>
                    <a:pt x="7740" y="14372"/>
                    <a:pt x="7764" y="14360"/>
                  </a:cubicBezTo>
                  <a:cubicBezTo>
                    <a:pt x="7823" y="14348"/>
                    <a:pt x="7906" y="14372"/>
                    <a:pt x="7918" y="14443"/>
                  </a:cubicBezTo>
                  <a:cubicBezTo>
                    <a:pt x="8883" y="17717"/>
                    <a:pt x="6799" y="20122"/>
                    <a:pt x="6478" y="20456"/>
                  </a:cubicBezTo>
                  <a:cubicBezTo>
                    <a:pt x="6490" y="20622"/>
                    <a:pt x="6501" y="21099"/>
                    <a:pt x="6323" y="21682"/>
                  </a:cubicBezTo>
                  <a:cubicBezTo>
                    <a:pt x="7168" y="20849"/>
                    <a:pt x="8037" y="20218"/>
                    <a:pt x="8859" y="19622"/>
                  </a:cubicBezTo>
                  <a:cubicBezTo>
                    <a:pt x="9252" y="19348"/>
                    <a:pt x="9645" y="19063"/>
                    <a:pt x="10014" y="18753"/>
                  </a:cubicBezTo>
                  <a:cubicBezTo>
                    <a:pt x="10383" y="18253"/>
                    <a:pt x="10502" y="17753"/>
                    <a:pt x="10526" y="17622"/>
                  </a:cubicBezTo>
                  <a:cubicBezTo>
                    <a:pt x="9573" y="15562"/>
                    <a:pt x="10657" y="14014"/>
                    <a:pt x="10716" y="13907"/>
                  </a:cubicBezTo>
                  <a:cubicBezTo>
                    <a:pt x="10716" y="13895"/>
                    <a:pt x="10728" y="13895"/>
                    <a:pt x="10740" y="13883"/>
                  </a:cubicBezTo>
                  <a:cubicBezTo>
                    <a:pt x="10800" y="13836"/>
                    <a:pt x="10883" y="13848"/>
                    <a:pt x="10919" y="13907"/>
                  </a:cubicBezTo>
                  <a:cubicBezTo>
                    <a:pt x="12097" y="15443"/>
                    <a:pt x="10907" y="17443"/>
                    <a:pt x="10764" y="17658"/>
                  </a:cubicBezTo>
                  <a:cubicBezTo>
                    <a:pt x="10740" y="17741"/>
                    <a:pt x="10681" y="18003"/>
                    <a:pt x="10550" y="18313"/>
                  </a:cubicBezTo>
                  <a:cubicBezTo>
                    <a:pt x="10966" y="17943"/>
                    <a:pt x="11371" y="17539"/>
                    <a:pt x="11740" y="17086"/>
                  </a:cubicBezTo>
                  <a:cubicBezTo>
                    <a:pt x="12347" y="15919"/>
                    <a:pt x="12324" y="14443"/>
                    <a:pt x="12324" y="14229"/>
                  </a:cubicBezTo>
                  <a:cubicBezTo>
                    <a:pt x="9930" y="10597"/>
                    <a:pt x="11574" y="7335"/>
                    <a:pt x="11669" y="7168"/>
                  </a:cubicBezTo>
                  <a:cubicBezTo>
                    <a:pt x="11669" y="7156"/>
                    <a:pt x="11681" y="7145"/>
                    <a:pt x="11693" y="7145"/>
                  </a:cubicBezTo>
                  <a:cubicBezTo>
                    <a:pt x="11740" y="7097"/>
                    <a:pt x="11812" y="7097"/>
                    <a:pt x="11871" y="7145"/>
                  </a:cubicBezTo>
                  <a:cubicBezTo>
                    <a:pt x="14526" y="9728"/>
                    <a:pt x="12740" y="13848"/>
                    <a:pt x="12574" y="14229"/>
                  </a:cubicBezTo>
                  <a:cubicBezTo>
                    <a:pt x="12586" y="14407"/>
                    <a:pt x="12609" y="15312"/>
                    <a:pt x="12336" y="16277"/>
                  </a:cubicBezTo>
                  <a:cubicBezTo>
                    <a:pt x="13240" y="14824"/>
                    <a:pt x="13931" y="12764"/>
                    <a:pt x="14241" y="9538"/>
                  </a:cubicBezTo>
                  <a:cubicBezTo>
                    <a:pt x="14241" y="9502"/>
                    <a:pt x="14252" y="9490"/>
                    <a:pt x="14252" y="9466"/>
                  </a:cubicBezTo>
                  <a:cubicBezTo>
                    <a:pt x="11990" y="5180"/>
                    <a:pt x="15300" y="251"/>
                    <a:pt x="15431" y="60"/>
                  </a:cubicBezTo>
                  <a:cubicBezTo>
                    <a:pt x="15467" y="13"/>
                    <a:pt x="15503" y="1"/>
                    <a:pt x="15550" y="1"/>
                  </a:cubicBezTo>
                  <a:cubicBezTo>
                    <a:pt x="15622" y="1"/>
                    <a:pt x="15669" y="60"/>
                    <a:pt x="15657" y="132"/>
                  </a:cubicBezTo>
                  <a:cubicBezTo>
                    <a:pt x="15538" y="965"/>
                    <a:pt x="15753" y="1918"/>
                    <a:pt x="15955" y="2882"/>
                  </a:cubicBezTo>
                  <a:close/>
                  <a:moveTo>
                    <a:pt x="6656" y="23111"/>
                  </a:moveTo>
                  <a:cubicBezTo>
                    <a:pt x="5823" y="23337"/>
                    <a:pt x="5311" y="23658"/>
                    <a:pt x="5037" y="23897"/>
                  </a:cubicBezTo>
                  <a:cubicBezTo>
                    <a:pt x="4989" y="23956"/>
                    <a:pt x="4942" y="24028"/>
                    <a:pt x="4918" y="24087"/>
                  </a:cubicBezTo>
                  <a:cubicBezTo>
                    <a:pt x="4418" y="24861"/>
                    <a:pt x="3906" y="25683"/>
                    <a:pt x="3311" y="26206"/>
                  </a:cubicBezTo>
                  <a:cubicBezTo>
                    <a:pt x="4513" y="25837"/>
                    <a:pt x="5370" y="25063"/>
                    <a:pt x="5478" y="24944"/>
                  </a:cubicBezTo>
                  <a:cubicBezTo>
                    <a:pt x="5823" y="24242"/>
                    <a:pt x="6228" y="23635"/>
                    <a:pt x="6656" y="2311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38;p39">
              <a:extLst>
                <a:ext uri="{FF2B5EF4-FFF2-40B4-BE49-F238E27FC236}">
                  <a16:creationId xmlns:a16="http://schemas.microsoft.com/office/drawing/2014/main" xmlns="" id="{500B0482-F77D-0D4B-8302-C4891BD629CE}"/>
                </a:ext>
              </a:extLst>
            </p:cNvPr>
            <p:cNvSpPr/>
            <p:nvPr/>
          </p:nvSpPr>
          <p:spPr>
            <a:xfrm>
              <a:off x="341386" y="1976342"/>
              <a:ext cx="975055" cy="924909"/>
            </a:xfrm>
            <a:custGeom>
              <a:avLst/>
              <a:gdLst/>
              <a:ahLst/>
              <a:cxnLst/>
              <a:rect l="l" t="t" r="r" b="b"/>
              <a:pathLst>
                <a:path w="20611" h="19551" extrusionOk="0">
                  <a:moveTo>
                    <a:pt x="6764" y="10156"/>
                  </a:moveTo>
                  <a:cubicBezTo>
                    <a:pt x="5728" y="8334"/>
                    <a:pt x="4335" y="5870"/>
                    <a:pt x="6525" y="2584"/>
                  </a:cubicBezTo>
                  <a:lnTo>
                    <a:pt x="6525" y="2584"/>
                  </a:lnTo>
                  <a:lnTo>
                    <a:pt x="6537" y="2572"/>
                  </a:lnTo>
                  <a:cubicBezTo>
                    <a:pt x="6633" y="2453"/>
                    <a:pt x="6799" y="2441"/>
                    <a:pt x="6895" y="2524"/>
                  </a:cubicBezTo>
                  <a:cubicBezTo>
                    <a:pt x="9800" y="4727"/>
                    <a:pt x="10216" y="7084"/>
                    <a:pt x="9835" y="8989"/>
                  </a:cubicBezTo>
                  <a:cubicBezTo>
                    <a:pt x="10193" y="8513"/>
                    <a:pt x="10550" y="8037"/>
                    <a:pt x="10919" y="7584"/>
                  </a:cubicBezTo>
                  <a:cubicBezTo>
                    <a:pt x="11157" y="7275"/>
                    <a:pt x="10931" y="6703"/>
                    <a:pt x="10645" y="6025"/>
                  </a:cubicBezTo>
                  <a:cubicBezTo>
                    <a:pt x="10085" y="4644"/>
                    <a:pt x="9335" y="2774"/>
                    <a:pt x="11205" y="667"/>
                  </a:cubicBezTo>
                  <a:lnTo>
                    <a:pt x="11217" y="655"/>
                  </a:lnTo>
                  <a:cubicBezTo>
                    <a:pt x="11324" y="548"/>
                    <a:pt x="11478" y="548"/>
                    <a:pt x="11586" y="655"/>
                  </a:cubicBezTo>
                  <a:cubicBezTo>
                    <a:pt x="13372" y="2417"/>
                    <a:pt x="13491" y="4072"/>
                    <a:pt x="13086" y="5358"/>
                  </a:cubicBezTo>
                  <a:cubicBezTo>
                    <a:pt x="13288" y="5203"/>
                    <a:pt x="13467" y="5060"/>
                    <a:pt x="13657" y="4917"/>
                  </a:cubicBezTo>
                  <a:cubicBezTo>
                    <a:pt x="13907" y="4286"/>
                    <a:pt x="15789" y="0"/>
                    <a:pt x="20432" y="2334"/>
                  </a:cubicBezTo>
                  <a:cubicBezTo>
                    <a:pt x="20563" y="2393"/>
                    <a:pt x="20611" y="2560"/>
                    <a:pt x="20551" y="2679"/>
                  </a:cubicBezTo>
                  <a:lnTo>
                    <a:pt x="20551" y="2691"/>
                  </a:lnTo>
                  <a:lnTo>
                    <a:pt x="20551" y="2691"/>
                  </a:lnTo>
                  <a:cubicBezTo>
                    <a:pt x="19158" y="5144"/>
                    <a:pt x="17170" y="5025"/>
                    <a:pt x="15681" y="4953"/>
                  </a:cubicBezTo>
                  <a:cubicBezTo>
                    <a:pt x="15193" y="4917"/>
                    <a:pt x="14777" y="4905"/>
                    <a:pt x="14479" y="4977"/>
                  </a:cubicBezTo>
                  <a:cubicBezTo>
                    <a:pt x="14455" y="5025"/>
                    <a:pt x="14431" y="5060"/>
                    <a:pt x="14384" y="5072"/>
                  </a:cubicBezTo>
                  <a:cubicBezTo>
                    <a:pt x="13729" y="5477"/>
                    <a:pt x="13086" y="6013"/>
                    <a:pt x="12479" y="6644"/>
                  </a:cubicBezTo>
                  <a:cubicBezTo>
                    <a:pt x="12371" y="6799"/>
                    <a:pt x="12276" y="6930"/>
                    <a:pt x="12181" y="7060"/>
                  </a:cubicBezTo>
                  <a:cubicBezTo>
                    <a:pt x="13586" y="6429"/>
                    <a:pt x="15574" y="6251"/>
                    <a:pt x="17598" y="8549"/>
                  </a:cubicBezTo>
                  <a:cubicBezTo>
                    <a:pt x="17694" y="8656"/>
                    <a:pt x="17694" y="8823"/>
                    <a:pt x="17574" y="8930"/>
                  </a:cubicBezTo>
                  <a:lnTo>
                    <a:pt x="17551" y="8942"/>
                  </a:lnTo>
                  <a:cubicBezTo>
                    <a:pt x="15336" y="10668"/>
                    <a:pt x="13538" y="9823"/>
                    <a:pt x="12193" y="9168"/>
                  </a:cubicBezTo>
                  <a:cubicBezTo>
                    <a:pt x="11526" y="8846"/>
                    <a:pt x="10990" y="8584"/>
                    <a:pt x="10669" y="8811"/>
                  </a:cubicBezTo>
                  <a:cubicBezTo>
                    <a:pt x="10181" y="9430"/>
                    <a:pt x="9728" y="10073"/>
                    <a:pt x="9264" y="10740"/>
                  </a:cubicBezTo>
                  <a:cubicBezTo>
                    <a:pt x="9145" y="10978"/>
                    <a:pt x="9026" y="11204"/>
                    <a:pt x="8907" y="11394"/>
                  </a:cubicBezTo>
                  <a:cubicBezTo>
                    <a:pt x="10371" y="10501"/>
                    <a:pt x="12514" y="10097"/>
                    <a:pt x="15086" y="12228"/>
                  </a:cubicBezTo>
                  <a:cubicBezTo>
                    <a:pt x="15193" y="12323"/>
                    <a:pt x="15205" y="12478"/>
                    <a:pt x="15110" y="12585"/>
                  </a:cubicBezTo>
                  <a:lnTo>
                    <a:pt x="15098" y="12597"/>
                  </a:lnTo>
                  <a:cubicBezTo>
                    <a:pt x="12907" y="14978"/>
                    <a:pt x="10705" y="14347"/>
                    <a:pt x="9062" y="13871"/>
                  </a:cubicBezTo>
                  <a:cubicBezTo>
                    <a:pt x="8204" y="13633"/>
                    <a:pt x="7526" y="13418"/>
                    <a:pt x="7180" y="13764"/>
                  </a:cubicBezTo>
                  <a:cubicBezTo>
                    <a:pt x="6978" y="14073"/>
                    <a:pt x="6752" y="14371"/>
                    <a:pt x="6537" y="14669"/>
                  </a:cubicBezTo>
                  <a:cubicBezTo>
                    <a:pt x="7764" y="14073"/>
                    <a:pt x="9443" y="13930"/>
                    <a:pt x="11383" y="15657"/>
                  </a:cubicBezTo>
                  <a:cubicBezTo>
                    <a:pt x="11478" y="15740"/>
                    <a:pt x="11502" y="15907"/>
                    <a:pt x="11395" y="16026"/>
                  </a:cubicBezTo>
                  <a:cubicBezTo>
                    <a:pt x="11395" y="16038"/>
                    <a:pt x="11383" y="16038"/>
                    <a:pt x="11383" y="16038"/>
                  </a:cubicBezTo>
                  <a:cubicBezTo>
                    <a:pt x="9514" y="17931"/>
                    <a:pt x="7716" y="17336"/>
                    <a:pt x="6383" y="16907"/>
                  </a:cubicBezTo>
                  <a:cubicBezTo>
                    <a:pt x="5704" y="16681"/>
                    <a:pt x="5156" y="16502"/>
                    <a:pt x="4894" y="16764"/>
                  </a:cubicBezTo>
                  <a:cubicBezTo>
                    <a:pt x="4620" y="17086"/>
                    <a:pt x="4335" y="17383"/>
                    <a:pt x="4061" y="17645"/>
                  </a:cubicBezTo>
                  <a:lnTo>
                    <a:pt x="4037" y="17657"/>
                  </a:lnTo>
                  <a:cubicBezTo>
                    <a:pt x="4037" y="17681"/>
                    <a:pt x="4025" y="17681"/>
                    <a:pt x="4025" y="17681"/>
                  </a:cubicBezTo>
                  <a:cubicBezTo>
                    <a:pt x="2846" y="18812"/>
                    <a:pt x="1608" y="19538"/>
                    <a:pt x="275" y="19550"/>
                  </a:cubicBezTo>
                  <a:cubicBezTo>
                    <a:pt x="120" y="19550"/>
                    <a:pt x="25" y="19431"/>
                    <a:pt x="1" y="19300"/>
                  </a:cubicBezTo>
                  <a:cubicBezTo>
                    <a:pt x="1" y="19145"/>
                    <a:pt x="120" y="19026"/>
                    <a:pt x="263" y="19026"/>
                  </a:cubicBezTo>
                  <a:cubicBezTo>
                    <a:pt x="1430" y="19014"/>
                    <a:pt x="2573" y="18360"/>
                    <a:pt x="3656" y="17324"/>
                  </a:cubicBezTo>
                  <a:cubicBezTo>
                    <a:pt x="3930" y="16824"/>
                    <a:pt x="3537" y="16109"/>
                    <a:pt x="3037" y="15240"/>
                  </a:cubicBezTo>
                  <a:cubicBezTo>
                    <a:pt x="2073" y="13537"/>
                    <a:pt x="799" y="11275"/>
                    <a:pt x="2823" y="8239"/>
                  </a:cubicBezTo>
                  <a:lnTo>
                    <a:pt x="2823" y="8239"/>
                  </a:lnTo>
                  <a:lnTo>
                    <a:pt x="2835" y="8227"/>
                  </a:lnTo>
                  <a:cubicBezTo>
                    <a:pt x="2918" y="8108"/>
                    <a:pt x="3085" y="8096"/>
                    <a:pt x="3192" y="8180"/>
                  </a:cubicBezTo>
                  <a:cubicBezTo>
                    <a:pt x="6335" y="10549"/>
                    <a:pt x="6335" y="13121"/>
                    <a:pt x="5668" y="14978"/>
                  </a:cubicBezTo>
                  <a:cubicBezTo>
                    <a:pt x="6014" y="14502"/>
                    <a:pt x="6395" y="13990"/>
                    <a:pt x="6752" y="13466"/>
                  </a:cubicBezTo>
                  <a:lnTo>
                    <a:pt x="6752" y="13466"/>
                  </a:lnTo>
                  <a:lnTo>
                    <a:pt x="6752" y="13466"/>
                  </a:lnTo>
                  <a:lnTo>
                    <a:pt x="6752" y="13466"/>
                  </a:lnTo>
                  <a:cubicBezTo>
                    <a:pt x="6764" y="13430"/>
                    <a:pt x="6823" y="13359"/>
                    <a:pt x="6906" y="13228"/>
                  </a:cubicBezTo>
                  <a:lnTo>
                    <a:pt x="7490" y="12383"/>
                  </a:lnTo>
                  <a:cubicBezTo>
                    <a:pt x="7704" y="11847"/>
                    <a:pt x="7287" y="11085"/>
                    <a:pt x="6764" y="10156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9;p39">
              <a:extLst>
                <a:ext uri="{FF2B5EF4-FFF2-40B4-BE49-F238E27FC236}">
                  <a16:creationId xmlns:a16="http://schemas.microsoft.com/office/drawing/2014/main" xmlns="" id="{E9041C39-1588-C949-A10B-F342BA7E8124}"/>
                </a:ext>
              </a:extLst>
            </p:cNvPr>
            <p:cNvSpPr/>
            <p:nvPr/>
          </p:nvSpPr>
          <p:spPr>
            <a:xfrm>
              <a:off x="4749626" y="3228549"/>
              <a:ext cx="246531" cy="204671"/>
            </a:xfrm>
            <a:custGeom>
              <a:avLst/>
              <a:gdLst/>
              <a:ahLst/>
              <a:cxnLst/>
              <a:rect l="l" t="t" r="r" b="b"/>
              <a:pathLst>
                <a:path w="6728" h="5586" extrusionOk="0">
                  <a:moveTo>
                    <a:pt x="2532" y="0"/>
                  </a:moveTo>
                  <a:cubicBezTo>
                    <a:pt x="2478" y="0"/>
                    <a:pt x="2428" y="16"/>
                    <a:pt x="2382" y="49"/>
                  </a:cubicBezTo>
                  <a:cubicBezTo>
                    <a:pt x="1954" y="383"/>
                    <a:pt x="2727" y="1633"/>
                    <a:pt x="3513" y="2359"/>
                  </a:cubicBezTo>
                  <a:cubicBezTo>
                    <a:pt x="2430" y="2395"/>
                    <a:pt x="1346" y="2561"/>
                    <a:pt x="299" y="2859"/>
                  </a:cubicBezTo>
                  <a:cubicBezTo>
                    <a:pt x="168" y="2907"/>
                    <a:pt x="1" y="3026"/>
                    <a:pt x="96" y="3145"/>
                  </a:cubicBezTo>
                  <a:cubicBezTo>
                    <a:pt x="120" y="3192"/>
                    <a:pt x="179" y="3204"/>
                    <a:pt x="239" y="3216"/>
                  </a:cubicBezTo>
                  <a:cubicBezTo>
                    <a:pt x="529" y="3271"/>
                    <a:pt x="824" y="3298"/>
                    <a:pt x="1120" y="3298"/>
                  </a:cubicBezTo>
                  <a:cubicBezTo>
                    <a:pt x="1976" y="3298"/>
                    <a:pt x="2832" y="3073"/>
                    <a:pt x="3549" y="2657"/>
                  </a:cubicBezTo>
                  <a:lnTo>
                    <a:pt x="3549" y="2657"/>
                  </a:lnTo>
                  <a:cubicBezTo>
                    <a:pt x="2858" y="3145"/>
                    <a:pt x="2239" y="3740"/>
                    <a:pt x="1715" y="4407"/>
                  </a:cubicBezTo>
                  <a:cubicBezTo>
                    <a:pt x="1596" y="4574"/>
                    <a:pt x="1489" y="4871"/>
                    <a:pt x="1703" y="4955"/>
                  </a:cubicBezTo>
                  <a:cubicBezTo>
                    <a:pt x="1729" y="4969"/>
                    <a:pt x="1756" y="4975"/>
                    <a:pt x="1784" y="4975"/>
                  </a:cubicBezTo>
                  <a:cubicBezTo>
                    <a:pt x="1850" y="4975"/>
                    <a:pt x="1923" y="4944"/>
                    <a:pt x="1989" y="4919"/>
                  </a:cubicBezTo>
                  <a:cubicBezTo>
                    <a:pt x="2799" y="4502"/>
                    <a:pt x="3275" y="3669"/>
                    <a:pt x="3716" y="2859"/>
                  </a:cubicBezTo>
                  <a:lnTo>
                    <a:pt x="3716" y="2859"/>
                  </a:lnTo>
                  <a:cubicBezTo>
                    <a:pt x="3442" y="3550"/>
                    <a:pt x="3275" y="4264"/>
                    <a:pt x="3192" y="4990"/>
                  </a:cubicBezTo>
                  <a:cubicBezTo>
                    <a:pt x="3156" y="5193"/>
                    <a:pt x="3156" y="5455"/>
                    <a:pt x="3335" y="5586"/>
                  </a:cubicBezTo>
                  <a:cubicBezTo>
                    <a:pt x="3680" y="5288"/>
                    <a:pt x="3787" y="4812"/>
                    <a:pt x="3859" y="4347"/>
                  </a:cubicBezTo>
                  <a:cubicBezTo>
                    <a:pt x="3906" y="4038"/>
                    <a:pt x="4109" y="2966"/>
                    <a:pt x="4109" y="2966"/>
                  </a:cubicBezTo>
                  <a:cubicBezTo>
                    <a:pt x="4109" y="2966"/>
                    <a:pt x="5412" y="4249"/>
                    <a:pt x="5700" y="4249"/>
                  </a:cubicBezTo>
                  <a:cubicBezTo>
                    <a:pt x="5726" y="4249"/>
                    <a:pt x="5744" y="4239"/>
                    <a:pt x="5752" y="4216"/>
                  </a:cubicBezTo>
                  <a:cubicBezTo>
                    <a:pt x="5811" y="4038"/>
                    <a:pt x="5692" y="3835"/>
                    <a:pt x="5573" y="3669"/>
                  </a:cubicBezTo>
                  <a:cubicBezTo>
                    <a:pt x="5263" y="3252"/>
                    <a:pt x="4859" y="2907"/>
                    <a:pt x="4406" y="2657"/>
                  </a:cubicBezTo>
                  <a:lnTo>
                    <a:pt x="4406" y="2657"/>
                  </a:lnTo>
                  <a:cubicBezTo>
                    <a:pt x="4859" y="2764"/>
                    <a:pt x="5335" y="2823"/>
                    <a:pt x="5799" y="2847"/>
                  </a:cubicBezTo>
                  <a:cubicBezTo>
                    <a:pt x="5859" y="2850"/>
                    <a:pt x="5921" y="2852"/>
                    <a:pt x="5984" y="2852"/>
                  </a:cubicBezTo>
                  <a:cubicBezTo>
                    <a:pt x="6182" y="2852"/>
                    <a:pt x="6387" y="2831"/>
                    <a:pt x="6549" y="2740"/>
                  </a:cubicBezTo>
                  <a:cubicBezTo>
                    <a:pt x="6645" y="2681"/>
                    <a:pt x="6728" y="2609"/>
                    <a:pt x="6716" y="2502"/>
                  </a:cubicBezTo>
                  <a:cubicBezTo>
                    <a:pt x="6704" y="2383"/>
                    <a:pt x="6573" y="2311"/>
                    <a:pt x="6454" y="2264"/>
                  </a:cubicBezTo>
                  <a:cubicBezTo>
                    <a:pt x="6203" y="2176"/>
                    <a:pt x="5943" y="2133"/>
                    <a:pt x="5685" y="2133"/>
                  </a:cubicBezTo>
                  <a:cubicBezTo>
                    <a:pt x="5244" y="2133"/>
                    <a:pt x="4810" y="2257"/>
                    <a:pt x="4442" y="2490"/>
                  </a:cubicBezTo>
                  <a:cubicBezTo>
                    <a:pt x="4799" y="1966"/>
                    <a:pt x="5037" y="1383"/>
                    <a:pt x="5144" y="764"/>
                  </a:cubicBezTo>
                  <a:cubicBezTo>
                    <a:pt x="5156" y="597"/>
                    <a:pt x="5144" y="395"/>
                    <a:pt x="4990" y="347"/>
                  </a:cubicBezTo>
                  <a:cubicBezTo>
                    <a:pt x="4972" y="341"/>
                    <a:pt x="4954" y="338"/>
                    <a:pt x="4937" y="338"/>
                  </a:cubicBezTo>
                  <a:cubicBezTo>
                    <a:pt x="4817" y="338"/>
                    <a:pt x="4717" y="471"/>
                    <a:pt x="4644" y="585"/>
                  </a:cubicBezTo>
                  <a:cubicBezTo>
                    <a:pt x="4406" y="1049"/>
                    <a:pt x="4228" y="1538"/>
                    <a:pt x="4132" y="2049"/>
                  </a:cubicBezTo>
                  <a:cubicBezTo>
                    <a:pt x="3727" y="1164"/>
                    <a:pt x="2996" y="0"/>
                    <a:pt x="2532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688;p39">
            <a:extLst>
              <a:ext uri="{FF2B5EF4-FFF2-40B4-BE49-F238E27FC236}">
                <a16:creationId xmlns:a16="http://schemas.microsoft.com/office/drawing/2014/main" xmlns="" id="{184F0E17-7DC0-4742-8D26-852F3C044105}"/>
              </a:ext>
            </a:extLst>
          </p:cNvPr>
          <p:cNvSpPr txBox="1">
            <a:spLocks/>
          </p:cNvSpPr>
          <p:nvPr/>
        </p:nvSpPr>
        <p:spPr>
          <a:xfrm>
            <a:off x="2412542" y="540000"/>
            <a:ext cx="6543568" cy="2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600" dirty="0">
                <a:solidFill>
                  <a:srgbClr val="208F9E"/>
                </a:solidFill>
              </a:rPr>
              <a:t>Biodiversidade e educação: um caminho para a formação cidadã</a:t>
            </a:r>
            <a:r>
              <a:rPr lang="pt-BR" sz="3600" dirty="0">
                <a:solidFill>
                  <a:srgbClr val="208F9E"/>
                </a:solidFill>
                <a:sym typeface="Archivo Narrow"/>
              </a:rPr>
              <a:t> </a:t>
            </a:r>
            <a:endParaRPr lang="pt-BR" sz="3600" dirty="0">
              <a:solidFill>
                <a:srgbClr val="208F9E"/>
              </a:solidFill>
            </a:endParaRPr>
          </a:p>
        </p:txBody>
      </p:sp>
      <p:sp>
        <p:nvSpPr>
          <p:cNvPr id="56" name="Google Shape;690;p39">
            <a:extLst>
              <a:ext uri="{FF2B5EF4-FFF2-40B4-BE49-F238E27FC236}">
                <a16:creationId xmlns:a16="http://schemas.microsoft.com/office/drawing/2014/main" xmlns="" id="{4B95A605-1CD0-EA4C-A292-7731232F21B8}"/>
              </a:ext>
            </a:extLst>
          </p:cNvPr>
          <p:cNvSpPr txBox="1">
            <a:spLocks/>
          </p:cNvSpPr>
          <p:nvPr/>
        </p:nvSpPr>
        <p:spPr>
          <a:xfrm>
            <a:off x="4783354" y="2868454"/>
            <a:ext cx="328933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 dirty="0">
                <a:solidFill>
                  <a:srgbClr val="F1A129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Anne Caroline de Freitas</a:t>
            </a:r>
          </a:p>
          <a:p>
            <a:pPr algn="ctr"/>
            <a:r>
              <a:rPr lang="pt-BR" dirty="0">
                <a:solidFill>
                  <a:srgbClr val="F1A129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Mestranda em Ensino de ciências</a:t>
            </a:r>
          </a:p>
          <a:p>
            <a:pPr algn="ctr"/>
            <a:r>
              <a:rPr lang="pt-BR" sz="1200" dirty="0">
                <a:solidFill>
                  <a:srgbClr val="F1A129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Laboratório de Ensino em Biologia</a:t>
            </a:r>
          </a:p>
          <a:p>
            <a:pPr algn="ctr"/>
            <a:r>
              <a:rPr lang="pt-BR" sz="1200" dirty="0">
                <a:solidFill>
                  <a:srgbClr val="F1A129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Prof. Dr. Marcelo Tadeu </a:t>
            </a:r>
            <a:r>
              <a:rPr lang="pt-BR" sz="1200" dirty="0" err="1">
                <a:solidFill>
                  <a:srgbClr val="F1A129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Motokane</a:t>
            </a:r>
            <a:endParaRPr lang="pt-BR" sz="1200" dirty="0">
              <a:solidFill>
                <a:srgbClr val="F1A129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57" name="Google Shape;689;p39">
            <a:extLst>
              <a:ext uri="{FF2B5EF4-FFF2-40B4-BE49-F238E27FC236}">
                <a16:creationId xmlns:a16="http://schemas.microsoft.com/office/drawing/2014/main" xmlns="" id="{79BEC75D-6728-DD41-BAD9-F73E11B5EBAC}"/>
              </a:ext>
            </a:extLst>
          </p:cNvPr>
          <p:cNvSpPr/>
          <p:nvPr/>
        </p:nvSpPr>
        <p:spPr>
          <a:xfrm>
            <a:off x="4612761" y="2551874"/>
            <a:ext cx="3612866" cy="2134027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26" name="Picture 2" descr="https://lh3.googleusercontent.com/XX1wCuR0MMER6hi8UAZ__50hRgteyS_DkG-E83PhyzUPDHTDE_c_G-lC4_dta2UJMVrdMbmrITh_gfROY-juIrijc_cpVi7QP5QXnujt5aT5JAO5CRT3NBHQC_NU2exQxxOqeH4">
            <a:extLst>
              <a:ext uri="{FF2B5EF4-FFF2-40B4-BE49-F238E27FC236}">
                <a16:creationId xmlns:a16="http://schemas.microsoft.com/office/drawing/2014/main" xmlns="" id="{D4969093-0786-1F42-BD83-9653BA857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81650" r="59475" b="1055"/>
          <a:stretch/>
        </p:blipFill>
        <p:spPr bwMode="auto">
          <a:xfrm>
            <a:off x="7945576" y="4426392"/>
            <a:ext cx="1198424" cy="7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5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xmlns="" id="{133E79EB-F06C-2944-B867-1547E6F2B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699" y="2060029"/>
            <a:ext cx="2354164" cy="955500"/>
          </a:xfrm>
        </p:spPr>
        <p:txBody>
          <a:bodyPr/>
          <a:lstStyle/>
          <a:p>
            <a:r>
              <a:rPr lang="pt-BR" dirty="0"/>
              <a:t>A identificação das espécies e seu inventário; forma mais simples; papel da evolução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F841C14-DECC-AD4F-873F-CBA281AF1E0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70648" y="3983969"/>
            <a:ext cx="4457426" cy="955500"/>
          </a:xfrm>
        </p:spPr>
        <p:txBody>
          <a:bodyPr/>
          <a:lstStyle/>
          <a:p>
            <a:r>
              <a:rPr lang="pt-BR" dirty="0"/>
              <a:t>Os ecossistemas são constituídos por complexos de espécies e seu ambiente físico; numerosos ecossistemas naturais; evoluem em função do tempo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EE009311-A14B-FF45-B82D-BA8CAB71C52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99361" y="2183677"/>
            <a:ext cx="3294303" cy="955500"/>
          </a:xfrm>
        </p:spPr>
        <p:txBody>
          <a:bodyPr/>
          <a:lstStyle/>
          <a:p>
            <a:r>
              <a:rPr lang="pt-BR" dirty="0"/>
              <a:t>Conjunto de informação dentro de todos os seres vivos: variabilidade de genes e genótipos entre e no seio das espécies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33884E14-6176-1B43-A6A8-9618686A285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59227" y="1424255"/>
            <a:ext cx="2354164" cy="351000"/>
          </a:xfrm>
        </p:spPr>
        <p:txBody>
          <a:bodyPr/>
          <a:lstStyle/>
          <a:p>
            <a:r>
              <a:rPr lang="pt-BR" dirty="0"/>
              <a:t>Diversidade de espécies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A3249325-343D-324F-A5D5-A7EB85EACC78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760199" y="3622274"/>
            <a:ext cx="2385900" cy="351000"/>
          </a:xfrm>
        </p:spPr>
        <p:txBody>
          <a:bodyPr/>
          <a:lstStyle/>
          <a:p>
            <a:r>
              <a:rPr lang="pt-BR" dirty="0"/>
              <a:t>Diversidade ecológica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06511E0F-4075-CA4F-9EAD-B647EC801FB5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493962" y="1566167"/>
            <a:ext cx="2105100" cy="351000"/>
          </a:xfrm>
        </p:spPr>
        <p:txBody>
          <a:bodyPr/>
          <a:lstStyle/>
          <a:p>
            <a:r>
              <a:rPr lang="pt-BR" dirty="0"/>
              <a:t>Diversidade genética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AE5CB296-5F87-2C41-807C-53DEDCF7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44" y="233126"/>
            <a:ext cx="8098611" cy="700500"/>
          </a:xfrm>
        </p:spPr>
        <p:txBody>
          <a:bodyPr/>
          <a:lstStyle/>
          <a:p>
            <a:r>
              <a:rPr lang="pt-BR" sz="3600" dirty="0"/>
              <a:t>Definições de Biodiversidade</a:t>
            </a:r>
          </a:p>
        </p:txBody>
      </p:sp>
      <p:sp>
        <p:nvSpPr>
          <p:cNvPr id="9" name="Google Shape;787;p44">
            <a:extLst>
              <a:ext uri="{FF2B5EF4-FFF2-40B4-BE49-F238E27FC236}">
                <a16:creationId xmlns:a16="http://schemas.microsoft.com/office/drawing/2014/main" xmlns="" id="{06609F38-3280-8E45-B87D-7B4A9156F61A}"/>
              </a:ext>
            </a:extLst>
          </p:cNvPr>
          <p:cNvSpPr txBox="1">
            <a:spLocks/>
          </p:cNvSpPr>
          <p:nvPr/>
        </p:nvSpPr>
        <p:spPr>
          <a:xfrm>
            <a:off x="1425843" y="723755"/>
            <a:ext cx="7718157" cy="38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6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Os</a:t>
            </a:r>
            <a:r>
              <a:rPr lang="en-US" sz="36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níveis</a:t>
            </a:r>
            <a:r>
              <a:rPr lang="en-US" sz="36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hierárquicos</a:t>
            </a:r>
            <a:r>
              <a:rPr lang="en-US" sz="36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de </a:t>
            </a:r>
            <a:r>
              <a:rPr lang="en-US" sz="36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Léveque</a:t>
            </a:r>
            <a:r>
              <a:rPr lang="en-US" sz="36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(1999)</a:t>
            </a:r>
          </a:p>
        </p:txBody>
      </p:sp>
    </p:spTree>
    <p:extLst>
      <p:ext uri="{BB962C8B-B14F-4D97-AF65-F5344CB8AC3E}">
        <p14:creationId xmlns:p14="http://schemas.microsoft.com/office/powerpoint/2010/main" val="67384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i_1wEkODSyQQ2EdSpOPdY34LyC6neiK-Vr8WKnEqa7fnaIDvab5dv0jTor4Un7AC-1qJLhBvtwLcZfzVJ1iedgBS6N-HMeomjUjJwO8quhhPM0H8UEEZahN53HIP0pJq-abcwqs">
            <a:extLst>
              <a:ext uri="{FF2B5EF4-FFF2-40B4-BE49-F238E27FC236}">
                <a16:creationId xmlns:a16="http://schemas.microsoft.com/office/drawing/2014/main" xmlns="" id="{8B6AC723-DA8E-244B-82E5-3D323C5D6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t="17983" r="50717" b="47605"/>
          <a:stretch/>
        </p:blipFill>
        <p:spPr bwMode="auto">
          <a:xfrm>
            <a:off x="2499917" y="1973005"/>
            <a:ext cx="3966445" cy="29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8" name="Google Shape;978;p52"/>
          <p:cNvSpPr txBox="1"/>
          <p:nvPr/>
        </p:nvSpPr>
        <p:spPr>
          <a:xfrm>
            <a:off x="3430589" y="1366620"/>
            <a:ext cx="21051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Reconstruções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das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relações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evolutivas</a:t>
            </a:r>
            <a:endParaRPr sz="1600" dirty="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</p:txBody>
      </p:sp>
      <p:sp>
        <p:nvSpPr>
          <p:cNvPr id="976" name="Google Shape;976;p52"/>
          <p:cNvSpPr txBox="1"/>
          <p:nvPr/>
        </p:nvSpPr>
        <p:spPr>
          <a:xfrm>
            <a:off x="179055" y="3295658"/>
            <a:ext cx="21051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Diversidade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genômica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,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transcriptômica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e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proteômica</a:t>
            </a:r>
            <a:endParaRPr sz="1600" dirty="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</p:txBody>
      </p:sp>
      <p:sp>
        <p:nvSpPr>
          <p:cNvPr id="977" name="Google Shape;977;p52"/>
          <p:cNvSpPr txBox="1"/>
          <p:nvPr/>
        </p:nvSpPr>
        <p:spPr>
          <a:xfrm>
            <a:off x="5984627" y="3174523"/>
            <a:ext cx="21051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Os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papéis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dos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organismos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, 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suas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interações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e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processos</a:t>
            </a:r>
            <a:r>
              <a:rPr lang="en-US" sz="1600" dirty="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</a:t>
            </a:r>
            <a:r>
              <a:rPr lang="en-US" sz="1600" dirty="0" err="1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ecológicos</a:t>
            </a:r>
            <a:endParaRPr sz="1600" dirty="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</p:txBody>
      </p:sp>
      <p:sp>
        <p:nvSpPr>
          <p:cNvPr id="979" name="Google Shape;979;p52"/>
          <p:cNvSpPr txBox="1"/>
          <p:nvPr/>
        </p:nvSpPr>
        <p:spPr>
          <a:xfrm>
            <a:off x="125512" y="2977219"/>
            <a:ext cx="21051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Genética</a:t>
            </a:r>
            <a:endParaRPr sz="1800" dirty="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980" name="Google Shape;980;p52"/>
          <p:cNvSpPr txBox="1"/>
          <p:nvPr/>
        </p:nvSpPr>
        <p:spPr>
          <a:xfrm>
            <a:off x="5930031" y="2977219"/>
            <a:ext cx="21051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err="1">
                <a:solidFill>
                  <a:srgbClr val="68B5BC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Funcional</a:t>
            </a:r>
            <a:endParaRPr sz="1800" dirty="0">
              <a:solidFill>
                <a:srgbClr val="68B5BC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981" name="Google Shape;981;p52"/>
          <p:cNvSpPr txBox="1"/>
          <p:nvPr/>
        </p:nvSpPr>
        <p:spPr>
          <a:xfrm>
            <a:off x="3369660" y="1001375"/>
            <a:ext cx="21051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err="1">
                <a:solidFill>
                  <a:schemeClr val="accent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Filogenética</a:t>
            </a:r>
            <a:endParaRPr sz="1800" dirty="0">
              <a:solidFill>
                <a:schemeClr val="accent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26" name="Título 7">
            <a:extLst>
              <a:ext uri="{FF2B5EF4-FFF2-40B4-BE49-F238E27FC236}">
                <a16:creationId xmlns:a16="http://schemas.microsoft.com/office/drawing/2014/main" xmlns="" id="{1445CF4E-32B9-2F47-A036-3764F876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723" y="-100193"/>
            <a:ext cx="8098611" cy="700500"/>
          </a:xfrm>
        </p:spPr>
        <p:txBody>
          <a:bodyPr/>
          <a:lstStyle/>
          <a:p>
            <a:r>
              <a:rPr lang="pt-BR" sz="3600" dirty="0"/>
              <a:t>Definições de Biodiversidade</a:t>
            </a:r>
          </a:p>
        </p:txBody>
      </p:sp>
      <p:sp>
        <p:nvSpPr>
          <p:cNvPr id="27" name="Google Shape;787;p44">
            <a:extLst>
              <a:ext uri="{FF2B5EF4-FFF2-40B4-BE49-F238E27FC236}">
                <a16:creationId xmlns:a16="http://schemas.microsoft.com/office/drawing/2014/main" xmlns="" id="{D35237DC-55DB-F846-99E1-1A4778FC9ACE}"/>
              </a:ext>
            </a:extLst>
          </p:cNvPr>
          <p:cNvSpPr txBox="1">
            <a:spLocks/>
          </p:cNvSpPr>
          <p:nvPr/>
        </p:nvSpPr>
        <p:spPr>
          <a:xfrm>
            <a:off x="-44723" y="460466"/>
            <a:ext cx="8888686" cy="41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None/>
              <a:defRPr sz="16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20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Dimensões</a:t>
            </a:r>
            <a:r>
              <a:rPr lang="en-US" sz="20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da </a:t>
            </a:r>
            <a:r>
              <a:rPr lang="en-US" sz="20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biodiversidade</a:t>
            </a:r>
            <a:r>
              <a:rPr lang="en-US" sz="20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– </a:t>
            </a:r>
            <a:r>
              <a:rPr lang="en-US" sz="20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Programa</a:t>
            </a:r>
            <a:r>
              <a:rPr lang="en-US" sz="20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Domínios</a:t>
            </a:r>
            <a:r>
              <a:rPr lang="en-US" sz="20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da </a:t>
            </a:r>
            <a:r>
              <a:rPr lang="en-US" sz="2000" dirty="0" err="1">
                <a:solidFill>
                  <a:schemeClr val="accent5"/>
                </a:solidFill>
                <a:latin typeface="Archivo Narrow SemiBold"/>
                <a:sym typeface="Archivo Narrow SemiBold"/>
              </a:rPr>
              <a:t>Biodiversidade</a:t>
            </a:r>
            <a:r>
              <a:rPr lang="en-US" sz="20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 – NSF &amp; BIOTA/FAPESP</a:t>
            </a:r>
          </a:p>
        </p:txBody>
      </p:sp>
      <p:grpSp>
        <p:nvGrpSpPr>
          <p:cNvPr id="29" name="Google Shape;1513;p70">
            <a:extLst>
              <a:ext uri="{FF2B5EF4-FFF2-40B4-BE49-F238E27FC236}">
                <a16:creationId xmlns:a16="http://schemas.microsoft.com/office/drawing/2014/main" xmlns="" id="{CC6BCB6C-3A53-C943-B615-D1EEA777CDE8}"/>
              </a:ext>
            </a:extLst>
          </p:cNvPr>
          <p:cNvGrpSpPr/>
          <p:nvPr/>
        </p:nvGrpSpPr>
        <p:grpSpPr>
          <a:xfrm>
            <a:off x="8312756" y="4026022"/>
            <a:ext cx="918569" cy="1121143"/>
            <a:chOff x="3150075" y="5201350"/>
            <a:chExt cx="507525" cy="619450"/>
          </a:xfrm>
        </p:grpSpPr>
        <p:sp>
          <p:nvSpPr>
            <p:cNvPr id="30" name="Google Shape;1514;p70">
              <a:extLst>
                <a:ext uri="{FF2B5EF4-FFF2-40B4-BE49-F238E27FC236}">
                  <a16:creationId xmlns:a16="http://schemas.microsoft.com/office/drawing/2014/main" xmlns="" id="{825BE7C1-5F81-FE49-A986-BC6AA5AA5459}"/>
                </a:ext>
              </a:extLst>
            </p:cNvPr>
            <p:cNvSpPr/>
            <p:nvPr/>
          </p:nvSpPr>
          <p:spPr>
            <a:xfrm>
              <a:off x="3284025" y="5249875"/>
              <a:ext cx="280700" cy="480150"/>
            </a:xfrm>
            <a:custGeom>
              <a:avLst/>
              <a:gdLst/>
              <a:ahLst/>
              <a:cxnLst/>
              <a:rect l="l" t="t" r="r" b="b"/>
              <a:pathLst>
                <a:path w="11228" h="19206" extrusionOk="0">
                  <a:moveTo>
                    <a:pt x="1125" y="0"/>
                  </a:moveTo>
                  <a:cubicBezTo>
                    <a:pt x="988" y="0"/>
                    <a:pt x="854" y="29"/>
                    <a:pt x="726" y="96"/>
                  </a:cubicBezTo>
                  <a:cubicBezTo>
                    <a:pt x="357" y="287"/>
                    <a:pt x="191" y="751"/>
                    <a:pt x="155" y="1168"/>
                  </a:cubicBezTo>
                  <a:cubicBezTo>
                    <a:pt x="0" y="2311"/>
                    <a:pt x="333" y="3477"/>
                    <a:pt x="762" y="4561"/>
                  </a:cubicBezTo>
                  <a:cubicBezTo>
                    <a:pt x="2334" y="8621"/>
                    <a:pt x="5132" y="12074"/>
                    <a:pt x="7953" y="15384"/>
                  </a:cubicBezTo>
                  <a:cubicBezTo>
                    <a:pt x="8906" y="16491"/>
                    <a:pt x="9870" y="17622"/>
                    <a:pt x="10454" y="18967"/>
                  </a:cubicBezTo>
                  <a:lnTo>
                    <a:pt x="11228" y="19206"/>
                  </a:lnTo>
                  <a:cubicBezTo>
                    <a:pt x="11025" y="13848"/>
                    <a:pt x="7787" y="8335"/>
                    <a:pt x="4953" y="3787"/>
                  </a:cubicBezTo>
                  <a:cubicBezTo>
                    <a:pt x="4215" y="2584"/>
                    <a:pt x="3370" y="1406"/>
                    <a:pt x="2262" y="513"/>
                  </a:cubicBezTo>
                  <a:cubicBezTo>
                    <a:pt x="1943" y="247"/>
                    <a:pt x="1525" y="0"/>
                    <a:pt x="1125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15;p70">
              <a:extLst>
                <a:ext uri="{FF2B5EF4-FFF2-40B4-BE49-F238E27FC236}">
                  <a16:creationId xmlns:a16="http://schemas.microsoft.com/office/drawing/2014/main" xmlns="" id="{6D0D2EB3-BEEF-4045-9989-BE5D7F06849E}"/>
                </a:ext>
              </a:extLst>
            </p:cNvPr>
            <p:cNvSpPr/>
            <p:nvPr/>
          </p:nvSpPr>
          <p:spPr>
            <a:xfrm>
              <a:off x="3522450" y="5201350"/>
              <a:ext cx="135150" cy="545050"/>
            </a:xfrm>
            <a:custGeom>
              <a:avLst/>
              <a:gdLst/>
              <a:ahLst/>
              <a:cxnLst/>
              <a:rect l="l" t="t" r="r" b="b"/>
              <a:pathLst>
                <a:path w="5406" h="21802" extrusionOk="0">
                  <a:moveTo>
                    <a:pt x="2476" y="0"/>
                  </a:moveTo>
                  <a:cubicBezTo>
                    <a:pt x="2464" y="0"/>
                    <a:pt x="2453" y="1"/>
                    <a:pt x="2441" y="1"/>
                  </a:cubicBezTo>
                  <a:cubicBezTo>
                    <a:pt x="2012" y="1"/>
                    <a:pt x="1667" y="334"/>
                    <a:pt x="1429" y="692"/>
                  </a:cubicBezTo>
                  <a:cubicBezTo>
                    <a:pt x="774" y="1644"/>
                    <a:pt x="560" y="2835"/>
                    <a:pt x="441" y="4002"/>
                  </a:cubicBezTo>
                  <a:cubicBezTo>
                    <a:pt x="0" y="8335"/>
                    <a:pt x="941" y="12681"/>
                    <a:pt x="1953" y="16920"/>
                  </a:cubicBezTo>
                  <a:cubicBezTo>
                    <a:pt x="2298" y="18349"/>
                    <a:pt x="2655" y="19789"/>
                    <a:pt x="2548" y="21254"/>
                  </a:cubicBezTo>
                  <a:lnTo>
                    <a:pt x="3131" y="21801"/>
                  </a:lnTo>
                  <a:cubicBezTo>
                    <a:pt x="5405" y="16920"/>
                    <a:pt x="5001" y="10538"/>
                    <a:pt x="4548" y="5192"/>
                  </a:cubicBezTo>
                  <a:cubicBezTo>
                    <a:pt x="4429" y="3775"/>
                    <a:pt x="4203" y="2347"/>
                    <a:pt x="3631" y="1049"/>
                  </a:cubicBezTo>
                  <a:cubicBezTo>
                    <a:pt x="3422" y="547"/>
                    <a:pt x="3029" y="0"/>
                    <a:pt x="24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16;p70">
              <a:extLst>
                <a:ext uri="{FF2B5EF4-FFF2-40B4-BE49-F238E27FC236}">
                  <a16:creationId xmlns:a16="http://schemas.microsoft.com/office/drawing/2014/main" xmlns="" id="{C22915FC-2208-A84F-BEC8-1BA8784F620D}"/>
                </a:ext>
              </a:extLst>
            </p:cNvPr>
            <p:cNvSpPr/>
            <p:nvPr/>
          </p:nvSpPr>
          <p:spPr>
            <a:xfrm>
              <a:off x="3150075" y="5465950"/>
              <a:ext cx="428950" cy="354850"/>
            </a:xfrm>
            <a:custGeom>
              <a:avLst/>
              <a:gdLst/>
              <a:ahLst/>
              <a:cxnLst/>
              <a:rect l="l" t="t" r="r" b="b"/>
              <a:pathLst>
                <a:path w="17158" h="14194" extrusionOk="0">
                  <a:moveTo>
                    <a:pt x="1093" y="0"/>
                  </a:moveTo>
                  <a:cubicBezTo>
                    <a:pt x="773" y="0"/>
                    <a:pt x="474" y="84"/>
                    <a:pt x="274" y="323"/>
                  </a:cubicBezTo>
                  <a:cubicBezTo>
                    <a:pt x="0" y="645"/>
                    <a:pt x="12" y="1121"/>
                    <a:pt x="131" y="1538"/>
                  </a:cubicBezTo>
                  <a:cubicBezTo>
                    <a:pt x="429" y="2669"/>
                    <a:pt x="1179" y="3609"/>
                    <a:pt x="1965" y="4455"/>
                  </a:cubicBezTo>
                  <a:cubicBezTo>
                    <a:pt x="4953" y="7622"/>
                    <a:pt x="8847" y="9789"/>
                    <a:pt x="12692" y="11789"/>
                  </a:cubicBezTo>
                  <a:cubicBezTo>
                    <a:pt x="13990" y="12479"/>
                    <a:pt x="15312" y="13158"/>
                    <a:pt x="16359" y="14194"/>
                  </a:cubicBezTo>
                  <a:lnTo>
                    <a:pt x="17157" y="14111"/>
                  </a:lnTo>
                  <a:cubicBezTo>
                    <a:pt x="14978" y="9205"/>
                    <a:pt x="9894" y="5324"/>
                    <a:pt x="5572" y="2169"/>
                  </a:cubicBezTo>
                  <a:cubicBezTo>
                    <a:pt x="4418" y="1335"/>
                    <a:pt x="3203" y="538"/>
                    <a:pt x="1846" y="121"/>
                  </a:cubicBezTo>
                  <a:cubicBezTo>
                    <a:pt x="1609" y="52"/>
                    <a:pt x="1345" y="0"/>
                    <a:pt x="1093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7;p70">
              <a:extLst>
                <a:ext uri="{FF2B5EF4-FFF2-40B4-BE49-F238E27FC236}">
                  <a16:creationId xmlns:a16="http://schemas.microsoft.com/office/drawing/2014/main" xmlns="" id="{B68A3BE2-7A8B-9942-9A81-E5917AA31424}"/>
                </a:ext>
              </a:extLst>
            </p:cNvPr>
            <p:cNvSpPr/>
            <p:nvPr/>
          </p:nvSpPr>
          <p:spPr>
            <a:xfrm>
              <a:off x="3227450" y="5524375"/>
              <a:ext cx="307500" cy="266375"/>
            </a:xfrm>
            <a:custGeom>
              <a:avLst/>
              <a:gdLst/>
              <a:ahLst/>
              <a:cxnLst/>
              <a:rect l="l" t="t" r="r" b="b"/>
              <a:pathLst>
                <a:path w="12300" h="10655" extrusionOk="0">
                  <a:moveTo>
                    <a:pt x="58" y="0"/>
                  </a:moveTo>
                  <a:cubicBezTo>
                    <a:pt x="46" y="0"/>
                    <a:pt x="29" y="14"/>
                    <a:pt x="13" y="22"/>
                  </a:cubicBezTo>
                  <a:cubicBezTo>
                    <a:pt x="1" y="34"/>
                    <a:pt x="13" y="70"/>
                    <a:pt x="37" y="82"/>
                  </a:cubicBezTo>
                  <a:cubicBezTo>
                    <a:pt x="4644" y="2939"/>
                    <a:pt x="8740" y="6487"/>
                    <a:pt x="12217" y="10631"/>
                  </a:cubicBezTo>
                  <a:cubicBezTo>
                    <a:pt x="12217" y="10654"/>
                    <a:pt x="12241" y="10654"/>
                    <a:pt x="12252" y="10654"/>
                  </a:cubicBezTo>
                  <a:cubicBezTo>
                    <a:pt x="12252" y="10654"/>
                    <a:pt x="12264" y="10654"/>
                    <a:pt x="12276" y="10631"/>
                  </a:cubicBezTo>
                  <a:cubicBezTo>
                    <a:pt x="12300" y="10619"/>
                    <a:pt x="12300" y="10583"/>
                    <a:pt x="12276" y="10571"/>
                  </a:cubicBezTo>
                  <a:cubicBezTo>
                    <a:pt x="8800" y="6404"/>
                    <a:pt x="4692" y="2868"/>
                    <a:pt x="72" y="10"/>
                  </a:cubicBezTo>
                  <a:cubicBezTo>
                    <a:pt x="69" y="3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EB6D19"/>
            </a:solidFill>
            <a:ln w="387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8;p70">
              <a:extLst>
                <a:ext uri="{FF2B5EF4-FFF2-40B4-BE49-F238E27FC236}">
                  <a16:creationId xmlns:a16="http://schemas.microsoft.com/office/drawing/2014/main" xmlns="" id="{83921A83-7548-EB4A-8884-A8C0456DE6D1}"/>
                </a:ext>
              </a:extLst>
            </p:cNvPr>
            <p:cNvSpPr/>
            <p:nvPr/>
          </p:nvSpPr>
          <p:spPr>
            <a:xfrm>
              <a:off x="3340875" y="5312275"/>
              <a:ext cx="205400" cy="379350"/>
            </a:xfrm>
            <a:custGeom>
              <a:avLst/>
              <a:gdLst/>
              <a:ahLst/>
              <a:cxnLst/>
              <a:rect l="l" t="t" r="r" b="b"/>
              <a:pathLst>
                <a:path w="8216" h="15174" extrusionOk="0">
                  <a:moveTo>
                    <a:pt x="51" y="0"/>
                  </a:moveTo>
                  <a:cubicBezTo>
                    <a:pt x="45" y="0"/>
                    <a:pt x="39" y="2"/>
                    <a:pt x="36" y="5"/>
                  </a:cubicBezTo>
                  <a:cubicBezTo>
                    <a:pt x="12" y="29"/>
                    <a:pt x="0" y="53"/>
                    <a:pt x="12" y="65"/>
                  </a:cubicBezTo>
                  <a:cubicBezTo>
                    <a:pt x="988" y="2077"/>
                    <a:pt x="2227" y="4018"/>
                    <a:pt x="3417" y="5887"/>
                  </a:cubicBezTo>
                  <a:cubicBezTo>
                    <a:pt x="5275" y="8792"/>
                    <a:pt x="7180" y="11792"/>
                    <a:pt x="8132" y="15150"/>
                  </a:cubicBezTo>
                  <a:cubicBezTo>
                    <a:pt x="8144" y="15162"/>
                    <a:pt x="8156" y="15174"/>
                    <a:pt x="8180" y="15174"/>
                  </a:cubicBezTo>
                  <a:cubicBezTo>
                    <a:pt x="8204" y="15162"/>
                    <a:pt x="8216" y="15150"/>
                    <a:pt x="8204" y="15126"/>
                  </a:cubicBezTo>
                  <a:cubicBezTo>
                    <a:pt x="7251" y="11768"/>
                    <a:pt x="5346" y="8756"/>
                    <a:pt x="3489" y="5839"/>
                  </a:cubicBezTo>
                  <a:cubicBezTo>
                    <a:pt x="2298" y="3970"/>
                    <a:pt x="1060" y="2029"/>
                    <a:pt x="95" y="17"/>
                  </a:cubicBezTo>
                  <a:cubicBezTo>
                    <a:pt x="87" y="9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6D19"/>
            </a:solidFill>
            <a:ln w="387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9;p70">
              <a:extLst>
                <a:ext uri="{FF2B5EF4-FFF2-40B4-BE49-F238E27FC236}">
                  <a16:creationId xmlns:a16="http://schemas.microsoft.com/office/drawing/2014/main" xmlns="" id="{A5819BE3-E4A7-AE4D-8365-FA9990FF42BF}"/>
                </a:ext>
              </a:extLst>
            </p:cNvPr>
            <p:cNvSpPr/>
            <p:nvPr/>
          </p:nvSpPr>
          <p:spPr>
            <a:xfrm>
              <a:off x="3582575" y="5287975"/>
              <a:ext cx="36025" cy="417950"/>
            </a:xfrm>
            <a:custGeom>
              <a:avLst/>
              <a:gdLst/>
              <a:ahLst/>
              <a:cxnLst/>
              <a:rect l="l" t="t" r="r" b="b"/>
              <a:pathLst>
                <a:path w="1441" h="16718" extrusionOk="0">
                  <a:moveTo>
                    <a:pt x="36" y="1"/>
                  </a:moveTo>
                  <a:cubicBezTo>
                    <a:pt x="12" y="1"/>
                    <a:pt x="0" y="13"/>
                    <a:pt x="0" y="48"/>
                  </a:cubicBezTo>
                  <a:cubicBezTo>
                    <a:pt x="83" y="1811"/>
                    <a:pt x="322" y="3597"/>
                    <a:pt x="548" y="5323"/>
                  </a:cubicBezTo>
                  <a:cubicBezTo>
                    <a:pt x="679" y="6311"/>
                    <a:pt x="810" y="7335"/>
                    <a:pt x="917" y="8347"/>
                  </a:cubicBezTo>
                  <a:cubicBezTo>
                    <a:pt x="1155" y="10669"/>
                    <a:pt x="1345" y="13717"/>
                    <a:pt x="655" y="16658"/>
                  </a:cubicBezTo>
                  <a:cubicBezTo>
                    <a:pt x="655" y="16681"/>
                    <a:pt x="667" y="16717"/>
                    <a:pt x="691" y="16717"/>
                  </a:cubicBezTo>
                  <a:cubicBezTo>
                    <a:pt x="714" y="16717"/>
                    <a:pt x="726" y="16693"/>
                    <a:pt x="738" y="16681"/>
                  </a:cubicBezTo>
                  <a:cubicBezTo>
                    <a:pt x="1441" y="13741"/>
                    <a:pt x="1250" y="10681"/>
                    <a:pt x="1012" y="8347"/>
                  </a:cubicBezTo>
                  <a:cubicBezTo>
                    <a:pt x="905" y="7335"/>
                    <a:pt x="774" y="6323"/>
                    <a:pt x="631" y="5323"/>
                  </a:cubicBezTo>
                  <a:cubicBezTo>
                    <a:pt x="417" y="3597"/>
                    <a:pt x="179" y="1811"/>
                    <a:pt x="83" y="48"/>
                  </a:cubicBezTo>
                  <a:cubicBezTo>
                    <a:pt x="83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EB6D19"/>
            </a:solidFill>
            <a:ln w="387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4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Valores</a:t>
            </a:r>
            <a:r>
              <a:rPr lang="en-US" dirty="0"/>
              <a:t> da </a:t>
            </a:r>
            <a:r>
              <a:rPr lang="en-US" dirty="0" err="1"/>
              <a:t>biodiversidade</a:t>
            </a:r>
            <a:endParaRPr dirty="0"/>
          </a:p>
        </p:txBody>
      </p:sp>
      <p:sp>
        <p:nvSpPr>
          <p:cNvPr id="787" name="Google Shape;787;p44"/>
          <p:cNvSpPr txBox="1">
            <a:spLocks noGrp="1"/>
          </p:cNvSpPr>
          <p:nvPr>
            <p:ph type="subTitle" idx="1"/>
          </p:nvPr>
        </p:nvSpPr>
        <p:spPr>
          <a:xfrm>
            <a:off x="1528638" y="1923166"/>
            <a:ext cx="1952700" cy="485700"/>
          </a:xfrm>
          <a:prstGeom prst="rect">
            <a:avLst/>
          </a:prstGeom>
        </p:spPr>
        <p:txBody>
          <a:bodyPr spcFirstLastPara="1" wrap="square" lIns="90000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err="1"/>
              <a:t>Econômico</a:t>
            </a:r>
            <a:endParaRPr sz="2800" dirty="0"/>
          </a:p>
        </p:txBody>
      </p:sp>
      <p:sp>
        <p:nvSpPr>
          <p:cNvPr id="789" name="Google Shape;789;p44"/>
          <p:cNvSpPr txBox="1">
            <a:spLocks noGrp="1"/>
          </p:cNvSpPr>
          <p:nvPr>
            <p:ph type="subTitle" idx="3"/>
          </p:nvPr>
        </p:nvSpPr>
        <p:spPr>
          <a:xfrm>
            <a:off x="1499618" y="2800210"/>
            <a:ext cx="1952700" cy="485700"/>
          </a:xfrm>
          <a:prstGeom prst="rect">
            <a:avLst/>
          </a:prstGeom>
        </p:spPr>
        <p:txBody>
          <a:bodyPr spcFirstLastPara="1" wrap="square" lIns="90000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err="1"/>
              <a:t>Intrínseco</a:t>
            </a:r>
            <a:endParaRPr sz="2800" dirty="0"/>
          </a:p>
        </p:txBody>
      </p:sp>
      <p:sp>
        <p:nvSpPr>
          <p:cNvPr id="791" name="Google Shape;791;p44"/>
          <p:cNvSpPr txBox="1">
            <a:spLocks noGrp="1"/>
          </p:cNvSpPr>
          <p:nvPr>
            <p:ph type="subTitle" idx="5"/>
          </p:nvPr>
        </p:nvSpPr>
        <p:spPr>
          <a:xfrm>
            <a:off x="3608015" y="1821390"/>
            <a:ext cx="1952700" cy="485700"/>
          </a:xfrm>
          <a:prstGeom prst="rect">
            <a:avLst/>
          </a:prstGeom>
        </p:spPr>
        <p:txBody>
          <a:bodyPr spcFirstLastPara="1" wrap="square" lIns="90000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/>
              <a:t>Moral</a:t>
            </a:r>
            <a:endParaRPr sz="2800" dirty="0"/>
          </a:p>
        </p:txBody>
      </p:sp>
      <p:sp>
        <p:nvSpPr>
          <p:cNvPr id="793" name="Google Shape;793;p44"/>
          <p:cNvSpPr txBox="1">
            <a:spLocks noGrp="1"/>
          </p:cNvSpPr>
          <p:nvPr>
            <p:ph type="subTitle" idx="7"/>
          </p:nvPr>
        </p:nvSpPr>
        <p:spPr>
          <a:xfrm>
            <a:off x="2228386" y="3689210"/>
            <a:ext cx="1952700" cy="485700"/>
          </a:xfrm>
          <a:prstGeom prst="rect">
            <a:avLst/>
          </a:prstGeom>
        </p:spPr>
        <p:txBody>
          <a:bodyPr spcFirstLastPara="1" wrap="square" lIns="90000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err="1"/>
              <a:t>Científico</a:t>
            </a:r>
            <a:endParaRPr sz="2800" dirty="0"/>
          </a:p>
        </p:txBody>
      </p:sp>
      <p:sp>
        <p:nvSpPr>
          <p:cNvPr id="795" name="Google Shape;795;p44"/>
          <p:cNvSpPr txBox="1">
            <a:spLocks noGrp="1"/>
          </p:cNvSpPr>
          <p:nvPr>
            <p:ph type="subTitle" idx="9"/>
          </p:nvPr>
        </p:nvSpPr>
        <p:spPr>
          <a:xfrm>
            <a:off x="3805582" y="2443469"/>
            <a:ext cx="1952700" cy="485700"/>
          </a:xfrm>
          <a:prstGeom prst="rect">
            <a:avLst/>
          </a:prstGeom>
        </p:spPr>
        <p:txBody>
          <a:bodyPr spcFirstLastPara="1" wrap="square" lIns="90000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err="1"/>
              <a:t>Simbólico</a:t>
            </a:r>
            <a:endParaRPr sz="2800" dirty="0"/>
          </a:p>
        </p:txBody>
      </p:sp>
      <p:sp>
        <p:nvSpPr>
          <p:cNvPr id="797" name="Google Shape;797;p44"/>
          <p:cNvSpPr txBox="1">
            <a:spLocks noGrp="1"/>
          </p:cNvSpPr>
          <p:nvPr>
            <p:ph type="subTitle" idx="14"/>
          </p:nvPr>
        </p:nvSpPr>
        <p:spPr>
          <a:xfrm>
            <a:off x="3935385" y="3109134"/>
            <a:ext cx="1952700" cy="485700"/>
          </a:xfrm>
          <a:prstGeom prst="rect">
            <a:avLst/>
          </a:prstGeom>
        </p:spPr>
        <p:txBody>
          <a:bodyPr spcFirstLastPara="1" wrap="square" lIns="90000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err="1"/>
              <a:t>Ecológico</a:t>
            </a:r>
            <a:endParaRPr sz="2800" dirty="0"/>
          </a:p>
        </p:txBody>
      </p:sp>
      <p:sp>
        <p:nvSpPr>
          <p:cNvPr id="799" name="Google Shape;799;p44"/>
          <p:cNvSpPr/>
          <p:nvPr/>
        </p:nvSpPr>
        <p:spPr>
          <a:xfrm>
            <a:off x="4825100" y="-1257873"/>
            <a:ext cx="4883822" cy="2056400"/>
          </a:xfrm>
          <a:custGeom>
            <a:avLst/>
            <a:gdLst/>
            <a:ahLst/>
            <a:cxnLst/>
            <a:rect l="l" t="t" r="r" b="b"/>
            <a:pathLst>
              <a:path w="49840" h="52369" extrusionOk="0">
                <a:moveTo>
                  <a:pt x="59" y="1"/>
                </a:moveTo>
                <a:cubicBezTo>
                  <a:pt x="54" y="1"/>
                  <a:pt x="51" y="2"/>
                  <a:pt x="48" y="5"/>
                </a:cubicBezTo>
                <a:cubicBezTo>
                  <a:pt x="12" y="17"/>
                  <a:pt x="0" y="41"/>
                  <a:pt x="12" y="65"/>
                </a:cubicBezTo>
                <a:cubicBezTo>
                  <a:pt x="1989" y="5006"/>
                  <a:pt x="2322" y="10459"/>
                  <a:pt x="2631" y="15733"/>
                </a:cubicBezTo>
                <a:cubicBezTo>
                  <a:pt x="2727" y="17126"/>
                  <a:pt x="2798" y="18555"/>
                  <a:pt x="2917" y="19948"/>
                </a:cubicBezTo>
                <a:cubicBezTo>
                  <a:pt x="3358" y="25485"/>
                  <a:pt x="4572" y="33414"/>
                  <a:pt x="9894" y="38439"/>
                </a:cubicBezTo>
                <a:cubicBezTo>
                  <a:pt x="15193" y="43415"/>
                  <a:pt x="23086" y="44273"/>
                  <a:pt x="30052" y="45011"/>
                </a:cubicBezTo>
                <a:cubicBezTo>
                  <a:pt x="37076" y="45773"/>
                  <a:pt x="44958" y="47023"/>
                  <a:pt x="49768" y="52345"/>
                </a:cubicBezTo>
                <a:cubicBezTo>
                  <a:pt x="49768" y="52369"/>
                  <a:pt x="49780" y="52369"/>
                  <a:pt x="49792" y="52369"/>
                </a:cubicBezTo>
                <a:cubicBezTo>
                  <a:pt x="49792" y="52369"/>
                  <a:pt x="49807" y="52354"/>
                  <a:pt x="49820" y="52354"/>
                </a:cubicBezTo>
                <a:cubicBezTo>
                  <a:pt x="49823" y="52354"/>
                  <a:pt x="49825" y="52355"/>
                  <a:pt x="49828" y="52357"/>
                </a:cubicBezTo>
                <a:cubicBezTo>
                  <a:pt x="49840" y="52333"/>
                  <a:pt x="49840" y="52309"/>
                  <a:pt x="49828" y="52297"/>
                </a:cubicBezTo>
                <a:cubicBezTo>
                  <a:pt x="45006" y="46940"/>
                  <a:pt x="37100" y="45689"/>
                  <a:pt x="30063" y="44927"/>
                </a:cubicBezTo>
                <a:cubicBezTo>
                  <a:pt x="23110" y="44165"/>
                  <a:pt x="15240" y="43320"/>
                  <a:pt x="9966" y="38367"/>
                </a:cubicBezTo>
                <a:cubicBezTo>
                  <a:pt x="4656" y="33378"/>
                  <a:pt x="3453" y="25461"/>
                  <a:pt x="3001" y="19936"/>
                </a:cubicBezTo>
                <a:cubicBezTo>
                  <a:pt x="2881" y="18555"/>
                  <a:pt x="2810" y="17126"/>
                  <a:pt x="2727" y="15733"/>
                </a:cubicBezTo>
                <a:cubicBezTo>
                  <a:pt x="2405" y="10459"/>
                  <a:pt x="2096" y="4994"/>
                  <a:pt x="107" y="41"/>
                </a:cubicBezTo>
                <a:cubicBezTo>
                  <a:pt x="89" y="14"/>
                  <a:pt x="72" y="1"/>
                  <a:pt x="59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427E343-DE18-8144-87D6-EEC5F1E23405}"/>
              </a:ext>
            </a:extLst>
          </p:cNvPr>
          <p:cNvSpPr txBox="1"/>
          <p:nvPr/>
        </p:nvSpPr>
        <p:spPr>
          <a:xfrm>
            <a:off x="5257810" y="4735708"/>
            <a:ext cx="4016604" cy="357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(Dias, 1996; </a:t>
            </a:r>
            <a:r>
              <a:rPr lang="pt-BR" sz="1600" dirty="0" err="1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Lévêque</a:t>
            </a:r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 &amp; </a:t>
            </a:r>
            <a:r>
              <a:rPr lang="pt-BR" sz="1600" dirty="0" err="1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Mounolou</a:t>
            </a:r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, 2004)</a:t>
            </a:r>
          </a:p>
        </p:txBody>
      </p:sp>
      <p:grpSp>
        <p:nvGrpSpPr>
          <p:cNvPr id="30" name="Google Shape;1478;p69">
            <a:extLst>
              <a:ext uri="{FF2B5EF4-FFF2-40B4-BE49-F238E27FC236}">
                <a16:creationId xmlns:a16="http://schemas.microsoft.com/office/drawing/2014/main" xmlns="" id="{DA3DCB30-FA15-DA44-B3F8-01E3779EA811}"/>
              </a:ext>
            </a:extLst>
          </p:cNvPr>
          <p:cNvGrpSpPr/>
          <p:nvPr/>
        </p:nvGrpSpPr>
        <p:grpSpPr>
          <a:xfrm>
            <a:off x="6220549" y="1398575"/>
            <a:ext cx="2781802" cy="2439316"/>
            <a:chOff x="724475" y="1057075"/>
            <a:chExt cx="841200" cy="862075"/>
          </a:xfrm>
        </p:grpSpPr>
        <p:sp>
          <p:nvSpPr>
            <p:cNvPr id="31" name="Google Shape;1479;p69">
              <a:extLst>
                <a:ext uri="{FF2B5EF4-FFF2-40B4-BE49-F238E27FC236}">
                  <a16:creationId xmlns:a16="http://schemas.microsoft.com/office/drawing/2014/main" xmlns="" id="{54431967-E23B-854F-8F3B-DA9E65FCD546}"/>
                </a:ext>
              </a:extLst>
            </p:cNvPr>
            <p:cNvSpPr/>
            <p:nvPr/>
          </p:nvSpPr>
          <p:spPr>
            <a:xfrm>
              <a:off x="847125" y="1070800"/>
              <a:ext cx="295600" cy="249450"/>
            </a:xfrm>
            <a:custGeom>
              <a:avLst/>
              <a:gdLst/>
              <a:ahLst/>
              <a:cxnLst/>
              <a:rect l="l" t="t" r="r" b="b"/>
              <a:pathLst>
                <a:path w="11824" h="9978" extrusionOk="0">
                  <a:moveTo>
                    <a:pt x="7501" y="0"/>
                  </a:moveTo>
                  <a:cubicBezTo>
                    <a:pt x="6668" y="143"/>
                    <a:pt x="0" y="7894"/>
                    <a:pt x="0" y="7894"/>
                  </a:cubicBezTo>
                  <a:lnTo>
                    <a:pt x="2322" y="9978"/>
                  </a:lnTo>
                  <a:cubicBezTo>
                    <a:pt x="4406" y="7227"/>
                    <a:pt x="7715" y="5442"/>
                    <a:pt x="11430" y="5442"/>
                  </a:cubicBezTo>
                  <a:lnTo>
                    <a:pt x="11466" y="5442"/>
                  </a:lnTo>
                  <a:lnTo>
                    <a:pt x="11823" y="5072"/>
                  </a:lnTo>
                  <a:lnTo>
                    <a:pt x="7501" y="0"/>
                  </a:ln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80;p69">
              <a:extLst>
                <a:ext uri="{FF2B5EF4-FFF2-40B4-BE49-F238E27FC236}">
                  <a16:creationId xmlns:a16="http://schemas.microsoft.com/office/drawing/2014/main" xmlns="" id="{C9F40150-A7A8-544C-B63A-C823BE28F5C7}"/>
                </a:ext>
              </a:extLst>
            </p:cNvPr>
            <p:cNvSpPr/>
            <p:nvPr/>
          </p:nvSpPr>
          <p:spPr>
            <a:xfrm>
              <a:off x="1385575" y="1361300"/>
              <a:ext cx="180100" cy="299475"/>
            </a:xfrm>
            <a:custGeom>
              <a:avLst/>
              <a:gdLst/>
              <a:ahLst/>
              <a:cxnLst/>
              <a:rect l="l" t="t" r="r" b="b"/>
              <a:pathLst>
                <a:path w="7204" h="11979" extrusionOk="0">
                  <a:moveTo>
                    <a:pt x="2691" y="1"/>
                  </a:moveTo>
                  <a:lnTo>
                    <a:pt x="477" y="1025"/>
                  </a:lnTo>
                  <a:cubicBezTo>
                    <a:pt x="953" y="2227"/>
                    <a:pt x="1239" y="3561"/>
                    <a:pt x="1263" y="4930"/>
                  </a:cubicBezTo>
                  <a:lnTo>
                    <a:pt x="1263" y="5192"/>
                  </a:lnTo>
                  <a:cubicBezTo>
                    <a:pt x="1263" y="6121"/>
                    <a:pt x="1167" y="6990"/>
                    <a:pt x="953" y="7859"/>
                  </a:cubicBezTo>
                  <a:cubicBezTo>
                    <a:pt x="727" y="8764"/>
                    <a:pt x="417" y="9609"/>
                    <a:pt x="1" y="10419"/>
                  </a:cubicBezTo>
                  <a:lnTo>
                    <a:pt x="655" y="11979"/>
                  </a:lnTo>
                  <a:lnTo>
                    <a:pt x="7025" y="10014"/>
                  </a:lnTo>
                  <a:cubicBezTo>
                    <a:pt x="7204" y="9169"/>
                    <a:pt x="2691" y="1"/>
                    <a:pt x="269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81;p69">
              <a:extLst>
                <a:ext uri="{FF2B5EF4-FFF2-40B4-BE49-F238E27FC236}">
                  <a16:creationId xmlns:a16="http://schemas.microsoft.com/office/drawing/2014/main" xmlns="" id="{C36F029D-C5AD-1245-BFFA-FC6888B4FC9F}"/>
                </a:ext>
              </a:extLst>
            </p:cNvPr>
            <p:cNvSpPr/>
            <p:nvPr/>
          </p:nvSpPr>
          <p:spPr>
            <a:xfrm>
              <a:off x="827775" y="1648550"/>
              <a:ext cx="282500" cy="212250"/>
            </a:xfrm>
            <a:custGeom>
              <a:avLst/>
              <a:gdLst/>
              <a:ahLst/>
              <a:cxnLst/>
              <a:rect l="l" t="t" r="r" b="b"/>
              <a:pathLst>
                <a:path w="11300" h="8490" extrusionOk="0">
                  <a:moveTo>
                    <a:pt x="2012" y="0"/>
                  </a:moveTo>
                  <a:lnTo>
                    <a:pt x="0" y="6358"/>
                  </a:lnTo>
                  <a:cubicBezTo>
                    <a:pt x="584" y="6977"/>
                    <a:pt x="10692" y="8490"/>
                    <a:pt x="10692" y="8490"/>
                  </a:cubicBezTo>
                  <a:lnTo>
                    <a:pt x="11299" y="5013"/>
                  </a:lnTo>
                  <a:cubicBezTo>
                    <a:pt x="7823" y="4751"/>
                    <a:pt x="4787" y="2905"/>
                    <a:pt x="2882" y="191"/>
                  </a:cubicBezTo>
                  <a:lnTo>
                    <a:pt x="2012" y="0"/>
                  </a:ln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82;p69">
              <a:extLst>
                <a:ext uri="{FF2B5EF4-FFF2-40B4-BE49-F238E27FC236}">
                  <a16:creationId xmlns:a16="http://schemas.microsoft.com/office/drawing/2014/main" xmlns="" id="{110B60BE-1639-3D4D-9DEB-FB8D9AB29100}"/>
                </a:ext>
              </a:extLst>
            </p:cNvPr>
            <p:cNvSpPr/>
            <p:nvPr/>
          </p:nvSpPr>
          <p:spPr>
            <a:xfrm>
              <a:off x="873600" y="1205350"/>
              <a:ext cx="544150" cy="568525"/>
            </a:xfrm>
            <a:custGeom>
              <a:avLst/>
              <a:gdLst/>
              <a:ahLst/>
              <a:cxnLst/>
              <a:rect l="l" t="t" r="r" b="b"/>
              <a:pathLst>
                <a:path w="21766" h="22741" extrusionOk="0">
                  <a:moveTo>
                    <a:pt x="11831" y="11520"/>
                  </a:moveTo>
                  <a:cubicBezTo>
                    <a:pt x="12252" y="11520"/>
                    <a:pt x="12675" y="11878"/>
                    <a:pt x="13145" y="12037"/>
                  </a:cubicBezTo>
                  <a:cubicBezTo>
                    <a:pt x="13860" y="12299"/>
                    <a:pt x="14919" y="12180"/>
                    <a:pt x="15181" y="13085"/>
                  </a:cubicBezTo>
                  <a:cubicBezTo>
                    <a:pt x="15288" y="13430"/>
                    <a:pt x="15217" y="13799"/>
                    <a:pt x="15396" y="14145"/>
                  </a:cubicBezTo>
                  <a:cubicBezTo>
                    <a:pt x="15608" y="14586"/>
                    <a:pt x="15803" y="14666"/>
                    <a:pt x="15949" y="14666"/>
                  </a:cubicBezTo>
                  <a:cubicBezTo>
                    <a:pt x="16032" y="14666"/>
                    <a:pt x="16098" y="14640"/>
                    <a:pt x="16143" y="14640"/>
                  </a:cubicBezTo>
                  <a:cubicBezTo>
                    <a:pt x="16183" y="14640"/>
                    <a:pt x="16205" y="14661"/>
                    <a:pt x="16205" y="14740"/>
                  </a:cubicBezTo>
                  <a:cubicBezTo>
                    <a:pt x="16205" y="15300"/>
                    <a:pt x="15300" y="15585"/>
                    <a:pt x="15110" y="16050"/>
                  </a:cubicBezTo>
                  <a:cubicBezTo>
                    <a:pt x="14955" y="16419"/>
                    <a:pt x="14812" y="16835"/>
                    <a:pt x="14753" y="17240"/>
                  </a:cubicBezTo>
                  <a:cubicBezTo>
                    <a:pt x="14622" y="18038"/>
                    <a:pt x="14705" y="18812"/>
                    <a:pt x="14396" y="19598"/>
                  </a:cubicBezTo>
                  <a:cubicBezTo>
                    <a:pt x="14238" y="19991"/>
                    <a:pt x="13995" y="20460"/>
                    <a:pt x="13547" y="20460"/>
                  </a:cubicBezTo>
                  <a:cubicBezTo>
                    <a:pt x="13521" y="20460"/>
                    <a:pt x="13494" y="20458"/>
                    <a:pt x="13467" y="20455"/>
                  </a:cubicBezTo>
                  <a:cubicBezTo>
                    <a:pt x="12502" y="20324"/>
                    <a:pt x="12907" y="18990"/>
                    <a:pt x="12788" y="18336"/>
                  </a:cubicBezTo>
                  <a:cubicBezTo>
                    <a:pt x="12729" y="17966"/>
                    <a:pt x="12443" y="17752"/>
                    <a:pt x="12276" y="17431"/>
                  </a:cubicBezTo>
                  <a:cubicBezTo>
                    <a:pt x="12181" y="17240"/>
                    <a:pt x="12121" y="17038"/>
                    <a:pt x="12074" y="16823"/>
                  </a:cubicBezTo>
                  <a:cubicBezTo>
                    <a:pt x="11959" y="16206"/>
                    <a:pt x="11264" y="15635"/>
                    <a:pt x="10629" y="15635"/>
                  </a:cubicBezTo>
                  <a:cubicBezTo>
                    <a:pt x="10541" y="15635"/>
                    <a:pt x="10455" y="15646"/>
                    <a:pt x="10371" y="15669"/>
                  </a:cubicBezTo>
                  <a:cubicBezTo>
                    <a:pt x="10239" y="15705"/>
                    <a:pt x="10120" y="15722"/>
                    <a:pt x="10011" y="15722"/>
                  </a:cubicBezTo>
                  <a:cubicBezTo>
                    <a:pt x="9237" y="15722"/>
                    <a:pt x="9024" y="14871"/>
                    <a:pt x="8931" y="14276"/>
                  </a:cubicBezTo>
                  <a:cubicBezTo>
                    <a:pt x="8859" y="13764"/>
                    <a:pt x="9812" y="13287"/>
                    <a:pt x="10133" y="13025"/>
                  </a:cubicBezTo>
                  <a:cubicBezTo>
                    <a:pt x="10586" y="12668"/>
                    <a:pt x="10824" y="12263"/>
                    <a:pt x="11205" y="11847"/>
                  </a:cubicBezTo>
                  <a:cubicBezTo>
                    <a:pt x="11417" y="11607"/>
                    <a:pt x="11624" y="11520"/>
                    <a:pt x="11831" y="11520"/>
                  </a:cubicBezTo>
                  <a:close/>
                  <a:moveTo>
                    <a:pt x="10371" y="0"/>
                  </a:moveTo>
                  <a:cubicBezTo>
                    <a:pt x="6656" y="0"/>
                    <a:pt x="3347" y="1786"/>
                    <a:pt x="1263" y="4560"/>
                  </a:cubicBezTo>
                  <a:cubicBezTo>
                    <a:pt x="1180" y="4679"/>
                    <a:pt x="1108" y="4798"/>
                    <a:pt x="1013" y="4917"/>
                  </a:cubicBezTo>
                  <a:lnTo>
                    <a:pt x="1084" y="4917"/>
                  </a:lnTo>
                  <a:cubicBezTo>
                    <a:pt x="1775" y="4953"/>
                    <a:pt x="2477" y="4977"/>
                    <a:pt x="3144" y="5060"/>
                  </a:cubicBezTo>
                  <a:cubicBezTo>
                    <a:pt x="3739" y="5132"/>
                    <a:pt x="3942" y="5227"/>
                    <a:pt x="4335" y="5715"/>
                  </a:cubicBezTo>
                  <a:cubicBezTo>
                    <a:pt x="4561" y="6001"/>
                    <a:pt x="4692" y="6203"/>
                    <a:pt x="4811" y="6525"/>
                  </a:cubicBezTo>
                  <a:cubicBezTo>
                    <a:pt x="5003" y="7011"/>
                    <a:pt x="5624" y="7625"/>
                    <a:pt x="5972" y="7625"/>
                  </a:cubicBezTo>
                  <a:cubicBezTo>
                    <a:pt x="5991" y="7625"/>
                    <a:pt x="6008" y="7624"/>
                    <a:pt x="6025" y="7620"/>
                  </a:cubicBezTo>
                  <a:cubicBezTo>
                    <a:pt x="6359" y="7537"/>
                    <a:pt x="6347" y="6679"/>
                    <a:pt x="6645" y="6441"/>
                  </a:cubicBezTo>
                  <a:cubicBezTo>
                    <a:pt x="6726" y="6375"/>
                    <a:pt x="6822" y="6348"/>
                    <a:pt x="6924" y="6348"/>
                  </a:cubicBezTo>
                  <a:cubicBezTo>
                    <a:pt x="7432" y="6348"/>
                    <a:pt x="8109" y="7025"/>
                    <a:pt x="8109" y="7025"/>
                  </a:cubicBezTo>
                  <a:cubicBezTo>
                    <a:pt x="8192" y="7632"/>
                    <a:pt x="7311" y="7858"/>
                    <a:pt x="6942" y="8168"/>
                  </a:cubicBezTo>
                  <a:cubicBezTo>
                    <a:pt x="6656" y="8394"/>
                    <a:pt x="6359" y="8632"/>
                    <a:pt x="6133" y="8930"/>
                  </a:cubicBezTo>
                  <a:cubicBezTo>
                    <a:pt x="5954" y="9156"/>
                    <a:pt x="5954" y="9406"/>
                    <a:pt x="5811" y="9632"/>
                  </a:cubicBezTo>
                  <a:cubicBezTo>
                    <a:pt x="5466" y="10168"/>
                    <a:pt x="4585" y="10180"/>
                    <a:pt x="4049" y="10370"/>
                  </a:cubicBezTo>
                  <a:cubicBezTo>
                    <a:pt x="3525" y="10549"/>
                    <a:pt x="3227" y="10835"/>
                    <a:pt x="2966" y="11311"/>
                  </a:cubicBezTo>
                  <a:cubicBezTo>
                    <a:pt x="2799" y="11597"/>
                    <a:pt x="2501" y="11787"/>
                    <a:pt x="2561" y="12144"/>
                  </a:cubicBezTo>
                  <a:cubicBezTo>
                    <a:pt x="2608" y="12502"/>
                    <a:pt x="2835" y="12442"/>
                    <a:pt x="2918" y="12609"/>
                  </a:cubicBezTo>
                  <a:cubicBezTo>
                    <a:pt x="2895" y="12612"/>
                    <a:pt x="2874" y="12614"/>
                    <a:pt x="2853" y="12614"/>
                  </a:cubicBezTo>
                  <a:cubicBezTo>
                    <a:pt x="2600" y="12614"/>
                    <a:pt x="2473" y="12359"/>
                    <a:pt x="2275" y="12216"/>
                  </a:cubicBezTo>
                  <a:lnTo>
                    <a:pt x="2275" y="12216"/>
                  </a:lnTo>
                  <a:cubicBezTo>
                    <a:pt x="2382" y="12680"/>
                    <a:pt x="2501" y="13144"/>
                    <a:pt x="2608" y="13573"/>
                  </a:cubicBezTo>
                  <a:cubicBezTo>
                    <a:pt x="2656" y="13549"/>
                    <a:pt x="2680" y="13525"/>
                    <a:pt x="2727" y="13502"/>
                  </a:cubicBezTo>
                  <a:cubicBezTo>
                    <a:pt x="2775" y="13037"/>
                    <a:pt x="3132" y="12311"/>
                    <a:pt x="3668" y="12275"/>
                  </a:cubicBezTo>
                  <a:cubicBezTo>
                    <a:pt x="3680" y="12275"/>
                    <a:pt x="3693" y="12274"/>
                    <a:pt x="3705" y="12274"/>
                  </a:cubicBezTo>
                  <a:cubicBezTo>
                    <a:pt x="4093" y="12274"/>
                    <a:pt x="4222" y="12641"/>
                    <a:pt x="4442" y="12906"/>
                  </a:cubicBezTo>
                  <a:cubicBezTo>
                    <a:pt x="4954" y="13490"/>
                    <a:pt x="5906" y="13383"/>
                    <a:pt x="6406" y="13918"/>
                  </a:cubicBezTo>
                  <a:cubicBezTo>
                    <a:pt x="6978" y="14538"/>
                    <a:pt x="5894" y="15347"/>
                    <a:pt x="5668" y="15895"/>
                  </a:cubicBezTo>
                  <a:cubicBezTo>
                    <a:pt x="5525" y="16264"/>
                    <a:pt x="5704" y="16538"/>
                    <a:pt x="5668" y="16895"/>
                  </a:cubicBezTo>
                  <a:cubicBezTo>
                    <a:pt x="5644" y="17371"/>
                    <a:pt x="5275" y="17740"/>
                    <a:pt x="5097" y="18157"/>
                  </a:cubicBezTo>
                  <a:cubicBezTo>
                    <a:pt x="4823" y="18800"/>
                    <a:pt x="4680" y="20193"/>
                    <a:pt x="5275" y="20717"/>
                  </a:cubicBezTo>
                  <a:cubicBezTo>
                    <a:pt x="4823" y="20491"/>
                    <a:pt x="4561" y="20407"/>
                    <a:pt x="4239" y="19979"/>
                  </a:cubicBezTo>
                  <a:cubicBezTo>
                    <a:pt x="3906" y="19502"/>
                    <a:pt x="3906" y="19062"/>
                    <a:pt x="3751" y="18526"/>
                  </a:cubicBezTo>
                  <a:cubicBezTo>
                    <a:pt x="3525" y="17776"/>
                    <a:pt x="2966" y="17359"/>
                    <a:pt x="2430" y="16823"/>
                  </a:cubicBezTo>
                  <a:cubicBezTo>
                    <a:pt x="2025" y="16419"/>
                    <a:pt x="1715" y="16002"/>
                    <a:pt x="1561" y="15490"/>
                  </a:cubicBezTo>
                  <a:cubicBezTo>
                    <a:pt x="1132" y="15228"/>
                    <a:pt x="703" y="14930"/>
                    <a:pt x="251" y="14621"/>
                  </a:cubicBezTo>
                  <a:cubicBezTo>
                    <a:pt x="227" y="14942"/>
                    <a:pt x="132" y="15430"/>
                    <a:pt x="1" y="16002"/>
                  </a:cubicBezTo>
                  <a:cubicBezTo>
                    <a:pt x="299" y="16657"/>
                    <a:pt x="644" y="17276"/>
                    <a:pt x="1061" y="17859"/>
                  </a:cubicBezTo>
                  <a:cubicBezTo>
                    <a:pt x="2942" y="20574"/>
                    <a:pt x="6002" y="22431"/>
                    <a:pt x="9478" y="22693"/>
                  </a:cubicBezTo>
                  <a:cubicBezTo>
                    <a:pt x="9776" y="22729"/>
                    <a:pt x="10074" y="22741"/>
                    <a:pt x="10383" y="22741"/>
                  </a:cubicBezTo>
                  <a:cubicBezTo>
                    <a:pt x="11205" y="22741"/>
                    <a:pt x="11990" y="22658"/>
                    <a:pt x="12752" y="22491"/>
                  </a:cubicBezTo>
                  <a:cubicBezTo>
                    <a:pt x="14515" y="20645"/>
                    <a:pt x="17896" y="16823"/>
                    <a:pt x="18313" y="16431"/>
                  </a:cubicBezTo>
                  <a:cubicBezTo>
                    <a:pt x="18527" y="17395"/>
                    <a:pt x="18587" y="18324"/>
                    <a:pt x="18587" y="19288"/>
                  </a:cubicBezTo>
                  <a:cubicBezTo>
                    <a:pt x="19229" y="18621"/>
                    <a:pt x="19801" y="17859"/>
                    <a:pt x="20277" y="17038"/>
                  </a:cubicBezTo>
                  <a:lnTo>
                    <a:pt x="20277" y="17038"/>
                  </a:lnTo>
                  <a:lnTo>
                    <a:pt x="19575" y="17145"/>
                  </a:lnTo>
                  <a:cubicBezTo>
                    <a:pt x="19415" y="17256"/>
                    <a:pt x="19285" y="17304"/>
                    <a:pt x="19182" y="17304"/>
                  </a:cubicBezTo>
                  <a:cubicBezTo>
                    <a:pt x="18628" y="17304"/>
                    <a:pt x="18815" y="15944"/>
                    <a:pt x="19146" y="15573"/>
                  </a:cubicBezTo>
                  <a:cubicBezTo>
                    <a:pt x="19384" y="15288"/>
                    <a:pt x="19837" y="14978"/>
                    <a:pt x="20134" y="14692"/>
                  </a:cubicBezTo>
                  <a:cubicBezTo>
                    <a:pt x="20432" y="14418"/>
                    <a:pt x="21003" y="14109"/>
                    <a:pt x="21408" y="14061"/>
                  </a:cubicBezTo>
                  <a:lnTo>
                    <a:pt x="21444" y="14061"/>
                  </a:lnTo>
                  <a:cubicBezTo>
                    <a:pt x="21658" y="13216"/>
                    <a:pt x="21765" y="12323"/>
                    <a:pt x="21765" y="11406"/>
                  </a:cubicBezTo>
                  <a:lnTo>
                    <a:pt x="21765" y="11132"/>
                  </a:lnTo>
                  <a:cubicBezTo>
                    <a:pt x="21301" y="11478"/>
                    <a:pt x="20873" y="11799"/>
                    <a:pt x="20825" y="12049"/>
                  </a:cubicBezTo>
                  <a:cubicBezTo>
                    <a:pt x="20822" y="12064"/>
                    <a:pt x="20814" y="12071"/>
                    <a:pt x="20800" y="12071"/>
                  </a:cubicBezTo>
                  <a:cubicBezTo>
                    <a:pt x="20693" y="12071"/>
                    <a:pt x="20265" y="11615"/>
                    <a:pt x="19898" y="11615"/>
                  </a:cubicBezTo>
                  <a:cubicBezTo>
                    <a:pt x="19780" y="11615"/>
                    <a:pt x="19668" y="11662"/>
                    <a:pt x="19575" y="11787"/>
                  </a:cubicBezTo>
                  <a:cubicBezTo>
                    <a:pt x="19158" y="12347"/>
                    <a:pt x="19098" y="13109"/>
                    <a:pt x="18920" y="13156"/>
                  </a:cubicBezTo>
                  <a:cubicBezTo>
                    <a:pt x="18874" y="13168"/>
                    <a:pt x="18827" y="13174"/>
                    <a:pt x="18778" y="13174"/>
                  </a:cubicBezTo>
                  <a:cubicBezTo>
                    <a:pt x="18143" y="13174"/>
                    <a:pt x="17336" y="12199"/>
                    <a:pt x="16551" y="11501"/>
                  </a:cubicBezTo>
                  <a:lnTo>
                    <a:pt x="16551" y="11501"/>
                  </a:lnTo>
                  <a:cubicBezTo>
                    <a:pt x="16610" y="11811"/>
                    <a:pt x="16503" y="12156"/>
                    <a:pt x="16658" y="12454"/>
                  </a:cubicBezTo>
                  <a:cubicBezTo>
                    <a:pt x="16824" y="12763"/>
                    <a:pt x="17074" y="12811"/>
                    <a:pt x="17074" y="13168"/>
                  </a:cubicBezTo>
                  <a:cubicBezTo>
                    <a:pt x="17086" y="13478"/>
                    <a:pt x="17003" y="13585"/>
                    <a:pt x="16682" y="13716"/>
                  </a:cubicBezTo>
                  <a:cubicBezTo>
                    <a:pt x="16568" y="13769"/>
                    <a:pt x="16472" y="13793"/>
                    <a:pt x="16389" y="13793"/>
                  </a:cubicBezTo>
                  <a:cubicBezTo>
                    <a:pt x="15932" y="13793"/>
                    <a:pt x="15882" y="13078"/>
                    <a:pt x="15610" y="12644"/>
                  </a:cubicBezTo>
                  <a:cubicBezTo>
                    <a:pt x="15336" y="12204"/>
                    <a:pt x="14955" y="12097"/>
                    <a:pt x="14538" y="11894"/>
                  </a:cubicBezTo>
                  <a:cubicBezTo>
                    <a:pt x="14062" y="11656"/>
                    <a:pt x="13991" y="11049"/>
                    <a:pt x="14384" y="10668"/>
                  </a:cubicBezTo>
                  <a:cubicBezTo>
                    <a:pt x="14110" y="10644"/>
                    <a:pt x="13812" y="10608"/>
                    <a:pt x="13514" y="10573"/>
                  </a:cubicBezTo>
                  <a:cubicBezTo>
                    <a:pt x="12419" y="10430"/>
                    <a:pt x="12621" y="10096"/>
                    <a:pt x="12538" y="9799"/>
                  </a:cubicBezTo>
                  <a:cubicBezTo>
                    <a:pt x="12439" y="9418"/>
                    <a:pt x="12187" y="9303"/>
                    <a:pt x="11900" y="9303"/>
                  </a:cubicBezTo>
                  <a:cubicBezTo>
                    <a:pt x="11466" y="9303"/>
                    <a:pt x="10952" y="9566"/>
                    <a:pt x="10765" y="9566"/>
                  </a:cubicBezTo>
                  <a:cubicBezTo>
                    <a:pt x="10720" y="9566"/>
                    <a:pt x="10694" y="9551"/>
                    <a:pt x="10693" y="9513"/>
                  </a:cubicBezTo>
                  <a:cubicBezTo>
                    <a:pt x="10657" y="8644"/>
                    <a:pt x="12217" y="7715"/>
                    <a:pt x="12729" y="7215"/>
                  </a:cubicBezTo>
                  <a:cubicBezTo>
                    <a:pt x="13919" y="6084"/>
                    <a:pt x="14943" y="5715"/>
                    <a:pt x="17134" y="5310"/>
                  </a:cubicBezTo>
                  <a:cubicBezTo>
                    <a:pt x="14931" y="4536"/>
                    <a:pt x="11788" y="3500"/>
                    <a:pt x="10633" y="3084"/>
                  </a:cubicBezTo>
                  <a:cubicBezTo>
                    <a:pt x="10490" y="3227"/>
                    <a:pt x="10335" y="3346"/>
                    <a:pt x="10252" y="3524"/>
                  </a:cubicBezTo>
                  <a:cubicBezTo>
                    <a:pt x="10133" y="3750"/>
                    <a:pt x="10169" y="3965"/>
                    <a:pt x="10169" y="4215"/>
                  </a:cubicBezTo>
                  <a:cubicBezTo>
                    <a:pt x="10157" y="4620"/>
                    <a:pt x="10181" y="4929"/>
                    <a:pt x="9752" y="5060"/>
                  </a:cubicBezTo>
                  <a:cubicBezTo>
                    <a:pt x="9335" y="5191"/>
                    <a:pt x="9121" y="5167"/>
                    <a:pt x="8859" y="5501"/>
                  </a:cubicBezTo>
                  <a:cubicBezTo>
                    <a:pt x="8741" y="5655"/>
                    <a:pt x="8664" y="5775"/>
                    <a:pt x="8502" y="5775"/>
                  </a:cubicBezTo>
                  <a:cubicBezTo>
                    <a:pt x="8452" y="5775"/>
                    <a:pt x="8393" y="5764"/>
                    <a:pt x="8323" y="5739"/>
                  </a:cubicBezTo>
                  <a:cubicBezTo>
                    <a:pt x="8204" y="5715"/>
                    <a:pt x="7966" y="5524"/>
                    <a:pt x="7895" y="5429"/>
                  </a:cubicBezTo>
                  <a:cubicBezTo>
                    <a:pt x="7776" y="5286"/>
                    <a:pt x="7835" y="5191"/>
                    <a:pt x="7776" y="5024"/>
                  </a:cubicBezTo>
                  <a:cubicBezTo>
                    <a:pt x="7609" y="4643"/>
                    <a:pt x="7216" y="4774"/>
                    <a:pt x="6895" y="4655"/>
                  </a:cubicBezTo>
                  <a:cubicBezTo>
                    <a:pt x="6323" y="4465"/>
                    <a:pt x="6525" y="3953"/>
                    <a:pt x="6406" y="3381"/>
                  </a:cubicBezTo>
                  <a:cubicBezTo>
                    <a:pt x="6460" y="2811"/>
                    <a:pt x="7156" y="2465"/>
                    <a:pt x="7685" y="2465"/>
                  </a:cubicBezTo>
                  <a:cubicBezTo>
                    <a:pt x="7741" y="2465"/>
                    <a:pt x="7795" y="2468"/>
                    <a:pt x="7847" y="2476"/>
                  </a:cubicBezTo>
                  <a:cubicBezTo>
                    <a:pt x="8010" y="2493"/>
                    <a:pt x="8151" y="2526"/>
                    <a:pt x="8304" y="2526"/>
                  </a:cubicBezTo>
                  <a:cubicBezTo>
                    <a:pt x="8375" y="2526"/>
                    <a:pt x="8447" y="2519"/>
                    <a:pt x="8526" y="2500"/>
                  </a:cubicBezTo>
                  <a:cubicBezTo>
                    <a:pt x="8966" y="2393"/>
                    <a:pt x="9300" y="2131"/>
                    <a:pt x="9764" y="2095"/>
                  </a:cubicBezTo>
                  <a:cubicBezTo>
                    <a:pt x="9781" y="2095"/>
                    <a:pt x="9798" y="2095"/>
                    <a:pt x="9817" y="2095"/>
                  </a:cubicBezTo>
                  <a:cubicBezTo>
                    <a:pt x="10142" y="2095"/>
                    <a:pt x="10735" y="2197"/>
                    <a:pt x="10847" y="2512"/>
                  </a:cubicBezTo>
                  <a:cubicBezTo>
                    <a:pt x="11621" y="2024"/>
                    <a:pt x="12431" y="1667"/>
                    <a:pt x="13324" y="1310"/>
                  </a:cubicBezTo>
                  <a:cubicBezTo>
                    <a:pt x="13014" y="1072"/>
                    <a:pt x="12562" y="643"/>
                    <a:pt x="12038" y="119"/>
                  </a:cubicBezTo>
                  <a:cubicBezTo>
                    <a:pt x="11502" y="48"/>
                    <a:pt x="10955" y="0"/>
                    <a:pt x="10407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83;p69">
              <a:extLst>
                <a:ext uri="{FF2B5EF4-FFF2-40B4-BE49-F238E27FC236}">
                  <a16:creationId xmlns:a16="http://schemas.microsoft.com/office/drawing/2014/main" xmlns="" id="{218E139F-7E41-2840-823B-9C69E9A22882}"/>
                </a:ext>
              </a:extLst>
            </p:cNvPr>
            <p:cNvSpPr/>
            <p:nvPr/>
          </p:nvSpPr>
          <p:spPr>
            <a:xfrm>
              <a:off x="1358200" y="13226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155" y="0"/>
                  </a:moveTo>
                  <a:cubicBezTo>
                    <a:pt x="95" y="107"/>
                    <a:pt x="36" y="202"/>
                    <a:pt x="0" y="298"/>
                  </a:cubicBezTo>
                  <a:cubicBezTo>
                    <a:pt x="95" y="298"/>
                    <a:pt x="215" y="262"/>
                    <a:pt x="334" y="250"/>
                  </a:cubicBezTo>
                  <a:cubicBezTo>
                    <a:pt x="274" y="167"/>
                    <a:pt x="215" y="83"/>
                    <a:pt x="155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84;p69">
              <a:extLst>
                <a:ext uri="{FF2B5EF4-FFF2-40B4-BE49-F238E27FC236}">
                  <a16:creationId xmlns:a16="http://schemas.microsoft.com/office/drawing/2014/main" xmlns="" id="{63E40D9C-9C35-7244-B882-9F76E5F28595}"/>
                </a:ext>
              </a:extLst>
            </p:cNvPr>
            <p:cNvSpPr/>
            <p:nvPr/>
          </p:nvSpPr>
          <p:spPr>
            <a:xfrm>
              <a:off x="912600" y="1513675"/>
              <a:ext cx="135450" cy="211100"/>
            </a:xfrm>
            <a:custGeom>
              <a:avLst/>
              <a:gdLst/>
              <a:ahLst/>
              <a:cxnLst/>
              <a:rect l="l" t="t" r="r" b="b"/>
              <a:pathLst>
                <a:path w="5418" h="8444" extrusionOk="0">
                  <a:moveTo>
                    <a:pt x="2145" y="1"/>
                  </a:moveTo>
                  <a:cubicBezTo>
                    <a:pt x="2133" y="1"/>
                    <a:pt x="2120" y="1"/>
                    <a:pt x="2108" y="2"/>
                  </a:cubicBezTo>
                  <a:cubicBezTo>
                    <a:pt x="1572" y="38"/>
                    <a:pt x="1215" y="764"/>
                    <a:pt x="1167" y="1228"/>
                  </a:cubicBezTo>
                  <a:cubicBezTo>
                    <a:pt x="1120" y="1252"/>
                    <a:pt x="1096" y="1276"/>
                    <a:pt x="1048" y="1300"/>
                  </a:cubicBezTo>
                  <a:cubicBezTo>
                    <a:pt x="1370" y="2705"/>
                    <a:pt x="1644" y="3848"/>
                    <a:pt x="1691" y="4098"/>
                  </a:cubicBezTo>
                  <a:cubicBezTo>
                    <a:pt x="1096" y="3848"/>
                    <a:pt x="536" y="3550"/>
                    <a:pt x="1" y="3217"/>
                  </a:cubicBezTo>
                  <a:lnTo>
                    <a:pt x="1" y="3217"/>
                  </a:lnTo>
                  <a:cubicBezTo>
                    <a:pt x="155" y="3728"/>
                    <a:pt x="465" y="4145"/>
                    <a:pt x="870" y="4550"/>
                  </a:cubicBezTo>
                  <a:cubicBezTo>
                    <a:pt x="1406" y="5086"/>
                    <a:pt x="1965" y="5479"/>
                    <a:pt x="2191" y="6253"/>
                  </a:cubicBezTo>
                  <a:cubicBezTo>
                    <a:pt x="2346" y="6788"/>
                    <a:pt x="2346" y="7229"/>
                    <a:pt x="2679" y="7705"/>
                  </a:cubicBezTo>
                  <a:cubicBezTo>
                    <a:pt x="3001" y="8134"/>
                    <a:pt x="3263" y="8217"/>
                    <a:pt x="3715" y="8443"/>
                  </a:cubicBezTo>
                  <a:cubicBezTo>
                    <a:pt x="3132" y="7919"/>
                    <a:pt x="3263" y="6526"/>
                    <a:pt x="3537" y="5884"/>
                  </a:cubicBezTo>
                  <a:cubicBezTo>
                    <a:pt x="3715" y="5455"/>
                    <a:pt x="4073" y="5098"/>
                    <a:pt x="4108" y="4621"/>
                  </a:cubicBezTo>
                  <a:cubicBezTo>
                    <a:pt x="4144" y="4252"/>
                    <a:pt x="3965" y="3979"/>
                    <a:pt x="4108" y="3621"/>
                  </a:cubicBezTo>
                  <a:cubicBezTo>
                    <a:pt x="4334" y="3074"/>
                    <a:pt x="5418" y="2252"/>
                    <a:pt x="4846" y="1645"/>
                  </a:cubicBezTo>
                  <a:cubicBezTo>
                    <a:pt x="4346" y="1109"/>
                    <a:pt x="3394" y="1216"/>
                    <a:pt x="2882" y="633"/>
                  </a:cubicBezTo>
                  <a:cubicBezTo>
                    <a:pt x="2651" y="367"/>
                    <a:pt x="2532" y="1"/>
                    <a:pt x="214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85;p69">
              <a:extLst>
                <a:ext uri="{FF2B5EF4-FFF2-40B4-BE49-F238E27FC236}">
                  <a16:creationId xmlns:a16="http://schemas.microsoft.com/office/drawing/2014/main" xmlns="" id="{CE579B59-D68B-7B4B-A0A7-F28D29EEBAE6}"/>
                </a:ext>
              </a:extLst>
            </p:cNvPr>
            <p:cNvSpPr/>
            <p:nvPr/>
          </p:nvSpPr>
          <p:spPr>
            <a:xfrm>
              <a:off x="864975" y="1329150"/>
              <a:ext cx="213450" cy="192475"/>
            </a:xfrm>
            <a:custGeom>
              <a:avLst/>
              <a:gdLst/>
              <a:ahLst/>
              <a:cxnLst/>
              <a:rect l="l" t="t" r="r" b="b"/>
              <a:pathLst>
                <a:path w="8538" h="7699" extrusionOk="0">
                  <a:moveTo>
                    <a:pt x="1370" y="1"/>
                  </a:moveTo>
                  <a:cubicBezTo>
                    <a:pt x="810" y="823"/>
                    <a:pt x="346" y="1715"/>
                    <a:pt x="1" y="2668"/>
                  </a:cubicBezTo>
                  <a:cubicBezTo>
                    <a:pt x="468" y="2654"/>
                    <a:pt x="864" y="2640"/>
                    <a:pt x="1150" y="2640"/>
                  </a:cubicBezTo>
                  <a:cubicBezTo>
                    <a:pt x="1359" y="2640"/>
                    <a:pt x="1509" y="2648"/>
                    <a:pt x="1584" y="2668"/>
                  </a:cubicBezTo>
                  <a:cubicBezTo>
                    <a:pt x="1787" y="3680"/>
                    <a:pt x="2227" y="5537"/>
                    <a:pt x="2644" y="7311"/>
                  </a:cubicBezTo>
                  <a:cubicBezTo>
                    <a:pt x="2830" y="7465"/>
                    <a:pt x="2955" y="7698"/>
                    <a:pt x="3205" y="7698"/>
                  </a:cubicBezTo>
                  <a:cubicBezTo>
                    <a:pt x="3228" y="7698"/>
                    <a:pt x="3251" y="7696"/>
                    <a:pt x="3275" y="7692"/>
                  </a:cubicBezTo>
                  <a:cubicBezTo>
                    <a:pt x="3180" y="7538"/>
                    <a:pt x="2965" y="7573"/>
                    <a:pt x="2918" y="7240"/>
                  </a:cubicBezTo>
                  <a:cubicBezTo>
                    <a:pt x="2882" y="6883"/>
                    <a:pt x="3156" y="6704"/>
                    <a:pt x="3322" y="6407"/>
                  </a:cubicBezTo>
                  <a:cubicBezTo>
                    <a:pt x="3596" y="5930"/>
                    <a:pt x="3894" y="5645"/>
                    <a:pt x="4406" y="5466"/>
                  </a:cubicBezTo>
                  <a:cubicBezTo>
                    <a:pt x="4942" y="5275"/>
                    <a:pt x="5823" y="5240"/>
                    <a:pt x="6168" y="4716"/>
                  </a:cubicBezTo>
                  <a:cubicBezTo>
                    <a:pt x="6311" y="4502"/>
                    <a:pt x="6311" y="4240"/>
                    <a:pt x="6489" y="4025"/>
                  </a:cubicBezTo>
                  <a:cubicBezTo>
                    <a:pt x="6716" y="3728"/>
                    <a:pt x="7013" y="3501"/>
                    <a:pt x="7299" y="3263"/>
                  </a:cubicBezTo>
                  <a:cubicBezTo>
                    <a:pt x="7668" y="2966"/>
                    <a:pt x="8537" y="2728"/>
                    <a:pt x="8478" y="2120"/>
                  </a:cubicBezTo>
                  <a:cubicBezTo>
                    <a:pt x="8478" y="2120"/>
                    <a:pt x="7797" y="1440"/>
                    <a:pt x="7286" y="1440"/>
                  </a:cubicBezTo>
                  <a:cubicBezTo>
                    <a:pt x="7182" y="1440"/>
                    <a:pt x="7084" y="1468"/>
                    <a:pt x="7001" y="1537"/>
                  </a:cubicBezTo>
                  <a:cubicBezTo>
                    <a:pt x="6704" y="1775"/>
                    <a:pt x="6716" y="2620"/>
                    <a:pt x="6394" y="2716"/>
                  </a:cubicBezTo>
                  <a:cubicBezTo>
                    <a:pt x="6375" y="2720"/>
                    <a:pt x="6355" y="2723"/>
                    <a:pt x="6333" y="2723"/>
                  </a:cubicBezTo>
                  <a:cubicBezTo>
                    <a:pt x="5984" y="2723"/>
                    <a:pt x="5370" y="2102"/>
                    <a:pt x="5168" y="1608"/>
                  </a:cubicBezTo>
                  <a:cubicBezTo>
                    <a:pt x="5049" y="1299"/>
                    <a:pt x="4918" y="1096"/>
                    <a:pt x="4692" y="811"/>
                  </a:cubicBezTo>
                  <a:cubicBezTo>
                    <a:pt x="4311" y="334"/>
                    <a:pt x="4108" y="239"/>
                    <a:pt x="3501" y="156"/>
                  </a:cubicBezTo>
                  <a:cubicBezTo>
                    <a:pt x="2834" y="61"/>
                    <a:pt x="2120" y="49"/>
                    <a:pt x="1453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86;p69">
              <a:extLst>
                <a:ext uri="{FF2B5EF4-FFF2-40B4-BE49-F238E27FC236}">
                  <a16:creationId xmlns:a16="http://schemas.microsoft.com/office/drawing/2014/main" xmlns="" id="{0A57C5C1-EACD-D54B-9014-F1496FF9B5A0}"/>
                </a:ext>
              </a:extLst>
            </p:cNvPr>
            <p:cNvSpPr/>
            <p:nvPr/>
          </p:nvSpPr>
          <p:spPr>
            <a:xfrm>
              <a:off x="1140900" y="1329750"/>
              <a:ext cx="277450" cy="221900"/>
            </a:xfrm>
            <a:custGeom>
              <a:avLst/>
              <a:gdLst/>
              <a:ahLst/>
              <a:cxnLst/>
              <a:rect l="l" t="t" r="r" b="b"/>
              <a:pathLst>
                <a:path w="11098" h="8876" extrusionOk="0">
                  <a:moveTo>
                    <a:pt x="9073" y="1"/>
                  </a:moveTo>
                  <a:cubicBezTo>
                    <a:pt x="8954" y="13"/>
                    <a:pt x="8847" y="25"/>
                    <a:pt x="8728" y="60"/>
                  </a:cubicBezTo>
                  <a:cubicBezTo>
                    <a:pt x="8406" y="513"/>
                    <a:pt x="8180" y="870"/>
                    <a:pt x="8097" y="977"/>
                  </a:cubicBezTo>
                  <a:cubicBezTo>
                    <a:pt x="7680" y="834"/>
                    <a:pt x="7109" y="620"/>
                    <a:pt x="6466" y="394"/>
                  </a:cubicBezTo>
                  <a:cubicBezTo>
                    <a:pt x="4287" y="799"/>
                    <a:pt x="3251" y="1168"/>
                    <a:pt x="2060" y="2299"/>
                  </a:cubicBezTo>
                  <a:cubicBezTo>
                    <a:pt x="1548" y="2799"/>
                    <a:pt x="1" y="3727"/>
                    <a:pt x="24" y="4597"/>
                  </a:cubicBezTo>
                  <a:cubicBezTo>
                    <a:pt x="26" y="4634"/>
                    <a:pt x="52" y="4649"/>
                    <a:pt x="97" y="4649"/>
                  </a:cubicBezTo>
                  <a:cubicBezTo>
                    <a:pt x="282" y="4649"/>
                    <a:pt x="793" y="4387"/>
                    <a:pt x="1227" y="4387"/>
                  </a:cubicBezTo>
                  <a:cubicBezTo>
                    <a:pt x="1513" y="4387"/>
                    <a:pt x="1766" y="4502"/>
                    <a:pt x="1870" y="4882"/>
                  </a:cubicBezTo>
                  <a:cubicBezTo>
                    <a:pt x="1941" y="5180"/>
                    <a:pt x="1751" y="5537"/>
                    <a:pt x="2858" y="5656"/>
                  </a:cubicBezTo>
                  <a:cubicBezTo>
                    <a:pt x="3156" y="5680"/>
                    <a:pt x="3430" y="5716"/>
                    <a:pt x="3715" y="5752"/>
                  </a:cubicBezTo>
                  <a:cubicBezTo>
                    <a:pt x="3334" y="6133"/>
                    <a:pt x="3406" y="6740"/>
                    <a:pt x="3882" y="6978"/>
                  </a:cubicBezTo>
                  <a:cubicBezTo>
                    <a:pt x="4299" y="7204"/>
                    <a:pt x="4668" y="7299"/>
                    <a:pt x="4954" y="7740"/>
                  </a:cubicBezTo>
                  <a:cubicBezTo>
                    <a:pt x="5226" y="8154"/>
                    <a:pt x="5285" y="8875"/>
                    <a:pt x="5739" y="8875"/>
                  </a:cubicBezTo>
                  <a:cubicBezTo>
                    <a:pt x="5820" y="8875"/>
                    <a:pt x="5915" y="8852"/>
                    <a:pt x="6025" y="8800"/>
                  </a:cubicBezTo>
                  <a:cubicBezTo>
                    <a:pt x="6323" y="8669"/>
                    <a:pt x="6406" y="8561"/>
                    <a:pt x="6406" y="8252"/>
                  </a:cubicBezTo>
                  <a:cubicBezTo>
                    <a:pt x="6394" y="7895"/>
                    <a:pt x="6156" y="7859"/>
                    <a:pt x="5990" y="7537"/>
                  </a:cubicBezTo>
                  <a:cubicBezTo>
                    <a:pt x="5847" y="7240"/>
                    <a:pt x="5954" y="6895"/>
                    <a:pt x="5894" y="6585"/>
                  </a:cubicBezTo>
                  <a:lnTo>
                    <a:pt x="5894" y="6585"/>
                  </a:lnTo>
                  <a:cubicBezTo>
                    <a:pt x="6669" y="7282"/>
                    <a:pt x="7475" y="8257"/>
                    <a:pt x="8110" y="8257"/>
                  </a:cubicBezTo>
                  <a:cubicBezTo>
                    <a:pt x="8158" y="8257"/>
                    <a:pt x="8206" y="8252"/>
                    <a:pt x="8252" y="8240"/>
                  </a:cubicBezTo>
                  <a:cubicBezTo>
                    <a:pt x="8430" y="8192"/>
                    <a:pt x="8514" y="7430"/>
                    <a:pt x="8907" y="6871"/>
                  </a:cubicBezTo>
                  <a:cubicBezTo>
                    <a:pt x="9000" y="6742"/>
                    <a:pt x="9113" y="6694"/>
                    <a:pt x="9233" y="6694"/>
                  </a:cubicBezTo>
                  <a:cubicBezTo>
                    <a:pt x="9605" y="6694"/>
                    <a:pt x="10040" y="7163"/>
                    <a:pt x="10137" y="7163"/>
                  </a:cubicBezTo>
                  <a:cubicBezTo>
                    <a:pt x="10148" y="7163"/>
                    <a:pt x="10155" y="7158"/>
                    <a:pt x="10157" y="7145"/>
                  </a:cubicBezTo>
                  <a:cubicBezTo>
                    <a:pt x="10192" y="6883"/>
                    <a:pt x="10633" y="6549"/>
                    <a:pt x="11097" y="6216"/>
                  </a:cubicBezTo>
                  <a:cubicBezTo>
                    <a:pt x="11073" y="4847"/>
                    <a:pt x="10788" y="3537"/>
                    <a:pt x="10311" y="2323"/>
                  </a:cubicBezTo>
                  <a:cubicBezTo>
                    <a:pt x="9978" y="1501"/>
                    <a:pt x="9561" y="727"/>
                    <a:pt x="9073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87;p69">
              <a:extLst>
                <a:ext uri="{FF2B5EF4-FFF2-40B4-BE49-F238E27FC236}">
                  <a16:creationId xmlns:a16="http://schemas.microsoft.com/office/drawing/2014/main" xmlns="" id="{96010478-1C68-3E43-8D74-AF1C5802432B}"/>
                </a:ext>
              </a:extLst>
            </p:cNvPr>
            <p:cNvSpPr/>
            <p:nvPr/>
          </p:nvSpPr>
          <p:spPr>
            <a:xfrm>
              <a:off x="1095075" y="1493350"/>
              <a:ext cx="183675" cy="223500"/>
            </a:xfrm>
            <a:custGeom>
              <a:avLst/>
              <a:gdLst/>
              <a:ahLst/>
              <a:cxnLst/>
              <a:rect l="l" t="t" r="r" b="b"/>
              <a:pathLst>
                <a:path w="7347" h="8940" extrusionOk="0">
                  <a:moveTo>
                    <a:pt x="2972" y="0"/>
                  </a:moveTo>
                  <a:cubicBezTo>
                    <a:pt x="2765" y="0"/>
                    <a:pt x="2558" y="87"/>
                    <a:pt x="2346" y="327"/>
                  </a:cubicBezTo>
                  <a:cubicBezTo>
                    <a:pt x="1977" y="755"/>
                    <a:pt x="1727" y="1148"/>
                    <a:pt x="1274" y="1505"/>
                  </a:cubicBezTo>
                  <a:cubicBezTo>
                    <a:pt x="941" y="1767"/>
                    <a:pt x="0" y="2267"/>
                    <a:pt x="72" y="2756"/>
                  </a:cubicBezTo>
                  <a:cubicBezTo>
                    <a:pt x="165" y="3351"/>
                    <a:pt x="378" y="4202"/>
                    <a:pt x="1152" y="4202"/>
                  </a:cubicBezTo>
                  <a:cubicBezTo>
                    <a:pt x="1261" y="4202"/>
                    <a:pt x="1380" y="4185"/>
                    <a:pt x="1512" y="4149"/>
                  </a:cubicBezTo>
                  <a:cubicBezTo>
                    <a:pt x="1596" y="4126"/>
                    <a:pt x="1682" y="4115"/>
                    <a:pt x="1770" y="4115"/>
                  </a:cubicBezTo>
                  <a:cubicBezTo>
                    <a:pt x="2405" y="4115"/>
                    <a:pt x="3100" y="4686"/>
                    <a:pt x="3215" y="5303"/>
                  </a:cubicBezTo>
                  <a:cubicBezTo>
                    <a:pt x="3262" y="5518"/>
                    <a:pt x="3322" y="5720"/>
                    <a:pt x="3417" y="5911"/>
                  </a:cubicBezTo>
                  <a:cubicBezTo>
                    <a:pt x="3584" y="6220"/>
                    <a:pt x="3870" y="6435"/>
                    <a:pt x="3929" y="6816"/>
                  </a:cubicBezTo>
                  <a:cubicBezTo>
                    <a:pt x="4048" y="7482"/>
                    <a:pt x="3643" y="8816"/>
                    <a:pt x="4608" y="8935"/>
                  </a:cubicBezTo>
                  <a:cubicBezTo>
                    <a:pt x="4635" y="8938"/>
                    <a:pt x="4662" y="8940"/>
                    <a:pt x="4688" y="8940"/>
                  </a:cubicBezTo>
                  <a:cubicBezTo>
                    <a:pt x="5136" y="8940"/>
                    <a:pt x="5379" y="8471"/>
                    <a:pt x="5537" y="8078"/>
                  </a:cubicBezTo>
                  <a:cubicBezTo>
                    <a:pt x="5846" y="7292"/>
                    <a:pt x="5763" y="6518"/>
                    <a:pt x="5894" y="5720"/>
                  </a:cubicBezTo>
                  <a:cubicBezTo>
                    <a:pt x="5953" y="5315"/>
                    <a:pt x="6096" y="4899"/>
                    <a:pt x="6251" y="4530"/>
                  </a:cubicBezTo>
                  <a:cubicBezTo>
                    <a:pt x="6441" y="4065"/>
                    <a:pt x="7346" y="3780"/>
                    <a:pt x="7346" y="3208"/>
                  </a:cubicBezTo>
                  <a:cubicBezTo>
                    <a:pt x="7346" y="3135"/>
                    <a:pt x="7326" y="3115"/>
                    <a:pt x="7290" y="3115"/>
                  </a:cubicBezTo>
                  <a:cubicBezTo>
                    <a:pt x="7246" y="3115"/>
                    <a:pt x="7178" y="3145"/>
                    <a:pt x="7091" y="3145"/>
                  </a:cubicBezTo>
                  <a:cubicBezTo>
                    <a:pt x="6947" y="3145"/>
                    <a:pt x="6753" y="3062"/>
                    <a:pt x="6537" y="2625"/>
                  </a:cubicBezTo>
                  <a:cubicBezTo>
                    <a:pt x="6370" y="2279"/>
                    <a:pt x="6429" y="1910"/>
                    <a:pt x="6322" y="1565"/>
                  </a:cubicBezTo>
                  <a:cubicBezTo>
                    <a:pt x="6060" y="660"/>
                    <a:pt x="5001" y="779"/>
                    <a:pt x="4286" y="517"/>
                  </a:cubicBezTo>
                  <a:cubicBezTo>
                    <a:pt x="3816" y="358"/>
                    <a:pt x="3393" y="0"/>
                    <a:pt x="2972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88;p69">
              <a:extLst>
                <a:ext uri="{FF2B5EF4-FFF2-40B4-BE49-F238E27FC236}">
                  <a16:creationId xmlns:a16="http://schemas.microsoft.com/office/drawing/2014/main" xmlns="" id="{79DB3C12-FCC0-5A4C-BC8E-3770778821F7}"/>
                </a:ext>
              </a:extLst>
            </p:cNvPr>
            <p:cNvSpPr/>
            <p:nvPr/>
          </p:nvSpPr>
          <p:spPr>
            <a:xfrm>
              <a:off x="1338975" y="1557750"/>
              <a:ext cx="70450" cy="80500"/>
            </a:xfrm>
            <a:custGeom>
              <a:avLst/>
              <a:gdLst/>
              <a:ahLst/>
              <a:cxnLst/>
              <a:rect l="l" t="t" r="r" b="b"/>
              <a:pathLst>
                <a:path w="2818" h="3220" extrusionOk="0">
                  <a:moveTo>
                    <a:pt x="2769" y="1"/>
                  </a:moveTo>
                  <a:cubicBezTo>
                    <a:pt x="2377" y="25"/>
                    <a:pt x="1805" y="322"/>
                    <a:pt x="1507" y="608"/>
                  </a:cubicBezTo>
                  <a:cubicBezTo>
                    <a:pt x="1210" y="894"/>
                    <a:pt x="769" y="1204"/>
                    <a:pt x="507" y="1489"/>
                  </a:cubicBezTo>
                  <a:cubicBezTo>
                    <a:pt x="186" y="1860"/>
                    <a:pt x="1" y="3219"/>
                    <a:pt x="555" y="3219"/>
                  </a:cubicBezTo>
                  <a:cubicBezTo>
                    <a:pt x="658" y="3219"/>
                    <a:pt x="788" y="3172"/>
                    <a:pt x="948" y="3061"/>
                  </a:cubicBezTo>
                  <a:lnTo>
                    <a:pt x="1638" y="2966"/>
                  </a:lnTo>
                  <a:lnTo>
                    <a:pt x="1865" y="2561"/>
                  </a:lnTo>
                  <a:cubicBezTo>
                    <a:pt x="2281" y="1751"/>
                    <a:pt x="2603" y="894"/>
                    <a:pt x="2817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89;p69">
              <a:extLst>
                <a:ext uri="{FF2B5EF4-FFF2-40B4-BE49-F238E27FC236}">
                  <a16:creationId xmlns:a16="http://schemas.microsoft.com/office/drawing/2014/main" xmlns="" id="{4EB6ED48-1AAB-2644-A07C-4A498615A073}"/>
                </a:ext>
              </a:extLst>
            </p:cNvPr>
            <p:cNvSpPr/>
            <p:nvPr/>
          </p:nvSpPr>
          <p:spPr>
            <a:xfrm>
              <a:off x="1032250" y="1259200"/>
              <a:ext cx="113150" cy="91925"/>
            </a:xfrm>
            <a:custGeom>
              <a:avLst/>
              <a:gdLst/>
              <a:ahLst/>
              <a:cxnLst/>
              <a:rect l="l" t="t" r="r" b="b"/>
              <a:pathLst>
                <a:path w="4526" h="3677" extrusionOk="0">
                  <a:moveTo>
                    <a:pt x="3485" y="0"/>
                  </a:moveTo>
                  <a:cubicBezTo>
                    <a:pt x="3465" y="0"/>
                    <a:pt x="3447" y="0"/>
                    <a:pt x="3430" y="1"/>
                  </a:cubicBezTo>
                  <a:cubicBezTo>
                    <a:pt x="2977" y="25"/>
                    <a:pt x="2632" y="299"/>
                    <a:pt x="2204" y="406"/>
                  </a:cubicBezTo>
                  <a:cubicBezTo>
                    <a:pt x="2121" y="425"/>
                    <a:pt x="2047" y="431"/>
                    <a:pt x="1977" y="431"/>
                  </a:cubicBezTo>
                  <a:cubicBezTo>
                    <a:pt x="1822" y="431"/>
                    <a:pt x="1684" y="398"/>
                    <a:pt x="1513" y="382"/>
                  </a:cubicBezTo>
                  <a:cubicBezTo>
                    <a:pt x="1464" y="374"/>
                    <a:pt x="1412" y="371"/>
                    <a:pt x="1358" y="371"/>
                  </a:cubicBezTo>
                  <a:cubicBezTo>
                    <a:pt x="828" y="371"/>
                    <a:pt x="126" y="735"/>
                    <a:pt x="72" y="1287"/>
                  </a:cubicBezTo>
                  <a:cubicBezTo>
                    <a:pt x="191" y="1846"/>
                    <a:pt x="1" y="2370"/>
                    <a:pt x="560" y="2561"/>
                  </a:cubicBezTo>
                  <a:cubicBezTo>
                    <a:pt x="894" y="2668"/>
                    <a:pt x="1263" y="2537"/>
                    <a:pt x="1442" y="2942"/>
                  </a:cubicBezTo>
                  <a:cubicBezTo>
                    <a:pt x="1513" y="3097"/>
                    <a:pt x="1442" y="3192"/>
                    <a:pt x="1561" y="3335"/>
                  </a:cubicBezTo>
                  <a:cubicBezTo>
                    <a:pt x="1632" y="3430"/>
                    <a:pt x="1882" y="3621"/>
                    <a:pt x="1989" y="3644"/>
                  </a:cubicBezTo>
                  <a:cubicBezTo>
                    <a:pt x="2057" y="3666"/>
                    <a:pt x="2115" y="3676"/>
                    <a:pt x="2164" y="3676"/>
                  </a:cubicBezTo>
                  <a:cubicBezTo>
                    <a:pt x="2333" y="3676"/>
                    <a:pt x="2415" y="3562"/>
                    <a:pt x="2525" y="3406"/>
                  </a:cubicBezTo>
                  <a:cubicBezTo>
                    <a:pt x="2799" y="3073"/>
                    <a:pt x="3001" y="3097"/>
                    <a:pt x="3418" y="2966"/>
                  </a:cubicBezTo>
                  <a:cubicBezTo>
                    <a:pt x="3847" y="2835"/>
                    <a:pt x="3823" y="2513"/>
                    <a:pt x="3835" y="2120"/>
                  </a:cubicBezTo>
                  <a:cubicBezTo>
                    <a:pt x="3847" y="1858"/>
                    <a:pt x="3823" y="1668"/>
                    <a:pt x="3930" y="1430"/>
                  </a:cubicBezTo>
                  <a:cubicBezTo>
                    <a:pt x="4001" y="1275"/>
                    <a:pt x="4168" y="1132"/>
                    <a:pt x="4299" y="989"/>
                  </a:cubicBezTo>
                  <a:cubicBezTo>
                    <a:pt x="4109" y="906"/>
                    <a:pt x="3966" y="870"/>
                    <a:pt x="3894" y="834"/>
                  </a:cubicBezTo>
                  <a:cubicBezTo>
                    <a:pt x="4109" y="692"/>
                    <a:pt x="4311" y="561"/>
                    <a:pt x="4525" y="418"/>
                  </a:cubicBezTo>
                  <a:cubicBezTo>
                    <a:pt x="4413" y="102"/>
                    <a:pt x="3820" y="0"/>
                    <a:pt x="3485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90;p69">
              <a:extLst>
                <a:ext uri="{FF2B5EF4-FFF2-40B4-BE49-F238E27FC236}">
                  <a16:creationId xmlns:a16="http://schemas.microsoft.com/office/drawing/2014/main" xmlns="" id="{A281074B-D64B-D94B-9E98-DFD5D791452A}"/>
                </a:ext>
              </a:extLst>
            </p:cNvPr>
            <p:cNvSpPr/>
            <p:nvPr/>
          </p:nvSpPr>
          <p:spPr>
            <a:xfrm>
              <a:off x="1034650" y="1057075"/>
              <a:ext cx="386675" cy="297125"/>
            </a:xfrm>
            <a:custGeom>
              <a:avLst/>
              <a:gdLst/>
              <a:ahLst/>
              <a:cxnLst/>
              <a:rect l="l" t="t" r="r" b="b"/>
              <a:pathLst>
                <a:path w="15467" h="11885" extrusionOk="0">
                  <a:moveTo>
                    <a:pt x="4771" y="1"/>
                  </a:moveTo>
                  <a:cubicBezTo>
                    <a:pt x="3087" y="1"/>
                    <a:pt x="947" y="221"/>
                    <a:pt x="0" y="549"/>
                  </a:cubicBezTo>
                  <a:cubicBezTo>
                    <a:pt x="929" y="1038"/>
                    <a:pt x="3739" y="4217"/>
                    <a:pt x="5620" y="6110"/>
                  </a:cubicBezTo>
                  <a:cubicBezTo>
                    <a:pt x="6132" y="6633"/>
                    <a:pt x="6584" y="7062"/>
                    <a:pt x="6894" y="7300"/>
                  </a:cubicBezTo>
                  <a:cubicBezTo>
                    <a:pt x="6001" y="7669"/>
                    <a:pt x="5203" y="8026"/>
                    <a:pt x="4429" y="8503"/>
                  </a:cubicBezTo>
                  <a:cubicBezTo>
                    <a:pt x="4215" y="8646"/>
                    <a:pt x="4013" y="8777"/>
                    <a:pt x="3810" y="8919"/>
                  </a:cubicBezTo>
                  <a:cubicBezTo>
                    <a:pt x="3870" y="8955"/>
                    <a:pt x="4024" y="8991"/>
                    <a:pt x="4215" y="9074"/>
                  </a:cubicBezTo>
                  <a:cubicBezTo>
                    <a:pt x="5358" y="9491"/>
                    <a:pt x="8513" y="10527"/>
                    <a:pt x="10716" y="11301"/>
                  </a:cubicBezTo>
                  <a:cubicBezTo>
                    <a:pt x="11371" y="11527"/>
                    <a:pt x="11942" y="11741"/>
                    <a:pt x="12347" y="11884"/>
                  </a:cubicBezTo>
                  <a:cubicBezTo>
                    <a:pt x="12442" y="11777"/>
                    <a:pt x="12668" y="11444"/>
                    <a:pt x="12942" y="10932"/>
                  </a:cubicBezTo>
                  <a:cubicBezTo>
                    <a:pt x="12990" y="10848"/>
                    <a:pt x="13037" y="10741"/>
                    <a:pt x="13097" y="10634"/>
                  </a:cubicBezTo>
                  <a:cubicBezTo>
                    <a:pt x="13930" y="9122"/>
                    <a:pt x="15121" y="6657"/>
                    <a:pt x="15466" y="5431"/>
                  </a:cubicBezTo>
                  <a:lnTo>
                    <a:pt x="15466" y="5431"/>
                  </a:lnTo>
                  <a:cubicBezTo>
                    <a:pt x="13966" y="5586"/>
                    <a:pt x="13418" y="5729"/>
                    <a:pt x="12418" y="5800"/>
                  </a:cubicBezTo>
                  <a:cubicBezTo>
                    <a:pt x="11883" y="4395"/>
                    <a:pt x="8382" y="907"/>
                    <a:pt x="6882" y="228"/>
                  </a:cubicBezTo>
                  <a:cubicBezTo>
                    <a:pt x="6514" y="70"/>
                    <a:pt x="5714" y="1"/>
                    <a:pt x="4771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91;p69">
              <a:extLst>
                <a:ext uri="{FF2B5EF4-FFF2-40B4-BE49-F238E27FC236}">
                  <a16:creationId xmlns:a16="http://schemas.microsoft.com/office/drawing/2014/main" xmlns="" id="{E938B9B7-D524-A94B-AE20-A13102935FEC}"/>
                </a:ext>
              </a:extLst>
            </p:cNvPr>
            <p:cNvSpPr/>
            <p:nvPr/>
          </p:nvSpPr>
          <p:spPr>
            <a:xfrm>
              <a:off x="1179000" y="1611625"/>
              <a:ext cx="381925" cy="307525"/>
            </a:xfrm>
            <a:custGeom>
              <a:avLst/>
              <a:gdLst/>
              <a:ahLst/>
              <a:cxnLst/>
              <a:rect l="l" t="t" r="r" b="b"/>
              <a:pathLst>
                <a:path w="15277" h="12301" extrusionOk="0">
                  <a:moveTo>
                    <a:pt x="15276" y="1"/>
                  </a:moveTo>
                  <a:lnTo>
                    <a:pt x="15276" y="1"/>
                  </a:lnTo>
                  <a:cubicBezTo>
                    <a:pt x="14229" y="834"/>
                    <a:pt x="7942" y="2775"/>
                    <a:pt x="6359" y="3668"/>
                  </a:cubicBezTo>
                  <a:lnTo>
                    <a:pt x="6359" y="3037"/>
                  </a:lnTo>
                  <a:cubicBezTo>
                    <a:pt x="6359" y="2061"/>
                    <a:pt x="6299" y="1144"/>
                    <a:pt x="6073" y="180"/>
                  </a:cubicBezTo>
                  <a:cubicBezTo>
                    <a:pt x="5656" y="584"/>
                    <a:pt x="2299" y="4394"/>
                    <a:pt x="525" y="6299"/>
                  </a:cubicBezTo>
                  <a:cubicBezTo>
                    <a:pt x="334" y="6502"/>
                    <a:pt x="155" y="6704"/>
                    <a:pt x="1" y="6859"/>
                  </a:cubicBezTo>
                  <a:cubicBezTo>
                    <a:pt x="215" y="7383"/>
                    <a:pt x="3275" y="11133"/>
                    <a:pt x="4704" y="12300"/>
                  </a:cubicBezTo>
                  <a:cubicBezTo>
                    <a:pt x="5156" y="10836"/>
                    <a:pt x="5239" y="10288"/>
                    <a:pt x="5573" y="9335"/>
                  </a:cubicBezTo>
                  <a:cubicBezTo>
                    <a:pt x="5596" y="9336"/>
                    <a:pt x="5621" y="9337"/>
                    <a:pt x="5646" y="9337"/>
                  </a:cubicBezTo>
                  <a:cubicBezTo>
                    <a:pt x="7207" y="9337"/>
                    <a:pt x="11688" y="7544"/>
                    <a:pt x="12859" y="6442"/>
                  </a:cubicBezTo>
                  <a:cubicBezTo>
                    <a:pt x="13681" y="5692"/>
                    <a:pt x="15169" y="1561"/>
                    <a:pt x="15276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92;p69">
              <a:extLst>
                <a:ext uri="{FF2B5EF4-FFF2-40B4-BE49-F238E27FC236}">
                  <a16:creationId xmlns:a16="http://schemas.microsoft.com/office/drawing/2014/main" xmlns="" id="{93EDEAC8-ECD2-5548-84EE-571868A9B92D}"/>
                </a:ext>
              </a:extLst>
            </p:cNvPr>
            <p:cNvSpPr/>
            <p:nvPr/>
          </p:nvSpPr>
          <p:spPr>
            <a:xfrm>
              <a:off x="724475" y="1395175"/>
              <a:ext cx="230725" cy="412350"/>
            </a:xfrm>
            <a:custGeom>
              <a:avLst/>
              <a:gdLst/>
              <a:ahLst/>
              <a:cxnLst/>
              <a:rect l="l" t="t" r="r" b="b"/>
              <a:pathLst>
                <a:path w="9229" h="16494" extrusionOk="0">
                  <a:moveTo>
                    <a:pt x="6803" y="0"/>
                  </a:moveTo>
                  <a:cubicBezTo>
                    <a:pt x="6515" y="0"/>
                    <a:pt x="6106" y="17"/>
                    <a:pt x="5621" y="39"/>
                  </a:cubicBezTo>
                  <a:cubicBezTo>
                    <a:pt x="3894" y="146"/>
                    <a:pt x="1263" y="444"/>
                    <a:pt x="72" y="789"/>
                  </a:cubicBezTo>
                  <a:cubicBezTo>
                    <a:pt x="1013" y="1980"/>
                    <a:pt x="1430" y="2361"/>
                    <a:pt x="2013" y="3182"/>
                  </a:cubicBezTo>
                  <a:cubicBezTo>
                    <a:pt x="1120" y="4373"/>
                    <a:pt x="1" y="9207"/>
                    <a:pt x="239" y="10838"/>
                  </a:cubicBezTo>
                  <a:cubicBezTo>
                    <a:pt x="406" y="11933"/>
                    <a:pt x="2942" y="15505"/>
                    <a:pt x="4156" y="16493"/>
                  </a:cubicBezTo>
                  <a:cubicBezTo>
                    <a:pt x="4073" y="15398"/>
                    <a:pt x="5382" y="11016"/>
                    <a:pt x="5966" y="8468"/>
                  </a:cubicBezTo>
                  <a:cubicBezTo>
                    <a:pt x="6097" y="7897"/>
                    <a:pt x="6192" y="7409"/>
                    <a:pt x="6216" y="7087"/>
                  </a:cubicBezTo>
                  <a:cubicBezTo>
                    <a:pt x="6668" y="7397"/>
                    <a:pt x="7097" y="7695"/>
                    <a:pt x="7526" y="7957"/>
                  </a:cubicBezTo>
                  <a:cubicBezTo>
                    <a:pt x="8061" y="8290"/>
                    <a:pt x="8621" y="8588"/>
                    <a:pt x="9228" y="8826"/>
                  </a:cubicBezTo>
                  <a:cubicBezTo>
                    <a:pt x="9181" y="8576"/>
                    <a:pt x="8919" y="7445"/>
                    <a:pt x="8585" y="6028"/>
                  </a:cubicBezTo>
                  <a:cubicBezTo>
                    <a:pt x="8478" y="5599"/>
                    <a:pt x="8383" y="5135"/>
                    <a:pt x="8264" y="4670"/>
                  </a:cubicBezTo>
                  <a:cubicBezTo>
                    <a:pt x="7847" y="2896"/>
                    <a:pt x="7395" y="1039"/>
                    <a:pt x="7204" y="27"/>
                  </a:cubicBezTo>
                  <a:cubicBezTo>
                    <a:pt x="7133" y="8"/>
                    <a:pt x="6995" y="0"/>
                    <a:pt x="680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8"/>
          <p:cNvSpPr txBox="1">
            <a:spLocks noGrp="1"/>
          </p:cNvSpPr>
          <p:nvPr>
            <p:ph type="title" idx="2"/>
          </p:nvPr>
        </p:nvSpPr>
        <p:spPr>
          <a:xfrm flipH="1">
            <a:off x="5514831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80" name="Google Shape;880;p48"/>
          <p:cNvSpPr txBox="1">
            <a:spLocks noGrp="1"/>
          </p:cNvSpPr>
          <p:nvPr>
            <p:ph type="title"/>
          </p:nvPr>
        </p:nvSpPr>
        <p:spPr>
          <a:xfrm flipH="1">
            <a:off x="3995737" y="2976950"/>
            <a:ext cx="489108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Biodiversidade</a:t>
            </a:r>
            <a:r>
              <a:rPr lang="en-US" dirty="0"/>
              <a:t> e </a:t>
            </a:r>
            <a:r>
              <a:rPr lang="en-US" dirty="0" err="1"/>
              <a:t>educação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62"/>
          <p:cNvSpPr/>
          <p:nvPr/>
        </p:nvSpPr>
        <p:spPr>
          <a:xfrm rot="-5399564">
            <a:off x="3366015" y="-3491891"/>
            <a:ext cx="2324305" cy="9565769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62"/>
          <p:cNvSpPr txBox="1">
            <a:spLocks noGrp="1"/>
          </p:cNvSpPr>
          <p:nvPr>
            <p:ph type="title"/>
          </p:nvPr>
        </p:nvSpPr>
        <p:spPr>
          <a:xfrm>
            <a:off x="1657300" y="3019425"/>
            <a:ext cx="5825100" cy="15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Porque</a:t>
            </a:r>
            <a:r>
              <a:rPr lang="en-US" dirty="0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dirty="0" err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ensinar</a:t>
            </a:r>
            <a:r>
              <a:rPr lang="en-US" dirty="0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dirty="0" err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biodiversidade</a:t>
            </a:r>
            <a:r>
              <a:rPr lang="en-US" dirty="0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?</a:t>
            </a:r>
            <a:endParaRPr dirty="0">
              <a:solidFill>
                <a:srgbClr val="F1A129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6524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0"/>
          <p:cNvSpPr txBox="1">
            <a:spLocks noGrp="1"/>
          </p:cNvSpPr>
          <p:nvPr>
            <p:ph type="title"/>
          </p:nvPr>
        </p:nvSpPr>
        <p:spPr>
          <a:xfrm>
            <a:off x="0" y="101787"/>
            <a:ext cx="8152538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F1A129"/>
                </a:solidFill>
              </a:rPr>
              <a:t>Porque</a:t>
            </a:r>
            <a:r>
              <a:rPr lang="en-US" sz="4800" dirty="0">
                <a:solidFill>
                  <a:srgbClr val="F1A129"/>
                </a:solidFill>
              </a:rPr>
              <a:t> </a:t>
            </a:r>
            <a:r>
              <a:rPr lang="en-US" sz="4800" dirty="0" err="1">
                <a:solidFill>
                  <a:srgbClr val="F1A129"/>
                </a:solidFill>
              </a:rPr>
              <a:t>ensinar</a:t>
            </a:r>
            <a:r>
              <a:rPr lang="en-US" sz="4800" dirty="0">
                <a:solidFill>
                  <a:srgbClr val="F1A129"/>
                </a:solidFill>
              </a:rPr>
              <a:t> </a:t>
            </a:r>
            <a:r>
              <a:rPr lang="en-US" sz="4800" dirty="0" err="1">
                <a:solidFill>
                  <a:srgbClr val="F1A129"/>
                </a:solidFill>
              </a:rPr>
              <a:t>biodiversidade</a:t>
            </a:r>
            <a:r>
              <a:rPr lang="en-US" sz="4800" dirty="0">
                <a:solidFill>
                  <a:srgbClr val="F1A129"/>
                </a:solidFill>
              </a:rPr>
              <a:t>?</a:t>
            </a:r>
            <a:endParaRPr sz="4800" dirty="0">
              <a:solidFill>
                <a:srgbClr val="F1A129"/>
              </a:solidFill>
            </a:endParaRPr>
          </a:p>
        </p:txBody>
      </p:sp>
      <p:sp>
        <p:nvSpPr>
          <p:cNvPr id="898" name="Google Shape;898;p50"/>
          <p:cNvSpPr txBox="1">
            <a:spLocks noGrp="1"/>
          </p:cNvSpPr>
          <p:nvPr>
            <p:ph type="subTitle" idx="1"/>
          </p:nvPr>
        </p:nvSpPr>
        <p:spPr>
          <a:xfrm>
            <a:off x="626100" y="182562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/>
              <a:t>Brasil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megadiverso</a:t>
            </a:r>
            <a:r>
              <a:rPr lang="en-US" dirty="0"/>
              <a:t>, </a:t>
            </a:r>
            <a:r>
              <a:rPr lang="en-US" dirty="0" err="1"/>
              <a:t>porém</a:t>
            </a:r>
            <a:r>
              <a:rPr lang="en-US" dirty="0"/>
              <a:t> </a:t>
            </a:r>
            <a:r>
              <a:rPr lang="en-US" dirty="0" err="1"/>
              <a:t>permeado</a:t>
            </a:r>
            <a:r>
              <a:rPr lang="en-US" dirty="0"/>
              <a:t> de </a:t>
            </a:r>
            <a:r>
              <a:rPr lang="en-US" dirty="0" err="1"/>
              <a:t>injustiças</a:t>
            </a:r>
            <a:r>
              <a:rPr lang="en-US" dirty="0"/>
              <a:t> </a:t>
            </a:r>
            <a:r>
              <a:rPr lang="en-US" dirty="0" err="1"/>
              <a:t>ambientais</a:t>
            </a:r>
            <a:endParaRPr dirty="0"/>
          </a:p>
        </p:txBody>
      </p:sp>
      <p:sp>
        <p:nvSpPr>
          <p:cNvPr id="899" name="Google Shape;899;p50"/>
          <p:cNvSpPr txBox="1">
            <a:spLocks noGrp="1"/>
          </p:cNvSpPr>
          <p:nvPr>
            <p:ph type="subTitle" idx="2"/>
          </p:nvPr>
        </p:nvSpPr>
        <p:spPr>
          <a:xfrm>
            <a:off x="2663591" y="2035810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 err="1"/>
              <a:t>Potencial</a:t>
            </a:r>
            <a:r>
              <a:rPr lang="en-US" dirty="0"/>
              <a:t> </a:t>
            </a:r>
            <a:r>
              <a:rPr lang="en-US" dirty="0" err="1"/>
              <a:t>interdisciplinar</a:t>
            </a:r>
            <a:r>
              <a:rPr lang="en-US" dirty="0"/>
              <a:t> e de </a:t>
            </a:r>
            <a:r>
              <a:rPr lang="en-US" dirty="0" err="1"/>
              <a:t>elevado</a:t>
            </a:r>
            <a:r>
              <a:rPr lang="en-US" dirty="0"/>
              <a:t> </a:t>
            </a:r>
            <a:r>
              <a:rPr lang="en-US" dirty="0" err="1"/>
              <a:t>impacto</a:t>
            </a:r>
            <a:r>
              <a:rPr lang="en-US" dirty="0"/>
              <a:t> social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00" name="Google Shape;900;p50"/>
          <p:cNvSpPr txBox="1">
            <a:spLocks noGrp="1"/>
          </p:cNvSpPr>
          <p:nvPr>
            <p:ph type="subTitle" idx="3"/>
          </p:nvPr>
        </p:nvSpPr>
        <p:spPr>
          <a:xfrm>
            <a:off x="4679075" y="182562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/>
              <a:t>Tratamento</a:t>
            </a:r>
            <a:r>
              <a:rPr lang="en-US" dirty="0"/>
              <a:t> </a:t>
            </a:r>
            <a:r>
              <a:rPr lang="en-US" dirty="0" err="1"/>
              <a:t>utilitarista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mateiriais</a:t>
            </a:r>
            <a:r>
              <a:rPr lang="en-US" dirty="0"/>
              <a:t> </a:t>
            </a:r>
            <a:r>
              <a:rPr lang="en-US" dirty="0" err="1"/>
              <a:t>didáticos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901" name="Google Shape;901;p50"/>
          <p:cNvSpPr txBox="1">
            <a:spLocks noGrp="1"/>
          </p:cNvSpPr>
          <p:nvPr>
            <p:ph type="subTitle" idx="4"/>
          </p:nvPr>
        </p:nvSpPr>
        <p:spPr>
          <a:xfrm>
            <a:off x="6708300" y="220662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/>
              <a:t>Elevada</a:t>
            </a:r>
            <a:r>
              <a:rPr lang="en-US" dirty="0"/>
              <a:t> </a:t>
            </a:r>
            <a:r>
              <a:rPr lang="en-US" dirty="0" err="1"/>
              <a:t>complexidade</a:t>
            </a:r>
            <a:r>
              <a:rPr lang="en-US" dirty="0"/>
              <a:t> </a:t>
            </a:r>
            <a:r>
              <a:rPr lang="en-US" dirty="0" err="1"/>
              <a:t>conceitual</a:t>
            </a:r>
            <a:r>
              <a:rPr lang="en-US" dirty="0"/>
              <a:t> </a:t>
            </a:r>
            <a:endParaRPr dirty="0"/>
          </a:p>
        </p:txBody>
      </p:sp>
      <p:grpSp>
        <p:nvGrpSpPr>
          <p:cNvPr id="902" name="Google Shape;902;p50"/>
          <p:cNvGrpSpPr/>
          <p:nvPr/>
        </p:nvGrpSpPr>
        <p:grpSpPr>
          <a:xfrm>
            <a:off x="3335944" y="1557073"/>
            <a:ext cx="442871" cy="664499"/>
            <a:chOff x="-1690277" y="671353"/>
            <a:chExt cx="395209" cy="592985"/>
          </a:xfrm>
        </p:grpSpPr>
        <p:sp>
          <p:nvSpPr>
            <p:cNvPr id="903" name="Google Shape;903;p50"/>
            <p:cNvSpPr/>
            <p:nvPr/>
          </p:nvSpPr>
          <p:spPr>
            <a:xfrm>
              <a:off x="-1690277" y="671353"/>
              <a:ext cx="395209" cy="468189"/>
            </a:xfrm>
            <a:custGeom>
              <a:avLst/>
              <a:gdLst/>
              <a:ahLst/>
              <a:cxnLst/>
              <a:rect l="l" t="t" r="r" b="b"/>
              <a:pathLst>
                <a:path w="11502" h="13626" extrusionOk="0">
                  <a:moveTo>
                    <a:pt x="5644" y="1"/>
                  </a:moveTo>
                  <a:cubicBezTo>
                    <a:pt x="2520" y="1"/>
                    <a:pt x="0" y="2573"/>
                    <a:pt x="0" y="5684"/>
                  </a:cubicBezTo>
                  <a:cubicBezTo>
                    <a:pt x="0" y="7054"/>
                    <a:pt x="453" y="8304"/>
                    <a:pt x="1286" y="9280"/>
                  </a:cubicBezTo>
                  <a:cubicBezTo>
                    <a:pt x="2298" y="10554"/>
                    <a:pt x="2941" y="12054"/>
                    <a:pt x="3012" y="13626"/>
                  </a:cubicBezTo>
                  <a:lnTo>
                    <a:pt x="8346" y="13626"/>
                  </a:lnTo>
                  <a:cubicBezTo>
                    <a:pt x="8418" y="12078"/>
                    <a:pt x="8954" y="10578"/>
                    <a:pt x="9966" y="9423"/>
                  </a:cubicBezTo>
                  <a:cubicBezTo>
                    <a:pt x="10930" y="8268"/>
                    <a:pt x="11502" y="6720"/>
                    <a:pt x="11323" y="5077"/>
                  </a:cubicBezTo>
                  <a:cubicBezTo>
                    <a:pt x="11037" y="2458"/>
                    <a:pt x="8942" y="327"/>
                    <a:pt x="6322" y="41"/>
                  </a:cubicBezTo>
                  <a:cubicBezTo>
                    <a:pt x="6094" y="14"/>
                    <a:pt x="5868" y="1"/>
                    <a:pt x="564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-1504974" y="795049"/>
              <a:ext cx="136272" cy="145686"/>
            </a:xfrm>
            <a:custGeom>
              <a:avLst/>
              <a:gdLst/>
              <a:ahLst/>
              <a:cxnLst/>
              <a:rect l="l" t="t" r="r" b="b"/>
              <a:pathLst>
                <a:path w="3966" h="4240" extrusionOk="0">
                  <a:moveTo>
                    <a:pt x="3358" y="1"/>
                  </a:moveTo>
                  <a:lnTo>
                    <a:pt x="3358" y="1"/>
                  </a:lnTo>
                  <a:cubicBezTo>
                    <a:pt x="1227" y="287"/>
                    <a:pt x="1" y="2156"/>
                    <a:pt x="620" y="4239"/>
                  </a:cubicBezTo>
                  <a:cubicBezTo>
                    <a:pt x="2739" y="3954"/>
                    <a:pt x="3965" y="2084"/>
                    <a:pt x="3358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-1500061" y="827382"/>
              <a:ext cx="87996" cy="134210"/>
            </a:xfrm>
            <a:custGeom>
              <a:avLst/>
              <a:gdLst/>
              <a:ahLst/>
              <a:cxnLst/>
              <a:rect l="l" t="t" r="r" b="b"/>
              <a:pathLst>
                <a:path w="2561" h="3906" extrusionOk="0">
                  <a:moveTo>
                    <a:pt x="2560" y="0"/>
                  </a:moveTo>
                  <a:lnTo>
                    <a:pt x="1" y="3775"/>
                  </a:lnTo>
                  <a:lnTo>
                    <a:pt x="215" y="3906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2F1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-1464464" y="886687"/>
              <a:ext cx="44634" cy="21716"/>
            </a:xfrm>
            <a:custGeom>
              <a:avLst/>
              <a:gdLst/>
              <a:ahLst/>
              <a:cxnLst/>
              <a:rect l="l" t="t" r="r" b="b"/>
              <a:pathLst>
                <a:path w="1299" h="632" extrusionOk="0">
                  <a:moveTo>
                    <a:pt x="1298" y="1"/>
                  </a:moveTo>
                  <a:lnTo>
                    <a:pt x="0" y="537"/>
                  </a:lnTo>
                  <a:lnTo>
                    <a:pt x="72" y="632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2F1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-1453022" y="842122"/>
              <a:ext cx="4948" cy="47898"/>
            </a:xfrm>
            <a:custGeom>
              <a:avLst/>
              <a:gdLst/>
              <a:ahLst/>
              <a:cxnLst/>
              <a:rect l="l" t="t" r="r" b="b"/>
              <a:pathLst>
                <a:path w="144" h="1394" extrusionOk="0">
                  <a:moveTo>
                    <a:pt x="96" y="0"/>
                  </a:moveTo>
                  <a:lnTo>
                    <a:pt x="1" y="1393"/>
                  </a:lnTo>
                  <a:lnTo>
                    <a:pt x="144" y="139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-1438281" y="850712"/>
              <a:ext cx="35631" cy="19654"/>
            </a:xfrm>
            <a:custGeom>
              <a:avLst/>
              <a:gdLst/>
              <a:ahLst/>
              <a:cxnLst/>
              <a:rect l="l" t="t" r="r" b="b"/>
              <a:pathLst>
                <a:path w="1037" h="572" extrusionOk="0">
                  <a:moveTo>
                    <a:pt x="1036" y="0"/>
                  </a:moveTo>
                  <a:lnTo>
                    <a:pt x="72" y="393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2F1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-1609875" y="900122"/>
              <a:ext cx="108440" cy="104111"/>
            </a:xfrm>
            <a:custGeom>
              <a:avLst/>
              <a:gdLst/>
              <a:ahLst/>
              <a:cxnLst/>
              <a:rect l="l" t="t" r="r" b="b"/>
              <a:pathLst>
                <a:path w="3156" h="3030" extrusionOk="0">
                  <a:moveTo>
                    <a:pt x="373" y="0"/>
                  </a:moveTo>
                  <a:cubicBezTo>
                    <a:pt x="331" y="0"/>
                    <a:pt x="287" y="1"/>
                    <a:pt x="244" y="3"/>
                  </a:cubicBezTo>
                  <a:cubicBezTo>
                    <a:pt x="0" y="1686"/>
                    <a:pt x="1148" y="3030"/>
                    <a:pt x="2806" y="3030"/>
                  </a:cubicBezTo>
                  <a:cubicBezTo>
                    <a:pt x="2849" y="3030"/>
                    <a:pt x="2891" y="3029"/>
                    <a:pt x="2935" y="3027"/>
                  </a:cubicBezTo>
                  <a:cubicBezTo>
                    <a:pt x="3155" y="1333"/>
                    <a:pt x="2029" y="0"/>
                    <a:pt x="373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-1580635" y="923521"/>
              <a:ext cx="86759" cy="95349"/>
            </a:xfrm>
            <a:custGeom>
              <a:avLst/>
              <a:gdLst/>
              <a:ahLst/>
              <a:cxnLst/>
              <a:rect l="l" t="t" r="r" b="b"/>
              <a:pathLst>
                <a:path w="2525" h="2775" extrusionOk="0">
                  <a:moveTo>
                    <a:pt x="0" y="0"/>
                  </a:moveTo>
                  <a:lnTo>
                    <a:pt x="2381" y="2775"/>
                  </a:lnTo>
                  <a:lnTo>
                    <a:pt x="2524" y="2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-1566753" y="969323"/>
              <a:ext cx="38483" cy="12335"/>
            </a:xfrm>
            <a:custGeom>
              <a:avLst/>
              <a:gdLst/>
              <a:ahLst/>
              <a:cxnLst/>
              <a:rect l="l" t="t" r="r" b="b"/>
              <a:pathLst>
                <a:path w="1120" h="359" extrusionOk="0">
                  <a:moveTo>
                    <a:pt x="1" y="1"/>
                  </a:moveTo>
                  <a:lnTo>
                    <a:pt x="1072" y="358"/>
                  </a:lnTo>
                  <a:lnTo>
                    <a:pt x="1120" y="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1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-1548336" y="929671"/>
              <a:ext cx="8624" cy="38071"/>
            </a:xfrm>
            <a:custGeom>
              <a:avLst/>
              <a:gdLst/>
              <a:ahLst/>
              <a:cxnLst/>
              <a:rect l="l" t="t" r="r" b="b"/>
              <a:pathLst>
                <a:path w="251" h="1108" extrusionOk="0">
                  <a:moveTo>
                    <a:pt x="1" y="0"/>
                  </a:moveTo>
                  <a:lnTo>
                    <a:pt x="155" y="1107"/>
                  </a:lnTo>
                  <a:lnTo>
                    <a:pt x="251" y="10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1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-1583933" y="943141"/>
              <a:ext cx="30718" cy="9861"/>
            </a:xfrm>
            <a:custGeom>
              <a:avLst/>
              <a:gdLst/>
              <a:ahLst/>
              <a:cxnLst/>
              <a:rect l="l" t="t" r="r" b="b"/>
              <a:pathLst>
                <a:path w="894" h="287" extrusionOk="0">
                  <a:moveTo>
                    <a:pt x="1" y="1"/>
                  </a:moveTo>
                  <a:lnTo>
                    <a:pt x="894" y="287"/>
                  </a:lnTo>
                  <a:lnTo>
                    <a:pt x="787" y="1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1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-1558163" y="795049"/>
              <a:ext cx="75317" cy="329787"/>
            </a:xfrm>
            <a:custGeom>
              <a:avLst/>
              <a:gdLst/>
              <a:ahLst/>
              <a:cxnLst/>
              <a:rect l="l" t="t" r="r" b="b"/>
              <a:pathLst>
                <a:path w="2192" h="9598" extrusionOk="0">
                  <a:moveTo>
                    <a:pt x="1" y="1"/>
                  </a:moveTo>
                  <a:cubicBezTo>
                    <a:pt x="977" y="1084"/>
                    <a:pt x="1692" y="2668"/>
                    <a:pt x="1656" y="4561"/>
                  </a:cubicBezTo>
                  <a:cubicBezTo>
                    <a:pt x="1549" y="7085"/>
                    <a:pt x="1477" y="9597"/>
                    <a:pt x="1477" y="9597"/>
                  </a:cubicBezTo>
                  <a:lnTo>
                    <a:pt x="2192" y="9597"/>
                  </a:lnTo>
                  <a:cubicBezTo>
                    <a:pt x="2192" y="9597"/>
                    <a:pt x="2120" y="7085"/>
                    <a:pt x="2013" y="4573"/>
                  </a:cubicBezTo>
                  <a:cubicBezTo>
                    <a:pt x="1906" y="2620"/>
                    <a:pt x="1096" y="1120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-1549161" y="1222556"/>
              <a:ext cx="108440" cy="41782"/>
            </a:xfrm>
            <a:custGeom>
              <a:avLst/>
              <a:gdLst/>
              <a:ahLst/>
              <a:cxnLst/>
              <a:rect l="l" t="t" r="r" b="b"/>
              <a:pathLst>
                <a:path w="3156" h="1216" extrusionOk="0">
                  <a:moveTo>
                    <a:pt x="1" y="1"/>
                  </a:moveTo>
                  <a:cubicBezTo>
                    <a:pt x="179" y="680"/>
                    <a:pt x="834" y="1215"/>
                    <a:pt x="1572" y="1215"/>
                  </a:cubicBezTo>
                  <a:cubicBezTo>
                    <a:pt x="2323" y="1215"/>
                    <a:pt x="2977" y="715"/>
                    <a:pt x="3156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-1605202" y="1106385"/>
              <a:ext cx="221759" cy="34807"/>
            </a:xfrm>
            <a:custGeom>
              <a:avLst/>
              <a:gdLst/>
              <a:ahLst/>
              <a:cxnLst/>
              <a:rect l="l" t="t" r="r" b="b"/>
              <a:pathLst>
                <a:path w="6454" h="1013" extrusionOk="0">
                  <a:moveTo>
                    <a:pt x="513" y="1"/>
                  </a:moveTo>
                  <a:cubicBezTo>
                    <a:pt x="227" y="1"/>
                    <a:pt x="1" y="227"/>
                    <a:pt x="1" y="512"/>
                  </a:cubicBezTo>
                  <a:cubicBezTo>
                    <a:pt x="1" y="786"/>
                    <a:pt x="215" y="1013"/>
                    <a:pt x="513" y="1013"/>
                  </a:cubicBezTo>
                  <a:lnTo>
                    <a:pt x="5942" y="1013"/>
                  </a:lnTo>
                  <a:cubicBezTo>
                    <a:pt x="6228" y="1013"/>
                    <a:pt x="6454" y="786"/>
                    <a:pt x="6454" y="512"/>
                  </a:cubicBezTo>
                  <a:cubicBezTo>
                    <a:pt x="6454" y="227"/>
                    <a:pt x="6228" y="1"/>
                    <a:pt x="5942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-1586785" y="1141157"/>
              <a:ext cx="181661" cy="81846"/>
            </a:xfrm>
            <a:custGeom>
              <a:avLst/>
              <a:gdLst/>
              <a:ahLst/>
              <a:cxnLst/>
              <a:rect l="l" t="t" r="r" b="b"/>
              <a:pathLst>
                <a:path w="5287" h="2382" extrusionOk="0">
                  <a:moveTo>
                    <a:pt x="0" y="1"/>
                  </a:moveTo>
                  <a:lnTo>
                    <a:pt x="0" y="1703"/>
                  </a:lnTo>
                  <a:cubicBezTo>
                    <a:pt x="0" y="2096"/>
                    <a:pt x="334" y="2382"/>
                    <a:pt x="691" y="2382"/>
                  </a:cubicBezTo>
                  <a:lnTo>
                    <a:pt x="4596" y="2382"/>
                  </a:lnTo>
                  <a:cubicBezTo>
                    <a:pt x="5001" y="2382"/>
                    <a:pt x="5287" y="2060"/>
                    <a:pt x="5287" y="1703"/>
                  </a:cubicBezTo>
                  <a:lnTo>
                    <a:pt x="5287" y="1"/>
                  </a:ln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-1605202" y="1167340"/>
              <a:ext cx="221759" cy="34807"/>
            </a:xfrm>
            <a:custGeom>
              <a:avLst/>
              <a:gdLst/>
              <a:ahLst/>
              <a:cxnLst/>
              <a:rect l="l" t="t" r="r" b="b"/>
              <a:pathLst>
                <a:path w="6454" h="1013" extrusionOk="0">
                  <a:moveTo>
                    <a:pt x="513" y="1"/>
                  </a:moveTo>
                  <a:cubicBezTo>
                    <a:pt x="227" y="1"/>
                    <a:pt x="1" y="215"/>
                    <a:pt x="1" y="501"/>
                  </a:cubicBezTo>
                  <a:cubicBezTo>
                    <a:pt x="1" y="786"/>
                    <a:pt x="227" y="1013"/>
                    <a:pt x="513" y="1013"/>
                  </a:cubicBezTo>
                  <a:lnTo>
                    <a:pt x="5942" y="1013"/>
                  </a:lnTo>
                  <a:cubicBezTo>
                    <a:pt x="6228" y="1013"/>
                    <a:pt x="6454" y="786"/>
                    <a:pt x="6454" y="501"/>
                  </a:cubicBezTo>
                  <a:cubicBezTo>
                    <a:pt x="6406" y="203"/>
                    <a:pt x="6180" y="1"/>
                    <a:pt x="5894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50"/>
          <p:cNvGrpSpPr/>
          <p:nvPr/>
        </p:nvGrpSpPr>
        <p:grpSpPr>
          <a:xfrm>
            <a:off x="1201009" y="1175704"/>
            <a:ext cx="665230" cy="665230"/>
            <a:chOff x="-854917" y="3500006"/>
            <a:chExt cx="593638" cy="593638"/>
          </a:xfrm>
        </p:grpSpPr>
        <p:sp>
          <p:nvSpPr>
            <p:cNvPr id="920" name="Google Shape;920;p50"/>
            <p:cNvSpPr/>
            <p:nvPr/>
          </p:nvSpPr>
          <p:spPr>
            <a:xfrm>
              <a:off x="-603299" y="3929162"/>
              <a:ext cx="229937" cy="115793"/>
            </a:xfrm>
            <a:custGeom>
              <a:avLst/>
              <a:gdLst/>
              <a:ahLst/>
              <a:cxnLst/>
              <a:rect l="l" t="t" r="r" b="b"/>
              <a:pathLst>
                <a:path w="6692" h="3370" extrusionOk="0">
                  <a:moveTo>
                    <a:pt x="381" y="0"/>
                  </a:moveTo>
                  <a:lnTo>
                    <a:pt x="0" y="1012"/>
                  </a:lnTo>
                  <a:lnTo>
                    <a:pt x="6310" y="3370"/>
                  </a:lnTo>
                  <a:lnTo>
                    <a:pt x="6691" y="234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-447030" y="3959845"/>
              <a:ext cx="134210" cy="133798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1953" y="0"/>
                  </a:moveTo>
                  <a:cubicBezTo>
                    <a:pt x="881" y="0"/>
                    <a:pt x="0" y="870"/>
                    <a:pt x="0" y="1953"/>
                  </a:cubicBezTo>
                  <a:cubicBezTo>
                    <a:pt x="0" y="3025"/>
                    <a:pt x="881" y="3894"/>
                    <a:pt x="1953" y="3894"/>
                  </a:cubicBezTo>
                  <a:cubicBezTo>
                    <a:pt x="3036" y="3894"/>
                    <a:pt x="3905" y="3025"/>
                    <a:pt x="3905" y="1953"/>
                  </a:cubicBezTo>
                  <a:cubicBezTo>
                    <a:pt x="3905" y="870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-802553" y="3718879"/>
              <a:ext cx="189049" cy="226261"/>
            </a:xfrm>
            <a:custGeom>
              <a:avLst/>
              <a:gdLst/>
              <a:ahLst/>
              <a:cxnLst/>
              <a:rect l="l" t="t" r="r" b="b"/>
              <a:pathLst>
                <a:path w="5502" h="6585" extrusionOk="0">
                  <a:moveTo>
                    <a:pt x="834" y="1"/>
                  </a:moveTo>
                  <a:lnTo>
                    <a:pt x="1" y="691"/>
                  </a:lnTo>
                  <a:lnTo>
                    <a:pt x="4966" y="6585"/>
                  </a:lnTo>
                  <a:lnTo>
                    <a:pt x="4966" y="5573"/>
                  </a:lnTo>
                  <a:lnTo>
                    <a:pt x="5501" y="557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-854917" y="3662838"/>
              <a:ext cx="134210" cy="133798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1953" y="1"/>
                  </a:moveTo>
                  <a:cubicBezTo>
                    <a:pt x="870" y="1"/>
                    <a:pt x="1" y="870"/>
                    <a:pt x="1" y="1953"/>
                  </a:cubicBezTo>
                  <a:cubicBezTo>
                    <a:pt x="1" y="3025"/>
                    <a:pt x="870" y="3894"/>
                    <a:pt x="1953" y="3894"/>
                  </a:cubicBezTo>
                  <a:cubicBezTo>
                    <a:pt x="3025" y="3894"/>
                    <a:pt x="3906" y="3025"/>
                    <a:pt x="3906" y="1953"/>
                  </a:cubicBezTo>
                  <a:cubicBezTo>
                    <a:pt x="3906" y="870"/>
                    <a:pt x="3025" y="1"/>
                    <a:pt x="1953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-701087" y="3500006"/>
              <a:ext cx="439808" cy="280034"/>
            </a:xfrm>
            <a:custGeom>
              <a:avLst/>
              <a:gdLst/>
              <a:ahLst/>
              <a:cxnLst/>
              <a:rect l="l" t="t" r="r" b="b"/>
              <a:pathLst>
                <a:path w="12800" h="8150" extrusionOk="0">
                  <a:moveTo>
                    <a:pt x="12800" y="1"/>
                  </a:moveTo>
                  <a:cubicBezTo>
                    <a:pt x="12799" y="1"/>
                    <a:pt x="1" y="1656"/>
                    <a:pt x="4346" y="8026"/>
                  </a:cubicBezTo>
                  <a:cubicBezTo>
                    <a:pt x="4819" y="8110"/>
                    <a:pt x="5266" y="8150"/>
                    <a:pt x="5688" y="8150"/>
                  </a:cubicBezTo>
                  <a:cubicBezTo>
                    <a:pt x="11759" y="8150"/>
                    <a:pt x="12800" y="1"/>
                    <a:pt x="12800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-503483" y="3597382"/>
              <a:ext cx="34807" cy="111292"/>
            </a:xfrm>
            <a:custGeom>
              <a:avLst/>
              <a:gdLst/>
              <a:ahLst/>
              <a:cxnLst/>
              <a:rect l="l" t="t" r="r" b="b"/>
              <a:pathLst>
                <a:path w="1013" h="3239" extrusionOk="0">
                  <a:moveTo>
                    <a:pt x="1012" y="1"/>
                  </a:moveTo>
                  <a:lnTo>
                    <a:pt x="1012" y="1"/>
                  </a:lnTo>
                  <a:cubicBezTo>
                    <a:pt x="322" y="893"/>
                    <a:pt x="0" y="1977"/>
                    <a:pt x="0" y="3168"/>
                  </a:cubicBezTo>
                  <a:cubicBezTo>
                    <a:pt x="107" y="3168"/>
                    <a:pt x="250" y="3215"/>
                    <a:pt x="405" y="3239"/>
                  </a:cubicBezTo>
                  <a:cubicBezTo>
                    <a:pt x="250" y="2048"/>
                    <a:pt x="429" y="905"/>
                    <a:pt x="1012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-465034" y="3630917"/>
              <a:ext cx="111292" cy="44634"/>
            </a:xfrm>
            <a:custGeom>
              <a:avLst/>
              <a:gdLst/>
              <a:ahLst/>
              <a:cxnLst/>
              <a:rect l="l" t="t" r="r" b="b"/>
              <a:pathLst>
                <a:path w="3239" h="1299" extrusionOk="0">
                  <a:moveTo>
                    <a:pt x="3239" y="1"/>
                  </a:moveTo>
                  <a:lnTo>
                    <a:pt x="3239" y="1"/>
                  </a:lnTo>
                  <a:cubicBezTo>
                    <a:pt x="2382" y="465"/>
                    <a:pt x="1286" y="799"/>
                    <a:pt x="0" y="977"/>
                  </a:cubicBezTo>
                  <a:cubicBezTo>
                    <a:pt x="24" y="1072"/>
                    <a:pt x="72" y="1191"/>
                    <a:pt x="119" y="1299"/>
                  </a:cubicBezTo>
                  <a:cubicBezTo>
                    <a:pt x="1334" y="1013"/>
                    <a:pt x="2382" y="584"/>
                    <a:pt x="3239" y="1"/>
                  </a:cubicBezTo>
                  <a:close/>
                </a:path>
              </a:pathLst>
            </a:custGeom>
            <a:solidFill>
              <a:srgbClr val="2F1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-420847" y="3548281"/>
              <a:ext cx="56900" cy="82670"/>
            </a:xfrm>
            <a:custGeom>
              <a:avLst/>
              <a:gdLst/>
              <a:ahLst/>
              <a:cxnLst/>
              <a:rect l="l" t="t" r="r" b="b"/>
              <a:pathLst>
                <a:path w="1656" h="2406" extrusionOk="0">
                  <a:moveTo>
                    <a:pt x="1655" y="1"/>
                  </a:moveTo>
                  <a:cubicBezTo>
                    <a:pt x="941" y="763"/>
                    <a:pt x="357" y="1513"/>
                    <a:pt x="0" y="2406"/>
                  </a:cubicBezTo>
                  <a:cubicBezTo>
                    <a:pt x="155" y="2311"/>
                    <a:pt x="262" y="2192"/>
                    <a:pt x="405" y="2084"/>
                  </a:cubicBezTo>
                  <a:cubicBezTo>
                    <a:pt x="691" y="1322"/>
                    <a:pt x="1119" y="656"/>
                    <a:pt x="1655" y="1"/>
                  </a:cubicBezTo>
                  <a:close/>
                </a:path>
              </a:pathLst>
            </a:custGeom>
            <a:solidFill>
              <a:srgbClr val="2F1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-610961" y="3589994"/>
              <a:ext cx="243544" cy="335113"/>
            </a:xfrm>
            <a:custGeom>
              <a:avLst/>
              <a:gdLst/>
              <a:ahLst/>
              <a:cxnLst/>
              <a:rect l="l" t="t" r="r" b="b"/>
              <a:pathLst>
                <a:path w="7088" h="9753" extrusionOk="0">
                  <a:moveTo>
                    <a:pt x="7082" y="0"/>
                  </a:moveTo>
                  <a:cubicBezTo>
                    <a:pt x="7082" y="0"/>
                    <a:pt x="7082" y="1"/>
                    <a:pt x="7081" y="1"/>
                  </a:cubicBezTo>
                  <a:cubicBezTo>
                    <a:pt x="7082" y="1"/>
                    <a:pt x="7082" y="0"/>
                    <a:pt x="7082" y="0"/>
                  </a:cubicBezTo>
                  <a:lnTo>
                    <a:pt x="7082" y="0"/>
                  </a:lnTo>
                  <a:cubicBezTo>
                    <a:pt x="7048" y="0"/>
                    <a:pt x="1" y="4297"/>
                    <a:pt x="461" y="9752"/>
                  </a:cubicBezTo>
                  <a:cubicBezTo>
                    <a:pt x="866" y="9752"/>
                    <a:pt x="1247" y="9729"/>
                    <a:pt x="1688" y="9729"/>
                  </a:cubicBezTo>
                  <a:cubicBezTo>
                    <a:pt x="1192" y="4156"/>
                    <a:pt x="7088" y="0"/>
                    <a:pt x="7082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-713766" y="3837112"/>
              <a:ext cx="205816" cy="205404"/>
            </a:xfrm>
            <a:custGeom>
              <a:avLst/>
              <a:gdLst/>
              <a:ahLst/>
              <a:cxnLst/>
              <a:rect l="l" t="t" r="r" b="b"/>
              <a:pathLst>
                <a:path w="5990" h="5978" extrusionOk="0">
                  <a:moveTo>
                    <a:pt x="2989" y="1"/>
                  </a:moveTo>
                  <a:cubicBezTo>
                    <a:pt x="1334" y="1"/>
                    <a:pt x="0" y="1334"/>
                    <a:pt x="0" y="2989"/>
                  </a:cubicBezTo>
                  <a:cubicBezTo>
                    <a:pt x="0" y="4644"/>
                    <a:pt x="1334" y="5977"/>
                    <a:pt x="2989" y="5977"/>
                  </a:cubicBezTo>
                  <a:cubicBezTo>
                    <a:pt x="4644" y="5977"/>
                    <a:pt x="5989" y="4644"/>
                    <a:pt x="5989" y="2989"/>
                  </a:cubicBezTo>
                  <a:cubicBezTo>
                    <a:pt x="5989" y="1334"/>
                    <a:pt x="4644" y="1"/>
                    <a:pt x="298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50"/>
          <p:cNvGrpSpPr/>
          <p:nvPr/>
        </p:nvGrpSpPr>
        <p:grpSpPr>
          <a:xfrm>
            <a:off x="7241280" y="1561503"/>
            <a:ext cx="749092" cy="655643"/>
            <a:chOff x="-2855391" y="2843386"/>
            <a:chExt cx="668474" cy="585082"/>
          </a:xfrm>
        </p:grpSpPr>
        <p:sp>
          <p:nvSpPr>
            <p:cNvPr id="931" name="Google Shape;931;p50"/>
            <p:cNvSpPr/>
            <p:nvPr/>
          </p:nvSpPr>
          <p:spPr>
            <a:xfrm>
              <a:off x="-2738807" y="2843386"/>
              <a:ext cx="407888" cy="200765"/>
            </a:xfrm>
            <a:custGeom>
              <a:avLst/>
              <a:gdLst/>
              <a:ahLst/>
              <a:cxnLst/>
              <a:rect l="l" t="t" r="r" b="b"/>
              <a:pathLst>
                <a:path w="11871" h="5843" extrusionOk="0">
                  <a:moveTo>
                    <a:pt x="4732" y="0"/>
                  </a:moveTo>
                  <a:cubicBezTo>
                    <a:pt x="2413" y="0"/>
                    <a:pt x="82" y="1153"/>
                    <a:pt x="0" y="4561"/>
                  </a:cubicBezTo>
                  <a:cubicBezTo>
                    <a:pt x="1724" y="5525"/>
                    <a:pt x="2965" y="5843"/>
                    <a:pt x="4028" y="5843"/>
                  </a:cubicBezTo>
                  <a:cubicBezTo>
                    <a:pt x="5212" y="5843"/>
                    <a:pt x="6174" y="5448"/>
                    <a:pt x="7335" y="5109"/>
                  </a:cubicBezTo>
                  <a:cubicBezTo>
                    <a:pt x="9299" y="4371"/>
                    <a:pt x="11609" y="4097"/>
                    <a:pt x="11871" y="4097"/>
                  </a:cubicBezTo>
                  <a:cubicBezTo>
                    <a:pt x="11538" y="3847"/>
                    <a:pt x="10645" y="1871"/>
                    <a:pt x="7668" y="609"/>
                  </a:cubicBezTo>
                  <a:cubicBezTo>
                    <a:pt x="6832" y="237"/>
                    <a:pt x="5784" y="0"/>
                    <a:pt x="473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-2780142" y="2927671"/>
              <a:ext cx="355695" cy="105416"/>
            </a:xfrm>
            <a:custGeom>
              <a:avLst/>
              <a:gdLst/>
              <a:ahLst/>
              <a:cxnLst/>
              <a:rect l="l" t="t" r="r" b="b"/>
              <a:pathLst>
                <a:path w="10352" h="3068" extrusionOk="0">
                  <a:moveTo>
                    <a:pt x="7214" y="0"/>
                  </a:moveTo>
                  <a:cubicBezTo>
                    <a:pt x="4941" y="0"/>
                    <a:pt x="1919" y="498"/>
                    <a:pt x="1" y="2608"/>
                  </a:cubicBezTo>
                  <a:lnTo>
                    <a:pt x="668" y="3061"/>
                  </a:lnTo>
                  <a:cubicBezTo>
                    <a:pt x="666" y="3066"/>
                    <a:pt x="666" y="3068"/>
                    <a:pt x="668" y="3068"/>
                  </a:cubicBezTo>
                  <a:cubicBezTo>
                    <a:pt x="730" y="3068"/>
                    <a:pt x="2806" y="245"/>
                    <a:pt x="8168" y="245"/>
                  </a:cubicBezTo>
                  <a:cubicBezTo>
                    <a:pt x="8825" y="245"/>
                    <a:pt x="9531" y="287"/>
                    <a:pt x="10288" y="382"/>
                  </a:cubicBezTo>
                  <a:cubicBezTo>
                    <a:pt x="10351" y="314"/>
                    <a:pt x="9018" y="0"/>
                    <a:pt x="7214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-2855391" y="3039375"/>
              <a:ext cx="261445" cy="369645"/>
            </a:xfrm>
            <a:custGeom>
              <a:avLst/>
              <a:gdLst/>
              <a:ahLst/>
              <a:cxnLst/>
              <a:rect l="l" t="t" r="r" b="b"/>
              <a:pathLst>
                <a:path w="7609" h="10758" extrusionOk="0">
                  <a:moveTo>
                    <a:pt x="1262" y="0"/>
                  </a:moveTo>
                  <a:cubicBezTo>
                    <a:pt x="1238" y="417"/>
                    <a:pt x="0" y="2155"/>
                    <a:pt x="381" y="5358"/>
                  </a:cubicBezTo>
                  <a:cubicBezTo>
                    <a:pt x="617" y="7677"/>
                    <a:pt x="2301" y="10758"/>
                    <a:pt x="5137" y="10758"/>
                  </a:cubicBezTo>
                  <a:cubicBezTo>
                    <a:pt x="5883" y="10758"/>
                    <a:pt x="6708" y="10545"/>
                    <a:pt x="7608" y="10049"/>
                  </a:cubicBezTo>
                  <a:cubicBezTo>
                    <a:pt x="7608" y="5882"/>
                    <a:pt x="6072" y="4989"/>
                    <a:pt x="4441" y="3429"/>
                  </a:cubicBezTo>
                  <a:cubicBezTo>
                    <a:pt x="2750" y="2132"/>
                    <a:pt x="1381" y="262"/>
                    <a:pt x="126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-2805500" y="3143280"/>
              <a:ext cx="256119" cy="267183"/>
            </a:xfrm>
            <a:custGeom>
              <a:avLst/>
              <a:gdLst/>
              <a:ahLst/>
              <a:cxnLst/>
              <a:rect l="l" t="t" r="r" b="b"/>
              <a:pathLst>
                <a:path w="7454" h="7776" extrusionOk="0">
                  <a:moveTo>
                    <a:pt x="153" y="0"/>
                  </a:moveTo>
                  <a:cubicBezTo>
                    <a:pt x="1" y="0"/>
                    <a:pt x="2265" y="6698"/>
                    <a:pt x="7228" y="7775"/>
                  </a:cubicBezTo>
                  <a:cubicBezTo>
                    <a:pt x="7252" y="7513"/>
                    <a:pt x="7252" y="7263"/>
                    <a:pt x="7299" y="6966"/>
                  </a:cubicBezTo>
                  <a:cubicBezTo>
                    <a:pt x="7454" y="6966"/>
                    <a:pt x="2942" y="6620"/>
                    <a:pt x="155" y="1"/>
                  </a:cubicBezTo>
                  <a:cubicBezTo>
                    <a:pt x="155" y="0"/>
                    <a:pt x="154" y="0"/>
                    <a:pt x="15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-2522408" y="3065145"/>
              <a:ext cx="335491" cy="363323"/>
            </a:xfrm>
            <a:custGeom>
              <a:avLst/>
              <a:gdLst/>
              <a:ahLst/>
              <a:cxnLst/>
              <a:rect l="l" t="t" r="r" b="b"/>
              <a:pathLst>
                <a:path w="9764" h="10574" extrusionOk="0">
                  <a:moveTo>
                    <a:pt x="5513" y="1"/>
                  </a:moveTo>
                  <a:cubicBezTo>
                    <a:pt x="1930" y="2120"/>
                    <a:pt x="1906" y="3870"/>
                    <a:pt x="1382" y="6073"/>
                  </a:cubicBezTo>
                  <a:cubicBezTo>
                    <a:pt x="1084" y="8180"/>
                    <a:pt x="144" y="10311"/>
                    <a:pt x="1" y="10538"/>
                  </a:cubicBezTo>
                  <a:cubicBezTo>
                    <a:pt x="370" y="10383"/>
                    <a:pt x="2525" y="10573"/>
                    <a:pt x="5097" y="8597"/>
                  </a:cubicBezTo>
                  <a:cubicBezTo>
                    <a:pt x="7502" y="6882"/>
                    <a:pt x="9764" y="2572"/>
                    <a:pt x="5513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-2438123" y="3021371"/>
              <a:ext cx="162626" cy="344700"/>
            </a:xfrm>
            <a:custGeom>
              <a:avLst/>
              <a:gdLst/>
              <a:ahLst/>
              <a:cxnLst/>
              <a:rect l="l" t="t" r="r" b="b"/>
              <a:pathLst>
                <a:path w="4733" h="10032" extrusionOk="0">
                  <a:moveTo>
                    <a:pt x="3203" y="1"/>
                  </a:moveTo>
                  <a:lnTo>
                    <a:pt x="3203" y="1"/>
                  </a:lnTo>
                  <a:cubicBezTo>
                    <a:pt x="2929" y="120"/>
                    <a:pt x="2715" y="227"/>
                    <a:pt x="2453" y="346"/>
                  </a:cubicBezTo>
                  <a:cubicBezTo>
                    <a:pt x="2452" y="344"/>
                    <a:pt x="2452" y="343"/>
                    <a:pt x="2451" y="343"/>
                  </a:cubicBezTo>
                  <a:lnTo>
                    <a:pt x="2451" y="343"/>
                  </a:lnTo>
                  <a:cubicBezTo>
                    <a:pt x="2436" y="343"/>
                    <a:pt x="4249" y="4369"/>
                    <a:pt x="1" y="10026"/>
                  </a:cubicBezTo>
                  <a:cubicBezTo>
                    <a:pt x="1" y="10030"/>
                    <a:pt x="4" y="10032"/>
                    <a:pt x="8" y="10032"/>
                  </a:cubicBezTo>
                  <a:cubicBezTo>
                    <a:pt x="218" y="10032"/>
                    <a:pt x="4733" y="4787"/>
                    <a:pt x="3203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50"/>
          <p:cNvGrpSpPr/>
          <p:nvPr/>
        </p:nvGrpSpPr>
        <p:grpSpPr>
          <a:xfrm>
            <a:off x="5259453" y="1174789"/>
            <a:ext cx="665233" cy="667083"/>
            <a:chOff x="3437325" y="1616100"/>
            <a:chExt cx="431325" cy="432525"/>
          </a:xfrm>
        </p:grpSpPr>
        <p:sp>
          <p:nvSpPr>
            <p:cNvPr id="938" name="Google Shape;938;p50"/>
            <p:cNvSpPr/>
            <p:nvPr/>
          </p:nvSpPr>
          <p:spPr>
            <a:xfrm>
              <a:off x="3437325" y="1616100"/>
              <a:ext cx="431325" cy="432525"/>
            </a:xfrm>
            <a:custGeom>
              <a:avLst/>
              <a:gdLst/>
              <a:ahLst/>
              <a:cxnLst/>
              <a:rect l="l" t="t" r="r" b="b"/>
              <a:pathLst>
                <a:path w="17253" h="17301" extrusionOk="0">
                  <a:moveTo>
                    <a:pt x="7406" y="1"/>
                  </a:moveTo>
                  <a:lnTo>
                    <a:pt x="6465" y="2108"/>
                  </a:lnTo>
                  <a:cubicBezTo>
                    <a:pt x="6108" y="2215"/>
                    <a:pt x="5787" y="2370"/>
                    <a:pt x="5453" y="2549"/>
                  </a:cubicBezTo>
                  <a:lnTo>
                    <a:pt x="3346" y="1679"/>
                  </a:lnTo>
                  <a:lnTo>
                    <a:pt x="1667" y="3394"/>
                  </a:lnTo>
                  <a:lnTo>
                    <a:pt x="2477" y="5549"/>
                  </a:lnTo>
                  <a:cubicBezTo>
                    <a:pt x="2298" y="5882"/>
                    <a:pt x="2203" y="6192"/>
                    <a:pt x="2048" y="6561"/>
                  </a:cubicBezTo>
                  <a:lnTo>
                    <a:pt x="0" y="7502"/>
                  </a:lnTo>
                  <a:lnTo>
                    <a:pt x="0" y="9859"/>
                  </a:lnTo>
                  <a:lnTo>
                    <a:pt x="2108" y="10788"/>
                  </a:lnTo>
                  <a:cubicBezTo>
                    <a:pt x="2215" y="11145"/>
                    <a:pt x="2358" y="11478"/>
                    <a:pt x="2536" y="11800"/>
                  </a:cubicBezTo>
                  <a:lnTo>
                    <a:pt x="1727" y="13919"/>
                  </a:lnTo>
                  <a:lnTo>
                    <a:pt x="3406" y="15598"/>
                  </a:lnTo>
                  <a:lnTo>
                    <a:pt x="5561" y="14776"/>
                  </a:lnTo>
                  <a:cubicBezTo>
                    <a:pt x="5894" y="14955"/>
                    <a:pt x="6204" y="15062"/>
                    <a:pt x="6573" y="15217"/>
                  </a:cubicBezTo>
                  <a:lnTo>
                    <a:pt x="7466" y="17300"/>
                  </a:lnTo>
                  <a:lnTo>
                    <a:pt x="9847" y="17300"/>
                  </a:lnTo>
                  <a:lnTo>
                    <a:pt x="10787" y="15181"/>
                  </a:lnTo>
                  <a:cubicBezTo>
                    <a:pt x="11145" y="15074"/>
                    <a:pt x="11466" y="14931"/>
                    <a:pt x="11799" y="14752"/>
                  </a:cubicBezTo>
                  <a:lnTo>
                    <a:pt x="13907" y="15574"/>
                  </a:lnTo>
                  <a:lnTo>
                    <a:pt x="15586" y="13883"/>
                  </a:lnTo>
                  <a:lnTo>
                    <a:pt x="14776" y="11728"/>
                  </a:lnTo>
                  <a:cubicBezTo>
                    <a:pt x="14955" y="11407"/>
                    <a:pt x="15050" y="11085"/>
                    <a:pt x="15205" y="10716"/>
                  </a:cubicBezTo>
                  <a:lnTo>
                    <a:pt x="17253" y="9776"/>
                  </a:lnTo>
                  <a:lnTo>
                    <a:pt x="17253" y="7418"/>
                  </a:lnTo>
                  <a:lnTo>
                    <a:pt x="15145" y="6478"/>
                  </a:lnTo>
                  <a:cubicBezTo>
                    <a:pt x="15038" y="6120"/>
                    <a:pt x="14895" y="5787"/>
                    <a:pt x="14717" y="5466"/>
                  </a:cubicBezTo>
                  <a:lnTo>
                    <a:pt x="15526" y="3346"/>
                  </a:lnTo>
                  <a:lnTo>
                    <a:pt x="13835" y="1667"/>
                  </a:lnTo>
                  <a:lnTo>
                    <a:pt x="11680" y="2489"/>
                  </a:lnTo>
                  <a:cubicBezTo>
                    <a:pt x="11347" y="2310"/>
                    <a:pt x="11037" y="2203"/>
                    <a:pt x="10668" y="2060"/>
                  </a:cubicBezTo>
                  <a:lnTo>
                    <a:pt x="9775" y="1"/>
                  </a:ln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3533475" y="1712550"/>
              <a:ext cx="239025" cy="238725"/>
            </a:xfrm>
            <a:custGeom>
              <a:avLst/>
              <a:gdLst/>
              <a:ahLst/>
              <a:cxnLst/>
              <a:rect l="l" t="t" r="r" b="b"/>
              <a:pathLst>
                <a:path w="9561" h="9549" extrusionOk="0">
                  <a:moveTo>
                    <a:pt x="4786" y="0"/>
                  </a:moveTo>
                  <a:cubicBezTo>
                    <a:pt x="2119" y="0"/>
                    <a:pt x="0" y="2155"/>
                    <a:pt x="0" y="4775"/>
                  </a:cubicBezTo>
                  <a:cubicBezTo>
                    <a:pt x="0" y="7442"/>
                    <a:pt x="2167" y="9549"/>
                    <a:pt x="4786" y="9549"/>
                  </a:cubicBezTo>
                  <a:cubicBezTo>
                    <a:pt x="7406" y="9549"/>
                    <a:pt x="9561" y="7394"/>
                    <a:pt x="9561" y="4775"/>
                  </a:cubicBezTo>
                  <a:cubicBezTo>
                    <a:pt x="9561" y="2155"/>
                    <a:pt x="7442" y="0"/>
                    <a:pt x="478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3581975" y="1736650"/>
              <a:ext cx="113150" cy="183900"/>
            </a:xfrm>
            <a:custGeom>
              <a:avLst/>
              <a:gdLst/>
              <a:ahLst/>
              <a:cxnLst/>
              <a:rect l="l" t="t" r="r" b="b"/>
              <a:pathLst>
                <a:path w="4526" h="7356" extrusionOk="0">
                  <a:moveTo>
                    <a:pt x="1477" y="1"/>
                  </a:moveTo>
                  <a:cubicBezTo>
                    <a:pt x="977" y="1084"/>
                    <a:pt x="1" y="2620"/>
                    <a:pt x="358" y="4394"/>
                  </a:cubicBezTo>
                  <a:cubicBezTo>
                    <a:pt x="531" y="5795"/>
                    <a:pt x="1698" y="7356"/>
                    <a:pt x="3136" y="7356"/>
                  </a:cubicBezTo>
                  <a:cubicBezTo>
                    <a:pt x="3580" y="7356"/>
                    <a:pt x="4050" y="7207"/>
                    <a:pt x="4525" y="6859"/>
                  </a:cubicBezTo>
                  <a:cubicBezTo>
                    <a:pt x="4299" y="4394"/>
                    <a:pt x="3811" y="4275"/>
                    <a:pt x="2906" y="3311"/>
                  </a:cubicBezTo>
                  <a:cubicBezTo>
                    <a:pt x="2192" y="2596"/>
                    <a:pt x="1144" y="1191"/>
                    <a:pt x="1477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3612225" y="1775350"/>
              <a:ext cx="97475" cy="141700"/>
            </a:xfrm>
            <a:custGeom>
              <a:avLst/>
              <a:gdLst/>
              <a:ahLst/>
              <a:cxnLst/>
              <a:rect l="l" t="t" r="r" b="b"/>
              <a:pathLst>
                <a:path w="3899" h="5668" extrusionOk="0">
                  <a:moveTo>
                    <a:pt x="5" y="0"/>
                  </a:moveTo>
                  <a:cubicBezTo>
                    <a:pt x="0" y="126"/>
                    <a:pt x="0" y="251"/>
                    <a:pt x="5" y="375"/>
                  </a:cubicBezTo>
                  <a:lnTo>
                    <a:pt x="5" y="375"/>
                  </a:lnTo>
                  <a:cubicBezTo>
                    <a:pt x="1" y="249"/>
                    <a:pt x="1" y="124"/>
                    <a:pt x="5" y="0"/>
                  </a:cubicBezTo>
                  <a:close/>
                  <a:moveTo>
                    <a:pt x="5" y="375"/>
                  </a:moveTo>
                  <a:cubicBezTo>
                    <a:pt x="70" y="2447"/>
                    <a:pt x="1227" y="4792"/>
                    <a:pt x="3696" y="5668"/>
                  </a:cubicBezTo>
                  <a:lnTo>
                    <a:pt x="3899" y="5287"/>
                  </a:lnTo>
                  <a:cubicBezTo>
                    <a:pt x="1681" y="4375"/>
                    <a:pt x="91" y="2527"/>
                    <a:pt x="5" y="375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3645975" y="1830125"/>
              <a:ext cx="11625" cy="51225"/>
            </a:xfrm>
            <a:custGeom>
              <a:avLst/>
              <a:gdLst/>
              <a:ahLst/>
              <a:cxnLst/>
              <a:rect l="l" t="t" r="r" b="b"/>
              <a:pathLst>
                <a:path w="465" h="2049" extrusionOk="0">
                  <a:moveTo>
                    <a:pt x="1" y="0"/>
                  </a:moveTo>
                  <a:cubicBezTo>
                    <a:pt x="108" y="548"/>
                    <a:pt x="108" y="1191"/>
                    <a:pt x="251" y="2048"/>
                  </a:cubicBezTo>
                  <a:cubicBezTo>
                    <a:pt x="310" y="2048"/>
                    <a:pt x="382" y="2012"/>
                    <a:pt x="465" y="1977"/>
                  </a:cubicBezTo>
                  <a:cubicBezTo>
                    <a:pt x="286" y="1143"/>
                    <a:pt x="179" y="536"/>
                    <a:pt x="1" y="0"/>
                  </a:cubicBezTo>
                  <a:close/>
                </a:path>
              </a:pathLst>
            </a:custGeom>
            <a:solidFill>
              <a:srgbClr val="41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3602825" y="1819400"/>
              <a:ext cx="36925" cy="43775"/>
            </a:xfrm>
            <a:custGeom>
              <a:avLst/>
              <a:gdLst/>
              <a:ahLst/>
              <a:cxnLst/>
              <a:rect l="l" t="t" r="r" b="b"/>
              <a:pathLst>
                <a:path w="1477" h="1751" extrusionOk="0">
                  <a:moveTo>
                    <a:pt x="0" y="1"/>
                  </a:moveTo>
                  <a:cubicBezTo>
                    <a:pt x="226" y="715"/>
                    <a:pt x="715" y="1394"/>
                    <a:pt x="1393" y="1751"/>
                  </a:cubicBezTo>
                  <a:cubicBezTo>
                    <a:pt x="1429" y="1691"/>
                    <a:pt x="1429" y="1620"/>
                    <a:pt x="1477" y="1548"/>
                  </a:cubicBezTo>
                  <a:cubicBezTo>
                    <a:pt x="762" y="1263"/>
                    <a:pt x="250" y="655"/>
                    <a:pt x="0" y="1"/>
                  </a:cubicBezTo>
                  <a:close/>
                </a:path>
              </a:pathLst>
            </a:custGeom>
            <a:solidFill>
              <a:srgbClr val="41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3620675" y="1793200"/>
              <a:ext cx="2700" cy="43200"/>
            </a:xfrm>
            <a:custGeom>
              <a:avLst/>
              <a:gdLst/>
              <a:ahLst/>
              <a:cxnLst/>
              <a:rect l="l" t="t" r="r" b="b"/>
              <a:pathLst>
                <a:path w="108" h="1728" extrusionOk="0">
                  <a:moveTo>
                    <a:pt x="24" y="1"/>
                  </a:moveTo>
                  <a:lnTo>
                    <a:pt x="24" y="1"/>
                  </a:lnTo>
                  <a:cubicBezTo>
                    <a:pt x="14" y="263"/>
                    <a:pt x="22" y="516"/>
                    <a:pt x="38" y="769"/>
                  </a:cubicBezTo>
                  <a:lnTo>
                    <a:pt x="38" y="769"/>
                  </a:lnTo>
                  <a:cubicBezTo>
                    <a:pt x="43" y="510"/>
                    <a:pt x="38" y="263"/>
                    <a:pt x="24" y="1"/>
                  </a:cubicBezTo>
                  <a:close/>
                  <a:moveTo>
                    <a:pt x="38" y="769"/>
                  </a:moveTo>
                  <a:lnTo>
                    <a:pt x="38" y="769"/>
                  </a:lnTo>
                  <a:cubicBezTo>
                    <a:pt x="34" y="981"/>
                    <a:pt x="22" y="1200"/>
                    <a:pt x="1" y="1441"/>
                  </a:cubicBezTo>
                  <a:cubicBezTo>
                    <a:pt x="24" y="1549"/>
                    <a:pt x="72" y="1668"/>
                    <a:pt x="108" y="1727"/>
                  </a:cubicBezTo>
                  <a:cubicBezTo>
                    <a:pt x="88" y="1393"/>
                    <a:pt x="58" y="1080"/>
                    <a:pt x="38" y="769"/>
                  </a:cubicBezTo>
                  <a:close/>
                </a:path>
              </a:pathLst>
            </a:custGeom>
            <a:solidFill>
              <a:srgbClr val="415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50"/>
          <p:cNvSpPr txBox="1"/>
          <p:nvPr/>
        </p:nvSpPr>
        <p:spPr>
          <a:xfrm>
            <a:off x="4694383" y="3197067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pt-BR" sz="1100" dirty="0">
                <a:solidFill>
                  <a:schemeClr val="accent1"/>
                </a:solidFill>
                <a:latin typeface="Archivo Narrow"/>
              </a:rPr>
              <a:t>(SILVA; CARNEIRO, 2013).</a:t>
            </a:r>
            <a:endParaRPr sz="1100" dirty="0">
              <a:solidFill>
                <a:schemeClr val="accent1"/>
              </a:solidFill>
              <a:latin typeface="Archivo Narrow"/>
              <a:sym typeface="Archivo Narrow"/>
            </a:endParaRPr>
          </a:p>
        </p:txBody>
      </p:sp>
      <p:sp>
        <p:nvSpPr>
          <p:cNvPr id="947" name="Google Shape;947;p50"/>
          <p:cNvSpPr txBox="1"/>
          <p:nvPr/>
        </p:nvSpPr>
        <p:spPr>
          <a:xfrm>
            <a:off x="2591256" y="3552583"/>
            <a:ext cx="2045483" cy="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100" dirty="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(MOTOKANE; KAWASAKI; OLIVEIRA, 2010)</a:t>
            </a:r>
            <a:endParaRPr sz="11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8D0809F-DF52-334A-BF56-4599896E90D1}"/>
              </a:ext>
            </a:extLst>
          </p:cNvPr>
          <p:cNvSpPr/>
          <p:nvPr/>
        </p:nvSpPr>
        <p:spPr>
          <a:xfrm>
            <a:off x="739656" y="3426444"/>
            <a:ext cx="1659919" cy="28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pt-BR" sz="1100" dirty="0">
                <a:solidFill>
                  <a:schemeClr val="accent1"/>
                </a:solidFill>
                <a:latin typeface="Archivo Narrow"/>
              </a:rPr>
              <a:t>(MITTERMEIER et al, 1998) </a:t>
            </a:r>
          </a:p>
        </p:txBody>
      </p:sp>
      <p:sp>
        <p:nvSpPr>
          <p:cNvPr id="55" name="Google Shape;946;p50">
            <a:extLst>
              <a:ext uri="{FF2B5EF4-FFF2-40B4-BE49-F238E27FC236}">
                <a16:creationId xmlns:a16="http://schemas.microsoft.com/office/drawing/2014/main" xmlns="" id="{66234478-CE0E-4144-81B9-513827524B6D}"/>
              </a:ext>
            </a:extLst>
          </p:cNvPr>
          <p:cNvSpPr txBox="1"/>
          <p:nvPr/>
        </p:nvSpPr>
        <p:spPr>
          <a:xfrm>
            <a:off x="6695663" y="3237809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pt-BR" sz="1100" dirty="0">
                <a:solidFill>
                  <a:schemeClr val="accent1"/>
                </a:solidFill>
                <a:latin typeface="Archivo Narrow"/>
              </a:rPr>
              <a:t>(CASTRO, 2017)</a:t>
            </a:r>
            <a:endParaRPr sz="1100" dirty="0">
              <a:solidFill>
                <a:schemeClr val="accent1"/>
              </a:solidFill>
              <a:latin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35;p57">
            <a:extLst>
              <a:ext uri="{FF2B5EF4-FFF2-40B4-BE49-F238E27FC236}">
                <a16:creationId xmlns:a16="http://schemas.microsoft.com/office/drawing/2014/main" xmlns="" id="{B6EE1897-2D2D-FA49-B1E0-461A2B42ED37}"/>
              </a:ext>
            </a:extLst>
          </p:cNvPr>
          <p:cNvGrpSpPr/>
          <p:nvPr/>
        </p:nvGrpSpPr>
        <p:grpSpPr>
          <a:xfrm>
            <a:off x="0" y="2709836"/>
            <a:ext cx="3117175" cy="2725219"/>
            <a:chOff x="316351" y="3014636"/>
            <a:chExt cx="3117175" cy="2725219"/>
          </a:xfrm>
        </p:grpSpPr>
        <p:grpSp>
          <p:nvGrpSpPr>
            <p:cNvPr id="8" name="Google Shape;1036;p57">
              <a:extLst>
                <a:ext uri="{FF2B5EF4-FFF2-40B4-BE49-F238E27FC236}">
                  <a16:creationId xmlns:a16="http://schemas.microsoft.com/office/drawing/2014/main" xmlns="" id="{83618239-E8C9-9A4E-A51F-A646538EB519}"/>
                </a:ext>
              </a:extLst>
            </p:cNvPr>
            <p:cNvGrpSpPr/>
            <p:nvPr/>
          </p:nvGrpSpPr>
          <p:grpSpPr>
            <a:xfrm>
              <a:off x="316351" y="3014636"/>
              <a:ext cx="1532193" cy="2725219"/>
              <a:chOff x="-175397" y="2864347"/>
              <a:chExt cx="1281419" cy="2279183"/>
            </a:xfrm>
          </p:grpSpPr>
          <p:sp>
            <p:nvSpPr>
              <p:cNvPr id="20" name="Google Shape;1037;p57">
                <a:extLst>
                  <a:ext uri="{FF2B5EF4-FFF2-40B4-BE49-F238E27FC236}">
                    <a16:creationId xmlns:a16="http://schemas.microsoft.com/office/drawing/2014/main" xmlns="" id="{7CF53E2F-DCC2-2E44-998E-B0E54F9704EF}"/>
                  </a:ext>
                </a:extLst>
              </p:cNvPr>
              <p:cNvSpPr/>
              <p:nvPr/>
            </p:nvSpPr>
            <p:spPr>
              <a:xfrm>
                <a:off x="-9407" y="2864347"/>
                <a:ext cx="1115430" cy="2279183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55924" extrusionOk="0">
                    <a:moveTo>
                      <a:pt x="0" y="0"/>
                    </a:moveTo>
                    <a:lnTo>
                      <a:pt x="21324" y="55924"/>
                    </a:lnTo>
                    <a:cubicBezTo>
                      <a:pt x="21324" y="55924"/>
                      <a:pt x="27766" y="16312"/>
                      <a:pt x="0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8;p57">
                <a:extLst>
                  <a:ext uri="{FF2B5EF4-FFF2-40B4-BE49-F238E27FC236}">
                    <a16:creationId xmlns:a16="http://schemas.microsoft.com/office/drawing/2014/main" xmlns="" id="{082F2EAA-051E-114A-8066-5818ADD0C404}"/>
                  </a:ext>
                </a:extLst>
              </p:cNvPr>
              <p:cNvSpPr/>
              <p:nvPr/>
            </p:nvSpPr>
            <p:spPr>
              <a:xfrm>
                <a:off x="28836" y="2918672"/>
                <a:ext cx="654852" cy="1437796"/>
              </a:xfrm>
              <a:custGeom>
                <a:avLst/>
                <a:gdLst/>
                <a:ahLst/>
                <a:cxnLst/>
                <a:rect l="l" t="t" r="r" b="b"/>
                <a:pathLst>
                  <a:path w="16301" h="35279" fill="none" extrusionOk="0">
                    <a:moveTo>
                      <a:pt x="1" y="1"/>
                    </a:moveTo>
                    <a:cubicBezTo>
                      <a:pt x="1" y="1"/>
                      <a:pt x="14348" y="22337"/>
                      <a:pt x="16300" y="35279"/>
                    </a:cubicBez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9;p57">
                <a:extLst>
                  <a:ext uri="{FF2B5EF4-FFF2-40B4-BE49-F238E27FC236}">
                    <a16:creationId xmlns:a16="http://schemas.microsoft.com/office/drawing/2014/main" xmlns="" id="{3D4849D6-96A4-614A-87A8-8BB2B7E712E9}"/>
                  </a:ext>
                </a:extLst>
              </p:cNvPr>
              <p:cNvSpPr/>
              <p:nvPr/>
            </p:nvSpPr>
            <p:spPr>
              <a:xfrm>
                <a:off x="313895" y="3149176"/>
                <a:ext cx="48850" cy="362516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95" fill="none" extrusionOk="0">
                    <a:moveTo>
                      <a:pt x="1" y="0"/>
                    </a:moveTo>
                    <a:lnTo>
                      <a:pt x="1215" y="8894"/>
                    </a:ln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0;p57">
                <a:extLst>
                  <a:ext uri="{FF2B5EF4-FFF2-40B4-BE49-F238E27FC236}">
                    <a16:creationId xmlns:a16="http://schemas.microsoft.com/office/drawing/2014/main" xmlns="" id="{5F10B2E2-45A0-D54C-961B-71194CA87A1A}"/>
                  </a:ext>
                </a:extLst>
              </p:cNvPr>
              <p:cNvSpPr/>
              <p:nvPr/>
            </p:nvSpPr>
            <p:spPr>
              <a:xfrm>
                <a:off x="304334" y="3642176"/>
                <a:ext cx="271727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8144" fill="none" extrusionOk="0">
                    <a:moveTo>
                      <a:pt x="1" y="0"/>
                    </a:moveTo>
                    <a:lnTo>
                      <a:pt x="6763" y="8144"/>
                    </a:ln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1;p57">
                <a:extLst>
                  <a:ext uri="{FF2B5EF4-FFF2-40B4-BE49-F238E27FC236}">
                    <a16:creationId xmlns:a16="http://schemas.microsoft.com/office/drawing/2014/main" xmlns="" id="{25F32C4C-5812-D84C-9034-FFCA2E069A90}"/>
                  </a:ext>
                </a:extLst>
              </p:cNvPr>
              <p:cNvSpPr/>
              <p:nvPr/>
            </p:nvSpPr>
            <p:spPr>
              <a:xfrm>
                <a:off x="-175397" y="3616419"/>
                <a:ext cx="1101570" cy="1234550"/>
              </a:xfrm>
              <a:custGeom>
                <a:avLst/>
                <a:gdLst/>
                <a:ahLst/>
                <a:cxnLst/>
                <a:rect l="l" t="t" r="r" b="b"/>
                <a:pathLst>
                  <a:path w="27421" h="30292" extrusionOk="0">
                    <a:moveTo>
                      <a:pt x="13" y="1"/>
                    </a:moveTo>
                    <a:lnTo>
                      <a:pt x="13" y="1"/>
                    </a:lnTo>
                    <a:cubicBezTo>
                      <a:pt x="1" y="1"/>
                      <a:pt x="22277" y="30291"/>
                      <a:pt x="27376" y="30291"/>
                    </a:cubicBezTo>
                    <a:cubicBezTo>
                      <a:pt x="27391" y="30291"/>
                      <a:pt x="27406" y="30291"/>
                      <a:pt x="27421" y="30290"/>
                    </a:cubicBezTo>
                    <a:cubicBezTo>
                      <a:pt x="27421" y="30290"/>
                      <a:pt x="17396" y="5204"/>
                      <a:pt x="13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2;p57">
                <a:extLst>
                  <a:ext uri="{FF2B5EF4-FFF2-40B4-BE49-F238E27FC236}">
                    <a16:creationId xmlns:a16="http://schemas.microsoft.com/office/drawing/2014/main" xmlns="" id="{8A37BDB6-93AB-0E46-99CE-5129F3E77845}"/>
                  </a:ext>
                </a:extLst>
              </p:cNvPr>
              <p:cNvSpPr/>
              <p:nvPr/>
            </p:nvSpPr>
            <p:spPr>
              <a:xfrm>
                <a:off x="-118474" y="3658640"/>
                <a:ext cx="717481" cy="83951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20599" fill="none" extrusionOk="0">
                    <a:moveTo>
                      <a:pt x="1" y="1"/>
                    </a:moveTo>
                    <a:cubicBezTo>
                      <a:pt x="1" y="1"/>
                      <a:pt x="15705" y="13836"/>
                      <a:pt x="17860" y="20599"/>
                    </a:cubicBez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3;p57">
                <a:extLst>
                  <a:ext uri="{FF2B5EF4-FFF2-40B4-BE49-F238E27FC236}">
                    <a16:creationId xmlns:a16="http://schemas.microsoft.com/office/drawing/2014/main" xmlns="" id="{78720343-7425-8340-B4C0-AA8458F804C7}"/>
                  </a:ext>
                </a:extLst>
              </p:cNvPr>
              <p:cNvSpPr/>
              <p:nvPr/>
            </p:nvSpPr>
            <p:spPr>
              <a:xfrm>
                <a:off x="185265" y="3839139"/>
                <a:ext cx="159284" cy="286834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038" fill="none" extrusionOk="0">
                    <a:moveTo>
                      <a:pt x="0" y="1"/>
                    </a:moveTo>
                    <a:lnTo>
                      <a:pt x="3965" y="7038"/>
                    </a:ln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44;p57">
                <a:extLst>
                  <a:ext uri="{FF2B5EF4-FFF2-40B4-BE49-F238E27FC236}">
                    <a16:creationId xmlns:a16="http://schemas.microsoft.com/office/drawing/2014/main" xmlns="" id="{914B1AC7-E9B0-6F48-8794-2A1D96793C88}"/>
                  </a:ext>
                </a:extLst>
              </p:cNvPr>
              <p:cNvSpPr/>
              <p:nvPr/>
            </p:nvSpPr>
            <p:spPr>
              <a:xfrm>
                <a:off x="321086" y="4208899"/>
                <a:ext cx="144942" cy="61662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513" fill="none" extrusionOk="0">
                    <a:moveTo>
                      <a:pt x="0" y="0"/>
                    </a:moveTo>
                    <a:lnTo>
                      <a:pt x="3608" y="1513"/>
                    </a:ln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45;p57">
              <a:extLst>
                <a:ext uri="{FF2B5EF4-FFF2-40B4-BE49-F238E27FC236}">
                  <a16:creationId xmlns:a16="http://schemas.microsoft.com/office/drawing/2014/main" xmlns="" id="{4FC9C357-5641-9645-9A72-BDBE85CD030B}"/>
                </a:ext>
              </a:extLst>
            </p:cNvPr>
            <p:cNvGrpSpPr/>
            <p:nvPr/>
          </p:nvGrpSpPr>
          <p:grpSpPr>
            <a:xfrm>
              <a:off x="1838981" y="3352035"/>
              <a:ext cx="1594545" cy="2054878"/>
              <a:chOff x="2823506" y="3399812"/>
              <a:chExt cx="1333566" cy="1718557"/>
            </a:xfrm>
          </p:grpSpPr>
          <p:sp>
            <p:nvSpPr>
              <p:cNvPr id="16" name="Google Shape;1046;p57">
                <a:extLst>
                  <a:ext uri="{FF2B5EF4-FFF2-40B4-BE49-F238E27FC236}">
                    <a16:creationId xmlns:a16="http://schemas.microsoft.com/office/drawing/2014/main" xmlns="" id="{82BF766D-E435-B64F-89E9-2A6D0C3F564D}"/>
                  </a:ext>
                </a:extLst>
              </p:cNvPr>
              <p:cNvSpPr/>
              <p:nvPr/>
            </p:nvSpPr>
            <p:spPr>
              <a:xfrm>
                <a:off x="2823506" y="3399812"/>
                <a:ext cx="1333566" cy="1718557"/>
              </a:xfrm>
              <a:custGeom>
                <a:avLst/>
                <a:gdLst/>
                <a:ahLst/>
                <a:cxnLst/>
                <a:rect l="l" t="t" r="r" b="b"/>
                <a:pathLst>
                  <a:path w="33196" h="42168" extrusionOk="0">
                    <a:moveTo>
                      <a:pt x="28064" y="1"/>
                    </a:moveTo>
                    <a:cubicBezTo>
                      <a:pt x="25435" y="1"/>
                      <a:pt x="23072" y="2152"/>
                      <a:pt x="20456" y="2970"/>
                    </a:cubicBezTo>
                    <a:cubicBezTo>
                      <a:pt x="19257" y="3347"/>
                      <a:pt x="17983" y="3444"/>
                      <a:pt x="16689" y="3444"/>
                    </a:cubicBezTo>
                    <a:cubicBezTo>
                      <a:pt x="15303" y="3444"/>
                      <a:pt x="13894" y="3333"/>
                      <a:pt x="12530" y="3333"/>
                    </a:cubicBezTo>
                    <a:cubicBezTo>
                      <a:pt x="10539" y="3333"/>
                      <a:pt x="8645" y="3571"/>
                      <a:pt x="7061" y="4744"/>
                    </a:cubicBezTo>
                    <a:cubicBezTo>
                      <a:pt x="4561" y="6590"/>
                      <a:pt x="3930" y="10055"/>
                      <a:pt x="3989" y="13150"/>
                    </a:cubicBezTo>
                    <a:cubicBezTo>
                      <a:pt x="4049" y="16258"/>
                      <a:pt x="4609" y="19449"/>
                      <a:pt x="3680" y="22401"/>
                    </a:cubicBezTo>
                    <a:cubicBezTo>
                      <a:pt x="3061" y="24402"/>
                      <a:pt x="1811" y="26140"/>
                      <a:pt x="1120" y="28116"/>
                    </a:cubicBezTo>
                    <a:cubicBezTo>
                      <a:pt x="1" y="31367"/>
                      <a:pt x="584" y="35141"/>
                      <a:pt x="2620" y="37915"/>
                    </a:cubicBezTo>
                    <a:cubicBezTo>
                      <a:pt x="4808" y="40886"/>
                      <a:pt x="8211" y="42168"/>
                      <a:pt x="11726" y="42168"/>
                    </a:cubicBezTo>
                    <a:cubicBezTo>
                      <a:pt x="15326" y="42168"/>
                      <a:pt x="19043" y="40823"/>
                      <a:pt x="21694" y="38570"/>
                    </a:cubicBezTo>
                    <a:cubicBezTo>
                      <a:pt x="24575" y="36117"/>
                      <a:pt x="26207" y="31950"/>
                      <a:pt x="24873" y="28390"/>
                    </a:cubicBezTo>
                    <a:cubicBezTo>
                      <a:pt x="24409" y="27140"/>
                      <a:pt x="23611" y="26021"/>
                      <a:pt x="23325" y="24711"/>
                    </a:cubicBezTo>
                    <a:cubicBezTo>
                      <a:pt x="22956" y="23021"/>
                      <a:pt x="23528" y="21247"/>
                      <a:pt x="24373" y="19723"/>
                    </a:cubicBezTo>
                    <a:cubicBezTo>
                      <a:pt x="25695" y="17377"/>
                      <a:pt x="27707" y="15484"/>
                      <a:pt x="29457" y="13412"/>
                    </a:cubicBezTo>
                    <a:cubicBezTo>
                      <a:pt x="31219" y="11364"/>
                      <a:pt x="32803" y="8971"/>
                      <a:pt x="33005" y="6257"/>
                    </a:cubicBezTo>
                    <a:cubicBezTo>
                      <a:pt x="33196" y="3566"/>
                      <a:pt x="31576" y="577"/>
                      <a:pt x="28909" y="77"/>
                    </a:cubicBezTo>
                    <a:cubicBezTo>
                      <a:pt x="28624" y="25"/>
                      <a:pt x="28342" y="1"/>
                      <a:pt x="28064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7;p57">
                <a:extLst>
                  <a:ext uri="{FF2B5EF4-FFF2-40B4-BE49-F238E27FC236}">
                    <a16:creationId xmlns:a16="http://schemas.microsoft.com/office/drawing/2014/main" xmlns="" id="{2714EE33-A1AA-3B45-BF73-8E4C471D28A2}"/>
                  </a:ext>
                </a:extLst>
              </p:cNvPr>
              <p:cNvSpPr/>
              <p:nvPr/>
            </p:nvSpPr>
            <p:spPr>
              <a:xfrm>
                <a:off x="3146849" y="3474270"/>
                <a:ext cx="861941" cy="1529005"/>
              </a:xfrm>
              <a:custGeom>
                <a:avLst/>
                <a:gdLst/>
                <a:ahLst/>
                <a:cxnLst/>
                <a:rect l="l" t="t" r="r" b="b"/>
                <a:pathLst>
                  <a:path w="21456" h="37517" fill="none" extrusionOk="0">
                    <a:moveTo>
                      <a:pt x="1" y="37517"/>
                    </a:moveTo>
                    <a:lnTo>
                      <a:pt x="21456" y="0"/>
                    </a:lnTo>
                  </a:path>
                </a:pathLst>
              </a:custGeom>
              <a:noFill/>
              <a:ln w="19050" cap="rnd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8;p57">
                <a:extLst>
                  <a:ext uri="{FF2B5EF4-FFF2-40B4-BE49-F238E27FC236}">
                    <a16:creationId xmlns:a16="http://schemas.microsoft.com/office/drawing/2014/main" xmlns="" id="{81408292-FCF4-2B49-847B-77CD376F9FFB}"/>
                  </a:ext>
                </a:extLst>
              </p:cNvPr>
              <p:cNvSpPr/>
              <p:nvPr/>
            </p:nvSpPr>
            <p:spPr>
              <a:xfrm>
                <a:off x="3447695" y="4465078"/>
                <a:ext cx="348255" cy="227617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5585" fill="none" extrusionOk="0">
                    <a:moveTo>
                      <a:pt x="8668" y="5585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9;p57">
                <a:extLst>
                  <a:ext uri="{FF2B5EF4-FFF2-40B4-BE49-F238E27FC236}">
                    <a16:creationId xmlns:a16="http://schemas.microsoft.com/office/drawing/2014/main" xmlns="" id="{21496808-96C6-D749-BEC0-C3854F60BFE1}"/>
                  </a:ext>
                </a:extLst>
              </p:cNvPr>
              <p:cNvSpPr/>
              <p:nvPr/>
            </p:nvSpPr>
            <p:spPr>
              <a:xfrm>
                <a:off x="3403687" y="3694320"/>
                <a:ext cx="348255" cy="227617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5585" fill="none" extrusionOk="0">
                    <a:moveTo>
                      <a:pt x="8668" y="5585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050;p57">
              <a:extLst>
                <a:ext uri="{FF2B5EF4-FFF2-40B4-BE49-F238E27FC236}">
                  <a16:creationId xmlns:a16="http://schemas.microsoft.com/office/drawing/2014/main" xmlns="" id="{00C30513-2FAB-8049-9A45-82ACBE3AEB25}"/>
                </a:ext>
              </a:extLst>
            </p:cNvPr>
            <p:cNvGrpSpPr/>
            <p:nvPr/>
          </p:nvGrpSpPr>
          <p:grpSpPr>
            <a:xfrm>
              <a:off x="1012139" y="3217515"/>
              <a:ext cx="1906880" cy="2115984"/>
              <a:chOff x="1058197" y="2799208"/>
              <a:chExt cx="1594781" cy="1769661"/>
            </a:xfrm>
          </p:grpSpPr>
          <p:sp>
            <p:nvSpPr>
              <p:cNvPr id="11" name="Google Shape;1051;p57">
                <a:extLst>
                  <a:ext uri="{FF2B5EF4-FFF2-40B4-BE49-F238E27FC236}">
                    <a16:creationId xmlns:a16="http://schemas.microsoft.com/office/drawing/2014/main" xmlns="" id="{2ADDB735-2753-AE4D-BA57-615CE723D0B6}"/>
                  </a:ext>
                </a:extLst>
              </p:cNvPr>
              <p:cNvSpPr/>
              <p:nvPr/>
            </p:nvSpPr>
            <p:spPr>
              <a:xfrm>
                <a:off x="1138443" y="2942905"/>
                <a:ext cx="1435021" cy="1625963"/>
              </a:xfrm>
              <a:custGeom>
                <a:avLst/>
                <a:gdLst/>
                <a:ahLst/>
                <a:cxnLst/>
                <a:rect l="l" t="t" r="r" b="b"/>
                <a:pathLst>
                  <a:path w="68760" h="76796" extrusionOk="0">
                    <a:moveTo>
                      <a:pt x="1" y="0"/>
                    </a:moveTo>
                    <a:lnTo>
                      <a:pt x="525" y="26611"/>
                    </a:lnTo>
                    <a:lnTo>
                      <a:pt x="751" y="38267"/>
                    </a:lnTo>
                    <a:lnTo>
                      <a:pt x="1037" y="53019"/>
                    </a:lnTo>
                    <a:lnTo>
                      <a:pt x="1251" y="64663"/>
                    </a:lnTo>
                    <a:lnTo>
                      <a:pt x="1382" y="71473"/>
                    </a:lnTo>
                    <a:cubicBezTo>
                      <a:pt x="1453" y="74426"/>
                      <a:pt x="4799" y="76795"/>
                      <a:pt x="8919" y="76795"/>
                    </a:cubicBezTo>
                    <a:lnTo>
                      <a:pt x="59854" y="76795"/>
                    </a:lnTo>
                    <a:cubicBezTo>
                      <a:pt x="63961" y="76795"/>
                      <a:pt x="67319" y="74426"/>
                      <a:pt x="67378" y="71473"/>
                    </a:cubicBezTo>
                    <a:lnTo>
                      <a:pt x="67533" y="63687"/>
                    </a:lnTo>
                    <a:lnTo>
                      <a:pt x="67843" y="47244"/>
                    </a:lnTo>
                    <a:lnTo>
                      <a:pt x="68081" y="35469"/>
                    </a:lnTo>
                    <a:lnTo>
                      <a:pt x="68367" y="20562"/>
                    </a:lnTo>
                    <a:lnTo>
                      <a:pt x="68581" y="8799"/>
                    </a:lnTo>
                    <a:lnTo>
                      <a:pt x="68759" y="12"/>
                    </a:lnTo>
                    <a:lnTo>
                      <a:pt x="68759" y="0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52;p57">
                <a:extLst>
                  <a:ext uri="{FF2B5EF4-FFF2-40B4-BE49-F238E27FC236}">
                    <a16:creationId xmlns:a16="http://schemas.microsoft.com/office/drawing/2014/main" xmlns="" id="{08F450EE-4A72-E240-9CED-4B432E67FF4D}"/>
                  </a:ext>
                </a:extLst>
              </p:cNvPr>
              <p:cNvSpPr/>
              <p:nvPr/>
            </p:nvSpPr>
            <p:spPr>
              <a:xfrm>
                <a:off x="1692061" y="3532771"/>
                <a:ext cx="342936" cy="191611"/>
              </a:xfrm>
              <a:custGeom>
                <a:avLst/>
                <a:gdLst/>
                <a:ahLst/>
                <a:cxnLst/>
                <a:rect l="l" t="t" r="r" b="b"/>
                <a:pathLst>
                  <a:path w="16432" h="9050" extrusionOk="0">
                    <a:moveTo>
                      <a:pt x="4849" y="1"/>
                    </a:moveTo>
                    <a:cubicBezTo>
                      <a:pt x="4016" y="1"/>
                      <a:pt x="3234" y="439"/>
                      <a:pt x="2823" y="1156"/>
                    </a:cubicBezTo>
                    <a:lnTo>
                      <a:pt x="1" y="6014"/>
                    </a:lnTo>
                    <a:lnTo>
                      <a:pt x="5299" y="9050"/>
                    </a:lnTo>
                    <a:lnTo>
                      <a:pt x="8002" y="4359"/>
                    </a:lnTo>
                    <a:lnTo>
                      <a:pt x="9288" y="6573"/>
                    </a:lnTo>
                    <a:lnTo>
                      <a:pt x="7526" y="7645"/>
                    </a:lnTo>
                    <a:lnTo>
                      <a:pt x="14169" y="8954"/>
                    </a:lnTo>
                    <a:lnTo>
                      <a:pt x="16432" y="2454"/>
                    </a:lnTo>
                    <a:lnTo>
                      <a:pt x="14574" y="3585"/>
                    </a:lnTo>
                    <a:lnTo>
                      <a:pt x="13229" y="1251"/>
                    </a:lnTo>
                    <a:cubicBezTo>
                      <a:pt x="12812" y="537"/>
                      <a:pt x="12074" y="84"/>
                      <a:pt x="11252" y="84"/>
                    </a:cubicBezTo>
                    <a:lnTo>
                      <a:pt x="4883" y="1"/>
                    </a:lnTo>
                    <a:cubicBezTo>
                      <a:pt x="4871" y="1"/>
                      <a:pt x="4860" y="1"/>
                      <a:pt x="48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53;p57">
                <a:extLst>
                  <a:ext uri="{FF2B5EF4-FFF2-40B4-BE49-F238E27FC236}">
                    <a16:creationId xmlns:a16="http://schemas.microsoft.com/office/drawing/2014/main" xmlns="" id="{C2C1EFC3-4F16-A540-BC46-3D37165CE0B1}"/>
                  </a:ext>
                </a:extLst>
              </p:cNvPr>
              <p:cNvSpPr/>
              <p:nvPr/>
            </p:nvSpPr>
            <p:spPr>
              <a:xfrm>
                <a:off x="1587711" y="3719322"/>
                <a:ext cx="243782" cy="291482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3767" extrusionOk="0">
                    <a:moveTo>
                      <a:pt x="6715" y="1"/>
                    </a:moveTo>
                    <a:lnTo>
                      <a:pt x="0" y="1501"/>
                    </a:lnTo>
                    <a:lnTo>
                      <a:pt x="1953" y="2501"/>
                    </a:lnTo>
                    <a:lnTo>
                      <a:pt x="667" y="4870"/>
                    </a:lnTo>
                    <a:cubicBezTo>
                      <a:pt x="274" y="5596"/>
                      <a:pt x="298" y="6454"/>
                      <a:pt x="727" y="7168"/>
                    </a:cubicBezTo>
                    <a:lnTo>
                      <a:pt x="4001" y="12633"/>
                    </a:lnTo>
                    <a:cubicBezTo>
                      <a:pt x="4413" y="13332"/>
                      <a:pt x="5178" y="13766"/>
                      <a:pt x="5978" y="13766"/>
                    </a:cubicBezTo>
                    <a:cubicBezTo>
                      <a:pt x="6010" y="13766"/>
                      <a:pt x="6041" y="13765"/>
                      <a:pt x="6073" y="13764"/>
                    </a:cubicBezTo>
                    <a:lnTo>
                      <a:pt x="11680" y="13586"/>
                    </a:lnTo>
                    <a:lnTo>
                      <a:pt x="11478" y="7490"/>
                    </a:lnTo>
                    <a:lnTo>
                      <a:pt x="6073" y="7668"/>
                    </a:lnTo>
                    <a:lnTo>
                      <a:pt x="6073" y="7668"/>
                    </a:lnTo>
                    <a:lnTo>
                      <a:pt x="7275" y="5406"/>
                    </a:lnTo>
                    <a:lnTo>
                      <a:pt x="9109" y="6323"/>
                    </a:lnTo>
                    <a:lnTo>
                      <a:pt x="9109" y="6323"/>
                    </a:lnTo>
                    <a:lnTo>
                      <a:pt x="6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54;p57">
                <a:extLst>
                  <a:ext uri="{FF2B5EF4-FFF2-40B4-BE49-F238E27FC236}">
                    <a16:creationId xmlns:a16="http://schemas.microsoft.com/office/drawing/2014/main" xmlns="" id="{8360B2CC-3721-2B47-8200-ADE0FCA96C2C}"/>
                  </a:ext>
                </a:extLst>
              </p:cNvPr>
              <p:cNvSpPr/>
              <p:nvPr/>
            </p:nvSpPr>
            <p:spPr>
              <a:xfrm>
                <a:off x="1857811" y="3718560"/>
                <a:ext cx="267887" cy="339078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6015" extrusionOk="0">
                    <a:moveTo>
                      <a:pt x="9609" y="1"/>
                    </a:moveTo>
                    <a:lnTo>
                      <a:pt x="4334" y="3084"/>
                    </a:lnTo>
                    <a:lnTo>
                      <a:pt x="7061" y="7764"/>
                    </a:lnTo>
                    <a:lnTo>
                      <a:pt x="4501" y="7776"/>
                    </a:lnTo>
                    <a:lnTo>
                      <a:pt x="4441" y="5716"/>
                    </a:lnTo>
                    <a:lnTo>
                      <a:pt x="0" y="10824"/>
                    </a:lnTo>
                    <a:lnTo>
                      <a:pt x="4513" y="16015"/>
                    </a:lnTo>
                    <a:lnTo>
                      <a:pt x="4465" y="13836"/>
                    </a:lnTo>
                    <a:lnTo>
                      <a:pt x="7168" y="13836"/>
                    </a:lnTo>
                    <a:cubicBezTo>
                      <a:pt x="7978" y="13836"/>
                      <a:pt x="8740" y="13395"/>
                      <a:pt x="9156" y="12681"/>
                    </a:cubicBezTo>
                    <a:lnTo>
                      <a:pt x="12407" y="7204"/>
                    </a:lnTo>
                    <a:cubicBezTo>
                      <a:pt x="12835" y="6478"/>
                      <a:pt x="12835" y="5573"/>
                      <a:pt x="12419" y="4847"/>
                    </a:cubicBezTo>
                    <a:lnTo>
                      <a:pt x="96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55;p57">
                <a:extLst>
                  <a:ext uri="{FF2B5EF4-FFF2-40B4-BE49-F238E27FC236}">
                    <a16:creationId xmlns:a16="http://schemas.microsoft.com/office/drawing/2014/main" xmlns="" id="{A811B6D7-A8F1-194C-80BC-BFD6CD899D23}"/>
                  </a:ext>
                </a:extLst>
              </p:cNvPr>
              <p:cNvSpPr/>
              <p:nvPr/>
            </p:nvSpPr>
            <p:spPr>
              <a:xfrm>
                <a:off x="1058197" y="2799208"/>
                <a:ext cx="1594781" cy="249835"/>
              </a:xfrm>
              <a:custGeom>
                <a:avLst/>
                <a:gdLst/>
                <a:ahLst/>
                <a:cxnLst/>
                <a:rect l="l" t="t" r="r" b="b"/>
                <a:pathLst>
                  <a:path w="76415" h="11800" extrusionOk="0">
                    <a:moveTo>
                      <a:pt x="1060" y="1"/>
                    </a:moveTo>
                    <a:cubicBezTo>
                      <a:pt x="464" y="1"/>
                      <a:pt x="0" y="477"/>
                      <a:pt x="0" y="1072"/>
                    </a:cubicBezTo>
                    <a:lnTo>
                      <a:pt x="0" y="10728"/>
                    </a:lnTo>
                    <a:cubicBezTo>
                      <a:pt x="0" y="11324"/>
                      <a:pt x="464" y="11800"/>
                      <a:pt x="1060" y="11800"/>
                    </a:cubicBezTo>
                    <a:lnTo>
                      <a:pt x="75343" y="11800"/>
                    </a:lnTo>
                    <a:cubicBezTo>
                      <a:pt x="75938" y="11800"/>
                      <a:pt x="76414" y="11324"/>
                      <a:pt x="76414" y="10728"/>
                    </a:cubicBezTo>
                    <a:lnTo>
                      <a:pt x="76414" y="1072"/>
                    </a:lnTo>
                    <a:cubicBezTo>
                      <a:pt x="76414" y="477"/>
                      <a:pt x="75938" y="1"/>
                      <a:pt x="75343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Título 2">
            <a:extLst>
              <a:ext uri="{FF2B5EF4-FFF2-40B4-BE49-F238E27FC236}">
                <a16:creationId xmlns:a16="http://schemas.microsoft.com/office/drawing/2014/main" xmlns="" id="{4F5AEF5B-1246-4341-BF83-9A8A5B401DCF}"/>
              </a:ext>
            </a:extLst>
          </p:cNvPr>
          <p:cNvSpPr txBox="1">
            <a:spLocks/>
          </p:cNvSpPr>
          <p:nvPr/>
        </p:nvSpPr>
        <p:spPr>
          <a:xfrm>
            <a:off x="335773" y="674770"/>
            <a:ext cx="38664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 i="0" u="none" strike="noStrike" cap="none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/>
              <a:t>Direito e justiça ambiental</a:t>
            </a:r>
          </a:p>
        </p:txBody>
      </p:sp>
      <p:sp>
        <p:nvSpPr>
          <p:cNvPr id="34" name="Google Shape;1033;p57">
            <a:extLst>
              <a:ext uri="{FF2B5EF4-FFF2-40B4-BE49-F238E27FC236}">
                <a16:creationId xmlns:a16="http://schemas.microsoft.com/office/drawing/2014/main" xmlns="" id="{1527C2E4-7780-494B-B195-CEF7A40742B2}"/>
              </a:ext>
            </a:extLst>
          </p:cNvPr>
          <p:cNvSpPr txBox="1">
            <a:spLocks/>
          </p:cNvSpPr>
          <p:nvPr/>
        </p:nvSpPr>
        <p:spPr>
          <a:xfrm>
            <a:off x="4255813" y="948323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Art. 225. Todos </a:t>
            </a:r>
            <a:r>
              <a:rPr lang="pt-BR" sz="1600" dirty="0" err="1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têm</a:t>
            </a: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 direito ao meio ambiente ecologicamente equilibrado, bem de uso comum do povo e essencial à sadia qualidade de vida, impondo- se ao Poder </a:t>
            </a:r>
            <a:r>
              <a:rPr lang="pt-BR" sz="1600" dirty="0" err="1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Público</a:t>
            </a: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 e à coletividade o dever de defendê-</a:t>
            </a:r>
            <a:r>
              <a:rPr lang="pt-BR" sz="1600" dirty="0" err="1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lo</a:t>
            </a: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 e preservá-</a:t>
            </a:r>
            <a:r>
              <a:rPr lang="pt-BR" sz="1600" dirty="0" err="1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lo</a:t>
            </a: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 para as presentes e futuras </a:t>
            </a:r>
            <a:r>
              <a:rPr lang="pt-BR" sz="1600" dirty="0" err="1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gerações</a:t>
            </a: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  (BRASIL, 1998, p. 73). </a:t>
            </a: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pt-BR" dirty="0"/>
          </a:p>
        </p:txBody>
      </p:sp>
      <p:sp>
        <p:nvSpPr>
          <p:cNvPr id="35" name="Google Shape;1034;p57">
            <a:extLst>
              <a:ext uri="{FF2B5EF4-FFF2-40B4-BE49-F238E27FC236}">
                <a16:creationId xmlns:a16="http://schemas.microsoft.com/office/drawing/2014/main" xmlns="" id="{C0FE187E-C480-7943-8F39-7404EA301065}"/>
              </a:ext>
            </a:extLst>
          </p:cNvPr>
          <p:cNvSpPr txBox="1">
            <a:spLocks/>
          </p:cNvSpPr>
          <p:nvPr/>
        </p:nvSpPr>
        <p:spPr>
          <a:xfrm>
            <a:off x="4394519" y="651905"/>
            <a:ext cx="27513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  <a:buFont typeface="Zilla Slab Medium"/>
              <a:buNone/>
              <a:defRPr sz="1800"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r>
              <a:rPr lang="en-US"/>
              <a:t>Constituição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">
            <a:extLst>
              <a:ext uri="{FF2B5EF4-FFF2-40B4-BE49-F238E27FC236}">
                <a16:creationId xmlns:a16="http://schemas.microsoft.com/office/drawing/2014/main" xmlns="" id="{4F5AEF5B-1246-4341-BF83-9A8A5B401DCF}"/>
              </a:ext>
            </a:extLst>
          </p:cNvPr>
          <p:cNvSpPr txBox="1">
            <a:spLocks/>
          </p:cNvSpPr>
          <p:nvPr/>
        </p:nvSpPr>
        <p:spPr>
          <a:xfrm>
            <a:off x="320060" y="399950"/>
            <a:ext cx="38664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 i="0" u="none" strike="noStrike" cap="none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 dirty="0"/>
              <a:t>Direito e justiça ambiental</a:t>
            </a:r>
          </a:p>
        </p:txBody>
      </p:sp>
      <p:sp>
        <p:nvSpPr>
          <p:cNvPr id="34" name="Google Shape;1033;p57">
            <a:extLst>
              <a:ext uri="{FF2B5EF4-FFF2-40B4-BE49-F238E27FC236}">
                <a16:creationId xmlns:a16="http://schemas.microsoft.com/office/drawing/2014/main" xmlns="" id="{1527C2E4-7780-494B-B195-CEF7A40742B2}"/>
              </a:ext>
            </a:extLst>
          </p:cNvPr>
          <p:cNvSpPr txBox="1">
            <a:spLocks/>
          </p:cNvSpPr>
          <p:nvPr/>
        </p:nvSpPr>
        <p:spPr>
          <a:xfrm>
            <a:off x="4506520" y="1145033"/>
            <a:ext cx="390979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</a:rPr>
              <a:t>Justiça e a equidade de acesso aos processos de tomadas de decisão ambiental; assim como o acesso aos direitos e recursos  ambientais.</a:t>
            </a:r>
            <a:endParaRPr lang="pt-BR" sz="1600" dirty="0"/>
          </a:p>
          <a:p>
            <a:pPr algn="ctr"/>
            <a:endParaRPr lang="pt-BR" sz="1600" dirty="0"/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pt-BR" dirty="0"/>
          </a:p>
        </p:txBody>
      </p:sp>
      <p:sp>
        <p:nvSpPr>
          <p:cNvPr id="35" name="Google Shape;1034;p57">
            <a:extLst>
              <a:ext uri="{FF2B5EF4-FFF2-40B4-BE49-F238E27FC236}">
                <a16:creationId xmlns:a16="http://schemas.microsoft.com/office/drawing/2014/main" xmlns="" id="{C0FE187E-C480-7943-8F39-7404EA301065}"/>
              </a:ext>
            </a:extLst>
          </p:cNvPr>
          <p:cNvSpPr txBox="1">
            <a:spLocks/>
          </p:cNvSpPr>
          <p:nvPr/>
        </p:nvSpPr>
        <p:spPr>
          <a:xfrm>
            <a:off x="4186460" y="651905"/>
            <a:ext cx="27513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  <a:buFont typeface="Zilla Slab Medium"/>
              <a:buNone/>
              <a:defRPr sz="1800"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r>
              <a:rPr lang="en-US" dirty="0" err="1"/>
              <a:t>Justiça</a:t>
            </a:r>
            <a:r>
              <a:rPr lang="en-US" dirty="0"/>
              <a:t> </a:t>
            </a:r>
            <a:r>
              <a:rPr lang="en-US" dirty="0" err="1"/>
              <a:t>ambiental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6CBA56D-4E8B-A941-8BD8-BAFF7BC2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9506"/>
            <a:ext cx="4273971" cy="281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585968A-CAF3-C046-8A8D-27A3565DAD1D}"/>
              </a:ext>
            </a:extLst>
          </p:cNvPr>
          <p:cNvSpPr/>
          <p:nvPr/>
        </p:nvSpPr>
        <p:spPr>
          <a:xfrm>
            <a:off x="4383690" y="282891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pt-BR" dirty="0">
                <a:solidFill>
                  <a:srgbClr val="002E47"/>
                </a:solidFill>
                <a:latin typeface="Zilla Slab Medium"/>
                <a:ea typeface="Zilla Slab Medium"/>
              </a:rPr>
              <a:t>“Expor que áreas de maior privação socioeconômica e/ou habitadas por grupos sociais e étnicos sem acesso às esferas decisórias do estado e do mercado concentram a falta de investimentos  e que forjam más condições ambientais de vida e de trabalho”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0BB175D-F589-A24B-95DF-3011486E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47" y="2289506"/>
            <a:ext cx="3205076" cy="281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14B2542-43B5-E742-A00C-59B36F29B443}"/>
              </a:ext>
            </a:extLst>
          </p:cNvPr>
          <p:cNvSpPr/>
          <p:nvPr/>
        </p:nvSpPr>
        <p:spPr>
          <a:xfrm>
            <a:off x="4506520" y="4674397"/>
            <a:ext cx="4572000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lang="pt-BR" sz="1100" dirty="0">
                <a:solidFill>
                  <a:schemeClr val="dk2"/>
                </a:solidFill>
                <a:latin typeface="Zilla Slab Medium"/>
                <a:ea typeface="Zilla Slab Medium"/>
              </a:rPr>
              <a:t>(ARRIAGA &amp;  PARDO 2009; ACSELRAD et al., 2009; SCHLOSBERG, 2007; BULLARD, 2004 apud COSENZA et al., 2014)</a:t>
            </a:r>
          </a:p>
        </p:txBody>
      </p:sp>
    </p:spTree>
    <p:extLst>
      <p:ext uri="{BB962C8B-B14F-4D97-AF65-F5344CB8AC3E}">
        <p14:creationId xmlns:p14="http://schemas.microsoft.com/office/powerpoint/2010/main" val="13377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9111F2-2CA1-A245-8425-0889E71D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8603340-0435-734C-8BC4-2AA17B54533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957638" y="273750"/>
            <a:ext cx="4214812" cy="634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000" b="1" dirty="0"/>
              <a:t>Questionar</a:t>
            </a:r>
            <a:r>
              <a:rPr lang="pt-BR" sz="2000" dirty="0"/>
              <a:t> imposições e manejos inadequados da biodiversidade </a:t>
            </a:r>
          </a:p>
          <a:p>
            <a:pPr>
              <a:buFont typeface="Wingdings" pitchFamily="2" charset="2"/>
              <a:buChar char="ü"/>
            </a:pPr>
            <a:r>
              <a:rPr lang="pt-BR" sz="2000" b="1" dirty="0"/>
              <a:t>Participar </a:t>
            </a:r>
            <a:r>
              <a:rPr lang="pt-BR" sz="2000" dirty="0"/>
              <a:t>ativamente nas tomadas de</a:t>
            </a:r>
          </a:p>
          <a:p>
            <a:pPr marL="114300" indent="0"/>
            <a:r>
              <a:rPr lang="pt-BR" sz="2000" dirty="0"/>
              <a:t>decisão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/>
              <a:t> </a:t>
            </a:r>
            <a:r>
              <a:rPr lang="pt-BR" sz="2000" b="1" dirty="0"/>
              <a:t>Pressionar </a:t>
            </a:r>
            <a:r>
              <a:rPr lang="pt-BR" sz="2000" dirty="0"/>
              <a:t> políticas públicas que visem a conservação, recuperação e preservação da biodiversidade</a:t>
            </a:r>
          </a:p>
          <a:p>
            <a:pPr marL="114300" indent="0"/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65C1B91-BE12-6F47-9FD0-431A0618D5D7}"/>
              </a:ext>
            </a:extLst>
          </p:cNvPr>
          <p:cNvSpPr/>
          <p:nvPr/>
        </p:nvSpPr>
        <p:spPr>
          <a:xfrm>
            <a:off x="2209800" y="5143500"/>
            <a:ext cx="8477250" cy="107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lang="pt-BR" sz="1600" dirty="0">
                <a:solidFill>
                  <a:srgbClr val="208F9E"/>
                </a:solidFill>
                <a:latin typeface="Archivo Narrow SemiBold"/>
                <a:sym typeface="Archivo Narrow SemiBold"/>
              </a:rPr>
              <a:t>(</a:t>
            </a:r>
            <a:r>
              <a:rPr lang="pt-BR" sz="1600" dirty="0" err="1">
                <a:solidFill>
                  <a:srgbClr val="208F9E"/>
                </a:solidFill>
                <a:latin typeface="Archivo Narrow SemiBold"/>
                <a:sym typeface="Archivo Narrow SemiBold"/>
              </a:rPr>
              <a:t>Vesterinen</a:t>
            </a:r>
            <a:r>
              <a:rPr lang="pt-BR" sz="1600" dirty="0">
                <a:solidFill>
                  <a:srgbClr val="208F9E"/>
                </a:solidFill>
                <a:latin typeface="Archivo Narrow SemiBold"/>
                <a:sym typeface="Archivo Narrow SemiBold"/>
              </a:rPr>
              <a:t>, </a:t>
            </a:r>
            <a:r>
              <a:rPr lang="pt-BR" sz="1600" dirty="0" err="1">
                <a:solidFill>
                  <a:srgbClr val="208F9E"/>
                </a:solidFill>
                <a:latin typeface="Archivo Narrow SemiBold"/>
                <a:sym typeface="Archivo Narrow SemiBold"/>
              </a:rPr>
              <a:t>Tolppanen</a:t>
            </a:r>
            <a:r>
              <a:rPr lang="pt-BR" sz="1600" dirty="0">
                <a:solidFill>
                  <a:srgbClr val="208F9E"/>
                </a:solidFill>
                <a:latin typeface="Archivo Narrow SemiBold"/>
                <a:sym typeface="Archivo Narrow SemiBold"/>
              </a:rPr>
              <a:t>, &amp; </a:t>
            </a:r>
            <a:r>
              <a:rPr lang="pt-BR" sz="1600" dirty="0" err="1">
                <a:solidFill>
                  <a:srgbClr val="208F9E"/>
                </a:solidFill>
                <a:latin typeface="Archivo Narrow SemiBold"/>
                <a:sym typeface="Archivo Narrow SemiBold"/>
              </a:rPr>
              <a:t>Aksela</a:t>
            </a:r>
            <a:r>
              <a:rPr lang="pt-BR" sz="1600" dirty="0">
                <a:solidFill>
                  <a:srgbClr val="208F9E"/>
                </a:solidFill>
                <a:latin typeface="Archivo Narrow SemiBold"/>
                <a:sym typeface="Archivo Narrow SemiBold"/>
              </a:rPr>
              <a:t>, 2016) (Elder, </a:t>
            </a:r>
            <a:r>
              <a:rPr lang="pt-BR" sz="1600" dirty="0" err="1">
                <a:solidFill>
                  <a:srgbClr val="208F9E"/>
                </a:solidFill>
                <a:latin typeface="Archivo Narrow SemiBold"/>
                <a:sym typeface="Archivo Narrow SemiBold"/>
              </a:rPr>
              <a:t>Coffin</a:t>
            </a:r>
            <a:r>
              <a:rPr lang="pt-BR" sz="1600" dirty="0">
                <a:solidFill>
                  <a:srgbClr val="208F9E"/>
                </a:solidFill>
                <a:latin typeface="Archivo Narrow SemiBold"/>
                <a:sym typeface="Archivo Narrow SemiBold"/>
              </a:rPr>
              <a:t>, &amp; </a:t>
            </a:r>
            <a:r>
              <a:rPr lang="pt-BR" sz="1600" dirty="0" err="1">
                <a:solidFill>
                  <a:srgbClr val="208F9E"/>
                </a:solidFill>
                <a:latin typeface="Archivo Narrow SemiBold"/>
                <a:sym typeface="Archivo Narrow SemiBold"/>
              </a:rPr>
              <a:t>Farrior</a:t>
            </a:r>
            <a:r>
              <a:rPr lang="pt-BR" sz="1600" dirty="0">
                <a:solidFill>
                  <a:srgbClr val="208F9E"/>
                </a:solidFill>
                <a:latin typeface="Archivo Narrow SemiBold"/>
                <a:sym typeface="Archivo Narrow SemiBold"/>
              </a:rPr>
              <a:t> , 1998)   (Cortina, 2005)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13004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58"/>
          <p:cNvSpPr txBox="1">
            <a:spLocks noGrp="1"/>
          </p:cNvSpPr>
          <p:nvPr>
            <p:ph type="title" idx="2"/>
          </p:nvPr>
        </p:nvSpPr>
        <p:spPr>
          <a:xfrm>
            <a:off x="477825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62" name="Google Shape;1062;p58"/>
          <p:cNvSpPr txBox="1">
            <a:spLocks noGrp="1"/>
          </p:cNvSpPr>
          <p:nvPr>
            <p:ph type="title"/>
          </p:nvPr>
        </p:nvSpPr>
        <p:spPr>
          <a:xfrm>
            <a:off x="219937" y="3274800"/>
            <a:ext cx="486641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Educação</a:t>
            </a:r>
            <a:r>
              <a:rPr lang="en-US" dirty="0"/>
              <a:t> para </a:t>
            </a:r>
            <a:r>
              <a:rPr lang="en-US" dirty="0" err="1"/>
              <a:t>cidadania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9D2B955-9770-BE46-9FCA-C67C9A88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6" t="23555" r="5351" b="51852"/>
          <a:stretch/>
        </p:blipFill>
        <p:spPr>
          <a:xfrm>
            <a:off x="585216" y="640080"/>
            <a:ext cx="6996684" cy="12649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D3EE555-82AD-3F43-8332-781BD1CDB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2" t="67406" r="11188" b="9631"/>
          <a:stretch/>
        </p:blipFill>
        <p:spPr>
          <a:xfrm>
            <a:off x="1181100" y="1333500"/>
            <a:ext cx="6591301" cy="11811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0BF0673-593C-A64A-9965-4D75D8180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3" t="29629" r="14087" b="47407"/>
          <a:stretch/>
        </p:blipFill>
        <p:spPr>
          <a:xfrm>
            <a:off x="1571625" y="3518263"/>
            <a:ext cx="5810250" cy="11811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C7A0D0B-678A-C04F-AAA4-85C91E29BD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99" t="29630" r="2439" b="50000"/>
          <a:stretch/>
        </p:blipFill>
        <p:spPr>
          <a:xfrm>
            <a:off x="1257300" y="2598148"/>
            <a:ext cx="63246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9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Educação</a:t>
            </a:r>
            <a:r>
              <a:rPr lang="en-US" dirty="0"/>
              <a:t> para </a:t>
            </a:r>
            <a:r>
              <a:rPr lang="en-US" dirty="0" err="1"/>
              <a:t>cidadania</a:t>
            </a:r>
            <a:endParaRPr dirty="0"/>
          </a:p>
        </p:txBody>
      </p:sp>
      <p:grpSp>
        <p:nvGrpSpPr>
          <p:cNvPr id="1100" name="Google Shape;1100;p59"/>
          <p:cNvGrpSpPr/>
          <p:nvPr/>
        </p:nvGrpSpPr>
        <p:grpSpPr>
          <a:xfrm>
            <a:off x="6840114" y="4098861"/>
            <a:ext cx="2141471" cy="1046239"/>
            <a:chOff x="6840114" y="4098861"/>
            <a:chExt cx="2141471" cy="1046239"/>
          </a:xfrm>
        </p:grpSpPr>
        <p:sp>
          <p:nvSpPr>
            <p:cNvPr id="1101" name="Google Shape;1101;p59"/>
            <p:cNvSpPr/>
            <p:nvPr/>
          </p:nvSpPr>
          <p:spPr>
            <a:xfrm>
              <a:off x="7653840" y="4098861"/>
              <a:ext cx="1327745" cy="1046239"/>
            </a:xfrm>
            <a:custGeom>
              <a:avLst/>
              <a:gdLst/>
              <a:ahLst/>
              <a:cxnLst/>
              <a:rect l="l" t="t" r="r" b="b"/>
              <a:pathLst>
                <a:path w="11716" h="9232" extrusionOk="0">
                  <a:moveTo>
                    <a:pt x="8675" y="0"/>
                  </a:moveTo>
                  <a:cubicBezTo>
                    <a:pt x="8028" y="0"/>
                    <a:pt x="7371" y="167"/>
                    <a:pt x="6787" y="445"/>
                  </a:cubicBezTo>
                  <a:cubicBezTo>
                    <a:pt x="5799" y="898"/>
                    <a:pt x="4965" y="1636"/>
                    <a:pt x="4215" y="2398"/>
                  </a:cubicBezTo>
                  <a:cubicBezTo>
                    <a:pt x="3048" y="3576"/>
                    <a:pt x="2012" y="4874"/>
                    <a:pt x="1203" y="6315"/>
                  </a:cubicBezTo>
                  <a:cubicBezTo>
                    <a:pt x="822" y="7017"/>
                    <a:pt x="488" y="7732"/>
                    <a:pt x="250" y="8494"/>
                  </a:cubicBezTo>
                  <a:cubicBezTo>
                    <a:pt x="167" y="8756"/>
                    <a:pt x="60" y="9018"/>
                    <a:pt x="0" y="9232"/>
                  </a:cubicBezTo>
                  <a:lnTo>
                    <a:pt x="3501" y="9232"/>
                  </a:lnTo>
                  <a:lnTo>
                    <a:pt x="3501" y="9220"/>
                  </a:lnTo>
                  <a:cubicBezTo>
                    <a:pt x="5668" y="8315"/>
                    <a:pt x="7739" y="6708"/>
                    <a:pt x="9454" y="5470"/>
                  </a:cubicBezTo>
                  <a:cubicBezTo>
                    <a:pt x="10406" y="4779"/>
                    <a:pt x="11430" y="3969"/>
                    <a:pt x="11573" y="2803"/>
                  </a:cubicBezTo>
                  <a:cubicBezTo>
                    <a:pt x="11716" y="1731"/>
                    <a:pt x="10954" y="659"/>
                    <a:pt x="9942" y="243"/>
                  </a:cubicBezTo>
                  <a:cubicBezTo>
                    <a:pt x="9540" y="75"/>
                    <a:pt x="9110" y="0"/>
                    <a:pt x="8675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9"/>
            <p:cNvSpPr/>
            <p:nvPr/>
          </p:nvSpPr>
          <p:spPr>
            <a:xfrm>
              <a:off x="6840114" y="4443391"/>
              <a:ext cx="910926" cy="699004"/>
            </a:xfrm>
            <a:custGeom>
              <a:avLst/>
              <a:gdLst/>
              <a:ahLst/>
              <a:cxnLst/>
              <a:rect l="l" t="t" r="r" b="b"/>
              <a:pathLst>
                <a:path w="8038" h="6168" extrusionOk="0">
                  <a:moveTo>
                    <a:pt x="2110" y="1"/>
                  </a:moveTo>
                  <a:cubicBezTo>
                    <a:pt x="1809" y="1"/>
                    <a:pt x="1510" y="52"/>
                    <a:pt x="1227" y="167"/>
                  </a:cubicBezTo>
                  <a:cubicBezTo>
                    <a:pt x="525" y="453"/>
                    <a:pt x="1" y="1191"/>
                    <a:pt x="96" y="1941"/>
                  </a:cubicBezTo>
                  <a:cubicBezTo>
                    <a:pt x="179" y="2739"/>
                    <a:pt x="894" y="3311"/>
                    <a:pt x="1572" y="3787"/>
                  </a:cubicBezTo>
                  <a:cubicBezTo>
                    <a:pt x="2620" y="4549"/>
                    <a:pt x="3894" y="5525"/>
                    <a:pt x="5216" y="6168"/>
                  </a:cubicBezTo>
                  <a:lnTo>
                    <a:pt x="8037" y="6168"/>
                  </a:lnTo>
                  <a:cubicBezTo>
                    <a:pt x="8014" y="6073"/>
                    <a:pt x="7966" y="5966"/>
                    <a:pt x="7942" y="5870"/>
                  </a:cubicBezTo>
                  <a:cubicBezTo>
                    <a:pt x="7776" y="5347"/>
                    <a:pt x="7537" y="4846"/>
                    <a:pt x="7287" y="4358"/>
                  </a:cubicBezTo>
                  <a:cubicBezTo>
                    <a:pt x="6728" y="3370"/>
                    <a:pt x="6001" y="2453"/>
                    <a:pt x="5204" y="1656"/>
                  </a:cubicBezTo>
                  <a:cubicBezTo>
                    <a:pt x="4680" y="1120"/>
                    <a:pt x="4096" y="608"/>
                    <a:pt x="3418" y="298"/>
                  </a:cubicBezTo>
                  <a:cubicBezTo>
                    <a:pt x="3006" y="113"/>
                    <a:pt x="2555" y="1"/>
                    <a:pt x="2110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59"/>
          <p:cNvSpPr/>
          <p:nvPr/>
        </p:nvSpPr>
        <p:spPr>
          <a:xfrm rot="1317588">
            <a:off x="6822523" y="-261006"/>
            <a:ext cx="4267513" cy="2770608"/>
          </a:xfrm>
          <a:custGeom>
            <a:avLst/>
            <a:gdLst/>
            <a:ahLst/>
            <a:cxnLst/>
            <a:rect l="l" t="t" r="r" b="b"/>
            <a:pathLst>
              <a:path w="24743" h="30688" extrusionOk="0">
                <a:moveTo>
                  <a:pt x="65" y="0"/>
                </a:moveTo>
                <a:cubicBezTo>
                  <a:pt x="48" y="0"/>
                  <a:pt x="33" y="12"/>
                  <a:pt x="25" y="29"/>
                </a:cubicBezTo>
                <a:cubicBezTo>
                  <a:pt x="1" y="41"/>
                  <a:pt x="25" y="65"/>
                  <a:pt x="37" y="88"/>
                </a:cubicBezTo>
                <a:cubicBezTo>
                  <a:pt x="1775" y="1434"/>
                  <a:pt x="3132" y="2791"/>
                  <a:pt x="4168" y="4208"/>
                </a:cubicBezTo>
                <a:cubicBezTo>
                  <a:pt x="6406" y="7256"/>
                  <a:pt x="7430" y="11042"/>
                  <a:pt x="8419" y="14686"/>
                </a:cubicBezTo>
                <a:lnTo>
                  <a:pt x="8561" y="15233"/>
                </a:lnTo>
                <a:cubicBezTo>
                  <a:pt x="9645" y="19234"/>
                  <a:pt x="10859" y="23079"/>
                  <a:pt x="13479" y="26044"/>
                </a:cubicBezTo>
                <a:cubicBezTo>
                  <a:pt x="16050" y="28961"/>
                  <a:pt x="19968" y="30687"/>
                  <a:pt x="23849" y="30687"/>
                </a:cubicBezTo>
                <a:cubicBezTo>
                  <a:pt x="24135" y="30687"/>
                  <a:pt x="24409" y="30664"/>
                  <a:pt x="24694" y="30652"/>
                </a:cubicBezTo>
                <a:cubicBezTo>
                  <a:pt x="24730" y="30652"/>
                  <a:pt x="24742" y="30640"/>
                  <a:pt x="24742" y="30604"/>
                </a:cubicBezTo>
                <a:cubicBezTo>
                  <a:pt x="24742" y="30580"/>
                  <a:pt x="24730" y="30568"/>
                  <a:pt x="24694" y="30568"/>
                </a:cubicBezTo>
                <a:cubicBezTo>
                  <a:pt x="24423" y="30586"/>
                  <a:pt x="24152" y="30594"/>
                  <a:pt x="23879" y="30594"/>
                </a:cubicBezTo>
                <a:cubicBezTo>
                  <a:pt x="20017" y="30594"/>
                  <a:pt x="16108" y="28876"/>
                  <a:pt x="13550" y="25985"/>
                </a:cubicBezTo>
                <a:cubicBezTo>
                  <a:pt x="10931" y="23032"/>
                  <a:pt x="9740" y="19198"/>
                  <a:pt x="8657" y="15209"/>
                </a:cubicBezTo>
                <a:lnTo>
                  <a:pt x="8502" y="14650"/>
                </a:lnTo>
                <a:cubicBezTo>
                  <a:pt x="7526" y="11007"/>
                  <a:pt x="6490" y="7232"/>
                  <a:pt x="4251" y="4149"/>
                </a:cubicBezTo>
                <a:cubicBezTo>
                  <a:pt x="3204" y="2720"/>
                  <a:pt x="1834" y="1362"/>
                  <a:pt x="84" y="5"/>
                </a:cubicBezTo>
                <a:cubicBezTo>
                  <a:pt x="78" y="2"/>
                  <a:pt x="71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AC195E60-E076-5F4E-A1E5-69E62AE8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2" y="1504709"/>
            <a:ext cx="2511706" cy="251170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01D00D74-F77A-104D-89BB-FA8CA8B68738}"/>
              </a:ext>
            </a:extLst>
          </p:cNvPr>
          <p:cNvSpPr/>
          <p:nvPr/>
        </p:nvSpPr>
        <p:spPr>
          <a:xfrm>
            <a:off x="3383479" y="1610302"/>
            <a:ext cx="49342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</a:rPr>
              <a:t>Enfrentamento das estruturas de poder, considerando as interfaces do pluralismo cultural; comprometimento com a participação em contraponto à concepção de impotência; para isso é necessária uma interface das questões específicas da localidade com as questões estruturantes e hegemônicas (OLIVERIA &amp; QUEIROZ, 2016).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90D1004-C319-AE4A-9382-85837F6C39BA}"/>
              </a:ext>
            </a:extLst>
          </p:cNvPr>
          <p:cNvSpPr txBox="1"/>
          <p:nvPr/>
        </p:nvSpPr>
        <p:spPr>
          <a:xfrm>
            <a:off x="3072418" y="3618222"/>
            <a:ext cx="3529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</a:rPr>
              <a:t>“[...] sua conquista implica o conhecimento de direitos e deveres por meio de uma sólida educação escolar básica” (RIBEIRO, 2002, p. 115)"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9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Educação</a:t>
            </a:r>
            <a:r>
              <a:rPr lang="en-US" dirty="0"/>
              <a:t> para </a:t>
            </a:r>
            <a:r>
              <a:rPr lang="en-US" dirty="0" err="1"/>
              <a:t>cidadania</a:t>
            </a:r>
            <a:endParaRPr dirty="0"/>
          </a:p>
        </p:txBody>
      </p:sp>
      <p:grpSp>
        <p:nvGrpSpPr>
          <p:cNvPr id="1100" name="Google Shape;1100;p59"/>
          <p:cNvGrpSpPr/>
          <p:nvPr/>
        </p:nvGrpSpPr>
        <p:grpSpPr>
          <a:xfrm>
            <a:off x="6840114" y="4098861"/>
            <a:ext cx="2141471" cy="1046239"/>
            <a:chOff x="6840114" y="4098861"/>
            <a:chExt cx="2141471" cy="1046239"/>
          </a:xfrm>
        </p:grpSpPr>
        <p:sp>
          <p:nvSpPr>
            <p:cNvPr id="1101" name="Google Shape;1101;p59"/>
            <p:cNvSpPr/>
            <p:nvPr/>
          </p:nvSpPr>
          <p:spPr>
            <a:xfrm>
              <a:off x="7653840" y="4098861"/>
              <a:ext cx="1327745" cy="1046239"/>
            </a:xfrm>
            <a:custGeom>
              <a:avLst/>
              <a:gdLst/>
              <a:ahLst/>
              <a:cxnLst/>
              <a:rect l="l" t="t" r="r" b="b"/>
              <a:pathLst>
                <a:path w="11716" h="9232" extrusionOk="0">
                  <a:moveTo>
                    <a:pt x="8675" y="0"/>
                  </a:moveTo>
                  <a:cubicBezTo>
                    <a:pt x="8028" y="0"/>
                    <a:pt x="7371" y="167"/>
                    <a:pt x="6787" y="445"/>
                  </a:cubicBezTo>
                  <a:cubicBezTo>
                    <a:pt x="5799" y="898"/>
                    <a:pt x="4965" y="1636"/>
                    <a:pt x="4215" y="2398"/>
                  </a:cubicBezTo>
                  <a:cubicBezTo>
                    <a:pt x="3048" y="3576"/>
                    <a:pt x="2012" y="4874"/>
                    <a:pt x="1203" y="6315"/>
                  </a:cubicBezTo>
                  <a:cubicBezTo>
                    <a:pt x="822" y="7017"/>
                    <a:pt x="488" y="7732"/>
                    <a:pt x="250" y="8494"/>
                  </a:cubicBezTo>
                  <a:cubicBezTo>
                    <a:pt x="167" y="8756"/>
                    <a:pt x="60" y="9018"/>
                    <a:pt x="0" y="9232"/>
                  </a:cubicBezTo>
                  <a:lnTo>
                    <a:pt x="3501" y="9232"/>
                  </a:lnTo>
                  <a:lnTo>
                    <a:pt x="3501" y="9220"/>
                  </a:lnTo>
                  <a:cubicBezTo>
                    <a:pt x="5668" y="8315"/>
                    <a:pt x="7739" y="6708"/>
                    <a:pt x="9454" y="5470"/>
                  </a:cubicBezTo>
                  <a:cubicBezTo>
                    <a:pt x="10406" y="4779"/>
                    <a:pt x="11430" y="3969"/>
                    <a:pt x="11573" y="2803"/>
                  </a:cubicBezTo>
                  <a:cubicBezTo>
                    <a:pt x="11716" y="1731"/>
                    <a:pt x="10954" y="659"/>
                    <a:pt x="9942" y="243"/>
                  </a:cubicBezTo>
                  <a:cubicBezTo>
                    <a:pt x="9540" y="75"/>
                    <a:pt x="9110" y="0"/>
                    <a:pt x="8675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9"/>
            <p:cNvSpPr/>
            <p:nvPr/>
          </p:nvSpPr>
          <p:spPr>
            <a:xfrm>
              <a:off x="6840114" y="4443391"/>
              <a:ext cx="910926" cy="699004"/>
            </a:xfrm>
            <a:custGeom>
              <a:avLst/>
              <a:gdLst/>
              <a:ahLst/>
              <a:cxnLst/>
              <a:rect l="l" t="t" r="r" b="b"/>
              <a:pathLst>
                <a:path w="8038" h="6168" extrusionOk="0">
                  <a:moveTo>
                    <a:pt x="2110" y="1"/>
                  </a:moveTo>
                  <a:cubicBezTo>
                    <a:pt x="1809" y="1"/>
                    <a:pt x="1510" y="52"/>
                    <a:pt x="1227" y="167"/>
                  </a:cubicBezTo>
                  <a:cubicBezTo>
                    <a:pt x="525" y="453"/>
                    <a:pt x="1" y="1191"/>
                    <a:pt x="96" y="1941"/>
                  </a:cubicBezTo>
                  <a:cubicBezTo>
                    <a:pt x="179" y="2739"/>
                    <a:pt x="894" y="3311"/>
                    <a:pt x="1572" y="3787"/>
                  </a:cubicBezTo>
                  <a:cubicBezTo>
                    <a:pt x="2620" y="4549"/>
                    <a:pt x="3894" y="5525"/>
                    <a:pt x="5216" y="6168"/>
                  </a:cubicBezTo>
                  <a:lnTo>
                    <a:pt x="8037" y="6168"/>
                  </a:lnTo>
                  <a:cubicBezTo>
                    <a:pt x="8014" y="6073"/>
                    <a:pt x="7966" y="5966"/>
                    <a:pt x="7942" y="5870"/>
                  </a:cubicBezTo>
                  <a:cubicBezTo>
                    <a:pt x="7776" y="5347"/>
                    <a:pt x="7537" y="4846"/>
                    <a:pt x="7287" y="4358"/>
                  </a:cubicBezTo>
                  <a:cubicBezTo>
                    <a:pt x="6728" y="3370"/>
                    <a:pt x="6001" y="2453"/>
                    <a:pt x="5204" y="1656"/>
                  </a:cubicBezTo>
                  <a:cubicBezTo>
                    <a:pt x="4680" y="1120"/>
                    <a:pt x="4096" y="608"/>
                    <a:pt x="3418" y="298"/>
                  </a:cubicBezTo>
                  <a:cubicBezTo>
                    <a:pt x="3006" y="113"/>
                    <a:pt x="2555" y="1"/>
                    <a:pt x="2110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59"/>
          <p:cNvSpPr/>
          <p:nvPr/>
        </p:nvSpPr>
        <p:spPr>
          <a:xfrm rot="1317588">
            <a:off x="6822523" y="-261006"/>
            <a:ext cx="4267513" cy="2770608"/>
          </a:xfrm>
          <a:custGeom>
            <a:avLst/>
            <a:gdLst/>
            <a:ahLst/>
            <a:cxnLst/>
            <a:rect l="l" t="t" r="r" b="b"/>
            <a:pathLst>
              <a:path w="24743" h="30688" extrusionOk="0">
                <a:moveTo>
                  <a:pt x="65" y="0"/>
                </a:moveTo>
                <a:cubicBezTo>
                  <a:pt x="48" y="0"/>
                  <a:pt x="33" y="12"/>
                  <a:pt x="25" y="29"/>
                </a:cubicBezTo>
                <a:cubicBezTo>
                  <a:pt x="1" y="41"/>
                  <a:pt x="25" y="65"/>
                  <a:pt x="37" y="88"/>
                </a:cubicBezTo>
                <a:cubicBezTo>
                  <a:pt x="1775" y="1434"/>
                  <a:pt x="3132" y="2791"/>
                  <a:pt x="4168" y="4208"/>
                </a:cubicBezTo>
                <a:cubicBezTo>
                  <a:pt x="6406" y="7256"/>
                  <a:pt x="7430" y="11042"/>
                  <a:pt x="8419" y="14686"/>
                </a:cubicBezTo>
                <a:lnTo>
                  <a:pt x="8561" y="15233"/>
                </a:lnTo>
                <a:cubicBezTo>
                  <a:pt x="9645" y="19234"/>
                  <a:pt x="10859" y="23079"/>
                  <a:pt x="13479" y="26044"/>
                </a:cubicBezTo>
                <a:cubicBezTo>
                  <a:pt x="16050" y="28961"/>
                  <a:pt x="19968" y="30687"/>
                  <a:pt x="23849" y="30687"/>
                </a:cubicBezTo>
                <a:cubicBezTo>
                  <a:pt x="24135" y="30687"/>
                  <a:pt x="24409" y="30664"/>
                  <a:pt x="24694" y="30652"/>
                </a:cubicBezTo>
                <a:cubicBezTo>
                  <a:pt x="24730" y="30652"/>
                  <a:pt x="24742" y="30640"/>
                  <a:pt x="24742" y="30604"/>
                </a:cubicBezTo>
                <a:cubicBezTo>
                  <a:pt x="24742" y="30580"/>
                  <a:pt x="24730" y="30568"/>
                  <a:pt x="24694" y="30568"/>
                </a:cubicBezTo>
                <a:cubicBezTo>
                  <a:pt x="24423" y="30586"/>
                  <a:pt x="24152" y="30594"/>
                  <a:pt x="23879" y="30594"/>
                </a:cubicBezTo>
                <a:cubicBezTo>
                  <a:pt x="20017" y="30594"/>
                  <a:pt x="16108" y="28876"/>
                  <a:pt x="13550" y="25985"/>
                </a:cubicBezTo>
                <a:cubicBezTo>
                  <a:pt x="10931" y="23032"/>
                  <a:pt x="9740" y="19198"/>
                  <a:pt x="8657" y="15209"/>
                </a:cubicBezTo>
                <a:lnTo>
                  <a:pt x="8502" y="14650"/>
                </a:lnTo>
                <a:cubicBezTo>
                  <a:pt x="7526" y="11007"/>
                  <a:pt x="6490" y="7232"/>
                  <a:pt x="4251" y="4149"/>
                </a:cubicBezTo>
                <a:cubicBezTo>
                  <a:pt x="3204" y="2720"/>
                  <a:pt x="1834" y="1362"/>
                  <a:pt x="84" y="5"/>
                </a:cubicBezTo>
                <a:cubicBezTo>
                  <a:pt x="78" y="2"/>
                  <a:pt x="71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AC195E60-E076-5F4E-A1E5-69E62AE8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2" y="1504709"/>
            <a:ext cx="2511706" cy="251170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CA8487F-DEEF-F74B-933A-E75B679F7746}"/>
              </a:ext>
            </a:extLst>
          </p:cNvPr>
          <p:cNvSpPr/>
          <p:nvPr/>
        </p:nvSpPr>
        <p:spPr>
          <a:xfrm>
            <a:off x="3347356" y="1554202"/>
            <a:ext cx="50766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</a:rPr>
              <a:t>Se apropriar e questionar injustiças, construindo seus posicionamentos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</a:rPr>
              <a:t>Potencializar uma concepção responsável na formação deste cidadão/agente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</a:rPr>
              <a:t>Capacitar para compreender e criticar as estruturas de poder em diferentes dimensões da cidadania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</a:rPr>
              <a:t>Ampliar a qualidade de vida a nível individual e coletivo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6F418AC-878F-8043-901A-33D05335E43F}"/>
              </a:ext>
            </a:extLst>
          </p:cNvPr>
          <p:cNvSpPr/>
          <p:nvPr/>
        </p:nvSpPr>
        <p:spPr>
          <a:xfrm>
            <a:off x="0" y="457215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2E47"/>
                </a:solidFill>
                <a:latin typeface="Zilla Slab Medium"/>
                <a:ea typeface="Zilla Slab Medium"/>
              </a:rPr>
              <a:t>(SANTOS &amp; MORTIMER, 2001; GIROUX, 2004; GIROUX, 2006; CONRADO, 2013; REIS &amp; TINOCA, 2008 ).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62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62"/>
          <p:cNvSpPr/>
          <p:nvPr/>
        </p:nvSpPr>
        <p:spPr>
          <a:xfrm rot="-5399564">
            <a:off x="3366015" y="-3491891"/>
            <a:ext cx="2324305" cy="9565769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62"/>
          <p:cNvSpPr txBox="1">
            <a:spLocks noGrp="1"/>
          </p:cNvSpPr>
          <p:nvPr>
            <p:ph type="title"/>
          </p:nvPr>
        </p:nvSpPr>
        <p:spPr>
          <a:xfrm>
            <a:off x="1657300" y="3019425"/>
            <a:ext cx="5825100" cy="15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 que </a:t>
            </a:r>
            <a:r>
              <a:rPr lang="en-US" dirty="0" err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cidadania</a:t>
            </a:r>
            <a:r>
              <a:rPr lang="en-US" dirty="0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dirty="0" err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estamos</a:t>
            </a:r>
            <a:r>
              <a:rPr lang="en-US" dirty="0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dirty="0" err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falando</a:t>
            </a:r>
            <a:r>
              <a:rPr lang="en-US" dirty="0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?</a:t>
            </a:r>
            <a:endParaRPr dirty="0">
              <a:solidFill>
                <a:srgbClr val="F1A129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emocracia">
            <a:extLst>
              <a:ext uri="{FF2B5EF4-FFF2-40B4-BE49-F238E27FC236}">
                <a16:creationId xmlns:a16="http://schemas.microsoft.com/office/drawing/2014/main" xmlns="" id="{37D2BF41-0C1C-5A45-827E-9AD69771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31" y="3067122"/>
            <a:ext cx="4152756" cy="20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6" name="Google Shape;866;p47"/>
          <p:cNvSpPr txBox="1">
            <a:spLocks noGrp="1"/>
          </p:cNvSpPr>
          <p:nvPr>
            <p:ph type="title"/>
          </p:nvPr>
        </p:nvSpPr>
        <p:spPr>
          <a:xfrm>
            <a:off x="459183" y="543424"/>
            <a:ext cx="6585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5"/>
                </a:solidFill>
              </a:rPr>
              <a:t>Cidadania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cosmopolita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464D3E-7439-1B43-84C3-EE45064E4B19}"/>
              </a:ext>
            </a:extLst>
          </p:cNvPr>
          <p:cNvSpPr/>
          <p:nvPr/>
        </p:nvSpPr>
        <p:spPr>
          <a:xfrm>
            <a:off x="117383" y="4804946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(Cortina, 2005)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3FED21A-720E-C64E-8BAC-3DE5FFA29D7F}"/>
              </a:ext>
            </a:extLst>
          </p:cNvPr>
          <p:cNvSpPr txBox="1"/>
          <p:nvPr/>
        </p:nvSpPr>
        <p:spPr>
          <a:xfrm>
            <a:off x="286800" y="1517044"/>
            <a:ext cx="5518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</a:rPr>
              <a:t>A sociedade deve ser justa, para que os membros reconheçam sua legitimidade, ao passo que construam sua identidade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</a:rPr>
              <a:t>Justiça e pertença: promover a participação de todos em prol de questões  comuns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2E47"/>
                </a:solidFill>
                <a:latin typeface="Zilla Slab Medium"/>
                <a:ea typeface="Zilla Slab Medium"/>
              </a:rPr>
              <a:t>Para a concepção do papel do cidadão é preciso ampliar o entendimento sobre alguns domínios próprios do exercício da cidadania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5.googleusercontent.com/s4Qf4h5RRiybDaegWD_K7B0ZgQfqngShdYkNkSANgf1hMIN82cnMqF8h7jO732qji_22n79cEIQoMUV65ZTwMafko-OjH4sASD59lAsZ6to6Gf1vOFSHRtDe-XN7L5Nvd7VrJPg">
            <a:extLst>
              <a:ext uri="{FF2B5EF4-FFF2-40B4-BE49-F238E27FC236}">
                <a16:creationId xmlns:a16="http://schemas.microsoft.com/office/drawing/2014/main" xmlns="" id="{98ADD58E-2A1D-A04F-85ED-DE9CDCDE7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24059" r="38656" b="28726"/>
          <a:stretch/>
        </p:blipFill>
        <p:spPr bwMode="auto">
          <a:xfrm>
            <a:off x="4389291" y="1048325"/>
            <a:ext cx="4481650" cy="39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6" name="Google Shape;866;p47"/>
          <p:cNvSpPr txBox="1">
            <a:spLocks noGrp="1"/>
          </p:cNvSpPr>
          <p:nvPr>
            <p:ph type="title"/>
          </p:nvPr>
        </p:nvSpPr>
        <p:spPr>
          <a:xfrm>
            <a:off x="459183" y="543424"/>
            <a:ext cx="6585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5"/>
                </a:solidFill>
              </a:rPr>
              <a:t>Cidadania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cosmopolita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867" name="Google Shape;867;p47"/>
          <p:cNvSpPr/>
          <p:nvPr/>
        </p:nvSpPr>
        <p:spPr>
          <a:xfrm flipH="1">
            <a:off x="4464570" y="3523993"/>
            <a:ext cx="379762" cy="315288"/>
          </a:xfrm>
          <a:custGeom>
            <a:avLst/>
            <a:gdLst/>
            <a:ahLst/>
            <a:cxnLst/>
            <a:rect l="l" t="t" r="r" b="b"/>
            <a:pathLst>
              <a:path w="6728" h="5586" extrusionOk="0">
                <a:moveTo>
                  <a:pt x="2532" y="0"/>
                </a:moveTo>
                <a:cubicBezTo>
                  <a:pt x="2478" y="0"/>
                  <a:pt x="2428" y="16"/>
                  <a:pt x="2382" y="49"/>
                </a:cubicBezTo>
                <a:cubicBezTo>
                  <a:pt x="1954" y="383"/>
                  <a:pt x="2727" y="1633"/>
                  <a:pt x="3513" y="2359"/>
                </a:cubicBezTo>
                <a:cubicBezTo>
                  <a:pt x="2430" y="2395"/>
                  <a:pt x="1346" y="2561"/>
                  <a:pt x="299" y="2859"/>
                </a:cubicBezTo>
                <a:cubicBezTo>
                  <a:pt x="168" y="2907"/>
                  <a:pt x="1" y="3026"/>
                  <a:pt x="96" y="3145"/>
                </a:cubicBezTo>
                <a:cubicBezTo>
                  <a:pt x="120" y="3192"/>
                  <a:pt x="179" y="3204"/>
                  <a:pt x="239" y="3216"/>
                </a:cubicBezTo>
                <a:cubicBezTo>
                  <a:pt x="529" y="3271"/>
                  <a:pt x="824" y="3298"/>
                  <a:pt x="1120" y="3298"/>
                </a:cubicBezTo>
                <a:cubicBezTo>
                  <a:pt x="1976" y="3298"/>
                  <a:pt x="2832" y="3073"/>
                  <a:pt x="3549" y="2657"/>
                </a:cubicBezTo>
                <a:lnTo>
                  <a:pt x="3549" y="2657"/>
                </a:lnTo>
                <a:cubicBezTo>
                  <a:pt x="2858" y="3145"/>
                  <a:pt x="2239" y="3740"/>
                  <a:pt x="1715" y="4407"/>
                </a:cubicBezTo>
                <a:cubicBezTo>
                  <a:pt x="1596" y="4574"/>
                  <a:pt x="1489" y="4871"/>
                  <a:pt x="1703" y="4955"/>
                </a:cubicBezTo>
                <a:cubicBezTo>
                  <a:pt x="1729" y="4969"/>
                  <a:pt x="1756" y="4975"/>
                  <a:pt x="1784" y="4975"/>
                </a:cubicBezTo>
                <a:cubicBezTo>
                  <a:pt x="1850" y="4975"/>
                  <a:pt x="1923" y="4944"/>
                  <a:pt x="1989" y="4919"/>
                </a:cubicBezTo>
                <a:cubicBezTo>
                  <a:pt x="2799" y="4502"/>
                  <a:pt x="3275" y="3669"/>
                  <a:pt x="3716" y="2859"/>
                </a:cubicBezTo>
                <a:lnTo>
                  <a:pt x="3716" y="2859"/>
                </a:lnTo>
                <a:cubicBezTo>
                  <a:pt x="3442" y="3550"/>
                  <a:pt x="3275" y="4264"/>
                  <a:pt x="3192" y="4990"/>
                </a:cubicBezTo>
                <a:cubicBezTo>
                  <a:pt x="3156" y="5193"/>
                  <a:pt x="3156" y="5455"/>
                  <a:pt x="3335" y="5586"/>
                </a:cubicBezTo>
                <a:cubicBezTo>
                  <a:pt x="3680" y="5288"/>
                  <a:pt x="3787" y="4812"/>
                  <a:pt x="3859" y="4347"/>
                </a:cubicBezTo>
                <a:cubicBezTo>
                  <a:pt x="3906" y="4038"/>
                  <a:pt x="4109" y="2966"/>
                  <a:pt x="4109" y="2966"/>
                </a:cubicBezTo>
                <a:cubicBezTo>
                  <a:pt x="4109" y="2966"/>
                  <a:pt x="5412" y="4249"/>
                  <a:pt x="5700" y="4249"/>
                </a:cubicBezTo>
                <a:cubicBezTo>
                  <a:pt x="5726" y="4249"/>
                  <a:pt x="5744" y="4239"/>
                  <a:pt x="5752" y="4216"/>
                </a:cubicBezTo>
                <a:cubicBezTo>
                  <a:pt x="5811" y="4038"/>
                  <a:pt x="5692" y="3835"/>
                  <a:pt x="5573" y="3669"/>
                </a:cubicBezTo>
                <a:cubicBezTo>
                  <a:pt x="5263" y="3252"/>
                  <a:pt x="4859" y="2907"/>
                  <a:pt x="4406" y="2657"/>
                </a:cubicBezTo>
                <a:lnTo>
                  <a:pt x="4406" y="2657"/>
                </a:lnTo>
                <a:cubicBezTo>
                  <a:pt x="4859" y="2764"/>
                  <a:pt x="5335" y="2823"/>
                  <a:pt x="5799" y="2847"/>
                </a:cubicBezTo>
                <a:cubicBezTo>
                  <a:pt x="5859" y="2850"/>
                  <a:pt x="5921" y="2852"/>
                  <a:pt x="5984" y="2852"/>
                </a:cubicBezTo>
                <a:cubicBezTo>
                  <a:pt x="6182" y="2852"/>
                  <a:pt x="6387" y="2831"/>
                  <a:pt x="6549" y="2740"/>
                </a:cubicBezTo>
                <a:cubicBezTo>
                  <a:pt x="6645" y="2681"/>
                  <a:pt x="6728" y="2609"/>
                  <a:pt x="6716" y="2502"/>
                </a:cubicBezTo>
                <a:cubicBezTo>
                  <a:pt x="6704" y="2383"/>
                  <a:pt x="6573" y="2311"/>
                  <a:pt x="6454" y="2264"/>
                </a:cubicBezTo>
                <a:cubicBezTo>
                  <a:pt x="6203" y="2176"/>
                  <a:pt x="5943" y="2133"/>
                  <a:pt x="5685" y="2133"/>
                </a:cubicBezTo>
                <a:cubicBezTo>
                  <a:pt x="5244" y="2133"/>
                  <a:pt x="4810" y="2257"/>
                  <a:pt x="4442" y="2490"/>
                </a:cubicBezTo>
                <a:cubicBezTo>
                  <a:pt x="4799" y="1966"/>
                  <a:pt x="5037" y="1383"/>
                  <a:pt x="5144" y="764"/>
                </a:cubicBezTo>
                <a:cubicBezTo>
                  <a:pt x="5156" y="597"/>
                  <a:pt x="5144" y="395"/>
                  <a:pt x="4990" y="347"/>
                </a:cubicBezTo>
                <a:cubicBezTo>
                  <a:pt x="4972" y="341"/>
                  <a:pt x="4954" y="338"/>
                  <a:pt x="4937" y="338"/>
                </a:cubicBezTo>
                <a:cubicBezTo>
                  <a:pt x="4817" y="338"/>
                  <a:pt x="4717" y="471"/>
                  <a:pt x="4644" y="585"/>
                </a:cubicBezTo>
                <a:cubicBezTo>
                  <a:pt x="4406" y="1049"/>
                  <a:pt x="4228" y="1538"/>
                  <a:pt x="4132" y="2049"/>
                </a:cubicBezTo>
                <a:cubicBezTo>
                  <a:pt x="3727" y="1164"/>
                  <a:pt x="2996" y="0"/>
                  <a:pt x="2532" y="0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7"/>
          <p:cNvSpPr/>
          <p:nvPr/>
        </p:nvSpPr>
        <p:spPr>
          <a:xfrm flipH="1">
            <a:off x="6037866" y="3389924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7"/>
          <p:cNvSpPr/>
          <p:nvPr/>
        </p:nvSpPr>
        <p:spPr>
          <a:xfrm flipH="1">
            <a:off x="7312545" y="1809493"/>
            <a:ext cx="379762" cy="315288"/>
          </a:xfrm>
          <a:custGeom>
            <a:avLst/>
            <a:gdLst/>
            <a:ahLst/>
            <a:cxnLst/>
            <a:rect l="l" t="t" r="r" b="b"/>
            <a:pathLst>
              <a:path w="6728" h="5586" extrusionOk="0">
                <a:moveTo>
                  <a:pt x="2532" y="0"/>
                </a:moveTo>
                <a:cubicBezTo>
                  <a:pt x="2478" y="0"/>
                  <a:pt x="2428" y="16"/>
                  <a:pt x="2382" y="49"/>
                </a:cubicBezTo>
                <a:cubicBezTo>
                  <a:pt x="1954" y="383"/>
                  <a:pt x="2727" y="1633"/>
                  <a:pt x="3513" y="2359"/>
                </a:cubicBezTo>
                <a:cubicBezTo>
                  <a:pt x="2430" y="2395"/>
                  <a:pt x="1346" y="2561"/>
                  <a:pt x="299" y="2859"/>
                </a:cubicBezTo>
                <a:cubicBezTo>
                  <a:pt x="168" y="2907"/>
                  <a:pt x="1" y="3026"/>
                  <a:pt x="96" y="3145"/>
                </a:cubicBezTo>
                <a:cubicBezTo>
                  <a:pt x="120" y="3192"/>
                  <a:pt x="179" y="3204"/>
                  <a:pt x="239" y="3216"/>
                </a:cubicBezTo>
                <a:cubicBezTo>
                  <a:pt x="529" y="3271"/>
                  <a:pt x="824" y="3298"/>
                  <a:pt x="1120" y="3298"/>
                </a:cubicBezTo>
                <a:cubicBezTo>
                  <a:pt x="1976" y="3298"/>
                  <a:pt x="2832" y="3073"/>
                  <a:pt x="3549" y="2657"/>
                </a:cubicBezTo>
                <a:lnTo>
                  <a:pt x="3549" y="2657"/>
                </a:lnTo>
                <a:cubicBezTo>
                  <a:pt x="2858" y="3145"/>
                  <a:pt x="2239" y="3740"/>
                  <a:pt x="1715" y="4407"/>
                </a:cubicBezTo>
                <a:cubicBezTo>
                  <a:pt x="1596" y="4574"/>
                  <a:pt x="1489" y="4871"/>
                  <a:pt x="1703" y="4955"/>
                </a:cubicBezTo>
                <a:cubicBezTo>
                  <a:pt x="1729" y="4969"/>
                  <a:pt x="1756" y="4975"/>
                  <a:pt x="1784" y="4975"/>
                </a:cubicBezTo>
                <a:cubicBezTo>
                  <a:pt x="1850" y="4975"/>
                  <a:pt x="1923" y="4944"/>
                  <a:pt x="1989" y="4919"/>
                </a:cubicBezTo>
                <a:cubicBezTo>
                  <a:pt x="2799" y="4502"/>
                  <a:pt x="3275" y="3669"/>
                  <a:pt x="3716" y="2859"/>
                </a:cubicBezTo>
                <a:lnTo>
                  <a:pt x="3716" y="2859"/>
                </a:lnTo>
                <a:cubicBezTo>
                  <a:pt x="3442" y="3550"/>
                  <a:pt x="3275" y="4264"/>
                  <a:pt x="3192" y="4990"/>
                </a:cubicBezTo>
                <a:cubicBezTo>
                  <a:pt x="3156" y="5193"/>
                  <a:pt x="3156" y="5455"/>
                  <a:pt x="3335" y="5586"/>
                </a:cubicBezTo>
                <a:cubicBezTo>
                  <a:pt x="3680" y="5288"/>
                  <a:pt x="3787" y="4812"/>
                  <a:pt x="3859" y="4347"/>
                </a:cubicBezTo>
                <a:cubicBezTo>
                  <a:pt x="3906" y="4038"/>
                  <a:pt x="4109" y="2966"/>
                  <a:pt x="4109" y="2966"/>
                </a:cubicBezTo>
                <a:cubicBezTo>
                  <a:pt x="4109" y="2966"/>
                  <a:pt x="5412" y="4249"/>
                  <a:pt x="5700" y="4249"/>
                </a:cubicBezTo>
                <a:cubicBezTo>
                  <a:pt x="5726" y="4249"/>
                  <a:pt x="5744" y="4239"/>
                  <a:pt x="5752" y="4216"/>
                </a:cubicBezTo>
                <a:cubicBezTo>
                  <a:pt x="5811" y="4038"/>
                  <a:pt x="5692" y="3835"/>
                  <a:pt x="5573" y="3669"/>
                </a:cubicBezTo>
                <a:cubicBezTo>
                  <a:pt x="5263" y="3252"/>
                  <a:pt x="4859" y="2907"/>
                  <a:pt x="4406" y="2657"/>
                </a:cubicBezTo>
                <a:lnTo>
                  <a:pt x="4406" y="2657"/>
                </a:lnTo>
                <a:cubicBezTo>
                  <a:pt x="4859" y="2764"/>
                  <a:pt x="5335" y="2823"/>
                  <a:pt x="5799" y="2847"/>
                </a:cubicBezTo>
                <a:cubicBezTo>
                  <a:pt x="5859" y="2850"/>
                  <a:pt x="5921" y="2852"/>
                  <a:pt x="5984" y="2852"/>
                </a:cubicBezTo>
                <a:cubicBezTo>
                  <a:pt x="6182" y="2852"/>
                  <a:pt x="6387" y="2831"/>
                  <a:pt x="6549" y="2740"/>
                </a:cubicBezTo>
                <a:cubicBezTo>
                  <a:pt x="6645" y="2681"/>
                  <a:pt x="6728" y="2609"/>
                  <a:pt x="6716" y="2502"/>
                </a:cubicBezTo>
                <a:cubicBezTo>
                  <a:pt x="6704" y="2383"/>
                  <a:pt x="6573" y="2311"/>
                  <a:pt x="6454" y="2264"/>
                </a:cubicBezTo>
                <a:cubicBezTo>
                  <a:pt x="6203" y="2176"/>
                  <a:pt x="5943" y="2133"/>
                  <a:pt x="5685" y="2133"/>
                </a:cubicBezTo>
                <a:cubicBezTo>
                  <a:pt x="5244" y="2133"/>
                  <a:pt x="4810" y="2257"/>
                  <a:pt x="4442" y="2490"/>
                </a:cubicBezTo>
                <a:cubicBezTo>
                  <a:pt x="4799" y="1966"/>
                  <a:pt x="5037" y="1383"/>
                  <a:pt x="5144" y="764"/>
                </a:cubicBezTo>
                <a:cubicBezTo>
                  <a:pt x="5156" y="597"/>
                  <a:pt x="5144" y="395"/>
                  <a:pt x="4990" y="347"/>
                </a:cubicBezTo>
                <a:cubicBezTo>
                  <a:pt x="4972" y="341"/>
                  <a:pt x="4954" y="338"/>
                  <a:pt x="4937" y="338"/>
                </a:cubicBezTo>
                <a:cubicBezTo>
                  <a:pt x="4817" y="338"/>
                  <a:pt x="4717" y="471"/>
                  <a:pt x="4644" y="585"/>
                </a:cubicBezTo>
                <a:cubicBezTo>
                  <a:pt x="4406" y="1049"/>
                  <a:pt x="4228" y="1538"/>
                  <a:pt x="4132" y="2049"/>
                </a:cubicBezTo>
                <a:cubicBezTo>
                  <a:pt x="3727" y="1164"/>
                  <a:pt x="2996" y="0"/>
                  <a:pt x="2532" y="0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7"/>
          <p:cNvSpPr txBox="1"/>
          <p:nvPr/>
        </p:nvSpPr>
        <p:spPr>
          <a:xfrm>
            <a:off x="752739" y="1921807"/>
            <a:ext cx="3388179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CIDADANIA ECONOMICA</a:t>
            </a:r>
          </a:p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Questões que envolvem a produção, distribuição e monetarização, de bens e serviços de consumo; o papel de instituições empresariais privadas e públicas na gestão econômica </a:t>
            </a:r>
            <a:endParaRPr sz="1600" dirty="0">
              <a:solidFill>
                <a:schemeClr val="dk2"/>
              </a:solidFill>
              <a:latin typeface="Zilla Slab Medium"/>
              <a:ea typeface="Zilla Slab Medium"/>
              <a:sym typeface="Zilla Slab Medium"/>
            </a:endParaRPr>
          </a:p>
        </p:txBody>
      </p:sp>
      <p:sp>
        <p:nvSpPr>
          <p:cNvPr id="873" name="Google Shape;873;p47"/>
          <p:cNvSpPr/>
          <p:nvPr/>
        </p:nvSpPr>
        <p:spPr>
          <a:xfrm flipH="1">
            <a:off x="475643" y="1342935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464D3E-7439-1B43-84C3-EE45064E4B19}"/>
              </a:ext>
            </a:extLst>
          </p:cNvPr>
          <p:cNvSpPr/>
          <p:nvPr/>
        </p:nvSpPr>
        <p:spPr>
          <a:xfrm>
            <a:off x="162448" y="4844536"/>
            <a:ext cx="344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(Oliveira &amp; Queiroz, 2016)(Cortina, 2005)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5AC6427B-0C61-1043-8278-60FB11A06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06167"/>
              </p:ext>
            </p:extLst>
          </p:nvPr>
        </p:nvGraphicFramePr>
        <p:xfrm>
          <a:off x="327525" y="1963261"/>
          <a:ext cx="4486981" cy="1706880"/>
        </p:xfrm>
        <a:graphic>
          <a:graphicData uri="http://schemas.openxmlformats.org/drawingml/2006/table">
            <a:tbl>
              <a:tblPr firstRow="1" firstCol="1" bandRow="1">
                <a:tableStyleId>{EEF216C7-5A8A-4C60-B910-DE1F2470660F}</a:tableStyleId>
              </a:tblPr>
              <a:tblGrid>
                <a:gridCol w="4486981">
                  <a:extLst>
                    <a:ext uri="{9D8B030D-6E8A-4147-A177-3AD203B41FA5}">
                      <a16:colId xmlns:a16="http://schemas.microsoft.com/office/drawing/2014/main" xmlns="" val="3790301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chemeClr val="dk2"/>
                          </a:solidFill>
                          <a:latin typeface="Zilla Slab Medium"/>
                          <a:ea typeface="Zilla Slab Medium"/>
                          <a:cs typeface="Arial"/>
                          <a:sym typeface="Arial"/>
                        </a:rPr>
                        <a:t>CIDADANIA CIVIL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chemeClr val="dk2"/>
                          </a:solidFill>
                          <a:latin typeface="Zilla Slab Medium"/>
                          <a:ea typeface="Zilla Slab Medium"/>
                          <a:cs typeface="Arial"/>
                          <a:sym typeface="Arial"/>
                        </a:rPr>
                        <a:t>Trata das responsabilidades e direitos relacionados à vida cotidiana em um âmbito individual para a prática do bem comum; trata de associações nem políticas nem econômicas que visem a prática da civilidade, participação social e solidariedade. </a:t>
                      </a: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3220416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434A7D-6C1C-BE4E-9B0D-D34A7B7FB4F8}"/>
              </a:ext>
            </a:extLst>
          </p:cNvPr>
          <p:cNvSpPr/>
          <p:nvPr/>
        </p:nvSpPr>
        <p:spPr>
          <a:xfrm>
            <a:off x="184803" y="25184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CIDADANIA INTERCULTURAL</a:t>
            </a:r>
          </a:p>
          <a:p>
            <a:pPr algn="ctr"/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Delimita a existência e as implicações da existência de diferentes grupos sociais, econômicos e culturais na sociedade. 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39B77D50-0204-5A49-8204-DF46AD852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76593"/>
              </p:ext>
            </p:extLst>
          </p:nvPr>
        </p:nvGraphicFramePr>
        <p:xfrm>
          <a:off x="542881" y="2175624"/>
          <a:ext cx="4213922" cy="1463040"/>
        </p:xfrm>
        <a:graphic>
          <a:graphicData uri="http://schemas.openxmlformats.org/drawingml/2006/table">
            <a:tbl>
              <a:tblPr firstRow="1" firstCol="1" bandRow="1">
                <a:tableStyleId>{EEF216C7-5A8A-4C60-B910-DE1F2470660F}</a:tableStyleId>
              </a:tblPr>
              <a:tblGrid>
                <a:gridCol w="4213922">
                  <a:extLst>
                    <a:ext uri="{9D8B030D-6E8A-4147-A177-3AD203B41FA5}">
                      <a16:colId xmlns:a16="http://schemas.microsoft.com/office/drawing/2014/main" xmlns="" val="3346339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i="0" u="none" strike="noStrike" cap="none" dirty="0">
                        <a:solidFill>
                          <a:schemeClr val="dk2"/>
                        </a:solidFill>
                        <a:latin typeface="Zilla Slab Medium"/>
                        <a:ea typeface="Zilla Slab Medium"/>
                        <a:cs typeface="Arial"/>
                        <a:sym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chemeClr val="dk2"/>
                          </a:solidFill>
                          <a:latin typeface="Zilla Slab Medium"/>
                          <a:ea typeface="Zilla Slab Medium"/>
                          <a:cs typeface="Arial"/>
                          <a:sym typeface="Arial"/>
                        </a:rPr>
                        <a:t>CIDADANIA POLITICA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i="0" u="none" strike="noStrike" cap="none" dirty="0">
                          <a:solidFill>
                            <a:schemeClr val="dk2"/>
                          </a:solidFill>
                          <a:latin typeface="Zilla Slab Medium"/>
                          <a:ea typeface="Zilla Slab Medium"/>
                          <a:cs typeface="Arial"/>
                          <a:sym typeface="Arial"/>
                        </a:rPr>
                        <a:t>Aborda direitos políticos; questões quanto à medidas governamentais; normas e deveres públicos para vivência em sociedade por meio de legislações</a:t>
                      </a: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12179110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C4A8AAF-5A43-CA4E-A362-D549184AEDA3}"/>
              </a:ext>
            </a:extLst>
          </p:cNvPr>
          <p:cNvSpPr/>
          <p:nvPr/>
        </p:nvSpPr>
        <p:spPr>
          <a:xfrm>
            <a:off x="529090" y="2256806"/>
            <a:ext cx="4285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CIDADANIA SOCIAL</a:t>
            </a:r>
          </a:p>
          <a:p>
            <a:pPr algn="ctr"/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Retrata direitos e deveres quanto a bens coletivos (e.g. saúde, meio ambiente, educação) </a:t>
            </a:r>
          </a:p>
        </p:txBody>
      </p:sp>
    </p:spTree>
    <p:extLst>
      <p:ext uri="{BB962C8B-B14F-4D97-AF65-F5344CB8AC3E}">
        <p14:creationId xmlns:p14="http://schemas.microsoft.com/office/powerpoint/2010/main" val="17594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" grpId="0"/>
      <p:bldP spid="2" grpId="0"/>
      <p:bldP spid="2" grpId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5.googleusercontent.com/s4Qf4h5RRiybDaegWD_K7B0ZgQfqngShdYkNkSANgf1hMIN82cnMqF8h7jO732qji_22n79cEIQoMUV65ZTwMafko-OjH4sASD59lAsZ6to6Gf1vOFSHRtDe-XN7L5Nvd7VrJPg">
            <a:extLst>
              <a:ext uri="{FF2B5EF4-FFF2-40B4-BE49-F238E27FC236}">
                <a16:creationId xmlns:a16="http://schemas.microsoft.com/office/drawing/2014/main" xmlns="" id="{98ADD58E-2A1D-A04F-85ED-DE9CDCDE7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24059" r="38656" b="28726"/>
          <a:stretch/>
        </p:blipFill>
        <p:spPr bwMode="auto">
          <a:xfrm>
            <a:off x="2107361" y="1024932"/>
            <a:ext cx="4481650" cy="39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6" name="Google Shape;866;p47"/>
          <p:cNvSpPr txBox="1">
            <a:spLocks noGrp="1"/>
          </p:cNvSpPr>
          <p:nvPr>
            <p:ph type="title"/>
          </p:nvPr>
        </p:nvSpPr>
        <p:spPr>
          <a:xfrm>
            <a:off x="459183" y="543424"/>
            <a:ext cx="6585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5"/>
                </a:solidFill>
              </a:rPr>
              <a:t>Cidadania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cosmopolita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867" name="Google Shape;867;p47"/>
          <p:cNvSpPr/>
          <p:nvPr/>
        </p:nvSpPr>
        <p:spPr>
          <a:xfrm flipH="1">
            <a:off x="4464570" y="3523993"/>
            <a:ext cx="379762" cy="315288"/>
          </a:xfrm>
          <a:custGeom>
            <a:avLst/>
            <a:gdLst/>
            <a:ahLst/>
            <a:cxnLst/>
            <a:rect l="l" t="t" r="r" b="b"/>
            <a:pathLst>
              <a:path w="6728" h="5586" extrusionOk="0">
                <a:moveTo>
                  <a:pt x="2532" y="0"/>
                </a:moveTo>
                <a:cubicBezTo>
                  <a:pt x="2478" y="0"/>
                  <a:pt x="2428" y="16"/>
                  <a:pt x="2382" y="49"/>
                </a:cubicBezTo>
                <a:cubicBezTo>
                  <a:pt x="1954" y="383"/>
                  <a:pt x="2727" y="1633"/>
                  <a:pt x="3513" y="2359"/>
                </a:cubicBezTo>
                <a:cubicBezTo>
                  <a:pt x="2430" y="2395"/>
                  <a:pt x="1346" y="2561"/>
                  <a:pt x="299" y="2859"/>
                </a:cubicBezTo>
                <a:cubicBezTo>
                  <a:pt x="168" y="2907"/>
                  <a:pt x="1" y="3026"/>
                  <a:pt x="96" y="3145"/>
                </a:cubicBezTo>
                <a:cubicBezTo>
                  <a:pt x="120" y="3192"/>
                  <a:pt x="179" y="3204"/>
                  <a:pt x="239" y="3216"/>
                </a:cubicBezTo>
                <a:cubicBezTo>
                  <a:pt x="529" y="3271"/>
                  <a:pt x="824" y="3298"/>
                  <a:pt x="1120" y="3298"/>
                </a:cubicBezTo>
                <a:cubicBezTo>
                  <a:pt x="1976" y="3298"/>
                  <a:pt x="2832" y="3073"/>
                  <a:pt x="3549" y="2657"/>
                </a:cubicBezTo>
                <a:lnTo>
                  <a:pt x="3549" y="2657"/>
                </a:lnTo>
                <a:cubicBezTo>
                  <a:pt x="2858" y="3145"/>
                  <a:pt x="2239" y="3740"/>
                  <a:pt x="1715" y="4407"/>
                </a:cubicBezTo>
                <a:cubicBezTo>
                  <a:pt x="1596" y="4574"/>
                  <a:pt x="1489" y="4871"/>
                  <a:pt x="1703" y="4955"/>
                </a:cubicBezTo>
                <a:cubicBezTo>
                  <a:pt x="1729" y="4969"/>
                  <a:pt x="1756" y="4975"/>
                  <a:pt x="1784" y="4975"/>
                </a:cubicBezTo>
                <a:cubicBezTo>
                  <a:pt x="1850" y="4975"/>
                  <a:pt x="1923" y="4944"/>
                  <a:pt x="1989" y="4919"/>
                </a:cubicBezTo>
                <a:cubicBezTo>
                  <a:pt x="2799" y="4502"/>
                  <a:pt x="3275" y="3669"/>
                  <a:pt x="3716" y="2859"/>
                </a:cubicBezTo>
                <a:lnTo>
                  <a:pt x="3716" y="2859"/>
                </a:lnTo>
                <a:cubicBezTo>
                  <a:pt x="3442" y="3550"/>
                  <a:pt x="3275" y="4264"/>
                  <a:pt x="3192" y="4990"/>
                </a:cubicBezTo>
                <a:cubicBezTo>
                  <a:pt x="3156" y="5193"/>
                  <a:pt x="3156" y="5455"/>
                  <a:pt x="3335" y="5586"/>
                </a:cubicBezTo>
                <a:cubicBezTo>
                  <a:pt x="3680" y="5288"/>
                  <a:pt x="3787" y="4812"/>
                  <a:pt x="3859" y="4347"/>
                </a:cubicBezTo>
                <a:cubicBezTo>
                  <a:pt x="3906" y="4038"/>
                  <a:pt x="4109" y="2966"/>
                  <a:pt x="4109" y="2966"/>
                </a:cubicBezTo>
                <a:cubicBezTo>
                  <a:pt x="4109" y="2966"/>
                  <a:pt x="5412" y="4249"/>
                  <a:pt x="5700" y="4249"/>
                </a:cubicBezTo>
                <a:cubicBezTo>
                  <a:pt x="5726" y="4249"/>
                  <a:pt x="5744" y="4239"/>
                  <a:pt x="5752" y="4216"/>
                </a:cubicBezTo>
                <a:cubicBezTo>
                  <a:pt x="5811" y="4038"/>
                  <a:pt x="5692" y="3835"/>
                  <a:pt x="5573" y="3669"/>
                </a:cubicBezTo>
                <a:cubicBezTo>
                  <a:pt x="5263" y="3252"/>
                  <a:pt x="4859" y="2907"/>
                  <a:pt x="4406" y="2657"/>
                </a:cubicBezTo>
                <a:lnTo>
                  <a:pt x="4406" y="2657"/>
                </a:lnTo>
                <a:cubicBezTo>
                  <a:pt x="4859" y="2764"/>
                  <a:pt x="5335" y="2823"/>
                  <a:pt x="5799" y="2847"/>
                </a:cubicBezTo>
                <a:cubicBezTo>
                  <a:pt x="5859" y="2850"/>
                  <a:pt x="5921" y="2852"/>
                  <a:pt x="5984" y="2852"/>
                </a:cubicBezTo>
                <a:cubicBezTo>
                  <a:pt x="6182" y="2852"/>
                  <a:pt x="6387" y="2831"/>
                  <a:pt x="6549" y="2740"/>
                </a:cubicBezTo>
                <a:cubicBezTo>
                  <a:pt x="6645" y="2681"/>
                  <a:pt x="6728" y="2609"/>
                  <a:pt x="6716" y="2502"/>
                </a:cubicBezTo>
                <a:cubicBezTo>
                  <a:pt x="6704" y="2383"/>
                  <a:pt x="6573" y="2311"/>
                  <a:pt x="6454" y="2264"/>
                </a:cubicBezTo>
                <a:cubicBezTo>
                  <a:pt x="6203" y="2176"/>
                  <a:pt x="5943" y="2133"/>
                  <a:pt x="5685" y="2133"/>
                </a:cubicBezTo>
                <a:cubicBezTo>
                  <a:pt x="5244" y="2133"/>
                  <a:pt x="4810" y="2257"/>
                  <a:pt x="4442" y="2490"/>
                </a:cubicBezTo>
                <a:cubicBezTo>
                  <a:pt x="4799" y="1966"/>
                  <a:pt x="5037" y="1383"/>
                  <a:pt x="5144" y="764"/>
                </a:cubicBezTo>
                <a:cubicBezTo>
                  <a:pt x="5156" y="597"/>
                  <a:pt x="5144" y="395"/>
                  <a:pt x="4990" y="347"/>
                </a:cubicBezTo>
                <a:cubicBezTo>
                  <a:pt x="4972" y="341"/>
                  <a:pt x="4954" y="338"/>
                  <a:pt x="4937" y="338"/>
                </a:cubicBezTo>
                <a:cubicBezTo>
                  <a:pt x="4817" y="338"/>
                  <a:pt x="4717" y="471"/>
                  <a:pt x="4644" y="585"/>
                </a:cubicBezTo>
                <a:cubicBezTo>
                  <a:pt x="4406" y="1049"/>
                  <a:pt x="4228" y="1538"/>
                  <a:pt x="4132" y="2049"/>
                </a:cubicBezTo>
                <a:cubicBezTo>
                  <a:pt x="3727" y="1164"/>
                  <a:pt x="2996" y="0"/>
                  <a:pt x="2532" y="0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7"/>
          <p:cNvSpPr/>
          <p:nvPr/>
        </p:nvSpPr>
        <p:spPr>
          <a:xfrm flipH="1">
            <a:off x="6037866" y="3389924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7"/>
          <p:cNvSpPr/>
          <p:nvPr/>
        </p:nvSpPr>
        <p:spPr>
          <a:xfrm flipH="1">
            <a:off x="7312545" y="1809493"/>
            <a:ext cx="379762" cy="315288"/>
          </a:xfrm>
          <a:custGeom>
            <a:avLst/>
            <a:gdLst/>
            <a:ahLst/>
            <a:cxnLst/>
            <a:rect l="l" t="t" r="r" b="b"/>
            <a:pathLst>
              <a:path w="6728" h="5586" extrusionOk="0">
                <a:moveTo>
                  <a:pt x="2532" y="0"/>
                </a:moveTo>
                <a:cubicBezTo>
                  <a:pt x="2478" y="0"/>
                  <a:pt x="2428" y="16"/>
                  <a:pt x="2382" y="49"/>
                </a:cubicBezTo>
                <a:cubicBezTo>
                  <a:pt x="1954" y="383"/>
                  <a:pt x="2727" y="1633"/>
                  <a:pt x="3513" y="2359"/>
                </a:cubicBezTo>
                <a:cubicBezTo>
                  <a:pt x="2430" y="2395"/>
                  <a:pt x="1346" y="2561"/>
                  <a:pt x="299" y="2859"/>
                </a:cubicBezTo>
                <a:cubicBezTo>
                  <a:pt x="168" y="2907"/>
                  <a:pt x="1" y="3026"/>
                  <a:pt x="96" y="3145"/>
                </a:cubicBezTo>
                <a:cubicBezTo>
                  <a:pt x="120" y="3192"/>
                  <a:pt x="179" y="3204"/>
                  <a:pt x="239" y="3216"/>
                </a:cubicBezTo>
                <a:cubicBezTo>
                  <a:pt x="529" y="3271"/>
                  <a:pt x="824" y="3298"/>
                  <a:pt x="1120" y="3298"/>
                </a:cubicBezTo>
                <a:cubicBezTo>
                  <a:pt x="1976" y="3298"/>
                  <a:pt x="2832" y="3073"/>
                  <a:pt x="3549" y="2657"/>
                </a:cubicBezTo>
                <a:lnTo>
                  <a:pt x="3549" y="2657"/>
                </a:lnTo>
                <a:cubicBezTo>
                  <a:pt x="2858" y="3145"/>
                  <a:pt x="2239" y="3740"/>
                  <a:pt x="1715" y="4407"/>
                </a:cubicBezTo>
                <a:cubicBezTo>
                  <a:pt x="1596" y="4574"/>
                  <a:pt x="1489" y="4871"/>
                  <a:pt x="1703" y="4955"/>
                </a:cubicBezTo>
                <a:cubicBezTo>
                  <a:pt x="1729" y="4969"/>
                  <a:pt x="1756" y="4975"/>
                  <a:pt x="1784" y="4975"/>
                </a:cubicBezTo>
                <a:cubicBezTo>
                  <a:pt x="1850" y="4975"/>
                  <a:pt x="1923" y="4944"/>
                  <a:pt x="1989" y="4919"/>
                </a:cubicBezTo>
                <a:cubicBezTo>
                  <a:pt x="2799" y="4502"/>
                  <a:pt x="3275" y="3669"/>
                  <a:pt x="3716" y="2859"/>
                </a:cubicBezTo>
                <a:lnTo>
                  <a:pt x="3716" y="2859"/>
                </a:lnTo>
                <a:cubicBezTo>
                  <a:pt x="3442" y="3550"/>
                  <a:pt x="3275" y="4264"/>
                  <a:pt x="3192" y="4990"/>
                </a:cubicBezTo>
                <a:cubicBezTo>
                  <a:pt x="3156" y="5193"/>
                  <a:pt x="3156" y="5455"/>
                  <a:pt x="3335" y="5586"/>
                </a:cubicBezTo>
                <a:cubicBezTo>
                  <a:pt x="3680" y="5288"/>
                  <a:pt x="3787" y="4812"/>
                  <a:pt x="3859" y="4347"/>
                </a:cubicBezTo>
                <a:cubicBezTo>
                  <a:pt x="3906" y="4038"/>
                  <a:pt x="4109" y="2966"/>
                  <a:pt x="4109" y="2966"/>
                </a:cubicBezTo>
                <a:cubicBezTo>
                  <a:pt x="4109" y="2966"/>
                  <a:pt x="5412" y="4249"/>
                  <a:pt x="5700" y="4249"/>
                </a:cubicBezTo>
                <a:cubicBezTo>
                  <a:pt x="5726" y="4249"/>
                  <a:pt x="5744" y="4239"/>
                  <a:pt x="5752" y="4216"/>
                </a:cubicBezTo>
                <a:cubicBezTo>
                  <a:pt x="5811" y="4038"/>
                  <a:pt x="5692" y="3835"/>
                  <a:pt x="5573" y="3669"/>
                </a:cubicBezTo>
                <a:cubicBezTo>
                  <a:pt x="5263" y="3252"/>
                  <a:pt x="4859" y="2907"/>
                  <a:pt x="4406" y="2657"/>
                </a:cubicBezTo>
                <a:lnTo>
                  <a:pt x="4406" y="2657"/>
                </a:lnTo>
                <a:cubicBezTo>
                  <a:pt x="4859" y="2764"/>
                  <a:pt x="5335" y="2823"/>
                  <a:pt x="5799" y="2847"/>
                </a:cubicBezTo>
                <a:cubicBezTo>
                  <a:pt x="5859" y="2850"/>
                  <a:pt x="5921" y="2852"/>
                  <a:pt x="5984" y="2852"/>
                </a:cubicBezTo>
                <a:cubicBezTo>
                  <a:pt x="6182" y="2852"/>
                  <a:pt x="6387" y="2831"/>
                  <a:pt x="6549" y="2740"/>
                </a:cubicBezTo>
                <a:cubicBezTo>
                  <a:pt x="6645" y="2681"/>
                  <a:pt x="6728" y="2609"/>
                  <a:pt x="6716" y="2502"/>
                </a:cubicBezTo>
                <a:cubicBezTo>
                  <a:pt x="6704" y="2383"/>
                  <a:pt x="6573" y="2311"/>
                  <a:pt x="6454" y="2264"/>
                </a:cubicBezTo>
                <a:cubicBezTo>
                  <a:pt x="6203" y="2176"/>
                  <a:pt x="5943" y="2133"/>
                  <a:pt x="5685" y="2133"/>
                </a:cubicBezTo>
                <a:cubicBezTo>
                  <a:pt x="5244" y="2133"/>
                  <a:pt x="4810" y="2257"/>
                  <a:pt x="4442" y="2490"/>
                </a:cubicBezTo>
                <a:cubicBezTo>
                  <a:pt x="4799" y="1966"/>
                  <a:pt x="5037" y="1383"/>
                  <a:pt x="5144" y="764"/>
                </a:cubicBezTo>
                <a:cubicBezTo>
                  <a:pt x="5156" y="597"/>
                  <a:pt x="5144" y="395"/>
                  <a:pt x="4990" y="347"/>
                </a:cubicBezTo>
                <a:cubicBezTo>
                  <a:pt x="4972" y="341"/>
                  <a:pt x="4954" y="338"/>
                  <a:pt x="4937" y="338"/>
                </a:cubicBezTo>
                <a:cubicBezTo>
                  <a:pt x="4817" y="338"/>
                  <a:pt x="4717" y="471"/>
                  <a:pt x="4644" y="585"/>
                </a:cubicBezTo>
                <a:cubicBezTo>
                  <a:pt x="4406" y="1049"/>
                  <a:pt x="4228" y="1538"/>
                  <a:pt x="4132" y="2049"/>
                </a:cubicBezTo>
                <a:cubicBezTo>
                  <a:pt x="3727" y="1164"/>
                  <a:pt x="2996" y="0"/>
                  <a:pt x="2532" y="0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7"/>
          <p:cNvSpPr/>
          <p:nvPr/>
        </p:nvSpPr>
        <p:spPr>
          <a:xfrm flipH="1">
            <a:off x="475643" y="1342935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464D3E-7439-1B43-84C3-EE45064E4B19}"/>
              </a:ext>
            </a:extLst>
          </p:cNvPr>
          <p:cNvSpPr/>
          <p:nvPr/>
        </p:nvSpPr>
        <p:spPr>
          <a:xfrm>
            <a:off x="162448" y="4844536"/>
            <a:ext cx="3732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</a:rPr>
              <a:t>(COHEN, 2009; MAIA &amp; PONTIN,  2019)</a:t>
            </a:r>
          </a:p>
        </p:txBody>
      </p:sp>
      <p:sp>
        <p:nvSpPr>
          <p:cNvPr id="9" name="Google Shape;1067;p59">
            <a:extLst>
              <a:ext uri="{FF2B5EF4-FFF2-40B4-BE49-F238E27FC236}">
                <a16:creationId xmlns:a16="http://schemas.microsoft.com/office/drawing/2014/main" xmlns="" id="{39825251-0292-194F-8207-E2FF5FA2D28F}"/>
              </a:ext>
            </a:extLst>
          </p:cNvPr>
          <p:cNvSpPr txBox="1">
            <a:spLocks/>
          </p:cNvSpPr>
          <p:nvPr/>
        </p:nvSpPr>
        <p:spPr>
          <a:xfrm>
            <a:off x="1885836" y="2233900"/>
            <a:ext cx="7704000" cy="7005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 i="0" u="none" strike="noStrike" cap="none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dirty="0"/>
              <a:t>Semi-</a:t>
            </a:r>
            <a:r>
              <a:rPr lang="en-US" sz="7200" dirty="0" err="1"/>
              <a:t>cidadania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01901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63"/>
          <p:cNvSpPr txBox="1">
            <a:spLocks noGrp="1"/>
          </p:cNvSpPr>
          <p:nvPr>
            <p:ph type="title" idx="2"/>
          </p:nvPr>
        </p:nvSpPr>
        <p:spPr>
          <a:xfrm flipH="1">
            <a:off x="5613400" y="0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184" name="Google Shape;1184;p63"/>
          <p:cNvSpPr txBox="1">
            <a:spLocks noGrp="1"/>
          </p:cNvSpPr>
          <p:nvPr>
            <p:ph type="title"/>
          </p:nvPr>
        </p:nvSpPr>
        <p:spPr>
          <a:xfrm flipH="1">
            <a:off x="3636335" y="1773000"/>
            <a:ext cx="5507665" cy="3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sociocientíficas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7142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56"/>
          <p:cNvSpPr txBox="1">
            <a:spLocks noGrp="1"/>
          </p:cNvSpPr>
          <p:nvPr>
            <p:ph type="title"/>
          </p:nvPr>
        </p:nvSpPr>
        <p:spPr>
          <a:xfrm>
            <a:off x="1474500" y="1330811"/>
            <a:ext cx="6195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Ciência</a:t>
            </a:r>
            <a:r>
              <a:rPr lang="en-US" dirty="0"/>
              <a:t> e </a:t>
            </a:r>
            <a:r>
              <a:rPr lang="en-US" dirty="0" err="1"/>
              <a:t>sociedade</a:t>
            </a:r>
            <a:endParaRPr dirty="0"/>
          </a:p>
        </p:txBody>
      </p:sp>
      <p:grpSp>
        <p:nvGrpSpPr>
          <p:cNvPr id="1019" name="Google Shape;1019;p56"/>
          <p:cNvGrpSpPr/>
          <p:nvPr/>
        </p:nvGrpSpPr>
        <p:grpSpPr>
          <a:xfrm rot="-5400000">
            <a:off x="-466902" y="223236"/>
            <a:ext cx="3245090" cy="1644531"/>
            <a:chOff x="1860625" y="1769975"/>
            <a:chExt cx="1870800" cy="948075"/>
          </a:xfrm>
        </p:grpSpPr>
        <p:sp>
          <p:nvSpPr>
            <p:cNvPr id="1020" name="Google Shape;1020;p56"/>
            <p:cNvSpPr/>
            <p:nvPr/>
          </p:nvSpPr>
          <p:spPr>
            <a:xfrm>
              <a:off x="1860625" y="1769975"/>
              <a:ext cx="1870800" cy="948075"/>
            </a:xfrm>
            <a:custGeom>
              <a:avLst/>
              <a:gdLst/>
              <a:ahLst/>
              <a:cxnLst/>
              <a:rect l="l" t="t" r="r" b="b"/>
              <a:pathLst>
                <a:path w="74832" h="37923" extrusionOk="0">
                  <a:moveTo>
                    <a:pt x="36754" y="1"/>
                  </a:moveTo>
                  <a:cubicBezTo>
                    <a:pt x="36526" y="1"/>
                    <a:pt x="36319" y="58"/>
                    <a:pt x="36136" y="180"/>
                  </a:cubicBezTo>
                  <a:cubicBezTo>
                    <a:pt x="34529" y="1239"/>
                    <a:pt x="46923" y="14455"/>
                    <a:pt x="49149" y="17491"/>
                  </a:cubicBezTo>
                  <a:cubicBezTo>
                    <a:pt x="47221" y="16753"/>
                    <a:pt x="45244" y="16134"/>
                    <a:pt x="43280" y="15610"/>
                  </a:cubicBezTo>
                  <a:cubicBezTo>
                    <a:pt x="43339" y="15563"/>
                    <a:pt x="43363" y="15539"/>
                    <a:pt x="43363" y="15539"/>
                  </a:cubicBezTo>
                  <a:lnTo>
                    <a:pt x="43363" y="15539"/>
                  </a:lnTo>
                  <a:cubicBezTo>
                    <a:pt x="43363" y="15539"/>
                    <a:pt x="43315" y="15563"/>
                    <a:pt x="43232" y="15598"/>
                  </a:cubicBezTo>
                  <a:cubicBezTo>
                    <a:pt x="41101" y="15051"/>
                    <a:pt x="38958" y="14622"/>
                    <a:pt x="36874" y="14301"/>
                  </a:cubicBezTo>
                  <a:cubicBezTo>
                    <a:pt x="34251" y="10667"/>
                    <a:pt x="23351" y="2842"/>
                    <a:pt x="21368" y="2842"/>
                  </a:cubicBezTo>
                  <a:cubicBezTo>
                    <a:pt x="21227" y="2842"/>
                    <a:pt x="21131" y="2882"/>
                    <a:pt x="21086" y="2966"/>
                  </a:cubicBezTo>
                  <a:cubicBezTo>
                    <a:pt x="20729" y="3633"/>
                    <a:pt x="26682" y="7193"/>
                    <a:pt x="28766" y="8526"/>
                  </a:cubicBezTo>
                  <a:cubicBezTo>
                    <a:pt x="31564" y="10312"/>
                    <a:pt x="34290" y="12217"/>
                    <a:pt x="36862" y="14301"/>
                  </a:cubicBezTo>
                  <a:cubicBezTo>
                    <a:pt x="34600" y="13979"/>
                    <a:pt x="32362" y="13789"/>
                    <a:pt x="30242" y="13729"/>
                  </a:cubicBezTo>
                  <a:cubicBezTo>
                    <a:pt x="30314" y="13670"/>
                    <a:pt x="30337" y="13634"/>
                    <a:pt x="30338" y="13634"/>
                  </a:cubicBezTo>
                  <a:lnTo>
                    <a:pt x="30338" y="13634"/>
                  </a:lnTo>
                  <a:cubicBezTo>
                    <a:pt x="30337" y="13634"/>
                    <a:pt x="30278" y="13670"/>
                    <a:pt x="30183" y="13729"/>
                  </a:cubicBezTo>
                  <a:cubicBezTo>
                    <a:pt x="26065" y="10470"/>
                    <a:pt x="13904" y="5643"/>
                    <a:pt x="13557" y="5643"/>
                  </a:cubicBezTo>
                  <a:cubicBezTo>
                    <a:pt x="13553" y="5643"/>
                    <a:pt x="13550" y="5643"/>
                    <a:pt x="13550" y="5645"/>
                  </a:cubicBezTo>
                  <a:cubicBezTo>
                    <a:pt x="13395" y="5942"/>
                    <a:pt x="18777" y="8455"/>
                    <a:pt x="20908" y="9348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8" y="14181"/>
                    <a:pt x="13431" y="15634"/>
                  </a:cubicBezTo>
                  <a:cubicBezTo>
                    <a:pt x="13478" y="15551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3"/>
                    <a:pt x="12169" y="15967"/>
                    <a:pt x="11692" y="16122"/>
                  </a:cubicBezTo>
                  <a:cubicBezTo>
                    <a:pt x="8692" y="16539"/>
                    <a:pt x="0" y="20337"/>
                    <a:pt x="310" y="20813"/>
                  </a:cubicBezTo>
                  <a:cubicBezTo>
                    <a:pt x="349" y="20870"/>
                    <a:pt x="435" y="20896"/>
                    <a:pt x="563" y="20896"/>
                  </a:cubicBezTo>
                  <a:cubicBezTo>
                    <a:pt x="1976" y="20896"/>
                    <a:pt x="8434" y="17696"/>
                    <a:pt x="11109" y="16408"/>
                  </a:cubicBezTo>
                  <a:cubicBezTo>
                    <a:pt x="11883" y="16206"/>
                    <a:pt x="12288" y="16122"/>
                    <a:pt x="13062" y="15955"/>
                  </a:cubicBezTo>
                  <a:lnTo>
                    <a:pt x="13062" y="15955"/>
                  </a:lnTo>
                  <a:cubicBezTo>
                    <a:pt x="11561" y="17503"/>
                    <a:pt x="8966" y="22266"/>
                    <a:pt x="8990" y="22278"/>
                  </a:cubicBezTo>
                  <a:cubicBezTo>
                    <a:pt x="8995" y="22280"/>
                    <a:pt x="9001" y="22282"/>
                    <a:pt x="9007" y="22282"/>
                  </a:cubicBezTo>
                  <a:cubicBezTo>
                    <a:pt x="9383" y="22282"/>
                    <a:pt x="12141" y="17956"/>
                    <a:pt x="13288" y="15908"/>
                  </a:cubicBezTo>
                  <a:cubicBezTo>
                    <a:pt x="16276" y="15289"/>
                    <a:pt x="17776" y="15063"/>
                    <a:pt x="20801" y="14824"/>
                  </a:cubicBezTo>
                  <a:lnTo>
                    <a:pt x="20801" y="14824"/>
                  </a:lnTo>
                  <a:cubicBezTo>
                    <a:pt x="18288" y="16491"/>
                    <a:pt x="12514" y="23016"/>
                    <a:pt x="12681" y="23147"/>
                  </a:cubicBezTo>
                  <a:cubicBezTo>
                    <a:pt x="12693" y="23157"/>
                    <a:pt x="12709" y="23162"/>
                    <a:pt x="12729" y="23162"/>
                  </a:cubicBezTo>
                  <a:cubicBezTo>
                    <a:pt x="13426" y="23162"/>
                    <a:pt x="18912" y="17046"/>
                    <a:pt x="21146" y="14801"/>
                  </a:cubicBezTo>
                  <a:cubicBezTo>
                    <a:pt x="23005" y="14653"/>
                    <a:pt x="24297" y="14588"/>
                    <a:pt x="25724" y="14588"/>
                  </a:cubicBezTo>
                  <a:cubicBezTo>
                    <a:pt x="26601" y="14588"/>
                    <a:pt x="27529" y="14612"/>
                    <a:pt x="28671" y="14658"/>
                  </a:cubicBezTo>
                  <a:cubicBezTo>
                    <a:pt x="25968" y="16360"/>
                    <a:pt x="18848" y="24552"/>
                    <a:pt x="19027" y="24647"/>
                  </a:cubicBezTo>
                  <a:cubicBezTo>
                    <a:pt x="19042" y="24654"/>
                    <a:pt x="19060" y="24658"/>
                    <a:pt x="19080" y="24658"/>
                  </a:cubicBezTo>
                  <a:cubicBezTo>
                    <a:pt x="19975" y="24658"/>
                    <a:pt x="25853" y="17650"/>
                    <a:pt x="29183" y="14693"/>
                  </a:cubicBezTo>
                  <a:cubicBezTo>
                    <a:pt x="31635" y="14812"/>
                    <a:pt x="32862" y="14943"/>
                    <a:pt x="35279" y="15301"/>
                  </a:cubicBezTo>
                  <a:cubicBezTo>
                    <a:pt x="32004" y="17265"/>
                    <a:pt x="24265" y="24683"/>
                    <a:pt x="25015" y="25480"/>
                  </a:cubicBezTo>
                  <a:cubicBezTo>
                    <a:pt x="25054" y="25523"/>
                    <a:pt x="25108" y="25543"/>
                    <a:pt x="25178" y="25543"/>
                  </a:cubicBezTo>
                  <a:cubicBezTo>
                    <a:pt x="26541" y="25543"/>
                    <a:pt x="33635" y="17809"/>
                    <a:pt x="35957" y="15408"/>
                  </a:cubicBezTo>
                  <a:cubicBezTo>
                    <a:pt x="38196" y="15765"/>
                    <a:pt x="39315" y="16003"/>
                    <a:pt x="41518" y="16563"/>
                  </a:cubicBezTo>
                  <a:cubicBezTo>
                    <a:pt x="38398" y="18384"/>
                    <a:pt x="29957" y="26588"/>
                    <a:pt x="30730" y="27195"/>
                  </a:cubicBezTo>
                  <a:cubicBezTo>
                    <a:pt x="30767" y="27224"/>
                    <a:pt x="30815" y="27238"/>
                    <a:pt x="30873" y="27238"/>
                  </a:cubicBezTo>
                  <a:cubicBezTo>
                    <a:pt x="32252" y="27238"/>
                    <a:pt x="39361" y="19357"/>
                    <a:pt x="42149" y="16729"/>
                  </a:cubicBezTo>
                  <a:cubicBezTo>
                    <a:pt x="44244" y="17301"/>
                    <a:pt x="45280" y="17610"/>
                    <a:pt x="47340" y="18349"/>
                  </a:cubicBezTo>
                  <a:cubicBezTo>
                    <a:pt x="44244" y="19742"/>
                    <a:pt x="33528" y="27516"/>
                    <a:pt x="35243" y="29183"/>
                  </a:cubicBezTo>
                  <a:cubicBezTo>
                    <a:pt x="35330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5"/>
                  </a:cubicBezTo>
                  <a:cubicBezTo>
                    <a:pt x="50316" y="19480"/>
                    <a:pt x="51162" y="19837"/>
                    <a:pt x="52805" y="20611"/>
                  </a:cubicBezTo>
                  <a:cubicBezTo>
                    <a:pt x="49769" y="22004"/>
                    <a:pt x="38696" y="30469"/>
                    <a:pt x="40625" y="31862"/>
                  </a:cubicBezTo>
                  <a:cubicBezTo>
                    <a:pt x="40755" y="31956"/>
                    <a:pt x="40918" y="32000"/>
                    <a:pt x="41109" y="32000"/>
                  </a:cubicBezTo>
                  <a:cubicBezTo>
                    <a:pt x="43687" y="32000"/>
                    <a:pt x="51400" y="23959"/>
                    <a:pt x="54138" y="21266"/>
                  </a:cubicBezTo>
                  <a:cubicBezTo>
                    <a:pt x="55686" y="22040"/>
                    <a:pt x="56448" y="22456"/>
                    <a:pt x="57936" y="23337"/>
                  </a:cubicBezTo>
                  <a:cubicBezTo>
                    <a:pt x="54138" y="24659"/>
                    <a:pt x="49495" y="27302"/>
                    <a:pt x="48256" y="31469"/>
                  </a:cubicBezTo>
                  <a:cubicBezTo>
                    <a:pt x="48233" y="31731"/>
                    <a:pt x="48221" y="31862"/>
                    <a:pt x="48197" y="32124"/>
                  </a:cubicBezTo>
                  <a:cubicBezTo>
                    <a:pt x="48187" y="32272"/>
                    <a:pt x="48316" y="32404"/>
                    <a:pt x="48463" y="32404"/>
                  </a:cubicBezTo>
                  <a:cubicBezTo>
                    <a:pt x="48493" y="32404"/>
                    <a:pt x="48524" y="32398"/>
                    <a:pt x="48554" y="32386"/>
                  </a:cubicBezTo>
                  <a:cubicBezTo>
                    <a:pt x="51531" y="31362"/>
                    <a:pt x="54150" y="29112"/>
                    <a:pt x="56317" y="26838"/>
                  </a:cubicBezTo>
                  <a:cubicBezTo>
                    <a:pt x="57627" y="25445"/>
                    <a:pt x="58436" y="24516"/>
                    <a:pt x="58913" y="23909"/>
                  </a:cubicBezTo>
                  <a:cubicBezTo>
                    <a:pt x="65009" y="27897"/>
                    <a:pt x="70081" y="32374"/>
                    <a:pt x="74831" y="37922"/>
                  </a:cubicBezTo>
                  <a:cubicBezTo>
                    <a:pt x="71045" y="31684"/>
                    <a:pt x="65723" y="26969"/>
                    <a:pt x="59782" y="22849"/>
                  </a:cubicBezTo>
                  <a:cubicBezTo>
                    <a:pt x="59853" y="22694"/>
                    <a:pt x="60306" y="21730"/>
                    <a:pt x="60437" y="17456"/>
                  </a:cubicBezTo>
                  <a:cubicBezTo>
                    <a:pt x="60544" y="13812"/>
                    <a:pt x="59413" y="9598"/>
                    <a:pt x="56936" y="6788"/>
                  </a:cubicBezTo>
                  <a:cubicBezTo>
                    <a:pt x="56824" y="6661"/>
                    <a:pt x="56642" y="6590"/>
                    <a:pt x="56495" y="6590"/>
                  </a:cubicBezTo>
                  <a:cubicBezTo>
                    <a:pt x="56408" y="6590"/>
                    <a:pt x="56333" y="6615"/>
                    <a:pt x="56293" y="6669"/>
                  </a:cubicBezTo>
                  <a:cubicBezTo>
                    <a:pt x="56138" y="6883"/>
                    <a:pt x="56055" y="6990"/>
                    <a:pt x="55912" y="7204"/>
                  </a:cubicBezTo>
                  <a:cubicBezTo>
                    <a:pt x="54650" y="12253"/>
                    <a:pt x="57865" y="18277"/>
                    <a:pt x="59746" y="22825"/>
                  </a:cubicBezTo>
                  <a:cubicBezTo>
                    <a:pt x="58258" y="21873"/>
                    <a:pt x="56710" y="20968"/>
                    <a:pt x="55126" y="20146"/>
                  </a:cubicBezTo>
                  <a:cubicBezTo>
                    <a:pt x="54656" y="14545"/>
                    <a:pt x="50929" y="734"/>
                    <a:pt x="45646" y="734"/>
                  </a:cubicBezTo>
                  <a:cubicBezTo>
                    <a:pt x="45584" y="734"/>
                    <a:pt x="45521" y="735"/>
                    <a:pt x="45458" y="739"/>
                  </a:cubicBezTo>
                  <a:cubicBezTo>
                    <a:pt x="43113" y="894"/>
                    <a:pt x="52828" y="16813"/>
                    <a:pt x="54245" y="19706"/>
                  </a:cubicBezTo>
                  <a:cubicBezTo>
                    <a:pt x="52805" y="18992"/>
                    <a:pt x="51328" y="18337"/>
                    <a:pt x="49840" y="17753"/>
                  </a:cubicBezTo>
                  <a:lnTo>
                    <a:pt x="49888" y="17706"/>
                  </a:lnTo>
                  <a:cubicBezTo>
                    <a:pt x="49840" y="17694"/>
                    <a:pt x="49828" y="17694"/>
                    <a:pt x="49780" y="17682"/>
                  </a:cubicBezTo>
                  <a:cubicBezTo>
                    <a:pt x="48228" y="13104"/>
                    <a:pt x="40183" y="1"/>
                    <a:pt x="36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B6D19"/>
                </a:solidFill>
              </a:endParaRPr>
            </a:p>
          </p:txBody>
        </p:sp>
        <p:sp>
          <p:nvSpPr>
            <p:cNvPr id="1021" name="Google Shape;1021;p56"/>
            <p:cNvSpPr/>
            <p:nvPr/>
          </p:nvSpPr>
          <p:spPr>
            <a:xfrm>
              <a:off x="1932650" y="2129850"/>
              <a:ext cx="265825" cy="27125"/>
            </a:xfrm>
            <a:custGeom>
              <a:avLst/>
              <a:gdLst/>
              <a:ahLst/>
              <a:cxnLst/>
              <a:rect l="l" t="t" r="r" b="b"/>
              <a:pathLst>
                <a:path w="10633" h="1085" extrusionOk="0">
                  <a:moveTo>
                    <a:pt x="1" y="1"/>
                  </a:moveTo>
                  <a:cubicBezTo>
                    <a:pt x="1" y="382"/>
                    <a:pt x="7395" y="822"/>
                    <a:pt x="10633" y="1084"/>
                  </a:cubicBezTo>
                  <a:cubicBezTo>
                    <a:pt x="7776" y="16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B6D19"/>
                </a:solidFill>
              </a:endParaRPr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2046075" y="2025975"/>
              <a:ext cx="356600" cy="93775"/>
            </a:xfrm>
            <a:custGeom>
              <a:avLst/>
              <a:gdLst/>
              <a:ahLst/>
              <a:cxnLst/>
              <a:rect l="l" t="t" r="r" b="b"/>
              <a:pathLst>
                <a:path w="14264" h="3751" extrusionOk="0">
                  <a:moveTo>
                    <a:pt x="83" y="1"/>
                  </a:moveTo>
                  <a:cubicBezTo>
                    <a:pt x="0" y="453"/>
                    <a:pt x="10061" y="2501"/>
                    <a:pt x="14264" y="3751"/>
                  </a:cubicBezTo>
                  <a:cubicBezTo>
                    <a:pt x="10513" y="1775"/>
                    <a:pt x="84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B6D19"/>
                </a:solidFill>
              </a:endParaRPr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2575600" y="1788900"/>
              <a:ext cx="368800" cy="369550"/>
            </a:xfrm>
            <a:custGeom>
              <a:avLst/>
              <a:gdLst/>
              <a:ahLst/>
              <a:cxnLst/>
              <a:rect l="l" t="t" r="r" b="b"/>
              <a:pathLst>
                <a:path w="14752" h="14782" extrusionOk="0">
                  <a:moveTo>
                    <a:pt x="782" y="1"/>
                  </a:moveTo>
                  <a:cubicBezTo>
                    <a:pt x="692" y="1"/>
                    <a:pt x="621" y="26"/>
                    <a:pt x="572" y="78"/>
                  </a:cubicBezTo>
                  <a:cubicBezTo>
                    <a:pt x="0" y="673"/>
                    <a:pt x="5656" y="5745"/>
                    <a:pt x="7549" y="7471"/>
                  </a:cubicBezTo>
                  <a:cubicBezTo>
                    <a:pt x="10073" y="9781"/>
                    <a:pt x="12502" y="12210"/>
                    <a:pt x="14752" y="14782"/>
                  </a:cubicBezTo>
                  <a:cubicBezTo>
                    <a:pt x="12561" y="10558"/>
                    <a:pt x="262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B6D19"/>
                </a:solidFill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75D08B3-90DD-DC4F-81B3-D0CF29D88D31}"/>
              </a:ext>
            </a:extLst>
          </p:cNvPr>
          <p:cNvSpPr/>
          <p:nvPr/>
        </p:nvSpPr>
        <p:spPr>
          <a:xfrm>
            <a:off x="1807368" y="3006242"/>
            <a:ext cx="5529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Retratam problemáticas atuais; comumente controversas e contraditórias, abrangendo diferentes âmbitos e sujeitos sociais; contemplam assuntos reais, como por exemplo,</a:t>
            </a:r>
          </a:p>
          <a:p>
            <a:pPr algn="ctr"/>
            <a:r>
              <a:rPr lang="pt-BR" sz="16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questões ambientais (mudanças climáticas, alterações de fauna e flora)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1315B32-BB21-484C-885E-707ABA9F64AB}"/>
              </a:ext>
            </a:extLst>
          </p:cNvPr>
          <p:cNvSpPr/>
          <p:nvPr/>
        </p:nvSpPr>
        <p:spPr>
          <a:xfrm>
            <a:off x="5086350" y="4652487"/>
            <a:ext cx="5383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(RUDOLPH;</a:t>
            </a:r>
          </a:p>
          <a:p>
            <a:pPr algn="ctr"/>
            <a:r>
              <a:rPr lang="pt-BR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HORIBE, 2016).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63;p70">
            <a:extLst>
              <a:ext uri="{FF2B5EF4-FFF2-40B4-BE49-F238E27FC236}">
                <a16:creationId xmlns:a16="http://schemas.microsoft.com/office/drawing/2014/main" xmlns="" id="{C9F2C774-54BB-834C-8B76-30D7046EF9EA}"/>
              </a:ext>
            </a:extLst>
          </p:cNvPr>
          <p:cNvGrpSpPr/>
          <p:nvPr/>
        </p:nvGrpSpPr>
        <p:grpSpPr>
          <a:xfrm rot="5400000" flipH="1">
            <a:off x="1210066" y="2931154"/>
            <a:ext cx="1276599" cy="3148092"/>
            <a:chOff x="15558775" y="-2131075"/>
            <a:chExt cx="438775" cy="871475"/>
          </a:xfrm>
        </p:grpSpPr>
        <p:sp>
          <p:nvSpPr>
            <p:cNvPr id="4" name="Google Shape;1564;p70">
              <a:extLst>
                <a:ext uri="{FF2B5EF4-FFF2-40B4-BE49-F238E27FC236}">
                  <a16:creationId xmlns:a16="http://schemas.microsoft.com/office/drawing/2014/main" xmlns="" id="{0356C899-F077-8849-BB17-F8D338438CC8}"/>
                </a:ext>
              </a:extLst>
            </p:cNvPr>
            <p:cNvSpPr/>
            <p:nvPr/>
          </p:nvSpPr>
          <p:spPr>
            <a:xfrm>
              <a:off x="15558775" y="-2131075"/>
              <a:ext cx="438775" cy="871475"/>
            </a:xfrm>
            <a:custGeom>
              <a:avLst/>
              <a:gdLst/>
              <a:ahLst/>
              <a:cxnLst/>
              <a:rect l="l" t="t" r="r" b="b"/>
              <a:pathLst>
                <a:path w="17551" h="34859" extrusionOk="0">
                  <a:moveTo>
                    <a:pt x="3894" y="0"/>
                  </a:moveTo>
                  <a:cubicBezTo>
                    <a:pt x="2644" y="2477"/>
                    <a:pt x="1358" y="5025"/>
                    <a:pt x="703" y="7703"/>
                  </a:cubicBezTo>
                  <a:cubicBezTo>
                    <a:pt x="1275" y="9906"/>
                    <a:pt x="2775" y="11752"/>
                    <a:pt x="4346" y="13383"/>
                  </a:cubicBezTo>
                  <a:cubicBezTo>
                    <a:pt x="2882" y="12704"/>
                    <a:pt x="1513" y="11823"/>
                    <a:pt x="263" y="10775"/>
                  </a:cubicBezTo>
                  <a:lnTo>
                    <a:pt x="263" y="10775"/>
                  </a:lnTo>
                  <a:cubicBezTo>
                    <a:pt x="227" y="11466"/>
                    <a:pt x="1" y="12478"/>
                    <a:pt x="1072" y="13716"/>
                  </a:cubicBezTo>
                  <a:cubicBezTo>
                    <a:pt x="2144" y="14931"/>
                    <a:pt x="3334" y="15835"/>
                    <a:pt x="4156" y="17062"/>
                  </a:cubicBezTo>
                  <a:cubicBezTo>
                    <a:pt x="3013" y="16371"/>
                    <a:pt x="1846" y="15704"/>
                    <a:pt x="691" y="15026"/>
                  </a:cubicBezTo>
                  <a:lnTo>
                    <a:pt x="691" y="15026"/>
                  </a:lnTo>
                  <a:cubicBezTo>
                    <a:pt x="1167" y="17062"/>
                    <a:pt x="1965" y="19038"/>
                    <a:pt x="3203" y="20562"/>
                  </a:cubicBezTo>
                  <a:cubicBezTo>
                    <a:pt x="4442" y="22074"/>
                    <a:pt x="7097" y="24194"/>
                    <a:pt x="7918" y="26706"/>
                  </a:cubicBezTo>
                  <a:cubicBezTo>
                    <a:pt x="6680" y="25944"/>
                    <a:pt x="5859" y="24944"/>
                    <a:pt x="4573" y="24265"/>
                  </a:cubicBezTo>
                  <a:lnTo>
                    <a:pt x="4573" y="24265"/>
                  </a:lnTo>
                  <a:cubicBezTo>
                    <a:pt x="5180" y="25479"/>
                    <a:pt x="5716" y="26730"/>
                    <a:pt x="6013" y="28075"/>
                  </a:cubicBezTo>
                  <a:cubicBezTo>
                    <a:pt x="6347" y="29504"/>
                    <a:pt x="6347" y="31052"/>
                    <a:pt x="5870" y="32433"/>
                  </a:cubicBezTo>
                  <a:cubicBezTo>
                    <a:pt x="5668" y="33016"/>
                    <a:pt x="4954" y="33754"/>
                    <a:pt x="4894" y="34314"/>
                  </a:cubicBezTo>
                  <a:cubicBezTo>
                    <a:pt x="4855" y="34687"/>
                    <a:pt x="5038" y="34858"/>
                    <a:pt x="5277" y="34858"/>
                  </a:cubicBezTo>
                  <a:cubicBezTo>
                    <a:pt x="5473" y="34858"/>
                    <a:pt x="5705" y="34743"/>
                    <a:pt x="5882" y="34528"/>
                  </a:cubicBezTo>
                  <a:cubicBezTo>
                    <a:pt x="6085" y="34278"/>
                    <a:pt x="6192" y="33957"/>
                    <a:pt x="6382" y="33683"/>
                  </a:cubicBezTo>
                  <a:cubicBezTo>
                    <a:pt x="6942" y="32897"/>
                    <a:pt x="8014" y="32718"/>
                    <a:pt x="8942" y="32480"/>
                  </a:cubicBezTo>
                  <a:cubicBezTo>
                    <a:pt x="9514" y="32326"/>
                    <a:pt x="10073" y="32135"/>
                    <a:pt x="10609" y="31897"/>
                  </a:cubicBezTo>
                  <a:cubicBezTo>
                    <a:pt x="10609" y="31897"/>
                    <a:pt x="9538" y="31814"/>
                    <a:pt x="9157" y="31528"/>
                  </a:cubicBezTo>
                  <a:cubicBezTo>
                    <a:pt x="10157" y="31516"/>
                    <a:pt x="11264" y="31314"/>
                    <a:pt x="12633" y="30528"/>
                  </a:cubicBezTo>
                  <a:cubicBezTo>
                    <a:pt x="14002" y="29742"/>
                    <a:pt x="15812" y="27611"/>
                    <a:pt x="16669" y="25479"/>
                  </a:cubicBezTo>
                  <a:lnTo>
                    <a:pt x="16669" y="25479"/>
                  </a:lnTo>
                  <a:cubicBezTo>
                    <a:pt x="15812" y="25694"/>
                    <a:pt x="14883" y="25729"/>
                    <a:pt x="14002" y="25765"/>
                  </a:cubicBezTo>
                  <a:cubicBezTo>
                    <a:pt x="15943" y="24146"/>
                    <a:pt x="17050" y="20836"/>
                    <a:pt x="17300" y="19479"/>
                  </a:cubicBezTo>
                  <a:cubicBezTo>
                    <a:pt x="17550" y="18121"/>
                    <a:pt x="16765" y="16181"/>
                    <a:pt x="16157" y="14895"/>
                  </a:cubicBezTo>
                  <a:cubicBezTo>
                    <a:pt x="15407" y="16205"/>
                    <a:pt x="14383" y="17359"/>
                    <a:pt x="13145" y="18217"/>
                  </a:cubicBezTo>
                  <a:cubicBezTo>
                    <a:pt x="13943" y="16371"/>
                    <a:pt x="14169" y="14502"/>
                    <a:pt x="14145" y="13157"/>
                  </a:cubicBezTo>
                  <a:cubicBezTo>
                    <a:pt x="14121" y="11823"/>
                    <a:pt x="13276" y="10787"/>
                    <a:pt x="12681" y="10251"/>
                  </a:cubicBezTo>
                  <a:cubicBezTo>
                    <a:pt x="11597" y="9275"/>
                    <a:pt x="10359" y="8442"/>
                    <a:pt x="9228" y="7501"/>
                  </a:cubicBezTo>
                  <a:cubicBezTo>
                    <a:pt x="8883" y="8346"/>
                    <a:pt x="8656" y="9263"/>
                    <a:pt x="8561" y="10168"/>
                  </a:cubicBezTo>
                  <a:cubicBezTo>
                    <a:pt x="8014" y="8751"/>
                    <a:pt x="7621" y="7275"/>
                    <a:pt x="7418" y="5775"/>
                  </a:cubicBezTo>
                  <a:cubicBezTo>
                    <a:pt x="6501" y="4763"/>
                    <a:pt x="5704" y="3632"/>
                    <a:pt x="4918" y="2512"/>
                  </a:cubicBezTo>
                  <a:cubicBezTo>
                    <a:pt x="4394" y="1762"/>
                    <a:pt x="3846" y="929"/>
                    <a:pt x="3894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65;p70">
              <a:extLst>
                <a:ext uri="{FF2B5EF4-FFF2-40B4-BE49-F238E27FC236}">
                  <a16:creationId xmlns:a16="http://schemas.microsoft.com/office/drawing/2014/main" xmlns="" id="{1B663421-8498-5343-83E6-20FC7DDF857E}"/>
                </a:ext>
              </a:extLst>
            </p:cNvPr>
            <p:cNvSpPr/>
            <p:nvPr/>
          </p:nvSpPr>
          <p:spPr>
            <a:xfrm>
              <a:off x="15651650" y="-2085250"/>
              <a:ext cx="181600" cy="746250"/>
            </a:xfrm>
            <a:custGeom>
              <a:avLst/>
              <a:gdLst/>
              <a:ahLst/>
              <a:cxnLst/>
              <a:rect l="l" t="t" r="r" b="b"/>
              <a:pathLst>
                <a:path w="7264" h="29850" extrusionOk="0">
                  <a:moveTo>
                    <a:pt x="262" y="1"/>
                  </a:moveTo>
                  <a:cubicBezTo>
                    <a:pt x="250" y="1"/>
                    <a:pt x="215" y="13"/>
                    <a:pt x="215" y="48"/>
                  </a:cubicBezTo>
                  <a:cubicBezTo>
                    <a:pt x="0" y="1727"/>
                    <a:pt x="0" y="3203"/>
                    <a:pt x="203" y="4525"/>
                  </a:cubicBezTo>
                  <a:cubicBezTo>
                    <a:pt x="667" y="7394"/>
                    <a:pt x="2144" y="9990"/>
                    <a:pt x="3584" y="12490"/>
                  </a:cubicBezTo>
                  <a:lnTo>
                    <a:pt x="3810" y="12871"/>
                  </a:lnTo>
                  <a:cubicBezTo>
                    <a:pt x="5370" y="15610"/>
                    <a:pt x="6799" y="18324"/>
                    <a:pt x="6977" y="21313"/>
                  </a:cubicBezTo>
                  <a:cubicBezTo>
                    <a:pt x="7168" y="24456"/>
                    <a:pt x="5811" y="27695"/>
                    <a:pt x="3453" y="29778"/>
                  </a:cubicBezTo>
                  <a:cubicBezTo>
                    <a:pt x="3429" y="29802"/>
                    <a:pt x="3429" y="29826"/>
                    <a:pt x="3453" y="29838"/>
                  </a:cubicBezTo>
                  <a:cubicBezTo>
                    <a:pt x="3453" y="29850"/>
                    <a:pt x="3465" y="29850"/>
                    <a:pt x="3477" y="29850"/>
                  </a:cubicBezTo>
                  <a:cubicBezTo>
                    <a:pt x="3489" y="29850"/>
                    <a:pt x="3489" y="29850"/>
                    <a:pt x="3513" y="29826"/>
                  </a:cubicBezTo>
                  <a:cubicBezTo>
                    <a:pt x="5894" y="27730"/>
                    <a:pt x="7263" y="24456"/>
                    <a:pt x="7061" y="21277"/>
                  </a:cubicBezTo>
                  <a:cubicBezTo>
                    <a:pt x="6870" y="18277"/>
                    <a:pt x="5453" y="15550"/>
                    <a:pt x="3882" y="12812"/>
                  </a:cubicBezTo>
                  <a:lnTo>
                    <a:pt x="3656" y="12431"/>
                  </a:lnTo>
                  <a:cubicBezTo>
                    <a:pt x="2227" y="9930"/>
                    <a:pt x="739" y="7347"/>
                    <a:pt x="298" y="4489"/>
                  </a:cubicBezTo>
                  <a:cubicBezTo>
                    <a:pt x="84" y="3168"/>
                    <a:pt x="96" y="1715"/>
                    <a:pt x="310" y="48"/>
                  </a:cubicBezTo>
                  <a:cubicBezTo>
                    <a:pt x="310" y="25"/>
                    <a:pt x="298" y="1"/>
                    <a:pt x="26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887;p49">
            <a:extLst>
              <a:ext uri="{FF2B5EF4-FFF2-40B4-BE49-F238E27FC236}">
                <a16:creationId xmlns:a16="http://schemas.microsoft.com/office/drawing/2014/main" xmlns="" id="{E800ACFC-AB89-4146-8C36-A14720A60A5C}"/>
              </a:ext>
            </a:extLst>
          </p:cNvPr>
          <p:cNvSpPr txBox="1">
            <a:spLocks/>
          </p:cNvSpPr>
          <p:nvPr/>
        </p:nvSpPr>
        <p:spPr>
          <a:xfrm>
            <a:off x="2618232" y="1152829"/>
            <a:ext cx="63373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Observar Impactos sociais e ambientais</a:t>
            </a:r>
          </a:p>
          <a:p>
            <a:pPr algn="ctr" fontAlgn="base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 CT culturalmente determinadas</a:t>
            </a:r>
          </a:p>
          <a:p>
            <a:pPr algn="ctr" fontAlgn="base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 Decisões : interesses particulares</a:t>
            </a:r>
          </a:p>
          <a:p>
            <a:pPr algn="ctr" fontAlgn="base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 Esclarecer valores e dilemas éticos</a:t>
            </a:r>
          </a:p>
          <a:p>
            <a:pPr algn="ctr" fontAlgn="base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Formular e desenvolver suas próprias opiniões </a:t>
            </a:r>
          </a:p>
          <a:p>
            <a:pPr algn="ctr" fontAlgn="base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Discutir e argumentar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285750" indent="-285750" algn="ctr">
              <a:spcBef>
                <a:spcPts val="1600"/>
              </a:spcBef>
              <a:buFont typeface="Courier New" panose="02070309020205020404" pitchFamily="49" charset="0"/>
              <a:buChar char="o"/>
            </a:pPr>
            <a:endParaRPr lang="pt-BR" dirty="0"/>
          </a:p>
          <a:p>
            <a:pPr marL="285750" indent="-285750" algn="ctr">
              <a:spcBef>
                <a:spcPts val="1600"/>
              </a:spcBef>
              <a:buFont typeface="Courier New" panose="02070309020205020404" pitchFamily="49" charset="0"/>
              <a:buChar char="o"/>
            </a:pPr>
            <a:endParaRPr lang="pt-BR" dirty="0"/>
          </a:p>
          <a:p>
            <a:pPr marL="285750" indent="-285750" algn="ctr">
              <a:spcBef>
                <a:spcPts val="1600"/>
              </a:spcBef>
              <a:buFont typeface="Courier New" panose="02070309020205020404" pitchFamily="49" charset="0"/>
              <a:buChar char="o"/>
            </a:pPr>
            <a:endParaRPr lang="pt-BR" dirty="0"/>
          </a:p>
          <a:p>
            <a:pPr marL="285750" indent="-285750" algn="ctr">
              <a:spcBef>
                <a:spcPts val="1600"/>
              </a:spcBef>
              <a:spcAft>
                <a:spcPts val="1600"/>
              </a:spcAft>
              <a:buFont typeface="Courier New" panose="02070309020205020404" pitchFamily="49" charset="0"/>
              <a:buChar char="o"/>
            </a:pPr>
            <a:endParaRPr lang="pt-BR" dirty="0"/>
          </a:p>
        </p:txBody>
      </p:sp>
      <p:sp>
        <p:nvSpPr>
          <p:cNvPr id="8" name="Google Shape;866;p47">
            <a:extLst>
              <a:ext uri="{FF2B5EF4-FFF2-40B4-BE49-F238E27FC236}">
                <a16:creationId xmlns:a16="http://schemas.microsoft.com/office/drawing/2014/main" xmlns="" id="{2859FBA2-13D8-BF4C-BB37-C8BFBAFEE5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4" y="268253"/>
            <a:ext cx="6585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5"/>
                </a:solidFill>
              </a:rPr>
              <a:t>Objetivos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B1AE81E-AA73-BD4A-8462-BCF465C2D1EE}"/>
              </a:ext>
            </a:extLst>
          </p:cNvPr>
          <p:cNvSpPr/>
          <p:nvPr/>
        </p:nvSpPr>
        <p:spPr>
          <a:xfrm>
            <a:off x="5086350" y="4652487"/>
            <a:ext cx="5383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dk2"/>
                </a:solidFill>
                <a:latin typeface="Zilla Slab Medium"/>
                <a:ea typeface="Zilla Slab Medium"/>
                <a:sym typeface="Zilla Slab Medium"/>
              </a:rPr>
              <a:t>(HODSON, 2018).</a:t>
            </a:r>
          </a:p>
        </p:txBody>
      </p:sp>
    </p:spTree>
    <p:extLst>
      <p:ext uri="{BB962C8B-B14F-4D97-AF65-F5344CB8AC3E}">
        <p14:creationId xmlns:p14="http://schemas.microsoft.com/office/powerpoint/2010/main" val="64307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" name="Google Shape;1261;p65"/>
          <p:cNvPicPr preferRelativeResize="0"/>
          <p:nvPr/>
        </p:nvPicPr>
        <p:blipFill rotWithShape="1">
          <a:blip r:embed="rId3">
            <a:alphaModFix/>
          </a:blip>
          <a:srcRect l="21402"/>
          <a:stretch/>
        </p:blipFill>
        <p:spPr>
          <a:xfrm>
            <a:off x="4086225" y="790500"/>
            <a:ext cx="4196400" cy="3562500"/>
          </a:xfrm>
          <a:prstGeom prst="teardrop">
            <a:avLst>
              <a:gd name="adj" fmla="val 66737"/>
            </a:avLst>
          </a:prstGeom>
          <a:noFill/>
          <a:ln>
            <a:noFill/>
          </a:ln>
        </p:spPr>
      </p:pic>
      <p:sp>
        <p:nvSpPr>
          <p:cNvPr id="1262" name="Google Shape;1262;p65"/>
          <p:cNvSpPr txBox="1">
            <a:spLocks noGrp="1"/>
          </p:cNvSpPr>
          <p:nvPr>
            <p:ph type="title"/>
          </p:nvPr>
        </p:nvSpPr>
        <p:spPr>
          <a:xfrm>
            <a:off x="720000" y="2303250"/>
            <a:ext cx="2994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Obrigada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1263" name="Google Shape;1263;p65"/>
          <p:cNvSpPr txBox="1">
            <a:spLocks noGrp="1"/>
          </p:cNvSpPr>
          <p:nvPr>
            <p:ph type="subTitle" idx="4294967295"/>
          </p:nvPr>
        </p:nvSpPr>
        <p:spPr>
          <a:xfrm>
            <a:off x="720000" y="3219450"/>
            <a:ext cx="28635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 err="1"/>
              <a:t>anne.freitas@usp.br</a:t>
            </a:r>
            <a:endParaRPr sz="1600" dirty="0"/>
          </a:p>
        </p:txBody>
      </p:sp>
      <p:sp>
        <p:nvSpPr>
          <p:cNvPr id="1264" name="Google Shape;1264;p65"/>
          <p:cNvSpPr/>
          <p:nvPr/>
        </p:nvSpPr>
        <p:spPr>
          <a:xfrm flipH="1">
            <a:off x="3306479" y="1088574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 descr="https://lh3.googleusercontent.com/XX1wCuR0MMER6hi8UAZ__50hRgteyS_DkG-E83PhyzUPDHTDE_c_G-lC4_dta2UJMVrdMbmrITh_gfROY-juIrijc_cpVi7QP5QXnujt5aT5JAO5CRT3NBHQC_NU2exQxxOqeH4">
            <a:extLst>
              <a:ext uri="{FF2B5EF4-FFF2-40B4-BE49-F238E27FC236}">
                <a16:creationId xmlns:a16="http://schemas.microsoft.com/office/drawing/2014/main" xmlns="" id="{747A35EF-8F77-B746-8672-4D3950D9A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81650" r="59475" b="1055"/>
          <a:stretch/>
        </p:blipFill>
        <p:spPr bwMode="auto">
          <a:xfrm>
            <a:off x="0" y="4353000"/>
            <a:ext cx="1198424" cy="7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1"/>
          <p:cNvSpPr txBox="1">
            <a:spLocks noGrp="1"/>
          </p:cNvSpPr>
          <p:nvPr>
            <p:ph type="title" idx="15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Apresentação</a:t>
            </a:r>
            <a:endParaRPr dirty="0"/>
          </a:p>
        </p:txBody>
      </p:sp>
      <p:sp>
        <p:nvSpPr>
          <p:cNvPr id="751" name="Google Shape;751;p41"/>
          <p:cNvSpPr/>
          <p:nvPr/>
        </p:nvSpPr>
        <p:spPr>
          <a:xfrm>
            <a:off x="-2916242" y="-544111"/>
            <a:ext cx="5248422" cy="7045022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1"/>
          <p:cNvSpPr txBox="1">
            <a:spLocks noGrp="1"/>
          </p:cNvSpPr>
          <p:nvPr>
            <p:ph type="title"/>
          </p:nvPr>
        </p:nvSpPr>
        <p:spPr>
          <a:xfrm>
            <a:off x="4635987" y="1589251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753" name="Google Shape;753;p41"/>
          <p:cNvSpPr txBox="1">
            <a:spLocks noGrp="1"/>
          </p:cNvSpPr>
          <p:nvPr>
            <p:ph type="title" idx="5"/>
          </p:nvPr>
        </p:nvSpPr>
        <p:spPr>
          <a:xfrm>
            <a:off x="4648200" y="32371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756" name="Google Shape;756;p41"/>
          <p:cNvSpPr txBox="1">
            <a:spLocks noGrp="1"/>
          </p:cNvSpPr>
          <p:nvPr>
            <p:ph type="title" idx="13"/>
          </p:nvPr>
        </p:nvSpPr>
        <p:spPr>
          <a:xfrm>
            <a:off x="820625" y="1592052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57" name="Google Shape;757;p41"/>
          <p:cNvSpPr txBox="1">
            <a:spLocks noGrp="1"/>
          </p:cNvSpPr>
          <p:nvPr>
            <p:ph type="title" idx="14"/>
          </p:nvPr>
        </p:nvSpPr>
        <p:spPr>
          <a:xfrm>
            <a:off x="820625" y="3019941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58" name="Google Shape;758;p41"/>
          <p:cNvSpPr txBox="1">
            <a:spLocks noGrp="1"/>
          </p:cNvSpPr>
          <p:nvPr>
            <p:ph type="subTitle" idx="2"/>
          </p:nvPr>
        </p:nvSpPr>
        <p:spPr>
          <a:xfrm>
            <a:off x="6069047" y="2049873"/>
            <a:ext cx="2441741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O </a:t>
            </a:r>
            <a:r>
              <a:rPr lang="en-US" dirty="0" err="1"/>
              <a:t>papel</a:t>
            </a:r>
            <a:r>
              <a:rPr lang="en-US" dirty="0"/>
              <a:t> do </a:t>
            </a:r>
            <a:r>
              <a:rPr lang="en-US" dirty="0" err="1"/>
              <a:t>cidadão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gestão</a:t>
            </a:r>
            <a:r>
              <a:rPr lang="en-US" dirty="0"/>
              <a:t> da </a:t>
            </a:r>
            <a:r>
              <a:rPr lang="en-US" dirty="0" err="1"/>
              <a:t>biodiversidade</a:t>
            </a:r>
            <a:endParaRPr dirty="0"/>
          </a:p>
        </p:txBody>
      </p:sp>
      <p:sp>
        <p:nvSpPr>
          <p:cNvPr id="759" name="Google Shape;759;p41"/>
          <p:cNvSpPr txBox="1">
            <a:spLocks noGrp="1"/>
          </p:cNvSpPr>
          <p:nvPr>
            <p:ph type="subTitle" idx="4"/>
          </p:nvPr>
        </p:nvSpPr>
        <p:spPr>
          <a:xfrm>
            <a:off x="6134698" y="3626323"/>
            <a:ext cx="2441741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 err="1"/>
              <a:t>Possibilidades</a:t>
            </a:r>
            <a:r>
              <a:rPr lang="en-US" dirty="0"/>
              <a:t>: </a:t>
            </a:r>
            <a:r>
              <a:rPr lang="en-US" dirty="0" err="1"/>
              <a:t>Biodiversidade</a:t>
            </a:r>
            <a:r>
              <a:rPr lang="en-US" dirty="0"/>
              <a:t> + </a:t>
            </a:r>
            <a:r>
              <a:rPr lang="en-US" dirty="0" err="1"/>
              <a:t>Cidadania</a:t>
            </a:r>
            <a:endParaRPr dirty="0"/>
          </a:p>
        </p:txBody>
      </p:sp>
      <p:sp>
        <p:nvSpPr>
          <p:cNvPr id="761" name="Google Shape;761;p41"/>
          <p:cNvSpPr txBox="1">
            <a:spLocks noGrp="1"/>
          </p:cNvSpPr>
          <p:nvPr>
            <p:ph type="subTitle" idx="1"/>
          </p:nvPr>
        </p:nvSpPr>
        <p:spPr>
          <a:xfrm>
            <a:off x="6134698" y="1363661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 err="1">
                <a:latin typeface="Archivo Narrow"/>
                <a:ea typeface="Archivo Narrow"/>
                <a:cs typeface="Archivo Narrow"/>
                <a:sym typeface="Archivo Narrow"/>
              </a:rPr>
              <a:t>Cidadania</a:t>
            </a:r>
            <a:r>
              <a:rPr lang="en-US" b="1" dirty="0">
                <a:latin typeface="Archivo Narrow"/>
                <a:ea typeface="Archivo Narrow"/>
                <a:cs typeface="Archivo Narrow"/>
                <a:sym typeface="Archivo Narrow"/>
              </a:rPr>
              <a:t> e </a:t>
            </a:r>
            <a:r>
              <a:rPr lang="en-US" b="1" dirty="0" err="1">
                <a:latin typeface="Archivo Narrow"/>
                <a:ea typeface="Archivo Narrow"/>
                <a:cs typeface="Archivo Narrow"/>
                <a:sym typeface="Archivo Narrow"/>
              </a:rPr>
              <a:t>Educação</a:t>
            </a:r>
            <a:endParaRPr b="1" dirty="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762" name="Google Shape;762;p41"/>
          <p:cNvSpPr txBox="1">
            <a:spLocks noGrp="1"/>
          </p:cNvSpPr>
          <p:nvPr>
            <p:ph type="subTitle" idx="3"/>
          </p:nvPr>
        </p:nvSpPr>
        <p:spPr>
          <a:xfrm>
            <a:off x="6134825" y="2994555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 err="1">
                <a:latin typeface="Archivo Narrow"/>
                <a:ea typeface="Archivo Narrow"/>
                <a:cs typeface="Archivo Narrow"/>
                <a:sym typeface="Archivo Narrow"/>
              </a:rPr>
              <a:t>Questões</a:t>
            </a:r>
            <a:r>
              <a:rPr lang="en-US" b="1" dirty="0"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b="1" dirty="0" err="1">
                <a:latin typeface="Archivo Narrow"/>
                <a:ea typeface="Archivo Narrow"/>
                <a:cs typeface="Archivo Narrow"/>
                <a:sym typeface="Archivo Narrow"/>
              </a:rPr>
              <a:t>sociocientíficas</a:t>
            </a:r>
            <a:endParaRPr b="1" dirty="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B0DC63E9-D8D9-5C41-9521-18C2B1F8C27C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172290" y="3528443"/>
            <a:ext cx="2137200" cy="342900"/>
          </a:xfrm>
        </p:spPr>
        <p:txBody>
          <a:bodyPr/>
          <a:lstStyle/>
          <a:p>
            <a:pPr algn="ctr"/>
            <a:r>
              <a:rPr lang="pt-BR" dirty="0"/>
              <a:t>Perspectivas para o ensino de ciências e biologia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8B6CA075-D497-754D-9CAA-0A9C2D5FF14C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827617" y="2665754"/>
            <a:ext cx="2836774" cy="342900"/>
          </a:xfrm>
        </p:spPr>
        <p:txBody>
          <a:bodyPr/>
          <a:lstStyle/>
          <a:p>
            <a:pPr algn="ctr"/>
            <a:r>
              <a:rPr lang="pt-BR" dirty="0"/>
              <a:t>Biodiversidade</a:t>
            </a:r>
          </a:p>
          <a:p>
            <a:pPr algn="ctr"/>
            <a:r>
              <a:rPr lang="pt-BR" dirty="0"/>
              <a:t>e Educação</a:t>
            </a:r>
          </a:p>
        </p:txBody>
      </p:sp>
      <p:sp>
        <p:nvSpPr>
          <p:cNvPr id="24" name="Google Shape;760;p41">
            <a:extLst>
              <a:ext uri="{FF2B5EF4-FFF2-40B4-BE49-F238E27FC236}">
                <a16:creationId xmlns:a16="http://schemas.microsoft.com/office/drawing/2014/main" xmlns="" id="{56F7602E-D198-DF4B-8BF7-F3A93295B70C}"/>
              </a:ext>
            </a:extLst>
          </p:cNvPr>
          <p:cNvSpPr txBox="1">
            <a:spLocks/>
          </p:cNvSpPr>
          <p:nvPr/>
        </p:nvSpPr>
        <p:spPr>
          <a:xfrm>
            <a:off x="2150360" y="1830436"/>
            <a:ext cx="23409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pt-BR" dirty="0"/>
              <a:t> Estudo e Definições</a:t>
            </a:r>
          </a:p>
        </p:txBody>
      </p:sp>
      <p:sp>
        <p:nvSpPr>
          <p:cNvPr id="25" name="Google Shape;763;p41">
            <a:extLst>
              <a:ext uri="{FF2B5EF4-FFF2-40B4-BE49-F238E27FC236}">
                <a16:creationId xmlns:a16="http://schemas.microsoft.com/office/drawing/2014/main" xmlns="" id="{0401A65A-EDF0-8C4A-AF76-75D06B22817D}"/>
              </a:ext>
            </a:extLst>
          </p:cNvPr>
          <p:cNvSpPr txBox="1">
            <a:spLocks/>
          </p:cNvSpPr>
          <p:nvPr/>
        </p:nvSpPr>
        <p:spPr>
          <a:xfrm>
            <a:off x="2282825" y="1406613"/>
            <a:ext cx="2574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None/>
              <a:defRPr sz="2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None/>
              <a:defRPr sz="1400" b="0" i="0" u="none" strike="noStrike" cap="none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b="1" dirty="0" err="1">
                <a:latin typeface="Archivo Narrow"/>
                <a:ea typeface="Archivo Narrow"/>
                <a:cs typeface="Archivo Narrow"/>
                <a:sym typeface="Archivo Narrow"/>
              </a:rPr>
              <a:t>Biodiversidade</a:t>
            </a:r>
            <a:endParaRPr lang="en-US" b="1" dirty="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6"/>
          <p:cNvSpPr txBox="1">
            <a:spLocks noGrp="1"/>
          </p:cNvSpPr>
          <p:nvPr>
            <p:ph type="title"/>
          </p:nvPr>
        </p:nvSpPr>
        <p:spPr>
          <a:xfrm>
            <a:off x="238991" y="271897"/>
            <a:ext cx="7013864" cy="50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t-BR" sz="2800"/>
              <a:t>Referências Bibliográficas</a:t>
            </a:r>
            <a:endParaRPr/>
          </a:p>
        </p:txBody>
      </p:sp>
      <p:grpSp>
        <p:nvGrpSpPr>
          <p:cNvPr id="845" name="Google Shape;845;p46"/>
          <p:cNvGrpSpPr/>
          <p:nvPr/>
        </p:nvGrpSpPr>
        <p:grpSpPr>
          <a:xfrm>
            <a:off x="6558433" y="4335085"/>
            <a:ext cx="848991" cy="781339"/>
            <a:chOff x="4953575" y="5122450"/>
            <a:chExt cx="294400" cy="270950"/>
          </a:xfrm>
        </p:grpSpPr>
        <p:sp>
          <p:nvSpPr>
            <p:cNvPr id="846" name="Google Shape;846;p46"/>
            <p:cNvSpPr/>
            <p:nvPr/>
          </p:nvSpPr>
          <p:spPr>
            <a:xfrm>
              <a:off x="4953575" y="5122450"/>
              <a:ext cx="294400" cy="270950"/>
            </a:xfrm>
            <a:custGeom>
              <a:avLst/>
              <a:gdLst/>
              <a:ahLst/>
              <a:cxnLst/>
              <a:rect l="l" t="t" r="r" b="b"/>
              <a:pathLst>
                <a:path w="11776" h="10838" extrusionOk="0">
                  <a:moveTo>
                    <a:pt x="6079" y="0"/>
                  </a:moveTo>
                  <a:cubicBezTo>
                    <a:pt x="6023" y="0"/>
                    <a:pt x="5968" y="10"/>
                    <a:pt x="5918" y="38"/>
                  </a:cubicBezTo>
                  <a:cubicBezTo>
                    <a:pt x="5775" y="133"/>
                    <a:pt x="5727" y="323"/>
                    <a:pt x="5703" y="502"/>
                  </a:cubicBezTo>
                  <a:cubicBezTo>
                    <a:pt x="5370" y="3050"/>
                    <a:pt x="6192" y="5598"/>
                    <a:pt x="7013" y="8015"/>
                  </a:cubicBezTo>
                  <a:cubicBezTo>
                    <a:pt x="6120" y="6705"/>
                    <a:pt x="5430" y="5265"/>
                    <a:pt x="4596" y="3931"/>
                  </a:cubicBezTo>
                  <a:cubicBezTo>
                    <a:pt x="3763" y="2586"/>
                    <a:pt x="2739" y="1312"/>
                    <a:pt x="1358" y="538"/>
                  </a:cubicBezTo>
                  <a:cubicBezTo>
                    <a:pt x="1281" y="495"/>
                    <a:pt x="1204" y="459"/>
                    <a:pt x="1128" y="459"/>
                  </a:cubicBezTo>
                  <a:cubicBezTo>
                    <a:pt x="1097" y="459"/>
                    <a:pt x="1067" y="465"/>
                    <a:pt x="1036" y="478"/>
                  </a:cubicBezTo>
                  <a:cubicBezTo>
                    <a:pt x="941" y="538"/>
                    <a:pt x="905" y="657"/>
                    <a:pt x="893" y="752"/>
                  </a:cubicBezTo>
                  <a:cubicBezTo>
                    <a:pt x="786" y="1431"/>
                    <a:pt x="953" y="2121"/>
                    <a:pt x="1191" y="2764"/>
                  </a:cubicBezTo>
                  <a:cubicBezTo>
                    <a:pt x="1870" y="4657"/>
                    <a:pt x="3084" y="6336"/>
                    <a:pt x="4632" y="7598"/>
                  </a:cubicBezTo>
                  <a:cubicBezTo>
                    <a:pt x="5346" y="8182"/>
                    <a:pt x="6144" y="8694"/>
                    <a:pt x="6739" y="9408"/>
                  </a:cubicBezTo>
                  <a:cubicBezTo>
                    <a:pt x="4775" y="8348"/>
                    <a:pt x="2751" y="7360"/>
                    <a:pt x="703" y="6503"/>
                  </a:cubicBezTo>
                  <a:cubicBezTo>
                    <a:pt x="598" y="6461"/>
                    <a:pt x="466" y="6415"/>
                    <a:pt x="347" y="6415"/>
                  </a:cubicBezTo>
                  <a:cubicBezTo>
                    <a:pt x="263" y="6415"/>
                    <a:pt x="186" y="6438"/>
                    <a:pt x="131" y="6503"/>
                  </a:cubicBezTo>
                  <a:cubicBezTo>
                    <a:pt x="0" y="6634"/>
                    <a:pt x="60" y="6860"/>
                    <a:pt x="143" y="7039"/>
                  </a:cubicBezTo>
                  <a:cubicBezTo>
                    <a:pt x="548" y="7836"/>
                    <a:pt x="1215" y="8491"/>
                    <a:pt x="1917" y="9051"/>
                  </a:cubicBezTo>
                  <a:cubicBezTo>
                    <a:pt x="2727" y="9682"/>
                    <a:pt x="3620" y="10241"/>
                    <a:pt x="4596" y="10551"/>
                  </a:cubicBezTo>
                  <a:cubicBezTo>
                    <a:pt x="5120" y="10716"/>
                    <a:pt x="5715" y="10838"/>
                    <a:pt x="6295" y="10838"/>
                  </a:cubicBezTo>
                  <a:cubicBezTo>
                    <a:pt x="6637" y="10838"/>
                    <a:pt x="6973" y="10795"/>
                    <a:pt x="7287" y="10694"/>
                  </a:cubicBezTo>
                  <a:cubicBezTo>
                    <a:pt x="8049" y="10479"/>
                    <a:pt x="8716" y="9765"/>
                    <a:pt x="9216" y="9170"/>
                  </a:cubicBezTo>
                  <a:cubicBezTo>
                    <a:pt x="10061" y="8122"/>
                    <a:pt x="10835" y="7039"/>
                    <a:pt x="11537" y="5907"/>
                  </a:cubicBezTo>
                  <a:cubicBezTo>
                    <a:pt x="11656" y="5717"/>
                    <a:pt x="11776" y="5455"/>
                    <a:pt x="11633" y="5265"/>
                  </a:cubicBezTo>
                  <a:cubicBezTo>
                    <a:pt x="11550" y="5165"/>
                    <a:pt x="11420" y="5123"/>
                    <a:pt x="11281" y="5123"/>
                  </a:cubicBezTo>
                  <a:cubicBezTo>
                    <a:pt x="11221" y="5123"/>
                    <a:pt x="11158" y="5131"/>
                    <a:pt x="11097" y="5145"/>
                  </a:cubicBezTo>
                  <a:cubicBezTo>
                    <a:pt x="10609" y="5253"/>
                    <a:pt x="10192" y="5562"/>
                    <a:pt x="9835" y="5919"/>
                  </a:cubicBezTo>
                  <a:cubicBezTo>
                    <a:pt x="9347" y="6431"/>
                    <a:pt x="8930" y="7003"/>
                    <a:pt x="8644" y="7646"/>
                  </a:cubicBezTo>
                  <a:cubicBezTo>
                    <a:pt x="8537" y="6253"/>
                    <a:pt x="8418" y="4836"/>
                    <a:pt x="8144" y="3455"/>
                  </a:cubicBezTo>
                  <a:cubicBezTo>
                    <a:pt x="7966" y="2598"/>
                    <a:pt x="7727" y="1752"/>
                    <a:pt x="7287" y="990"/>
                  </a:cubicBezTo>
                  <a:cubicBezTo>
                    <a:pt x="7049" y="573"/>
                    <a:pt x="6739" y="157"/>
                    <a:pt x="6275" y="26"/>
                  </a:cubicBezTo>
                  <a:cubicBezTo>
                    <a:pt x="6211" y="13"/>
                    <a:pt x="6144" y="0"/>
                    <a:pt x="6079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5002675" y="5321475"/>
              <a:ext cx="114625" cy="54925"/>
            </a:xfrm>
            <a:custGeom>
              <a:avLst/>
              <a:gdLst/>
              <a:ahLst/>
              <a:cxnLst/>
              <a:rect l="l" t="t" r="r" b="b"/>
              <a:pathLst>
                <a:path w="4585" h="2197" extrusionOk="0">
                  <a:moveTo>
                    <a:pt x="42" y="0"/>
                  </a:moveTo>
                  <a:cubicBezTo>
                    <a:pt x="31" y="0"/>
                    <a:pt x="19" y="6"/>
                    <a:pt x="13" y="18"/>
                  </a:cubicBezTo>
                  <a:cubicBezTo>
                    <a:pt x="1" y="30"/>
                    <a:pt x="1" y="54"/>
                    <a:pt x="13" y="78"/>
                  </a:cubicBezTo>
                  <a:cubicBezTo>
                    <a:pt x="1263" y="1209"/>
                    <a:pt x="2858" y="1959"/>
                    <a:pt x="4537" y="2197"/>
                  </a:cubicBezTo>
                  <a:cubicBezTo>
                    <a:pt x="4573" y="2197"/>
                    <a:pt x="4585" y="2173"/>
                    <a:pt x="4585" y="2173"/>
                  </a:cubicBezTo>
                  <a:cubicBezTo>
                    <a:pt x="4585" y="2161"/>
                    <a:pt x="4561" y="2126"/>
                    <a:pt x="4537" y="2126"/>
                  </a:cubicBezTo>
                  <a:cubicBezTo>
                    <a:pt x="2894" y="1887"/>
                    <a:pt x="1310" y="1137"/>
                    <a:pt x="72" y="18"/>
                  </a:cubicBezTo>
                  <a:cubicBezTo>
                    <a:pt x="66" y="6"/>
                    <a:pt x="54" y="0"/>
                    <a:pt x="42" y="0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5023825" y="5210775"/>
              <a:ext cx="105375" cy="133775"/>
            </a:xfrm>
            <a:custGeom>
              <a:avLst/>
              <a:gdLst/>
              <a:ahLst/>
              <a:cxnLst/>
              <a:rect l="l" t="t" r="r" b="b"/>
              <a:pathLst>
                <a:path w="4215" h="5351" extrusionOk="0">
                  <a:moveTo>
                    <a:pt x="49" y="0"/>
                  </a:moveTo>
                  <a:cubicBezTo>
                    <a:pt x="44" y="0"/>
                    <a:pt x="39" y="2"/>
                    <a:pt x="36" y="5"/>
                  </a:cubicBezTo>
                  <a:cubicBezTo>
                    <a:pt x="12" y="17"/>
                    <a:pt x="0" y="53"/>
                    <a:pt x="12" y="65"/>
                  </a:cubicBezTo>
                  <a:cubicBezTo>
                    <a:pt x="1048" y="2089"/>
                    <a:pt x="2620" y="3744"/>
                    <a:pt x="4144" y="5339"/>
                  </a:cubicBezTo>
                  <a:cubicBezTo>
                    <a:pt x="4144" y="5351"/>
                    <a:pt x="4155" y="5351"/>
                    <a:pt x="4167" y="5351"/>
                  </a:cubicBezTo>
                  <a:cubicBezTo>
                    <a:pt x="4167" y="5351"/>
                    <a:pt x="4179" y="5351"/>
                    <a:pt x="4203" y="5327"/>
                  </a:cubicBezTo>
                  <a:cubicBezTo>
                    <a:pt x="4215" y="5315"/>
                    <a:pt x="4215" y="5291"/>
                    <a:pt x="4203" y="5268"/>
                  </a:cubicBezTo>
                  <a:cubicBezTo>
                    <a:pt x="2691" y="3684"/>
                    <a:pt x="1119" y="2029"/>
                    <a:pt x="95" y="17"/>
                  </a:cubicBezTo>
                  <a:cubicBezTo>
                    <a:pt x="79" y="9"/>
                    <a:pt x="62" y="0"/>
                    <a:pt x="49" y="0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5121750" y="5183500"/>
              <a:ext cx="28600" cy="169100"/>
            </a:xfrm>
            <a:custGeom>
              <a:avLst/>
              <a:gdLst/>
              <a:ahLst/>
              <a:cxnLst/>
              <a:rect l="l" t="t" r="r" b="b"/>
              <a:pathLst>
                <a:path w="1144" h="6764" extrusionOk="0">
                  <a:moveTo>
                    <a:pt x="24" y="1"/>
                  </a:moveTo>
                  <a:cubicBezTo>
                    <a:pt x="12" y="13"/>
                    <a:pt x="0" y="25"/>
                    <a:pt x="0" y="60"/>
                  </a:cubicBezTo>
                  <a:cubicBezTo>
                    <a:pt x="441" y="2239"/>
                    <a:pt x="798" y="4489"/>
                    <a:pt x="1060" y="6728"/>
                  </a:cubicBezTo>
                  <a:cubicBezTo>
                    <a:pt x="1060" y="6752"/>
                    <a:pt x="1084" y="6763"/>
                    <a:pt x="1096" y="6763"/>
                  </a:cubicBezTo>
                  <a:cubicBezTo>
                    <a:pt x="1131" y="6752"/>
                    <a:pt x="1143" y="6740"/>
                    <a:pt x="1143" y="6704"/>
                  </a:cubicBezTo>
                  <a:cubicBezTo>
                    <a:pt x="893" y="4477"/>
                    <a:pt x="536" y="2227"/>
                    <a:pt x="84" y="25"/>
                  </a:cubicBezTo>
                  <a:cubicBezTo>
                    <a:pt x="72" y="13"/>
                    <a:pt x="60" y="1"/>
                    <a:pt x="24" y="1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46"/>
          <p:cNvSpPr/>
          <p:nvPr/>
        </p:nvSpPr>
        <p:spPr>
          <a:xfrm>
            <a:off x="239000" y="1008745"/>
            <a:ext cx="7086600" cy="3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ARRIAGA L., Alicia.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Justicia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Ambiental. El estado de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cuestión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</a:t>
            </a:r>
            <a:r>
              <a:rPr lang="pt-BR" sz="1200" i="1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Revista Internacional de </a:t>
            </a:r>
            <a:r>
              <a:rPr lang="pt-BR" sz="1200" i="1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Sociología</a:t>
            </a:r>
            <a:r>
              <a:rPr lang="pt-BR" sz="1200" i="1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 (RIS)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 Vol.69,  nº  3, 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Septiembre-Diciembre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 627-648,  2011.  ISSN:  0034-9712. DOI:10.3989/ris.2009.12.210. 2009.</a:t>
            </a: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BRASIL. </a:t>
            </a:r>
            <a:r>
              <a:rPr lang="pt-BR" sz="1200" i="1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Constituição da República Federativa do Brasil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Brasília, DF: Senado Federal: Centro Gráfico, 1988, 292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1988.</a:t>
            </a: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BRASIL. </a:t>
            </a:r>
            <a:r>
              <a:rPr lang="pt-BR" sz="1200" i="1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Primeiro relatório nacional para a Convenção sobre Diversidade Biológica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Brasília: Ministério do Meio Ambiente, dos Recursos Hídricos e da Amazônia Legal, 1998. </a:t>
            </a: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pt-BR" sz="1200" b="0" i="0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CARVALHO, A. M. P. (Org.). </a:t>
            </a:r>
            <a:r>
              <a:rPr lang="pt-BR" sz="1200" b="0" i="1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Ensino de Ciências por Investigação: </a:t>
            </a:r>
            <a:r>
              <a:rPr lang="pt-BR" sz="1200" b="0" i="0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Condições para implementação em sala de aula. São Paulo: </a:t>
            </a:r>
            <a:r>
              <a:rPr lang="pt-BR" sz="1200" b="0" i="0" u="none" strike="noStrike" cap="none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Cengage</a:t>
            </a:r>
            <a:r>
              <a:rPr lang="pt-BR" sz="1200" b="0" i="0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Learning, 2014. </a:t>
            </a:r>
            <a:endParaRPr sz="1200" b="0" i="0" u="none" strike="noStrike" cap="none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CASTRO, R. G. </a:t>
            </a:r>
            <a:r>
              <a:rPr lang="pt-BR" sz="1200" i="1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 construção de argumentos no processo de </a:t>
            </a:r>
            <a:r>
              <a:rPr lang="pt-BR" sz="1200" i="1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recontextualização</a:t>
            </a:r>
            <a:r>
              <a:rPr lang="pt-BR" sz="1200" i="1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do conceito de biodiversidade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Dissertação de Mestrado. Faculdade de Educação, Instituto de Física, Instituto de Química e Instituto de Biociências da Universidade de São Paulo, 2017. </a:t>
            </a: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COHEN, Elizabeth F.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Semi-citizenship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in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democratic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politics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Cambridge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University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Press, 2009.</a:t>
            </a: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CONRADO, D. M. et al. Evolução e ética na tomada de decisão em questões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sociocientíficas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Revista Electrónica de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Enseñanza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de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las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pt-BR" sz="1200" dirty="0" err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Ciencias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Ourense, p. 803-807, 2013.</a:t>
            </a: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 b="0" i="0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CORTINA, A</a:t>
            </a:r>
            <a:r>
              <a:rPr lang="pt-BR" sz="1200" b="0" i="1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Cidadãos do mundo: </a:t>
            </a:r>
            <a:r>
              <a:rPr lang="pt-BR" sz="1200" b="0" i="0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para uma teoria da cidadania. São Paulo: Edições Loyola, 2005. 216 p.</a:t>
            </a:r>
            <a:endParaRPr sz="1200" b="0" i="0" u="none" strike="noStrike" cap="none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COSENZA, A. et al. Relações entre justiça ambiental, ensino de ciências e cidadania em construções discursivas docentes. Revista Brasileira de Pesquisa em Educação em Ciências, 14.2: 089-098, 2014. </a:t>
            </a: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DIAS, B. F. S. </a:t>
            </a:r>
            <a:r>
              <a:rPr lang="pt-BR" sz="1200" i="1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 implementação da Convenção sobre diversidade biológica no Brasil: desafios e oportunidades</a:t>
            </a:r>
            <a:r>
              <a:rPr lang="pt-BR" sz="1200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In: WORKSHOP</a:t>
            </a: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pt-BR" sz="1200" b="0" i="0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DRIVER, R.; ASOKO, H; LEACH, J.; MORTIMER,E.; SCOTT, P. Construindo conhecimento científico na sala de aula. </a:t>
            </a:r>
            <a:r>
              <a:rPr lang="pt-BR" sz="1200" b="0" i="1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Química Nova na Escola</a:t>
            </a:r>
            <a:r>
              <a:rPr lang="pt-BR" sz="1200" b="0" i="0" u="none" strike="noStrike" cap="none" dirty="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n.9, 1999.</a:t>
            </a:r>
            <a:endParaRPr sz="1200" b="0" i="0" u="none" strike="noStrike" cap="none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28869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7"/>
          <p:cNvSpPr txBox="1">
            <a:spLocks noGrp="1"/>
          </p:cNvSpPr>
          <p:nvPr>
            <p:ph type="title"/>
          </p:nvPr>
        </p:nvSpPr>
        <p:spPr>
          <a:xfrm>
            <a:off x="238991" y="271897"/>
            <a:ext cx="70140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t-BR" sz="2800"/>
              <a:t>Referências Bibliográficas</a:t>
            </a:r>
            <a:endParaRPr/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558428" y="4335075"/>
            <a:ext cx="848991" cy="781339"/>
            <a:chOff x="4953575" y="5122450"/>
            <a:chExt cx="294400" cy="270950"/>
          </a:xfrm>
        </p:grpSpPr>
        <p:sp>
          <p:nvSpPr>
            <p:cNvPr id="857" name="Google Shape;857;p47"/>
            <p:cNvSpPr/>
            <p:nvPr/>
          </p:nvSpPr>
          <p:spPr>
            <a:xfrm>
              <a:off x="4953575" y="5122450"/>
              <a:ext cx="294400" cy="270950"/>
            </a:xfrm>
            <a:custGeom>
              <a:avLst/>
              <a:gdLst/>
              <a:ahLst/>
              <a:cxnLst/>
              <a:rect l="l" t="t" r="r" b="b"/>
              <a:pathLst>
                <a:path w="11776" h="10838" extrusionOk="0">
                  <a:moveTo>
                    <a:pt x="6079" y="0"/>
                  </a:moveTo>
                  <a:cubicBezTo>
                    <a:pt x="6023" y="0"/>
                    <a:pt x="5968" y="10"/>
                    <a:pt x="5918" y="38"/>
                  </a:cubicBezTo>
                  <a:cubicBezTo>
                    <a:pt x="5775" y="133"/>
                    <a:pt x="5727" y="323"/>
                    <a:pt x="5703" y="502"/>
                  </a:cubicBezTo>
                  <a:cubicBezTo>
                    <a:pt x="5370" y="3050"/>
                    <a:pt x="6192" y="5598"/>
                    <a:pt x="7013" y="8015"/>
                  </a:cubicBezTo>
                  <a:cubicBezTo>
                    <a:pt x="6120" y="6705"/>
                    <a:pt x="5430" y="5265"/>
                    <a:pt x="4596" y="3931"/>
                  </a:cubicBezTo>
                  <a:cubicBezTo>
                    <a:pt x="3763" y="2586"/>
                    <a:pt x="2739" y="1312"/>
                    <a:pt x="1358" y="538"/>
                  </a:cubicBezTo>
                  <a:cubicBezTo>
                    <a:pt x="1281" y="495"/>
                    <a:pt x="1204" y="459"/>
                    <a:pt x="1128" y="459"/>
                  </a:cubicBezTo>
                  <a:cubicBezTo>
                    <a:pt x="1097" y="459"/>
                    <a:pt x="1067" y="465"/>
                    <a:pt x="1036" y="478"/>
                  </a:cubicBezTo>
                  <a:cubicBezTo>
                    <a:pt x="941" y="538"/>
                    <a:pt x="905" y="657"/>
                    <a:pt x="893" y="752"/>
                  </a:cubicBezTo>
                  <a:cubicBezTo>
                    <a:pt x="786" y="1431"/>
                    <a:pt x="953" y="2121"/>
                    <a:pt x="1191" y="2764"/>
                  </a:cubicBezTo>
                  <a:cubicBezTo>
                    <a:pt x="1870" y="4657"/>
                    <a:pt x="3084" y="6336"/>
                    <a:pt x="4632" y="7598"/>
                  </a:cubicBezTo>
                  <a:cubicBezTo>
                    <a:pt x="5346" y="8182"/>
                    <a:pt x="6144" y="8694"/>
                    <a:pt x="6739" y="9408"/>
                  </a:cubicBezTo>
                  <a:cubicBezTo>
                    <a:pt x="4775" y="8348"/>
                    <a:pt x="2751" y="7360"/>
                    <a:pt x="703" y="6503"/>
                  </a:cubicBezTo>
                  <a:cubicBezTo>
                    <a:pt x="598" y="6461"/>
                    <a:pt x="466" y="6415"/>
                    <a:pt x="347" y="6415"/>
                  </a:cubicBezTo>
                  <a:cubicBezTo>
                    <a:pt x="263" y="6415"/>
                    <a:pt x="186" y="6438"/>
                    <a:pt x="131" y="6503"/>
                  </a:cubicBezTo>
                  <a:cubicBezTo>
                    <a:pt x="0" y="6634"/>
                    <a:pt x="60" y="6860"/>
                    <a:pt x="143" y="7039"/>
                  </a:cubicBezTo>
                  <a:cubicBezTo>
                    <a:pt x="548" y="7836"/>
                    <a:pt x="1215" y="8491"/>
                    <a:pt x="1917" y="9051"/>
                  </a:cubicBezTo>
                  <a:cubicBezTo>
                    <a:pt x="2727" y="9682"/>
                    <a:pt x="3620" y="10241"/>
                    <a:pt x="4596" y="10551"/>
                  </a:cubicBezTo>
                  <a:cubicBezTo>
                    <a:pt x="5120" y="10716"/>
                    <a:pt x="5715" y="10838"/>
                    <a:pt x="6295" y="10838"/>
                  </a:cubicBezTo>
                  <a:cubicBezTo>
                    <a:pt x="6637" y="10838"/>
                    <a:pt x="6973" y="10795"/>
                    <a:pt x="7287" y="10694"/>
                  </a:cubicBezTo>
                  <a:cubicBezTo>
                    <a:pt x="8049" y="10479"/>
                    <a:pt x="8716" y="9765"/>
                    <a:pt x="9216" y="9170"/>
                  </a:cubicBezTo>
                  <a:cubicBezTo>
                    <a:pt x="10061" y="8122"/>
                    <a:pt x="10835" y="7039"/>
                    <a:pt x="11537" y="5907"/>
                  </a:cubicBezTo>
                  <a:cubicBezTo>
                    <a:pt x="11656" y="5717"/>
                    <a:pt x="11776" y="5455"/>
                    <a:pt x="11633" y="5265"/>
                  </a:cubicBezTo>
                  <a:cubicBezTo>
                    <a:pt x="11550" y="5165"/>
                    <a:pt x="11420" y="5123"/>
                    <a:pt x="11281" y="5123"/>
                  </a:cubicBezTo>
                  <a:cubicBezTo>
                    <a:pt x="11221" y="5123"/>
                    <a:pt x="11158" y="5131"/>
                    <a:pt x="11097" y="5145"/>
                  </a:cubicBezTo>
                  <a:cubicBezTo>
                    <a:pt x="10609" y="5253"/>
                    <a:pt x="10192" y="5562"/>
                    <a:pt x="9835" y="5919"/>
                  </a:cubicBezTo>
                  <a:cubicBezTo>
                    <a:pt x="9347" y="6431"/>
                    <a:pt x="8930" y="7003"/>
                    <a:pt x="8644" y="7646"/>
                  </a:cubicBezTo>
                  <a:cubicBezTo>
                    <a:pt x="8537" y="6253"/>
                    <a:pt x="8418" y="4836"/>
                    <a:pt x="8144" y="3455"/>
                  </a:cubicBezTo>
                  <a:cubicBezTo>
                    <a:pt x="7966" y="2598"/>
                    <a:pt x="7727" y="1752"/>
                    <a:pt x="7287" y="990"/>
                  </a:cubicBezTo>
                  <a:cubicBezTo>
                    <a:pt x="7049" y="573"/>
                    <a:pt x="6739" y="157"/>
                    <a:pt x="6275" y="26"/>
                  </a:cubicBezTo>
                  <a:cubicBezTo>
                    <a:pt x="6211" y="13"/>
                    <a:pt x="6144" y="0"/>
                    <a:pt x="6079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5002675" y="5321475"/>
              <a:ext cx="114625" cy="54925"/>
            </a:xfrm>
            <a:custGeom>
              <a:avLst/>
              <a:gdLst/>
              <a:ahLst/>
              <a:cxnLst/>
              <a:rect l="l" t="t" r="r" b="b"/>
              <a:pathLst>
                <a:path w="4585" h="2197" extrusionOk="0">
                  <a:moveTo>
                    <a:pt x="42" y="0"/>
                  </a:moveTo>
                  <a:cubicBezTo>
                    <a:pt x="31" y="0"/>
                    <a:pt x="19" y="6"/>
                    <a:pt x="13" y="18"/>
                  </a:cubicBezTo>
                  <a:cubicBezTo>
                    <a:pt x="1" y="30"/>
                    <a:pt x="1" y="54"/>
                    <a:pt x="13" y="78"/>
                  </a:cubicBezTo>
                  <a:cubicBezTo>
                    <a:pt x="1263" y="1209"/>
                    <a:pt x="2858" y="1959"/>
                    <a:pt x="4537" y="2197"/>
                  </a:cubicBezTo>
                  <a:cubicBezTo>
                    <a:pt x="4573" y="2197"/>
                    <a:pt x="4585" y="2173"/>
                    <a:pt x="4585" y="2173"/>
                  </a:cubicBezTo>
                  <a:cubicBezTo>
                    <a:pt x="4585" y="2161"/>
                    <a:pt x="4561" y="2126"/>
                    <a:pt x="4537" y="2126"/>
                  </a:cubicBezTo>
                  <a:cubicBezTo>
                    <a:pt x="2894" y="1887"/>
                    <a:pt x="1310" y="1137"/>
                    <a:pt x="72" y="18"/>
                  </a:cubicBezTo>
                  <a:cubicBezTo>
                    <a:pt x="66" y="6"/>
                    <a:pt x="54" y="0"/>
                    <a:pt x="42" y="0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5023825" y="5210775"/>
              <a:ext cx="105375" cy="133775"/>
            </a:xfrm>
            <a:custGeom>
              <a:avLst/>
              <a:gdLst/>
              <a:ahLst/>
              <a:cxnLst/>
              <a:rect l="l" t="t" r="r" b="b"/>
              <a:pathLst>
                <a:path w="4215" h="5351" extrusionOk="0">
                  <a:moveTo>
                    <a:pt x="49" y="0"/>
                  </a:moveTo>
                  <a:cubicBezTo>
                    <a:pt x="44" y="0"/>
                    <a:pt x="39" y="2"/>
                    <a:pt x="36" y="5"/>
                  </a:cubicBezTo>
                  <a:cubicBezTo>
                    <a:pt x="12" y="17"/>
                    <a:pt x="0" y="53"/>
                    <a:pt x="12" y="65"/>
                  </a:cubicBezTo>
                  <a:cubicBezTo>
                    <a:pt x="1048" y="2089"/>
                    <a:pt x="2620" y="3744"/>
                    <a:pt x="4144" y="5339"/>
                  </a:cubicBezTo>
                  <a:cubicBezTo>
                    <a:pt x="4144" y="5351"/>
                    <a:pt x="4155" y="5351"/>
                    <a:pt x="4167" y="5351"/>
                  </a:cubicBezTo>
                  <a:cubicBezTo>
                    <a:pt x="4167" y="5351"/>
                    <a:pt x="4179" y="5351"/>
                    <a:pt x="4203" y="5327"/>
                  </a:cubicBezTo>
                  <a:cubicBezTo>
                    <a:pt x="4215" y="5315"/>
                    <a:pt x="4215" y="5291"/>
                    <a:pt x="4203" y="5268"/>
                  </a:cubicBezTo>
                  <a:cubicBezTo>
                    <a:pt x="2691" y="3684"/>
                    <a:pt x="1119" y="2029"/>
                    <a:pt x="95" y="17"/>
                  </a:cubicBezTo>
                  <a:cubicBezTo>
                    <a:pt x="79" y="9"/>
                    <a:pt x="62" y="0"/>
                    <a:pt x="49" y="0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5121750" y="5183500"/>
              <a:ext cx="28600" cy="169100"/>
            </a:xfrm>
            <a:custGeom>
              <a:avLst/>
              <a:gdLst/>
              <a:ahLst/>
              <a:cxnLst/>
              <a:rect l="l" t="t" r="r" b="b"/>
              <a:pathLst>
                <a:path w="1144" h="6764" extrusionOk="0">
                  <a:moveTo>
                    <a:pt x="24" y="1"/>
                  </a:moveTo>
                  <a:cubicBezTo>
                    <a:pt x="12" y="13"/>
                    <a:pt x="0" y="25"/>
                    <a:pt x="0" y="60"/>
                  </a:cubicBezTo>
                  <a:cubicBezTo>
                    <a:pt x="441" y="2239"/>
                    <a:pt x="798" y="4489"/>
                    <a:pt x="1060" y="6728"/>
                  </a:cubicBezTo>
                  <a:cubicBezTo>
                    <a:pt x="1060" y="6752"/>
                    <a:pt x="1084" y="6763"/>
                    <a:pt x="1096" y="6763"/>
                  </a:cubicBezTo>
                  <a:cubicBezTo>
                    <a:pt x="1131" y="6752"/>
                    <a:pt x="1143" y="6740"/>
                    <a:pt x="1143" y="6704"/>
                  </a:cubicBezTo>
                  <a:cubicBezTo>
                    <a:pt x="893" y="4477"/>
                    <a:pt x="536" y="2227"/>
                    <a:pt x="84" y="25"/>
                  </a:cubicBezTo>
                  <a:cubicBezTo>
                    <a:pt x="72" y="13"/>
                    <a:pt x="60" y="1"/>
                    <a:pt x="24" y="1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1" name="Google Shape;861;p47"/>
          <p:cNvSpPr/>
          <p:nvPr/>
        </p:nvSpPr>
        <p:spPr>
          <a:xfrm>
            <a:off x="202689" y="954734"/>
            <a:ext cx="7086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GIROUX, H. A. Cultural studies, public pedagogy, and the responsibility of intellectuals. Communication and Critical/Cultural Studies, Oxfordshire, v. 1, p. 59-79, 2004.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GIROUX, H. A.; GIROUX, S. S. Challenging neoliberalism’s new world order: the promise of critical pedagogy. Cultural Studies/Critical Methodologies, Thousand Oaks, v. 6, p. 21-32, 2006.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HODSON, D. Realçando o papel da ética e da política na educação científica: algumas considerações teóricas e práticas sobre questões socientíficas. In: CONRADO, D.M.; NUNES-NETO, N. (Org.) Questões sociocientíficas: fundamentos, propostas de ensino e perspectivas para ações sociopolíticas. Salvador: Editora Federal da Bahia, p. 27-57, 2018.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LÉVÊQUE, C.</a:t>
            </a:r>
            <a:r>
              <a:rPr lang="pt-BR" sz="1200" i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A Biodiversidade</a:t>
            </a: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Bauru: EDUSC, 1999.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LÉVÊQUE, C., MOUNOLOU, J. C. Biodiversity. London: John Wily and Sons Ltd, 2004.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MAIA, T. V.; PONTIN, F. Cidadania, semi-cidadania e democracia no Brasil contemporâneo. In: Brasil em transe: bolsonarismo, Nova direita e desdemocratização. Rio de Janeiro: Oficina Raquel, 2019. 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MITTERMEIER, R.A.; MYERS, N. THOMSEN, J.B.; FONSECA, G.A.B.; OLIVIERI, S. Biodiversity hotspots and major tropical wilderness areas: approaches to setting conservation priorities. Conservation Biology, 12 (3), 516-520, 1998.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MOTTA, A. E. M.; FREITAS, A. C. A ilha das serpentes: uma sequência didática investigativa sobre conservação da biodiversidade. In: III ENCONTRO DE EDUCADORES EM CIÊNCIAS, 3., 2019, São Carlos, </a:t>
            </a:r>
            <a:r>
              <a:rPr lang="pt-BR" sz="1200" i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Anais... </a:t>
            </a: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São Carlos: CDCC, 2019. p. 9.</a:t>
            </a:r>
            <a:endParaRPr sz="1200" i="1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MOTOKANE, M. T. Sequências didáticas investigativas e argumentação no ensino de ecologia. </a:t>
            </a:r>
            <a:r>
              <a:rPr lang="pt-BR" sz="1200" i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Revista Ensaio</a:t>
            </a: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v. 17, n. especial, p. 115-137, 2015.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713149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8"/>
          <p:cNvSpPr txBox="1">
            <a:spLocks noGrp="1"/>
          </p:cNvSpPr>
          <p:nvPr>
            <p:ph type="title"/>
          </p:nvPr>
        </p:nvSpPr>
        <p:spPr>
          <a:xfrm>
            <a:off x="238991" y="271897"/>
            <a:ext cx="70140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t-BR" sz="2800"/>
              <a:t>Referências Bibliográficas</a:t>
            </a:r>
            <a:endParaRPr/>
          </a:p>
        </p:txBody>
      </p:sp>
      <p:grpSp>
        <p:nvGrpSpPr>
          <p:cNvPr id="867" name="Google Shape;867;p48"/>
          <p:cNvGrpSpPr/>
          <p:nvPr/>
        </p:nvGrpSpPr>
        <p:grpSpPr>
          <a:xfrm>
            <a:off x="6558428" y="4335075"/>
            <a:ext cx="848991" cy="781339"/>
            <a:chOff x="4953575" y="5122450"/>
            <a:chExt cx="294400" cy="270950"/>
          </a:xfrm>
        </p:grpSpPr>
        <p:sp>
          <p:nvSpPr>
            <p:cNvPr id="868" name="Google Shape;868;p48"/>
            <p:cNvSpPr/>
            <p:nvPr/>
          </p:nvSpPr>
          <p:spPr>
            <a:xfrm>
              <a:off x="4953575" y="5122450"/>
              <a:ext cx="294400" cy="270950"/>
            </a:xfrm>
            <a:custGeom>
              <a:avLst/>
              <a:gdLst/>
              <a:ahLst/>
              <a:cxnLst/>
              <a:rect l="l" t="t" r="r" b="b"/>
              <a:pathLst>
                <a:path w="11776" h="10838" extrusionOk="0">
                  <a:moveTo>
                    <a:pt x="6079" y="0"/>
                  </a:moveTo>
                  <a:cubicBezTo>
                    <a:pt x="6023" y="0"/>
                    <a:pt x="5968" y="10"/>
                    <a:pt x="5918" y="38"/>
                  </a:cubicBezTo>
                  <a:cubicBezTo>
                    <a:pt x="5775" y="133"/>
                    <a:pt x="5727" y="323"/>
                    <a:pt x="5703" y="502"/>
                  </a:cubicBezTo>
                  <a:cubicBezTo>
                    <a:pt x="5370" y="3050"/>
                    <a:pt x="6192" y="5598"/>
                    <a:pt x="7013" y="8015"/>
                  </a:cubicBezTo>
                  <a:cubicBezTo>
                    <a:pt x="6120" y="6705"/>
                    <a:pt x="5430" y="5265"/>
                    <a:pt x="4596" y="3931"/>
                  </a:cubicBezTo>
                  <a:cubicBezTo>
                    <a:pt x="3763" y="2586"/>
                    <a:pt x="2739" y="1312"/>
                    <a:pt x="1358" y="538"/>
                  </a:cubicBezTo>
                  <a:cubicBezTo>
                    <a:pt x="1281" y="495"/>
                    <a:pt x="1204" y="459"/>
                    <a:pt x="1128" y="459"/>
                  </a:cubicBezTo>
                  <a:cubicBezTo>
                    <a:pt x="1097" y="459"/>
                    <a:pt x="1067" y="465"/>
                    <a:pt x="1036" y="478"/>
                  </a:cubicBezTo>
                  <a:cubicBezTo>
                    <a:pt x="941" y="538"/>
                    <a:pt x="905" y="657"/>
                    <a:pt x="893" y="752"/>
                  </a:cubicBezTo>
                  <a:cubicBezTo>
                    <a:pt x="786" y="1431"/>
                    <a:pt x="953" y="2121"/>
                    <a:pt x="1191" y="2764"/>
                  </a:cubicBezTo>
                  <a:cubicBezTo>
                    <a:pt x="1870" y="4657"/>
                    <a:pt x="3084" y="6336"/>
                    <a:pt x="4632" y="7598"/>
                  </a:cubicBezTo>
                  <a:cubicBezTo>
                    <a:pt x="5346" y="8182"/>
                    <a:pt x="6144" y="8694"/>
                    <a:pt x="6739" y="9408"/>
                  </a:cubicBezTo>
                  <a:cubicBezTo>
                    <a:pt x="4775" y="8348"/>
                    <a:pt x="2751" y="7360"/>
                    <a:pt x="703" y="6503"/>
                  </a:cubicBezTo>
                  <a:cubicBezTo>
                    <a:pt x="598" y="6461"/>
                    <a:pt x="466" y="6415"/>
                    <a:pt x="347" y="6415"/>
                  </a:cubicBezTo>
                  <a:cubicBezTo>
                    <a:pt x="263" y="6415"/>
                    <a:pt x="186" y="6438"/>
                    <a:pt x="131" y="6503"/>
                  </a:cubicBezTo>
                  <a:cubicBezTo>
                    <a:pt x="0" y="6634"/>
                    <a:pt x="60" y="6860"/>
                    <a:pt x="143" y="7039"/>
                  </a:cubicBezTo>
                  <a:cubicBezTo>
                    <a:pt x="548" y="7836"/>
                    <a:pt x="1215" y="8491"/>
                    <a:pt x="1917" y="9051"/>
                  </a:cubicBezTo>
                  <a:cubicBezTo>
                    <a:pt x="2727" y="9682"/>
                    <a:pt x="3620" y="10241"/>
                    <a:pt x="4596" y="10551"/>
                  </a:cubicBezTo>
                  <a:cubicBezTo>
                    <a:pt x="5120" y="10716"/>
                    <a:pt x="5715" y="10838"/>
                    <a:pt x="6295" y="10838"/>
                  </a:cubicBezTo>
                  <a:cubicBezTo>
                    <a:pt x="6637" y="10838"/>
                    <a:pt x="6973" y="10795"/>
                    <a:pt x="7287" y="10694"/>
                  </a:cubicBezTo>
                  <a:cubicBezTo>
                    <a:pt x="8049" y="10479"/>
                    <a:pt x="8716" y="9765"/>
                    <a:pt x="9216" y="9170"/>
                  </a:cubicBezTo>
                  <a:cubicBezTo>
                    <a:pt x="10061" y="8122"/>
                    <a:pt x="10835" y="7039"/>
                    <a:pt x="11537" y="5907"/>
                  </a:cubicBezTo>
                  <a:cubicBezTo>
                    <a:pt x="11656" y="5717"/>
                    <a:pt x="11776" y="5455"/>
                    <a:pt x="11633" y="5265"/>
                  </a:cubicBezTo>
                  <a:cubicBezTo>
                    <a:pt x="11550" y="5165"/>
                    <a:pt x="11420" y="5123"/>
                    <a:pt x="11281" y="5123"/>
                  </a:cubicBezTo>
                  <a:cubicBezTo>
                    <a:pt x="11221" y="5123"/>
                    <a:pt x="11158" y="5131"/>
                    <a:pt x="11097" y="5145"/>
                  </a:cubicBezTo>
                  <a:cubicBezTo>
                    <a:pt x="10609" y="5253"/>
                    <a:pt x="10192" y="5562"/>
                    <a:pt x="9835" y="5919"/>
                  </a:cubicBezTo>
                  <a:cubicBezTo>
                    <a:pt x="9347" y="6431"/>
                    <a:pt x="8930" y="7003"/>
                    <a:pt x="8644" y="7646"/>
                  </a:cubicBezTo>
                  <a:cubicBezTo>
                    <a:pt x="8537" y="6253"/>
                    <a:pt x="8418" y="4836"/>
                    <a:pt x="8144" y="3455"/>
                  </a:cubicBezTo>
                  <a:cubicBezTo>
                    <a:pt x="7966" y="2598"/>
                    <a:pt x="7727" y="1752"/>
                    <a:pt x="7287" y="990"/>
                  </a:cubicBezTo>
                  <a:cubicBezTo>
                    <a:pt x="7049" y="573"/>
                    <a:pt x="6739" y="157"/>
                    <a:pt x="6275" y="26"/>
                  </a:cubicBezTo>
                  <a:cubicBezTo>
                    <a:pt x="6211" y="13"/>
                    <a:pt x="6144" y="0"/>
                    <a:pt x="6079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5002675" y="5321475"/>
              <a:ext cx="114625" cy="54925"/>
            </a:xfrm>
            <a:custGeom>
              <a:avLst/>
              <a:gdLst/>
              <a:ahLst/>
              <a:cxnLst/>
              <a:rect l="l" t="t" r="r" b="b"/>
              <a:pathLst>
                <a:path w="4585" h="2197" extrusionOk="0">
                  <a:moveTo>
                    <a:pt x="42" y="0"/>
                  </a:moveTo>
                  <a:cubicBezTo>
                    <a:pt x="31" y="0"/>
                    <a:pt x="19" y="6"/>
                    <a:pt x="13" y="18"/>
                  </a:cubicBezTo>
                  <a:cubicBezTo>
                    <a:pt x="1" y="30"/>
                    <a:pt x="1" y="54"/>
                    <a:pt x="13" y="78"/>
                  </a:cubicBezTo>
                  <a:cubicBezTo>
                    <a:pt x="1263" y="1209"/>
                    <a:pt x="2858" y="1959"/>
                    <a:pt x="4537" y="2197"/>
                  </a:cubicBezTo>
                  <a:cubicBezTo>
                    <a:pt x="4573" y="2197"/>
                    <a:pt x="4585" y="2173"/>
                    <a:pt x="4585" y="2173"/>
                  </a:cubicBezTo>
                  <a:cubicBezTo>
                    <a:pt x="4585" y="2161"/>
                    <a:pt x="4561" y="2126"/>
                    <a:pt x="4537" y="2126"/>
                  </a:cubicBezTo>
                  <a:cubicBezTo>
                    <a:pt x="2894" y="1887"/>
                    <a:pt x="1310" y="1137"/>
                    <a:pt x="72" y="18"/>
                  </a:cubicBezTo>
                  <a:cubicBezTo>
                    <a:pt x="66" y="6"/>
                    <a:pt x="54" y="0"/>
                    <a:pt x="42" y="0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5023825" y="5210775"/>
              <a:ext cx="105375" cy="133775"/>
            </a:xfrm>
            <a:custGeom>
              <a:avLst/>
              <a:gdLst/>
              <a:ahLst/>
              <a:cxnLst/>
              <a:rect l="l" t="t" r="r" b="b"/>
              <a:pathLst>
                <a:path w="4215" h="5351" extrusionOk="0">
                  <a:moveTo>
                    <a:pt x="49" y="0"/>
                  </a:moveTo>
                  <a:cubicBezTo>
                    <a:pt x="44" y="0"/>
                    <a:pt x="39" y="2"/>
                    <a:pt x="36" y="5"/>
                  </a:cubicBezTo>
                  <a:cubicBezTo>
                    <a:pt x="12" y="17"/>
                    <a:pt x="0" y="53"/>
                    <a:pt x="12" y="65"/>
                  </a:cubicBezTo>
                  <a:cubicBezTo>
                    <a:pt x="1048" y="2089"/>
                    <a:pt x="2620" y="3744"/>
                    <a:pt x="4144" y="5339"/>
                  </a:cubicBezTo>
                  <a:cubicBezTo>
                    <a:pt x="4144" y="5351"/>
                    <a:pt x="4155" y="5351"/>
                    <a:pt x="4167" y="5351"/>
                  </a:cubicBezTo>
                  <a:cubicBezTo>
                    <a:pt x="4167" y="5351"/>
                    <a:pt x="4179" y="5351"/>
                    <a:pt x="4203" y="5327"/>
                  </a:cubicBezTo>
                  <a:cubicBezTo>
                    <a:pt x="4215" y="5315"/>
                    <a:pt x="4215" y="5291"/>
                    <a:pt x="4203" y="5268"/>
                  </a:cubicBezTo>
                  <a:cubicBezTo>
                    <a:pt x="2691" y="3684"/>
                    <a:pt x="1119" y="2029"/>
                    <a:pt x="95" y="17"/>
                  </a:cubicBezTo>
                  <a:cubicBezTo>
                    <a:pt x="79" y="9"/>
                    <a:pt x="62" y="0"/>
                    <a:pt x="49" y="0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5121750" y="5183500"/>
              <a:ext cx="28600" cy="169100"/>
            </a:xfrm>
            <a:custGeom>
              <a:avLst/>
              <a:gdLst/>
              <a:ahLst/>
              <a:cxnLst/>
              <a:rect l="l" t="t" r="r" b="b"/>
              <a:pathLst>
                <a:path w="1144" h="6764" extrusionOk="0">
                  <a:moveTo>
                    <a:pt x="24" y="1"/>
                  </a:moveTo>
                  <a:cubicBezTo>
                    <a:pt x="12" y="13"/>
                    <a:pt x="0" y="25"/>
                    <a:pt x="0" y="60"/>
                  </a:cubicBezTo>
                  <a:cubicBezTo>
                    <a:pt x="441" y="2239"/>
                    <a:pt x="798" y="4489"/>
                    <a:pt x="1060" y="6728"/>
                  </a:cubicBezTo>
                  <a:cubicBezTo>
                    <a:pt x="1060" y="6752"/>
                    <a:pt x="1084" y="6763"/>
                    <a:pt x="1096" y="6763"/>
                  </a:cubicBezTo>
                  <a:cubicBezTo>
                    <a:pt x="1131" y="6752"/>
                    <a:pt x="1143" y="6740"/>
                    <a:pt x="1143" y="6704"/>
                  </a:cubicBezTo>
                  <a:cubicBezTo>
                    <a:pt x="893" y="4477"/>
                    <a:pt x="536" y="2227"/>
                    <a:pt x="84" y="25"/>
                  </a:cubicBezTo>
                  <a:cubicBezTo>
                    <a:pt x="72" y="13"/>
                    <a:pt x="60" y="1"/>
                    <a:pt x="24" y="1"/>
                  </a:cubicBezTo>
                  <a:close/>
                </a:path>
              </a:pathLst>
            </a:custGeom>
            <a:solidFill>
              <a:srgbClr val="EB6D19"/>
            </a:solidFill>
            <a:ln w="952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2" name="Google Shape;872;p48"/>
          <p:cNvSpPr/>
          <p:nvPr/>
        </p:nvSpPr>
        <p:spPr>
          <a:xfrm>
            <a:off x="202689" y="725109"/>
            <a:ext cx="7086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MOTOKANE, M. T.; KAWASAKI, C. S.; OLIVEIRA, L. B. Porque a biodiversidade pode ser um tema para o ensino de ciências. In: MARANDINO, M.; MONACO, L. M.; OLIVEIRA, A. D. Olhares sobre diferentes contextos da biodiversidade: pesquisa, divulgação e educação. São Paulo: GEENF, FEUSP, INCTTOX, 2010, p. 30-52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NATIONAL SCIENCE FOUNDATION. 2010 – 2016 Projects. Dimensions of Biodiversity, 2016. 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OLIVEIRA, R. D. V. L; QUEIROZ, G. R.P.C. O cotidiano, o contextualizado e a Educação em Direitos Humanos: a escolha de um caminho para uma Educação cidadã cosmopolita. </a:t>
            </a:r>
            <a:r>
              <a:rPr lang="pt-BR" sz="1200" i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Revista Iberoamericana de Educación,</a:t>
            </a: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Madrid, v. 71, n. 1, p. 75-96, 2016.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PINHEIRO-MACHADO, R. et al. Brasil em transe: Bolsonarismo, nova direita e desdemocratização. Oficina Raquel, 2019.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REIS, P.; TINOCA, L. A avaliação do impacto do projeto “We Act” nas percepções dos alunos acerca das suas competências de ação sociopolítica. Revista Brasileira de Ensino de Ciência e Tecnologia, v. 11, n. 2, p. 214-232, 2018.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RIBEIRO, M. Educação para a cidadania: questão colocada pelos movimentossociais. Educação e Pesquisa, São Paulo, v.28, n.2, p. 113-128, jul./dez. 2002.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RUDOLPH, J. L.; HORIBE, S. What do we mean by science education for civic engagement?. Journal of Research in Science Teaching, v. 53, n. 6, p. 805-820, 2016.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SANTOS, W. L. P. dos; MORTIMER, E. F. Tomada de decisão para ação social responsável no ensino de ciências. Ciência e Educação, Bauru, v. 7, n. 1, p. 95-111, 2001.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SASSERON, L. H.; CARVALHO, A. M. P. Alfabetização científica: uma revisão bibliográfica. </a:t>
            </a:r>
            <a:r>
              <a:rPr lang="pt-BR" sz="1200" i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Investigações em Ensino de Ciências</a:t>
            </a: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v. 16, n. 1, p. 59-77, 2011.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SILVA, D. L.; CARNEIRO, M. H. S. A conservação da natureza em livros didáticos de Biologia. In: IX </a:t>
            </a:r>
            <a:r>
              <a:rPr lang="pt-BR" sz="1200" i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Encontro</a:t>
            </a:r>
            <a:endParaRPr sz="1200" i="1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 i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Nacional de Pesquisa em Educação em Ciência</a:t>
            </a: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 – IX ENPEC. Atas... Águas de Lindóia, 2013.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63F"/>
              </a:buClr>
              <a:buSzPts val="1200"/>
              <a:buFont typeface="Archivo Narrow"/>
              <a:buChar char="✔"/>
            </a:pP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WILSON, E. O. </a:t>
            </a:r>
            <a:r>
              <a:rPr lang="pt-BR" sz="1200" i="1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Diversidade da vida</a:t>
            </a:r>
            <a:r>
              <a:rPr lang="pt-BR" sz="1200">
                <a:solidFill>
                  <a:srgbClr val="00363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 São Paulo: Companhia das Letras, 1992.</a:t>
            </a: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363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347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2"/>
          <p:cNvSpPr txBox="1">
            <a:spLocks noGrp="1"/>
          </p:cNvSpPr>
          <p:nvPr>
            <p:ph type="title" idx="2"/>
          </p:nvPr>
        </p:nvSpPr>
        <p:spPr>
          <a:xfrm>
            <a:off x="477825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69" name="Google Shape;769;p42"/>
          <p:cNvSpPr txBox="1">
            <a:spLocks noGrp="1"/>
          </p:cNvSpPr>
          <p:nvPr>
            <p:ph type="title"/>
          </p:nvPr>
        </p:nvSpPr>
        <p:spPr>
          <a:xfrm>
            <a:off x="656937" y="2605423"/>
            <a:ext cx="473486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Biodiversidade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4" name="Google Shape;804;p45"/>
          <p:cNvCxnSpPr>
            <a:cxnSpLocks/>
          </p:cNvCxnSpPr>
          <p:nvPr/>
        </p:nvCxnSpPr>
        <p:spPr>
          <a:xfrm flipV="1">
            <a:off x="0" y="2573391"/>
            <a:ext cx="8950448" cy="2147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45"/>
          <p:cNvSpPr txBox="1">
            <a:spLocks noGrp="1"/>
          </p:cNvSpPr>
          <p:nvPr>
            <p:ph type="title"/>
          </p:nvPr>
        </p:nvSpPr>
        <p:spPr>
          <a:xfrm>
            <a:off x="717033" y="888429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208F9E"/>
                </a:solidFill>
              </a:rPr>
              <a:t>Interesses</a:t>
            </a:r>
            <a:r>
              <a:rPr lang="en-US" dirty="0">
                <a:solidFill>
                  <a:srgbClr val="208F9E"/>
                </a:solidFill>
              </a:rPr>
              <a:t> pela </a:t>
            </a:r>
            <a:r>
              <a:rPr lang="en-US" dirty="0" err="1">
                <a:solidFill>
                  <a:srgbClr val="208F9E"/>
                </a:solidFill>
              </a:rPr>
              <a:t>Biodiversidade</a:t>
            </a:r>
            <a:endParaRPr dirty="0">
              <a:solidFill>
                <a:srgbClr val="208F9E"/>
              </a:solidFill>
            </a:endParaRPr>
          </a:p>
        </p:txBody>
      </p:sp>
      <p:sp>
        <p:nvSpPr>
          <p:cNvPr id="807" name="Google Shape;807;p45"/>
          <p:cNvSpPr txBox="1">
            <a:spLocks noGrp="1"/>
          </p:cNvSpPr>
          <p:nvPr>
            <p:ph type="subTitle" idx="4294967295"/>
          </p:nvPr>
        </p:nvSpPr>
        <p:spPr>
          <a:xfrm>
            <a:off x="1509630" y="2756924"/>
            <a:ext cx="1392515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dirty="0"/>
              <a:t>National Forum on Biodiversity </a:t>
            </a:r>
            <a:endParaRPr sz="1400" dirty="0"/>
          </a:p>
        </p:txBody>
      </p:sp>
      <p:grpSp>
        <p:nvGrpSpPr>
          <p:cNvPr id="810" name="Google Shape;810;p45"/>
          <p:cNvGrpSpPr/>
          <p:nvPr/>
        </p:nvGrpSpPr>
        <p:grpSpPr>
          <a:xfrm>
            <a:off x="1710039" y="2150318"/>
            <a:ext cx="703148" cy="700025"/>
            <a:chOff x="3288185" y="2374134"/>
            <a:chExt cx="703148" cy="700025"/>
          </a:xfrm>
        </p:grpSpPr>
        <p:sp>
          <p:nvSpPr>
            <p:cNvPr id="811" name="Google Shape;811;p45"/>
            <p:cNvSpPr/>
            <p:nvPr/>
          </p:nvSpPr>
          <p:spPr>
            <a:xfrm>
              <a:off x="3406499" y="2374134"/>
              <a:ext cx="377208" cy="298968"/>
            </a:xfrm>
            <a:custGeom>
              <a:avLst/>
              <a:gdLst/>
              <a:ahLst/>
              <a:cxnLst/>
              <a:rect l="l" t="t" r="r" b="b"/>
              <a:pathLst>
                <a:path w="9300" h="7371" extrusionOk="0">
                  <a:moveTo>
                    <a:pt x="0" y="1"/>
                  </a:moveTo>
                  <a:lnTo>
                    <a:pt x="0" y="1"/>
                  </a:lnTo>
                  <a:cubicBezTo>
                    <a:pt x="1072" y="2811"/>
                    <a:pt x="286" y="7192"/>
                    <a:pt x="5465" y="7371"/>
                  </a:cubicBezTo>
                  <a:cubicBezTo>
                    <a:pt x="9299" y="2870"/>
                    <a:pt x="2691" y="1072"/>
                    <a:pt x="0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3613679" y="2511308"/>
              <a:ext cx="262261" cy="192903"/>
            </a:xfrm>
            <a:custGeom>
              <a:avLst/>
              <a:gdLst/>
              <a:ahLst/>
              <a:cxnLst/>
              <a:rect l="l" t="t" r="r" b="b"/>
              <a:pathLst>
                <a:path w="6466" h="4756" extrusionOk="0">
                  <a:moveTo>
                    <a:pt x="6465" y="0"/>
                  </a:moveTo>
                  <a:lnTo>
                    <a:pt x="6465" y="0"/>
                  </a:lnTo>
                  <a:cubicBezTo>
                    <a:pt x="4560" y="607"/>
                    <a:pt x="0" y="1512"/>
                    <a:pt x="2405" y="4751"/>
                  </a:cubicBezTo>
                  <a:cubicBezTo>
                    <a:pt x="2485" y="4754"/>
                    <a:pt x="2563" y="4755"/>
                    <a:pt x="2639" y="4755"/>
                  </a:cubicBezTo>
                  <a:cubicBezTo>
                    <a:pt x="5879" y="4755"/>
                    <a:pt x="5581" y="1826"/>
                    <a:pt x="6465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3469285" y="2432581"/>
              <a:ext cx="359808" cy="416795"/>
            </a:xfrm>
            <a:custGeom>
              <a:avLst/>
              <a:gdLst/>
              <a:ahLst/>
              <a:cxnLst/>
              <a:rect l="l" t="t" r="r" b="b"/>
              <a:pathLst>
                <a:path w="8871" h="10276" extrusionOk="0">
                  <a:moveTo>
                    <a:pt x="6680" y="3894"/>
                  </a:moveTo>
                  <a:cubicBezTo>
                    <a:pt x="6677" y="3901"/>
                    <a:pt x="6674" y="3908"/>
                    <a:pt x="6672" y="3915"/>
                  </a:cubicBezTo>
                  <a:lnTo>
                    <a:pt x="6672" y="3915"/>
                  </a:lnTo>
                  <a:cubicBezTo>
                    <a:pt x="6674" y="3908"/>
                    <a:pt x="6677" y="3901"/>
                    <a:pt x="6680" y="3894"/>
                  </a:cubicBezTo>
                  <a:close/>
                  <a:moveTo>
                    <a:pt x="0" y="0"/>
                  </a:moveTo>
                  <a:cubicBezTo>
                    <a:pt x="0" y="1"/>
                    <a:pt x="857" y="1155"/>
                    <a:pt x="1869" y="2882"/>
                  </a:cubicBezTo>
                  <a:cubicBezTo>
                    <a:pt x="1215" y="2655"/>
                    <a:pt x="655" y="2370"/>
                    <a:pt x="143" y="2084"/>
                  </a:cubicBezTo>
                  <a:lnTo>
                    <a:pt x="143" y="2084"/>
                  </a:lnTo>
                  <a:cubicBezTo>
                    <a:pt x="679" y="2489"/>
                    <a:pt x="1286" y="2846"/>
                    <a:pt x="2024" y="3155"/>
                  </a:cubicBezTo>
                  <a:cubicBezTo>
                    <a:pt x="3131" y="5144"/>
                    <a:pt x="4322" y="7751"/>
                    <a:pt x="4560" y="10275"/>
                  </a:cubicBezTo>
                  <a:lnTo>
                    <a:pt x="5429" y="10275"/>
                  </a:lnTo>
                  <a:cubicBezTo>
                    <a:pt x="5406" y="9621"/>
                    <a:pt x="5429" y="8978"/>
                    <a:pt x="5608" y="8370"/>
                  </a:cubicBezTo>
                  <a:cubicBezTo>
                    <a:pt x="6037" y="7108"/>
                    <a:pt x="6727" y="5882"/>
                    <a:pt x="7334" y="4918"/>
                  </a:cubicBezTo>
                  <a:cubicBezTo>
                    <a:pt x="7834" y="4739"/>
                    <a:pt x="8299" y="4513"/>
                    <a:pt x="8656" y="4263"/>
                  </a:cubicBezTo>
                  <a:lnTo>
                    <a:pt x="8656" y="4263"/>
                  </a:lnTo>
                  <a:cubicBezTo>
                    <a:pt x="8334" y="4441"/>
                    <a:pt x="7894" y="4584"/>
                    <a:pt x="7442" y="4727"/>
                  </a:cubicBezTo>
                  <a:cubicBezTo>
                    <a:pt x="8227" y="3632"/>
                    <a:pt x="8870" y="2882"/>
                    <a:pt x="8870" y="2882"/>
                  </a:cubicBezTo>
                  <a:lnTo>
                    <a:pt x="8870" y="2882"/>
                  </a:lnTo>
                  <a:cubicBezTo>
                    <a:pt x="8870" y="2882"/>
                    <a:pt x="8406" y="3310"/>
                    <a:pt x="7799" y="3989"/>
                  </a:cubicBezTo>
                  <a:cubicBezTo>
                    <a:pt x="7823" y="3667"/>
                    <a:pt x="7942" y="3334"/>
                    <a:pt x="8084" y="3060"/>
                  </a:cubicBezTo>
                  <a:lnTo>
                    <a:pt x="8084" y="3060"/>
                  </a:lnTo>
                  <a:cubicBezTo>
                    <a:pt x="7858" y="3405"/>
                    <a:pt x="7727" y="3775"/>
                    <a:pt x="7620" y="4167"/>
                  </a:cubicBezTo>
                  <a:cubicBezTo>
                    <a:pt x="7334" y="4501"/>
                    <a:pt x="7001" y="4882"/>
                    <a:pt x="6680" y="5358"/>
                  </a:cubicBezTo>
                  <a:cubicBezTo>
                    <a:pt x="6574" y="4831"/>
                    <a:pt x="6526" y="4339"/>
                    <a:pt x="6672" y="3915"/>
                  </a:cubicBezTo>
                  <a:lnTo>
                    <a:pt x="6672" y="3915"/>
                  </a:lnTo>
                  <a:cubicBezTo>
                    <a:pt x="6500" y="4411"/>
                    <a:pt x="6454" y="5010"/>
                    <a:pt x="6525" y="5620"/>
                  </a:cubicBezTo>
                  <a:cubicBezTo>
                    <a:pt x="5953" y="6453"/>
                    <a:pt x="5382" y="7418"/>
                    <a:pt x="5025" y="8418"/>
                  </a:cubicBezTo>
                  <a:cubicBezTo>
                    <a:pt x="4596" y="6942"/>
                    <a:pt x="3882" y="5501"/>
                    <a:pt x="3120" y="4251"/>
                  </a:cubicBezTo>
                  <a:cubicBezTo>
                    <a:pt x="3274" y="3358"/>
                    <a:pt x="3298" y="2441"/>
                    <a:pt x="3096" y="1703"/>
                  </a:cubicBezTo>
                  <a:lnTo>
                    <a:pt x="3096" y="1703"/>
                  </a:lnTo>
                  <a:cubicBezTo>
                    <a:pt x="3191" y="2358"/>
                    <a:pt x="3120" y="3096"/>
                    <a:pt x="2917" y="3894"/>
                  </a:cubicBezTo>
                  <a:cubicBezTo>
                    <a:pt x="2477" y="3203"/>
                    <a:pt x="2048" y="2596"/>
                    <a:pt x="1643" y="2060"/>
                  </a:cubicBezTo>
                  <a:cubicBezTo>
                    <a:pt x="1572" y="1453"/>
                    <a:pt x="1369" y="917"/>
                    <a:pt x="1107" y="357"/>
                  </a:cubicBezTo>
                  <a:lnTo>
                    <a:pt x="1107" y="357"/>
                  </a:lnTo>
                  <a:cubicBezTo>
                    <a:pt x="1286" y="822"/>
                    <a:pt x="1393" y="1250"/>
                    <a:pt x="1465" y="1762"/>
                  </a:cubicBezTo>
                  <a:cubicBezTo>
                    <a:pt x="631" y="6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3493419" y="2802975"/>
              <a:ext cx="355955" cy="135754"/>
            </a:xfrm>
            <a:custGeom>
              <a:avLst/>
              <a:gdLst/>
              <a:ahLst/>
              <a:cxnLst/>
              <a:rect l="l" t="t" r="r" b="b"/>
              <a:pathLst>
                <a:path w="8776" h="3347" extrusionOk="0">
                  <a:moveTo>
                    <a:pt x="4394" y="0"/>
                  </a:moveTo>
                  <a:cubicBezTo>
                    <a:pt x="2048" y="0"/>
                    <a:pt x="143" y="1465"/>
                    <a:pt x="0" y="3346"/>
                  </a:cubicBezTo>
                  <a:lnTo>
                    <a:pt x="8775" y="3346"/>
                  </a:lnTo>
                  <a:cubicBezTo>
                    <a:pt x="8632" y="1465"/>
                    <a:pt x="6727" y="0"/>
                    <a:pt x="439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3288185" y="2837248"/>
              <a:ext cx="703148" cy="236911"/>
            </a:xfrm>
            <a:custGeom>
              <a:avLst/>
              <a:gdLst/>
              <a:ahLst/>
              <a:cxnLst/>
              <a:rect l="l" t="t" r="r" b="b"/>
              <a:pathLst>
                <a:path w="17336" h="5841" extrusionOk="0">
                  <a:moveTo>
                    <a:pt x="4558" y="0"/>
                  </a:moveTo>
                  <a:cubicBezTo>
                    <a:pt x="3183" y="0"/>
                    <a:pt x="1136" y="1717"/>
                    <a:pt x="0" y="2751"/>
                  </a:cubicBezTo>
                  <a:lnTo>
                    <a:pt x="2310" y="5549"/>
                  </a:lnTo>
                  <a:cubicBezTo>
                    <a:pt x="2975" y="4982"/>
                    <a:pt x="3750" y="4854"/>
                    <a:pt x="4315" y="4854"/>
                  </a:cubicBezTo>
                  <a:cubicBezTo>
                    <a:pt x="4783" y="4854"/>
                    <a:pt x="5108" y="4942"/>
                    <a:pt x="5108" y="4942"/>
                  </a:cubicBezTo>
                  <a:cubicBezTo>
                    <a:pt x="5108" y="4942"/>
                    <a:pt x="7585" y="5478"/>
                    <a:pt x="8656" y="5775"/>
                  </a:cubicBezTo>
                  <a:cubicBezTo>
                    <a:pt x="8822" y="5821"/>
                    <a:pt x="8977" y="5841"/>
                    <a:pt x="9120" y="5841"/>
                  </a:cubicBezTo>
                  <a:cubicBezTo>
                    <a:pt x="9895" y="5841"/>
                    <a:pt x="10311" y="5263"/>
                    <a:pt x="10311" y="5263"/>
                  </a:cubicBezTo>
                  <a:cubicBezTo>
                    <a:pt x="10823" y="5049"/>
                    <a:pt x="17324" y="1096"/>
                    <a:pt x="17217" y="1001"/>
                  </a:cubicBezTo>
                  <a:cubicBezTo>
                    <a:pt x="17336" y="953"/>
                    <a:pt x="17336" y="346"/>
                    <a:pt x="16609" y="263"/>
                  </a:cubicBezTo>
                  <a:cubicBezTo>
                    <a:pt x="16565" y="257"/>
                    <a:pt x="16519" y="254"/>
                    <a:pt x="16474" y="254"/>
                  </a:cubicBezTo>
                  <a:cubicBezTo>
                    <a:pt x="15786" y="254"/>
                    <a:pt x="14990" y="882"/>
                    <a:pt x="14990" y="882"/>
                  </a:cubicBezTo>
                  <a:cubicBezTo>
                    <a:pt x="13871" y="977"/>
                    <a:pt x="12907" y="1918"/>
                    <a:pt x="12907" y="1918"/>
                  </a:cubicBezTo>
                  <a:cubicBezTo>
                    <a:pt x="12907" y="1918"/>
                    <a:pt x="12466" y="2025"/>
                    <a:pt x="12192" y="2251"/>
                  </a:cubicBezTo>
                  <a:cubicBezTo>
                    <a:pt x="12192" y="2251"/>
                    <a:pt x="12085" y="1810"/>
                    <a:pt x="11537" y="1632"/>
                  </a:cubicBezTo>
                  <a:cubicBezTo>
                    <a:pt x="11537" y="1632"/>
                    <a:pt x="10542" y="1496"/>
                    <a:pt x="9846" y="1496"/>
                  </a:cubicBezTo>
                  <a:cubicBezTo>
                    <a:pt x="9598" y="1496"/>
                    <a:pt x="9388" y="1513"/>
                    <a:pt x="9275" y="1560"/>
                  </a:cubicBezTo>
                  <a:cubicBezTo>
                    <a:pt x="9189" y="1596"/>
                    <a:pt x="9095" y="1611"/>
                    <a:pt x="8996" y="1611"/>
                  </a:cubicBezTo>
                  <a:cubicBezTo>
                    <a:pt x="8593" y="1611"/>
                    <a:pt x="8110" y="1347"/>
                    <a:pt x="7727" y="1060"/>
                  </a:cubicBezTo>
                  <a:cubicBezTo>
                    <a:pt x="7263" y="703"/>
                    <a:pt x="6656" y="191"/>
                    <a:pt x="4751" y="13"/>
                  </a:cubicBezTo>
                  <a:cubicBezTo>
                    <a:pt x="4688" y="4"/>
                    <a:pt x="4624" y="0"/>
                    <a:pt x="4558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3529639" y="2922749"/>
              <a:ext cx="260314" cy="53377"/>
            </a:xfrm>
            <a:custGeom>
              <a:avLst/>
              <a:gdLst/>
              <a:ahLst/>
              <a:cxnLst/>
              <a:rect l="l" t="t" r="r" b="b"/>
              <a:pathLst>
                <a:path w="6418" h="1316" extrusionOk="0">
                  <a:moveTo>
                    <a:pt x="6382" y="0"/>
                  </a:moveTo>
                  <a:cubicBezTo>
                    <a:pt x="6275" y="60"/>
                    <a:pt x="6275" y="107"/>
                    <a:pt x="6239" y="107"/>
                  </a:cubicBezTo>
                  <a:cubicBezTo>
                    <a:pt x="6239" y="214"/>
                    <a:pt x="6239" y="333"/>
                    <a:pt x="6204" y="464"/>
                  </a:cubicBezTo>
                  <a:cubicBezTo>
                    <a:pt x="6180" y="572"/>
                    <a:pt x="6096" y="714"/>
                    <a:pt x="5977" y="822"/>
                  </a:cubicBezTo>
                  <a:cubicBezTo>
                    <a:pt x="5882" y="929"/>
                    <a:pt x="5727" y="1048"/>
                    <a:pt x="5549" y="1072"/>
                  </a:cubicBezTo>
                  <a:cubicBezTo>
                    <a:pt x="5370" y="1143"/>
                    <a:pt x="5144" y="1143"/>
                    <a:pt x="4965" y="1179"/>
                  </a:cubicBezTo>
                  <a:cubicBezTo>
                    <a:pt x="4751" y="1191"/>
                    <a:pt x="4537" y="1197"/>
                    <a:pt x="4318" y="1197"/>
                  </a:cubicBezTo>
                  <a:cubicBezTo>
                    <a:pt x="4099" y="1197"/>
                    <a:pt x="3876" y="1191"/>
                    <a:pt x="3644" y="1179"/>
                  </a:cubicBezTo>
                  <a:cubicBezTo>
                    <a:pt x="3417" y="1143"/>
                    <a:pt x="3215" y="1143"/>
                    <a:pt x="2965" y="1072"/>
                  </a:cubicBezTo>
                  <a:cubicBezTo>
                    <a:pt x="2739" y="1048"/>
                    <a:pt x="2525" y="976"/>
                    <a:pt x="2310" y="976"/>
                  </a:cubicBezTo>
                  <a:lnTo>
                    <a:pt x="1691" y="976"/>
                  </a:lnTo>
                  <a:cubicBezTo>
                    <a:pt x="1477" y="976"/>
                    <a:pt x="1298" y="1000"/>
                    <a:pt x="1155" y="1000"/>
                  </a:cubicBezTo>
                  <a:cubicBezTo>
                    <a:pt x="834" y="1000"/>
                    <a:pt x="548" y="1000"/>
                    <a:pt x="322" y="976"/>
                  </a:cubicBezTo>
                  <a:cubicBezTo>
                    <a:pt x="108" y="976"/>
                    <a:pt x="1" y="941"/>
                    <a:pt x="0" y="941"/>
                  </a:cubicBezTo>
                  <a:lnTo>
                    <a:pt x="0" y="941"/>
                  </a:lnTo>
                  <a:cubicBezTo>
                    <a:pt x="1" y="941"/>
                    <a:pt x="108" y="977"/>
                    <a:pt x="322" y="1012"/>
                  </a:cubicBezTo>
                  <a:cubicBezTo>
                    <a:pt x="500" y="1048"/>
                    <a:pt x="786" y="1095"/>
                    <a:pt x="1155" y="1095"/>
                  </a:cubicBezTo>
                  <a:cubicBezTo>
                    <a:pt x="1334" y="1095"/>
                    <a:pt x="1512" y="1060"/>
                    <a:pt x="1691" y="1060"/>
                  </a:cubicBezTo>
                  <a:cubicBezTo>
                    <a:pt x="1870" y="1060"/>
                    <a:pt x="2096" y="1060"/>
                    <a:pt x="2310" y="1095"/>
                  </a:cubicBezTo>
                  <a:cubicBezTo>
                    <a:pt x="2513" y="1119"/>
                    <a:pt x="2739" y="1167"/>
                    <a:pt x="2965" y="1191"/>
                  </a:cubicBezTo>
                  <a:cubicBezTo>
                    <a:pt x="3179" y="1226"/>
                    <a:pt x="3417" y="1274"/>
                    <a:pt x="3644" y="1298"/>
                  </a:cubicBezTo>
                  <a:cubicBezTo>
                    <a:pt x="3876" y="1310"/>
                    <a:pt x="4111" y="1316"/>
                    <a:pt x="4342" y="1316"/>
                  </a:cubicBezTo>
                  <a:cubicBezTo>
                    <a:pt x="4572" y="1316"/>
                    <a:pt x="4799" y="1310"/>
                    <a:pt x="5013" y="1298"/>
                  </a:cubicBezTo>
                  <a:cubicBezTo>
                    <a:pt x="5239" y="1274"/>
                    <a:pt x="5442" y="1274"/>
                    <a:pt x="5620" y="1191"/>
                  </a:cubicBezTo>
                  <a:cubicBezTo>
                    <a:pt x="5799" y="1119"/>
                    <a:pt x="5977" y="1012"/>
                    <a:pt x="6132" y="869"/>
                  </a:cubicBezTo>
                  <a:cubicBezTo>
                    <a:pt x="6239" y="714"/>
                    <a:pt x="6358" y="584"/>
                    <a:pt x="6382" y="441"/>
                  </a:cubicBezTo>
                  <a:cubicBezTo>
                    <a:pt x="6418" y="286"/>
                    <a:pt x="6418" y="155"/>
                    <a:pt x="6382" y="36"/>
                  </a:cubicBezTo>
                  <a:lnTo>
                    <a:pt x="6382" y="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44;p45">
            <a:extLst>
              <a:ext uri="{FF2B5EF4-FFF2-40B4-BE49-F238E27FC236}">
                <a16:creationId xmlns:a16="http://schemas.microsoft.com/office/drawing/2014/main" xmlns="" id="{3F8D6CE2-652B-9344-B8CD-2EFF9928D2E4}"/>
              </a:ext>
            </a:extLst>
          </p:cNvPr>
          <p:cNvSpPr txBox="1"/>
          <p:nvPr/>
        </p:nvSpPr>
        <p:spPr>
          <a:xfrm>
            <a:off x="1188450" y="3801551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1986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75" name="Google Shape;1294;p66">
            <a:extLst>
              <a:ext uri="{FF2B5EF4-FFF2-40B4-BE49-F238E27FC236}">
                <a16:creationId xmlns:a16="http://schemas.microsoft.com/office/drawing/2014/main" xmlns="" id="{2E0EAEA9-F058-BA48-A6CA-D5DA5EF6E179}"/>
              </a:ext>
            </a:extLst>
          </p:cNvPr>
          <p:cNvGrpSpPr/>
          <p:nvPr/>
        </p:nvGrpSpPr>
        <p:grpSpPr>
          <a:xfrm>
            <a:off x="365191" y="2176570"/>
            <a:ext cx="510204" cy="593081"/>
            <a:chOff x="114875" y="3911575"/>
            <a:chExt cx="554389" cy="644443"/>
          </a:xfrm>
        </p:grpSpPr>
        <p:sp>
          <p:nvSpPr>
            <p:cNvPr id="76" name="Google Shape;1295;p66">
              <a:extLst>
                <a:ext uri="{FF2B5EF4-FFF2-40B4-BE49-F238E27FC236}">
                  <a16:creationId xmlns:a16="http://schemas.microsoft.com/office/drawing/2014/main" xmlns="" id="{4F1EC70D-88F2-8241-80F8-F67BCA026CF2}"/>
                </a:ext>
              </a:extLst>
            </p:cNvPr>
            <p:cNvSpPr/>
            <p:nvPr/>
          </p:nvSpPr>
          <p:spPr>
            <a:xfrm>
              <a:off x="431578" y="4048827"/>
              <a:ext cx="237686" cy="195939"/>
            </a:xfrm>
            <a:custGeom>
              <a:avLst/>
              <a:gdLst/>
              <a:ahLst/>
              <a:cxnLst/>
              <a:rect l="l" t="t" r="r" b="b"/>
              <a:pathLst>
                <a:path w="6371" h="5252" extrusionOk="0">
                  <a:moveTo>
                    <a:pt x="4910" y="0"/>
                  </a:moveTo>
                  <a:cubicBezTo>
                    <a:pt x="4627" y="0"/>
                    <a:pt x="4338" y="28"/>
                    <a:pt x="4049" y="81"/>
                  </a:cubicBezTo>
                  <a:cubicBezTo>
                    <a:pt x="3323" y="224"/>
                    <a:pt x="2608" y="557"/>
                    <a:pt x="1977" y="1022"/>
                  </a:cubicBezTo>
                  <a:cubicBezTo>
                    <a:pt x="1358" y="1498"/>
                    <a:pt x="846" y="2093"/>
                    <a:pt x="501" y="2748"/>
                  </a:cubicBezTo>
                  <a:cubicBezTo>
                    <a:pt x="168" y="3379"/>
                    <a:pt x="1" y="4081"/>
                    <a:pt x="13" y="4748"/>
                  </a:cubicBezTo>
                  <a:cubicBezTo>
                    <a:pt x="13" y="4903"/>
                    <a:pt x="120" y="5034"/>
                    <a:pt x="251" y="5070"/>
                  </a:cubicBezTo>
                  <a:cubicBezTo>
                    <a:pt x="633" y="5190"/>
                    <a:pt x="1041" y="5251"/>
                    <a:pt x="1458" y="5251"/>
                  </a:cubicBezTo>
                  <a:cubicBezTo>
                    <a:pt x="1743" y="5251"/>
                    <a:pt x="2033" y="5223"/>
                    <a:pt x="2323" y="5165"/>
                  </a:cubicBezTo>
                  <a:cubicBezTo>
                    <a:pt x="3049" y="5022"/>
                    <a:pt x="3763" y="4689"/>
                    <a:pt x="4382" y="4236"/>
                  </a:cubicBezTo>
                  <a:cubicBezTo>
                    <a:pt x="4799" y="3915"/>
                    <a:pt x="5180" y="3546"/>
                    <a:pt x="5478" y="3129"/>
                  </a:cubicBezTo>
                  <a:cubicBezTo>
                    <a:pt x="5621" y="2927"/>
                    <a:pt x="5740" y="2712"/>
                    <a:pt x="5859" y="2510"/>
                  </a:cubicBezTo>
                  <a:cubicBezTo>
                    <a:pt x="6204" y="1867"/>
                    <a:pt x="6371" y="1164"/>
                    <a:pt x="6359" y="498"/>
                  </a:cubicBezTo>
                  <a:cubicBezTo>
                    <a:pt x="6359" y="343"/>
                    <a:pt x="6252" y="224"/>
                    <a:pt x="6109" y="188"/>
                  </a:cubicBezTo>
                  <a:cubicBezTo>
                    <a:pt x="5733" y="60"/>
                    <a:pt x="5327" y="0"/>
                    <a:pt x="4910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6;p66">
              <a:extLst>
                <a:ext uri="{FF2B5EF4-FFF2-40B4-BE49-F238E27FC236}">
                  <a16:creationId xmlns:a16="http://schemas.microsoft.com/office/drawing/2014/main" xmlns="" id="{6B5EAD72-A357-574B-ABC6-7FC3EAA2508B}"/>
                </a:ext>
              </a:extLst>
            </p:cNvPr>
            <p:cNvSpPr/>
            <p:nvPr/>
          </p:nvSpPr>
          <p:spPr>
            <a:xfrm>
              <a:off x="414715" y="3934108"/>
              <a:ext cx="48910" cy="537974"/>
            </a:xfrm>
            <a:custGeom>
              <a:avLst/>
              <a:gdLst/>
              <a:ahLst/>
              <a:cxnLst/>
              <a:rect l="l" t="t" r="r" b="b"/>
              <a:pathLst>
                <a:path w="1311" h="14420" extrusionOk="0">
                  <a:moveTo>
                    <a:pt x="655" y="1"/>
                  </a:moveTo>
                  <a:cubicBezTo>
                    <a:pt x="298" y="1"/>
                    <a:pt x="1" y="298"/>
                    <a:pt x="1" y="656"/>
                  </a:cubicBezTo>
                  <a:lnTo>
                    <a:pt x="1" y="13764"/>
                  </a:lnTo>
                  <a:cubicBezTo>
                    <a:pt x="1" y="14122"/>
                    <a:pt x="298" y="14419"/>
                    <a:pt x="655" y="14419"/>
                  </a:cubicBezTo>
                  <a:cubicBezTo>
                    <a:pt x="1013" y="14419"/>
                    <a:pt x="1310" y="14122"/>
                    <a:pt x="1310" y="13764"/>
                  </a:cubicBezTo>
                  <a:lnTo>
                    <a:pt x="1310" y="656"/>
                  </a:ln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97;p66">
              <a:extLst>
                <a:ext uri="{FF2B5EF4-FFF2-40B4-BE49-F238E27FC236}">
                  <a16:creationId xmlns:a16="http://schemas.microsoft.com/office/drawing/2014/main" xmlns="" id="{9452E825-9C03-5846-AE4E-2FE598C7DB88}"/>
                </a:ext>
              </a:extLst>
            </p:cNvPr>
            <p:cNvSpPr/>
            <p:nvPr/>
          </p:nvSpPr>
          <p:spPr>
            <a:xfrm>
              <a:off x="262799" y="4427605"/>
              <a:ext cx="354944" cy="127965"/>
            </a:xfrm>
            <a:custGeom>
              <a:avLst/>
              <a:gdLst/>
              <a:ahLst/>
              <a:cxnLst/>
              <a:rect l="l" t="t" r="r" b="b"/>
              <a:pathLst>
                <a:path w="9514" h="3430" extrusionOk="0">
                  <a:moveTo>
                    <a:pt x="4418" y="1"/>
                  </a:moveTo>
                  <a:cubicBezTo>
                    <a:pt x="3513" y="1"/>
                    <a:pt x="2632" y="251"/>
                    <a:pt x="1858" y="751"/>
                  </a:cubicBezTo>
                  <a:cubicBezTo>
                    <a:pt x="1084" y="1227"/>
                    <a:pt x="477" y="1906"/>
                    <a:pt x="72" y="2727"/>
                  </a:cubicBezTo>
                  <a:cubicBezTo>
                    <a:pt x="1" y="2870"/>
                    <a:pt x="1" y="3049"/>
                    <a:pt x="108" y="3203"/>
                  </a:cubicBezTo>
                  <a:cubicBezTo>
                    <a:pt x="203" y="3346"/>
                    <a:pt x="358" y="3430"/>
                    <a:pt x="524" y="3430"/>
                  </a:cubicBezTo>
                  <a:lnTo>
                    <a:pt x="8978" y="3430"/>
                  </a:lnTo>
                  <a:cubicBezTo>
                    <a:pt x="9133" y="3430"/>
                    <a:pt x="9299" y="3334"/>
                    <a:pt x="9395" y="3203"/>
                  </a:cubicBezTo>
                  <a:cubicBezTo>
                    <a:pt x="9490" y="3072"/>
                    <a:pt x="9514" y="2894"/>
                    <a:pt x="9430" y="2727"/>
                  </a:cubicBezTo>
                  <a:cubicBezTo>
                    <a:pt x="9037" y="1918"/>
                    <a:pt x="8418" y="1227"/>
                    <a:pt x="7644" y="751"/>
                  </a:cubicBezTo>
                  <a:cubicBezTo>
                    <a:pt x="6871" y="274"/>
                    <a:pt x="6001" y="1"/>
                    <a:pt x="508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8;p66">
              <a:extLst>
                <a:ext uri="{FF2B5EF4-FFF2-40B4-BE49-F238E27FC236}">
                  <a16:creationId xmlns:a16="http://schemas.microsoft.com/office/drawing/2014/main" xmlns="" id="{6F97DF3A-E3B1-6C40-BC50-22E6282E101B}"/>
                </a:ext>
              </a:extLst>
            </p:cNvPr>
            <p:cNvSpPr/>
            <p:nvPr/>
          </p:nvSpPr>
          <p:spPr>
            <a:xfrm>
              <a:off x="262799" y="4428053"/>
              <a:ext cx="177285" cy="127965"/>
            </a:xfrm>
            <a:custGeom>
              <a:avLst/>
              <a:gdLst/>
              <a:ahLst/>
              <a:cxnLst/>
              <a:rect l="l" t="t" r="r" b="b"/>
              <a:pathLst>
                <a:path w="4752" h="3430" extrusionOk="0">
                  <a:moveTo>
                    <a:pt x="4418" y="1"/>
                  </a:moveTo>
                  <a:cubicBezTo>
                    <a:pt x="3513" y="1"/>
                    <a:pt x="2632" y="262"/>
                    <a:pt x="1858" y="751"/>
                  </a:cubicBezTo>
                  <a:cubicBezTo>
                    <a:pt x="1084" y="1227"/>
                    <a:pt x="477" y="1906"/>
                    <a:pt x="72" y="2727"/>
                  </a:cubicBezTo>
                  <a:cubicBezTo>
                    <a:pt x="1" y="2882"/>
                    <a:pt x="1" y="3060"/>
                    <a:pt x="108" y="3203"/>
                  </a:cubicBezTo>
                  <a:cubicBezTo>
                    <a:pt x="203" y="3358"/>
                    <a:pt x="358" y="3430"/>
                    <a:pt x="524" y="3430"/>
                  </a:cubicBezTo>
                  <a:lnTo>
                    <a:pt x="4751" y="3430"/>
                  </a:lnTo>
                  <a:lnTo>
                    <a:pt x="4751" y="1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99;p66">
              <a:extLst>
                <a:ext uri="{FF2B5EF4-FFF2-40B4-BE49-F238E27FC236}">
                  <a16:creationId xmlns:a16="http://schemas.microsoft.com/office/drawing/2014/main" xmlns="" id="{CFE40459-A97B-D940-B5BF-FF2BD5BEDEE9}"/>
                </a:ext>
              </a:extLst>
            </p:cNvPr>
            <p:cNvSpPr/>
            <p:nvPr/>
          </p:nvSpPr>
          <p:spPr>
            <a:xfrm>
              <a:off x="114875" y="4108407"/>
              <a:ext cx="326068" cy="268129"/>
            </a:xfrm>
            <a:custGeom>
              <a:avLst/>
              <a:gdLst/>
              <a:ahLst/>
              <a:cxnLst/>
              <a:rect l="l" t="t" r="r" b="b"/>
              <a:pathLst>
                <a:path w="8740" h="7187" extrusionOk="0">
                  <a:moveTo>
                    <a:pt x="2018" y="1"/>
                  </a:moveTo>
                  <a:cubicBezTo>
                    <a:pt x="1440" y="1"/>
                    <a:pt x="879" y="87"/>
                    <a:pt x="358" y="258"/>
                  </a:cubicBezTo>
                  <a:cubicBezTo>
                    <a:pt x="168" y="306"/>
                    <a:pt x="48" y="496"/>
                    <a:pt x="37" y="687"/>
                  </a:cubicBezTo>
                  <a:cubicBezTo>
                    <a:pt x="1" y="1591"/>
                    <a:pt x="239" y="2544"/>
                    <a:pt x="703" y="3437"/>
                  </a:cubicBezTo>
                  <a:cubicBezTo>
                    <a:pt x="858" y="3735"/>
                    <a:pt x="1037" y="4020"/>
                    <a:pt x="1227" y="4282"/>
                  </a:cubicBezTo>
                  <a:cubicBezTo>
                    <a:pt x="1644" y="4854"/>
                    <a:pt x="2144" y="5354"/>
                    <a:pt x="2715" y="5794"/>
                  </a:cubicBezTo>
                  <a:cubicBezTo>
                    <a:pt x="3561" y="6425"/>
                    <a:pt x="4549" y="6878"/>
                    <a:pt x="5537" y="7068"/>
                  </a:cubicBezTo>
                  <a:cubicBezTo>
                    <a:pt x="5944" y="7147"/>
                    <a:pt x="6350" y="7187"/>
                    <a:pt x="6746" y="7187"/>
                  </a:cubicBezTo>
                  <a:cubicBezTo>
                    <a:pt x="7312" y="7187"/>
                    <a:pt x="7860" y="7105"/>
                    <a:pt x="8371" y="6937"/>
                  </a:cubicBezTo>
                  <a:cubicBezTo>
                    <a:pt x="8573" y="6890"/>
                    <a:pt x="8692" y="6723"/>
                    <a:pt x="8716" y="6521"/>
                  </a:cubicBezTo>
                  <a:cubicBezTo>
                    <a:pt x="8740" y="5616"/>
                    <a:pt x="8502" y="4663"/>
                    <a:pt x="8038" y="3770"/>
                  </a:cubicBezTo>
                  <a:cubicBezTo>
                    <a:pt x="7585" y="2854"/>
                    <a:pt x="6883" y="2044"/>
                    <a:pt x="6013" y="1401"/>
                  </a:cubicBezTo>
                  <a:cubicBezTo>
                    <a:pt x="5168" y="758"/>
                    <a:pt x="4192" y="318"/>
                    <a:pt x="3192" y="115"/>
                  </a:cubicBezTo>
                  <a:cubicBezTo>
                    <a:pt x="2796" y="39"/>
                    <a:pt x="2403" y="1"/>
                    <a:pt x="2018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0;p66">
              <a:extLst>
                <a:ext uri="{FF2B5EF4-FFF2-40B4-BE49-F238E27FC236}">
                  <a16:creationId xmlns:a16="http://schemas.microsoft.com/office/drawing/2014/main" xmlns="" id="{8BFC2753-2E13-0841-90A6-63DA98F73C28}"/>
                </a:ext>
              </a:extLst>
            </p:cNvPr>
            <p:cNvSpPr/>
            <p:nvPr/>
          </p:nvSpPr>
          <p:spPr>
            <a:xfrm>
              <a:off x="198854" y="3911575"/>
              <a:ext cx="237649" cy="196014"/>
            </a:xfrm>
            <a:custGeom>
              <a:avLst/>
              <a:gdLst/>
              <a:ahLst/>
              <a:cxnLst/>
              <a:rect l="l" t="t" r="r" b="b"/>
              <a:pathLst>
                <a:path w="6370" h="5254" extrusionOk="0">
                  <a:moveTo>
                    <a:pt x="1460" y="0"/>
                  </a:moveTo>
                  <a:cubicBezTo>
                    <a:pt x="1042" y="0"/>
                    <a:pt x="633" y="60"/>
                    <a:pt x="250" y="188"/>
                  </a:cubicBezTo>
                  <a:cubicBezTo>
                    <a:pt x="119" y="236"/>
                    <a:pt x="12" y="355"/>
                    <a:pt x="12" y="498"/>
                  </a:cubicBezTo>
                  <a:cubicBezTo>
                    <a:pt x="0" y="1164"/>
                    <a:pt x="167" y="1867"/>
                    <a:pt x="512" y="2510"/>
                  </a:cubicBezTo>
                  <a:cubicBezTo>
                    <a:pt x="631" y="2712"/>
                    <a:pt x="750" y="2927"/>
                    <a:pt x="893" y="3129"/>
                  </a:cubicBezTo>
                  <a:cubicBezTo>
                    <a:pt x="1191" y="3546"/>
                    <a:pt x="1560" y="3927"/>
                    <a:pt x="1977" y="4236"/>
                  </a:cubicBezTo>
                  <a:cubicBezTo>
                    <a:pt x="2608" y="4701"/>
                    <a:pt x="3322" y="5022"/>
                    <a:pt x="4048" y="5177"/>
                  </a:cubicBezTo>
                  <a:cubicBezTo>
                    <a:pt x="4329" y="5228"/>
                    <a:pt x="4610" y="5254"/>
                    <a:pt x="4886" y="5254"/>
                  </a:cubicBezTo>
                  <a:cubicBezTo>
                    <a:pt x="5313" y="5254"/>
                    <a:pt x="5730" y="5193"/>
                    <a:pt x="6120" y="5070"/>
                  </a:cubicBezTo>
                  <a:cubicBezTo>
                    <a:pt x="6263" y="5022"/>
                    <a:pt x="6358" y="4903"/>
                    <a:pt x="6358" y="4760"/>
                  </a:cubicBezTo>
                  <a:cubicBezTo>
                    <a:pt x="6370" y="4081"/>
                    <a:pt x="6203" y="3391"/>
                    <a:pt x="5870" y="2748"/>
                  </a:cubicBezTo>
                  <a:cubicBezTo>
                    <a:pt x="5525" y="2093"/>
                    <a:pt x="5013" y="1498"/>
                    <a:pt x="4394" y="1022"/>
                  </a:cubicBezTo>
                  <a:cubicBezTo>
                    <a:pt x="3762" y="557"/>
                    <a:pt x="3048" y="236"/>
                    <a:pt x="2322" y="81"/>
                  </a:cubicBezTo>
                  <a:cubicBezTo>
                    <a:pt x="2033" y="28"/>
                    <a:pt x="1744" y="0"/>
                    <a:pt x="1460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07;p45">
            <a:extLst>
              <a:ext uri="{FF2B5EF4-FFF2-40B4-BE49-F238E27FC236}">
                <a16:creationId xmlns:a16="http://schemas.microsoft.com/office/drawing/2014/main" xmlns="" id="{81921F34-B5E5-6A44-81A7-864BFF8BEA1C}"/>
              </a:ext>
            </a:extLst>
          </p:cNvPr>
          <p:cNvSpPr txBox="1">
            <a:spLocks/>
          </p:cNvSpPr>
          <p:nvPr/>
        </p:nvSpPr>
        <p:spPr>
          <a:xfrm>
            <a:off x="7913" y="2676978"/>
            <a:ext cx="1517736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Zilla Slab Medium"/>
              <a:buNone/>
            </a:pPr>
            <a:r>
              <a:rPr lang="en-US" sz="1400" dirty="0" err="1"/>
              <a:t>Política</a:t>
            </a:r>
            <a:r>
              <a:rPr lang="en-US" sz="1400" dirty="0"/>
              <a:t> Nacional do </a:t>
            </a:r>
            <a:r>
              <a:rPr lang="en-US" sz="1400" dirty="0" err="1"/>
              <a:t>Meio</a:t>
            </a:r>
            <a:r>
              <a:rPr lang="en-US" sz="1400" dirty="0"/>
              <a:t> </a:t>
            </a:r>
            <a:r>
              <a:rPr lang="en-US" sz="1400" dirty="0" err="1"/>
              <a:t>ambiente</a:t>
            </a:r>
            <a:endParaRPr lang="en-US" sz="1400" dirty="0"/>
          </a:p>
        </p:txBody>
      </p:sp>
      <p:sp>
        <p:nvSpPr>
          <p:cNvPr id="83" name="Google Shape;844;p45">
            <a:extLst>
              <a:ext uri="{FF2B5EF4-FFF2-40B4-BE49-F238E27FC236}">
                <a16:creationId xmlns:a16="http://schemas.microsoft.com/office/drawing/2014/main" xmlns="" id="{828C6BAC-E14D-974A-BD94-633CF24F3A11}"/>
              </a:ext>
            </a:extLst>
          </p:cNvPr>
          <p:cNvSpPr txBox="1"/>
          <p:nvPr/>
        </p:nvSpPr>
        <p:spPr>
          <a:xfrm>
            <a:off x="-138776" y="3816872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1981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265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 build="p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0F53DD-71D5-C848-B085-4EBEB5A9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9" y="-111752"/>
            <a:ext cx="7458659" cy="1340038"/>
          </a:xfrm>
        </p:spPr>
        <p:txBody>
          <a:bodyPr/>
          <a:lstStyle/>
          <a:p>
            <a:pPr algn="ctr"/>
            <a:r>
              <a:rPr lang="pt-BR" sz="3600" dirty="0"/>
              <a:t>Definições de Biodiversidade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4E62CC1-CB84-B64B-BD22-3D0CD91C8B8D}"/>
              </a:ext>
            </a:extLst>
          </p:cNvPr>
          <p:cNvSpPr txBox="1"/>
          <p:nvPr/>
        </p:nvSpPr>
        <p:spPr>
          <a:xfrm>
            <a:off x="3704095" y="985436"/>
            <a:ext cx="5230436" cy="357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 algn="ctr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[...] variedade de organismos considerada em todos os níveis, desde</a:t>
            </a:r>
          </a:p>
          <a:p>
            <a:pPr marL="457200" indent="-342900" algn="ctr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variações genéticas pertencentes à mesma espécie até as diversas séries de</a:t>
            </a:r>
          </a:p>
          <a:p>
            <a:pPr marL="457200" indent="-342900" algn="ctr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espécies, gêneros, famílias e outros níveis taxonômicos superiores. Inclui</a:t>
            </a:r>
          </a:p>
          <a:p>
            <a:pPr marL="457200" indent="-342900" algn="ctr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variedade de ecossistemas, que abrange tanto as comunidades de organismos em</a:t>
            </a:r>
          </a:p>
          <a:p>
            <a:pPr marL="457200" indent="-342900" algn="ctr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um ou mais habitats quanto às condições físicas sob as quais elas vivem</a:t>
            </a:r>
          </a:p>
          <a:p>
            <a:pPr marL="457200" indent="-342900" algn="ctr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pt-BR" sz="1800" dirty="0">
                <a:solidFill>
                  <a:srgbClr val="002E47"/>
                </a:solidFill>
                <a:latin typeface="Zilla Slab Medium"/>
                <a:ea typeface="Zilla Slab Medium"/>
                <a:sym typeface="Zilla Slab Medium"/>
              </a:rPr>
              <a:t>(WILSON, 1992: p.412). </a:t>
            </a:r>
          </a:p>
        </p:txBody>
      </p:sp>
      <p:sp>
        <p:nvSpPr>
          <p:cNvPr id="14" name="Google Shape;787;p44">
            <a:extLst>
              <a:ext uri="{FF2B5EF4-FFF2-40B4-BE49-F238E27FC236}">
                <a16:creationId xmlns:a16="http://schemas.microsoft.com/office/drawing/2014/main" xmlns="" id="{247ADC85-5612-9343-BC51-39A0C323F7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1202" y="985436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4000" dirty="0">
                <a:solidFill>
                  <a:schemeClr val="accent5"/>
                </a:solidFill>
                <a:latin typeface="Archivo Narrow SemiBold"/>
                <a:sym typeface="Archivo Narrow SemiBold"/>
              </a:rPr>
              <a:t>Wilson (1992)</a:t>
            </a:r>
            <a:endParaRPr sz="4000" dirty="0">
              <a:solidFill>
                <a:schemeClr val="accent5"/>
              </a:solidFill>
              <a:latin typeface="Archivo Narrow SemiBold"/>
              <a:sym typeface="Archivo Narr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542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4" name="Google Shape;804;p45"/>
          <p:cNvCxnSpPr>
            <a:cxnSpLocks/>
          </p:cNvCxnSpPr>
          <p:nvPr/>
        </p:nvCxnSpPr>
        <p:spPr>
          <a:xfrm flipV="1">
            <a:off x="0" y="2573391"/>
            <a:ext cx="8950448" cy="2147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45"/>
          <p:cNvSpPr txBox="1">
            <a:spLocks noGrp="1"/>
          </p:cNvSpPr>
          <p:nvPr>
            <p:ph type="title"/>
          </p:nvPr>
        </p:nvSpPr>
        <p:spPr>
          <a:xfrm>
            <a:off x="717033" y="888429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208F9E"/>
                </a:solidFill>
              </a:rPr>
              <a:t>Interesses</a:t>
            </a:r>
            <a:r>
              <a:rPr lang="en-US" dirty="0">
                <a:solidFill>
                  <a:srgbClr val="208F9E"/>
                </a:solidFill>
              </a:rPr>
              <a:t> pela </a:t>
            </a:r>
            <a:r>
              <a:rPr lang="en-US" dirty="0" err="1">
                <a:solidFill>
                  <a:srgbClr val="208F9E"/>
                </a:solidFill>
              </a:rPr>
              <a:t>Biodiversidade</a:t>
            </a:r>
            <a:endParaRPr dirty="0">
              <a:solidFill>
                <a:srgbClr val="208F9E"/>
              </a:solidFill>
            </a:endParaRPr>
          </a:p>
        </p:txBody>
      </p:sp>
      <p:sp>
        <p:nvSpPr>
          <p:cNvPr id="806" name="Google Shape;806;p45"/>
          <p:cNvSpPr txBox="1">
            <a:spLocks noGrp="1"/>
          </p:cNvSpPr>
          <p:nvPr>
            <p:ph type="subTitle" idx="4294967295"/>
          </p:nvPr>
        </p:nvSpPr>
        <p:spPr>
          <a:xfrm>
            <a:off x="4170390" y="2674072"/>
            <a:ext cx="18096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dirty="0" err="1"/>
              <a:t>Convenção</a:t>
            </a:r>
            <a:r>
              <a:rPr lang="en-US" sz="1400" dirty="0"/>
              <a:t> </a:t>
            </a:r>
            <a:r>
              <a:rPr lang="en-US" sz="1400" dirty="0" err="1"/>
              <a:t>sobre</a:t>
            </a:r>
            <a:r>
              <a:rPr lang="en-US" sz="1400" dirty="0"/>
              <a:t> </a:t>
            </a:r>
            <a:r>
              <a:rPr lang="en-US" sz="1400" dirty="0" err="1"/>
              <a:t>Diversidade</a:t>
            </a:r>
            <a:r>
              <a:rPr lang="en-US" sz="1400" dirty="0"/>
              <a:t> </a:t>
            </a:r>
            <a:r>
              <a:rPr lang="en-US" sz="1400" dirty="0" err="1"/>
              <a:t>Biológica</a:t>
            </a:r>
            <a:r>
              <a:rPr lang="en-US" sz="1400" dirty="0"/>
              <a:t> (CDB)</a:t>
            </a:r>
            <a:endParaRPr sz="1400" dirty="0"/>
          </a:p>
        </p:txBody>
      </p:sp>
      <p:sp>
        <p:nvSpPr>
          <p:cNvPr id="807" name="Google Shape;807;p45"/>
          <p:cNvSpPr txBox="1">
            <a:spLocks noGrp="1"/>
          </p:cNvSpPr>
          <p:nvPr>
            <p:ph type="subTitle" idx="4294967295"/>
          </p:nvPr>
        </p:nvSpPr>
        <p:spPr>
          <a:xfrm>
            <a:off x="1509630" y="2756924"/>
            <a:ext cx="1392515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dirty="0"/>
              <a:t>National Forum on Biodiversity </a:t>
            </a:r>
            <a:endParaRPr sz="1400" dirty="0"/>
          </a:p>
        </p:txBody>
      </p:sp>
      <p:grpSp>
        <p:nvGrpSpPr>
          <p:cNvPr id="810" name="Google Shape;810;p45"/>
          <p:cNvGrpSpPr/>
          <p:nvPr/>
        </p:nvGrpSpPr>
        <p:grpSpPr>
          <a:xfrm>
            <a:off x="1710039" y="2150318"/>
            <a:ext cx="703148" cy="700025"/>
            <a:chOff x="3288185" y="2374134"/>
            <a:chExt cx="703148" cy="700025"/>
          </a:xfrm>
        </p:grpSpPr>
        <p:sp>
          <p:nvSpPr>
            <p:cNvPr id="811" name="Google Shape;811;p45"/>
            <p:cNvSpPr/>
            <p:nvPr/>
          </p:nvSpPr>
          <p:spPr>
            <a:xfrm>
              <a:off x="3406499" y="2374134"/>
              <a:ext cx="377208" cy="298968"/>
            </a:xfrm>
            <a:custGeom>
              <a:avLst/>
              <a:gdLst/>
              <a:ahLst/>
              <a:cxnLst/>
              <a:rect l="l" t="t" r="r" b="b"/>
              <a:pathLst>
                <a:path w="9300" h="7371" extrusionOk="0">
                  <a:moveTo>
                    <a:pt x="0" y="1"/>
                  </a:moveTo>
                  <a:lnTo>
                    <a:pt x="0" y="1"/>
                  </a:lnTo>
                  <a:cubicBezTo>
                    <a:pt x="1072" y="2811"/>
                    <a:pt x="286" y="7192"/>
                    <a:pt x="5465" y="7371"/>
                  </a:cubicBezTo>
                  <a:cubicBezTo>
                    <a:pt x="9299" y="2870"/>
                    <a:pt x="2691" y="1072"/>
                    <a:pt x="0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3613679" y="2511308"/>
              <a:ext cx="262261" cy="192903"/>
            </a:xfrm>
            <a:custGeom>
              <a:avLst/>
              <a:gdLst/>
              <a:ahLst/>
              <a:cxnLst/>
              <a:rect l="l" t="t" r="r" b="b"/>
              <a:pathLst>
                <a:path w="6466" h="4756" extrusionOk="0">
                  <a:moveTo>
                    <a:pt x="6465" y="0"/>
                  </a:moveTo>
                  <a:lnTo>
                    <a:pt x="6465" y="0"/>
                  </a:lnTo>
                  <a:cubicBezTo>
                    <a:pt x="4560" y="607"/>
                    <a:pt x="0" y="1512"/>
                    <a:pt x="2405" y="4751"/>
                  </a:cubicBezTo>
                  <a:cubicBezTo>
                    <a:pt x="2485" y="4754"/>
                    <a:pt x="2563" y="4755"/>
                    <a:pt x="2639" y="4755"/>
                  </a:cubicBezTo>
                  <a:cubicBezTo>
                    <a:pt x="5879" y="4755"/>
                    <a:pt x="5581" y="1826"/>
                    <a:pt x="6465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3469285" y="2432581"/>
              <a:ext cx="359808" cy="416795"/>
            </a:xfrm>
            <a:custGeom>
              <a:avLst/>
              <a:gdLst/>
              <a:ahLst/>
              <a:cxnLst/>
              <a:rect l="l" t="t" r="r" b="b"/>
              <a:pathLst>
                <a:path w="8871" h="10276" extrusionOk="0">
                  <a:moveTo>
                    <a:pt x="6680" y="3894"/>
                  </a:moveTo>
                  <a:cubicBezTo>
                    <a:pt x="6677" y="3901"/>
                    <a:pt x="6674" y="3908"/>
                    <a:pt x="6672" y="3915"/>
                  </a:cubicBezTo>
                  <a:lnTo>
                    <a:pt x="6672" y="3915"/>
                  </a:lnTo>
                  <a:cubicBezTo>
                    <a:pt x="6674" y="3908"/>
                    <a:pt x="6677" y="3901"/>
                    <a:pt x="6680" y="3894"/>
                  </a:cubicBezTo>
                  <a:close/>
                  <a:moveTo>
                    <a:pt x="0" y="0"/>
                  </a:moveTo>
                  <a:cubicBezTo>
                    <a:pt x="0" y="1"/>
                    <a:pt x="857" y="1155"/>
                    <a:pt x="1869" y="2882"/>
                  </a:cubicBezTo>
                  <a:cubicBezTo>
                    <a:pt x="1215" y="2655"/>
                    <a:pt x="655" y="2370"/>
                    <a:pt x="143" y="2084"/>
                  </a:cubicBezTo>
                  <a:lnTo>
                    <a:pt x="143" y="2084"/>
                  </a:lnTo>
                  <a:cubicBezTo>
                    <a:pt x="679" y="2489"/>
                    <a:pt x="1286" y="2846"/>
                    <a:pt x="2024" y="3155"/>
                  </a:cubicBezTo>
                  <a:cubicBezTo>
                    <a:pt x="3131" y="5144"/>
                    <a:pt x="4322" y="7751"/>
                    <a:pt x="4560" y="10275"/>
                  </a:cubicBezTo>
                  <a:lnTo>
                    <a:pt x="5429" y="10275"/>
                  </a:lnTo>
                  <a:cubicBezTo>
                    <a:pt x="5406" y="9621"/>
                    <a:pt x="5429" y="8978"/>
                    <a:pt x="5608" y="8370"/>
                  </a:cubicBezTo>
                  <a:cubicBezTo>
                    <a:pt x="6037" y="7108"/>
                    <a:pt x="6727" y="5882"/>
                    <a:pt x="7334" y="4918"/>
                  </a:cubicBezTo>
                  <a:cubicBezTo>
                    <a:pt x="7834" y="4739"/>
                    <a:pt x="8299" y="4513"/>
                    <a:pt x="8656" y="4263"/>
                  </a:cubicBezTo>
                  <a:lnTo>
                    <a:pt x="8656" y="4263"/>
                  </a:lnTo>
                  <a:cubicBezTo>
                    <a:pt x="8334" y="4441"/>
                    <a:pt x="7894" y="4584"/>
                    <a:pt x="7442" y="4727"/>
                  </a:cubicBezTo>
                  <a:cubicBezTo>
                    <a:pt x="8227" y="3632"/>
                    <a:pt x="8870" y="2882"/>
                    <a:pt x="8870" y="2882"/>
                  </a:cubicBezTo>
                  <a:lnTo>
                    <a:pt x="8870" y="2882"/>
                  </a:lnTo>
                  <a:cubicBezTo>
                    <a:pt x="8870" y="2882"/>
                    <a:pt x="8406" y="3310"/>
                    <a:pt x="7799" y="3989"/>
                  </a:cubicBezTo>
                  <a:cubicBezTo>
                    <a:pt x="7823" y="3667"/>
                    <a:pt x="7942" y="3334"/>
                    <a:pt x="8084" y="3060"/>
                  </a:cubicBezTo>
                  <a:lnTo>
                    <a:pt x="8084" y="3060"/>
                  </a:lnTo>
                  <a:cubicBezTo>
                    <a:pt x="7858" y="3405"/>
                    <a:pt x="7727" y="3775"/>
                    <a:pt x="7620" y="4167"/>
                  </a:cubicBezTo>
                  <a:cubicBezTo>
                    <a:pt x="7334" y="4501"/>
                    <a:pt x="7001" y="4882"/>
                    <a:pt x="6680" y="5358"/>
                  </a:cubicBezTo>
                  <a:cubicBezTo>
                    <a:pt x="6574" y="4831"/>
                    <a:pt x="6526" y="4339"/>
                    <a:pt x="6672" y="3915"/>
                  </a:cubicBezTo>
                  <a:lnTo>
                    <a:pt x="6672" y="3915"/>
                  </a:lnTo>
                  <a:cubicBezTo>
                    <a:pt x="6500" y="4411"/>
                    <a:pt x="6454" y="5010"/>
                    <a:pt x="6525" y="5620"/>
                  </a:cubicBezTo>
                  <a:cubicBezTo>
                    <a:pt x="5953" y="6453"/>
                    <a:pt x="5382" y="7418"/>
                    <a:pt x="5025" y="8418"/>
                  </a:cubicBezTo>
                  <a:cubicBezTo>
                    <a:pt x="4596" y="6942"/>
                    <a:pt x="3882" y="5501"/>
                    <a:pt x="3120" y="4251"/>
                  </a:cubicBezTo>
                  <a:cubicBezTo>
                    <a:pt x="3274" y="3358"/>
                    <a:pt x="3298" y="2441"/>
                    <a:pt x="3096" y="1703"/>
                  </a:cubicBezTo>
                  <a:lnTo>
                    <a:pt x="3096" y="1703"/>
                  </a:lnTo>
                  <a:cubicBezTo>
                    <a:pt x="3191" y="2358"/>
                    <a:pt x="3120" y="3096"/>
                    <a:pt x="2917" y="3894"/>
                  </a:cubicBezTo>
                  <a:cubicBezTo>
                    <a:pt x="2477" y="3203"/>
                    <a:pt x="2048" y="2596"/>
                    <a:pt x="1643" y="2060"/>
                  </a:cubicBezTo>
                  <a:cubicBezTo>
                    <a:pt x="1572" y="1453"/>
                    <a:pt x="1369" y="917"/>
                    <a:pt x="1107" y="357"/>
                  </a:cubicBezTo>
                  <a:lnTo>
                    <a:pt x="1107" y="357"/>
                  </a:lnTo>
                  <a:cubicBezTo>
                    <a:pt x="1286" y="822"/>
                    <a:pt x="1393" y="1250"/>
                    <a:pt x="1465" y="1762"/>
                  </a:cubicBezTo>
                  <a:cubicBezTo>
                    <a:pt x="631" y="6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3493419" y="2802975"/>
              <a:ext cx="355955" cy="135754"/>
            </a:xfrm>
            <a:custGeom>
              <a:avLst/>
              <a:gdLst/>
              <a:ahLst/>
              <a:cxnLst/>
              <a:rect l="l" t="t" r="r" b="b"/>
              <a:pathLst>
                <a:path w="8776" h="3347" extrusionOk="0">
                  <a:moveTo>
                    <a:pt x="4394" y="0"/>
                  </a:moveTo>
                  <a:cubicBezTo>
                    <a:pt x="2048" y="0"/>
                    <a:pt x="143" y="1465"/>
                    <a:pt x="0" y="3346"/>
                  </a:cubicBezTo>
                  <a:lnTo>
                    <a:pt x="8775" y="3346"/>
                  </a:lnTo>
                  <a:cubicBezTo>
                    <a:pt x="8632" y="1465"/>
                    <a:pt x="6727" y="0"/>
                    <a:pt x="439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3288185" y="2837248"/>
              <a:ext cx="703148" cy="236911"/>
            </a:xfrm>
            <a:custGeom>
              <a:avLst/>
              <a:gdLst/>
              <a:ahLst/>
              <a:cxnLst/>
              <a:rect l="l" t="t" r="r" b="b"/>
              <a:pathLst>
                <a:path w="17336" h="5841" extrusionOk="0">
                  <a:moveTo>
                    <a:pt x="4558" y="0"/>
                  </a:moveTo>
                  <a:cubicBezTo>
                    <a:pt x="3183" y="0"/>
                    <a:pt x="1136" y="1717"/>
                    <a:pt x="0" y="2751"/>
                  </a:cubicBezTo>
                  <a:lnTo>
                    <a:pt x="2310" y="5549"/>
                  </a:lnTo>
                  <a:cubicBezTo>
                    <a:pt x="2975" y="4982"/>
                    <a:pt x="3750" y="4854"/>
                    <a:pt x="4315" y="4854"/>
                  </a:cubicBezTo>
                  <a:cubicBezTo>
                    <a:pt x="4783" y="4854"/>
                    <a:pt x="5108" y="4942"/>
                    <a:pt x="5108" y="4942"/>
                  </a:cubicBezTo>
                  <a:cubicBezTo>
                    <a:pt x="5108" y="4942"/>
                    <a:pt x="7585" y="5478"/>
                    <a:pt x="8656" y="5775"/>
                  </a:cubicBezTo>
                  <a:cubicBezTo>
                    <a:pt x="8822" y="5821"/>
                    <a:pt x="8977" y="5841"/>
                    <a:pt x="9120" y="5841"/>
                  </a:cubicBezTo>
                  <a:cubicBezTo>
                    <a:pt x="9895" y="5841"/>
                    <a:pt x="10311" y="5263"/>
                    <a:pt x="10311" y="5263"/>
                  </a:cubicBezTo>
                  <a:cubicBezTo>
                    <a:pt x="10823" y="5049"/>
                    <a:pt x="17324" y="1096"/>
                    <a:pt x="17217" y="1001"/>
                  </a:cubicBezTo>
                  <a:cubicBezTo>
                    <a:pt x="17336" y="953"/>
                    <a:pt x="17336" y="346"/>
                    <a:pt x="16609" y="263"/>
                  </a:cubicBezTo>
                  <a:cubicBezTo>
                    <a:pt x="16565" y="257"/>
                    <a:pt x="16519" y="254"/>
                    <a:pt x="16474" y="254"/>
                  </a:cubicBezTo>
                  <a:cubicBezTo>
                    <a:pt x="15786" y="254"/>
                    <a:pt x="14990" y="882"/>
                    <a:pt x="14990" y="882"/>
                  </a:cubicBezTo>
                  <a:cubicBezTo>
                    <a:pt x="13871" y="977"/>
                    <a:pt x="12907" y="1918"/>
                    <a:pt x="12907" y="1918"/>
                  </a:cubicBezTo>
                  <a:cubicBezTo>
                    <a:pt x="12907" y="1918"/>
                    <a:pt x="12466" y="2025"/>
                    <a:pt x="12192" y="2251"/>
                  </a:cubicBezTo>
                  <a:cubicBezTo>
                    <a:pt x="12192" y="2251"/>
                    <a:pt x="12085" y="1810"/>
                    <a:pt x="11537" y="1632"/>
                  </a:cubicBezTo>
                  <a:cubicBezTo>
                    <a:pt x="11537" y="1632"/>
                    <a:pt x="10542" y="1496"/>
                    <a:pt x="9846" y="1496"/>
                  </a:cubicBezTo>
                  <a:cubicBezTo>
                    <a:pt x="9598" y="1496"/>
                    <a:pt x="9388" y="1513"/>
                    <a:pt x="9275" y="1560"/>
                  </a:cubicBezTo>
                  <a:cubicBezTo>
                    <a:pt x="9189" y="1596"/>
                    <a:pt x="9095" y="1611"/>
                    <a:pt x="8996" y="1611"/>
                  </a:cubicBezTo>
                  <a:cubicBezTo>
                    <a:pt x="8593" y="1611"/>
                    <a:pt x="8110" y="1347"/>
                    <a:pt x="7727" y="1060"/>
                  </a:cubicBezTo>
                  <a:cubicBezTo>
                    <a:pt x="7263" y="703"/>
                    <a:pt x="6656" y="191"/>
                    <a:pt x="4751" y="13"/>
                  </a:cubicBezTo>
                  <a:cubicBezTo>
                    <a:pt x="4688" y="4"/>
                    <a:pt x="4624" y="0"/>
                    <a:pt x="4558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3529639" y="2922749"/>
              <a:ext cx="260314" cy="53377"/>
            </a:xfrm>
            <a:custGeom>
              <a:avLst/>
              <a:gdLst/>
              <a:ahLst/>
              <a:cxnLst/>
              <a:rect l="l" t="t" r="r" b="b"/>
              <a:pathLst>
                <a:path w="6418" h="1316" extrusionOk="0">
                  <a:moveTo>
                    <a:pt x="6382" y="0"/>
                  </a:moveTo>
                  <a:cubicBezTo>
                    <a:pt x="6275" y="60"/>
                    <a:pt x="6275" y="107"/>
                    <a:pt x="6239" y="107"/>
                  </a:cubicBezTo>
                  <a:cubicBezTo>
                    <a:pt x="6239" y="214"/>
                    <a:pt x="6239" y="333"/>
                    <a:pt x="6204" y="464"/>
                  </a:cubicBezTo>
                  <a:cubicBezTo>
                    <a:pt x="6180" y="572"/>
                    <a:pt x="6096" y="714"/>
                    <a:pt x="5977" y="822"/>
                  </a:cubicBezTo>
                  <a:cubicBezTo>
                    <a:pt x="5882" y="929"/>
                    <a:pt x="5727" y="1048"/>
                    <a:pt x="5549" y="1072"/>
                  </a:cubicBezTo>
                  <a:cubicBezTo>
                    <a:pt x="5370" y="1143"/>
                    <a:pt x="5144" y="1143"/>
                    <a:pt x="4965" y="1179"/>
                  </a:cubicBezTo>
                  <a:cubicBezTo>
                    <a:pt x="4751" y="1191"/>
                    <a:pt x="4537" y="1197"/>
                    <a:pt x="4318" y="1197"/>
                  </a:cubicBezTo>
                  <a:cubicBezTo>
                    <a:pt x="4099" y="1197"/>
                    <a:pt x="3876" y="1191"/>
                    <a:pt x="3644" y="1179"/>
                  </a:cubicBezTo>
                  <a:cubicBezTo>
                    <a:pt x="3417" y="1143"/>
                    <a:pt x="3215" y="1143"/>
                    <a:pt x="2965" y="1072"/>
                  </a:cubicBezTo>
                  <a:cubicBezTo>
                    <a:pt x="2739" y="1048"/>
                    <a:pt x="2525" y="976"/>
                    <a:pt x="2310" y="976"/>
                  </a:cubicBezTo>
                  <a:lnTo>
                    <a:pt x="1691" y="976"/>
                  </a:lnTo>
                  <a:cubicBezTo>
                    <a:pt x="1477" y="976"/>
                    <a:pt x="1298" y="1000"/>
                    <a:pt x="1155" y="1000"/>
                  </a:cubicBezTo>
                  <a:cubicBezTo>
                    <a:pt x="834" y="1000"/>
                    <a:pt x="548" y="1000"/>
                    <a:pt x="322" y="976"/>
                  </a:cubicBezTo>
                  <a:cubicBezTo>
                    <a:pt x="108" y="976"/>
                    <a:pt x="1" y="941"/>
                    <a:pt x="0" y="941"/>
                  </a:cubicBezTo>
                  <a:lnTo>
                    <a:pt x="0" y="941"/>
                  </a:lnTo>
                  <a:cubicBezTo>
                    <a:pt x="1" y="941"/>
                    <a:pt x="108" y="977"/>
                    <a:pt x="322" y="1012"/>
                  </a:cubicBezTo>
                  <a:cubicBezTo>
                    <a:pt x="500" y="1048"/>
                    <a:pt x="786" y="1095"/>
                    <a:pt x="1155" y="1095"/>
                  </a:cubicBezTo>
                  <a:cubicBezTo>
                    <a:pt x="1334" y="1095"/>
                    <a:pt x="1512" y="1060"/>
                    <a:pt x="1691" y="1060"/>
                  </a:cubicBezTo>
                  <a:cubicBezTo>
                    <a:pt x="1870" y="1060"/>
                    <a:pt x="2096" y="1060"/>
                    <a:pt x="2310" y="1095"/>
                  </a:cubicBezTo>
                  <a:cubicBezTo>
                    <a:pt x="2513" y="1119"/>
                    <a:pt x="2739" y="1167"/>
                    <a:pt x="2965" y="1191"/>
                  </a:cubicBezTo>
                  <a:cubicBezTo>
                    <a:pt x="3179" y="1226"/>
                    <a:pt x="3417" y="1274"/>
                    <a:pt x="3644" y="1298"/>
                  </a:cubicBezTo>
                  <a:cubicBezTo>
                    <a:pt x="3876" y="1310"/>
                    <a:pt x="4111" y="1316"/>
                    <a:pt x="4342" y="1316"/>
                  </a:cubicBezTo>
                  <a:cubicBezTo>
                    <a:pt x="4572" y="1316"/>
                    <a:pt x="4799" y="1310"/>
                    <a:pt x="5013" y="1298"/>
                  </a:cubicBezTo>
                  <a:cubicBezTo>
                    <a:pt x="5239" y="1274"/>
                    <a:pt x="5442" y="1274"/>
                    <a:pt x="5620" y="1191"/>
                  </a:cubicBezTo>
                  <a:cubicBezTo>
                    <a:pt x="5799" y="1119"/>
                    <a:pt x="5977" y="1012"/>
                    <a:pt x="6132" y="869"/>
                  </a:cubicBezTo>
                  <a:cubicBezTo>
                    <a:pt x="6239" y="714"/>
                    <a:pt x="6358" y="584"/>
                    <a:pt x="6382" y="441"/>
                  </a:cubicBezTo>
                  <a:cubicBezTo>
                    <a:pt x="6418" y="286"/>
                    <a:pt x="6418" y="155"/>
                    <a:pt x="6382" y="36"/>
                  </a:cubicBezTo>
                  <a:lnTo>
                    <a:pt x="6382" y="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5"/>
          <p:cNvGrpSpPr/>
          <p:nvPr/>
        </p:nvGrpSpPr>
        <p:grpSpPr>
          <a:xfrm>
            <a:off x="4777817" y="2104060"/>
            <a:ext cx="510975" cy="700268"/>
            <a:chOff x="1360508" y="2374036"/>
            <a:chExt cx="510975" cy="700268"/>
          </a:xfrm>
        </p:grpSpPr>
        <p:sp>
          <p:nvSpPr>
            <p:cNvPr id="818" name="Google Shape;818;p45"/>
            <p:cNvSpPr/>
            <p:nvPr/>
          </p:nvSpPr>
          <p:spPr>
            <a:xfrm>
              <a:off x="1360508" y="2392856"/>
              <a:ext cx="510975" cy="681449"/>
            </a:xfrm>
            <a:custGeom>
              <a:avLst/>
              <a:gdLst/>
              <a:ahLst/>
              <a:cxnLst/>
              <a:rect l="l" t="t" r="r" b="b"/>
              <a:pathLst>
                <a:path w="12598" h="16801" extrusionOk="0">
                  <a:moveTo>
                    <a:pt x="4418" y="1"/>
                  </a:moveTo>
                  <a:lnTo>
                    <a:pt x="4418" y="4489"/>
                  </a:lnTo>
                  <a:cubicBezTo>
                    <a:pt x="1881" y="5275"/>
                    <a:pt x="0" y="7656"/>
                    <a:pt x="0" y="10502"/>
                  </a:cubicBezTo>
                  <a:cubicBezTo>
                    <a:pt x="0" y="13990"/>
                    <a:pt x="2810" y="16800"/>
                    <a:pt x="6299" y="16800"/>
                  </a:cubicBezTo>
                  <a:cubicBezTo>
                    <a:pt x="9775" y="16800"/>
                    <a:pt x="12597" y="14002"/>
                    <a:pt x="12597" y="10502"/>
                  </a:cubicBezTo>
                  <a:cubicBezTo>
                    <a:pt x="12597" y="7692"/>
                    <a:pt x="10716" y="5275"/>
                    <a:pt x="8132" y="4489"/>
                  </a:cubicBezTo>
                  <a:lnTo>
                    <a:pt x="8132" y="1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1463855" y="2953030"/>
              <a:ext cx="302821" cy="121274"/>
            </a:xfrm>
            <a:custGeom>
              <a:avLst/>
              <a:gdLst/>
              <a:ahLst/>
              <a:cxnLst/>
              <a:rect l="l" t="t" r="r" b="b"/>
              <a:pathLst>
                <a:path w="7466" h="2990" extrusionOk="0">
                  <a:moveTo>
                    <a:pt x="3727" y="1"/>
                  </a:moveTo>
                  <a:cubicBezTo>
                    <a:pt x="2227" y="1"/>
                    <a:pt x="905" y="679"/>
                    <a:pt x="0" y="1727"/>
                  </a:cubicBezTo>
                  <a:cubicBezTo>
                    <a:pt x="1036" y="2513"/>
                    <a:pt x="2334" y="2989"/>
                    <a:pt x="3727" y="2989"/>
                  </a:cubicBezTo>
                  <a:cubicBezTo>
                    <a:pt x="5132" y="2989"/>
                    <a:pt x="6430" y="2525"/>
                    <a:pt x="7465" y="1727"/>
                  </a:cubicBezTo>
                  <a:cubicBezTo>
                    <a:pt x="6572" y="679"/>
                    <a:pt x="5239" y="1"/>
                    <a:pt x="372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5"/>
            <p:cNvSpPr/>
            <p:nvPr/>
          </p:nvSpPr>
          <p:spPr>
            <a:xfrm>
              <a:off x="1541609" y="2411189"/>
              <a:ext cx="150194" cy="25188"/>
            </a:xfrm>
            <a:custGeom>
              <a:avLst/>
              <a:gdLst/>
              <a:ahLst/>
              <a:cxnLst/>
              <a:rect l="l" t="t" r="r" b="b"/>
              <a:pathLst>
                <a:path w="3703" h="621" extrusionOk="0">
                  <a:moveTo>
                    <a:pt x="0" y="1"/>
                  </a:moveTo>
                  <a:lnTo>
                    <a:pt x="0" y="620"/>
                  </a:lnTo>
                  <a:lnTo>
                    <a:pt x="3703" y="620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1522748" y="2374036"/>
              <a:ext cx="187914" cy="37194"/>
            </a:xfrm>
            <a:custGeom>
              <a:avLst/>
              <a:gdLst/>
              <a:ahLst/>
              <a:cxnLst/>
              <a:rect l="l" t="t" r="r" b="b"/>
              <a:pathLst>
                <a:path w="4633" h="917" extrusionOk="0">
                  <a:moveTo>
                    <a:pt x="465" y="0"/>
                  </a:moveTo>
                  <a:cubicBezTo>
                    <a:pt x="179" y="0"/>
                    <a:pt x="1" y="203"/>
                    <a:pt x="1" y="465"/>
                  </a:cubicBezTo>
                  <a:cubicBezTo>
                    <a:pt x="1" y="703"/>
                    <a:pt x="215" y="917"/>
                    <a:pt x="465" y="917"/>
                  </a:cubicBezTo>
                  <a:lnTo>
                    <a:pt x="4132" y="917"/>
                  </a:lnTo>
                  <a:cubicBezTo>
                    <a:pt x="4430" y="917"/>
                    <a:pt x="4632" y="715"/>
                    <a:pt x="4632" y="465"/>
                  </a:cubicBezTo>
                  <a:cubicBezTo>
                    <a:pt x="4632" y="226"/>
                    <a:pt x="4430" y="0"/>
                    <a:pt x="4168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1616118" y="2687403"/>
              <a:ext cx="179032" cy="173921"/>
            </a:xfrm>
            <a:custGeom>
              <a:avLst/>
              <a:gdLst/>
              <a:ahLst/>
              <a:cxnLst/>
              <a:rect l="l" t="t" r="r" b="b"/>
              <a:pathLst>
                <a:path w="4414" h="4288" extrusionOk="0">
                  <a:moveTo>
                    <a:pt x="3991" y="1"/>
                  </a:moveTo>
                  <a:cubicBezTo>
                    <a:pt x="1622" y="1"/>
                    <a:pt x="0" y="1928"/>
                    <a:pt x="378" y="4288"/>
                  </a:cubicBezTo>
                  <a:cubicBezTo>
                    <a:pt x="2795" y="4288"/>
                    <a:pt x="4414" y="2383"/>
                    <a:pt x="4057" y="1"/>
                  </a:cubicBezTo>
                  <a:cubicBezTo>
                    <a:pt x="4035" y="1"/>
                    <a:pt x="4013" y="1"/>
                    <a:pt x="3991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1609669" y="2725123"/>
              <a:ext cx="143501" cy="158914"/>
            </a:xfrm>
            <a:custGeom>
              <a:avLst/>
              <a:gdLst/>
              <a:ahLst/>
              <a:cxnLst/>
              <a:rect l="l" t="t" r="r" b="b"/>
              <a:pathLst>
                <a:path w="3538" h="3918" extrusionOk="0">
                  <a:moveTo>
                    <a:pt x="3358" y="0"/>
                  </a:moveTo>
                  <a:lnTo>
                    <a:pt x="1811" y="1703"/>
                  </a:lnTo>
                  <a:lnTo>
                    <a:pt x="1954" y="333"/>
                  </a:lnTo>
                  <a:lnTo>
                    <a:pt x="1632" y="1881"/>
                  </a:lnTo>
                  <a:lnTo>
                    <a:pt x="1" y="3715"/>
                  </a:lnTo>
                  <a:lnTo>
                    <a:pt x="263" y="3917"/>
                  </a:lnTo>
                  <a:lnTo>
                    <a:pt x="1299" y="2596"/>
                  </a:lnTo>
                  <a:lnTo>
                    <a:pt x="2823" y="2012"/>
                  </a:lnTo>
                  <a:lnTo>
                    <a:pt x="1453" y="2381"/>
                  </a:lnTo>
                  <a:lnTo>
                    <a:pt x="1775" y="2012"/>
                  </a:lnTo>
                  <a:lnTo>
                    <a:pt x="1775" y="1988"/>
                  </a:lnTo>
                  <a:lnTo>
                    <a:pt x="2287" y="1334"/>
                  </a:lnTo>
                  <a:lnTo>
                    <a:pt x="3537" y="869"/>
                  </a:lnTo>
                  <a:lnTo>
                    <a:pt x="3537" y="869"/>
                  </a:lnTo>
                  <a:lnTo>
                    <a:pt x="2418" y="1191"/>
                  </a:lnTo>
                  <a:lnTo>
                    <a:pt x="2418" y="1191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1440412" y="2770307"/>
              <a:ext cx="158874" cy="150559"/>
            </a:xfrm>
            <a:custGeom>
              <a:avLst/>
              <a:gdLst/>
              <a:ahLst/>
              <a:cxnLst/>
              <a:rect l="l" t="t" r="r" b="b"/>
              <a:pathLst>
                <a:path w="3917" h="3712" extrusionOk="0">
                  <a:moveTo>
                    <a:pt x="444" y="0"/>
                  </a:moveTo>
                  <a:cubicBezTo>
                    <a:pt x="378" y="0"/>
                    <a:pt x="312" y="2"/>
                    <a:pt x="245" y="5"/>
                  </a:cubicBezTo>
                  <a:cubicBezTo>
                    <a:pt x="1" y="2085"/>
                    <a:pt x="1446" y="3711"/>
                    <a:pt x="3519" y="3711"/>
                  </a:cubicBezTo>
                  <a:cubicBezTo>
                    <a:pt x="3570" y="3711"/>
                    <a:pt x="3622" y="3710"/>
                    <a:pt x="3674" y="3708"/>
                  </a:cubicBezTo>
                  <a:cubicBezTo>
                    <a:pt x="3916" y="1619"/>
                    <a:pt x="2514" y="0"/>
                    <a:pt x="444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1476875" y="2804296"/>
              <a:ext cx="132834" cy="137214"/>
            </a:xfrm>
            <a:custGeom>
              <a:avLst/>
              <a:gdLst/>
              <a:ahLst/>
              <a:cxnLst/>
              <a:rect l="l" t="t" r="r" b="b"/>
              <a:pathLst>
                <a:path w="3275" h="3383" extrusionOk="0">
                  <a:moveTo>
                    <a:pt x="155" y="1"/>
                  </a:moveTo>
                  <a:lnTo>
                    <a:pt x="1013" y="1001"/>
                  </a:lnTo>
                  <a:lnTo>
                    <a:pt x="1" y="739"/>
                  </a:lnTo>
                  <a:lnTo>
                    <a:pt x="1" y="739"/>
                  </a:lnTo>
                  <a:lnTo>
                    <a:pt x="1168" y="1144"/>
                  </a:lnTo>
                  <a:lnTo>
                    <a:pt x="1632" y="1679"/>
                  </a:lnTo>
                  <a:lnTo>
                    <a:pt x="1632" y="1727"/>
                  </a:lnTo>
                  <a:lnTo>
                    <a:pt x="1953" y="2037"/>
                  </a:lnTo>
                  <a:lnTo>
                    <a:pt x="1953" y="2037"/>
                  </a:lnTo>
                  <a:lnTo>
                    <a:pt x="691" y="1787"/>
                  </a:lnTo>
                  <a:lnTo>
                    <a:pt x="2084" y="2215"/>
                  </a:lnTo>
                  <a:lnTo>
                    <a:pt x="3073" y="3382"/>
                  </a:lnTo>
                  <a:lnTo>
                    <a:pt x="3275" y="3203"/>
                  </a:lnTo>
                  <a:lnTo>
                    <a:pt x="1727" y="1608"/>
                  </a:lnTo>
                  <a:lnTo>
                    <a:pt x="1406" y="215"/>
                  </a:lnTo>
                  <a:lnTo>
                    <a:pt x="1596" y="1429"/>
                  </a:lnTo>
                  <a:lnTo>
                    <a:pt x="1596" y="142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5"/>
            <p:cNvSpPr/>
            <p:nvPr/>
          </p:nvSpPr>
          <p:spPr>
            <a:xfrm>
              <a:off x="1580709" y="2703383"/>
              <a:ext cx="58974" cy="293654"/>
            </a:xfrm>
            <a:custGeom>
              <a:avLst/>
              <a:gdLst/>
              <a:ahLst/>
              <a:cxnLst/>
              <a:rect l="l" t="t" r="r" b="b"/>
              <a:pathLst>
                <a:path w="1454" h="7240" extrusionOk="0">
                  <a:moveTo>
                    <a:pt x="1" y="0"/>
                  </a:moveTo>
                  <a:cubicBezTo>
                    <a:pt x="1" y="1"/>
                    <a:pt x="893" y="2918"/>
                    <a:pt x="358" y="7239"/>
                  </a:cubicBezTo>
                  <a:lnTo>
                    <a:pt x="1453" y="7239"/>
                  </a:lnTo>
                  <a:cubicBezTo>
                    <a:pt x="1346" y="270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44;p45">
            <a:extLst>
              <a:ext uri="{FF2B5EF4-FFF2-40B4-BE49-F238E27FC236}">
                <a16:creationId xmlns:a16="http://schemas.microsoft.com/office/drawing/2014/main" xmlns="" id="{3F8D6CE2-652B-9344-B8CD-2EFF9928D2E4}"/>
              </a:ext>
            </a:extLst>
          </p:cNvPr>
          <p:cNvSpPr txBox="1"/>
          <p:nvPr/>
        </p:nvSpPr>
        <p:spPr>
          <a:xfrm>
            <a:off x="1188450" y="3801551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1986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5" name="Google Shape;844;p45">
            <a:extLst>
              <a:ext uri="{FF2B5EF4-FFF2-40B4-BE49-F238E27FC236}">
                <a16:creationId xmlns:a16="http://schemas.microsoft.com/office/drawing/2014/main" xmlns="" id="{D30EBF63-9F3A-BD4A-AD21-A2F6F873CDA7}"/>
              </a:ext>
            </a:extLst>
          </p:cNvPr>
          <p:cNvSpPr txBox="1"/>
          <p:nvPr/>
        </p:nvSpPr>
        <p:spPr>
          <a:xfrm>
            <a:off x="4193928" y="3810970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1992</a:t>
            </a:r>
            <a:endParaRPr sz="1600" b="1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46" name="Google Shape;1276;p66">
            <a:extLst>
              <a:ext uri="{FF2B5EF4-FFF2-40B4-BE49-F238E27FC236}">
                <a16:creationId xmlns:a16="http://schemas.microsoft.com/office/drawing/2014/main" xmlns="" id="{8937ECA3-61C8-6948-97EF-081A5CAF54E8}"/>
              </a:ext>
            </a:extLst>
          </p:cNvPr>
          <p:cNvGrpSpPr/>
          <p:nvPr/>
        </p:nvGrpSpPr>
        <p:grpSpPr>
          <a:xfrm>
            <a:off x="3224215" y="2237784"/>
            <a:ext cx="657432" cy="593071"/>
            <a:chOff x="920678" y="4108407"/>
            <a:chExt cx="657432" cy="593071"/>
          </a:xfrm>
        </p:grpSpPr>
        <p:sp>
          <p:nvSpPr>
            <p:cNvPr id="47" name="Google Shape;1277;p66">
              <a:extLst>
                <a:ext uri="{FF2B5EF4-FFF2-40B4-BE49-F238E27FC236}">
                  <a16:creationId xmlns:a16="http://schemas.microsoft.com/office/drawing/2014/main" xmlns="" id="{E8254423-42E9-384E-8252-E60A232CD0B6}"/>
                </a:ext>
              </a:extLst>
            </p:cNvPr>
            <p:cNvSpPr/>
            <p:nvPr/>
          </p:nvSpPr>
          <p:spPr>
            <a:xfrm>
              <a:off x="1155230" y="4587727"/>
              <a:ext cx="113713" cy="113751"/>
            </a:xfrm>
            <a:custGeom>
              <a:avLst/>
              <a:gdLst/>
              <a:ahLst/>
              <a:cxnLst/>
              <a:rect l="l" t="t" r="r" b="b"/>
              <a:pathLst>
                <a:path w="3048" h="3049" extrusionOk="0">
                  <a:moveTo>
                    <a:pt x="2512" y="0"/>
                  </a:moveTo>
                  <a:cubicBezTo>
                    <a:pt x="2215" y="0"/>
                    <a:pt x="1976" y="238"/>
                    <a:pt x="1976" y="536"/>
                  </a:cubicBezTo>
                  <a:cubicBezTo>
                    <a:pt x="1976" y="822"/>
                    <a:pt x="1905" y="1072"/>
                    <a:pt x="1774" y="1298"/>
                  </a:cubicBezTo>
                  <a:cubicBezTo>
                    <a:pt x="1655" y="1489"/>
                    <a:pt x="1488" y="1655"/>
                    <a:pt x="1298" y="1774"/>
                  </a:cubicBezTo>
                  <a:cubicBezTo>
                    <a:pt x="1072" y="1905"/>
                    <a:pt x="822" y="1977"/>
                    <a:pt x="536" y="1977"/>
                  </a:cubicBezTo>
                  <a:cubicBezTo>
                    <a:pt x="238" y="1977"/>
                    <a:pt x="0" y="2215"/>
                    <a:pt x="0" y="2513"/>
                  </a:cubicBezTo>
                  <a:cubicBezTo>
                    <a:pt x="0" y="2810"/>
                    <a:pt x="238" y="3048"/>
                    <a:pt x="536" y="3048"/>
                  </a:cubicBezTo>
                  <a:cubicBezTo>
                    <a:pt x="1917" y="3048"/>
                    <a:pt x="3048" y="1917"/>
                    <a:pt x="3048" y="536"/>
                  </a:cubicBezTo>
                  <a:cubicBezTo>
                    <a:pt x="3048" y="238"/>
                    <a:pt x="2810" y="0"/>
                    <a:pt x="2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8;p66">
              <a:extLst>
                <a:ext uri="{FF2B5EF4-FFF2-40B4-BE49-F238E27FC236}">
                  <a16:creationId xmlns:a16="http://schemas.microsoft.com/office/drawing/2014/main" xmlns="" id="{FC16B0F0-AF66-ED44-8BA9-158AC40AF95D}"/>
                </a:ext>
              </a:extLst>
            </p:cNvPr>
            <p:cNvSpPr/>
            <p:nvPr/>
          </p:nvSpPr>
          <p:spPr>
            <a:xfrm>
              <a:off x="1230292" y="4587727"/>
              <a:ext cx="114198" cy="113751"/>
            </a:xfrm>
            <a:custGeom>
              <a:avLst/>
              <a:gdLst/>
              <a:ahLst/>
              <a:cxnLst/>
              <a:rect l="l" t="t" r="r" b="b"/>
              <a:pathLst>
                <a:path w="3061" h="3049" extrusionOk="0">
                  <a:moveTo>
                    <a:pt x="536" y="0"/>
                  </a:moveTo>
                  <a:cubicBezTo>
                    <a:pt x="238" y="0"/>
                    <a:pt x="0" y="238"/>
                    <a:pt x="0" y="536"/>
                  </a:cubicBezTo>
                  <a:cubicBezTo>
                    <a:pt x="0" y="1917"/>
                    <a:pt x="1131" y="3048"/>
                    <a:pt x="2512" y="3048"/>
                  </a:cubicBezTo>
                  <a:cubicBezTo>
                    <a:pt x="2810" y="3048"/>
                    <a:pt x="3048" y="2810"/>
                    <a:pt x="3048" y="2513"/>
                  </a:cubicBezTo>
                  <a:cubicBezTo>
                    <a:pt x="3060" y="2215"/>
                    <a:pt x="2810" y="1977"/>
                    <a:pt x="2512" y="1977"/>
                  </a:cubicBezTo>
                  <a:cubicBezTo>
                    <a:pt x="2227" y="1977"/>
                    <a:pt x="1977" y="1905"/>
                    <a:pt x="1750" y="1774"/>
                  </a:cubicBezTo>
                  <a:cubicBezTo>
                    <a:pt x="1560" y="1655"/>
                    <a:pt x="1393" y="1489"/>
                    <a:pt x="1274" y="1286"/>
                  </a:cubicBezTo>
                  <a:cubicBezTo>
                    <a:pt x="1143" y="1072"/>
                    <a:pt x="1072" y="810"/>
                    <a:pt x="1072" y="536"/>
                  </a:cubicBezTo>
                  <a:cubicBezTo>
                    <a:pt x="1072" y="238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9;p66">
              <a:extLst>
                <a:ext uri="{FF2B5EF4-FFF2-40B4-BE49-F238E27FC236}">
                  <a16:creationId xmlns:a16="http://schemas.microsoft.com/office/drawing/2014/main" xmlns="" id="{E662581B-B341-2E48-A1E4-49E49D3CCA25}"/>
                </a:ext>
              </a:extLst>
            </p:cNvPr>
            <p:cNvSpPr/>
            <p:nvPr/>
          </p:nvSpPr>
          <p:spPr>
            <a:xfrm>
              <a:off x="920678" y="4238832"/>
              <a:ext cx="163481" cy="202804"/>
            </a:xfrm>
            <a:custGeom>
              <a:avLst/>
              <a:gdLst/>
              <a:ahLst/>
              <a:cxnLst/>
              <a:rect l="l" t="t" r="r" b="b"/>
              <a:pathLst>
                <a:path w="4382" h="5436" extrusionOk="0">
                  <a:moveTo>
                    <a:pt x="842" y="1"/>
                  </a:moveTo>
                  <a:cubicBezTo>
                    <a:pt x="609" y="1"/>
                    <a:pt x="398" y="148"/>
                    <a:pt x="334" y="363"/>
                  </a:cubicBezTo>
                  <a:cubicBezTo>
                    <a:pt x="1" y="1316"/>
                    <a:pt x="203" y="2506"/>
                    <a:pt x="858" y="3542"/>
                  </a:cubicBezTo>
                  <a:cubicBezTo>
                    <a:pt x="1513" y="4590"/>
                    <a:pt x="2477" y="5304"/>
                    <a:pt x="3477" y="5435"/>
                  </a:cubicBezTo>
                  <a:lnTo>
                    <a:pt x="3549" y="5435"/>
                  </a:lnTo>
                  <a:cubicBezTo>
                    <a:pt x="3775" y="5435"/>
                    <a:pt x="3977" y="5280"/>
                    <a:pt x="4049" y="5066"/>
                  </a:cubicBezTo>
                  <a:cubicBezTo>
                    <a:pt x="4382" y="4125"/>
                    <a:pt x="4192" y="2935"/>
                    <a:pt x="3537" y="1899"/>
                  </a:cubicBezTo>
                  <a:cubicBezTo>
                    <a:pt x="2894" y="851"/>
                    <a:pt x="1906" y="137"/>
                    <a:pt x="917" y="6"/>
                  </a:cubicBezTo>
                  <a:cubicBezTo>
                    <a:pt x="892" y="2"/>
                    <a:pt x="867" y="1"/>
                    <a:pt x="842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0;p66">
              <a:extLst>
                <a:ext uri="{FF2B5EF4-FFF2-40B4-BE49-F238E27FC236}">
                  <a16:creationId xmlns:a16="http://schemas.microsoft.com/office/drawing/2014/main" xmlns="" id="{68DADC78-9686-6449-9F79-953609D98DB3}"/>
                </a:ext>
              </a:extLst>
            </p:cNvPr>
            <p:cNvSpPr/>
            <p:nvPr/>
          </p:nvSpPr>
          <p:spPr>
            <a:xfrm>
              <a:off x="995740" y="4108407"/>
              <a:ext cx="147066" cy="251490"/>
            </a:xfrm>
            <a:custGeom>
              <a:avLst/>
              <a:gdLst/>
              <a:ahLst/>
              <a:cxnLst/>
              <a:rect l="l" t="t" r="r" b="b"/>
              <a:pathLst>
                <a:path w="3942" h="6741" extrusionOk="0">
                  <a:moveTo>
                    <a:pt x="2595" y="1"/>
                  </a:moveTo>
                  <a:cubicBezTo>
                    <a:pt x="2513" y="1"/>
                    <a:pt x="2431" y="20"/>
                    <a:pt x="2358" y="61"/>
                  </a:cubicBezTo>
                  <a:cubicBezTo>
                    <a:pt x="1358" y="573"/>
                    <a:pt x="596" y="1668"/>
                    <a:pt x="298" y="3014"/>
                  </a:cubicBezTo>
                  <a:cubicBezTo>
                    <a:pt x="1" y="4347"/>
                    <a:pt x="239" y="5657"/>
                    <a:pt x="929" y="6538"/>
                  </a:cubicBezTo>
                  <a:cubicBezTo>
                    <a:pt x="1025" y="6669"/>
                    <a:pt x="1191" y="6740"/>
                    <a:pt x="1358" y="6740"/>
                  </a:cubicBezTo>
                  <a:cubicBezTo>
                    <a:pt x="1441" y="6740"/>
                    <a:pt x="1525" y="6729"/>
                    <a:pt x="1608" y="6681"/>
                  </a:cubicBezTo>
                  <a:cubicBezTo>
                    <a:pt x="2608" y="6181"/>
                    <a:pt x="3370" y="5074"/>
                    <a:pt x="3668" y="3740"/>
                  </a:cubicBezTo>
                  <a:cubicBezTo>
                    <a:pt x="3942" y="2418"/>
                    <a:pt x="3704" y="1085"/>
                    <a:pt x="3025" y="216"/>
                  </a:cubicBezTo>
                  <a:cubicBezTo>
                    <a:pt x="2915" y="75"/>
                    <a:pt x="2753" y="1"/>
                    <a:pt x="259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1;p66">
              <a:extLst>
                <a:ext uri="{FF2B5EF4-FFF2-40B4-BE49-F238E27FC236}">
                  <a16:creationId xmlns:a16="http://schemas.microsoft.com/office/drawing/2014/main" xmlns="" id="{542711B1-8B57-E144-AF07-221C8383D144}"/>
                </a:ext>
              </a:extLst>
            </p:cNvPr>
            <p:cNvSpPr/>
            <p:nvPr/>
          </p:nvSpPr>
          <p:spPr>
            <a:xfrm>
              <a:off x="932654" y="4397387"/>
              <a:ext cx="213697" cy="150834"/>
            </a:xfrm>
            <a:custGeom>
              <a:avLst/>
              <a:gdLst/>
              <a:ahLst/>
              <a:cxnLst/>
              <a:rect l="l" t="t" r="r" b="b"/>
              <a:pathLst>
                <a:path w="5728" h="4043" extrusionOk="0">
                  <a:moveTo>
                    <a:pt x="1465" y="0"/>
                  </a:moveTo>
                  <a:cubicBezTo>
                    <a:pt x="1083" y="0"/>
                    <a:pt x="716" y="61"/>
                    <a:pt x="382" y="185"/>
                  </a:cubicBezTo>
                  <a:cubicBezTo>
                    <a:pt x="144" y="280"/>
                    <a:pt x="1" y="530"/>
                    <a:pt x="37" y="780"/>
                  </a:cubicBezTo>
                  <a:cubicBezTo>
                    <a:pt x="203" y="1792"/>
                    <a:pt x="965" y="2792"/>
                    <a:pt x="2049" y="3424"/>
                  </a:cubicBezTo>
                  <a:cubicBezTo>
                    <a:pt x="2763" y="3840"/>
                    <a:pt x="3537" y="4043"/>
                    <a:pt x="4252" y="4043"/>
                  </a:cubicBezTo>
                  <a:cubicBezTo>
                    <a:pt x="4644" y="4043"/>
                    <a:pt x="5002" y="3983"/>
                    <a:pt x="5335" y="3864"/>
                  </a:cubicBezTo>
                  <a:cubicBezTo>
                    <a:pt x="5573" y="3781"/>
                    <a:pt x="5728" y="3519"/>
                    <a:pt x="5680" y="3269"/>
                  </a:cubicBezTo>
                  <a:cubicBezTo>
                    <a:pt x="5514" y="2257"/>
                    <a:pt x="4763" y="1257"/>
                    <a:pt x="3668" y="637"/>
                  </a:cubicBezTo>
                  <a:cubicBezTo>
                    <a:pt x="2960" y="217"/>
                    <a:pt x="2186" y="0"/>
                    <a:pt x="1465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2;p66">
              <a:extLst>
                <a:ext uri="{FF2B5EF4-FFF2-40B4-BE49-F238E27FC236}">
                  <a16:creationId xmlns:a16="http://schemas.microsoft.com/office/drawing/2014/main" xmlns="" id="{0F9BC5B3-A9C6-9342-A5E4-EC41F637AEE4}"/>
                </a:ext>
              </a:extLst>
            </p:cNvPr>
            <p:cNvSpPr/>
            <p:nvPr/>
          </p:nvSpPr>
          <p:spPr>
            <a:xfrm>
              <a:off x="1081473" y="4303895"/>
              <a:ext cx="98641" cy="208362"/>
            </a:xfrm>
            <a:custGeom>
              <a:avLst/>
              <a:gdLst/>
              <a:ahLst/>
              <a:cxnLst/>
              <a:rect l="l" t="t" r="r" b="b"/>
              <a:pathLst>
                <a:path w="2644" h="5585" extrusionOk="0">
                  <a:moveTo>
                    <a:pt x="894" y="0"/>
                  </a:moveTo>
                  <a:cubicBezTo>
                    <a:pt x="298" y="655"/>
                    <a:pt x="1" y="1774"/>
                    <a:pt x="191" y="2965"/>
                  </a:cubicBezTo>
                  <a:cubicBezTo>
                    <a:pt x="370" y="4155"/>
                    <a:pt x="977" y="5132"/>
                    <a:pt x="1751" y="5584"/>
                  </a:cubicBezTo>
                  <a:cubicBezTo>
                    <a:pt x="2346" y="4929"/>
                    <a:pt x="2644" y="3810"/>
                    <a:pt x="2453" y="2620"/>
                  </a:cubicBezTo>
                  <a:cubicBezTo>
                    <a:pt x="2275" y="1429"/>
                    <a:pt x="1644" y="465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 w="1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3;p66">
              <a:extLst>
                <a:ext uri="{FF2B5EF4-FFF2-40B4-BE49-F238E27FC236}">
                  <a16:creationId xmlns:a16="http://schemas.microsoft.com/office/drawing/2014/main" xmlns="" id="{C462E303-97A4-D34D-B090-D2F0A3112A44}"/>
                </a:ext>
              </a:extLst>
            </p:cNvPr>
            <p:cNvSpPr/>
            <p:nvPr/>
          </p:nvSpPr>
          <p:spPr>
            <a:xfrm>
              <a:off x="1046814" y="4518187"/>
              <a:ext cx="236791" cy="123749"/>
            </a:xfrm>
            <a:custGeom>
              <a:avLst/>
              <a:gdLst/>
              <a:ahLst/>
              <a:cxnLst/>
              <a:rect l="l" t="t" r="r" b="b"/>
              <a:pathLst>
                <a:path w="6347" h="3317" extrusionOk="0">
                  <a:moveTo>
                    <a:pt x="2549" y="0"/>
                  </a:moveTo>
                  <a:cubicBezTo>
                    <a:pt x="1666" y="0"/>
                    <a:pt x="846" y="257"/>
                    <a:pt x="251" y="745"/>
                  </a:cubicBezTo>
                  <a:cubicBezTo>
                    <a:pt x="60" y="912"/>
                    <a:pt x="1" y="1186"/>
                    <a:pt x="120" y="1412"/>
                  </a:cubicBezTo>
                  <a:cubicBezTo>
                    <a:pt x="608" y="2305"/>
                    <a:pt x="1620" y="2995"/>
                    <a:pt x="2858" y="3234"/>
                  </a:cubicBezTo>
                  <a:cubicBezTo>
                    <a:pt x="3168" y="3293"/>
                    <a:pt x="3466" y="3317"/>
                    <a:pt x="3787" y="3317"/>
                  </a:cubicBezTo>
                  <a:cubicBezTo>
                    <a:pt x="4680" y="3317"/>
                    <a:pt x="5490" y="3067"/>
                    <a:pt x="6073" y="2579"/>
                  </a:cubicBezTo>
                  <a:cubicBezTo>
                    <a:pt x="6287" y="2412"/>
                    <a:pt x="6347" y="2126"/>
                    <a:pt x="6204" y="1900"/>
                  </a:cubicBezTo>
                  <a:cubicBezTo>
                    <a:pt x="5716" y="1007"/>
                    <a:pt x="4704" y="328"/>
                    <a:pt x="3466" y="90"/>
                  </a:cubicBezTo>
                  <a:cubicBezTo>
                    <a:pt x="3157" y="30"/>
                    <a:pt x="2849" y="0"/>
                    <a:pt x="2549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4;p66">
              <a:extLst>
                <a:ext uri="{FF2B5EF4-FFF2-40B4-BE49-F238E27FC236}">
                  <a16:creationId xmlns:a16="http://schemas.microsoft.com/office/drawing/2014/main" xmlns="" id="{6870F05C-370E-BC4B-8BEB-1DD7B66EDC17}"/>
                </a:ext>
              </a:extLst>
            </p:cNvPr>
            <p:cNvSpPr/>
            <p:nvPr/>
          </p:nvSpPr>
          <p:spPr>
            <a:xfrm>
              <a:off x="1415076" y="4238720"/>
              <a:ext cx="163034" cy="203363"/>
            </a:xfrm>
            <a:custGeom>
              <a:avLst/>
              <a:gdLst/>
              <a:ahLst/>
              <a:cxnLst/>
              <a:rect l="l" t="t" r="r" b="b"/>
              <a:pathLst>
                <a:path w="4370" h="5451" extrusionOk="0">
                  <a:moveTo>
                    <a:pt x="3551" y="1"/>
                  </a:moveTo>
                  <a:cubicBezTo>
                    <a:pt x="3523" y="1"/>
                    <a:pt x="3494" y="3"/>
                    <a:pt x="3465" y="9"/>
                  </a:cubicBezTo>
                  <a:cubicBezTo>
                    <a:pt x="2465" y="140"/>
                    <a:pt x="1500" y="842"/>
                    <a:pt x="846" y="1902"/>
                  </a:cubicBezTo>
                  <a:cubicBezTo>
                    <a:pt x="203" y="2938"/>
                    <a:pt x="0" y="4128"/>
                    <a:pt x="322" y="5081"/>
                  </a:cubicBezTo>
                  <a:cubicBezTo>
                    <a:pt x="405" y="5307"/>
                    <a:pt x="607" y="5450"/>
                    <a:pt x="834" y="5450"/>
                  </a:cubicBezTo>
                  <a:lnTo>
                    <a:pt x="905" y="5450"/>
                  </a:lnTo>
                  <a:cubicBezTo>
                    <a:pt x="1905" y="5319"/>
                    <a:pt x="2870" y="4617"/>
                    <a:pt x="3524" y="3569"/>
                  </a:cubicBezTo>
                  <a:cubicBezTo>
                    <a:pt x="4179" y="2509"/>
                    <a:pt x="4370" y="1319"/>
                    <a:pt x="4048" y="366"/>
                  </a:cubicBezTo>
                  <a:cubicBezTo>
                    <a:pt x="3964" y="155"/>
                    <a:pt x="3768" y="1"/>
                    <a:pt x="355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5;p66">
              <a:extLst>
                <a:ext uri="{FF2B5EF4-FFF2-40B4-BE49-F238E27FC236}">
                  <a16:creationId xmlns:a16="http://schemas.microsoft.com/office/drawing/2014/main" xmlns="" id="{AEF0F6D6-0A29-E041-91C0-4DDA19335496}"/>
                </a:ext>
              </a:extLst>
            </p:cNvPr>
            <p:cNvSpPr/>
            <p:nvPr/>
          </p:nvSpPr>
          <p:spPr>
            <a:xfrm>
              <a:off x="1355981" y="4108407"/>
              <a:ext cx="147514" cy="251490"/>
            </a:xfrm>
            <a:custGeom>
              <a:avLst/>
              <a:gdLst/>
              <a:ahLst/>
              <a:cxnLst/>
              <a:rect l="l" t="t" r="r" b="b"/>
              <a:pathLst>
                <a:path w="3954" h="6741" extrusionOk="0">
                  <a:moveTo>
                    <a:pt x="1354" y="1"/>
                  </a:moveTo>
                  <a:cubicBezTo>
                    <a:pt x="1196" y="1"/>
                    <a:pt x="1039" y="75"/>
                    <a:pt x="929" y="216"/>
                  </a:cubicBezTo>
                  <a:cubicBezTo>
                    <a:pt x="239" y="1085"/>
                    <a:pt x="1" y="2418"/>
                    <a:pt x="298" y="3740"/>
                  </a:cubicBezTo>
                  <a:cubicBezTo>
                    <a:pt x="596" y="5062"/>
                    <a:pt x="1358" y="6181"/>
                    <a:pt x="2358" y="6681"/>
                  </a:cubicBezTo>
                  <a:cubicBezTo>
                    <a:pt x="2430" y="6729"/>
                    <a:pt x="2525" y="6740"/>
                    <a:pt x="2608" y="6740"/>
                  </a:cubicBezTo>
                  <a:cubicBezTo>
                    <a:pt x="2775" y="6740"/>
                    <a:pt x="2918" y="6669"/>
                    <a:pt x="3037" y="6538"/>
                  </a:cubicBezTo>
                  <a:cubicBezTo>
                    <a:pt x="3715" y="5669"/>
                    <a:pt x="3954" y="4347"/>
                    <a:pt x="3656" y="3014"/>
                  </a:cubicBezTo>
                  <a:cubicBezTo>
                    <a:pt x="3358" y="1668"/>
                    <a:pt x="2596" y="573"/>
                    <a:pt x="1596" y="61"/>
                  </a:cubicBezTo>
                  <a:cubicBezTo>
                    <a:pt x="1519" y="20"/>
                    <a:pt x="1436" y="1"/>
                    <a:pt x="1354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6;p66">
              <a:extLst>
                <a:ext uri="{FF2B5EF4-FFF2-40B4-BE49-F238E27FC236}">
                  <a16:creationId xmlns:a16="http://schemas.microsoft.com/office/drawing/2014/main" xmlns="" id="{55989B58-362A-3642-ADD8-2A60090C1286}"/>
                </a:ext>
              </a:extLst>
            </p:cNvPr>
            <p:cNvSpPr/>
            <p:nvPr/>
          </p:nvSpPr>
          <p:spPr>
            <a:xfrm>
              <a:off x="1352884" y="4397387"/>
              <a:ext cx="213697" cy="150834"/>
            </a:xfrm>
            <a:custGeom>
              <a:avLst/>
              <a:gdLst/>
              <a:ahLst/>
              <a:cxnLst/>
              <a:rect l="l" t="t" r="r" b="b"/>
              <a:pathLst>
                <a:path w="5728" h="4043" extrusionOk="0">
                  <a:moveTo>
                    <a:pt x="4258" y="0"/>
                  </a:moveTo>
                  <a:cubicBezTo>
                    <a:pt x="3536" y="0"/>
                    <a:pt x="2764" y="217"/>
                    <a:pt x="2048" y="637"/>
                  </a:cubicBezTo>
                  <a:cubicBezTo>
                    <a:pt x="965" y="1280"/>
                    <a:pt x="203" y="2257"/>
                    <a:pt x="48" y="3269"/>
                  </a:cubicBezTo>
                  <a:cubicBezTo>
                    <a:pt x="0" y="3519"/>
                    <a:pt x="143" y="3781"/>
                    <a:pt x="381" y="3864"/>
                  </a:cubicBezTo>
                  <a:cubicBezTo>
                    <a:pt x="727" y="3983"/>
                    <a:pt x="1084" y="4043"/>
                    <a:pt x="1465" y="4043"/>
                  </a:cubicBezTo>
                  <a:cubicBezTo>
                    <a:pt x="2179" y="4043"/>
                    <a:pt x="2953" y="3816"/>
                    <a:pt x="3667" y="3424"/>
                  </a:cubicBezTo>
                  <a:cubicBezTo>
                    <a:pt x="4763" y="2781"/>
                    <a:pt x="5513" y="1792"/>
                    <a:pt x="5680" y="780"/>
                  </a:cubicBezTo>
                  <a:cubicBezTo>
                    <a:pt x="5727" y="530"/>
                    <a:pt x="5584" y="280"/>
                    <a:pt x="5346" y="185"/>
                  </a:cubicBezTo>
                  <a:cubicBezTo>
                    <a:pt x="5008" y="61"/>
                    <a:pt x="4640" y="0"/>
                    <a:pt x="4258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7;p66">
              <a:extLst>
                <a:ext uri="{FF2B5EF4-FFF2-40B4-BE49-F238E27FC236}">
                  <a16:creationId xmlns:a16="http://schemas.microsoft.com/office/drawing/2014/main" xmlns="" id="{1B8F6143-792C-3649-9CF4-4C2F13943B0D}"/>
                </a:ext>
              </a:extLst>
            </p:cNvPr>
            <p:cNvSpPr/>
            <p:nvPr/>
          </p:nvSpPr>
          <p:spPr>
            <a:xfrm>
              <a:off x="1319121" y="4303895"/>
              <a:ext cx="98641" cy="208362"/>
            </a:xfrm>
            <a:custGeom>
              <a:avLst/>
              <a:gdLst/>
              <a:ahLst/>
              <a:cxnLst/>
              <a:rect l="l" t="t" r="r" b="b"/>
              <a:pathLst>
                <a:path w="2644" h="5585" extrusionOk="0">
                  <a:moveTo>
                    <a:pt x="1751" y="0"/>
                  </a:moveTo>
                  <a:cubicBezTo>
                    <a:pt x="989" y="465"/>
                    <a:pt x="381" y="1429"/>
                    <a:pt x="191" y="2620"/>
                  </a:cubicBezTo>
                  <a:cubicBezTo>
                    <a:pt x="0" y="3810"/>
                    <a:pt x="298" y="4929"/>
                    <a:pt x="893" y="5584"/>
                  </a:cubicBezTo>
                  <a:cubicBezTo>
                    <a:pt x="1667" y="5132"/>
                    <a:pt x="2275" y="4155"/>
                    <a:pt x="2453" y="2965"/>
                  </a:cubicBezTo>
                  <a:cubicBezTo>
                    <a:pt x="2644" y="1774"/>
                    <a:pt x="2346" y="655"/>
                    <a:pt x="1751" y="0"/>
                  </a:cubicBezTo>
                  <a:close/>
                </a:path>
              </a:pathLst>
            </a:custGeom>
            <a:solidFill>
              <a:srgbClr val="FFFFFF"/>
            </a:solidFill>
            <a:ln w="1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8;p66">
              <a:extLst>
                <a:ext uri="{FF2B5EF4-FFF2-40B4-BE49-F238E27FC236}">
                  <a16:creationId xmlns:a16="http://schemas.microsoft.com/office/drawing/2014/main" xmlns="" id="{9FAEAE3A-C177-F446-A81E-8E724D49CFEC}"/>
                </a:ext>
              </a:extLst>
            </p:cNvPr>
            <p:cNvSpPr/>
            <p:nvPr/>
          </p:nvSpPr>
          <p:spPr>
            <a:xfrm>
              <a:off x="1215630" y="4518597"/>
              <a:ext cx="236791" cy="124234"/>
            </a:xfrm>
            <a:custGeom>
              <a:avLst/>
              <a:gdLst/>
              <a:ahLst/>
              <a:cxnLst/>
              <a:rect l="l" t="t" r="r" b="b"/>
              <a:pathLst>
                <a:path w="6347" h="3330" extrusionOk="0">
                  <a:moveTo>
                    <a:pt x="3781" y="1"/>
                  </a:moveTo>
                  <a:cubicBezTo>
                    <a:pt x="3479" y="1"/>
                    <a:pt x="3169" y="31"/>
                    <a:pt x="2858" y="91"/>
                  </a:cubicBezTo>
                  <a:cubicBezTo>
                    <a:pt x="1643" y="329"/>
                    <a:pt x="607" y="1008"/>
                    <a:pt x="119" y="1913"/>
                  </a:cubicBezTo>
                  <a:cubicBezTo>
                    <a:pt x="0" y="2139"/>
                    <a:pt x="48" y="2413"/>
                    <a:pt x="250" y="2580"/>
                  </a:cubicBezTo>
                  <a:cubicBezTo>
                    <a:pt x="846" y="3068"/>
                    <a:pt x="1667" y="3330"/>
                    <a:pt x="2548" y="3330"/>
                  </a:cubicBezTo>
                  <a:cubicBezTo>
                    <a:pt x="2846" y="3330"/>
                    <a:pt x="3155" y="3294"/>
                    <a:pt x="3465" y="3234"/>
                  </a:cubicBezTo>
                  <a:cubicBezTo>
                    <a:pt x="4691" y="2996"/>
                    <a:pt x="5715" y="2330"/>
                    <a:pt x="6203" y="1425"/>
                  </a:cubicBezTo>
                  <a:cubicBezTo>
                    <a:pt x="6346" y="1198"/>
                    <a:pt x="6287" y="901"/>
                    <a:pt x="6072" y="746"/>
                  </a:cubicBezTo>
                  <a:cubicBezTo>
                    <a:pt x="5486" y="258"/>
                    <a:pt x="4668" y="1"/>
                    <a:pt x="378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9;p66">
              <a:extLst>
                <a:ext uri="{FF2B5EF4-FFF2-40B4-BE49-F238E27FC236}">
                  <a16:creationId xmlns:a16="http://schemas.microsoft.com/office/drawing/2014/main" xmlns="" id="{F0F44A75-F5B1-C346-B63D-DADC4F9253C1}"/>
                </a:ext>
              </a:extLst>
            </p:cNvPr>
            <p:cNvSpPr/>
            <p:nvPr/>
          </p:nvSpPr>
          <p:spPr>
            <a:xfrm>
              <a:off x="1017938" y="4141759"/>
              <a:ext cx="462016" cy="461979"/>
            </a:xfrm>
            <a:custGeom>
              <a:avLst/>
              <a:gdLst/>
              <a:ahLst/>
              <a:cxnLst/>
              <a:rect l="l" t="t" r="r" b="b"/>
              <a:pathLst>
                <a:path w="12384" h="12383" extrusionOk="0">
                  <a:moveTo>
                    <a:pt x="6192" y="0"/>
                  </a:moveTo>
                  <a:cubicBezTo>
                    <a:pt x="2787" y="0"/>
                    <a:pt x="1" y="2787"/>
                    <a:pt x="1" y="6192"/>
                  </a:cubicBezTo>
                  <a:cubicBezTo>
                    <a:pt x="1" y="9597"/>
                    <a:pt x="2787" y="12383"/>
                    <a:pt x="6192" y="12383"/>
                  </a:cubicBezTo>
                  <a:cubicBezTo>
                    <a:pt x="9597" y="12383"/>
                    <a:pt x="12383" y="9597"/>
                    <a:pt x="12383" y="6192"/>
                  </a:cubicBezTo>
                  <a:cubicBezTo>
                    <a:pt x="12383" y="2787"/>
                    <a:pt x="9597" y="0"/>
                    <a:pt x="6192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0;p66">
              <a:extLst>
                <a:ext uri="{FF2B5EF4-FFF2-40B4-BE49-F238E27FC236}">
                  <a16:creationId xmlns:a16="http://schemas.microsoft.com/office/drawing/2014/main" xmlns="" id="{F4A45654-6E66-F94E-8C00-253DC808B3BE}"/>
                </a:ext>
              </a:extLst>
            </p:cNvPr>
            <p:cNvSpPr/>
            <p:nvPr/>
          </p:nvSpPr>
          <p:spPr>
            <a:xfrm>
              <a:off x="1017528" y="4141759"/>
              <a:ext cx="231008" cy="461979"/>
            </a:xfrm>
            <a:custGeom>
              <a:avLst/>
              <a:gdLst/>
              <a:ahLst/>
              <a:cxnLst/>
              <a:rect l="l" t="t" r="r" b="b"/>
              <a:pathLst>
                <a:path w="6192" h="12383" extrusionOk="0">
                  <a:moveTo>
                    <a:pt x="6191" y="0"/>
                  </a:moveTo>
                  <a:cubicBezTo>
                    <a:pt x="2798" y="0"/>
                    <a:pt x="0" y="2787"/>
                    <a:pt x="0" y="6192"/>
                  </a:cubicBezTo>
                  <a:cubicBezTo>
                    <a:pt x="0" y="9597"/>
                    <a:pt x="2798" y="12383"/>
                    <a:pt x="6191" y="12383"/>
                  </a:cubicBezTo>
                  <a:lnTo>
                    <a:pt x="6191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1;p66">
              <a:extLst>
                <a:ext uri="{FF2B5EF4-FFF2-40B4-BE49-F238E27FC236}">
                  <a16:creationId xmlns:a16="http://schemas.microsoft.com/office/drawing/2014/main" xmlns="" id="{EC6EF2E0-CB31-B64F-9123-68C97C1C4E34}"/>
                </a:ext>
              </a:extLst>
            </p:cNvPr>
            <p:cNvSpPr/>
            <p:nvPr/>
          </p:nvSpPr>
          <p:spPr>
            <a:xfrm>
              <a:off x="1094344" y="4277221"/>
              <a:ext cx="309652" cy="251005"/>
            </a:xfrm>
            <a:custGeom>
              <a:avLst/>
              <a:gdLst/>
              <a:ahLst/>
              <a:cxnLst/>
              <a:rect l="l" t="t" r="r" b="b"/>
              <a:pathLst>
                <a:path w="8300" h="6728" extrusionOk="0">
                  <a:moveTo>
                    <a:pt x="4180" y="1"/>
                  </a:moveTo>
                  <a:cubicBezTo>
                    <a:pt x="3823" y="1"/>
                    <a:pt x="3537" y="287"/>
                    <a:pt x="3537" y="644"/>
                  </a:cubicBezTo>
                  <a:cubicBezTo>
                    <a:pt x="3537" y="894"/>
                    <a:pt x="3668" y="1108"/>
                    <a:pt x="3882" y="1203"/>
                  </a:cubicBezTo>
                  <a:lnTo>
                    <a:pt x="2215" y="1322"/>
                  </a:lnTo>
                  <a:lnTo>
                    <a:pt x="918" y="1358"/>
                  </a:lnTo>
                  <a:cubicBezTo>
                    <a:pt x="799" y="1358"/>
                    <a:pt x="691" y="1382"/>
                    <a:pt x="596" y="1442"/>
                  </a:cubicBezTo>
                  <a:cubicBezTo>
                    <a:pt x="263" y="1477"/>
                    <a:pt x="1" y="1775"/>
                    <a:pt x="25" y="2120"/>
                  </a:cubicBezTo>
                  <a:cubicBezTo>
                    <a:pt x="47" y="2434"/>
                    <a:pt x="312" y="2695"/>
                    <a:pt x="631" y="2695"/>
                  </a:cubicBezTo>
                  <a:cubicBezTo>
                    <a:pt x="651" y="2695"/>
                    <a:pt x="671" y="2694"/>
                    <a:pt x="691" y="2692"/>
                  </a:cubicBezTo>
                  <a:lnTo>
                    <a:pt x="2251" y="2596"/>
                  </a:lnTo>
                  <a:lnTo>
                    <a:pt x="2346" y="2596"/>
                  </a:lnTo>
                  <a:cubicBezTo>
                    <a:pt x="2361" y="2596"/>
                    <a:pt x="2375" y="2596"/>
                    <a:pt x="2389" y="2596"/>
                  </a:cubicBezTo>
                  <a:cubicBezTo>
                    <a:pt x="2965" y="2596"/>
                    <a:pt x="3442" y="3063"/>
                    <a:pt x="3454" y="3644"/>
                  </a:cubicBezTo>
                  <a:lnTo>
                    <a:pt x="3501" y="4859"/>
                  </a:lnTo>
                  <a:cubicBezTo>
                    <a:pt x="3513" y="5156"/>
                    <a:pt x="3394" y="5430"/>
                    <a:pt x="3192" y="5656"/>
                  </a:cubicBezTo>
                  <a:cubicBezTo>
                    <a:pt x="2954" y="5906"/>
                    <a:pt x="2954" y="6311"/>
                    <a:pt x="3204" y="6549"/>
                  </a:cubicBezTo>
                  <a:cubicBezTo>
                    <a:pt x="3323" y="6668"/>
                    <a:pt x="3489" y="6728"/>
                    <a:pt x="3632" y="6728"/>
                  </a:cubicBezTo>
                  <a:cubicBezTo>
                    <a:pt x="3799" y="6728"/>
                    <a:pt x="3966" y="6668"/>
                    <a:pt x="4085" y="6537"/>
                  </a:cubicBezTo>
                  <a:cubicBezTo>
                    <a:pt x="4109" y="6502"/>
                    <a:pt x="4144" y="6478"/>
                    <a:pt x="4156" y="6442"/>
                  </a:cubicBezTo>
                  <a:cubicBezTo>
                    <a:pt x="4192" y="6478"/>
                    <a:pt x="4204" y="6502"/>
                    <a:pt x="4228" y="6537"/>
                  </a:cubicBezTo>
                  <a:cubicBezTo>
                    <a:pt x="4347" y="6668"/>
                    <a:pt x="4513" y="6728"/>
                    <a:pt x="4680" y="6728"/>
                  </a:cubicBezTo>
                  <a:cubicBezTo>
                    <a:pt x="4847" y="6728"/>
                    <a:pt x="4990" y="6668"/>
                    <a:pt x="5109" y="6549"/>
                  </a:cubicBezTo>
                  <a:cubicBezTo>
                    <a:pt x="5359" y="6311"/>
                    <a:pt x="5359" y="5906"/>
                    <a:pt x="5121" y="5656"/>
                  </a:cubicBezTo>
                  <a:cubicBezTo>
                    <a:pt x="4918" y="5454"/>
                    <a:pt x="4811" y="5156"/>
                    <a:pt x="4811" y="4859"/>
                  </a:cubicBezTo>
                  <a:lnTo>
                    <a:pt x="4859" y="3644"/>
                  </a:lnTo>
                  <a:cubicBezTo>
                    <a:pt x="4870" y="3063"/>
                    <a:pt x="5358" y="2596"/>
                    <a:pt x="5935" y="2596"/>
                  </a:cubicBezTo>
                  <a:cubicBezTo>
                    <a:pt x="5949" y="2596"/>
                    <a:pt x="5963" y="2596"/>
                    <a:pt x="5978" y="2596"/>
                  </a:cubicBezTo>
                  <a:lnTo>
                    <a:pt x="6049" y="2596"/>
                  </a:lnTo>
                  <a:lnTo>
                    <a:pt x="7585" y="2692"/>
                  </a:lnTo>
                  <a:lnTo>
                    <a:pt x="7621" y="2692"/>
                  </a:lnTo>
                  <a:cubicBezTo>
                    <a:pt x="7954" y="2692"/>
                    <a:pt x="8240" y="2442"/>
                    <a:pt x="8252" y="2120"/>
                  </a:cubicBezTo>
                  <a:cubicBezTo>
                    <a:pt x="8300" y="1775"/>
                    <a:pt x="8061" y="1489"/>
                    <a:pt x="7752" y="1442"/>
                  </a:cubicBezTo>
                  <a:cubicBezTo>
                    <a:pt x="7657" y="1382"/>
                    <a:pt x="7549" y="1358"/>
                    <a:pt x="7430" y="1358"/>
                  </a:cubicBezTo>
                  <a:lnTo>
                    <a:pt x="6121" y="1322"/>
                  </a:lnTo>
                  <a:lnTo>
                    <a:pt x="4478" y="1203"/>
                  </a:lnTo>
                  <a:cubicBezTo>
                    <a:pt x="4680" y="1108"/>
                    <a:pt x="4811" y="882"/>
                    <a:pt x="4811" y="644"/>
                  </a:cubicBezTo>
                  <a:cubicBezTo>
                    <a:pt x="4811" y="287"/>
                    <a:pt x="4537" y="1"/>
                    <a:pt x="418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2;p66">
              <a:extLst>
                <a:ext uri="{FF2B5EF4-FFF2-40B4-BE49-F238E27FC236}">
                  <a16:creationId xmlns:a16="http://schemas.microsoft.com/office/drawing/2014/main" xmlns="" id="{91B11A96-0EB6-B24E-B341-7AA900C7691C}"/>
                </a:ext>
              </a:extLst>
            </p:cNvPr>
            <p:cNvSpPr/>
            <p:nvPr/>
          </p:nvSpPr>
          <p:spPr>
            <a:xfrm>
              <a:off x="1064162" y="4191079"/>
              <a:ext cx="370911" cy="370911"/>
            </a:xfrm>
            <a:custGeom>
              <a:avLst/>
              <a:gdLst/>
              <a:ahLst/>
              <a:cxnLst/>
              <a:rect l="l" t="t" r="r" b="b"/>
              <a:pathLst>
                <a:path w="9942" h="9942" extrusionOk="0">
                  <a:moveTo>
                    <a:pt x="4965" y="1310"/>
                  </a:moveTo>
                  <a:cubicBezTo>
                    <a:pt x="6989" y="1310"/>
                    <a:pt x="8644" y="2953"/>
                    <a:pt x="8644" y="4989"/>
                  </a:cubicBezTo>
                  <a:cubicBezTo>
                    <a:pt x="8644" y="7013"/>
                    <a:pt x="6989" y="8668"/>
                    <a:pt x="4965" y="8668"/>
                  </a:cubicBezTo>
                  <a:cubicBezTo>
                    <a:pt x="2941" y="8668"/>
                    <a:pt x="1286" y="7013"/>
                    <a:pt x="1286" y="4989"/>
                  </a:cubicBezTo>
                  <a:cubicBezTo>
                    <a:pt x="1286" y="2965"/>
                    <a:pt x="2941" y="1310"/>
                    <a:pt x="4965" y="1310"/>
                  </a:cubicBezTo>
                  <a:close/>
                  <a:moveTo>
                    <a:pt x="4965" y="0"/>
                  </a:moveTo>
                  <a:cubicBezTo>
                    <a:pt x="2227" y="0"/>
                    <a:pt x="0" y="2238"/>
                    <a:pt x="0" y="4977"/>
                  </a:cubicBezTo>
                  <a:cubicBezTo>
                    <a:pt x="0" y="7715"/>
                    <a:pt x="2227" y="9942"/>
                    <a:pt x="4965" y="9942"/>
                  </a:cubicBezTo>
                  <a:cubicBezTo>
                    <a:pt x="7704" y="9942"/>
                    <a:pt x="9942" y="7715"/>
                    <a:pt x="9942" y="4977"/>
                  </a:cubicBezTo>
                  <a:cubicBezTo>
                    <a:pt x="9942" y="2238"/>
                    <a:pt x="7704" y="0"/>
                    <a:pt x="4965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3;p66">
              <a:extLst>
                <a:ext uri="{FF2B5EF4-FFF2-40B4-BE49-F238E27FC236}">
                  <a16:creationId xmlns:a16="http://schemas.microsoft.com/office/drawing/2014/main" xmlns="" id="{1DF0DCD2-87B4-F245-98B6-CFB7E0981112}"/>
                </a:ext>
              </a:extLst>
            </p:cNvPr>
            <p:cNvSpPr/>
            <p:nvPr/>
          </p:nvSpPr>
          <p:spPr>
            <a:xfrm>
              <a:off x="1064162" y="4191079"/>
              <a:ext cx="185269" cy="370911"/>
            </a:xfrm>
            <a:custGeom>
              <a:avLst/>
              <a:gdLst/>
              <a:ahLst/>
              <a:cxnLst/>
              <a:rect l="l" t="t" r="r" b="b"/>
              <a:pathLst>
                <a:path w="4966" h="9942" extrusionOk="0">
                  <a:moveTo>
                    <a:pt x="4965" y="0"/>
                  </a:moveTo>
                  <a:cubicBezTo>
                    <a:pt x="2227" y="0"/>
                    <a:pt x="0" y="2238"/>
                    <a:pt x="0" y="4977"/>
                  </a:cubicBezTo>
                  <a:cubicBezTo>
                    <a:pt x="0" y="7715"/>
                    <a:pt x="2227" y="9942"/>
                    <a:pt x="4965" y="9942"/>
                  </a:cubicBezTo>
                  <a:lnTo>
                    <a:pt x="4965" y="8644"/>
                  </a:lnTo>
                  <a:cubicBezTo>
                    <a:pt x="4958" y="8644"/>
                    <a:pt x="4951" y="8644"/>
                    <a:pt x="4943" y="8644"/>
                  </a:cubicBezTo>
                  <a:cubicBezTo>
                    <a:pt x="2929" y="8644"/>
                    <a:pt x="1298" y="6994"/>
                    <a:pt x="1298" y="4977"/>
                  </a:cubicBezTo>
                  <a:cubicBezTo>
                    <a:pt x="1298" y="2953"/>
                    <a:pt x="2941" y="1298"/>
                    <a:pt x="4965" y="1298"/>
                  </a:cubicBezTo>
                  <a:lnTo>
                    <a:pt x="4965" y="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807;p45">
            <a:extLst>
              <a:ext uri="{FF2B5EF4-FFF2-40B4-BE49-F238E27FC236}">
                <a16:creationId xmlns:a16="http://schemas.microsoft.com/office/drawing/2014/main" xmlns="" id="{CF36D198-E19B-C043-B555-7224F695DBD7}"/>
              </a:ext>
            </a:extLst>
          </p:cNvPr>
          <p:cNvSpPr txBox="1">
            <a:spLocks/>
          </p:cNvSpPr>
          <p:nvPr/>
        </p:nvSpPr>
        <p:spPr>
          <a:xfrm>
            <a:off x="2647273" y="2772340"/>
            <a:ext cx="18096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Zilla Slab Medium"/>
              <a:buNone/>
            </a:pPr>
            <a:r>
              <a:rPr lang="en-US" sz="1400" dirty="0" err="1"/>
              <a:t>Constituição</a:t>
            </a:r>
            <a:r>
              <a:rPr lang="en-US" sz="1400" dirty="0"/>
              <a:t> Federal</a:t>
            </a:r>
          </a:p>
        </p:txBody>
      </p:sp>
      <p:sp>
        <p:nvSpPr>
          <p:cNvPr id="74" name="Google Shape;844;p45">
            <a:extLst>
              <a:ext uri="{FF2B5EF4-FFF2-40B4-BE49-F238E27FC236}">
                <a16:creationId xmlns:a16="http://schemas.microsoft.com/office/drawing/2014/main" xmlns="" id="{D75BFABE-7AF5-6542-8936-FFDE8FA62218}"/>
              </a:ext>
            </a:extLst>
          </p:cNvPr>
          <p:cNvSpPr txBox="1"/>
          <p:nvPr/>
        </p:nvSpPr>
        <p:spPr>
          <a:xfrm>
            <a:off x="2956202" y="3810970"/>
            <a:ext cx="1184232" cy="27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1988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75" name="Google Shape;1294;p66">
            <a:extLst>
              <a:ext uri="{FF2B5EF4-FFF2-40B4-BE49-F238E27FC236}">
                <a16:creationId xmlns:a16="http://schemas.microsoft.com/office/drawing/2014/main" xmlns="" id="{2E0EAEA9-F058-BA48-A6CA-D5DA5EF6E179}"/>
              </a:ext>
            </a:extLst>
          </p:cNvPr>
          <p:cNvGrpSpPr/>
          <p:nvPr/>
        </p:nvGrpSpPr>
        <p:grpSpPr>
          <a:xfrm>
            <a:off x="365191" y="2176570"/>
            <a:ext cx="510204" cy="593081"/>
            <a:chOff x="114875" y="3911575"/>
            <a:chExt cx="554389" cy="644443"/>
          </a:xfrm>
        </p:grpSpPr>
        <p:sp>
          <p:nvSpPr>
            <p:cNvPr id="76" name="Google Shape;1295;p66">
              <a:extLst>
                <a:ext uri="{FF2B5EF4-FFF2-40B4-BE49-F238E27FC236}">
                  <a16:creationId xmlns:a16="http://schemas.microsoft.com/office/drawing/2014/main" xmlns="" id="{4F1EC70D-88F2-8241-80F8-F67BCA026CF2}"/>
                </a:ext>
              </a:extLst>
            </p:cNvPr>
            <p:cNvSpPr/>
            <p:nvPr/>
          </p:nvSpPr>
          <p:spPr>
            <a:xfrm>
              <a:off x="431578" y="4048827"/>
              <a:ext cx="237686" cy="195939"/>
            </a:xfrm>
            <a:custGeom>
              <a:avLst/>
              <a:gdLst/>
              <a:ahLst/>
              <a:cxnLst/>
              <a:rect l="l" t="t" r="r" b="b"/>
              <a:pathLst>
                <a:path w="6371" h="5252" extrusionOk="0">
                  <a:moveTo>
                    <a:pt x="4910" y="0"/>
                  </a:moveTo>
                  <a:cubicBezTo>
                    <a:pt x="4627" y="0"/>
                    <a:pt x="4338" y="28"/>
                    <a:pt x="4049" y="81"/>
                  </a:cubicBezTo>
                  <a:cubicBezTo>
                    <a:pt x="3323" y="224"/>
                    <a:pt x="2608" y="557"/>
                    <a:pt x="1977" y="1022"/>
                  </a:cubicBezTo>
                  <a:cubicBezTo>
                    <a:pt x="1358" y="1498"/>
                    <a:pt x="846" y="2093"/>
                    <a:pt x="501" y="2748"/>
                  </a:cubicBezTo>
                  <a:cubicBezTo>
                    <a:pt x="168" y="3379"/>
                    <a:pt x="1" y="4081"/>
                    <a:pt x="13" y="4748"/>
                  </a:cubicBezTo>
                  <a:cubicBezTo>
                    <a:pt x="13" y="4903"/>
                    <a:pt x="120" y="5034"/>
                    <a:pt x="251" y="5070"/>
                  </a:cubicBezTo>
                  <a:cubicBezTo>
                    <a:pt x="633" y="5190"/>
                    <a:pt x="1041" y="5251"/>
                    <a:pt x="1458" y="5251"/>
                  </a:cubicBezTo>
                  <a:cubicBezTo>
                    <a:pt x="1743" y="5251"/>
                    <a:pt x="2033" y="5223"/>
                    <a:pt x="2323" y="5165"/>
                  </a:cubicBezTo>
                  <a:cubicBezTo>
                    <a:pt x="3049" y="5022"/>
                    <a:pt x="3763" y="4689"/>
                    <a:pt x="4382" y="4236"/>
                  </a:cubicBezTo>
                  <a:cubicBezTo>
                    <a:pt x="4799" y="3915"/>
                    <a:pt x="5180" y="3546"/>
                    <a:pt x="5478" y="3129"/>
                  </a:cubicBezTo>
                  <a:cubicBezTo>
                    <a:pt x="5621" y="2927"/>
                    <a:pt x="5740" y="2712"/>
                    <a:pt x="5859" y="2510"/>
                  </a:cubicBezTo>
                  <a:cubicBezTo>
                    <a:pt x="6204" y="1867"/>
                    <a:pt x="6371" y="1164"/>
                    <a:pt x="6359" y="498"/>
                  </a:cubicBezTo>
                  <a:cubicBezTo>
                    <a:pt x="6359" y="343"/>
                    <a:pt x="6252" y="224"/>
                    <a:pt x="6109" y="188"/>
                  </a:cubicBezTo>
                  <a:cubicBezTo>
                    <a:pt x="5733" y="60"/>
                    <a:pt x="5327" y="0"/>
                    <a:pt x="4910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6;p66">
              <a:extLst>
                <a:ext uri="{FF2B5EF4-FFF2-40B4-BE49-F238E27FC236}">
                  <a16:creationId xmlns:a16="http://schemas.microsoft.com/office/drawing/2014/main" xmlns="" id="{6B5EAD72-A357-574B-ABC6-7FC3EAA2508B}"/>
                </a:ext>
              </a:extLst>
            </p:cNvPr>
            <p:cNvSpPr/>
            <p:nvPr/>
          </p:nvSpPr>
          <p:spPr>
            <a:xfrm>
              <a:off x="414715" y="3934108"/>
              <a:ext cx="48910" cy="537974"/>
            </a:xfrm>
            <a:custGeom>
              <a:avLst/>
              <a:gdLst/>
              <a:ahLst/>
              <a:cxnLst/>
              <a:rect l="l" t="t" r="r" b="b"/>
              <a:pathLst>
                <a:path w="1311" h="14420" extrusionOk="0">
                  <a:moveTo>
                    <a:pt x="655" y="1"/>
                  </a:moveTo>
                  <a:cubicBezTo>
                    <a:pt x="298" y="1"/>
                    <a:pt x="1" y="298"/>
                    <a:pt x="1" y="656"/>
                  </a:cubicBezTo>
                  <a:lnTo>
                    <a:pt x="1" y="13764"/>
                  </a:lnTo>
                  <a:cubicBezTo>
                    <a:pt x="1" y="14122"/>
                    <a:pt x="298" y="14419"/>
                    <a:pt x="655" y="14419"/>
                  </a:cubicBezTo>
                  <a:cubicBezTo>
                    <a:pt x="1013" y="14419"/>
                    <a:pt x="1310" y="14122"/>
                    <a:pt x="1310" y="13764"/>
                  </a:cubicBezTo>
                  <a:lnTo>
                    <a:pt x="1310" y="656"/>
                  </a:ln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97;p66">
              <a:extLst>
                <a:ext uri="{FF2B5EF4-FFF2-40B4-BE49-F238E27FC236}">
                  <a16:creationId xmlns:a16="http://schemas.microsoft.com/office/drawing/2014/main" xmlns="" id="{9452E825-9C03-5846-AE4E-2FE598C7DB88}"/>
                </a:ext>
              </a:extLst>
            </p:cNvPr>
            <p:cNvSpPr/>
            <p:nvPr/>
          </p:nvSpPr>
          <p:spPr>
            <a:xfrm>
              <a:off x="262799" y="4427605"/>
              <a:ext cx="354944" cy="127965"/>
            </a:xfrm>
            <a:custGeom>
              <a:avLst/>
              <a:gdLst/>
              <a:ahLst/>
              <a:cxnLst/>
              <a:rect l="l" t="t" r="r" b="b"/>
              <a:pathLst>
                <a:path w="9514" h="3430" extrusionOk="0">
                  <a:moveTo>
                    <a:pt x="4418" y="1"/>
                  </a:moveTo>
                  <a:cubicBezTo>
                    <a:pt x="3513" y="1"/>
                    <a:pt x="2632" y="251"/>
                    <a:pt x="1858" y="751"/>
                  </a:cubicBezTo>
                  <a:cubicBezTo>
                    <a:pt x="1084" y="1227"/>
                    <a:pt x="477" y="1906"/>
                    <a:pt x="72" y="2727"/>
                  </a:cubicBezTo>
                  <a:cubicBezTo>
                    <a:pt x="1" y="2870"/>
                    <a:pt x="1" y="3049"/>
                    <a:pt x="108" y="3203"/>
                  </a:cubicBezTo>
                  <a:cubicBezTo>
                    <a:pt x="203" y="3346"/>
                    <a:pt x="358" y="3430"/>
                    <a:pt x="524" y="3430"/>
                  </a:cubicBezTo>
                  <a:lnTo>
                    <a:pt x="8978" y="3430"/>
                  </a:lnTo>
                  <a:cubicBezTo>
                    <a:pt x="9133" y="3430"/>
                    <a:pt x="9299" y="3334"/>
                    <a:pt x="9395" y="3203"/>
                  </a:cubicBezTo>
                  <a:cubicBezTo>
                    <a:pt x="9490" y="3072"/>
                    <a:pt x="9514" y="2894"/>
                    <a:pt x="9430" y="2727"/>
                  </a:cubicBezTo>
                  <a:cubicBezTo>
                    <a:pt x="9037" y="1918"/>
                    <a:pt x="8418" y="1227"/>
                    <a:pt x="7644" y="751"/>
                  </a:cubicBezTo>
                  <a:cubicBezTo>
                    <a:pt x="6871" y="274"/>
                    <a:pt x="6001" y="1"/>
                    <a:pt x="508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8;p66">
              <a:extLst>
                <a:ext uri="{FF2B5EF4-FFF2-40B4-BE49-F238E27FC236}">
                  <a16:creationId xmlns:a16="http://schemas.microsoft.com/office/drawing/2014/main" xmlns="" id="{6F97DF3A-E3B1-6C40-BC50-22E6282E101B}"/>
                </a:ext>
              </a:extLst>
            </p:cNvPr>
            <p:cNvSpPr/>
            <p:nvPr/>
          </p:nvSpPr>
          <p:spPr>
            <a:xfrm>
              <a:off x="262799" y="4428053"/>
              <a:ext cx="177285" cy="127965"/>
            </a:xfrm>
            <a:custGeom>
              <a:avLst/>
              <a:gdLst/>
              <a:ahLst/>
              <a:cxnLst/>
              <a:rect l="l" t="t" r="r" b="b"/>
              <a:pathLst>
                <a:path w="4752" h="3430" extrusionOk="0">
                  <a:moveTo>
                    <a:pt x="4418" y="1"/>
                  </a:moveTo>
                  <a:cubicBezTo>
                    <a:pt x="3513" y="1"/>
                    <a:pt x="2632" y="262"/>
                    <a:pt x="1858" y="751"/>
                  </a:cubicBezTo>
                  <a:cubicBezTo>
                    <a:pt x="1084" y="1227"/>
                    <a:pt x="477" y="1906"/>
                    <a:pt x="72" y="2727"/>
                  </a:cubicBezTo>
                  <a:cubicBezTo>
                    <a:pt x="1" y="2882"/>
                    <a:pt x="1" y="3060"/>
                    <a:pt x="108" y="3203"/>
                  </a:cubicBezTo>
                  <a:cubicBezTo>
                    <a:pt x="203" y="3358"/>
                    <a:pt x="358" y="3430"/>
                    <a:pt x="524" y="3430"/>
                  </a:cubicBezTo>
                  <a:lnTo>
                    <a:pt x="4751" y="3430"/>
                  </a:lnTo>
                  <a:lnTo>
                    <a:pt x="4751" y="1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99;p66">
              <a:extLst>
                <a:ext uri="{FF2B5EF4-FFF2-40B4-BE49-F238E27FC236}">
                  <a16:creationId xmlns:a16="http://schemas.microsoft.com/office/drawing/2014/main" xmlns="" id="{CFE40459-A97B-D940-B5BF-FF2BD5BEDEE9}"/>
                </a:ext>
              </a:extLst>
            </p:cNvPr>
            <p:cNvSpPr/>
            <p:nvPr/>
          </p:nvSpPr>
          <p:spPr>
            <a:xfrm>
              <a:off x="114875" y="4108407"/>
              <a:ext cx="326068" cy="268129"/>
            </a:xfrm>
            <a:custGeom>
              <a:avLst/>
              <a:gdLst/>
              <a:ahLst/>
              <a:cxnLst/>
              <a:rect l="l" t="t" r="r" b="b"/>
              <a:pathLst>
                <a:path w="8740" h="7187" extrusionOk="0">
                  <a:moveTo>
                    <a:pt x="2018" y="1"/>
                  </a:moveTo>
                  <a:cubicBezTo>
                    <a:pt x="1440" y="1"/>
                    <a:pt x="879" y="87"/>
                    <a:pt x="358" y="258"/>
                  </a:cubicBezTo>
                  <a:cubicBezTo>
                    <a:pt x="168" y="306"/>
                    <a:pt x="48" y="496"/>
                    <a:pt x="37" y="687"/>
                  </a:cubicBezTo>
                  <a:cubicBezTo>
                    <a:pt x="1" y="1591"/>
                    <a:pt x="239" y="2544"/>
                    <a:pt x="703" y="3437"/>
                  </a:cubicBezTo>
                  <a:cubicBezTo>
                    <a:pt x="858" y="3735"/>
                    <a:pt x="1037" y="4020"/>
                    <a:pt x="1227" y="4282"/>
                  </a:cubicBezTo>
                  <a:cubicBezTo>
                    <a:pt x="1644" y="4854"/>
                    <a:pt x="2144" y="5354"/>
                    <a:pt x="2715" y="5794"/>
                  </a:cubicBezTo>
                  <a:cubicBezTo>
                    <a:pt x="3561" y="6425"/>
                    <a:pt x="4549" y="6878"/>
                    <a:pt x="5537" y="7068"/>
                  </a:cubicBezTo>
                  <a:cubicBezTo>
                    <a:pt x="5944" y="7147"/>
                    <a:pt x="6350" y="7187"/>
                    <a:pt x="6746" y="7187"/>
                  </a:cubicBezTo>
                  <a:cubicBezTo>
                    <a:pt x="7312" y="7187"/>
                    <a:pt x="7860" y="7105"/>
                    <a:pt x="8371" y="6937"/>
                  </a:cubicBezTo>
                  <a:cubicBezTo>
                    <a:pt x="8573" y="6890"/>
                    <a:pt x="8692" y="6723"/>
                    <a:pt x="8716" y="6521"/>
                  </a:cubicBezTo>
                  <a:cubicBezTo>
                    <a:pt x="8740" y="5616"/>
                    <a:pt x="8502" y="4663"/>
                    <a:pt x="8038" y="3770"/>
                  </a:cubicBezTo>
                  <a:cubicBezTo>
                    <a:pt x="7585" y="2854"/>
                    <a:pt x="6883" y="2044"/>
                    <a:pt x="6013" y="1401"/>
                  </a:cubicBezTo>
                  <a:cubicBezTo>
                    <a:pt x="5168" y="758"/>
                    <a:pt x="4192" y="318"/>
                    <a:pt x="3192" y="115"/>
                  </a:cubicBezTo>
                  <a:cubicBezTo>
                    <a:pt x="2796" y="39"/>
                    <a:pt x="2403" y="1"/>
                    <a:pt x="2018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0;p66">
              <a:extLst>
                <a:ext uri="{FF2B5EF4-FFF2-40B4-BE49-F238E27FC236}">
                  <a16:creationId xmlns:a16="http://schemas.microsoft.com/office/drawing/2014/main" xmlns="" id="{8BFC2753-2E13-0841-90A6-63DA98F73C28}"/>
                </a:ext>
              </a:extLst>
            </p:cNvPr>
            <p:cNvSpPr/>
            <p:nvPr/>
          </p:nvSpPr>
          <p:spPr>
            <a:xfrm>
              <a:off x="198854" y="3911575"/>
              <a:ext cx="237649" cy="196014"/>
            </a:xfrm>
            <a:custGeom>
              <a:avLst/>
              <a:gdLst/>
              <a:ahLst/>
              <a:cxnLst/>
              <a:rect l="l" t="t" r="r" b="b"/>
              <a:pathLst>
                <a:path w="6370" h="5254" extrusionOk="0">
                  <a:moveTo>
                    <a:pt x="1460" y="0"/>
                  </a:moveTo>
                  <a:cubicBezTo>
                    <a:pt x="1042" y="0"/>
                    <a:pt x="633" y="60"/>
                    <a:pt x="250" y="188"/>
                  </a:cubicBezTo>
                  <a:cubicBezTo>
                    <a:pt x="119" y="236"/>
                    <a:pt x="12" y="355"/>
                    <a:pt x="12" y="498"/>
                  </a:cubicBezTo>
                  <a:cubicBezTo>
                    <a:pt x="0" y="1164"/>
                    <a:pt x="167" y="1867"/>
                    <a:pt x="512" y="2510"/>
                  </a:cubicBezTo>
                  <a:cubicBezTo>
                    <a:pt x="631" y="2712"/>
                    <a:pt x="750" y="2927"/>
                    <a:pt x="893" y="3129"/>
                  </a:cubicBezTo>
                  <a:cubicBezTo>
                    <a:pt x="1191" y="3546"/>
                    <a:pt x="1560" y="3927"/>
                    <a:pt x="1977" y="4236"/>
                  </a:cubicBezTo>
                  <a:cubicBezTo>
                    <a:pt x="2608" y="4701"/>
                    <a:pt x="3322" y="5022"/>
                    <a:pt x="4048" y="5177"/>
                  </a:cubicBezTo>
                  <a:cubicBezTo>
                    <a:pt x="4329" y="5228"/>
                    <a:pt x="4610" y="5254"/>
                    <a:pt x="4886" y="5254"/>
                  </a:cubicBezTo>
                  <a:cubicBezTo>
                    <a:pt x="5313" y="5254"/>
                    <a:pt x="5730" y="5193"/>
                    <a:pt x="6120" y="5070"/>
                  </a:cubicBezTo>
                  <a:cubicBezTo>
                    <a:pt x="6263" y="5022"/>
                    <a:pt x="6358" y="4903"/>
                    <a:pt x="6358" y="4760"/>
                  </a:cubicBezTo>
                  <a:cubicBezTo>
                    <a:pt x="6370" y="4081"/>
                    <a:pt x="6203" y="3391"/>
                    <a:pt x="5870" y="2748"/>
                  </a:cubicBezTo>
                  <a:cubicBezTo>
                    <a:pt x="5525" y="2093"/>
                    <a:pt x="5013" y="1498"/>
                    <a:pt x="4394" y="1022"/>
                  </a:cubicBezTo>
                  <a:cubicBezTo>
                    <a:pt x="3762" y="557"/>
                    <a:pt x="3048" y="236"/>
                    <a:pt x="2322" y="81"/>
                  </a:cubicBezTo>
                  <a:cubicBezTo>
                    <a:pt x="2033" y="28"/>
                    <a:pt x="1744" y="0"/>
                    <a:pt x="1460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07;p45">
            <a:extLst>
              <a:ext uri="{FF2B5EF4-FFF2-40B4-BE49-F238E27FC236}">
                <a16:creationId xmlns:a16="http://schemas.microsoft.com/office/drawing/2014/main" xmlns="" id="{81921F34-B5E5-6A44-81A7-864BFF8BEA1C}"/>
              </a:ext>
            </a:extLst>
          </p:cNvPr>
          <p:cNvSpPr txBox="1">
            <a:spLocks/>
          </p:cNvSpPr>
          <p:nvPr/>
        </p:nvSpPr>
        <p:spPr>
          <a:xfrm>
            <a:off x="7913" y="2676978"/>
            <a:ext cx="1517736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Zilla Slab Medium"/>
              <a:buNone/>
            </a:pPr>
            <a:r>
              <a:rPr lang="en-US" sz="1400" dirty="0" err="1"/>
              <a:t>Política</a:t>
            </a:r>
            <a:r>
              <a:rPr lang="en-US" sz="1400" dirty="0"/>
              <a:t> Nacional do </a:t>
            </a:r>
            <a:r>
              <a:rPr lang="en-US" sz="1400" dirty="0" err="1"/>
              <a:t>Meio</a:t>
            </a:r>
            <a:r>
              <a:rPr lang="en-US" sz="1400" dirty="0"/>
              <a:t> </a:t>
            </a:r>
            <a:r>
              <a:rPr lang="en-US" sz="1400" dirty="0" err="1"/>
              <a:t>ambiente</a:t>
            </a:r>
            <a:endParaRPr lang="en-US" sz="1400" dirty="0"/>
          </a:p>
        </p:txBody>
      </p:sp>
      <p:sp>
        <p:nvSpPr>
          <p:cNvPr id="83" name="Google Shape;844;p45">
            <a:extLst>
              <a:ext uri="{FF2B5EF4-FFF2-40B4-BE49-F238E27FC236}">
                <a16:creationId xmlns:a16="http://schemas.microsoft.com/office/drawing/2014/main" xmlns="" id="{828C6BAC-E14D-974A-BD94-633CF24F3A11}"/>
              </a:ext>
            </a:extLst>
          </p:cNvPr>
          <p:cNvSpPr txBox="1"/>
          <p:nvPr/>
        </p:nvSpPr>
        <p:spPr>
          <a:xfrm>
            <a:off x="-138776" y="3816872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1981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080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 build="p"/>
      <p:bldP spid="45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3"/>
          <p:cNvSpPr txBox="1">
            <a:spLocks noGrp="1"/>
          </p:cNvSpPr>
          <p:nvPr>
            <p:ph type="title"/>
          </p:nvPr>
        </p:nvSpPr>
        <p:spPr>
          <a:xfrm>
            <a:off x="4390610" y="2492530"/>
            <a:ext cx="50427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 err="1"/>
              <a:t>Convenção</a:t>
            </a:r>
            <a:r>
              <a:rPr lang="en-US" sz="4800" dirty="0"/>
              <a:t> </a:t>
            </a:r>
            <a:r>
              <a:rPr lang="en-US" sz="4800" dirty="0" err="1"/>
              <a:t>sobre</a:t>
            </a:r>
            <a:r>
              <a:rPr lang="en-US" sz="4800" dirty="0"/>
              <a:t> </a:t>
            </a:r>
            <a:r>
              <a:rPr lang="en-US" sz="4800" dirty="0" err="1"/>
              <a:t>Diversidade</a:t>
            </a:r>
            <a:r>
              <a:rPr lang="en-US" sz="4800" dirty="0"/>
              <a:t> </a:t>
            </a:r>
            <a:r>
              <a:rPr lang="en-US" sz="4800" dirty="0" err="1"/>
              <a:t>Biológica</a:t>
            </a:r>
            <a:r>
              <a:rPr lang="en-US" sz="4800" dirty="0"/>
              <a:t> (CDB)</a:t>
            </a:r>
            <a:endParaRPr lang="pt-BR" sz="4800" dirty="0"/>
          </a:p>
        </p:txBody>
      </p:sp>
      <p:sp>
        <p:nvSpPr>
          <p:cNvPr id="775" name="Google Shape;775;p43"/>
          <p:cNvSpPr txBox="1">
            <a:spLocks noGrp="1"/>
          </p:cNvSpPr>
          <p:nvPr>
            <p:ph type="body" idx="1"/>
          </p:nvPr>
        </p:nvSpPr>
        <p:spPr>
          <a:xfrm>
            <a:off x="792711" y="557712"/>
            <a:ext cx="3879302" cy="2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t-BR" sz="2000" dirty="0"/>
              <a:t>Diversidade de seres vivos; a variabilidade dentro da espécie, entre espécies e no que tange ecossistemas, sendo estes terrestres, marinhos e aquáticos, assim como os complexos ecológicos de que fazem parte.</a:t>
            </a:r>
          </a:p>
          <a:p>
            <a:pPr marL="0" lvl="0" indent="0">
              <a:buNone/>
            </a:pPr>
            <a:r>
              <a:rPr lang="pt-BR" sz="2000" dirty="0"/>
              <a:t>(BRASIL, 1998)</a:t>
            </a:r>
            <a:endParaRPr sz="2000" dirty="0"/>
          </a:p>
        </p:txBody>
      </p:sp>
      <p:grpSp>
        <p:nvGrpSpPr>
          <p:cNvPr id="776" name="Google Shape;776;p43"/>
          <p:cNvGrpSpPr/>
          <p:nvPr/>
        </p:nvGrpSpPr>
        <p:grpSpPr>
          <a:xfrm flipH="1">
            <a:off x="3614965" y="3719195"/>
            <a:ext cx="2114096" cy="1674601"/>
            <a:chOff x="16755950" y="3077300"/>
            <a:chExt cx="448600" cy="821325"/>
          </a:xfrm>
        </p:grpSpPr>
        <p:sp>
          <p:nvSpPr>
            <p:cNvPr id="777" name="Google Shape;777;p43"/>
            <p:cNvSpPr/>
            <p:nvPr/>
          </p:nvSpPr>
          <p:spPr>
            <a:xfrm>
              <a:off x="16755950" y="3102300"/>
              <a:ext cx="410750" cy="731850"/>
            </a:xfrm>
            <a:custGeom>
              <a:avLst/>
              <a:gdLst/>
              <a:ahLst/>
              <a:cxnLst/>
              <a:rect l="l" t="t" r="r" b="b"/>
              <a:pathLst>
                <a:path w="16430" h="29274" extrusionOk="0">
                  <a:moveTo>
                    <a:pt x="596" y="0"/>
                  </a:moveTo>
                  <a:cubicBezTo>
                    <a:pt x="1" y="7394"/>
                    <a:pt x="2977" y="15002"/>
                    <a:pt x="8430" y="20015"/>
                  </a:cubicBezTo>
                  <a:cubicBezTo>
                    <a:pt x="9954" y="21396"/>
                    <a:pt x="11645" y="22622"/>
                    <a:pt x="13074" y="24110"/>
                  </a:cubicBezTo>
                  <a:cubicBezTo>
                    <a:pt x="14014" y="25087"/>
                    <a:pt x="14836" y="26218"/>
                    <a:pt x="15324" y="27516"/>
                  </a:cubicBezTo>
                  <a:cubicBezTo>
                    <a:pt x="15443" y="27825"/>
                    <a:pt x="15598" y="29183"/>
                    <a:pt x="15955" y="29266"/>
                  </a:cubicBezTo>
                  <a:cubicBezTo>
                    <a:pt x="15974" y="29271"/>
                    <a:pt x="15992" y="29273"/>
                    <a:pt x="16010" y="29273"/>
                  </a:cubicBezTo>
                  <a:cubicBezTo>
                    <a:pt x="16409" y="29273"/>
                    <a:pt x="16430" y="28027"/>
                    <a:pt x="16395" y="27754"/>
                  </a:cubicBezTo>
                  <a:cubicBezTo>
                    <a:pt x="16336" y="27028"/>
                    <a:pt x="16050" y="26325"/>
                    <a:pt x="15788" y="25634"/>
                  </a:cubicBezTo>
                  <a:cubicBezTo>
                    <a:pt x="15074" y="23837"/>
                    <a:pt x="14348" y="22027"/>
                    <a:pt x="13633" y="20205"/>
                  </a:cubicBezTo>
                  <a:cubicBezTo>
                    <a:pt x="12395" y="17086"/>
                    <a:pt x="11133" y="13931"/>
                    <a:pt x="9228" y="11157"/>
                  </a:cubicBezTo>
                  <a:cubicBezTo>
                    <a:pt x="6549" y="7287"/>
                    <a:pt x="2632" y="4251"/>
                    <a:pt x="59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16797925" y="3189500"/>
              <a:ext cx="323275" cy="538200"/>
            </a:xfrm>
            <a:custGeom>
              <a:avLst/>
              <a:gdLst/>
              <a:ahLst/>
              <a:cxnLst/>
              <a:rect l="l" t="t" r="r" b="b"/>
              <a:pathLst>
                <a:path w="12931" h="21528" extrusionOk="0">
                  <a:moveTo>
                    <a:pt x="24" y="1"/>
                  </a:moveTo>
                  <a:cubicBezTo>
                    <a:pt x="0" y="13"/>
                    <a:pt x="0" y="37"/>
                    <a:pt x="0" y="60"/>
                  </a:cubicBezTo>
                  <a:cubicBezTo>
                    <a:pt x="798" y="2858"/>
                    <a:pt x="2608" y="5252"/>
                    <a:pt x="4346" y="7561"/>
                  </a:cubicBezTo>
                  <a:lnTo>
                    <a:pt x="4739" y="8097"/>
                  </a:lnTo>
                  <a:cubicBezTo>
                    <a:pt x="8585" y="13217"/>
                    <a:pt x="11085" y="17360"/>
                    <a:pt x="12823" y="21492"/>
                  </a:cubicBezTo>
                  <a:cubicBezTo>
                    <a:pt x="12847" y="21515"/>
                    <a:pt x="12859" y="21527"/>
                    <a:pt x="12871" y="21527"/>
                  </a:cubicBezTo>
                  <a:cubicBezTo>
                    <a:pt x="12883" y="21527"/>
                    <a:pt x="12883" y="21527"/>
                    <a:pt x="12883" y="21515"/>
                  </a:cubicBezTo>
                  <a:cubicBezTo>
                    <a:pt x="12919" y="21492"/>
                    <a:pt x="12931" y="21480"/>
                    <a:pt x="12919" y="21456"/>
                  </a:cubicBezTo>
                  <a:cubicBezTo>
                    <a:pt x="11157" y="17313"/>
                    <a:pt x="8668" y="13181"/>
                    <a:pt x="4822" y="8038"/>
                  </a:cubicBezTo>
                  <a:lnTo>
                    <a:pt x="4418" y="7502"/>
                  </a:lnTo>
                  <a:cubicBezTo>
                    <a:pt x="2679" y="5204"/>
                    <a:pt x="870" y="2823"/>
                    <a:pt x="84" y="37"/>
                  </a:cubicBezTo>
                  <a:cubicBezTo>
                    <a:pt x="72" y="1"/>
                    <a:pt x="60" y="1"/>
                    <a:pt x="24" y="1"/>
                  </a:cubicBezTo>
                  <a:close/>
                </a:path>
              </a:pathLst>
            </a:custGeom>
            <a:solidFill>
              <a:srgbClr val="EB6D19"/>
            </a:solidFill>
            <a:ln w="387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16994975" y="3077300"/>
              <a:ext cx="209575" cy="821325"/>
            </a:xfrm>
            <a:custGeom>
              <a:avLst/>
              <a:gdLst/>
              <a:ahLst/>
              <a:cxnLst/>
              <a:rect l="l" t="t" r="r" b="b"/>
              <a:pathLst>
                <a:path w="8383" h="32853" extrusionOk="0">
                  <a:moveTo>
                    <a:pt x="3179" y="0"/>
                  </a:moveTo>
                  <a:cubicBezTo>
                    <a:pt x="0" y="6715"/>
                    <a:pt x="107" y="14883"/>
                    <a:pt x="3453" y="21503"/>
                  </a:cubicBezTo>
                  <a:cubicBezTo>
                    <a:pt x="4394" y="23348"/>
                    <a:pt x="5561" y="25075"/>
                    <a:pt x="6358" y="26980"/>
                  </a:cubicBezTo>
                  <a:cubicBezTo>
                    <a:pt x="6882" y="28242"/>
                    <a:pt x="7251" y="29587"/>
                    <a:pt x="7251" y="30945"/>
                  </a:cubicBezTo>
                  <a:cubicBezTo>
                    <a:pt x="7251" y="31278"/>
                    <a:pt x="6930" y="32611"/>
                    <a:pt x="7227" y="32814"/>
                  </a:cubicBezTo>
                  <a:cubicBezTo>
                    <a:pt x="7265" y="32841"/>
                    <a:pt x="7303" y="32853"/>
                    <a:pt x="7342" y="32853"/>
                  </a:cubicBezTo>
                  <a:cubicBezTo>
                    <a:pt x="7700" y="32853"/>
                    <a:pt x="8105" y="31810"/>
                    <a:pt x="8180" y="31552"/>
                  </a:cubicBezTo>
                  <a:cubicBezTo>
                    <a:pt x="8382" y="30837"/>
                    <a:pt x="8370" y="30087"/>
                    <a:pt x="8358" y="29361"/>
                  </a:cubicBezTo>
                  <a:cubicBezTo>
                    <a:pt x="8323" y="27408"/>
                    <a:pt x="8275" y="25468"/>
                    <a:pt x="8251" y="23515"/>
                  </a:cubicBezTo>
                  <a:cubicBezTo>
                    <a:pt x="8192" y="20146"/>
                    <a:pt x="8132" y="16752"/>
                    <a:pt x="7311" y="13502"/>
                  </a:cubicBezTo>
                  <a:cubicBezTo>
                    <a:pt x="6180" y="8918"/>
                    <a:pt x="3572" y="4703"/>
                    <a:pt x="3179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17061950" y="3169575"/>
              <a:ext cx="119975" cy="616750"/>
            </a:xfrm>
            <a:custGeom>
              <a:avLst/>
              <a:gdLst/>
              <a:ahLst/>
              <a:cxnLst/>
              <a:rect l="l" t="t" r="r" b="b"/>
              <a:pathLst>
                <a:path w="4799" h="24670" extrusionOk="0">
                  <a:moveTo>
                    <a:pt x="286" y="0"/>
                  </a:moveTo>
                  <a:cubicBezTo>
                    <a:pt x="274" y="0"/>
                    <a:pt x="238" y="12"/>
                    <a:pt x="238" y="48"/>
                  </a:cubicBezTo>
                  <a:cubicBezTo>
                    <a:pt x="0" y="2941"/>
                    <a:pt x="846" y="5822"/>
                    <a:pt x="1667" y="8596"/>
                  </a:cubicBezTo>
                  <a:cubicBezTo>
                    <a:pt x="1739" y="8811"/>
                    <a:pt x="1810" y="9037"/>
                    <a:pt x="1869" y="9239"/>
                  </a:cubicBezTo>
                  <a:cubicBezTo>
                    <a:pt x="3667" y="15383"/>
                    <a:pt x="4525" y="20134"/>
                    <a:pt x="4703" y="24634"/>
                  </a:cubicBezTo>
                  <a:cubicBezTo>
                    <a:pt x="4703" y="24658"/>
                    <a:pt x="4727" y="24670"/>
                    <a:pt x="4751" y="24670"/>
                  </a:cubicBezTo>
                  <a:cubicBezTo>
                    <a:pt x="4787" y="24670"/>
                    <a:pt x="4798" y="24646"/>
                    <a:pt x="4787" y="24610"/>
                  </a:cubicBezTo>
                  <a:cubicBezTo>
                    <a:pt x="4620" y="20122"/>
                    <a:pt x="3739" y="15371"/>
                    <a:pt x="1941" y="9216"/>
                  </a:cubicBezTo>
                  <a:cubicBezTo>
                    <a:pt x="1869" y="9001"/>
                    <a:pt x="1798" y="8775"/>
                    <a:pt x="1739" y="8573"/>
                  </a:cubicBezTo>
                  <a:cubicBezTo>
                    <a:pt x="941" y="5787"/>
                    <a:pt x="95" y="2929"/>
                    <a:pt x="334" y="48"/>
                  </a:cubicBezTo>
                  <a:cubicBezTo>
                    <a:pt x="334" y="24"/>
                    <a:pt x="310" y="0"/>
                    <a:pt x="286" y="0"/>
                  </a:cubicBezTo>
                  <a:close/>
                </a:path>
              </a:pathLst>
            </a:custGeom>
            <a:solidFill>
              <a:srgbClr val="EB6D19"/>
            </a:solidFill>
            <a:ln w="387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4" name="Google Shape;804;p45"/>
          <p:cNvCxnSpPr>
            <a:cxnSpLocks/>
          </p:cNvCxnSpPr>
          <p:nvPr/>
        </p:nvCxnSpPr>
        <p:spPr>
          <a:xfrm flipV="1">
            <a:off x="0" y="2573391"/>
            <a:ext cx="8950448" cy="2147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45"/>
          <p:cNvSpPr txBox="1">
            <a:spLocks noGrp="1"/>
          </p:cNvSpPr>
          <p:nvPr>
            <p:ph type="title"/>
          </p:nvPr>
        </p:nvSpPr>
        <p:spPr>
          <a:xfrm>
            <a:off x="717033" y="888429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208F9E"/>
                </a:solidFill>
              </a:rPr>
              <a:t>Interesses</a:t>
            </a:r>
            <a:r>
              <a:rPr lang="en-US" dirty="0">
                <a:solidFill>
                  <a:srgbClr val="208F9E"/>
                </a:solidFill>
              </a:rPr>
              <a:t> pela </a:t>
            </a:r>
            <a:r>
              <a:rPr lang="en-US" dirty="0" err="1">
                <a:solidFill>
                  <a:srgbClr val="208F9E"/>
                </a:solidFill>
              </a:rPr>
              <a:t>Biodiversidade</a:t>
            </a:r>
            <a:endParaRPr dirty="0">
              <a:solidFill>
                <a:srgbClr val="208F9E"/>
              </a:solidFill>
            </a:endParaRPr>
          </a:p>
        </p:txBody>
      </p:sp>
      <p:sp>
        <p:nvSpPr>
          <p:cNvPr id="806" name="Google Shape;806;p45"/>
          <p:cNvSpPr txBox="1">
            <a:spLocks noGrp="1"/>
          </p:cNvSpPr>
          <p:nvPr>
            <p:ph type="subTitle" idx="4294967295"/>
          </p:nvPr>
        </p:nvSpPr>
        <p:spPr>
          <a:xfrm>
            <a:off x="4170390" y="2674072"/>
            <a:ext cx="18096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dirty="0" err="1"/>
              <a:t>Convenção</a:t>
            </a:r>
            <a:r>
              <a:rPr lang="en-US" sz="1400" dirty="0"/>
              <a:t> </a:t>
            </a:r>
            <a:r>
              <a:rPr lang="en-US" sz="1400" dirty="0" err="1"/>
              <a:t>sobre</a:t>
            </a:r>
            <a:r>
              <a:rPr lang="en-US" sz="1400" dirty="0"/>
              <a:t> </a:t>
            </a:r>
            <a:r>
              <a:rPr lang="en-US" sz="1400" dirty="0" err="1"/>
              <a:t>Diversidade</a:t>
            </a:r>
            <a:r>
              <a:rPr lang="en-US" sz="1400" dirty="0"/>
              <a:t> </a:t>
            </a:r>
            <a:r>
              <a:rPr lang="en-US" sz="1400" dirty="0" err="1"/>
              <a:t>Biológica</a:t>
            </a:r>
            <a:r>
              <a:rPr lang="en-US" sz="1400" dirty="0"/>
              <a:t> (CDB)</a:t>
            </a:r>
            <a:endParaRPr sz="1400" dirty="0"/>
          </a:p>
        </p:txBody>
      </p:sp>
      <p:sp>
        <p:nvSpPr>
          <p:cNvPr id="807" name="Google Shape;807;p45"/>
          <p:cNvSpPr txBox="1">
            <a:spLocks noGrp="1"/>
          </p:cNvSpPr>
          <p:nvPr>
            <p:ph type="subTitle" idx="4294967295"/>
          </p:nvPr>
        </p:nvSpPr>
        <p:spPr>
          <a:xfrm>
            <a:off x="1509630" y="2756924"/>
            <a:ext cx="1392515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dirty="0"/>
              <a:t>National Forum on Biodiversity </a:t>
            </a:r>
            <a:endParaRPr sz="1400" dirty="0"/>
          </a:p>
        </p:txBody>
      </p:sp>
      <p:sp>
        <p:nvSpPr>
          <p:cNvPr id="808" name="Google Shape;808;p45"/>
          <p:cNvSpPr txBox="1">
            <a:spLocks noGrp="1"/>
          </p:cNvSpPr>
          <p:nvPr>
            <p:ph type="subTitle" idx="4294967295"/>
          </p:nvPr>
        </p:nvSpPr>
        <p:spPr>
          <a:xfrm>
            <a:off x="6045291" y="3019984"/>
            <a:ext cx="18096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pt-BR" sz="1400" dirty="0"/>
              <a:t>Política Nacional de Biodiversidade </a:t>
            </a:r>
            <a:endParaRPr sz="1400" dirty="0"/>
          </a:p>
        </p:txBody>
      </p:sp>
      <p:sp>
        <p:nvSpPr>
          <p:cNvPr id="809" name="Google Shape;809;p45"/>
          <p:cNvSpPr txBox="1">
            <a:spLocks noGrp="1"/>
          </p:cNvSpPr>
          <p:nvPr>
            <p:ph type="subTitle" idx="4294967295"/>
          </p:nvPr>
        </p:nvSpPr>
        <p:spPr>
          <a:xfrm>
            <a:off x="7603303" y="2907450"/>
            <a:ext cx="18096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600" dirty="0"/>
              <a:t>ODS</a:t>
            </a:r>
          </a:p>
        </p:txBody>
      </p:sp>
      <p:grpSp>
        <p:nvGrpSpPr>
          <p:cNvPr id="810" name="Google Shape;810;p45"/>
          <p:cNvGrpSpPr/>
          <p:nvPr/>
        </p:nvGrpSpPr>
        <p:grpSpPr>
          <a:xfrm>
            <a:off x="1710039" y="2150318"/>
            <a:ext cx="703148" cy="700025"/>
            <a:chOff x="3288185" y="2374134"/>
            <a:chExt cx="703148" cy="700025"/>
          </a:xfrm>
        </p:grpSpPr>
        <p:sp>
          <p:nvSpPr>
            <p:cNvPr id="811" name="Google Shape;811;p45"/>
            <p:cNvSpPr/>
            <p:nvPr/>
          </p:nvSpPr>
          <p:spPr>
            <a:xfrm>
              <a:off x="3406499" y="2374134"/>
              <a:ext cx="377208" cy="298968"/>
            </a:xfrm>
            <a:custGeom>
              <a:avLst/>
              <a:gdLst/>
              <a:ahLst/>
              <a:cxnLst/>
              <a:rect l="l" t="t" r="r" b="b"/>
              <a:pathLst>
                <a:path w="9300" h="7371" extrusionOk="0">
                  <a:moveTo>
                    <a:pt x="0" y="1"/>
                  </a:moveTo>
                  <a:lnTo>
                    <a:pt x="0" y="1"/>
                  </a:lnTo>
                  <a:cubicBezTo>
                    <a:pt x="1072" y="2811"/>
                    <a:pt x="286" y="7192"/>
                    <a:pt x="5465" y="7371"/>
                  </a:cubicBezTo>
                  <a:cubicBezTo>
                    <a:pt x="9299" y="2870"/>
                    <a:pt x="2691" y="1072"/>
                    <a:pt x="0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3613679" y="2511308"/>
              <a:ext cx="262261" cy="192903"/>
            </a:xfrm>
            <a:custGeom>
              <a:avLst/>
              <a:gdLst/>
              <a:ahLst/>
              <a:cxnLst/>
              <a:rect l="l" t="t" r="r" b="b"/>
              <a:pathLst>
                <a:path w="6466" h="4756" extrusionOk="0">
                  <a:moveTo>
                    <a:pt x="6465" y="0"/>
                  </a:moveTo>
                  <a:lnTo>
                    <a:pt x="6465" y="0"/>
                  </a:lnTo>
                  <a:cubicBezTo>
                    <a:pt x="4560" y="607"/>
                    <a:pt x="0" y="1512"/>
                    <a:pt x="2405" y="4751"/>
                  </a:cubicBezTo>
                  <a:cubicBezTo>
                    <a:pt x="2485" y="4754"/>
                    <a:pt x="2563" y="4755"/>
                    <a:pt x="2639" y="4755"/>
                  </a:cubicBezTo>
                  <a:cubicBezTo>
                    <a:pt x="5879" y="4755"/>
                    <a:pt x="5581" y="1826"/>
                    <a:pt x="6465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3469285" y="2432581"/>
              <a:ext cx="359808" cy="416795"/>
            </a:xfrm>
            <a:custGeom>
              <a:avLst/>
              <a:gdLst/>
              <a:ahLst/>
              <a:cxnLst/>
              <a:rect l="l" t="t" r="r" b="b"/>
              <a:pathLst>
                <a:path w="8871" h="10276" extrusionOk="0">
                  <a:moveTo>
                    <a:pt x="6680" y="3894"/>
                  </a:moveTo>
                  <a:cubicBezTo>
                    <a:pt x="6677" y="3901"/>
                    <a:pt x="6674" y="3908"/>
                    <a:pt x="6672" y="3915"/>
                  </a:cubicBezTo>
                  <a:lnTo>
                    <a:pt x="6672" y="3915"/>
                  </a:lnTo>
                  <a:cubicBezTo>
                    <a:pt x="6674" y="3908"/>
                    <a:pt x="6677" y="3901"/>
                    <a:pt x="6680" y="3894"/>
                  </a:cubicBezTo>
                  <a:close/>
                  <a:moveTo>
                    <a:pt x="0" y="0"/>
                  </a:moveTo>
                  <a:cubicBezTo>
                    <a:pt x="0" y="1"/>
                    <a:pt x="857" y="1155"/>
                    <a:pt x="1869" y="2882"/>
                  </a:cubicBezTo>
                  <a:cubicBezTo>
                    <a:pt x="1215" y="2655"/>
                    <a:pt x="655" y="2370"/>
                    <a:pt x="143" y="2084"/>
                  </a:cubicBezTo>
                  <a:lnTo>
                    <a:pt x="143" y="2084"/>
                  </a:lnTo>
                  <a:cubicBezTo>
                    <a:pt x="679" y="2489"/>
                    <a:pt x="1286" y="2846"/>
                    <a:pt x="2024" y="3155"/>
                  </a:cubicBezTo>
                  <a:cubicBezTo>
                    <a:pt x="3131" y="5144"/>
                    <a:pt x="4322" y="7751"/>
                    <a:pt x="4560" y="10275"/>
                  </a:cubicBezTo>
                  <a:lnTo>
                    <a:pt x="5429" y="10275"/>
                  </a:lnTo>
                  <a:cubicBezTo>
                    <a:pt x="5406" y="9621"/>
                    <a:pt x="5429" y="8978"/>
                    <a:pt x="5608" y="8370"/>
                  </a:cubicBezTo>
                  <a:cubicBezTo>
                    <a:pt x="6037" y="7108"/>
                    <a:pt x="6727" y="5882"/>
                    <a:pt x="7334" y="4918"/>
                  </a:cubicBezTo>
                  <a:cubicBezTo>
                    <a:pt x="7834" y="4739"/>
                    <a:pt x="8299" y="4513"/>
                    <a:pt x="8656" y="4263"/>
                  </a:cubicBezTo>
                  <a:lnTo>
                    <a:pt x="8656" y="4263"/>
                  </a:lnTo>
                  <a:cubicBezTo>
                    <a:pt x="8334" y="4441"/>
                    <a:pt x="7894" y="4584"/>
                    <a:pt x="7442" y="4727"/>
                  </a:cubicBezTo>
                  <a:cubicBezTo>
                    <a:pt x="8227" y="3632"/>
                    <a:pt x="8870" y="2882"/>
                    <a:pt x="8870" y="2882"/>
                  </a:cubicBezTo>
                  <a:lnTo>
                    <a:pt x="8870" y="2882"/>
                  </a:lnTo>
                  <a:cubicBezTo>
                    <a:pt x="8870" y="2882"/>
                    <a:pt x="8406" y="3310"/>
                    <a:pt x="7799" y="3989"/>
                  </a:cubicBezTo>
                  <a:cubicBezTo>
                    <a:pt x="7823" y="3667"/>
                    <a:pt x="7942" y="3334"/>
                    <a:pt x="8084" y="3060"/>
                  </a:cubicBezTo>
                  <a:lnTo>
                    <a:pt x="8084" y="3060"/>
                  </a:lnTo>
                  <a:cubicBezTo>
                    <a:pt x="7858" y="3405"/>
                    <a:pt x="7727" y="3775"/>
                    <a:pt x="7620" y="4167"/>
                  </a:cubicBezTo>
                  <a:cubicBezTo>
                    <a:pt x="7334" y="4501"/>
                    <a:pt x="7001" y="4882"/>
                    <a:pt x="6680" y="5358"/>
                  </a:cubicBezTo>
                  <a:cubicBezTo>
                    <a:pt x="6574" y="4831"/>
                    <a:pt x="6526" y="4339"/>
                    <a:pt x="6672" y="3915"/>
                  </a:cubicBezTo>
                  <a:lnTo>
                    <a:pt x="6672" y="3915"/>
                  </a:lnTo>
                  <a:cubicBezTo>
                    <a:pt x="6500" y="4411"/>
                    <a:pt x="6454" y="5010"/>
                    <a:pt x="6525" y="5620"/>
                  </a:cubicBezTo>
                  <a:cubicBezTo>
                    <a:pt x="5953" y="6453"/>
                    <a:pt x="5382" y="7418"/>
                    <a:pt x="5025" y="8418"/>
                  </a:cubicBezTo>
                  <a:cubicBezTo>
                    <a:pt x="4596" y="6942"/>
                    <a:pt x="3882" y="5501"/>
                    <a:pt x="3120" y="4251"/>
                  </a:cubicBezTo>
                  <a:cubicBezTo>
                    <a:pt x="3274" y="3358"/>
                    <a:pt x="3298" y="2441"/>
                    <a:pt x="3096" y="1703"/>
                  </a:cubicBezTo>
                  <a:lnTo>
                    <a:pt x="3096" y="1703"/>
                  </a:lnTo>
                  <a:cubicBezTo>
                    <a:pt x="3191" y="2358"/>
                    <a:pt x="3120" y="3096"/>
                    <a:pt x="2917" y="3894"/>
                  </a:cubicBezTo>
                  <a:cubicBezTo>
                    <a:pt x="2477" y="3203"/>
                    <a:pt x="2048" y="2596"/>
                    <a:pt x="1643" y="2060"/>
                  </a:cubicBezTo>
                  <a:cubicBezTo>
                    <a:pt x="1572" y="1453"/>
                    <a:pt x="1369" y="917"/>
                    <a:pt x="1107" y="357"/>
                  </a:cubicBezTo>
                  <a:lnTo>
                    <a:pt x="1107" y="357"/>
                  </a:lnTo>
                  <a:cubicBezTo>
                    <a:pt x="1286" y="822"/>
                    <a:pt x="1393" y="1250"/>
                    <a:pt x="1465" y="1762"/>
                  </a:cubicBezTo>
                  <a:cubicBezTo>
                    <a:pt x="631" y="6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3493419" y="2802975"/>
              <a:ext cx="355955" cy="135754"/>
            </a:xfrm>
            <a:custGeom>
              <a:avLst/>
              <a:gdLst/>
              <a:ahLst/>
              <a:cxnLst/>
              <a:rect l="l" t="t" r="r" b="b"/>
              <a:pathLst>
                <a:path w="8776" h="3347" extrusionOk="0">
                  <a:moveTo>
                    <a:pt x="4394" y="0"/>
                  </a:moveTo>
                  <a:cubicBezTo>
                    <a:pt x="2048" y="0"/>
                    <a:pt x="143" y="1465"/>
                    <a:pt x="0" y="3346"/>
                  </a:cubicBezTo>
                  <a:lnTo>
                    <a:pt x="8775" y="3346"/>
                  </a:lnTo>
                  <a:cubicBezTo>
                    <a:pt x="8632" y="1465"/>
                    <a:pt x="6727" y="0"/>
                    <a:pt x="439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3288185" y="2837248"/>
              <a:ext cx="703148" cy="236911"/>
            </a:xfrm>
            <a:custGeom>
              <a:avLst/>
              <a:gdLst/>
              <a:ahLst/>
              <a:cxnLst/>
              <a:rect l="l" t="t" r="r" b="b"/>
              <a:pathLst>
                <a:path w="17336" h="5841" extrusionOk="0">
                  <a:moveTo>
                    <a:pt x="4558" y="0"/>
                  </a:moveTo>
                  <a:cubicBezTo>
                    <a:pt x="3183" y="0"/>
                    <a:pt x="1136" y="1717"/>
                    <a:pt x="0" y="2751"/>
                  </a:cubicBezTo>
                  <a:lnTo>
                    <a:pt x="2310" y="5549"/>
                  </a:lnTo>
                  <a:cubicBezTo>
                    <a:pt x="2975" y="4982"/>
                    <a:pt x="3750" y="4854"/>
                    <a:pt x="4315" y="4854"/>
                  </a:cubicBezTo>
                  <a:cubicBezTo>
                    <a:pt x="4783" y="4854"/>
                    <a:pt x="5108" y="4942"/>
                    <a:pt x="5108" y="4942"/>
                  </a:cubicBezTo>
                  <a:cubicBezTo>
                    <a:pt x="5108" y="4942"/>
                    <a:pt x="7585" y="5478"/>
                    <a:pt x="8656" y="5775"/>
                  </a:cubicBezTo>
                  <a:cubicBezTo>
                    <a:pt x="8822" y="5821"/>
                    <a:pt x="8977" y="5841"/>
                    <a:pt x="9120" y="5841"/>
                  </a:cubicBezTo>
                  <a:cubicBezTo>
                    <a:pt x="9895" y="5841"/>
                    <a:pt x="10311" y="5263"/>
                    <a:pt x="10311" y="5263"/>
                  </a:cubicBezTo>
                  <a:cubicBezTo>
                    <a:pt x="10823" y="5049"/>
                    <a:pt x="17324" y="1096"/>
                    <a:pt x="17217" y="1001"/>
                  </a:cubicBezTo>
                  <a:cubicBezTo>
                    <a:pt x="17336" y="953"/>
                    <a:pt x="17336" y="346"/>
                    <a:pt x="16609" y="263"/>
                  </a:cubicBezTo>
                  <a:cubicBezTo>
                    <a:pt x="16565" y="257"/>
                    <a:pt x="16519" y="254"/>
                    <a:pt x="16474" y="254"/>
                  </a:cubicBezTo>
                  <a:cubicBezTo>
                    <a:pt x="15786" y="254"/>
                    <a:pt x="14990" y="882"/>
                    <a:pt x="14990" y="882"/>
                  </a:cubicBezTo>
                  <a:cubicBezTo>
                    <a:pt x="13871" y="977"/>
                    <a:pt x="12907" y="1918"/>
                    <a:pt x="12907" y="1918"/>
                  </a:cubicBezTo>
                  <a:cubicBezTo>
                    <a:pt x="12907" y="1918"/>
                    <a:pt x="12466" y="2025"/>
                    <a:pt x="12192" y="2251"/>
                  </a:cubicBezTo>
                  <a:cubicBezTo>
                    <a:pt x="12192" y="2251"/>
                    <a:pt x="12085" y="1810"/>
                    <a:pt x="11537" y="1632"/>
                  </a:cubicBezTo>
                  <a:cubicBezTo>
                    <a:pt x="11537" y="1632"/>
                    <a:pt x="10542" y="1496"/>
                    <a:pt x="9846" y="1496"/>
                  </a:cubicBezTo>
                  <a:cubicBezTo>
                    <a:pt x="9598" y="1496"/>
                    <a:pt x="9388" y="1513"/>
                    <a:pt x="9275" y="1560"/>
                  </a:cubicBezTo>
                  <a:cubicBezTo>
                    <a:pt x="9189" y="1596"/>
                    <a:pt x="9095" y="1611"/>
                    <a:pt x="8996" y="1611"/>
                  </a:cubicBezTo>
                  <a:cubicBezTo>
                    <a:pt x="8593" y="1611"/>
                    <a:pt x="8110" y="1347"/>
                    <a:pt x="7727" y="1060"/>
                  </a:cubicBezTo>
                  <a:cubicBezTo>
                    <a:pt x="7263" y="703"/>
                    <a:pt x="6656" y="191"/>
                    <a:pt x="4751" y="13"/>
                  </a:cubicBezTo>
                  <a:cubicBezTo>
                    <a:pt x="4688" y="4"/>
                    <a:pt x="4624" y="0"/>
                    <a:pt x="4558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3529639" y="2922749"/>
              <a:ext cx="260314" cy="53377"/>
            </a:xfrm>
            <a:custGeom>
              <a:avLst/>
              <a:gdLst/>
              <a:ahLst/>
              <a:cxnLst/>
              <a:rect l="l" t="t" r="r" b="b"/>
              <a:pathLst>
                <a:path w="6418" h="1316" extrusionOk="0">
                  <a:moveTo>
                    <a:pt x="6382" y="0"/>
                  </a:moveTo>
                  <a:cubicBezTo>
                    <a:pt x="6275" y="60"/>
                    <a:pt x="6275" y="107"/>
                    <a:pt x="6239" y="107"/>
                  </a:cubicBezTo>
                  <a:cubicBezTo>
                    <a:pt x="6239" y="214"/>
                    <a:pt x="6239" y="333"/>
                    <a:pt x="6204" y="464"/>
                  </a:cubicBezTo>
                  <a:cubicBezTo>
                    <a:pt x="6180" y="572"/>
                    <a:pt x="6096" y="714"/>
                    <a:pt x="5977" y="822"/>
                  </a:cubicBezTo>
                  <a:cubicBezTo>
                    <a:pt x="5882" y="929"/>
                    <a:pt x="5727" y="1048"/>
                    <a:pt x="5549" y="1072"/>
                  </a:cubicBezTo>
                  <a:cubicBezTo>
                    <a:pt x="5370" y="1143"/>
                    <a:pt x="5144" y="1143"/>
                    <a:pt x="4965" y="1179"/>
                  </a:cubicBezTo>
                  <a:cubicBezTo>
                    <a:pt x="4751" y="1191"/>
                    <a:pt x="4537" y="1197"/>
                    <a:pt x="4318" y="1197"/>
                  </a:cubicBezTo>
                  <a:cubicBezTo>
                    <a:pt x="4099" y="1197"/>
                    <a:pt x="3876" y="1191"/>
                    <a:pt x="3644" y="1179"/>
                  </a:cubicBezTo>
                  <a:cubicBezTo>
                    <a:pt x="3417" y="1143"/>
                    <a:pt x="3215" y="1143"/>
                    <a:pt x="2965" y="1072"/>
                  </a:cubicBezTo>
                  <a:cubicBezTo>
                    <a:pt x="2739" y="1048"/>
                    <a:pt x="2525" y="976"/>
                    <a:pt x="2310" y="976"/>
                  </a:cubicBezTo>
                  <a:lnTo>
                    <a:pt x="1691" y="976"/>
                  </a:lnTo>
                  <a:cubicBezTo>
                    <a:pt x="1477" y="976"/>
                    <a:pt x="1298" y="1000"/>
                    <a:pt x="1155" y="1000"/>
                  </a:cubicBezTo>
                  <a:cubicBezTo>
                    <a:pt x="834" y="1000"/>
                    <a:pt x="548" y="1000"/>
                    <a:pt x="322" y="976"/>
                  </a:cubicBezTo>
                  <a:cubicBezTo>
                    <a:pt x="108" y="976"/>
                    <a:pt x="1" y="941"/>
                    <a:pt x="0" y="941"/>
                  </a:cubicBezTo>
                  <a:lnTo>
                    <a:pt x="0" y="941"/>
                  </a:lnTo>
                  <a:cubicBezTo>
                    <a:pt x="1" y="941"/>
                    <a:pt x="108" y="977"/>
                    <a:pt x="322" y="1012"/>
                  </a:cubicBezTo>
                  <a:cubicBezTo>
                    <a:pt x="500" y="1048"/>
                    <a:pt x="786" y="1095"/>
                    <a:pt x="1155" y="1095"/>
                  </a:cubicBezTo>
                  <a:cubicBezTo>
                    <a:pt x="1334" y="1095"/>
                    <a:pt x="1512" y="1060"/>
                    <a:pt x="1691" y="1060"/>
                  </a:cubicBezTo>
                  <a:cubicBezTo>
                    <a:pt x="1870" y="1060"/>
                    <a:pt x="2096" y="1060"/>
                    <a:pt x="2310" y="1095"/>
                  </a:cubicBezTo>
                  <a:cubicBezTo>
                    <a:pt x="2513" y="1119"/>
                    <a:pt x="2739" y="1167"/>
                    <a:pt x="2965" y="1191"/>
                  </a:cubicBezTo>
                  <a:cubicBezTo>
                    <a:pt x="3179" y="1226"/>
                    <a:pt x="3417" y="1274"/>
                    <a:pt x="3644" y="1298"/>
                  </a:cubicBezTo>
                  <a:cubicBezTo>
                    <a:pt x="3876" y="1310"/>
                    <a:pt x="4111" y="1316"/>
                    <a:pt x="4342" y="1316"/>
                  </a:cubicBezTo>
                  <a:cubicBezTo>
                    <a:pt x="4572" y="1316"/>
                    <a:pt x="4799" y="1310"/>
                    <a:pt x="5013" y="1298"/>
                  </a:cubicBezTo>
                  <a:cubicBezTo>
                    <a:pt x="5239" y="1274"/>
                    <a:pt x="5442" y="1274"/>
                    <a:pt x="5620" y="1191"/>
                  </a:cubicBezTo>
                  <a:cubicBezTo>
                    <a:pt x="5799" y="1119"/>
                    <a:pt x="5977" y="1012"/>
                    <a:pt x="6132" y="869"/>
                  </a:cubicBezTo>
                  <a:cubicBezTo>
                    <a:pt x="6239" y="714"/>
                    <a:pt x="6358" y="584"/>
                    <a:pt x="6382" y="441"/>
                  </a:cubicBezTo>
                  <a:cubicBezTo>
                    <a:pt x="6418" y="286"/>
                    <a:pt x="6418" y="155"/>
                    <a:pt x="6382" y="36"/>
                  </a:cubicBezTo>
                  <a:lnTo>
                    <a:pt x="6382" y="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5"/>
          <p:cNvGrpSpPr/>
          <p:nvPr/>
        </p:nvGrpSpPr>
        <p:grpSpPr>
          <a:xfrm>
            <a:off x="4777817" y="2104060"/>
            <a:ext cx="510975" cy="700268"/>
            <a:chOff x="1360508" y="2374036"/>
            <a:chExt cx="510975" cy="700268"/>
          </a:xfrm>
        </p:grpSpPr>
        <p:sp>
          <p:nvSpPr>
            <p:cNvPr id="818" name="Google Shape;818;p45"/>
            <p:cNvSpPr/>
            <p:nvPr/>
          </p:nvSpPr>
          <p:spPr>
            <a:xfrm>
              <a:off x="1360508" y="2392856"/>
              <a:ext cx="510975" cy="681449"/>
            </a:xfrm>
            <a:custGeom>
              <a:avLst/>
              <a:gdLst/>
              <a:ahLst/>
              <a:cxnLst/>
              <a:rect l="l" t="t" r="r" b="b"/>
              <a:pathLst>
                <a:path w="12598" h="16801" extrusionOk="0">
                  <a:moveTo>
                    <a:pt x="4418" y="1"/>
                  </a:moveTo>
                  <a:lnTo>
                    <a:pt x="4418" y="4489"/>
                  </a:lnTo>
                  <a:cubicBezTo>
                    <a:pt x="1881" y="5275"/>
                    <a:pt x="0" y="7656"/>
                    <a:pt x="0" y="10502"/>
                  </a:cubicBezTo>
                  <a:cubicBezTo>
                    <a:pt x="0" y="13990"/>
                    <a:pt x="2810" y="16800"/>
                    <a:pt x="6299" y="16800"/>
                  </a:cubicBezTo>
                  <a:cubicBezTo>
                    <a:pt x="9775" y="16800"/>
                    <a:pt x="12597" y="14002"/>
                    <a:pt x="12597" y="10502"/>
                  </a:cubicBezTo>
                  <a:cubicBezTo>
                    <a:pt x="12597" y="7692"/>
                    <a:pt x="10716" y="5275"/>
                    <a:pt x="8132" y="4489"/>
                  </a:cubicBezTo>
                  <a:lnTo>
                    <a:pt x="8132" y="1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1463855" y="2953030"/>
              <a:ext cx="302821" cy="121274"/>
            </a:xfrm>
            <a:custGeom>
              <a:avLst/>
              <a:gdLst/>
              <a:ahLst/>
              <a:cxnLst/>
              <a:rect l="l" t="t" r="r" b="b"/>
              <a:pathLst>
                <a:path w="7466" h="2990" extrusionOk="0">
                  <a:moveTo>
                    <a:pt x="3727" y="1"/>
                  </a:moveTo>
                  <a:cubicBezTo>
                    <a:pt x="2227" y="1"/>
                    <a:pt x="905" y="679"/>
                    <a:pt x="0" y="1727"/>
                  </a:cubicBezTo>
                  <a:cubicBezTo>
                    <a:pt x="1036" y="2513"/>
                    <a:pt x="2334" y="2989"/>
                    <a:pt x="3727" y="2989"/>
                  </a:cubicBezTo>
                  <a:cubicBezTo>
                    <a:pt x="5132" y="2989"/>
                    <a:pt x="6430" y="2525"/>
                    <a:pt x="7465" y="1727"/>
                  </a:cubicBezTo>
                  <a:cubicBezTo>
                    <a:pt x="6572" y="679"/>
                    <a:pt x="5239" y="1"/>
                    <a:pt x="372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5"/>
            <p:cNvSpPr/>
            <p:nvPr/>
          </p:nvSpPr>
          <p:spPr>
            <a:xfrm>
              <a:off x="1541609" y="2411189"/>
              <a:ext cx="150194" cy="25188"/>
            </a:xfrm>
            <a:custGeom>
              <a:avLst/>
              <a:gdLst/>
              <a:ahLst/>
              <a:cxnLst/>
              <a:rect l="l" t="t" r="r" b="b"/>
              <a:pathLst>
                <a:path w="3703" h="621" extrusionOk="0">
                  <a:moveTo>
                    <a:pt x="0" y="1"/>
                  </a:moveTo>
                  <a:lnTo>
                    <a:pt x="0" y="620"/>
                  </a:lnTo>
                  <a:lnTo>
                    <a:pt x="3703" y="620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1522748" y="2374036"/>
              <a:ext cx="187914" cy="37194"/>
            </a:xfrm>
            <a:custGeom>
              <a:avLst/>
              <a:gdLst/>
              <a:ahLst/>
              <a:cxnLst/>
              <a:rect l="l" t="t" r="r" b="b"/>
              <a:pathLst>
                <a:path w="4633" h="917" extrusionOk="0">
                  <a:moveTo>
                    <a:pt x="465" y="0"/>
                  </a:moveTo>
                  <a:cubicBezTo>
                    <a:pt x="179" y="0"/>
                    <a:pt x="1" y="203"/>
                    <a:pt x="1" y="465"/>
                  </a:cubicBezTo>
                  <a:cubicBezTo>
                    <a:pt x="1" y="703"/>
                    <a:pt x="215" y="917"/>
                    <a:pt x="465" y="917"/>
                  </a:cubicBezTo>
                  <a:lnTo>
                    <a:pt x="4132" y="917"/>
                  </a:lnTo>
                  <a:cubicBezTo>
                    <a:pt x="4430" y="917"/>
                    <a:pt x="4632" y="715"/>
                    <a:pt x="4632" y="465"/>
                  </a:cubicBezTo>
                  <a:cubicBezTo>
                    <a:pt x="4632" y="226"/>
                    <a:pt x="4430" y="0"/>
                    <a:pt x="4168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1616118" y="2687403"/>
              <a:ext cx="179032" cy="173921"/>
            </a:xfrm>
            <a:custGeom>
              <a:avLst/>
              <a:gdLst/>
              <a:ahLst/>
              <a:cxnLst/>
              <a:rect l="l" t="t" r="r" b="b"/>
              <a:pathLst>
                <a:path w="4414" h="4288" extrusionOk="0">
                  <a:moveTo>
                    <a:pt x="3991" y="1"/>
                  </a:moveTo>
                  <a:cubicBezTo>
                    <a:pt x="1622" y="1"/>
                    <a:pt x="0" y="1928"/>
                    <a:pt x="378" y="4288"/>
                  </a:cubicBezTo>
                  <a:cubicBezTo>
                    <a:pt x="2795" y="4288"/>
                    <a:pt x="4414" y="2383"/>
                    <a:pt x="4057" y="1"/>
                  </a:cubicBezTo>
                  <a:cubicBezTo>
                    <a:pt x="4035" y="1"/>
                    <a:pt x="4013" y="1"/>
                    <a:pt x="3991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1609669" y="2725123"/>
              <a:ext cx="143501" cy="158914"/>
            </a:xfrm>
            <a:custGeom>
              <a:avLst/>
              <a:gdLst/>
              <a:ahLst/>
              <a:cxnLst/>
              <a:rect l="l" t="t" r="r" b="b"/>
              <a:pathLst>
                <a:path w="3538" h="3918" extrusionOk="0">
                  <a:moveTo>
                    <a:pt x="3358" y="0"/>
                  </a:moveTo>
                  <a:lnTo>
                    <a:pt x="1811" y="1703"/>
                  </a:lnTo>
                  <a:lnTo>
                    <a:pt x="1954" y="333"/>
                  </a:lnTo>
                  <a:lnTo>
                    <a:pt x="1632" y="1881"/>
                  </a:lnTo>
                  <a:lnTo>
                    <a:pt x="1" y="3715"/>
                  </a:lnTo>
                  <a:lnTo>
                    <a:pt x="263" y="3917"/>
                  </a:lnTo>
                  <a:lnTo>
                    <a:pt x="1299" y="2596"/>
                  </a:lnTo>
                  <a:lnTo>
                    <a:pt x="2823" y="2012"/>
                  </a:lnTo>
                  <a:lnTo>
                    <a:pt x="1453" y="2381"/>
                  </a:lnTo>
                  <a:lnTo>
                    <a:pt x="1775" y="2012"/>
                  </a:lnTo>
                  <a:lnTo>
                    <a:pt x="1775" y="1988"/>
                  </a:lnTo>
                  <a:lnTo>
                    <a:pt x="2287" y="1334"/>
                  </a:lnTo>
                  <a:lnTo>
                    <a:pt x="3537" y="869"/>
                  </a:lnTo>
                  <a:lnTo>
                    <a:pt x="3537" y="869"/>
                  </a:lnTo>
                  <a:lnTo>
                    <a:pt x="2418" y="1191"/>
                  </a:lnTo>
                  <a:lnTo>
                    <a:pt x="2418" y="1191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1440412" y="2770307"/>
              <a:ext cx="158874" cy="150559"/>
            </a:xfrm>
            <a:custGeom>
              <a:avLst/>
              <a:gdLst/>
              <a:ahLst/>
              <a:cxnLst/>
              <a:rect l="l" t="t" r="r" b="b"/>
              <a:pathLst>
                <a:path w="3917" h="3712" extrusionOk="0">
                  <a:moveTo>
                    <a:pt x="444" y="0"/>
                  </a:moveTo>
                  <a:cubicBezTo>
                    <a:pt x="378" y="0"/>
                    <a:pt x="312" y="2"/>
                    <a:pt x="245" y="5"/>
                  </a:cubicBezTo>
                  <a:cubicBezTo>
                    <a:pt x="1" y="2085"/>
                    <a:pt x="1446" y="3711"/>
                    <a:pt x="3519" y="3711"/>
                  </a:cubicBezTo>
                  <a:cubicBezTo>
                    <a:pt x="3570" y="3711"/>
                    <a:pt x="3622" y="3710"/>
                    <a:pt x="3674" y="3708"/>
                  </a:cubicBezTo>
                  <a:cubicBezTo>
                    <a:pt x="3916" y="1619"/>
                    <a:pt x="2514" y="0"/>
                    <a:pt x="444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1476875" y="2804296"/>
              <a:ext cx="132834" cy="137214"/>
            </a:xfrm>
            <a:custGeom>
              <a:avLst/>
              <a:gdLst/>
              <a:ahLst/>
              <a:cxnLst/>
              <a:rect l="l" t="t" r="r" b="b"/>
              <a:pathLst>
                <a:path w="3275" h="3383" extrusionOk="0">
                  <a:moveTo>
                    <a:pt x="155" y="1"/>
                  </a:moveTo>
                  <a:lnTo>
                    <a:pt x="1013" y="1001"/>
                  </a:lnTo>
                  <a:lnTo>
                    <a:pt x="1" y="739"/>
                  </a:lnTo>
                  <a:lnTo>
                    <a:pt x="1" y="739"/>
                  </a:lnTo>
                  <a:lnTo>
                    <a:pt x="1168" y="1144"/>
                  </a:lnTo>
                  <a:lnTo>
                    <a:pt x="1632" y="1679"/>
                  </a:lnTo>
                  <a:lnTo>
                    <a:pt x="1632" y="1727"/>
                  </a:lnTo>
                  <a:lnTo>
                    <a:pt x="1953" y="2037"/>
                  </a:lnTo>
                  <a:lnTo>
                    <a:pt x="1953" y="2037"/>
                  </a:lnTo>
                  <a:lnTo>
                    <a:pt x="691" y="1787"/>
                  </a:lnTo>
                  <a:lnTo>
                    <a:pt x="2084" y="2215"/>
                  </a:lnTo>
                  <a:lnTo>
                    <a:pt x="3073" y="3382"/>
                  </a:lnTo>
                  <a:lnTo>
                    <a:pt x="3275" y="3203"/>
                  </a:lnTo>
                  <a:lnTo>
                    <a:pt x="1727" y="1608"/>
                  </a:lnTo>
                  <a:lnTo>
                    <a:pt x="1406" y="215"/>
                  </a:lnTo>
                  <a:lnTo>
                    <a:pt x="1596" y="1429"/>
                  </a:lnTo>
                  <a:lnTo>
                    <a:pt x="1596" y="142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5"/>
            <p:cNvSpPr/>
            <p:nvPr/>
          </p:nvSpPr>
          <p:spPr>
            <a:xfrm>
              <a:off x="1580709" y="2703383"/>
              <a:ext cx="58974" cy="293654"/>
            </a:xfrm>
            <a:custGeom>
              <a:avLst/>
              <a:gdLst/>
              <a:ahLst/>
              <a:cxnLst/>
              <a:rect l="l" t="t" r="r" b="b"/>
              <a:pathLst>
                <a:path w="1454" h="7240" extrusionOk="0">
                  <a:moveTo>
                    <a:pt x="1" y="0"/>
                  </a:moveTo>
                  <a:cubicBezTo>
                    <a:pt x="1" y="1"/>
                    <a:pt x="893" y="2918"/>
                    <a:pt x="358" y="7239"/>
                  </a:cubicBezTo>
                  <a:lnTo>
                    <a:pt x="1453" y="7239"/>
                  </a:lnTo>
                  <a:cubicBezTo>
                    <a:pt x="1346" y="270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45"/>
          <p:cNvGrpSpPr/>
          <p:nvPr/>
        </p:nvGrpSpPr>
        <p:grpSpPr>
          <a:xfrm>
            <a:off x="6595157" y="2146684"/>
            <a:ext cx="702215" cy="652854"/>
            <a:chOff x="2918500" y="2450275"/>
            <a:chExt cx="432825" cy="402400"/>
          </a:xfrm>
        </p:grpSpPr>
        <p:sp>
          <p:nvSpPr>
            <p:cNvPr id="828" name="Google Shape;828;p45"/>
            <p:cNvSpPr/>
            <p:nvPr/>
          </p:nvSpPr>
          <p:spPr>
            <a:xfrm>
              <a:off x="3146500" y="2450275"/>
              <a:ext cx="204825" cy="343075"/>
            </a:xfrm>
            <a:custGeom>
              <a:avLst/>
              <a:gdLst/>
              <a:ahLst/>
              <a:cxnLst/>
              <a:rect l="l" t="t" r="r" b="b"/>
              <a:pathLst>
                <a:path w="8193" h="13723" extrusionOk="0">
                  <a:moveTo>
                    <a:pt x="4091" y="1"/>
                  </a:moveTo>
                  <a:cubicBezTo>
                    <a:pt x="3987" y="1"/>
                    <a:pt x="3882" y="31"/>
                    <a:pt x="3787" y="90"/>
                  </a:cubicBezTo>
                  <a:cubicBezTo>
                    <a:pt x="2656" y="757"/>
                    <a:pt x="1715" y="1745"/>
                    <a:pt x="1049" y="2900"/>
                  </a:cubicBezTo>
                  <a:cubicBezTo>
                    <a:pt x="358" y="4091"/>
                    <a:pt x="1" y="5460"/>
                    <a:pt x="1" y="6865"/>
                  </a:cubicBezTo>
                  <a:cubicBezTo>
                    <a:pt x="1" y="8246"/>
                    <a:pt x="358" y="9615"/>
                    <a:pt x="1049" y="10818"/>
                  </a:cubicBezTo>
                  <a:cubicBezTo>
                    <a:pt x="1704" y="11984"/>
                    <a:pt x="2656" y="12949"/>
                    <a:pt x="3787" y="13639"/>
                  </a:cubicBezTo>
                  <a:cubicBezTo>
                    <a:pt x="3871" y="13699"/>
                    <a:pt x="3978" y="13723"/>
                    <a:pt x="4097" y="13723"/>
                  </a:cubicBezTo>
                  <a:cubicBezTo>
                    <a:pt x="4204" y="13723"/>
                    <a:pt x="4311" y="13699"/>
                    <a:pt x="4406" y="13639"/>
                  </a:cubicBezTo>
                  <a:cubicBezTo>
                    <a:pt x="5537" y="12961"/>
                    <a:pt x="6478" y="11984"/>
                    <a:pt x="7145" y="10818"/>
                  </a:cubicBezTo>
                  <a:cubicBezTo>
                    <a:pt x="7835" y="9627"/>
                    <a:pt x="8192" y="8258"/>
                    <a:pt x="8192" y="6865"/>
                  </a:cubicBezTo>
                  <a:cubicBezTo>
                    <a:pt x="8181" y="5460"/>
                    <a:pt x="7823" y="4091"/>
                    <a:pt x="7133" y="2900"/>
                  </a:cubicBezTo>
                  <a:cubicBezTo>
                    <a:pt x="6478" y="1745"/>
                    <a:pt x="5525" y="781"/>
                    <a:pt x="4394" y="90"/>
                  </a:cubicBezTo>
                  <a:cubicBezTo>
                    <a:pt x="4299" y="31"/>
                    <a:pt x="4195" y="1"/>
                    <a:pt x="4091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5"/>
            <p:cNvSpPr/>
            <p:nvPr/>
          </p:nvSpPr>
          <p:spPr>
            <a:xfrm>
              <a:off x="3064050" y="2480700"/>
              <a:ext cx="226850" cy="313200"/>
            </a:xfrm>
            <a:custGeom>
              <a:avLst/>
              <a:gdLst/>
              <a:ahLst/>
              <a:cxnLst/>
              <a:rect l="l" t="t" r="r" b="b"/>
              <a:pathLst>
                <a:path w="9074" h="12528" extrusionOk="0">
                  <a:moveTo>
                    <a:pt x="1909" y="1"/>
                  </a:moveTo>
                  <a:cubicBezTo>
                    <a:pt x="1711" y="1"/>
                    <a:pt x="1537" y="94"/>
                    <a:pt x="1430" y="254"/>
                  </a:cubicBezTo>
                  <a:cubicBezTo>
                    <a:pt x="680" y="1350"/>
                    <a:pt x="239" y="2624"/>
                    <a:pt x="120" y="3945"/>
                  </a:cubicBezTo>
                  <a:cubicBezTo>
                    <a:pt x="1" y="5314"/>
                    <a:pt x="251" y="6719"/>
                    <a:pt x="834" y="7969"/>
                  </a:cubicBezTo>
                  <a:cubicBezTo>
                    <a:pt x="1406" y="9232"/>
                    <a:pt x="2323" y="10315"/>
                    <a:pt x="3430" y="11125"/>
                  </a:cubicBezTo>
                  <a:cubicBezTo>
                    <a:pt x="4525" y="11898"/>
                    <a:pt x="5787" y="12387"/>
                    <a:pt x="7097" y="12518"/>
                  </a:cubicBezTo>
                  <a:cubicBezTo>
                    <a:pt x="7127" y="12524"/>
                    <a:pt x="7158" y="12527"/>
                    <a:pt x="7189" y="12527"/>
                  </a:cubicBezTo>
                  <a:cubicBezTo>
                    <a:pt x="7268" y="12527"/>
                    <a:pt x="7347" y="12508"/>
                    <a:pt x="7407" y="12482"/>
                  </a:cubicBezTo>
                  <a:cubicBezTo>
                    <a:pt x="7502" y="12434"/>
                    <a:pt x="7585" y="12363"/>
                    <a:pt x="7645" y="12268"/>
                  </a:cubicBezTo>
                  <a:cubicBezTo>
                    <a:pt x="8395" y="11184"/>
                    <a:pt x="8835" y="9898"/>
                    <a:pt x="8954" y="8577"/>
                  </a:cubicBezTo>
                  <a:cubicBezTo>
                    <a:pt x="9074" y="7207"/>
                    <a:pt x="8823" y="5814"/>
                    <a:pt x="8240" y="4564"/>
                  </a:cubicBezTo>
                  <a:cubicBezTo>
                    <a:pt x="7645" y="3290"/>
                    <a:pt x="6752" y="2207"/>
                    <a:pt x="5645" y="1409"/>
                  </a:cubicBezTo>
                  <a:cubicBezTo>
                    <a:pt x="4549" y="635"/>
                    <a:pt x="3287" y="135"/>
                    <a:pt x="1977" y="4"/>
                  </a:cubicBezTo>
                  <a:cubicBezTo>
                    <a:pt x="1954" y="2"/>
                    <a:pt x="1932" y="1"/>
                    <a:pt x="1909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5"/>
            <p:cNvSpPr/>
            <p:nvPr/>
          </p:nvSpPr>
          <p:spPr>
            <a:xfrm>
              <a:off x="2979525" y="2556150"/>
              <a:ext cx="278325" cy="250825"/>
            </a:xfrm>
            <a:custGeom>
              <a:avLst/>
              <a:gdLst/>
              <a:ahLst/>
              <a:cxnLst/>
              <a:rect l="l" t="t" r="r" b="b"/>
              <a:pathLst>
                <a:path w="11133" h="10033" extrusionOk="0">
                  <a:moveTo>
                    <a:pt x="3055" y="1"/>
                  </a:moveTo>
                  <a:cubicBezTo>
                    <a:pt x="2232" y="1"/>
                    <a:pt x="1413" y="131"/>
                    <a:pt x="632" y="391"/>
                  </a:cubicBezTo>
                  <a:cubicBezTo>
                    <a:pt x="417" y="475"/>
                    <a:pt x="274" y="641"/>
                    <a:pt x="227" y="856"/>
                  </a:cubicBezTo>
                  <a:cubicBezTo>
                    <a:pt x="1" y="2153"/>
                    <a:pt x="132" y="3511"/>
                    <a:pt x="584" y="4761"/>
                  </a:cubicBezTo>
                  <a:cubicBezTo>
                    <a:pt x="1048" y="6047"/>
                    <a:pt x="1858" y="7214"/>
                    <a:pt x="2918" y="8118"/>
                  </a:cubicBezTo>
                  <a:cubicBezTo>
                    <a:pt x="3977" y="9023"/>
                    <a:pt x="5251" y="9642"/>
                    <a:pt x="6597" y="9893"/>
                  </a:cubicBezTo>
                  <a:cubicBezTo>
                    <a:pt x="7085" y="9986"/>
                    <a:pt x="7579" y="10033"/>
                    <a:pt x="8072" y="10033"/>
                  </a:cubicBezTo>
                  <a:cubicBezTo>
                    <a:pt x="8903" y="10033"/>
                    <a:pt x="9729" y="9900"/>
                    <a:pt x="10514" y="9631"/>
                  </a:cubicBezTo>
                  <a:cubicBezTo>
                    <a:pt x="10609" y="9607"/>
                    <a:pt x="10704" y="9535"/>
                    <a:pt x="10776" y="9452"/>
                  </a:cubicBezTo>
                  <a:cubicBezTo>
                    <a:pt x="10847" y="9381"/>
                    <a:pt x="10895" y="9273"/>
                    <a:pt x="10907" y="9178"/>
                  </a:cubicBezTo>
                  <a:cubicBezTo>
                    <a:pt x="11133" y="7880"/>
                    <a:pt x="11002" y="6523"/>
                    <a:pt x="10550" y="5273"/>
                  </a:cubicBezTo>
                  <a:cubicBezTo>
                    <a:pt x="10085" y="3975"/>
                    <a:pt x="9276" y="2820"/>
                    <a:pt x="8216" y="1915"/>
                  </a:cubicBezTo>
                  <a:cubicBezTo>
                    <a:pt x="7156" y="1022"/>
                    <a:pt x="5894" y="415"/>
                    <a:pt x="4537" y="141"/>
                  </a:cubicBezTo>
                  <a:cubicBezTo>
                    <a:pt x="4046" y="48"/>
                    <a:pt x="3550" y="1"/>
                    <a:pt x="3055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5"/>
            <p:cNvSpPr/>
            <p:nvPr/>
          </p:nvSpPr>
          <p:spPr>
            <a:xfrm>
              <a:off x="2918500" y="2640850"/>
              <a:ext cx="331925" cy="211825"/>
            </a:xfrm>
            <a:custGeom>
              <a:avLst/>
              <a:gdLst/>
              <a:ahLst/>
              <a:cxnLst/>
              <a:rect l="l" t="t" r="r" b="b"/>
              <a:pathLst>
                <a:path w="13277" h="8473" extrusionOk="0">
                  <a:moveTo>
                    <a:pt x="5554" y="1"/>
                  </a:moveTo>
                  <a:cubicBezTo>
                    <a:pt x="4916" y="1"/>
                    <a:pt x="4281" y="82"/>
                    <a:pt x="3668" y="242"/>
                  </a:cubicBezTo>
                  <a:cubicBezTo>
                    <a:pt x="2370" y="563"/>
                    <a:pt x="1180" y="1206"/>
                    <a:pt x="227" y="2111"/>
                  </a:cubicBezTo>
                  <a:cubicBezTo>
                    <a:pt x="60" y="2266"/>
                    <a:pt x="1" y="2480"/>
                    <a:pt x="60" y="2706"/>
                  </a:cubicBezTo>
                  <a:cubicBezTo>
                    <a:pt x="406" y="3968"/>
                    <a:pt x="1084" y="5147"/>
                    <a:pt x="2025" y="6100"/>
                  </a:cubicBezTo>
                  <a:cubicBezTo>
                    <a:pt x="2989" y="7088"/>
                    <a:pt x="4216" y="7802"/>
                    <a:pt x="5549" y="8171"/>
                  </a:cubicBezTo>
                  <a:cubicBezTo>
                    <a:pt x="6273" y="8370"/>
                    <a:pt x="7018" y="8472"/>
                    <a:pt x="7759" y="8472"/>
                  </a:cubicBezTo>
                  <a:cubicBezTo>
                    <a:pt x="8395" y="8472"/>
                    <a:pt x="9029" y="8397"/>
                    <a:pt x="9645" y="8243"/>
                  </a:cubicBezTo>
                  <a:cubicBezTo>
                    <a:pt x="10943" y="7921"/>
                    <a:pt x="12133" y="7278"/>
                    <a:pt x="13086" y="6374"/>
                  </a:cubicBezTo>
                  <a:cubicBezTo>
                    <a:pt x="13157" y="6290"/>
                    <a:pt x="13217" y="6207"/>
                    <a:pt x="13252" y="6100"/>
                  </a:cubicBezTo>
                  <a:cubicBezTo>
                    <a:pt x="13276" y="5993"/>
                    <a:pt x="13276" y="5897"/>
                    <a:pt x="13252" y="5790"/>
                  </a:cubicBezTo>
                  <a:cubicBezTo>
                    <a:pt x="12907" y="4528"/>
                    <a:pt x="12217" y="3349"/>
                    <a:pt x="11288" y="2397"/>
                  </a:cubicBezTo>
                  <a:cubicBezTo>
                    <a:pt x="10312" y="1409"/>
                    <a:pt x="9097" y="694"/>
                    <a:pt x="7752" y="325"/>
                  </a:cubicBezTo>
                  <a:cubicBezTo>
                    <a:pt x="7031" y="108"/>
                    <a:pt x="6290" y="1"/>
                    <a:pt x="5554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5"/>
          <p:cNvGrpSpPr/>
          <p:nvPr/>
        </p:nvGrpSpPr>
        <p:grpSpPr>
          <a:xfrm>
            <a:off x="8179465" y="2002689"/>
            <a:ext cx="657275" cy="700512"/>
            <a:chOff x="1224550" y="2692875"/>
            <a:chExt cx="405125" cy="431775"/>
          </a:xfrm>
        </p:grpSpPr>
        <p:sp>
          <p:nvSpPr>
            <p:cNvPr id="833" name="Google Shape;833;p45"/>
            <p:cNvSpPr/>
            <p:nvPr/>
          </p:nvSpPr>
          <p:spPr>
            <a:xfrm>
              <a:off x="1227825" y="2867450"/>
              <a:ext cx="127725" cy="252125"/>
            </a:xfrm>
            <a:custGeom>
              <a:avLst/>
              <a:gdLst/>
              <a:ahLst/>
              <a:cxnLst/>
              <a:rect l="l" t="t" r="r" b="b"/>
              <a:pathLst>
                <a:path w="5109" h="10085" extrusionOk="0">
                  <a:moveTo>
                    <a:pt x="1441" y="0"/>
                  </a:moveTo>
                  <a:cubicBezTo>
                    <a:pt x="1179" y="0"/>
                    <a:pt x="953" y="203"/>
                    <a:pt x="929" y="465"/>
                  </a:cubicBezTo>
                  <a:lnTo>
                    <a:pt x="12" y="9525"/>
                  </a:lnTo>
                  <a:cubicBezTo>
                    <a:pt x="0" y="9668"/>
                    <a:pt x="48" y="9823"/>
                    <a:pt x="143" y="9930"/>
                  </a:cubicBezTo>
                  <a:cubicBezTo>
                    <a:pt x="250" y="10025"/>
                    <a:pt x="381" y="10085"/>
                    <a:pt x="536" y="10085"/>
                  </a:cubicBezTo>
                  <a:lnTo>
                    <a:pt x="4572" y="10085"/>
                  </a:lnTo>
                  <a:cubicBezTo>
                    <a:pt x="4715" y="10085"/>
                    <a:pt x="4846" y="10025"/>
                    <a:pt x="4953" y="9930"/>
                  </a:cubicBezTo>
                  <a:cubicBezTo>
                    <a:pt x="5060" y="9823"/>
                    <a:pt x="5108" y="9668"/>
                    <a:pt x="5096" y="9525"/>
                  </a:cubicBezTo>
                  <a:lnTo>
                    <a:pt x="4179" y="465"/>
                  </a:lnTo>
                  <a:cubicBezTo>
                    <a:pt x="4156" y="191"/>
                    <a:pt x="3929" y="0"/>
                    <a:pt x="365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5"/>
            <p:cNvSpPr/>
            <p:nvPr/>
          </p:nvSpPr>
          <p:spPr>
            <a:xfrm>
              <a:off x="1279325" y="3063900"/>
              <a:ext cx="25900" cy="52700"/>
            </a:xfrm>
            <a:custGeom>
              <a:avLst/>
              <a:gdLst/>
              <a:ahLst/>
              <a:cxnLst/>
              <a:rect l="l" t="t" r="r" b="b"/>
              <a:pathLst>
                <a:path w="1036" h="2108" extrusionOk="0">
                  <a:moveTo>
                    <a:pt x="512" y="0"/>
                  </a:moveTo>
                  <a:cubicBezTo>
                    <a:pt x="238" y="0"/>
                    <a:pt x="0" y="239"/>
                    <a:pt x="0" y="524"/>
                  </a:cubicBezTo>
                  <a:lnTo>
                    <a:pt x="0" y="1596"/>
                  </a:lnTo>
                  <a:cubicBezTo>
                    <a:pt x="0" y="1870"/>
                    <a:pt x="238" y="2108"/>
                    <a:pt x="512" y="2108"/>
                  </a:cubicBezTo>
                  <a:cubicBezTo>
                    <a:pt x="798" y="2108"/>
                    <a:pt x="1036" y="1870"/>
                    <a:pt x="1036" y="1596"/>
                  </a:cubicBezTo>
                  <a:lnTo>
                    <a:pt x="1036" y="524"/>
                  </a:lnTo>
                  <a:cubicBezTo>
                    <a:pt x="1036" y="227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5"/>
            <p:cNvSpPr/>
            <p:nvPr/>
          </p:nvSpPr>
          <p:spPr>
            <a:xfrm>
              <a:off x="1309975" y="2958150"/>
              <a:ext cx="127725" cy="153100"/>
            </a:xfrm>
            <a:custGeom>
              <a:avLst/>
              <a:gdLst/>
              <a:ahLst/>
              <a:cxnLst/>
              <a:rect l="l" t="t" r="r" b="b"/>
              <a:pathLst>
                <a:path w="5109" h="6124" extrusionOk="0">
                  <a:moveTo>
                    <a:pt x="3447" y="1"/>
                  </a:moveTo>
                  <a:cubicBezTo>
                    <a:pt x="3362" y="1"/>
                    <a:pt x="3277" y="30"/>
                    <a:pt x="3203" y="87"/>
                  </a:cubicBezTo>
                  <a:cubicBezTo>
                    <a:pt x="0" y="2564"/>
                    <a:pt x="262" y="6124"/>
                    <a:pt x="262" y="6124"/>
                  </a:cubicBezTo>
                  <a:lnTo>
                    <a:pt x="3751" y="6124"/>
                  </a:lnTo>
                  <a:cubicBezTo>
                    <a:pt x="3656" y="3838"/>
                    <a:pt x="4561" y="2254"/>
                    <a:pt x="4989" y="1623"/>
                  </a:cubicBezTo>
                  <a:cubicBezTo>
                    <a:pt x="5108" y="1444"/>
                    <a:pt x="5084" y="1218"/>
                    <a:pt x="4918" y="1087"/>
                  </a:cubicBezTo>
                  <a:cubicBezTo>
                    <a:pt x="4572" y="801"/>
                    <a:pt x="4025" y="373"/>
                    <a:pt x="3715" y="111"/>
                  </a:cubicBezTo>
                  <a:cubicBezTo>
                    <a:pt x="3634" y="36"/>
                    <a:pt x="3540" y="1"/>
                    <a:pt x="3447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5"/>
            <p:cNvSpPr/>
            <p:nvPr/>
          </p:nvSpPr>
          <p:spPr>
            <a:xfrm>
              <a:off x="1379625" y="2958150"/>
              <a:ext cx="127425" cy="153100"/>
            </a:xfrm>
            <a:custGeom>
              <a:avLst/>
              <a:gdLst/>
              <a:ahLst/>
              <a:cxnLst/>
              <a:rect l="l" t="t" r="r" b="b"/>
              <a:pathLst>
                <a:path w="5097" h="6124" extrusionOk="0">
                  <a:moveTo>
                    <a:pt x="3429" y="1"/>
                  </a:moveTo>
                  <a:cubicBezTo>
                    <a:pt x="3344" y="1"/>
                    <a:pt x="3260" y="30"/>
                    <a:pt x="3191" y="87"/>
                  </a:cubicBezTo>
                  <a:cubicBezTo>
                    <a:pt x="0" y="2564"/>
                    <a:pt x="251" y="6124"/>
                    <a:pt x="251" y="6124"/>
                  </a:cubicBezTo>
                  <a:lnTo>
                    <a:pt x="3739" y="6124"/>
                  </a:lnTo>
                  <a:cubicBezTo>
                    <a:pt x="3632" y="3838"/>
                    <a:pt x="4537" y="2254"/>
                    <a:pt x="4977" y="1623"/>
                  </a:cubicBezTo>
                  <a:cubicBezTo>
                    <a:pt x="5096" y="1444"/>
                    <a:pt x="5061" y="1218"/>
                    <a:pt x="4894" y="1087"/>
                  </a:cubicBezTo>
                  <a:cubicBezTo>
                    <a:pt x="4561" y="801"/>
                    <a:pt x="4001" y="373"/>
                    <a:pt x="3691" y="111"/>
                  </a:cubicBezTo>
                  <a:cubicBezTo>
                    <a:pt x="3617" y="36"/>
                    <a:pt x="3523" y="1"/>
                    <a:pt x="3429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5"/>
            <p:cNvSpPr/>
            <p:nvPr/>
          </p:nvSpPr>
          <p:spPr>
            <a:xfrm>
              <a:off x="1452250" y="2954725"/>
              <a:ext cx="174150" cy="157400"/>
            </a:xfrm>
            <a:custGeom>
              <a:avLst/>
              <a:gdLst/>
              <a:ahLst/>
              <a:cxnLst/>
              <a:rect l="l" t="t" r="r" b="b"/>
              <a:pathLst>
                <a:path w="6966" h="6296" extrusionOk="0">
                  <a:moveTo>
                    <a:pt x="3485" y="1"/>
                  </a:moveTo>
                  <a:cubicBezTo>
                    <a:pt x="3388" y="1"/>
                    <a:pt x="3293" y="28"/>
                    <a:pt x="3215" y="81"/>
                  </a:cubicBezTo>
                  <a:cubicBezTo>
                    <a:pt x="3120" y="141"/>
                    <a:pt x="3025" y="200"/>
                    <a:pt x="2894" y="307"/>
                  </a:cubicBezTo>
                  <a:cubicBezTo>
                    <a:pt x="2156" y="879"/>
                    <a:pt x="1537" y="1641"/>
                    <a:pt x="1084" y="2522"/>
                  </a:cubicBezTo>
                  <a:cubicBezTo>
                    <a:pt x="1" y="4451"/>
                    <a:pt x="120" y="6272"/>
                    <a:pt x="120" y="6272"/>
                  </a:cubicBezTo>
                  <a:lnTo>
                    <a:pt x="191" y="6272"/>
                  </a:lnTo>
                  <a:cubicBezTo>
                    <a:pt x="191" y="6272"/>
                    <a:pt x="1529" y="6296"/>
                    <a:pt x="3016" y="6296"/>
                  </a:cubicBezTo>
                  <a:cubicBezTo>
                    <a:pt x="4875" y="6296"/>
                    <a:pt x="6966" y="6259"/>
                    <a:pt x="6966" y="6094"/>
                  </a:cubicBezTo>
                  <a:cubicBezTo>
                    <a:pt x="6966" y="4856"/>
                    <a:pt x="6668" y="3641"/>
                    <a:pt x="6085" y="2582"/>
                  </a:cubicBezTo>
                  <a:cubicBezTo>
                    <a:pt x="5525" y="1558"/>
                    <a:pt x="4715" y="688"/>
                    <a:pt x="3763" y="81"/>
                  </a:cubicBezTo>
                  <a:cubicBezTo>
                    <a:pt x="3680" y="28"/>
                    <a:pt x="3581" y="1"/>
                    <a:pt x="348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1224550" y="3098425"/>
              <a:ext cx="405125" cy="26225"/>
            </a:xfrm>
            <a:custGeom>
              <a:avLst/>
              <a:gdLst/>
              <a:ahLst/>
              <a:cxnLst/>
              <a:rect l="l" t="t" r="r" b="b"/>
              <a:pathLst>
                <a:path w="16205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lnTo>
                    <a:pt x="15681" y="1048"/>
                  </a:lnTo>
                  <a:cubicBezTo>
                    <a:pt x="15967" y="1048"/>
                    <a:pt x="16205" y="810"/>
                    <a:pt x="16205" y="524"/>
                  </a:cubicBezTo>
                  <a:cubicBezTo>
                    <a:pt x="16205" y="227"/>
                    <a:pt x="15967" y="1"/>
                    <a:pt x="1568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1306400" y="2786525"/>
              <a:ext cx="183675" cy="109900"/>
            </a:xfrm>
            <a:custGeom>
              <a:avLst/>
              <a:gdLst/>
              <a:ahLst/>
              <a:cxnLst/>
              <a:rect l="l" t="t" r="r" b="b"/>
              <a:pathLst>
                <a:path w="7347" h="4396" extrusionOk="0">
                  <a:moveTo>
                    <a:pt x="4503" y="0"/>
                  </a:moveTo>
                  <a:cubicBezTo>
                    <a:pt x="4021" y="0"/>
                    <a:pt x="3529" y="70"/>
                    <a:pt x="3049" y="213"/>
                  </a:cubicBezTo>
                  <a:cubicBezTo>
                    <a:pt x="1608" y="654"/>
                    <a:pt x="441" y="1713"/>
                    <a:pt x="24" y="2987"/>
                  </a:cubicBezTo>
                  <a:cubicBezTo>
                    <a:pt x="12" y="3035"/>
                    <a:pt x="1" y="3083"/>
                    <a:pt x="1" y="3142"/>
                  </a:cubicBezTo>
                  <a:cubicBezTo>
                    <a:pt x="1" y="3309"/>
                    <a:pt x="72" y="3464"/>
                    <a:pt x="203" y="3559"/>
                  </a:cubicBezTo>
                  <a:cubicBezTo>
                    <a:pt x="903" y="4107"/>
                    <a:pt x="1830" y="4396"/>
                    <a:pt x="2799" y="4396"/>
                  </a:cubicBezTo>
                  <a:cubicBezTo>
                    <a:pt x="3280" y="4396"/>
                    <a:pt x="3772" y="4324"/>
                    <a:pt x="4251" y="4178"/>
                  </a:cubicBezTo>
                  <a:cubicBezTo>
                    <a:pt x="5692" y="3726"/>
                    <a:pt x="6859" y="2666"/>
                    <a:pt x="7275" y="1404"/>
                  </a:cubicBezTo>
                  <a:cubicBezTo>
                    <a:pt x="7347" y="1201"/>
                    <a:pt x="7275" y="975"/>
                    <a:pt x="7097" y="820"/>
                  </a:cubicBezTo>
                  <a:cubicBezTo>
                    <a:pt x="6390" y="281"/>
                    <a:pt x="5467" y="0"/>
                    <a:pt x="45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1304025" y="2693325"/>
              <a:ext cx="83375" cy="183250"/>
            </a:xfrm>
            <a:custGeom>
              <a:avLst/>
              <a:gdLst/>
              <a:ahLst/>
              <a:cxnLst/>
              <a:rect l="l" t="t" r="r" b="b"/>
              <a:pathLst>
                <a:path w="3335" h="7330" extrusionOk="0">
                  <a:moveTo>
                    <a:pt x="1917" y="0"/>
                  </a:moveTo>
                  <a:cubicBezTo>
                    <a:pt x="1655" y="1012"/>
                    <a:pt x="762" y="4429"/>
                    <a:pt x="0" y="7323"/>
                  </a:cubicBezTo>
                  <a:cubicBezTo>
                    <a:pt x="32" y="7327"/>
                    <a:pt x="65" y="7329"/>
                    <a:pt x="99" y="7329"/>
                  </a:cubicBezTo>
                  <a:cubicBezTo>
                    <a:pt x="166" y="7329"/>
                    <a:pt x="234" y="7319"/>
                    <a:pt x="298" y="7287"/>
                  </a:cubicBezTo>
                  <a:cubicBezTo>
                    <a:pt x="1548" y="6822"/>
                    <a:pt x="2560" y="5632"/>
                    <a:pt x="2953" y="4179"/>
                  </a:cubicBezTo>
                  <a:cubicBezTo>
                    <a:pt x="3334" y="2727"/>
                    <a:pt x="3060" y="1179"/>
                    <a:pt x="2191" y="167"/>
                  </a:cubicBezTo>
                  <a:cubicBezTo>
                    <a:pt x="2120" y="72"/>
                    <a:pt x="2024" y="12"/>
                    <a:pt x="1917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1268300" y="2692875"/>
              <a:ext cx="119100" cy="183575"/>
            </a:xfrm>
            <a:custGeom>
              <a:avLst/>
              <a:gdLst/>
              <a:ahLst/>
              <a:cxnLst/>
              <a:rect l="l" t="t" r="r" b="b"/>
              <a:pathLst>
                <a:path w="4764" h="7343" extrusionOk="0">
                  <a:moveTo>
                    <a:pt x="3219" y="0"/>
                  </a:moveTo>
                  <a:cubicBezTo>
                    <a:pt x="3158" y="0"/>
                    <a:pt x="3097" y="10"/>
                    <a:pt x="3037" y="30"/>
                  </a:cubicBezTo>
                  <a:cubicBezTo>
                    <a:pt x="1786" y="494"/>
                    <a:pt x="774" y="1685"/>
                    <a:pt x="393" y="3138"/>
                  </a:cubicBezTo>
                  <a:cubicBezTo>
                    <a:pt x="1" y="4602"/>
                    <a:pt x="286" y="6150"/>
                    <a:pt x="1155" y="7162"/>
                  </a:cubicBezTo>
                  <a:cubicBezTo>
                    <a:pt x="1179" y="7198"/>
                    <a:pt x="1227" y="7233"/>
                    <a:pt x="1275" y="7269"/>
                  </a:cubicBezTo>
                  <a:cubicBezTo>
                    <a:pt x="1351" y="7318"/>
                    <a:pt x="1439" y="7342"/>
                    <a:pt x="1531" y="7342"/>
                  </a:cubicBezTo>
                  <a:cubicBezTo>
                    <a:pt x="1596" y="7342"/>
                    <a:pt x="1662" y="7330"/>
                    <a:pt x="1727" y="7305"/>
                  </a:cubicBezTo>
                  <a:cubicBezTo>
                    <a:pt x="2977" y="6852"/>
                    <a:pt x="3989" y="5662"/>
                    <a:pt x="4382" y="4197"/>
                  </a:cubicBezTo>
                  <a:cubicBezTo>
                    <a:pt x="4763" y="2745"/>
                    <a:pt x="4489" y="1197"/>
                    <a:pt x="3620" y="185"/>
                  </a:cubicBezTo>
                  <a:cubicBezTo>
                    <a:pt x="3526" y="65"/>
                    <a:pt x="3376" y="0"/>
                    <a:pt x="3219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45"/>
          <p:cNvSpPr txBox="1"/>
          <p:nvPr/>
        </p:nvSpPr>
        <p:spPr>
          <a:xfrm>
            <a:off x="6110517" y="3810970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1994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45" name="Google Shape;845;p45"/>
          <p:cNvSpPr txBox="1"/>
          <p:nvPr/>
        </p:nvSpPr>
        <p:spPr>
          <a:xfrm>
            <a:off x="7603303" y="3392375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2015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4" name="Google Shape;844;p45">
            <a:extLst>
              <a:ext uri="{FF2B5EF4-FFF2-40B4-BE49-F238E27FC236}">
                <a16:creationId xmlns:a16="http://schemas.microsoft.com/office/drawing/2014/main" xmlns="" id="{3F8D6CE2-652B-9344-B8CD-2EFF9928D2E4}"/>
              </a:ext>
            </a:extLst>
          </p:cNvPr>
          <p:cNvSpPr txBox="1"/>
          <p:nvPr/>
        </p:nvSpPr>
        <p:spPr>
          <a:xfrm>
            <a:off x="1188450" y="3801551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1986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5" name="Google Shape;844;p45">
            <a:extLst>
              <a:ext uri="{FF2B5EF4-FFF2-40B4-BE49-F238E27FC236}">
                <a16:creationId xmlns:a16="http://schemas.microsoft.com/office/drawing/2014/main" xmlns="" id="{D30EBF63-9F3A-BD4A-AD21-A2F6F873CDA7}"/>
              </a:ext>
            </a:extLst>
          </p:cNvPr>
          <p:cNvSpPr txBox="1"/>
          <p:nvPr/>
        </p:nvSpPr>
        <p:spPr>
          <a:xfrm>
            <a:off x="4193928" y="3810970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1992</a:t>
            </a:r>
            <a:endParaRPr sz="1600" b="1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46" name="Google Shape;1276;p66">
            <a:extLst>
              <a:ext uri="{FF2B5EF4-FFF2-40B4-BE49-F238E27FC236}">
                <a16:creationId xmlns:a16="http://schemas.microsoft.com/office/drawing/2014/main" xmlns="" id="{8937ECA3-61C8-6948-97EF-081A5CAF54E8}"/>
              </a:ext>
            </a:extLst>
          </p:cNvPr>
          <p:cNvGrpSpPr/>
          <p:nvPr/>
        </p:nvGrpSpPr>
        <p:grpSpPr>
          <a:xfrm>
            <a:off x="3224215" y="2237784"/>
            <a:ext cx="657432" cy="593071"/>
            <a:chOff x="920678" y="4108407"/>
            <a:chExt cx="657432" cy="593071"/>
          </a:xfrm>
        </p:grpSpPr>
        <p:sp>
          <p:nvSpPr>
            <p:cNvPr id="47" name="Google Shape;1277;p66">
              <a:extLst>
                <a:ext uri="{FF2B5EF4-FFF2-40B4-BE49-F238E27FC236}">
                  <a16:creationId xmlns:a16="http://schemas.microsoft.com/office/drawing/2014/main" xmlns="" id="{E8254423-42E9-384E-8252-E60A232CD0B6}"/>
                </a:ext>
              </a:extLst>
            </p:cNvPr>
            <p:cNvSpPr/>
            <p:nvPr/>
          </p:nvSpPr>
          <p:spPr>
            <a:xfrm>
              <a:off x="1155230" y="4587727"/>
              <a:ext cx="113713" cy="113751"/>
            </a:xfrm>
            <a:custGeom>
              <a:avLst/>
              <a:gdLst/>
              <a:ahLst/>
              <a:cxnLst/>
              <a:rect l="l" t="t" r="r" b="b"/>
              <a:pathLst>
                <a:path w="3048" h="3049" extrusionOk="0">
                  <a:moveTo>
                    <a:pt x="2512" y="0"/>
                  </a:moveTo>
                  <a:cubicBezTo>
                    <a:pt x="2215" y="0"/>
                    <a:pt x="1976" y="238"/>
                    <a:pt x="1976" y="536"/>
                  </a:cubicBezTo>
                  <a:cubicBezTo>
                    <a:pt x="1976" y="822"/>
                    <a:pt x="1905" y="1072"/>
                    <a:pt x="1774" y="1298"/>
                  </a:cubicBezTo>
                  <a:cubicBezTo>
                    <a:pt x="1655" y="1489"/>
                    <a:pt x="1488" y="1655"/>
                    <a:pt x="1298" y="1774"/>
                  </a:cubicBezTo>
                  <a:cubicBezTo>
                    <a:pt x="1072" y="1905"/>
                    <a:pt x="822" y="1977"/>
                    <a:pt x="536" y="1977"/>
                  </a:cubicBezTo>
                  <a:cubicBezTo>
                    <a:pt x="238" y="1977"/>
                    <a:pt x="0" y="2215"/>
                    <a:pt x="0" y="2513"/>
                  </a:cubicBezTo>
                  <a:cubicBezTo>
                    <a:pt x="0" y="2810"/>
                    <a:pt x="238" y="3048"/>
                    <a:pt x="536" y="3048"/>
                  </a:cubicBezTo>
                  <a:cubicBezTo>
                    <a:pt x="1917" y="3048"/>
                    <a:pt x="3048" y="1917"/>
                    <a:pt x="3048" y="536"/>
                  </a:cubicBezTo>
                  <a:cubicBezTo>
                    <a:pt x="3048" y="238"/>
                    <a:pt x="2810" y="0"/>
                    <a:pt x="2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8;p66">
              <a:extLst>
                <a:ext uri="{FF2B5EF4-FFF2-40B4-BE49-F238E27FC236}">
                  <a16:creationId xmlns:a16="http://schemas.microsoft.com/office/drawing/2014/main" xmlns="" id="{FC16B0F0-AF66-ED44-8BA9-158AC40AF95D}"/>
                </a:ext>
              </a:extLst>
            </p:cNvPr>
            <p:cNvSpPr/>
            <p:nvPr/>
          </p:nvSpPr>
          <p:spPr>
            <a:xfrm>
              <a:off x="1230292" y="4587727"/>
              <a:ext cx="114198" cy="113751"/>
            </a:xfrm>
            <a:custGeom>
              <a:avLst/>
              <a:gdLst/>
              <a:ahLst/>
              <a:cxnLst/>
              <a:rect l="l" t="t" r="r" b="b"/>
              <a:pathLst>
                <a:path w="3061" h="3049" extrusionOk="0">
                  <a:moveTo>
                    <a:pt x="536" y="0"/>
                  </a:moveTo>
                  <a:cubicBezTo>
                    <a:pt x="238" y="0"/>
                    <a:pt x="0" y="238"/>
                    <a:pt x="0" y="536"/>
                  </a:cubicBezTo>
                  <a:cubicBezTo>
                    <a:pt x="0" y="1917"/>
                    <a:pt x="1131" y="3048"/>
                    <a:pt x="2512" y="3048"/>
                  </a:cubicBezTo>
                  <a:cubicBezTo>
                    <a:pt x="2810" y="3048"/>
                    <a:pt x="3048" y="2810"/>
                    <a:pt x="3048" y="2513"/>
                  </a:cubicBezTo>
                  <a:cubicBezTo>
                    <a:pt x="3060" y="2215"/>
                    <a:pt x="2810" y="1977"/>
                    <a:pt x="2512" y="1977"/>
                  </a:cubicBezTo>
                  <a:cubicBezTo>
                    <a:pt x="2227" y="1977"/>
                    <a:pt x="1977" y="1905"/>
                    <a:pt x="1750" y="1774"/>
                  </a:cubicBezTo>
                  <a:cubicBezTo>
                    <a:pt x="1560" y="1655"/>
                    <a:pt x="1393" y="1489"/>
                    <a:pt x="1274" y="1286"/>
                  </a:cubicBezTo>
                  <a:cubicBezTo>
                    <a:pt x="1143" y="1072"/>
                    <a:pt x="1072" y="810"/>
                    <a:pt x="1072" y="536"/>
                  </a:cubicBezTo>
                  <a:cubicBezTo>
                    <a:pt x="1072" y="238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9;p66">
              <a:extLst>
                <a:ext uri="{FF2B5EF4-FFF2-40B4-BE49-F238E27FC236}">
                  <a16:creationId xmlns:a16="http://schemas.microsoft.com/office/drawing/2014/main" xmlns="" id="{E662581B-B341-2E48-A1E4-49E49D3CCA25}"/>
                </a:ext>
              </a:extLst>
            </p:cNvPr>
            <p:cNvSpPr/>
            <p:nvPr/>
          </p:nvSpPr>
          <p:spPr>
            <a:xfrm>
              <a:off x="920678" y="4238832"/>
              <a:ext cx="163481" cy="202804"/>
            </a:xfrm>
            <a:custGeom>
              <a:avLst/>
              <a:gdLst/>
              <a:ahLst/>
              <a:cxnLst/>
              <a:rect l="l" t="t" r="r" b="b"/>
              <a:pathLst>
                <a:path w="4382" h="5436" extrusionOk="0">
                  <a:moveTo>
                    <a:pt x="842" y="1"/>
                  </a:moveTo>
                  <a:cubicBezTo>
                    <a:pt x="609" y="1"/>
                    <a:pt x="398" y="148"/>
                    <a:pt x="334" y="363"/>
                  </a:cubicBezTo>
                  <a:cubicBezTo>
                    <a:pt x="1" y="1316"/>
                    <a:pt x="203" y="2506"/>
                    <a:pt x="858" y="3542"/>
                  </a:cubicBezTo>
                  <a:cubicBezTo>
                    <a:pt x="1513" y="4590"/>
                    <a:pt x="2477" y="5304"/>
                    <a:pt x="3477" y="5435"/>
                  </a:cubicBezTo>
                  <a:lnTo>
                    <a:pt x="3549" y="5435"/>
                  </a:lnTo>
                  <a:cubicBezTo>
                    <a:pt x="3775" y="5435"/>
                    <a:pt x="3977" y="5280"/>
                    <a:pt x="4049" y="5066"/>
                  </a:cubicBezTo>
                  <a:cubicBezTo>
                    <a:pt x="4382" y="4125"/>
                    <a:pt x="4192" y="2935"/>
                    <a:pt x="3537" y="1899"/>
                  </a:cubicBezTo>
                  <a:cubicBezTo>
                    <a:pt x="2894" y="851"/>
                    <a:pt x="1906" y="137"/>
                    <a:pt x="917" y="6"/>
                  </a:cubicBezTo>
                  <a:cubicBezTo>
                    <a:pt x="892" y="2"/>
                    <a:pt x="867" y="1"/>
                    <a:pt x="842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0;p66">
              <a:extLst>
                <a:ext uri="{FF2B5EF4-FFF2-40B4-BE49-F238E27FC236}">
                  <a16:creationId xmlns:a16="http://schemas.microsoft.com/office/drawing/2014/main" xmlns="" id="{68DADC78-9686-6449-9F79-953609D98DB3}"/>
                </a:ext>
              </a:extLst>
            </p:cNvPr>
            <p:cNvSpPr/>
            <p:nvPr/>
          </p:nvSpPr>
          <p:spPr>
            <a:xfrm>
              <a:off x="995740" y="4108407"/>
              <a:ext cx="147066" cy="251490"/>
            </a:xfrm>
            <a:custGeom>
              <a:avLst/>
              <a:gdLst/>
              <a:ahLst/>
              <a:cxnLst/>
              <a:rect l="l" t="t" r="r" b="b"/>
              <a:pathLst>
                <a:path w="3942" h="6741" extrusionOk="0">
                  <a:moveTo>
                    <a:pt x="2595" y="1"/>
                  </a:moveTo>
                  <a:cubicBezTo>
                    <a:pt x="2513" y="1"/>
                    <a:pt x="2431" y="20"/>
                    <a:pt x="2358" y="61"/>
                  </a:cubicBezTo>
                  <a:cubicBezTo>
                    <a:pt x="1358" y="573"/>
                    <a:pt x="596" y="1668"/>
                    <a:pt x="298" y="3014"/>
                  </a:cubicBezTo>
                  <a:cubicBezTo>
                    <a:pt x="1" y="4347"/>
                    <a:pt x="239" y="5657"/>
                    <a:pt x="929" y="6538"/>
                  </a:cubicBezTo>
                  <a:cubicBezTo>
                    <a:pt x="1025" y="6669"/>
                    <a:pt x="1191" y="6740"/>
                    <a:pt x="1358" y="6740"/>
                  </a:cubicBezTo>
                  <a:cubicBezTo>
                    <a:pt x="1441" y="6740"/>
                    <a:pt x="1525" y="6729"/>
                    <a:pt x="1608" y="6681"/>
                  </a:cubicBezTo>
                  <a:cubicBezTo>
                    <a:pt x="2608" y="6181"/>
                    <a:pt x="3370" y="5074"/>
                    <a:pt x="3668" y="3740"/>
                  </a:cubicBezTo>
                  <a:cubicBezTo>
                    <a:pt x="3942" y="2418"/>
                    <a:pt x="3704" y="1085"/>
                    <a:pt x="3025" y="216"/>
                  </a:cubicBezTo>
                  <a:cubicBezTo>
                    <a:pt x="2915" y="75"/>
                    <a:pt x="2753" y="1"/>
                    <a:pt x="259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1;p66">
              <a:extLst>
                <a:ext uri="{FF2B5EF4-FFF2-40B4-BE49-F238E27FC236}">
                  <a16:creationId xmlns:a16="http://schemas.microsoft.com/office/drawing/2014/main" xmlns="" id="{542711B1-8B57-E144-AF07-221C8383D144}"/>
                </a:ext>
              </a:extLst>
            </p:cNvPr>
            <p:cNvSpPr/>
            <p:nvPr/>
          </p:nvSpPr>
          <p:spPr>
            <a:xfrm>
              <a:off x="932654" y="4397387"/>
              <a:ext cx="213697" cy="150834"/>
            </a:xfrm>
            <a:custGeom>
              <a:avLst/>
              <a:gdLst/>
              <a:ahLst/>
              <a:cxnLst/>
              <a:rect l="l" t="t" r="r" b="b"/>
              <a:pathLst>
                <a:path w="5728" h="4043" extrusionOk="0">
                  <a:moveTo>
                    <a:pt x="1465" y="0"/>
                  </a:moveTo>
                  <a:cubicBezTo>
                    <a:pt x="1083" y="0"/>
                    <a:pt x="716" y="61"/>
                    <a:pt x="382" y="185"/>
                  </a:cubicBezTo>
                  <a:cubicBezTo>
                    <a:pt x="144" y="280"/>
                    <a:pt x="1" y="530"/>
                    <a:pt x="37" y="780"/>
                  </a:cubicBezTo>
                  <a:cubicBezTo>
                    <a:pt x="203" y="1792"/>
                    <a:pt x="965" y="2792"/>
                    <a:pt x="2049" y="3424"/>
                  </a:cubicBezTo>
                  <a:cubicBezTo>
                    <a:pt x="2763" y="3840"/>
                    <a:pt x="3537" y="4043"/>
                    <a:pt x="4252" y="4043"/>
                  </a:cubicBezTo>
                  <a:cubicBezTo>
                    <a:pt x="4644" y="4043"/>
                    <a:pt x="5002" y="3983"/>
                    <a:pt x="5335" y="3864"/>
                  </a:cubicBezTo>
                  <a:cubicBezTo>
                    <a:pt x="5573" y="3781"/>
                    <a:pt x="5728" y="3519"/>
                    <a:pt x="5680" y="3269"/>
                  </a:cubicBezTo>
                  <a:cubicBezTo>
                    <a:pt x="5514" y="2257"/>
                    <a:pt x="4763" y="1257"/>
                    <a:pt x="3668" y="637"/>
                  </a:cubicBezTo>
                  <a:cubicBezTo>
                    <a:pt x="2960" y="217"/>
                    <a:pt x="2186" y="0"/>
                    <a:pt x="1465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2;p66">
              <a:extLst>
                <a:ext uri="{FF2B5EF4-FFF2-40B4-BE49-F238E27FC236}">
                  <a16:creationId xmlns:a16="http://schemas.microsoft.com/office/drawing/2014/main" xmlns="" id="{0F9BC5B3-A9C6-9342-A5E4-EC41F637AEE4}"/>
                </a:ext>
              </a:extLst>
            </p:cNvPr>
            <p:cNvSpPr/>
            <p:nvPr/>
          </p:nvSpPr>
          <p:spPr>
            <a:xfrm>
              <a:off x="1081473" y="4303895"/>
              <a:ext cx="98641" cy="208362"/>
            </a:xfrm>
            <a:custGeom>
              <a:avLst/>
              <a:gdLst/>
              <a:ahLst/>
              <a:cxnLst/>
              <a:rect l="l" t="t" r="r" b="b"/>
              <a:pathLst>
                <a:path w="2644" h="5585" extrusionOk="0">
                  <a:moveTo>
                    <a:pt x="894" y="0"/>
                  </a:moveTo>
                  <a:cubicBezTo>
                    <a:pt x="298" y="655"/>
                    <a:pt x="1" y="1774"/>
                    <a:pt x="191" y="2965"/>
                  </a:cubicBezTo>
                  <a:cubicBezTo>
                    <a:pt x="370" y="4155"/>
                    <a:pt x="977" y="5132"/>
                    <a:pt x="1751" y="5584"/>
                  </a:cubicBezTo>
                  <a:cubicBezTo>
                    <a:pt x="2346" y="4929"/>
                    <a:pt x="2644" y="3810"/>
                    <a:pt x="2453" y="2620"/>
                  </a:cubicBezTo>
                  <a:cubicBezTo>
                    <a:pt x="2275" y="1429"/>
                    <a:pt x="1644" y="465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 w="1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3;p66">
              <a:extLst>
                <a:ext uri="{FF2B5EF4-FFF2-40B4-BE49-F238E27FC236}">
                  <a16:creationId xmlns:a16="http://schemas.microsoft.com/office/drawing/2014/main" xmlns="" id="{C462E303-97A4-D34D-B090-D2F0A3112A44}"/>
                </a:ext>
              </a:extLst>
            </p:cNvPr>
            <p:cNvSpPr/>
            <p:nvPr/>
          </p:nvSpPr>
          <p:spPr>
            <a:xfrm>
              <a:off x="1046814" y="4518187"/>
              <a:ext cx="236791" cy="123749"/>
            </a:xfrm>
            <a:custGeom>
              <a:avLst/>
              <a:gdLst/>
              <a:ahLst/>
              <a:cxnLst/>
              <a:rect l="l" t="t" r="r" b="b"/>
              <a:pathLst>
                <a:path w="6347" h="3317" extrusionOk="0">
                  <a:moveTo>
                    <a:pt x="2549" y="0"/>
                  </a:moveTo>
                  <a:cubicBezTo>
                    <a:pt x="1666" y="0"/>
                    <a:pt x="846" y="257"/>
                    <a:pt x="251" y="745"/>
                  </a:cubicBezTo>
                  <a:cubicBezTo>
                    <a:pt x="60" y="912"/>
                    <a:pt x="1" y="1186"/>
                    <a:pt x="120" y="1412"/>
                  </a:cubicBezTo>
                  <a:cubicBezTo>
                    <a:pt x="608" y="2305"/>
                    <a:pt x="1620" y="2995"/>
                    <a:pt x="2858" y="3234"/>
                  </a:cubicBezTo>
                  <a:cubicBezTo>
                    <a:pt x="3168" y="3293"/>
                    <a:pt x="3466" y="3317"/>
                    <a:pt x="3787" y="3317"/>
                  </a:cubicBezTo>
                  <a:cubicBezTo>
                    <a:pt x="4680" y="3317"/>
                    <a:pt x="5490" y="3067"/>
                    <a:pt x="6073" y="2579"/>
                  </a:cubicBezTo>
                  <a:cubicBezTo>
                    <a:pt x="6287" y="2412"/>
                    <a:pt x="6347" y="2126"/>
                    <a:pt x="6204" y="1900"/>
                  </a:cubicBezTo>
                  <a:cubicBezTo>
                    <a:pt x="5716" y="1007"/>
                    <a:pt x="4704" y="328"/>
                    <a:pt x="3466" y="90"/>
                  </a:cubicBezTo>
                  <a:cubicBezTo>
                    <a:pt x="3157" y="30"/>
                    <a:pt x="2849" y="0"/>
                    <a:pt x="2549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4;p66">
              <a:extLst>
                <a:ext uri="{FF2B5EF4-FFF2-40B4-BE49-F238E27FC236}">
                  <a16:creationId xmlns:a16="http://schemas.microsoft.com/office/drawing/2014/main" xmlns="" id="{6870F05C-370E-BC4B-8BEB-1DD7B66EDC17}"/>
                </a:ext>
              </a:extLst>
            </p:cNvPr>
            <p:cNvSpPr/>
            <p:nvPr/>
          </p:nvSpPr>
          <p:spPr>
            <a:xfrm>
              <a:off x="1415076" y="4238720"/>
              <a:ext cx="163034" cy="203363"/>
            </a:xfrm>
            <a:custGeom>
              <a:avLst/>
              <a:gdLst/>
              <a:ahLst/>
              <a:cxnLst/>
              <a:rect l="l" t="t" r="r" b="b"/>
              <a:pathLst>
                <a:path w="4370" h="5451" extrusionOk="0">
                  <a:moveTo>
                    <a:pt x="3551" y="1"/>
                  </a:moveTo>
                  <a:cubicBezTo>
                    <a:pt x="3523" y="1"/>
                    <a:pt x="3494" y="3"/>
                    <a:pt x="3465" y="9"/>
                  </a:cubicBezTo>
                  <a:cubicBezTo>
                    <a:pt x="2465" y="140"/>
                    <a:pt x="1500" y="842"/>
                    <a:pt x="846" y="1902"/>
                  </a:cubicBezTo>
                  <a:cubicBezTo>
                    <a:pt x="203" y="2938"/>
                    <a:pt x="0" y="4128"/>
                    <a:pt x="322" y="5081"/>
                  </a:cubicBezTo>
                  <a:cubicBezTo>
                    <a:pt x="405" y="5307"/>
                    <a:pt x="607" y="5450"/>
                    <a:pt x="834" y="5450"/>
                  </a:cubicBezTo>
                  <a:lnTo>
                    <a:pt x="905" y="5450"/>
                  </a:lnTo>
                  <a:cubicBezTo>
                    <a:pt x="1905" y="5319"/>
                    <a:pt x="2870" y="4617"/>
                    <a:pt x="3524" y="3569"/>
                  </a:cubicBezTo>
                  <a:cubicBezTo>
                    <a:pt x="4179" y="2509"/>
                    <a:pt x="4370" y="1319"/>
                    <a:pt x="4048" y="366"/>
                  </a:cubicBezTo>
                  <a:cubicBezTo>
                    <a:pt x="3964" y="155"/>
                    <a:pt x="3768" y="1"/>
                    <a:pt x="355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5;p66">
              <a:extLst>
                <a:ext uri="{FF2B5EF4-FFF2-40B4-BE49-F238E27FC236}">
                  <a16:creationId xmlns:a16="http://schemas.microsoft.com/office/drawing/2014/main" xmlns="" id="{AEF0F6D6-0A29-E041-91C0-4DDA19335496}"/>
                </a:ext>
              </a:extLst>
            </p:cNvPr>
            <p:cNvSpPr/>
            <p:nvPr/>
          </p:nvSpPr>
          <p:spPr>
            <a:xfrm>
              <a:off x="1355981" y="4108407"/>
              <a:ext cx="147514" cy="251490"/>
            </a:xfrm>
            <a:custGeom>
              <a:avLst/>
              <a:gdLst/>
              <a:ahLst/>
              <a:cxnLst/>
              <a:rect l="l" t="t" r="r" b="b"/>
              <a:pathLst>
                <a:path w="3954" h="6741" extrusionOk="0">
                  <a:moveTo>
                    <a:pt x="1354" y="1"/>
                  </a:moveTo>
                  <a:cubicBezTo>
                    <a:pt x="1196" y="1"/>
                    <a:pt x="1039" y="75"/>
                    <a:pt x="929" y="216"/>
                  </a:cubicBezTo>
                  <a:cubicBezTo>
                    <a:pt x="239" y="1085"/>
                    <a:pt x="1" y="2418"/>
                    <a:pt x="298" y="3740"/>
                  </a:cubicBezTo>
                  <a:cubicBezTo>
                    <a:pt x="596" y="5062"/>
                    <a:pt x="1358" y="6181"/>
                    <a:pt x="2358" y="6681"/>
                  </a:cubicBezTo>
                  <a:cubicBezTo>
                    <a:pt x="2430" y="6729"/>
                    <a:pt x="2525" y="6740"/>
                    <a:pt x="2608" y="6740"/>
                  </a:cubicBezTo>
                  <a:cubicBezTo>
                    <a:pt x="2775" y="6740"/>
                    <a:pt x="2918" y="6669"/>
                    <a:pt x="3037" y="6538"/>
                  </a:cubicBezTo>
                  <a:cubicBezTo>
                    <a:pt x="3715" y="5669"/>
                    <a:pt x="3954" y="4347"/>
                    <a:pt x="3656" y="3014"/>
                  </a:cubicBezTo>
                  <a:cubicBezTo>
                    <a:pt x="3358" y="1668"/>
                    <a:pt x="2596" y="573"/>
                    <a:pt x="1596" y="61"/>
                  </a:cubicBezTo>
                  <a:cubicBezTo>
                    <a:pt x="1519" y="20"/>
                    <a:pt x="1436" y="1"/>
                    <a:pt x="1354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6;p66">
              <a:extLst>
                <a:ext uri="{FF2B5EF4-FFF2-40B4-BE49-F238E27FC236}">
                  <a16:creationId xmlns:a16="http://schemas.microsoft.com/office/drawing/2014/main" xmlns="" id="{55989B58-362A-3642-ADD8-2A60090C1286}"/>
                </a:ext>
              </a:extLst>
            </p:cNvPr>
            <p:cNvSpPr/>
            <p:nvPr/>
          </p:nvSpPr>
          <p:spPr>
            <a:xfrm>
              <a:off x="1352884" y="4397387"/>
              <a:ext cx="213697" cy="150834"/>
            </a:xfrm>
            <a:custGeom>
              <a:avLst/>
              <a:gdLst/>
              <a:ahLst/>
              <a:cxnLst/>
              <a:rect l="l" t="t" r="r" b="b"/>
              <a:pathLst>
                <a:path w="5728" h="4043" extrusionOk="0">
                  <a:moveTo>
                    <a:pt x="4258" y="0"/>
                  </a:moveTo>
                  <a:cubicBezTo>
                    <a:pt x="3536" y="0"/>
                    <a:pt x="2764" y="217"/>
                    <a:pt x="2048" y="637"/>
                  </a:cubicBezTo>
                  <a:cubicBezTo>
                    <a:pt x="965" y="1280"/>
                    <a:pt x="203" y="2257"/>
                    <a:pt x="48" y="3269"/>
                  </a:cubicBezTo>
                  <a:cubicBezTo>
                    <a:pt x="0" y="3519"/>
                    <a:pt x="143" y="3781"/>
                    <a:pt x="381" y="3864"/>
                  </a:cubicBezTo>
                  <a:cubicBezTo>
                    <a:pt x="727" y="3983"/>
                    <a:pt x="1084" y="4043"/>
                    <a:pt x="1465" y="4043"/>
                  </a:cubicBezTo>
                  <a:cubicBezTo>
                    <a:pt x="2179" y="4043"/>
                    <a:pt x="2953" y="3816"/>
                    <a:pt x="3667" y="3424"/>
                  </a:cubicBezTo>
                  <a:cubicBezTo>
                    <a:pt x="4763" y="2781"/>
                    <a:pt x="5513" y="1792"/>
                    <a:pt x="5680" y="780"/>
                  </a:cubicBezTo>
                  <a:cubicBezTo>
                    <a:pt x="5727" y="530"/>
                    <a:pt x="5584" y="280"/>
                    <a:pt x="5346" y="185"/>
                  </a:cubicBezTo>
                  <a:cubicBezTo>
                    <a:pt x="5008" y="61"/>
                    <a:pt x="4640" y="0"/>
                    <a:pt x="4258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7;p66">
              <a:extLst>
                <a:ext uri="{FF2B5EF4-FFF2-40B4-BE49-F238E27FC236}">
                  <a16:creationId xmlns:a16="http://schemas.microsoft.com/office/drawing/2014/main" xmlns="" id="{1B8F6143-792C-3649-9CF4-4C2F13943B0D}"/>
                </a:ext>
              </a:extLst>
            </p:cNvPr>
            <p:cNvSpPr/>
            <p:nvPr/>
          </p:nvSpPr>
          <p:spPr>
            <a:xfrm>
              <a:off x="1319121" y="4303895"/>
              <a:ext cx="98641" cy="208362"/>
            </a:xfrm>
            <a:custGeom>
              <a:avLst/>
              <a:gdLst/>
              <a:ahLst/>
              <a:cxnLst/>
              <a:rect l="l" t="t" r="r" b="b"/>
              <a:pathLst>
                <a:path w="2644" h="5585" extrusionOk="0">
                  <a:moveTo>
                    <a:pt x="1751" y="0"/>
                  </a:moveTo>
                  <a:cubicBezTo>
                    <a:pt x="989" y="465"/>
                    <a:pt x="381" y="1429"/>
                    <a:pt x="191" y="2620"/>
                  </a:cubicBezTo>
                  <a:cubicBezTo>
                    <a:pt x="0" y="3810"/>
                    <a:pt x="298" y="4929"/>
                    <a:pt x="893" y="5584"/>
                  </a:cubicBezTo>
                  <a:cubicBezTo>
                    <a:pt x="1667" y="5132"/>
                    <a:pt x="2275" y="4155"/>
                    <a:pt x="2453" y="2965"/>
                  </a:cubicBezTo>
                  <a:cubicBezTo>
                    <a:pt x="2644" y="1774"/>
                    <a:pt x="2346" y="655"/>
                    <a:pt x="1751" y="0"/>
                  </a:cubicBezTo>
                  <a:close/>
                </a:path>
              </a:pathLst>
            </a:custGeom>
            <a:solidFill>
              <a:srgbClr val="FFFFFF"/>
            </a:solidFill>
            <a:ln w="1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8;p66">
              <a:extLst>
                <a:ext uri="{FF2B5EF4-FFF2-40B4-BE49-F238E27FC236}">
                  <a16:creationId xmlns:a16="http://schemas.microsoft.com/office/drawing/2014/main" xmlns="" id="{9FAEAE3A-C177-F446-A81E-8E724D49CFEC}"/>
                </a:ext>
              </a:extLst>
            </p:cNvPr>
            <p:cNvSpPr/>
            <p:nvPr/>
          </p:nvSpPr>
          <p:spPr>
            <a:xfrm>
              <a:off x="1215630" y="4518597"/>
              <a:ext cx="236791" cy="124234"/>
            </a:xfrm>
            <a:custGeom>
              <a:avLst/>
              <a:gdLst/>
              <a:ahLst/>
              <a:cxnLst/>
              <a:rect l="l" t="t" r="r" b="b"/>
              <a:pathLst>
                <a:path w="6347" h="3330" extrusionOk="0">
                  <a:moveTo>
                    <a:pt x="3781" y="1"/>
                  </a:moveTo>
                  <a:cubicBezTo>
                    <a:pt x="3479" y="1"/>
                    <a:pt x="3169" y="31"/>
                    <a:pt x="2858" y="91"/>
                  </a:cubicBezTo>
                  <a:cubicBezTo>
                    <a:pt x="1643" y="329"/>
                    <a:pt x="607" y="1008"/>
                    <a:pt x="119" y="1913"/>
                  </a:cubicBezTo>
                  <a:cubicBezTo>
                    <a:pt x="0" y="2139"/>
                    <a:pt x="48" y="2413"/>
                    <a:pt x="250" y="2580"/>
                  </a:cubicBezTo>
                  <a:cubicBezTo>
                    <a:pt x="846" y="3068"/>
                    <a:pt x="1667" y="3330"/>
                    <a:pt x="2548" y="3330"/>
                  </a:cubicBezTo>
                  <a:cubicBezTo>
                    <a:pt x="2846" y="3330"/>
                    <a:pt x="3155" y="3294"/>
                    <a:pt x="3465" y="3234"/>
                  </a:cubicBezTo>
                  <a:cubicBezTo>
                    <a:pt x="4691" y="2996"/>
                    <a:pt x="5715" y="2330"/>
                    <a:pt x="6203" y="1425"/>
                  </a:cubicBezTo>
                  <a:cubicBezTo>
                    <a:pt x="6346" y="1198"/>
                    <a:pt x="6287" y="901"/>
                    <a:pt x="6072" y="746"/>
                  </a:cubicBezTo>
                  <a:cubicBezTo>
                    <a:pt x="5486" y="258"/>
                    <a:pt x="4668" y="1"/>
                    <a:pt x="378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9;p66">
              <a:extLst>
                <a:ext uri="{FF2B5EF4-FFF2-40B4-BE49-F238E27FC236}">
                  <a16:creationId xmlns:a16="http://schemas.microsoft.com/office/drawing/2014/main" xmlns="" id="{F0F44A75-F5B1-C346-B63D-DADC4F9253C1}"/>
                </a:ext>
              </a:extLst>
            </p:cNvPr>
            <p:cNvSpPr/>
            <p:nvPr/>
          </p:nvSpPr>
          <p:spPr>
            <a:xfrm>
              <a:off x="1017938" y="4141759"/>
              <a:ext cx="462016" cy="461979"/>
            </a:xfrm>
            <a:custGeom>
              <a:avLst/>
              <a:gdLst/>
              <a:ahLst/>
              <a:cxnLst/>
              <a:rect l="l" t="t" r="r" b="b"/>
              <a:pathLst>
                <a:path w="12384" h="12383" extrusionOk="0">
                  <a:moveTo>
                    <a:pt x="6192" y="0"/>
                  </a:moveTo>
                  <a:cubicBezTo>
                    <a:pt x="2787" y="0"/>
                    <a:pt x="1" y="2787"/>
                    <a:pt x="1" y="6192"/>
                  </a:cubicBezTo>
                  <a:cubicBezTo>
                    <a:pt x="1" y="9597"/>
                    <a:pt x="2787" y="12383"/>
                    <a:pt x="6192" y="12383"/>
                  </a:cubicBezTo>
                  <a:cubicBezTo>
                    <a:pt x="9597" y="12383"/>
                    <a:pt x="12383" y="9597"/>
                    <a:pt x="12383" y="6192"/>
                  </a:cubicBezTo>
                  <a:cubicBezTo>
                    <a:pt x="12383" y="2787"/>
                    <a:pt x="9597" y="0"/>
                    <a:pt x="6192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0;p66">
              <a:extLst>
                <a:ext uri="{FF2B5EF4-FFF2-40B4-BE49-F238E27FC236}">
                  <a16:creationId xmlns:a16="http://schemas.microsoft.com/office/drawing/2014/main" xmlns="" id="{F4A45654-6E66-F94E-8C00-253DC808B3BE}"/>
                </a:ext>
              </a:extLst>
            </p:cNvPr>
            <p:cNvSpPr/>
            <p:nvPr/>
          </p:nvSpPr>
          <p:spPr>
            <a:xfrm>
              <a:off x="1017528" y="4141759"/>
              <a:ext cx="231008" cy="461979"/>
            </a:xfrm>
            <a:custGeom>
              <a:avLst/>
              <a:gdLst/>
              <a:ahLst/>
              <a:cxnLst/>
              <a:rect l="l" t="t" r="r" b="b"/>
              <a:pathLst>
                <a:path w="6192" h="12383" extrusionOk="0">
                  <a:moveTo>
                    <a:pt x="6191" y="0"/>
                  </a:moveTo>
                  <a:cubicBezTo>
                    <a:pt x="2798" y="0"/>
                    <a:pt x="0" y="2787"/>
                    <a:pt x="0" y="6192"/>
                  </a:cubicBezTo>
                  <a:cubicBezTo>
                    <a:pt x="0" y="9597"/>
                    <a:pt x="2798" y="12383"/>
                    <a:pt x="6191" y="12383"/>
                  </a:cubicBezTo>
                  <a:lnTo>
                    <a:pt x="6191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1;p66">
              <a:extLst>
                <a:ext uri="{FF2B5EF4-FFF2-40B4-BE49-F238E27FC236}">
                  <a16:creationId xmlns:a16="http://schemas.microsoft.com/office/drawing/2014/main" xmlns="" id="{EC6EF2E0-CB31-B64F-9123-68C97C1C4E34}"/>
                </a:ext>
              </a:extLst>
            </p:cNvPr>
            <p:cNvSpPr/>
            <p:nvPr/>
          </p:nvSpPr>
          <p:spPr>
            <a:xfrm>
              <a:off x="1094344" y="4277221"/>
              <a:ext cx="309652" cy="251005"/>
            </a:xfrm>
            <a:custGeom>
              <a:avLst/>
              <a:gdLst/>
              <a:ahLst/>
              <a:cxnLst/>
              <a:rect l="l" t="t" r="r" b="b"/>
              <a:pathLst>
                <a:path w="8300" h="6728" extrusionOk="0">
                  <a:moveTo>
                    <a:pt x="4180" y="1"/>
                  </a:moveTo>
                  <a:cubicBezTo>
                    <a:pt x="3823" y="1"/>
                    <a:pt x="3537" y="287"/>
                    <a:pt x="3537" y="644"/>
                  </a:cubicBezTo>
                  <a:cubicBezTo>
                    <a:pt x="3537" y="894"/>
                    <a:pt x="3668" y="1108"/>
                    <a:pt x="3882" y="1203"/>
                  </a:cubicBezTo>
                  <a:lnTo>
                    <a:pt x="2215" y="1322"/>
                  </a:lnTo>
                  <a:lnTo>
                    <a:pt x="918" y="1358"/>
                  </a:lnTo>
                  <a:cubicBezTo>
                    <a:pt x="799" y="1358"/>
                    <a:pt x="691" y="1382"/>
                    <a:pt x="596" y="1442"/>
                  </a:cubicBezTo>
                  <a:cubicBezTo>
                    <a:pt x="263" y="1477"/>
                    <a:pt x="1" y="1775"/>
                    <a:pt x="25" y="2120"/>
                  </a:cubicBezTo>
                  <a:cubicBezTo>
                    <a:pt x="47" y="2434"/>
                    <a:pt x="312" y="2695"/>
                    <a:pt x="631" y="2695"/>
                  </a:cubicBezTo>
                  <a:cubicBezTo>
                    <a:pt x="651" y="2695"/>
                    <a:pt x="671" y="2694"/>
                    <a:pt x="691" y="2692"/>
                  </a:cubicBezTo>
                  <a:lnTo>
                    <a:pt x="2251" y="2596"/>
                  </a:lnTo>
                  <a:lnTo>
                    <a:pt x="2346" y="2596"/>
                  </a:lnTo>
                  <a:cubicBezTo>
                    <a:pt x="2361" y="2596"/>
                    <a:pt x="2375" y="2596"/>
                    <a:pt x="2389" y="2596"/>
                  </a:cubicBezTo>
                  <a:cubicBezTo>
                    <a:pt x="2965" y="2596"/>
                    <a:pt x="3442" y="3063"/>
                    <a:pt x="3454" y="3644"/>
                  </a:cubicBezTo>
                  <a:lnTo>
                    <a:pt x="3501" y="4859"/>
                  </a:lnTo>
                  <a:cubicBezTo>
                    <a:pt x="3513" y="5156"/>
                    <a:pt x="3394" y="5430"/>
                    <a:pt x="3192" y="5656"/>
                  </a:cubicBezTo>
                  <a:cubicBezTo>
                    <a:pt x="2954" y="5906"/>
                    <a:pt x="2954" y="6311"/>
                    <a:pt x="3204" y="6549"/>
                  </a:cubicBezTo>
                  <a:cubicBezTo>
                    <a:pt x="3323" y="6668"/>
                    <a:pt x="3489" y="6728"/>
                    <a:pt x="3632" y="6728"/>
                  </a:cubicBezTo>
                  <a:cubicBezTo>
                    <a:pt x="3799" y="6728"/>
                    <a:pt x="3966" y="6668"/>
                    <a:pt x="4085" y="6537"/>
                  </a:cubicBezTo>
                  <a:cubicBezTo>
                    <a:pt x="4109" y="6502"/>
                    <a:pt x="4144" y="6478"/>
                    <a:pt x="4156" y="6442"/>
                  </a:cubicBezTo>
                  <a:cubicBezTo>
                    <a:pt x="4192" y="6478"/>
                    <a:pt x="4204" y="6502"/>
                    <a:pt x="4228" y="6537"/>
                  </a:cubicBezTo>
                  <a:cubicBezTo>
                    <a:pt x="4347" y="6668"/>
                    <a:pt x="4513" y="6728"/>
                    <a:pt x="4680" y="6728"/>
                  </a:cubicBezTo>
                  <a:cubicBezTo>
                    <a:pt x="4847" y="6728"/>
                    <a:pt x="4990" y="6668"/>
                    <a:pt x="5109" y="6549"/>
                  </a:cubicBezTo>
                  <a:cubicBezTo>
                    <a:pt x="5359" y="6311"/>
                    <a:pt x="5359" y="5906"/>
                    <a:pt x="5121" y="5656"/>
                  </a:cubicBezTo>
                  <a:cubicBezTo>
                    <a:pt x="4918" y="5454"/>
                    <a:pt x="4811" y="5156"/>
                    <a:pt x="4811" y="4859"/>
                  </a:cubicBezTo>
                  <a:lnTo>
                    <a:pt x="4859" y="3644"/>
                  </a:lnTo>
                  <a:cubicBezTo>
                    <a:pt x="4870" y="3063"/>
                    <a:pt x="5358" y="2596"/>
                    <a:pt x="5935" y="2596"/>
                  </a:cubicBezTo>
                  <a:cubicBezTo>
                    <a:pt x="5949" y="2596"/>
                    <a:pt x="5963" y="2596"/>
                    <a:pt x="5978" y="2596"/>
                  </a:cubicBezTo>
                  <a:lnTo>
                    <a:pt x="6049" y="2596"/>
                  </a:lnTo>
                  <a:lnTo>
                    <a:pt x="7585" y="2692"/>
                  </a:lnTo>
                  <a:lnTo>
                    <a:pt x="7621" y="2692"/>
                  </a:lnTo>
                  <a:cubicBezTo>
                    <a:pt x="7954" y="2692"/>
                    <a:pt x="8240" y="2442"/>
                    <a:pt x="8252" y="2120"/>
                  </a:cubicBezTo>
                  <a:cubicBezTo>
                    <a:pt x="8300" y="1775"/>
                    <a:pt x="8061" y="1489"/>
                    <a:pt x="7752" y="1442"/>
                  </a:cubicBezTo>
                  <a:cubicBezTo>
                    <a:pt x="7657" y="1382"/>
                    <a:pt x="7549" y="1358"/>
                    <a:pt x="7430" y="1358"/>
                  </a:cubicBezTo>
                  <a:lnTo>
                    <a:pt x="6121" y="1322"/>
                  </a:lnTo>
                  <a:lnTo>
                    <a:pt x="4478" y="1203"/>
                  </a:lnTo>
                  <a:cubicBezTo>
                    <a:pt x="4680" y="1108"/>
                    <a:pt x="4811" y="882"/>
                    <a:pt x="4811" y="644"/>
                  </a:cubicBezTo>
                  <a:cubicBezTo>
                    <a:pt x="4811" y="287"/>
                    <a:pt x="4537" y="1"/>
                    <a:pt x="418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2;p66">
              <a:extLst>
                <a:ext uri="{FF2B5EF4-FFF2-40B4-BE49-F238E27FC236}">
                  <a16:creationId xmlns:a16="http://schemas.microsoft.com/office/drawing/2014/main" xmlns="" id="{91B11A96-0EB6-B24E-B341-7AA900C7691C}"/>
                </a:ext>
              </a:extLst>
            </p:cNvPr>
            <p:cNvSpPr/>
            <p:nvPr/>
          </p:nvSpPr>
          <p:spPr>
            <a:xfrm>
              <a:off x="1064162" y="4191079"/>
              <a:ext cx="370911" cy="370911"/>
            </a:xfrm>
            <a:custGeom>
              <a:avLst/>
              <a:gdLst/>
              <a:ahLst/>
              <a:cxnLst/>
              <a:rect l="l" t="t" r="r" b="b"/>
              <a:pathLst>
                <a:path w="9942" h="9942" extrusionOk="0">
                  <a:moveTo>
                    <a:pt x="4965" y="1310"/>
                  </a:moveTo>
                  <a:cubicBezTo>
                    <a:pt x="6989" y="1310"/>
                    <a:pt x="8644" y="2953"/>
                    <a:pt x="8644" y="4989"/>
                  </a:cubicBezTo>
                  <a:cubicBezTo>
                    <a:pt x="8644" y="7013"/>
                    <a:pt x="6989" y="8668"/>
                    <a:pt x="4965" y="8668"/>
                  </a:cubicBezTo>
                  <a:cubicBezTo>
                    <a:pt x="2941" y="8668"/>
                    <a:pt x="1286" y="7013"/>
                    <a:pt x="1286" y="4989"/>
                  </a:cubicBezTo>
                  <a:cubicBezTo>
                    <a:pt x="1286" y="2965"/>
                    <a:pt x="2941" y="1310"/>
                    <a:pt x="4965" y="1310"/>
                  </a:cubicBezTo>
                  <a:close/>
                  <a:moveTo>
                    <a:pt x="4965" y="0"/>
                  </a:moveTo>
                  <a:cubicBezTo>
                    <a:pt x="2227" y="0"/>
                    <a:pt x="0" y="2238"/>
                    <a:pt x="0" y="4977"/>
                  </a:cubicBezTo>
                  <a:cubicBezTo>
                    <a:pt x="0" y="7715"/>
                    <a:pt x="2227" y="9942"/>
                    <a:pt x="4965" y="9942"/>
                  </a:cubicBezTo>
                  <a:cubicBezTo>
                    <a:pt x="7704" y="9942"/>
                    <a:pt x="9942" y="7715"/>
                    <a:pt x="9942" y="4977"/>
                  </a:cubicBezTo>
                  <a:cubicBezTo>
                    <a:pt x="9942" y="2238"/>
                    <a:pt x="7704" y="0"/>
                    <a:pt x="4965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3;p66">
              <a:extLst>
                <a:ext uri="{FF2B5EF4-FFF2-40B4-BE49-F238E27FC236}">
                  <a16:creationId xmlns:a16="http://schemas.microsoft.com/office/drawing/2014/main" xmlns="" id="{1DF0DCD2-87B4-F245-98B6-CFB7E0981112}"/>
                </a:ext>
              </a:extLst>
            </p:cNvPr>
            <p:cNvSpPr/>
            <p:nvPr/>
          </p:nvSpPr>
          <p:spPr>
            <a:xfrm>
              <a:off x="1064162" y="4191079"/>
              <a:ext cx="185269" cy="370911"/>
            </a:xfrm>
            <a:custGeom>
              <a:avLst/>
              <a:gdLst/>
              <a:ahLst/>
              <a:cxnLst/>
              <a:rect l="l" t="t" r="r" b="b"/>
              <a:pathLst>
                <a:path w="4966" h="9942" extrusionOk="0">
                  <a:moveTo>
                    <a:pt x="4965" y="0"/>
                  </a:moveTo>
                  <a:cubicBezTo>
                    <a:pt x="2227" y="0"/>
                    <a:pt x="0" y="2238"/>
                    <a:pt x="0" y="4977"/>
                  </a:cubicBezTo>
                  <a:cubicBezTo>
                    <a:pt x="0" y="7715"/>
                    <a:pt x="2227" y="9942"/>
                    <a:pt x="4965" y="9942"/>
                  </a:cubicBezTo>
                  <a:lnTo>
                    <a:pt x="4965" y="8644"/>
                  </a:lnTo>
                  <a:cubicBezTo>
                    <a:pt x="4958" y="8644"/>
                    <a:pt x="4951" y="8644"/>
                    <a:pt x="4943" y="8644"/>
                  </a:cubicBezTo>
                  <a:cubicBezTo>
                    <a:pt x="2929" y="8644"/>
                    <a:pt x="1298" y="6994"/>
                    <a:pt x="1298" y="4977"/>
                  </a:cubicBezTo>
                  <a:cubicBezTo>
                    <a:pt x="1298" y="2953"/>
                    <a:pt x="2941" y="1298"/>
                    <a:pt x="4965" y="1298"/>
                  </a:cubicBezTo>
                  <a:lnTo>
                    <a:pt x="4965" y="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807;p45">
            <a:extLst>
              <a:ext uri="{FF2B5EF4-FFF2-40B4-BE49-F238E27FC236}">
                <a16:creationId xmlns:a16="http://schemas.microsoft.com/office/drawing/2014/main" xmlns="" id="{CF36D198-E19B-C043-B555-7224F695DBD7}"/>
              </a:ext>
            </a:extLst>
          </p:cNvPr>
          <p:cNvSpPr txBox="1">
            <a:spLocks/>
          </p:cNvSpPr>
          <p:nvPr/>
        </p:nvSpPr>
        <p:spPr>
          <a:xfrm>
            <a:off x="2647273" y="2772340"/>
            <a:ext cx="18096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Zilla Slab Medium"/>
              <a:buNone/>
            </a:pPr>
            <a:r>
              <a:rPr lang="en-US" sz="1400" dirty="0" err="1"/>
              <a:t>Constituição</a:t>
            </a:r>
            <a:r>
              <a:rPr lang="en-US" sz="1400" dirty="0"/>
              <a:t> Federal</a:t>
            </a:r>
          </a:p>
        </p:txBody>
      </p:sp>
      <p:sp>
        <p:nvSpPr>
          <p:cNvPr id="74" name="Google Shape;844;p45">
            <a:extLst>
              <a:ext uri="{FF2B5EF4-FFF2-40B4-BE49-F238E27FC236}">
                <a16:creationId xmlns:a16="http://schemas.microsoft.com/office/drawing/2014/main" xmlns="" id="{D75BFABE-7AF5-6542-8936-FFDE8FA62218}"/>
              </a:ext>
            </a:extLst>
          </p:cNvPr>
          <p:cNvSpPr txBox="1"/>
          <p:nvPr/>
        </p:nvSpPr>
        <p:spPr>
          <a:xfrm>
            <a:off x="2956202" y="3810970"/>
            <a:ext cx="1184232" cy="27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1988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75" name="Google Shape;1294;p66">
            <a:extLst>
              <a:ext uri="{FF2B5EF4-FFF2-40B4-BE49-F238E27FC236}">
                <a16:creationId xmlns:a16="http://schemas.microsoft.com/office/drawing/2014/main" xmlns="" id="{2E0EAEA9-F058-BA48-A6CA-D5DA5EF6E179}"/>
              </a:ext>
            </a:extLst>
          </p:cNvPr>
          <p:cNvGrpSpPr/>
          <p:nvPr/>
        </p:nvGrpSpPr>
        <p:grpSpPr>
          <a:xfrm>
            <a:off x="365191" y="2176570"/>
            <a:ext cx="510204" cy="593081"/>
            <a:chOff x="114875" y="3911575"/>
            <a:chExt cx="554389" cy="644443"/>
          </a:xfrm>
        </p:grpSpPr>
        <p:sp>
          <p:nvSpPr>
            <p:cNvPr id="76" name="Google Shape;1295;p66">
              <a:extLst>
                <a:ext uri="{FF2B5EF4-FFF2-40B4-BE49-F238E27FC236}">
                  <a16:creationId xmlns:a16="http://schemas.microsoft.com/office/drawing/2014/main" xmlns="" id="{4F1EC70D-88F2-8241-80F8-F67BCA026CF2}"/>
                </a:ext>
              </a:extLst>
            </p:cNvPr>
            <p:cNvSpPr/>
            <p:nvPr/>
          </p:nvSpPr>
          <p:spPr>
            <a:xfrm>
              <a:off x="431578" y="4048827"/>
              <a:ext cx="237686" cy="195939"/>
            </a:xfrm>
            <a:custGeom>
              <a:avLst/>
              <a:gdLst/>
              <a:ahLst/>
              <a:cxnLst/>
              <a:rect l="l" t="t" r="r" b="b"/>
              <a:pathLst>
                <a:path w="6371" h="5252" extrusionOk="0">
                  <a:moveTo>
                    <a:pt x="4910" y="0"/>
                  </a:moveTo>
                  <a:cubicBezTo>
                    <a:pt x="4627" y="0"/>
                    <a:pt x="4338" y="28"/>
                    <a:pt x="4049" y="81"/>
                  </a:cubicBezTo>
                  <a:cubicBezTo>
                    <a:pt x="3323" y="224"/>
                    <a:pt x="2608" y="557"/>
                    <a:pt x="1977" y="1022"/>
                  </a:cubicBezTo>
                  <a:cubicBezTo>
                    <a:pt x="1358" y="1498"/>
                    <a:pt x="846" y="2093"/>
                    <a:pt x="501" y="2748"/>
                  </a:cubicBezTo>
                  <a:cubicBezTo>
                    <a:pt x="168" y="3379"/>
                    <a:pt x="1" y="4081"/>
                    <a:pt x="13" y="4748"/>
                  </a:cubicBezTo>
                  <a:cubicBezTo>
                    <a:pt x="13" y="4903"/>
                    <a:pt x="120" y="5034"/>
                    <a:pt x="251" y="5070"/>
                  </a:cubicBezTo>
                  <a:cubicBezTo>
                    <a:pt x="633" y="5190"/>
                    <a:pt x="1041" y="5251"/>
                    <a:pt x="1458" y="5251"/>
                  </a:cubicBezTo>
                  <a:cubicBezTo>
                    <a:pt x="1743" y="5251"/>
                    <a:pt x="2033" y="5223"/>
                    <a:pt x="2323" y="5165"/>
                  </a:cubicBezTo>
                  <a:cubicBezTo>
                    <a:pt x="3049" y="5022"/>
                    <a:pt x="3763" y="4689"/>
                    <a:pt x="4382" y="4236"/>
                  </a:cubicBezTo>
                  <a:cubicBezTo>
                    <a:pt x="4799" y="3915"/>
                    <a:pt x="5180" y="3546"/>
                    <a:pt x="5478" y="3129"/>
                  </a:cubicBezTo>
                  <a:cubicBezTo>
                    <a:pt x="5621" y="2927"/>
                    <a:pt x="5740" y="2712"/>
                    <a:pt x="5859" y="2510"/>
                  </a:cubicBezTo>
                  <a:cubicBezTo>
                    <a:pt x="6204" y="1867"/>
                    <a:pt x="6371" y="1164"/>
                    <a:pt x="6359" y="498"/>
                  </a:cubicBezTo>
                  <a:cubicBezTo>
                    <a:pt x="6359" y="343"/>
                    <a:pt x="6252" y="224"/>
                    <a:pt x="6109" y="188"/>
                  </a:cubicBezTo>
                  <a:cubicBezTo>
                    <a:pt x="5733" y="60"/>
                    <a:pt x="5327" y="0"/>
                    <a:pt x="4910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6;p66">
              <a:extLst>
                <a:ext uri="{FF2B5EF4-FFF2-40B4-BE49-F238E27FC236}">
                  <a16:creationId xmlns:a16="http://schemas.microsoft.com/office/drawing/2014/main" xmlns="" id="{6B5EAD72-A357-574B-ABC6-7FC3EAA2508B}"/>
                </a:ext>
              </a:extLst>
            </p:cNvPr>
            <p:cNvSpPr/>
            <p:nvPr/>
          </p:nvSpPr>
          <p:spPr>
            <a:xfrm>
              <a:off x="414715" y="3934108"/>
              <a:ext cx="48910" cy="537974"/>
            </a:xfrm>
            <a:custGeom>
              <a:avLst/>
              <a:gdLst/>
              <a:ahLst/>
              <a:cxnLst/>
              <a:rect l="l" t="t" r="r" b="b"/>
              <a:pathLst>
                <a:path w="1311" h="14420" extrusionOk="0">
                  <a:moveTo>
                    <a:pt x="655" y="1"/>
                  </a:moveTo>
                  <a:cubicBezTo>
                    <a:pt x="298" y="1"/>
                    <a:pt x="1" y="298"/>
                    <a:pt x="1" y="656"/>
                  </a:cubicBezTo>
                  <a:lnTo>
                    <a:pt x="1" y="13764"/>
                  </a:lnTo>
                  <a:cubicBezTo>
                    <a:pt x="1" y="14122"/>
                    <a:pt x="298" y="14419"/>
                    <a:pt x="655" y="14419"/>
                  </a:cubicBezTo>
                  <a:cubicBezTo>
                    <a:pt x="1013" y="14419"/>
                    <a:pt x="1310" y="14122"/>
                    <a:pt x="1310" y="13764"/>
                  </a:cubicBezTo>
                  <a:lnTo>
                    <a:pt x="1310" y="656"/>
                  </a:ln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97;p66">
              <a:extLst>
                <a:ext uri="{FF2B5EF4-FFF2-40B4-BE49-F238E27FC236}">
                  <a16:creationId xmlns:a16="http://schemas.microsoft.com/office/drawing/2014/main" xmlns="" id="{9452E825-9C03-5846-AE4E-2FE598C7DB88}"/>
                </a:ext>
              </a:extLst>
            </p:cNvPr>
            <p:cNvSpPr/>
            <p:nvPr/>
          </p:nvSpPr>
          <p:spPr>
            <a:xfrm>
              <a:off x="262799" y="4427605"/>
              <a:ext cx="354944" cy="127965"/>
            </a:xfrm>
            <a:custGeom>
              <a:avLst/>
              <a:gdLst/>
              <a:ahLst/>
              <a:cxnLst/>
              <a:rect l="l" t="t" r="r" b="b"/>
              <a:pathLst>
                <a:path w="9514" h="3430" extrusionOk="0">
                  <a:moveTo>
                    <a:pt x="4418" y="1"/>
                  </a:moveTo>
                  <a:cubicBezTo>
                    <a:pt x="3513" y="1"/>
                    <a:pt x="2632" y="251"/>
                    <a:pt x="1858" y="751"/>
                  </a:cubicBezTo>
                  <a:cubicBezTo>
                    <a:pt x="1084" y="1227"/>
                    <a:pt x="477" y="1906"/>
                    <a:pt x="72" y="2727"/>
                  </a:cubicBezTo>
                  <a:cubicBezTo>
                    <a:pt x="1" y="2870"/>
                    <a:pt x="1" y="3049"/>
                    <a:pt x="108" y="3203"/>
                  </a:cubicBezTo>
                  <a:cubicBezTo>
                    <a:pt x="203" y="3346"/>
                    <a:pt x="358" y="3430"/>
                    <a:pt x="524" y="3430"/>
                  </a:cubicBezTo>
                  <a:lnTo>
                    <a:pt x="8978" y="3430"/>
                  </a:lnTo>
                  <a:cubicBezTo>
                    <a:pt x="9133" y="3430"/>
                    <a:pt x="9299" y="3334"/>
                    <a:pt x="9395" y="3203"/>
                  </a:cubicBezTo>
                  <a:cubicBezTo>
                    <a:pt x="9490" y="3072"/>
                    <a:pt x="9514" y="2894"/>
                    <a:pt x="9430" y="2727"/>
                  </a:cubicBezTo>
                  <a:cubicBezTo>
                    <a:pt x="9037" y="1918"/>
                    <a:pt x="8418" y="1227"/>
                    <a:pt x="7644" y="751"/>
                  </a:cubicBezTo>
                  <a:cubicBezTo>
                    <a:pt x="6871" y="274"/>
                    <a:pt x="6001" y="1"/>
                    <a:pt x="508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8;p66">
              <a:extLst>
                <a:ext uri="{FF2B5EF4-FFF2-40B4-BE49-F238E27FC236}">
                  <a16:creationId xmlns:a16="http://schemas.microsoft.com/office/drawing/2014/main" xmlns="" id="{6F97DF3A-E3B1-6C40-BC50-22E6282E101B}"/>
                </a:ext>
              </a:extLst>
            </p:cNvPr>
            <p:cNvSpPr/>
            <p:nvPr/>
          </p:nvSpPr>
          <p:spPr>
            <a:xfrm>
              <a:off x="262799" y="4428053"/>
              <a:ext cx="177285" cy="127965"/>
            </a:xfrm>
            <a:custGeom>
              <a:avLst/>
              <a:gdLst/>
              <a:ahLst/>
              <a:cxnLst/>
              <a:rect l="l" t="t" r="r" b="b"/>
              <a:pathLst>
                <a:path w="4752" h="3430" extrusionOk="0">
                  <a:moveTo>
                    <a:pt x="4418" y="1"/>
                  </a:moveTo>
                  <a:cubicBezTo>
                    <a:pt x="3513" y="1"/>
                    <a:pt x="2632" y="262"/>
                    <a:pt x="1858" y="751"/>
                  </a:cubicBezTo>
                  <a:cubicBezTo>
                    <a:pt x="1084" y="1227"/>
                    <a:pt x="477" y="1906"/>
                    <a:pt x="72" y="2727"/>
                  </a:cubicBezTo>
                  <a:cubicBezTo>
                    <a:pt x="1" y="2882"/>
                    <a:pt x="1" y="3060"/>
                    <a:pt x="108" y="3203"/>
                  </a:cubicBezTo>
                  <a:cubicBezTo>
                    <a:pt x="203" y="3358"/>
                    <a:pt x="358" y="3430"/>
                    <a:pt x="524" y="3430"/>
                  </a:cubicBezTo>
                  <a:lnTo>
                    <a:pt x="4751" y="3430"/>
                  </a:lnTo>
                  <a:lnTo>
                    <a:pt x="4751" y="1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99;p66">
              <a:extLst>
                <a:ext uri="{FF2B5EF4-FFF2-40B4-BE49-F238E27FC236}">
                  <a16:creationId xmlns:a16="http://schemas.microsoft.com/office/drawing/2014/main" xmlns="" id="{CFE40459-A97B-D940-B5BF-FF2BD5BEDEE9}"/>
                </a:ext>
              </a:extLst>
            </p:cNvPr>
            <p:cNvSpPr/>
            <p:nvPr/>
          </p:nvSpPr>
          <p:spPr>
            <a:xfrm>
              <a:off x="114875" y="4108407"/>
              <a:ext cx="326068" cy="268129"/>
            </a:xfrm>
            <a:custGeom>
              <a:avLst/>
              <a:gdLst/>
              <a:ahLst/>
              <a:cxnLst/>
              <a:rect l="l" t="t" r="r" b="b"/>
              <a:pathLst>
                <a:path w="8740" h="7187" extrusionOk="0">
                  <a:moveTo>
                    <a:pt x="2018" y="1"/>
                  </a:moveTo>
                  <a:cubicBezTo>
                    <a:pt x="1440" y="1"/>
                    <a:pt x="879" y="87"/>
                    <a:pt x="358" y="258"/>
                  </a:cubicBezTo>
                  <a:cubicBezTo>
                    <a:pt x="168" y="306"/>
                    <a:pt x="48" y="496"/>
                    <a:pt x="37" y="687"/>
                  </a:cubicBezTo>
                  <a:cubicBezTo>
                    <a:pt x="1" y="1591"/>
                    <a:pt x="239" y="2544"/>
                    <a:pt x="703" y="3437"/>
                  </a:cubicBezTo>
                  <a:cubicBezTo>
                    <a:pt x="858" y="3735"/>
                    <a:pt x="1037" y="4020"/>
                    <a:pt x="1227" y="4282"/>
                  </a:cubicBezTo>
                  <a:cubicBezTo>
                    <a:pt x="1644" y="4854"/>
                    <a:pt x="2144" y="5354"/>
                    <a:pt x="2715" y="5794"/>
                  </a:cubicBezTo>
                  <a:cubicBezTo>
                    <a:pt x="3561" y="6425"/>
                    <a:pt x="4549" y="6878"/>
                    <a:pt x="5537" y="7068"/>
                  </a:cubicBezTo>
                  <a:cubicBezTo>
                    <a:pt x="5944" y="7147"/>
                    <a:pt x="6350" y="7187"/>
                    <a:pt x="6746" y="7187"/>
                  </a:cubicBezTo>
                  <a:cubicBezTo>
                    <a:pt x="7312" y="7187"/>
                    <a:pt x="7860" y="7105"/>
                    <a:pt x="8371" y="6937"/>
                  </a:cubicBezTo>
                  <a:cubicBezTo>
                    <a:pt x="8573" y="6890"/>
                    <a:pt x="8692" y="6723"/>
                    <a:pt x="8716" y="6521"/>
                  </a:cubicBezTo>
                  <a:cubicBezTo>
                    <a:pt x="8740" y="5616"/>
                    <a:pt x="8502" y="4663"/>
                    <a:pt x="8038" y="3770"/>
                  </a:cubicBezTo>
                  <a:cubicBezTo>
                    <a:pt x="7585" y="2854"/>
                    <a:pt x="6883" y="2044"/>
                    <a:pt x="6013" y="1401"/>
                  </a:cubicBezTo>
                  <a:cubicBezTo>
                    <a:pt x="5168" y="758"/>
                    <a:pt x="4192" y="318"/>
                    <a:pt x="3192" y="115"/>
                  </a:cubicBezTo>
                  <a:cubicBezTo>
                    <a:pt x="2796" y="39"/>
                    <a:pt x="2403" y="1"/>
                    <a:pt x="2018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0;p66">
              <a:extLst>
                <a:ext uri="{FF2B5EF4-FFF2-40B4-BE49-F238E27FC236}">
                  <a16:creationId xmlns:a16="http://schemas.microsoft.com/office/drawing/2014/main" xmlns="" id="{8BFC2753-2E13-0841-90A6-63DA98F73C28}"/>
                </a:ext>
              </a:extLst>
            </p:cNvPr>
            <p:cNvSpPr/>
            <p:nvPr/>
          </p:nvSpPr>
          <p:spPr>
            <a:xfrm>
              <a:off x="198854" y="3911575"/>
              <a:ext cx="237649" cy="196014"/>
            </a:xfrm>
            <a:custGeom>
              <a:avLst/>
              <a:gdLst/>
              <a:ahLst/>
              <a:cxnLst/>
              <a:rect l="l" t="t" r="r" b="b"/>
              <a:pathLst>
                <a:path w="6370" h="5254" extrusionOk="0">
                  <a:moveTo>
                    <a:pt x="1460" y="0"/>
                  </a:moveTo>
                  <a:cubicBezTo>
                    <a:pt x="1042" y="0"/>
                    <a:pt x="633" y="60"/>
                    <a:pt x="250" y="188"/>
                  </a:cubicBezTo>
                  <a:cubicBezTo>
                    <a:pt x="119" y="236"/>
                    <a:pt x="12" y="355"/>
                    <a:pt x="12" y="498"/>
                  </a:cubicBezTo>
                  <a:cubicBezTo>
                    <a:pt x="0" y="1164"/>
                    <a:pt x="167" y="1867"/>
                    <a:pt x="512" y="2510"/>
                  </a:cubicBezTo>
                  <a:cubicBezTo>
                    <a:pt x="631" y="2712"/>
                    <a:pt x="750" y="2927"/>
                    <a:pt x="893" y="3129"/>
                  </a:cubicBezTo>
                  <a:cubicBezTo>
                    <a:pt x="1191" y="3546"/>
                    <a:pt x="1560" y="3927"/>
                    <a:pt x="1977" y="4236"/>
                  </a:cubicBezTo>
                  <a:cubicBezTo>
                    <a:pt x="2608" y="4701"/>
                    <a:pt x="3322" y="5022"/>
                    <a:pt x="4048" y="5177"/>
                  </a:cubicBezTo>
                  <a:cubicBezTo>
                    <a:pt x="4329" y="5228"/>
                    <a:pt x="4610" y="5254"/>
                    <a:pt x="4886" y="5254"/>
                  </a:cubicBezTo>
                  <a:cubicBezTo>
                    <a:pt x="5313" y="5254"/>
                    <a:pt x="5730" y="5193"/>
                    <a:pt x="6120" y="5070"/>
                  </a:cubicBezTo>
                  <a:cubicBezTo>
                    <a:pt x="6263" y="5022"/>
                    <a:pt x="6358" y="4903"/>
                    <a:pt x="6358" y="4760"/>
                  </a:cubicBezTo>
                  <a:cubicBezTo>
                    <a:pt x="6370" y="4081"/>
                    <a:pt x="6203" y="3391"/>
                    <a:pt x="5870" y="2748"/>
                  </a:cubicBezTo>
                  <a:cubicBezTo>
                    <a:pt x="5525" y="2093"/>
                    <a:pt x="5013" y="1498"/>
                    <a:pt x="4394" y="1022"/>
                  </a:cubicBezTo>
                  <a:cubicBezTo>
                    <a:pt x="3762" y="557"/>
                    <a:pt x="3048" y="236"/>
                    <a:pt x="2322" y="81"/>
                  </a:cubicBezTo>
                  <a:cubicBezTo>
                    <a:pt x="2033" y="28"/>
                    <a:pt x="1744" y="0"/>
                    <a:pt x="1460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07;p45">
            <a:extLst>
              <a:ext uri="{FF2B5EF4-FFF2-40B4-BE49-F238E27FC236}">
                <a16:creationId xmlns:a16="http://schemas.microsoft.com/office/drawing/2014/main" xmlns="" id="{81921F34-B5E5-6A44-81A7-864BFF8BEA1C}"/>
              </a:ext>
            </a:extLst>
          </p:cNvPr>
          <p:cNvSpPr txBox="1">
            <a:spLocks/>
          </p:cNvSpPr>
          <p:nvPr/>
        </p:nvSpPr>
        <p:spPr>
          <a:xfrm>
            <a:off x="7913" y="2676978"/>
            <a:ext cx="1517736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 sz="1400" b="0" i="0" u="none" strike="noStrike" cap="none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Zilla Slab Medium"/>
              <a:buNone/>
            </a:pPr>
            <a:r>
              <a:rPr lang="en-US" sz="1400" dirty="0"/>
              <a:t>Plano Nacional do </a:t>
            </a:r>
            <a:r>
              <a:rPr lang="en-US" sz="1400" dirty="0" err="1"/>
              <a:t>Meio</a:t>
            </a:r>
            <a:r>
              <a:rPr lang="en-US" sz="1400" dirty="0"/>
              <a:t> </a:t>
            </a:r>
            <a:r>
              <a:rPr lang="en-US" sz="1400" dirty="0" err="1"/>
              <a:t>ambiente</a:t>
            </a:r>
            <a:endParaRPr lang="en-US" sz="1400" dirty="0"/>
          </a:p>
        </p:txBody>
      </p:sp>
      <p:sp>
        <p:nvSpPr>
          <p:cNvPr id="83" name="Google Shape;844;p45">
            <a:extLst>
              <a:ext uri="{FF2B5EF4-FFF2-40B4-BE49-F238E27FC236}">
                <a16:creationId xmlns:a16="http://schemas.microsoft.com/office/drawing/2014/main" xmlns="" id="{828C6BAC-E14D-974A-BD94-633CF24F3A11}"/>
              </a:ext>
            </a:extLst>
          </p:cNvPr>
          <p:cNvSpPr txBox="1"/>
          <p:nvPr/>
        </p:nvSpPr>
        <p:spPr>
          <a:xfrm>
            <a:off x="-138776" y="3816872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chivo Narrow SemiBold"/>
                <a:ea typeface="Archivo Narrow"/>
                <a:cs typeface="Archivo Narrow"/>
                <a:sym typeface="Archivo Narrow SemiBold"/>
              </a:rPr>
              <a:t>1981</a:t>
            </a:r>
            <a:endParaRPr sz="16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842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" grpId="0" build="p"/>
      <p:bldP spid="809" grpId="0" build="p"/>
      <p:bldP spid="844" grpId="0"/>
      <p:bldP spid="845" grpId="0"/>
    </p:bldLst>
  </p:timing>
</p:sld>
</file>

<file path=ppt/theme/theme1.xml><?xml version="1.0" encoding="utf-8"?>
<a:theme xmlns:a="http://schemas.openxmlformats.org/drawingml/2006/main" name="Palestra- BD cidadania">
  <a:themeElements>
    <a:clrScheme name="Simple Light">
      <a:dk1>
        <a:srgbClr val="F1A129"/>
      </a:dk1>
      <a:lt1>
        <a:srgbClr val="FFFFFF"/>
      </a:lt1>
      <a:dk2>
        <a:srgbClr val="002E47"/>
      </a:dk2>
      <a:lt2>
        <a:srgbClr val="EF8520"/>
      </a:lt2>
      <a:accent1>
        <a:srgbClr val="EB6D19"/>
      </a:accent1>
      <a:accent2>
        <a:srgbClr val="004B63"/>
      </a:accent2>
      <a:accent3>
        <a:srgbClr val="004B5F"/>
      </a:accent3>
      <a:accent4>
        <a:srgbClr val="006C7E"/>
      </a:accent4>
      <a:accent5>
        <a:srgbClr val="208F9E"/>
      </a:accent5>
      <a:accent6>
        <a:srgbClr val="8CC5CD"/>
      </a:accent6>
      <a:hlink>
        <a:srgbClr val="00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lestra- BD cidadania e cidadania" id="{0A46F3B1-0425-C241-8BB6-54BA14531FBE}" vid="{953520F6-9452-BD40-A023-7A06E05DB30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Palestra- BD cidadania</Template>
  <TotalTime>0</TotalTime>
  <Words>2284</Words>
  <Application>Microsoft Office PowerPoint</Application>
  <PresentationFormat>Apresentação na tela (16:9)</PresentationFormat>
  <Paragraphs>205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Arial</vt:lpstr>
      <vt:lpstr>Noto Sans Symbols</vt:lpstr>
      <vt:lpstr>Zilla Slab SemiBold</vt:lpstr>
      <vt:lpstr>Wingdings</vt:lpstr>
      <vt:lpstr>Fira Sans Condensed Medium</vt:lpstr>
      <vt:lpstr>Archivo Narrow</vt:lpstr>
      <vt:lpstr>Archivo Narrow SemiBold</vt:lpstr>
      <vt:lpstr>Zilla Slab Medium</vt:lpstr>
      <vt:lpstr>Courier New</vt:lpstr>
      <vt:lpstr>Palestra- BD cidadania</vt:lpstr>
      <vt:lpstr>Apresentação do PowerPoint</vt:lpstr>
      <vt:lpstr>Apresentação do PowerPoint</vt:lpstr>
      <vt:lpstr>Apresentação</vt:lpstr>
      <vt:lpstr>01</vt:lpstr>
      <vt:lpstr>Interesses pela Biodiversidade</vt:lpstr>
      <vt:lpstr>Definições de Biodiversidade</vt:lpstr>
      <vt:lpstr>Interesses pela Biodiversidade</vt:lpstr>
      <vt:lpstr>Convenção sobre Diversidade Biológica (CDB)</vt:lpstr>
      <vt:lpstr>Interesses pela Biodiversidade</vt:lpstr>
      <vt:lpstr>Definições de Biodiversidade</vt:lpstr>
      <vt:lpstr>Definições de Biodiversidade</vt:lpstr>
      <vt:lpstr>Valores da biodiversidade</vt:lpstr>
      <vt:lpstr>02</vt:lpstr>
      <vt:lpstr>Porque ensinar biodiversidade?</vt:lpstr>
      <vt:lpstr>Porque ensinar biodiversidade?</vt:lpstr>
      <vt:lpstr>Apresentação do PowerPoint</vt:lpstr>
      <vt:lpstr>Apresentação do PowerPoint</vt:lpstr>
      <vt:lpstr>Objetivos</vt:lpstr>
      <vt:lpstr>03</vt:lpstr>
      <vt:lpstr>Educação para cidadania</vt:lpstr>
      <vt:lpstr>Educação para cidadania</vt:lpstr>
      <vt:lpstr>De que cidadania estamos falando?</vt:lpstr>
      <vt:lpstr>Cidadania cosmopolita</vt:lpstr>
      <vt:lpstr>Cidadania cosmopolita</vt:lpstr>
      <vt:lpstr>Cidadania cosmopolita</vt:lpstr>
      <vt:lpstr>04</vt:lpstr>
      <vt:lpstr>Ciência e sociedade</vt:lpstr>
      <vt:lpstr>Objetivos</vt:lpstr>
      <vt:lpstr>Obrigada!</vt:lpstr>
      <vt:lpstr>Referências Bibliográficas</vt:lpstr>
      <vt:lpstr>Referências Bibliográficas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</cp:revision>
  <dcterms:created xsi:type="dcterms:W3CDTF">2020-08-26T12:32:16Z</dcterms:created>
  <dcterms:modified xsi:type="dcterms:W3CDTF">2020-08-26T12:32:57Z</dcterms:modified>
</cp:coreProperties>
</file>