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9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2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6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5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1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0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4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2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5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4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8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0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58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B442C6-60C9-462F-9B89-F7DBFC23741F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F76781-F7A6-4FF9-993B-508CC29B3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6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BF5EF-BB21-40E6-B28F-454280EAF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351721"/>
            <a:ext cx="6815669" cy="2233725"/>
          </a:xfrm>
        </p:spPr>
        <p:txBody>
          <a:bodyPr>
            <a:noAutofit/>
          </a:bodyPr>
          <a:lstStyle/>
          <a:p>
            <a:r>
              <a:rPr lang="pt-BR" sz="4400" dirty="0"/>
              <a:t>Direito Administrativo e os Desafios da Administração Pública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F23369-A0C4-4716-A138-ADFD23466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02154"/>
            <a:ext cx="6815669" cy="901151"/>
          </a:xfrm>
        </p:spPr>
        <p:txBody>
          <a:bodyPr/>
          <a:lstStyle/>
          <a:p>
            <a:r>
              <a:rPr lang="pt-BR" dirty="0"/>
              <a:t>FEA-RP/USP – sala 11 – bloco B1</a:t>
            </a:r>
          </a:p>
          <a:p>
            <a:r>
              <a:rPr lang="pt-BR" dirty="0"/>
              <a:t>25/10/2019</a:t>
            </a:r>
          </a:p>
        </p:txBody>
      </p:sp>
    </p:spTree>
    <p:extLst>
      <p:ext uri="{BB962C8B-B14F-4D97-AF65-F5344CB8AC3E}">
        <p14:creationId xmlns:p14="http://schemas.microsoft.com/office/powerpoint/2010/main" val="131874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D7FED-4692-4EDA-AB37-7B890F44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Desafios da Administração Pública no contexto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D0D772-C589-483B-870E-E6CDC5121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Redefinição das funções das distintas instituições e organizações e novas formas de interação entre elas;</a:t>
            </a:r>
          </a:p>
          <a:p>
            <a:r>
              <a:rPr lang="pt-BR" dirty="0"/>
              <a:t>Consciência da interdependência dos fenômenos, dificuldade para reduzir custos operacionais e melhorar a qualidade dos serviços prestados;</a:t>
            </a:r>
          </a:p>
          <a:p>
            <a:r>
              <a:rPr lang="pt-BR" dirty="0"/>
              <a:t>Tentativa de priorizar a consolidação do conceito de Estado para resultados, buscando sua irreversibilidade, estendendo o alcance da gestão eficiente, eficaz e efetiva a toda a administração pública, ofertando, com menor custo possível, serviço público com qualidade;</a:t>
            </a:r>
          </a:p>
          <a:p>
            <a:r>
              <a:rPr lang="pt-BR" dirty="0"/>
              <a:t>Priorização do foco nos resultados de desempenho institucional e no relacionamento com o cliente/cidadão.</a:t>
            </a:r>
          </a:p>
        </p:txBody>
      </p:sp>
    </p:spTree>
    <p:extLst>
      <p:ext uri="{BB962C8B-B14F-4D97-AF65-F5344CB8AC3E}">
        <p14:creationId xmlns:p14="http://schemas.microsoft.com/office/powerpoint/2010/main" val="37885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74C7C-D61B-4904-B278-F0309CC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 Administrativo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389844-9E67-4643-99AA-B6F67BEC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Características peculiares</a:t>
            </a:r>
          </a:p>
          <a:p>
            <a:pPr lvl="1"/>
            <a:r>
              <a:rPr lang="pt-BR" dirty="0"/>
              <a:t>Origem</a:t>
            </a:r>
          </a:p>
          <a:p>
            <a:pPr lvl="1"/>
            <a:r>
              <a:rPr lang="pt-BR" dirty="0"/>
              <a:t>Objeto</a:t>
            </a:r>
          </a:p>
          <a:p>
            <a:pPr lvl="1"/>
            <a:r>
              <a:rPr lang="pt-BR" dirty="0"/>
              <a:t>Normas</a:t>
            </a:r>
          </a:p>
          <a:p>
            <a:pPr lvl="1"/>
            <a:r>
              <a:rPr lang="pt-BR" dirty="0"/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164487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25036-6B2B-4C19-8EA5-61130E9D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Princípios Constitucionais do Direito Administrativo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39184-79CE-4A8B-9489-33C6B5E0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37, caput, CF</a:t>
            </a:r>
          </a:p>
          <a:p>
            <a:pPr lvl="1"/>
            <a:r>
              <a:rPr lang="pt-BR" dirty="0"/>
              <a:t>Legalidade</a:t>
            </a:r>
          </a:p>
          <a:p>
            <a:pPr lvl="1"/>
            <a:r>
              <a:rPr lang="pt-BR" dirty="0"/>
              <a:t>Impessoalidade</a:t>
            </a:r>
          </a:p>
          <a:p>
            <a:pPr lvl="1"/>
            <a:r>
              <a:rPr lang="pt-BR" dirty="0"/>
              <a:t>Moralidade</a:t>
            </a:r>
          </a:p>
          <a:p>
            <a:pPr lvl="1"/>
            <a:r>
              <a:rPr lang="pt-BR" dirty="0"/>
              <a:t>Publicidade</a:t>
            </a:r>
          </a:p>
          <a:p>
            <a:pPr lvl="1"/>
            <a:r>
              <a:rPr lang="pt-BR" dirty="0"/>
              <a:t>Eficiência</a:t>
            </a:r>
          </a:p>
        </p:txBody>
      </p:sp>
    </p:spTree>
    <p:extLst>
      <p:ext uri="{BB962C8B-B14F-4D97-AF65-F5344CB8AC3E}">
        <p14:creationId xmlns:p14="http://schemas.microsoft.com/office/powerpoint/2010/main" val="327390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801B9-80E0-4C69-9E2E-D36DFD8D2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67123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Dúvidas, críticas, sugestões:</a:t>
            </a:r>
            <a:br>
              <a:rPr lang="pt-BR" sz="5300" dirty="0"/>
            </a:br>
            <a:r>
              <a:rPr lang="pt-BR" sz="4600" dirty="0"/>
              <a:t>marjoryrovarotto@hotmail.com</a:t>
            </a:r>
          </a:p>
        </p:txBody>
      </p:sp>
    </p:spTree>
    <p:extLst>
      <p:ext uri="{BB962C8B-B14F-4D97-AF65-F5344CB8AC3E}">
        <p14:creationId xmlns:p14="http://schemas.microsoft.com/office/powerpoint/2010/main" val="4219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28A95-0311-4A23-A063-E8896F355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77233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92B00-414E-4053-80FE-7769ADC2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69033-8E7F-49FB-AFE5-8DA76B9C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NUNES, </a:t>
            </a:r>
            <a:r>
              <a:rPr lang="pt-BR" dirty="0" err="1"/>
              <a:t>Istefani</a:t>
            </a:r>
            <a:r>
              <a:rPr lang="pt-BR" dirty="0"/>
              <a:t> De Sá; CAFFÉ FILHO, </a:t>
            </a:r>
            <a:r>
              <a:rPr lang="pt-BR" dirty="0" err="1"/>
              <a:t>Hesler</a:t>
            </a:r>
            <a:r>
              <a:rPr lang="pt-BR" dirty="0"/>
              <a:t> Piedade. Perspectivas e Desafios da Gestão Pública Contemporânea. Id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</a:t>
            </a:r>
            <a:r>
              <a:rPr lang="pt-BR" dirty="0" err="1"/>
              <a:t>Rev.Mult</a:t>
            </a:r>
            <a:r>
              <a:rPr lang="pt-BR" dirty="0"/>
              <a:t>. Psic., 2019, vol. 13, n.45, p. 715-733. ISSN: 1981-1179.</a:t>
            </a:r>
          </a:p>
          <a:p>
            <a:r>
              <a:rPr lang="pt-BR" dirty="0"/>
              <a:t>REIS, Andréia Therezinha Lima. Desafios da Administração Pública no Contexto Atual. Perspectivas em Políticas Públicas, 2016, vol. IX, n.18, p. 255-260.</a:t>
            </a:r>
          </a:p>
          <a:p>
            <a:r>
              <a:rPr lang="pt-BR" dirty="0"/>
              <a:t>ARAÚJO, Edmir Netto de. Curso de Direito Administrativo, 7. ed., São Paulo: Saraiva, 2015.</a:t>
            </a:r>
          </a:p>
        </p:txBody>
      </p:sp>
    </p:spTree>
    <p:extLst>
      <p:ext uri="{BB962C8B-B14F-4D97-AF65-F5344CB8AC3E}">
        <p14:creationId xmlns:p14="http://schemas.microsoft.com/office/powerpoint/2010/main" val="133275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248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Orgânico</vt:lpstr>
      <vt:lpstr>Direito Administrativo e os Desafios da Administração Pública</vt:lpstr>
      <vt:lpstr>Desafios da Administração Pública no contexto atual</vt:lpstr>
      <vt:lpstr>Direito Administrativo</vt:lpstr>
      <vt:lpstr>Princípios Constitucionais do Direito Administrativo</vt:lpstr>
      <vt:lpstr>Dúvidas, críticas, sugestões: marjoryrovarotto@hotmail.com</vt:lpstr>
      <vt:lpstr>Obrigada!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Administrativo e os Desafios da Administração Pública</dc:title>
  <dc:creator>Marjory Cristina Rovarotto Cardoso de Sales</dc:creator>
  <cp:lastModifiedBy>Marjory Cristina Rovarotto Cardoso de Sales</cp:lastModifiedBy>
  <cp:revision>7</cp:revision>
  <dcterms:created xsi:type="dcterms:W3CDTF">2019-10-25T17:47:51Z</dcterms:created>
  <dcterms:modified xsi:type="dcterms:W3CDTF">2019-10-25T21:51:24Z</dcterms:modified>
</cp:coreProperties>
</file>