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256" r:id="rId2"/>
    <p:sldId id="318" r:id="rId3"/>
    <p:sldId id="264" r:id="rId4"/>
    <p:sldId id="320" r:id="rId5"/>
    <p:sldId id="321" r:id="rId6"/>
    <p:sldId id="319" r:id="rId7"/>
    <p:sldId id="262" r:id="rId8"/>
    <p:sldId id="261" r:id="rId9"/>
    <p:sldId id="263" r:id="rId10"/>
    <p:sldId id="265" r:id="rId11"/>
    <p:sldId id="267" r:id="rId12"/>
    <p:sldId id="322" r:id="rId13"/>
    <p:sldId id="323" r:id="rId14"/>
    <p:sldId id="317" r:id="rId15"/>
    <p:sldId id="271" r:id="rId16"/>
    <p:sldId id="273" r:id="rId17"/>
    <p:sldId id="324" r:id="rId18"/>
    <p:sldId id="325" r:id="rId19"/>
  </p:sldIdLst>
  <p:sldSz cx="9144000" cy="5143500" type="screen16x9"/>
  <p:notesSz cx="6858000" cy="9144000"/>
  <p:embeddedFontLs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3F1313-40DF-44AF-9806-0DCE0AA62D78}">
  <a:tblStyle styleId="{523F1313-40DF-44AF-9806-0DCE0AA62D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61D6A-FC75-45E9-816B-1993D3290CBC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D139CCB-5BC7-4479-89AD-D689EF0335B9}">
      <dgm:prSet phldrT="[Texto]"/>
      <dgm:spPr/>
      <dgm:t>
        <a:bodyPr/>
        <a:lstStyle/>
        <a:p>
          <a:r>
            <a:rPr lang="pt-BR" dirty="0" smtClean="0"/>
            <a:t>1986</a:t>
          </a:r>
          <a:endParaRPr lang="pt-BR" dirty="0"/>
        </a:p>
      </dgm:t>
    </dgm:pt>
    <dgm:pt modelId="{F0230E82-D9F7-48F0-9AE4-52BADCB10107}" type="parTrans" cxnId="{01249B2E-2935-4DF2-9C6F-E9665728BD2F}">
      <dgm:prSet/>
      <dgm:spPr/>
      <dgm:t>
        <a:bodyPr/>
        <a:lstStyle/>
        <a:p>
          <a:endParaRPr lang="pt-BR"/>
        </a:p>
      </dgm:t>
    </dgm:pt>
    <dgm:pt modelId="{A4DB8137-7E22-4CCB-BB5C-6CF0285EAFA1}" type="sibTrans" cxnId="{01249B2E-2935-4DF2-9C6F-E9665728BD2F}">
      <dgm:prSet/>
      <dgm:spPr/>
      <dgm:t>
        <a:bodyPr/>
        <a:lstStyle/>
        <a:p>
          <a:endParaRPr lang="pt-BR"/>
        </a:p>
      </dgm:t>
    </dgm:pt>
    <dgm:pt modelId="{2929931F-9E6E-47D2-9D69-85591D62B5D6}">
      <dgm:prSet phldrT="[Texto]"/>
      <dgm:spPr/>
      <dgm:t>
        <a:bodyPr/>
        <a:lstStyle/>
        <a:p>
          <a:r>
            <a:rPr lang="pt-BR" dirty="0" smtClean="0"/>
            <a:t>Mary Kato;</a:t>
          </a:r>
          <a:endParaRPr lang="pt-BR" dirty="0"/>
        </a:p>
      </dgm:t>
    </dgm:pt>
    <dgm:pt modelId="{3BC6A9D5-B20F-419E-AA24-AA17389F7914}" type="parTrans" cxnId="{AF73A267-5E76-4FCC-AA21-20BA3928C6A1}">
      <dgm:prSet/>
      <dgm:spPr/>
      <dgm:t>
        <a:bodyPr/>
        <a:lstStyle/>
        <a:p>
          <a:endParaRPr lang="pt-BR"/>
        </a:p>
      </dgm:t>
    </dgm:pt>
    <dgm:pt modelId="{7D62653A-8ACD-4231-AD98-DCC4136D24CB}" type="sibTrans" cxnId="{AF73A267-5E76-4FCC-AA21-20BA3928C6A1}">
      <dgm:prSet/>
      <dgm:spPr/>
      <dgm:t>
        <a:bodyPr/>
        <a:lstStyle/>
        <a:p>
          <a:endParaRPr lang="pt-BR"/>
        </a:p>
      </dgm:t>
    </dgm:pt>
    <dgm:pt modelId="{BE675AE3-9EC2-4B42-AEF9-705F3FA4A9F5}">
      <dgm:prSet phldrT="[Texto]"/>
      <dgm:spPr/>
      <dgm:t>
        <a:bodyPr/>
        <a:lstStyle/>
        <a:p>
          <a:r>
            <a:rPr lang="pt-BR" dirty="0" smtClean="0"/>
            <a:t>Função da escola de formar cidadãos funcionalmente letrados;</a:t>
          </a:r>
          <a:endParaRPr lang="pt-BR" dirty="0"/>
        </a:p>
      </dgm:t>
    </dgm:pt>
    <dgm:pt modelId="{4518B010-A763-484F-B79B-498E1FFE34FD}" type="parTrans" cxnId="{0668C03E-83F7-4BE8-8E30-EA6B369D792E}">
      <dgm:prSet/>
      <dgm:spPr/>
      <dgm:t>
        <a:bodyPr/>
        <a:lstStyle/>
        <a:p>
          <a:endParaRPr lang="pt-BR"/>
        </a:p>
      </dgm:t>
    </dgm:pt>
    <dgm:pt modelId="{A22D41A2-3679-417F-9244-9CBD97D930C7}" type="sibTrans" cxnId="{0668C03E-83F7-4BE8-8E30-EA6B369D792E}">
      <dgm:prSet/>
      <dgm:spPr/>
      <dgm:t>
        <a:bodyPr/>
        <a:lstStyle/>
        <a:p>
          <a:endParaRPr lang="pt-BR"/>
        </a:p>
      </dgm:t>
    </dgm:pt>
    <dgm:pt modelId="{92F56877-6656-47AC-9B66-37AD71CBED87}">
      <dgm:prSet phldrT="[Texto]"/>
      <dgm:spPr/>
      <dgm:t>
        <a:bodyPr/>
        <a:lstStyle/>
        <a:p>
          <a:r>
            <a:rPr lang="pt-BR" dirty="0" smtClean="0"/>
            <a:t>1988</a:t>
          </a:r>
          <a:endParaRPr lang="pt-BR" dirty="0"/>
        </a:p>
      </dgm:t>
    </dgm:pt>
    <dgm:pt modelId="{20458C8E-DC66-48E7-8C62-87049057A206}" type="parTrans" cxnId="{35DB3573-32D7-4B0C-879F-2D5B2EE04DE9}">
      <dgm:prSet/>
      <dgm:spPr/>
      <dgm:t>
        <a:bodyPr/>
        <a:lstStyle/>
        <a:p>
          <a:endParaRPr lang="pt-BR"/>
        </a:p>
      </dgm:t>
    </dgm:pt>
    <dgm:pt modelId="{7DEFAE3D-E89C-4496-A5D9-F6BB57B60655}" type="sibTrans" cxnId="{35DB3573-32D7-4B0C-879F-2D5B2EE04DE9}">
      <dgm:prSet/>
      <dgm:spPr/>
      <dgm:t>
        <a:bodyPr/>
        <a:lstStyle/>
        <a:p>
          <a:endParaRPr lang="pt-BR"/>
        </a:p>
      </dgm:t>
    </dgm:pt>
    <dgm:pt modelId="{B415F516-962D-4B56-9584-EDBB6955CD7F}">
      <dgm:prSet phldrT="[Texto]"/>
      <dgm:spPr/>
      <dgm:t>
        <a:bodyPr/>
        <a:lstStyle/>
        <a:p>
          <a:r>
            <a:rPr lang="pt-BR" dirty="0" smtClean="0"/>
            <a:t>Leda V. </a:t>
          </a:r>
          <a:r>
            <a:rPr lang="pt-BR" dirty="0" err="1" smtClean="0"/>
            <a:t>Tfouni</a:t>
          </a:r>
          <a:r>
            <a:rPr lang="pt-BR" dirty="0" smtClean="0"/>
            <a:t>;</a:t>
          </a:r>
          <a:endParaRPr lang="pt-BR" dirty="0"/>
        </a:p>
      </dgm:t>
    </dgm:pt>
    <dgm:pt modelId="{EAD0BA68-DDA2-4A06-9D66-543D3E2364F6}" type="parTrans" cxnId="{D12DB7DE-7BBF-474E-B235-8225A451E2D3}">
      <dgm:prSet/>
      <dgm:spPr/>
      <dgm:t>
        <a:bodyPr/>
        <a:lstStyle/>
        <a:p>
          <a:endParaRPr lang="pt-BR"/>
        </a:p>
      </dgm:t>
    </dgm:pt>
    <dgm:pt modelId="{318BE1F7-3C58-4AC9-AC0F-BF5C7384FB7E}" type="sibTrans" cxnId="{D12DB7DE-7BBF-474E-B235-8225A451E2D3}">
      <dgm:prSet/>
      <dgm:spPr/>
      <dgm:t>
        <a:bodyPr/>
        <a:lstStyle/>
        <a:p>
          <a:endParaRPr lang="pt-BR"/>
        </a:p>
      </dgm:t>
    </dgm:pt>
    <dgm:pt modelId="{C56D0D02-984C-4D6D-9A26-784F9FD00222}">
      <dgm:prSet phldrT="[Texto]"/>
      <dgm:spPr/>
      <dgm:t>
        <a:bodyPr/>
        <a:lstStyle/>
        <a:p>
          <a:r>
            <a:rPr lang="pt-BR" dirty="0" smtClean="0"/>
            <a:t>Práticas sociais de leitura e escrita e as mudanças por elas geradas na sociedade;</a:t>
          </a:r>
          <a:endParaRPr lang="pt-BR" dirty="0"/>
        </a:p>
      </dgm:t>
    </dgm:pt>
    <dgm:pt modelId="{76CECA6F-25A8-4B27-8FDE-9A786E305800}" type="parTrans" cxnId="{F49ADCED-6CE2-42D7-96D5-286F024DFA85}">
      <dgm:prSet/>
      <dgm:spPr/>
      <dgm:t>
        <a:bodyPr/>
        <a:lstStyle/>
        <a:p>
          <a:endParaRPr lang="pt-BR"/>
        </a:p>
      </dgm:t>
    </dgm:pt>
    <dgm:pt modelId="{7D21B1A4-ADFB-43EB-9686-A6776F826ADC}" type="sibTrans" cxnId="{F49ADCED-6CE2-42D7-96D5-286F024DFA85}">
      <dgm:prSet/>
      <dgm:spPr/>
      <dgm:t>
        <a:bodyPr/>
        <a:lstStyle/>
        <a:p>
          <a:endParaRPr lang="pt-BR"/>
        </a:p>
      </dgm:t>
    </dgm:pt>
    <dgm:pt modelId="{5AA57D0A-77CE-45E1-B426-8A842006B475}">
      <dgm:prSet phldrT="[Texto]"/>
      <dgm:spPr/>
      <dgm:t>
        <a:bodyPr/>
        <a:lstStyle/>
        <a:p>
          <a:r>
            <a:rPr lang="pt-BR" dirty="0" smtClean="0"/>
            <a:t>1995</a:t>
          </a:r>
          <a:endParaRPr lang="pt-BR" dirty="0"/>
        </a:p>
      </dgm:t>
    </dgm:pt>
    <dgm:pt modelId="{7184DA74-7B73-4EBF-BC70-C6DCB6A3FAB7}" type="parTrans" cxnId="{8E9E6132-B60A-4F40-AB66-EA64B1596DB1}">
      <dgm:prSet/>
      <dgm:spPr/>
      <dgm:t>
        <a:bodyPr/>
        <a:lstStyle/>
        <a:p>
          <a:endParaRPr lang="pt-BR"/>
        </a:p>
      </dgm:t>
    </dgm:pt>
    <dgm:pt modelId="{C9240F4A-2D73-4A7D-B000-1FECF2A2E70A}" type="sibTrans" cxnId="{8E9E6132-B60A-4F40-AB66-EA64B1596DB1}">
      <dgm:prSet/>
      <dgm:spPr/>
      <dgm:t>
        <a:bodyPr/>
        <a:lstStyle/>
        <a:p>
          <a:endParaRPr lang="pt-BR"/>
        </a:p>
      </dgm:t>
    </dgm:pt>
    <dgm:pt modelId="{D641D4B1-F30D-498B-AB29-DA52B0001499}">
      <dgm:prSet phldrT="[Texto]"/>
      <dgm:spPr/>
      <dgm:t>
        <a:bodyPr/>
        <a:lstStyle/>
        <a:p>
          <a:r>
            <a:rPr lang="pt-BR" dirty="0" smtClean="0"/>
            <a:t>Leda V. </a:t>
          </a:r>
          <a:r>
            <a:rPr lang="pt-BR" dirty="0" err="1" smtClean="0"/>
            <a:t>Tfouni</a:t>
          </a:r>
          <a:r>
            <a:rPr lang="pt-BR" dirty="0" smtClean="0"/>
            <a:t>;</a:t>
          </a:r>
          <a:endParaRPr lang="pt-BR" dirty="0"/>
        </a:p>
      </dgm:t>
    </dgm:pt>
    <dgm:pt modelId="{50DCEDF8-97E0-4F23-9F47-2FB49117BEE1}" type="parTrans" cxnId="{C916EB4C-2A40-4A5F-90A7-0BAC66976E5C}">
      <dgm:prSet/>
      <dgm:spPr/>
      <dgm:t>
        <a:bodyPr/>
        <a:lstStyle/>
        <a:p>
          <a:endParaRPr lang="pt-BR"/>
        </a:p>
      </dgm:t>
    </dgm:pt>
    <dgm:pt modelId="{D2095C48-648B-40FA-9CD7-799A3F134EA7}" type="sibTrans" cxnId="{C916EB4C-2A40-4A5F-90A7-0BAC66976E5C}">
      <dgm:prSet/>
      <dgm:spPr/>
      <dgm:t>
        <a:bodyPr/>
        <a:lstStyle/>
        <a:p>
          <a:endParaRPr lang="pt-BR"/>
        </a:p>
      </dgm:t>
    </dgm:pt>
    <dgm:pt modelId="{5EC631FC-CBCC-4157-9BF8-7428678F9E5B}">
      <dgm:prSet phldrT="[Texto]"/>
      <dgm:spPr/>
      <dgm:t>
        <a:bodyPr/>
        <a:lstStyle/>
        <a:p>
          <a:r>
            <a:rPr lang="pt-BR" dirty="0" smtClean="0"/>
            <a:t>Processo de estar exposto aos usos sociais da escrita </a:t>
          </a:r>
          <a:r>
            <a:rPr lang="pt-BR" dirty="0" smtClean="0"/>
            <a:t>sem, </a:t>
          </a:r>
          <a:r>
            <a:rPr lang="pt-BR" dirty="0" smtClean="0"/>
            <a:t>no entanto, saber ler nem escrever;</a:t>
          </a:r>
          <a:endParaRPr lang="pt-BR" dirty="0"/>
        </a:p>
      </dgm:t>
    </dgm:pt>
    <dgm:pt modelId="{71F88CB5-9400-4823-ADFB-A8498A24B1CA}" type="parTrans" cxnId="{0DB8253D-A953-4161-A487-4D4380EA349F}">
      <dgm:prSet/>
      <dgm:spPr/>
      <dgm:t>
        <a:bodyPr/>
        <a:lstStyle/>
        <a:p>
          <a:endParaRPr lang="pt-BR"/>
        </a:p>
      </dgm:t>
    </dgm:pt>
    <dgm:pt modelId="{46993107-9E7A-4484-B39C-E2F79AE397EC}" type="sibTrans" cxnId="{0DB8253D-A953-4161-A487-4D4380EA349F}">
      <dgm:prSet/>
      <dgm:spPr/>
      <dgm:t>
        <a:bodyPr/>
        <a:lstStyle/>
        <a:p>
          <a:endParaRPr lang="pt-BR"/>
        </a:p>
      </dgm:t>
    </dgm:pt>
    <dgm:pt modelId="{FB0A09A6-FFB5-4AD4-8AFC-D0B35A10AE34}" type="pres">
      <dgm:prSet presAssocID="{D7861D6A-FC75-45E9-816B-1993D3290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BF9A9D-5678-4011-974F-70DEFACABAFE}" type="pres">
      <dgm:prSet presAssocID="{5D139CCB-5BC7-4479-89AD-D689EF0335B9}" presName="composite" presStyleCnt="0"/>
      <dgm:spPr/>
    </dgm:pt>
    <dgm:pt modelId="{317DA270-5162-4429-8CB1-46F85AE3705F}" type="pres">
      <dgm:prSet presAssocID="{5D139CCB-5BC7-4479-89AD-D689EF0335B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3F513-1821-4EBE-9FA4-67B15A5E6D44}" type="pres">
      <dgm:prSet presAssocID="{5D139CCB-5BC7-4479-89AD-D689EF0335B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4170C4-3EA3-4B39-BD39-2047E83ABD24}" type="pres">
      <dgm:prSet presAssocID="{A4DB8137-7E22-4CCB-BB5C-6CF0285EAFA1}" presName="sp" presStyleCnt="0"/>
      <dgm:spPr/>
    </dgm:pt>
    <dgm:pt modelId="{E2F50F6C-595F-4F83-AC7A-66B3919F012A}" type="pres">
      <dgm:prSet presAssocID="{92F56877-6656-47AC-9B66-37AD71CBED87}" presName="composite" presStyleCnt="0"/>
      <dgm:spPr/>
    </dgm:pt>
    <dgm:pt modelId="{32BBBF2F-F832-4601-A813-9294A282223B}" type="pres">
      <dgm:prSet presAssocID="{92F56877-6656-47AC-9B66-37AD71CBED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59E1D2-FAE0-4C25-862D-B79E783F9E0D}" type="pres">
      <dgm:prSet presAssocID="{92F56877-6656-47AC-9B66-37AD71CBED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328955-F3C5-47B7-94EE-BF4A83A4D3DF}" type="pres">
      <dgm:prSet presAssocID="{7DEFAE3D-E89C-4496-A5D9-F6BB57B60655}" presName="sp" presStyleCnt="0"/>
      <dgm:spPr/>
    </dgm:pt>
    <dgm:pt modelId="{A232629A-1BB8-411F-A40A-AEEF64F50330}" type="pres">
      <dgm:prSet presAssocID="{5AA57D0A-77CE-45E1-B426-8A842006B475}" presName="composite" presStyleCnt="0"/>
      <dgm:spPr/>
    </dgm:pt>
    <dgm:pt modelId="{66ED6D6F-4E18-4DA9-ADBD-65925419A446}" type="pres">
      <dgm:prSet presAssocID="{5AA57D0A-77CE-45E1-B426-8A842006B4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2FA05-08EA-4E77-BA16-5269B3977F25}" type="pres">
      <dgm:prSet presAssocID="{5AA57D0A-77CE-45E1-B426-8A842006B4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1E1378-B48D-46CF-944D-02B3DC7153AD}" type="presOf" srcId="{D641D4B1-F30D-498B-AB29-DA52B0001499}" destId="{5632FA05-08EA-4E77-BA16-5269B3977F25}" srcOrd="0" destOrd="0" presId="urn:microsoft.com/office/officeart/2005/8/layout/chevron2"/>
    <dgm:cxn modelId="{11A07048-3D6C-469A-AE22-132890130314}" type="presOf" srcId="{B415F516-962D-4B56-9584-EDBB6955CD7F}" destId="{FE59E1D2-FAE0-4C25-862D-B79E783F9E0D}" srcOrd="0" destOrd="0" presId="urn:microsoft.com/office/officeart/2005/8/layout/chevron2"/>
    <dgm:cxn modelId="{AF73A267-5E76-4FCC-AA21-20BA3928C6A1}" srcId="{5D139CCB-5BC7-4479-89AD-D689EF0335B9}" destId="{2929931F-9E6E-47D2-9D69-85591D62B5D6}" srcOrd="0" destOrd="0" parTransId="{3BC6A9D5-B20F-419E-AA24-AA17389F7914}" sibTransId="{7D62653A-8ACD-4231-AD98-DCC4136D24CB}"/>
    <dgm:cxn modelId="{CFBC5A7B-85AA-425B-9B83-3B25B6145303}" type="presOf" srcId="{5EC631FC-CBCC-4157-9BF8-7428678F9E5B}" destId="{5632FA05-08EA-4E77-BA16-5269B3977F25}" srcOrd="0" destOrd="1" presId="urn:microsoft.com/office/officeart/2005/8/layout/chevron2"/>
    <dgm:cxn modelId="{D12DB7DE-7BBF-474E-B235-8225A451E2D3}" srcId="{92F56877-6656-47AC-9B66-37AD71CBED87}" destId="{B415F516-962D-4B56-9584-EDBB6955CD7F}" srcOrd="0" destOrd="0" parTransId="{EAD0BA68-DDA2-4A06-9D66-543D3E2364F6}" sibTransId="{318BE1F7-3C58-4AC9-AC0F-BF5C7384FB7E}"/>
    <dgm:cxn modelId="{6A2B53F0-BCBD-46E5-939A-3C0DAD469433}" type="presOf" srcId="{C56D0D02-984C-4D6D-9A26-784F9FD00222}" destId="{FE59E1D2-FAE0-4C25-862D-B79E783F9E0D}" srcOrd="0" destOrd="1" presId="urn:microsoft.com/office/officeart/2005/8/layout/chevron2"/>
    <dgm:cxn modelId="{5250A5CE-A72C-473E-972F-CAB0DA045727}" type="presOf" srcId="{D7861D6A-FC75-45E9-816B-1993D3290CBC}" destId="{FB0A09A6-FFB5-4AD4-8AFC-D0B35A10AE34}" srcOrd="0" destOrd="0" presId="urn:microsoft.com/office/officeart/2005/8/layout/chevron2"/>
    <dgm:cxn modelId="{0DB8253D-A953-4161-A487-4D4380EA349F}" srcId="{5AA57D0A-77CE-45E1-B426-8A842006B475}" destId="{5EC631FC-CBCC-4157-9BF8-7428678F9E5B}" srcOrd="1" destOrd="0" parTransId="{71F88CB5-9400-4823-ADFB-A8498A24B1CA}" sibTransId="{46993107-9E7A-4484-B39C-E2F79AE397EC}"/>
    <dgm:cxn modelId="{C37F767E-371E-4622-9058-A1E2C0C140D6}" type="presOf" srcId="{5AA57D0A-77CE-45E1-B426-8A842006B475}" destId="{66ED6D6F-4E18-4DA9-ADBD-65925419A446}" srcOrd="0" destOrd="0" presId="urn:microsoft.com/office/officeart/2005/8/layout/chevron2"/>
    <dgm:cxn modelId="{F49ADCED-6CE2-42D7-96D5-286F024DFA85}" srcId="{92F56877-6656-47AC-9B66-37AD71CBED87}" destId="{C56D0D02-984C-4D6D-9A26-784F9FD00222}" srcOrd="1" destOrd="0" parTransId="{76CECA6F-25A8-4B27-8FDE-9A786E305800}" sibTransId="{7D21B1A4-ADFB-43EB-9686-A6776F826ADC}"/>
    <dgm:cxn modelId="{C916EB4C-2A40-4A5F-90A7-0BAC66976E5C}" srcId="{5AA57D0A-77CE-45E1-B426-8A842006B475}" destId="{D641D4B1-F30D-498B-AB29-DA52B0001499}" srcOrd="0" destOrd="0" parTransId="{50DCEDF8-97E0-4F23-9F47-2FB49117BEE1}" sibTransId="{D2095C48-648B-40FA-9CD7-799A3F134EA7}"/>
    <dgm:cxn modelId="{54EF4B4D-F65D-4008-AB6C-8FB0014EF80D}" type="presOf" srcId="{2929931F-9E6E-47D2-9D69-85591D62B5D6}" destId="{8733F513-1821-4EBE-9FA4-67B15A5E6D44}" srcOrd="0" destOrd="0" presId="urn:microsoft.com/office/officeart/2005/8/layout/chevron2"/>
    <dgm:cxn modelId="{98D3B093-DC5C-4054-B855-A2FD912468B4}" type="presOf" srcId="{92F56877-6656-47AC-9B66-37AD71CBED87}" destId="{32BBBF2F-F832-4601-A813-9294A282223B}" srcOrd="0" destOrd="0" presId="urn:microsoft.com/office/officeart/2005/8/layout/chevron2"/>
    <dgm:cxn modelId="{8E9E6132-B60A-4F40-AB66-EA64B1596DB1}" srcId="{D7861D6A-FC75-45E9-816B-1993D3290CBC}" destId="{5AA57D0A-77CE-45E1-B426-8A842006B475}" srcOrd="2" destOrd="0" parTransId="{7184DA74-7B73-4EBF-BC70-C6DCB6A3FAB7}" sibTransId="{C9240F4A-2D73-4A7D-B000-1FECF2A2E70A}"/>
    <dgm:cxn modelId="{01249B2E-2935-4DF2-9C6F-E9665728BD2F}" srcId="{D7861D6A-FC75-45E9-816B-1993D3290CBC}" destId="{5D139CCB-5BC7-4479-89AD-D689EF0335B9}" srcOrd="0" destOrd="0" parTransId="{F0230E82-D9F7-48F0-9AE4-52BADCB10107}" sibTransId="{A4DB8137-7E22-4CCB-BB5C-6CF0285EAFA1}"/>
    <dgm:cxn modelId="{35DB3573-32D7-4B0C-879F-2D5B2EE04DE9}" srcId="{D7861D6A-FC75-45E9-816B-1993D3290CBC}" destId="{92F56877-6656-47AC-9B66-37AD71CBED87}" srcOrd="1" destOrd="0" parTransId="{20458C8E-DC66-48E7-8C62-87049057A206}" sibTransId="{7DEFAE3D-E89C-4496-A5D9-F6BB57B60655}"/>
    <dgm:cxn modelId="{66E7FF3C-CD93-4DCB-91E1-838C020FD334}" type="presOf" srcId="{BE675AE3-9EC2-4B42-AEF9-705F3FA4A9F5}" destId="{8733F513-1821-4EBE-9FA4-67B15A5E6D44}" srcOrd="0" destOrd="1" presId="urn:microsoft.com/office/officeart/2005/8/layout/chevron2"/>
    <dgm:cxn modelId="{FAE1F686-65FF-4046-AE4A-DF3F5D6D9DCD}" type="presOf" srcId="{5D139CCB-5BC7-4479-89AD-D689EF0335B9}" destId="{317DA270-5162-4429-8CB1-46F85AE3705F}" srcOrd="0" destOrd="0" presId="urn:microsoft.com/office/officeart/2005/8/layout/chevron2"/>
    <dgm:cxn modelId="{0668C03E-83F7-4BE8-8E30-EA6B369D792E}" srcId="{5D139CCB-5BC7-4479-89AD-D689EF0335B9}" destId="{BE675AE3-9EC2-4B42-AEF9-705F3FA4A9F5}" srcOrd="1" destOrd="0" parTransId="{4518B010-A763-484F-B79B-498E1FFE34FD}" sibTransId="{A22D41A2-3679-417F-9244-9CBD97D930C7}"/>
    <dgm:cxn modelId="{B6DAB3A9-5389-4F3E-A910-E6C50A733356}" type="presParOf" srcId="{FB0A09A6-FFB5-4AD4-8AFC-D0B35A10AE34}" destId="{EEBF9A9D-5678-4011-974F-70DEFACABAFE}" srcOrd="0" destOrd="0" presId="urn:microsoft.com/office/officeart/2005/8/layout/chevron2"/>
    <dgm:cxn modelId="{B1FF27D0-1133-4C8C-A336-34B2BAAC820C}" type="presParOf" srcId="{EEBF9A9D-5678-4011-974F-70DEFACABAFE}" destId="{317DA270-5162-4429-8CB1-46F85AE3705F}" srcOrd="0" destOrd="0" presId="urn:microsoft.com/office/officeart/2005/8/layout/chevron2"/>
    <dgm:cxn modelId="{25381786-33B5-4C6D-A037-84A3A97B9551}" type="presParOf" srcId="{EEBF9A9D-5678-4011-974F-70DEFACABAFE}" destId="{8733F513-1821-4EBE-9FA4-67B15A5E6D44}" srcOrd="1" destOrd="0" presId="urn:microsoft.com/office/officeart/2005/8/layout/chevron2"/>
    <dgm:cxn modelId="{4B2149AC-6F97-4AFD-BE83-BB6914921D37}" type="presParOf" srcId="{FB0A09A6-FFB5-4AD4-8AFC-D0B35A10AE34}" destId="{3E4170C4-3EA3-4B39-BD39-2047E83ABD24}" srcOrd="1" destOrd="0" presId="urn:microsoft.com/office/officeart/2005/8/layout/chevron2"/>
    <dgm:cxn modelId="{79E620F9-1BA1-4E13-BBE8-82316EEA0F12}" type="presParOf" srcId="{FB0A09A6-FFB5-4AD4-8AFC-D0B35A10AE34}" destId="{E2F50F6C-595F-4F83-AC7A-66B3919F012A}" srcOrd="2" destOrd="0" presId="urn:microsoft.com/office/officeart/2005/8/layout/chevron2"/>
    <dgm:cxn modelId="{5B7E9FD7-E7F3-4E59-8391-770CA6A824BB}" type="presParOf" srcId="{E2F50F6C-595F-4F83-AC7A-66B3919F012A}" destId="{32BBBF2F-F832-4601-A813-9294A282223B}" srcOrd="0" destOrd="0" presId="urn:microsoft.com/office/officeart/2005/8/layout/chevron2"/>
    <dgm:cxn modelId="{60D7DB5B-6BCD-4307-8D41-99DC7423A293}" type="presParOf" srcId="{E2F50F6C-595F-4F83-AC7A-66B3919F012A}" destId="{FE59E1D2-FAE0-4C25-862D-B79E783F9E0D}" srcOrd="1" destOrd="0" presId="urn:microsoft.com/office/officeart/2005/8/layout/chevron2"/>
    <dgm:cxn modelId="{C5782F94-1234-4B1B-9E2F-65B5914620CF}" type="presParOf" srcId="{FB0A09A6-FFB5-4AD4-8AFC-D0B35A10AE34}" destId="{E1328955-F3C5-47B7-94EE-BF4A83A4D3DF}" srcOrd="3" destOrd="0" presId="urn:microsoft.com/office/officeart/2005/8/layout/chevron2"/>
    <dgm:cxn modelId="{E7EC8C8C-B6BE-4F68-883E-E3041A7CED26}" type="presParOf" srcId="{FB0A09A6-FFB5-4AD4-8AFC-D0B35A10AE34}" destId="{A232629A-1BB8-411F-A40A-AEEF64F50330}" srcOrd="4" destOrd="0" presId="urn:microsoft.com/office/officeart/2005/8/layout/chevron2"/>
    <dgm:cxn modelId="{6686C9D4-2BCB-411C-88F8-49A1D898737D}" type="presParOf" srcId="{A232629A-1BB8-411F-A40A-AEEF64F50330}" destId="{66ED6D6F-4E18-4DA9-ADBD-65925419A446}" srcOrd="0" destOrd="0" presId="urn:microsoft.com/office/officeart/2005/8/layout/chevron2"/>
    <dgm:cxn modelId="{7CC0AA92-70A2-4DE3-9E09-FA751F051F39}" type="presParOf" srcId="{A232629A-1BB8-411F-A40A-AEEF64F50330}" destId="{5632FA05-08EA-4E77-BA16-5269B3977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61D6A-FC75-45E9-816B-1993D3290CBC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D139CCB-5BC7-4479-89AD-D689EF0335B9}">
      <dgm:prSet phldrT="[Texto]"/>
      <dgm:spPr/>
      <dgm:t>
        <a:bodyPr/>
        <a:lstStyle/>
        <a:p>
          <a:r>
            <a:rPr lang="pt-BR" dirty="0" smtClean="0"/>
            <a:t>1995</a:t>
          </a:r>
          <a:endParaRPr lang="pt-BR" dirty="0"/>
        </a:p>
      </dgm:t>
    </dgm:pt>
    <dgm:pt modelId="{F0230E82-D9F7-48F0-9AE4-52BADCB10107}" type="parTrans" cxnId="{01249B2E-2935-4DF2-9C6F-E9665728BD2F}">
      <dgm:prSet/>
      <dgm:spPr/>
      <dgm:t>
        <a:bodyPr/>
        <a:lstStyle/>
        <a:p>
          <a:endParaRPr lang="pt-BR"/>
        </a:p>
      </dgm:t>
    </dgm:pt>
    <dgm:pt modelId="{A4DB8137-7E22-4CCB-BB5C-6CF0285EAFA1}" type="sibTrans" cxnId="{01249B2E-2935-4DF2-9C6F-E9665728BD2F}">
      <dgm:prSet/>
      <dgm:spPr/>
      <dgm:t>
        <a:bodyPr/>
        <a:lstStyle/>
        <a:p>
          <a:endParaRPr lang="pt-BR"/>
        </a:p>
      </dgm:t>
    </dgm:pt>
    <dgm:pt modelId="{2929931F-9E6E-47D2-9D69-85591D62B5D6}">
      <dgm:prSet phldrT="[Texto]"/>
      <dgm:spPr/>
      <dgm:t>
        <a:bodyPr/>
        <a:lstStyle/>
        <a:p>
          <a:r>
            <a:rPr lang="pt-BR" dirty="0" smtClean="0"/>
            <a:t>Ângela </a:t>
          </a:r>
          <a:r>
            <a:rPr lang="pt-BR" dirty="0" err="1" smtClean="0"/>
            <a:t>Kleiman</a:t>
          </a:r>
          <a:r>
            <a:rPr lang="pt-BR" dirty="0" smtClean="0"/>
            <a:t>;</a:t>
          </a:r>
          <a:endParaRPr lang="pt-BR" dirty="0"/>
        </a:p>
      </dgm:t>
    </dgm:pt>
    <dgm:pt modelId="{3BC6A9D5-B20F-419E-AA24-AA17389F7914}" type="parTrans" cxnId="{AF73A267-5E76-4FCC-AA21-20BA3928C6A1}">
      <dgm:prSet/>
      <dgm:spPr/>
      <dgm:t>
        <a:bodyPr/>
        <a:lstStyle/>
        <a:p>
          <a:endParaRPr lang="pt-BR"/>
        </a:p>
      </dgm:t>
    </dgm:pt>
    <dgm:pt modelId="{7D62653A-8ACD-4231-AD98-DCC4136D24CB}" type="sibTrans" cxnId="{AF73A267-5E76-4FCC-AA21-20BA3928C6A1}">
      <dgm:prSet/>
      <dgm:spPr/>
      <dgm:t>
        <a:bodyPr/>
        <a:lstStyle/>
        <a:p>
          <a:endParaRPr lang="pt-BR"/>
        </a:p>
      </dgm:t>
    </dgm:pt>
    <dgm:pt modelId="{BE675AE3-9EC2-4B42-AEF9-705F3FA4A9F5}">
      <dgm:prSet phldrT="[Texto]"/>
      <dgm:spPr/>
      <dgm:t>
        <a:bodyPr/>
        <a:lstStyle/>
        <a:p>
          <a:r>
            <a:rPr lang="pt-BR" dirty="0" smtClean="0"/>
            <a:t>Práticas sociais de leitura e escrita específicas da escola;</a:t>
          </a:r>
          <a:endParaRPr lang="pt-BR" dirty="0"/>
        </a:p>
      </dgm:t>
    </dgm:pt>
    <dgm:pt modelId="{4518B010-A763-484F-B79B-498E1FFE34FD}" type="parTrans" cxnId="{0668C03E-83F7-4BE8-8E30-EA6B369D792E}">
      <dgm:prSet/>
      <dgm:spPr/>
      <dgm:t>
        <a:bodyPr/>
        <a:lstStyle/>
        <a:p>
          <a:endParaRPr lang="pt-BR"/>
        </a:p>
      </dgm:t>
    </dgm:pt>
    <dgm:pt modelId="{A22D41A2-3679-417F-9244-9CBD97D930C7}" type="sibTrans" cxnId="{0668C03E-83F7-4BE8-8E30-EA6B369D792E}">
      <dgm:prSet/>
      <dgm:spPr/>
      <dgm:t>
        <a:bodyPr/>
        <a:lstStyle/>
        <a:p>
          <a:endParaRPr lang="pt-BR"/>
        </a:p>
      </dgm:t>
    </dgm:pt>
    <dgm:pt modelId="{92F56877-6656-47AC-9B66-37AD71CBED87}">
      <dgm:prSet phldrT="[Texto]"/>
      <dgm:spPr/>
      <dgm:t>
        <a:bodyPr/>
        <a:lstStyle/>
        <a:p>
          <a:r>
            <a:rPr lang="pt-BR" dirty="0" smtClean="0"/>
            <a:t>1995</a:t>
          </a:r>
          <a:endParaRPr lang="pt-BR" dirty="0"/>
        </a:p>
      </dgm:t>
    </dgm:pt>
    <dgm:pt modelId="{20458C8E-DC66-48E7-8C62-87049057A206}" type="parTrans" cxnId="{35DB3573-32D7-4B0C-879F-2D5B2EE04DE9}">
      <dgm:prSet/>
      <dgm:spPr/>
      <dgm:t>
        <a:bodyPr/>
        <a:lstStyle/>
        <a:p>
          <a:endParaRPr lang="pt-BR"/>
        </a:p>
      </dgm:t>
    </dgm:pt>
    <dgm:pt modelId="{7DEFAE3D-E89C-4496-A5D9-F6BB57B60655}" type="sibTrans" cxnId="{35DB3573-32D7-4B0C-879F-2D5B2EE04DE9}">
      <dgm:prSet/>
      <dgm:spPr/>
      <dgm:t>
        <a:bodyPr/>
        <a:lstStyle/>
        <a:p>
          <a:endParaRPr lang="pt-BR"/>
        </a:p>
      </dgm:t>
    </dgm:pt>
    <dgm:pt modelId="{B415F516-962D-4B56-9584-EDBB6955CD7F}">
      <dgm:prSet phldrT="[Texto]"/>
      <dgm:spPr/>
      <dgm:t>
        <a:bodyPr/>
        <a:lstStyle/>
        <a:p>
          <a:r>
            <a:rPr lang="pt-BR" dirty="0" smtClean="0"/>
            <a:t>Magda Soares;</a:t>
          </a:r>
          <a:endParaRPr lang="pt-BR" dirty="0"/>
        </a:p>
      </dgm:t>
    </dgm:pt>
    <dgm:pt modelId="{EAD0BA68-DDA2-4A06-9D66-543D3E2364F6}" type="parTrans" cxnId="{D12DB7DE-7BBF-474E-B235-8225A451E2D3}">
      <dgm:prSet/>
      <dgm:spPr/>
      <dgm:t>
        <a:bodyPr/>
        <a:lstStyle/>
        <a:p>
          <a:endParaRPr lang="pt-BR"/>
        </a:p>
      </dgm:t>
    </dgm:pt>
    <dgm:pt modelId="{318BE1F7-3C58-4AC9-AC0F-BF5C7384FB7E}" type="sibTrans" cxnId="{D12DB7DE-7BBF-474E-B235-8225A451E2D3}">
      <dgm:prSet/>
      <dgm:spPr/>
      <dgm:t>
        <a:bodyPr/>
        <a:lstStyle/>
        <a:p>
          <a:endParaRPr lang="pt-BR"/>
        </a:p>
      </dgm:t>
    </dgm:pt>
    <dgm:pt modelId="{5AA57D0A-77CE-45E1-B426-8A842006B475}">
      <dgm:prSet phldrT="[Texto]"/>
      <dgm:spPr/>
      <dgm:t>
        <a:bodyPr/>
        <a:lstStyle/>
        <a:p>
          <a:r>
            <a:rPr lang="pt-BR" dirty="0" smtClean="0"/>
            <a:t>1998</a:t>
          </a:r>
          <a:endParaRPr lang="pt-BR" dirty="0"/>
        </a:p>
      </dgm:t>
    </dgm:pt>
    <dgm:pt modelId="{7184DA74-7B73-4EBF-BC70-C6DCB6A3FAB7}" type="parTrans" cxnId="{8E9E6132-B60A-4F40-AB66-EA64B1596DB1}">
      <dgm:prSet/>
      <dgm:spPr/>
      <dgm:t>
        <a:bodyPr/>
        <a:lstStyle/>
        <a:p>
          <a:endParaRPr lang="pt-BR"/>
        </a:p>
      </dgm:t>
    </dgm:pt>
    <dgm:pt modelId="{C9240F4A-2D73-4A7D-B000-1FECF2A2E70A}" type="sibTrans" cxnId="{8E9E6132-B60A-4F40-AB66-EA64B1596DB1}">
      <dgm:prSet/>
      <dgm:spPr/>
      <dgm:t>
        <a:bodyPr/>
        <a:lstStyle/>
        <a:p>
          <a:endParaRPr lang="pt-BR"/>
        </a:p>
      </dgm:t>
    </dgm:pt>
    <dgm:pt modelId="{D641D4B1-F30D-498B-AB29-DA52B0001499}">
      <dgm:prSet phldrT="[Texto]"/>
      <dgm:spPr/>
      <dgm:t>
        <a:bodyPr/>
        <a:lstStyle/>
        <a:p>
          <a:r>
            <a:rPr lang="pt-BR" dirty="0" smtClean="0"/>
            <a:t>Magda Soares</a:t>
          </a:r>
          <a:endParaRPr lang="pt-BR" dirty="0"/>
        </a:p>
      </dgm:t>
    </dgm:pt>
    <dgm:pt modelId="{50DCEDF8-97E0-4F23-9F47-2FB49117BEE1}" type="parTrans" cxnId="{C916EB4C-2A40-4A5F-90A7-0BAC66976E5C}">
      <dgm:prSet/>
      <dgm:spPr/>
      <dgm:t>
        <a:bodyPr/>
        <a:lstStyle/>
        <a:p>
          <a:endParaRPr lang="pt-BR"/>
        </a:p>
      </dgm:t>
    </dgm:pt>
    <dgm:pt modelId="{D2095C48-648B-40FA-9CD7-799A3F134EA7}" type="sibTrans" cxnId="{C916EB4C-2A40-4A5F-90A7-0BAC66976E5C}">
      <dgm:prSet/>
      <dgm:spPr/>
      <dgm:t>
        <a:bodyPr/>
        <a:lstStyle/>
        <a:p>
          <a:endParaRPr lang="pt-BR"/>
        </a:p>
      </dgm:t>
    </dgm:pt>
    <dgm:pt modelId="{5EC631FC-CBCC-4157-9BF8-7428678F9E5B}">
      <dgm:prSet phldrT="[Texto]"/>
      <dgm:spPr/>
      <dgm:t>
        <a:bodyPr/>
        <a:lstStyle/>
        <a:p>
          <a:r>
            <a:rPr lang="pt-BR" dirty="0" smtClean="0"/>
            <a:t>Resultado da ação de ensinar e aprender as práticas sociais de leitura e escrita;</a:t>
          </a:r>
          <a:endParaRPr lang="pt-BR" dirty="0"/>
        </a:p>
      </dgm:t>
    </dgm:pt>
    <dgm:pt modelId="{71F88CB5-9400-4823-ADFB-A8498A24B1CA}" type="parTrans" cxnId="{0DB8253D-A953-4161-A487-4D4380EA349F}">
      <dgm:prSet/>
      <dgm:spPr/>
      <dgm:t>
        <a:bodyPr/>
        <a:lstStyle/>
        <a:p>
          <a:endParaRPr lang="pt-BR"/>
        </a:p>
      </dgm:t>
    </dgm:pt>
    <dgm:pt modelId="{46993107-9E7A-4484-B39C-E2F79AE397EC}" type="sibTrans" cxnId="{0DB8253D-A953-4161-A487-4D4380EA349F}">
      <dgm:prSet/>
      <dgm:spPr/>
      <dgm:t>
        <a:bodyPr/>
        <a:lstStyle/>
        <a:p>
          <a:endParaRPr lang="pt-BR"/>
        </a:p>
      </dgm:t>
    </dgm:pt>
    <dgm:pt modelId="{57575EF3-251E-4BD2-8944-E0366BC360BC}">
      <dgm:prSet phldrT="[Texto]"/>
      <dgm:spPr/>
      <dgm:t>
        <a:bodyPr/>
        <a:lstStyle/>
        <a:p>
          <a:r>
            <a:rPr lang="pt-BR" dirty="0" smtClean="0"/>
            <a:t>Multiplicidade de facetas, variedades e dimensões;</a:t>
          </a:r>
          <a:endParaRPr lang="pt-BR" dirty="0"/>
        </a:p>
      </dgm:t>
    </dgm:pt>
    <dgm:pt modelId="{22B4360D-C9FA-4350-B9DC-8AF5F526D139}" type="parTrans" cxnId="{E7E66D3D-2F1B-4331-9D93-11BCB1A42438}">
      <dgm:prSet/>
      <dgm:spPr/>
    </dgm:pt>
    <dgm:pt modelId="{4C139B46-C2DD-4F5A-ADAB-D09671FE81C0}" type="sibTrans" cxnId="{E7E66D3D-2F1B-4331-9D93-11BCB1A42438}">
      <dgm:prSet/>
      <dgm:spPr/>
    </dgm:pt>
    <dgm:pt modelId="{FB0A09A6-FFB5-4AD4-8AFC-D0B35A10AE34}" type="pres">
      <dgm:prSet presAssocID="{D7861D6A-FC75-45E9-816B-1993D3290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BF9A9D-5678-4011-974F-70DEFACABAFE}" type="pres">
      <dgm:prSet presAssocID="{5D139CCB-5BC7-4479-89AD-D689EF0335B9}" presName="composite" presStyleCnt="0"/>
      <dgm:spPr/>
    </dgm:pt>
    <dgm:pt modelId="{317DA270-5162-4429-8CB1-46F85AE3705F}" type="pres">
      <dgm:prSet presAssocID="{5D139CCB-5BC7-4479-89AD-D689EF0335B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3F513-1821-4EBE-9FA4-67B15A5E6D44}" type="pres">
      <dgm:prSet presAssocID="{5D139CCB-5BC7-4479-89AD-D689EF0335B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4170C4-3EA3-4B39-BD39-2047E83ABD24}" type="pres">
      <dgm:prSet presAssocID="{A4DB8137-7E22-4CCB-BB5C-6CF0285EAFA1}" presName="sp" presStyleCnt="0"/>
      <dgm:spPr/>
    </dgm:pt>
    <dgm:pt modelId="{E2F50F6C-595F-4F83-AC7A-66B3919F012A}" type="pres">
      <dgm:prSet presAssocID="{92F56877-6656-47AC-9B66-37AD71CBED87}" presName="composite" presStyleCnt="0"/>
      <dgm:spPr/>
    </dgm:pt>
    <dgm:pt modelId="{32BBBF2F-F832-4601-A813-9294A282223B}" type="pres">
      <dgm:prSet presAssocID="{92F56877-6656-47AC-9B66-37AD71CBED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59E1D2-FAE0-4C25-862D-B79E783F9E0D}" type="pres">
      <dgm:prSet presAssocID="{92F56877-6656-47AC-9B66-37AD71CBED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328955-F3C5-47B7-94EE-BF4A83A4D3DF}" type="pres">
      <dgm:prSet presAssocID="{7DEFAE3D-E89C-4496-A5D9-F6BB57B60655}" presName="sp" presStyleCnt="0"/>
      <dgm:spPr/>
    </dgm:pt>
    <dgm:pt modelId="{A232629A-1BB8-411F-A40A-AEEF64F50330}" type="pres">
      <dgm:prSet presAssocID="{5AA57D0A-77CE-45E1-B426-8A842006B475}" presName="composite" presStyleCnt="0"/>
      <dgm:spPr/>
    </dgm:pt>
    <dgm:pt modelId="{66ED6D6F-4E18-4DA9-ADBD-65925419A446}" type="pres">
      <dgm:prSet presAssocID="{5AA57D0A-77CE-45E1-B426-8A842006B4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2FA05-08EA-4E77-BA16-5269B3977F25}" type="pres">
      <dgm:prSet presAssocID="{5AA57D0A-77CE-45E1-B426-8A842006B4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73A267-5E76-4FCC-AA21-20BA3928C6A1}" srcId="{5D139CCB-5BC7-4479-89AD-D689EF0335B9}" destId="{2929931F-9E6E-47D2-9D69-85591D62B5D6}" srcOrd="0" destOrd="0" parTransId="{3BC6A9D5-B20F-419E-AA24-AA17389F7914}" sibTransId="{7D62653A-8ACD-4231-AD98-DCC4136D24CB}"/>
    <dgm:cxn modelId="{01249B2E-2935-4DF2-9C6F-E9665728BD2F}" srcId="{D7861D6A-FC75-45E9-816B-1993D3290CBC}" destId="{5D139CCB-5BC7-4479-89AD-D689EF0335B9}" srcOrd="0" destOrd="0" parTransId="{F0230E82-D9F7-48F0-9AE4-52BADCB10107}" sibTransId="{A4DB8137-7E22-4CCB-BB5C-6CF0285EAFA1}"/>
    <dgm:cxn modelId="{66E7FF3C-CD93-4DCB-91E1-838C020FD334}" type="presOf" srcId="{BE675AE3-9EC2-4B42-AEF9-705F3FA4A9F5}" destId="{8733F513-1821-4EBE-9FA4-67B15A5E6D44}" srcOrd="0" destOrd="1" presId="urn:microsoft.com/office/officeart/2005/8/layout/chevron2"/>
    <dgm:cxn modelId="{0668C03E-83F7-4BE8-8E30-EA6B369D792E}" srcId="{5D139CCB-5BC7-4479-89AD-D689EF0335B9}" destId="{BE675AE3-9EC2-4B42-AEF9-705F3FA4A9F5}" srcOrd="1" destOrd="0" parTransId="{4518B010-A763-484F-B79B-498E1FFE34FD}" sibTransId="{A22D41A2-3679-417F-9244-9CBD97D930C7}"/>
    <dgm:cxn modelId="{FAE1F686-65FF-4046-AE4A-DF3F5D6D9DCD}" type="presOf" srcId="{5D139CCB-5BC7-4479-89AD-D689EF0335B9}" destId="{317DA270-5162-4429-8CB1-46F85AE3705F}" srcOrd="0" destOrd="0" presId="urn:microsoft.com/office/officeart/2005/8/layout/chevron2"/>
    <dgm:cxn modelId="{11A07048-3D6C-469A-AE22-132890130314}" type="presOf" srcId="{B415F516-962D-4B56-9584-EDBB6955CD7F}" destId="{FE59E1D2-FAE0-4C25-862D-B79E783F9E0D}" srcOrd="0" destOrd="0" presId="urn:microsoft.com/office/officeart/2005/8/layout/chevron2"/>
    <dgm:cxn modelId="{5250A5CE-A72C-473E-972F-CAB0DA045727}" type="presOf" srcId="{D7861D6A-FC75-45E9-816B-1993D3290CBC}" destId="{FB0A09A6-FFB5-4AD4-8AFC-D0B35A10AE34}" srcOrd="0" destOrd="0" presId="urn:microsoft.com/office/officeart/2005/8/layout/chevron2"/>
    <dgm:cxn modelId="{0DB8253D-A953-4161-A487-4D4380EA349F}" srcId="{5AA57D0A-77CE-45E1-B426-8A842006B475}" destId="{5EC631FC-CBCC-4157-9BF8-7428678F9E5B}" srcOrd="1" destOrd="0" parTransId="{71F88CB5-9400-4823-ADFB-A8498A24B1CA}" sibTransId="{46993107-9E7A-4484-B39C-E2F79AE397EC}"/>
    <dgm:cxn modelId="{C916EB4C-2A40-4A5F-90A7-0BAC66976E5C}" srcId="{5AA57D0A-77CE-45E1-B426-8A842006B475}" destId="{D641D4B1-F30D-498B-AB29-DA52B0001499}" srcOrd="0" destOrd="0" parTransId="{50DCEDF8-97E0-4F23-9F47-2FB49117BEE1}" sibTransId="{D2095C48-648B-40FA-9CD7-799A3F134EA7}"/>
    <dgm:cxn modelId="{98D3B093-DC5C-4054-B855-A2FD912468B4}" type="presOf" srcId="{92F56877-6656-47AC-9B66-37AD71CBED87}" destId="{32BBBF2F-F832-4601-A813-9294A282223B}" srcOrd="0" destOrd="0" presId="urn:microsoft.com/office/officeart/2005/8/layout/chevron2"/>
    <dgm:cxn modelId="{B5FE5065-D8AF-4DA4-A1A4-DE8792E496E3}" type="presOf" srcId="{57575EF3-251E-4BD2-8944-E0366BC360BC}" destId="{FE59E1D2-FAE0-4C25-862D-B79E783F9E0D}" srcOrd="0" destOrd="1" presId="urn:microsoft.com/office/officeart/2005/8/layout/chevron2"/>
    <dgm:cxn modelId="{CFBC5A7B-85AA-425B-9B83-3B25B6145303}" type="presOf" srcId="{5EC631FC-CBCC-4157-9BF8-7428678F9E5B}" destId="{5632FA05-08EA-4E77-BA16-5269B3977F25}" srcOrd="0" destOrd="1" presId="urn:microsoft.com/office/officeart/2005/8/layout/chevron2"/>
    <dgm:cxn modelId="{35DB3573-32D7-4B0C-879F-2D5B2EE04DE9}" srcId="{D7861D6A-FC75-45E9-816B-1993D3290CBC}" destId="{92F56877-6656-47AC-9B66-37AD71CBED87}" srcOrd="1" destOrd="0" parTransId="{20458C8E-DC66-48E7-8C62-87049057A206}" sibTransId="{7DEFAE3D-E89C-4496-A5D9-F6BB57B60655}"/>
    <dgm:cxn modelId="{BC1E1378-B48D-46CF-944D-02B3DC7153AD}" type="presOf" srcId="{D641D4B1-F30D-498B-AB29-DA52B0001499}" destId="{5632FA05-08EA-4E77-BA16-5269B3977F25}" srcOrd="0" destOrd="0" presId="urn:microsoft.com/office/officeart/2005/8/layout/chevron2"/>
    <dgm:cxn modelId="{E7E66D3D-2F1B-4331-9D93-11BCB1A42438}" srcId="{92F56877-6656-47AC-9B66-37AD71CBED87}" destId="{57575EF3-251E-4BD2-8944-E0366BC360BC}" srcOrd="1" destOrd="0" parTransId="{22B4360D-C9FA-4350-B9DC-8AF5F526D139}" sibTransId="{4C139B46-C2DD-4F5A-ADAB-D09671FE81C0}"/>
    <dgm:cxn modelId="{54EF4B4D-F65D-4008-AB6C-8FB0014EF80D}" type="presOf" srcId="{2929931F-9E6E-47D2-9D69-85591D62B5D6}" destId="{8733F513-1821-4EBE-9FA4-67B15A5E6D44}" srcOrd="0" destOrd="0" presId="urn:microsoft.com/office/officeart/2005/8/layout/chevron2"/>
    <dgm:cxn modelId="{8E9E6132-B60A-4F40-AB66-EA64B1596DB1}" srcId="{D7861D6A-FC75-45E9-816B-1993D3290CBC}" destId="{5AA57D0A-77CE-45E1-B426-8A842006B475}" srcOrd="2" destOrd="0" parTransId="{7184DA74-7B73-4EBF-BC70-C6DCB6A3FAB7}" sibTransId="{C9240F4A-2D73-4A7D-B000-1FECF2A2E70A}"/>
    <dgm:cxn modelId="{D12DB7DE-7BBF-474E-B235-8225A451E2D3}" srcId="{92F56877-6656-47AC-9B66-37AD71CBED87}" destId="{B415F516-962D-4B56-9584-EDBB6955CD7F}" srcOrd="0" destOrd="0" parTransId="{EAD0BA68-DDA2-4A06-9D66-543D3E2364F6}" sibTransId="{318BE1F7-3C58-4AC9-AC0F-BF5C7384FB7E}"/>
    <dgm:cxn modelId="{C37F767E-371E-4622-9058-A1E2C0C140D6}" type="presOf" srcId="{5AA57D0A-77CE-45E1-B426-8A842006B475}" destId="{66ED6D6F-4E18-4DA9-ADBD-65925419A446}" srcOrd="0" destOrd="0" presId="urn:microsoft.com/office/officeart/2005/8/layout/chevron2"/>
    <dgm:cxn modelId="{B6DAB3A9-5389-4F3E-A910-E6C50A733356}" type="presParOf" srcId="{FB0A09A6-FFB5-4AD4-8AFC-D0B35A10AE34}" destId="{EEBF9A9D-5678-4011-974F-70DEFACABAFE}" srcOrd="0" destOrd="0" presId="urn:microsoft.com/office/officeart/2005/8/layout/chevron2"/>
    <dgm:cxn modelId="{B1FF27D0-1133-4C8C-A336-34B2BAAC820C}" type="presParOf" srcId="{EEBF9A9D-5678-4011-974F-70DEFACABAFE}" destId="{317DA270-5162-4429-8CB1-46F85AE3705F}" srcOrd="0" destOrd="0" presId="urn:microsoft.com/office/officeart/2005/8/layout/chevron2"/>
    <dgm:cxn modelId="{25381786-33B5-4C6D-A037-84A3A97B9551}" type="presParOf" srcId="{EEBF9A9D-5678-4011-974F-70DEFACABAFE}" destId="{8733F513-1821-4EBE-9FA4-67B15A5E6D44}" srcOrd="1" destOrd="0" presId="urn:microsoft.com/office/officeart/2005/8/layout/chevron2"/>
    <dgm:cxn modelId="{4B2149AC-6F97-4AFD-BE83-BB6914921D37}" type="presParOf" srcId="{FB0A09A6-FFB5-4AD4-8AFC-D0B35A10AE34}" destId="{3E4170C4-3EA3-4B39-BD39-2047E83ABD24}" srcOrd="1" destOrd="0" presId="urn:microsoft.com/office/officeart/2005/8/layout/chevron2"/>
    <dgm:cxn modelId="{79E620F9-1BA1-4E13-BBE8-82316EEA0F12}" type="presParOf" srcId="{FB0A09A6-FFB5-4AD4-8AFC-D0B35A10AE34}" destId="{E2F50F6C-595F-4F83-AC7A-66B3919F012A}" srcOrd="2" destOrd="0" presId="urn:microsoft.com/office/officeart/2005/8/layout/chevron2"/>
    <dgm:cxn modelId="{5B7E9FD7-E7F3-4E59-8391-770CA6A824BB}" type="presParOf" srcId="{E2F50F6C-595F-4F83-AC7A-66B3919F012A}" destId="{32BBBF2F-F832-4601-A813-9294A282223B}" srcOrd="0" destOrd="0" presId="urn:microsoft.com/office/officeart/2005/8/layout/chevron2"/>
    <dgm:cxn modelId="{60D7DB5B-6BCD-4307-8D41-99DC7423A293}" type="presParOf" srcId="{E2F50F6C-595F-4F83-AC7A-66B3919F012A}" destId="{FE59E1D2-FAE0-4C25-862D-B79E783F9E0D}" srcOrd="1" destOrd="0" presId="urn:microsoft.com/office/officeart/2005/8/layout/chevron2"/>
    <dgm:cxn modelId="{C5782F94-1234-4B1B-9E2F-65B5914620CF}" type="presParOf" srcId="{FB0A09A6-FFB5-4AD4-8AFC-D0B35A10AE34}" destId="{E1328955-F3C5-47B7-94EE-BF4A83A4D3DF}" srcOrd="3" destOrd="0" presId="urn:microsoft.com/office/officeart/2005/8/layout/chevron2"/>
    <dgm:cxn modelId="{E7EC8C8C-B6BE-4F68-883E-E3041A7CED26}" type="presParOf" srcId="{FB0A09A6-FFB5-4AD4-8AFC-D0B35A10AE34}" destId="{A232629A-1BB8-411F-A40A-AEEF64F50330}" srcOrd="4" destOrd="0" presId="urn:microsoft.com/office/officeart/2005/8/layout/chevron2"/>
    <dgm:cxn modelId="{6686C9D4-2BCB-411C-88F8-49A1D898737D}" type="presParOf" srcId="{A232629A-1BB8-411F-A40A-AEEF64F50330}" destId="{66ED6D6F-4E18-4DA9-ADBD-65925419A446}" srcOrd="0" destOrd="0" presId="urn:microsoft.com/office/officeart/2005/8/layout/chevron2"/>
    <dgm:cxn modelId="{7CC0AA92-70A2-4DE3-9E09-FA751F051F39}" type="presParOf" srcId="{A232629A-1BB8-411F-A40A-AEEF64F50330}" destId="{5632FA05-08EA-4E77-BA16-5269B3977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61D6A-FC75-45E9-816B-1993D3290CBC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D139CCB-5BC7-4479-89AD-D689EF0335B9}">
      <dgm:prSet phldrT="[Texto]"/>
      <dgm:spPr/>
      <dgm:t>
        <a:bodyPr/>
        <a:lstStyle/>
        <a:p>
          <a:r>
            <a:rPr lang="pt-BR" dirty="0" smtClean="0"/>
            <a:t>2002</a:t>
          </a:r>
          <a:endParaRPr lang="pt-BR" dirty="0"/>
        </a:p>
      </dgm:t>
    </dgm:pt>
    <dgm:pt modelId="{F0230E82-D9F7-48F0-9AE4-52BADCB10107}" type="parTrans" cxnId="{01249B2E-2935-4DF2-9C6F-E9665728BD2F}">
      <dgm:prSet/>
      <dgm:spPr/>
      <dgm:t>
        <a:bodyPr/>
        <a:lstStyle/>
        <a:p>
          <a:endParaRPr lang="pt-BR"/>
        </a:p>
      </dgm:t>
    </dgm:pt>
    <dgm:pt modelId="{A4DB8137-7E22-4CCB-BB5C-6CF0285EAFA1}" type="sibTrans" cxnId="{01249B2E-2935-4DF2-9C6F-E9665728BD2F}">
      <dgm:prSet/>
      <dgm:spPr/>
      <dgm:t>
        <a:bodyPr/>
        <a:lstStyle/>
        <a:p>
          <a:endParaRPr lang="pt-BR"/>
        </a:p>
      </dgm:t>
    </dgm:pt>
    <dgm:pt modelId="{2929931F-9E6E-47D2-9D69-85591D62B5D6}">
      <dgm:prSet phldrT="[Texto]"/>
      <dgm:spPr/>
      <dgm:t>
        <a:bodyPr/>
        <a:lstStyle/>
        <a:p>
          <a:r>
            <a:rPr lang="pt-BR" dirty="0" smtClean="0"/>
            <a:t>Magda Soares;</a:t>
          </a:r>
          <a:endParaRPr lang="pt-BR" dirty="0"/>
        </a:p>
      </dgm:t>
    </dgm:pt>
    <dgm:pt modelId="{3BC6A9D5-B20F-419E-AA24-AA17389F7914}" type="parTrans" cxnId="{AF73A267-5E76-4FCC-AA21-20BA3928C6A1}">
      <dgm:prSet/>
      <dgm:spPr/>
      <dgm:t>
        <a:bodyPr/>
        <a:lstStyle/>
        <a:p>
          <a:endParaRPr lang="pt-BR"/>
        </a:p>
      </dgm:t>
    </dgm:pt>
    <dgm:pt modelId="{7D62653A-8ACD-4231-AD98-DCC4136D24CB}" type="sibTrans" cxnId="{AF73A267-5E76-4FCC-AA21-20BA3928C6A1}">
      <dgm:prSet/>
      <dgm:spPr/>
      <dgm:t>
        <a:bodyPr/>
        <a:lstStyle/>
        <a:p>
          <a:endParaRPr lang="pt-BR"/>
        </a:p>
      </dgm:t>
    </dgm:pt>
    <dgm:pt modelId="{BE675AE3-9EC2-4B42-AEF9-705F3FA4A9F5}">
      <dgm:prSet phldrT="[Texto]"/>
      <dgm:spPr/>
      <dgm:t>
        <a:bodyPr/>
        <a:lstStyle/>
        <a:p>
          <a:r>
            <a:rPr lang="pt-BR" dirty="0" smtClean="0"/>
            <a:t>Contrário ao analfabetismo;</a:t>
          </a:r>
          <a:endParaRPr lang="pt-BR" dirty="0"/>
        </a:p>
      </dgm:t>
    </dgm:pt>
    <dgm:pt modelId="{4518B010-A763-484F-B79B-498E1FFE34FD}" type="parTrans" cxnId="{0668C03E-83F7-4BE8-8E30-EA6B369D792E}">
      <dgm:prSet/>
      <dgm:spPr/>
      <dgm:t>
        <a:bodyPr/>
        <a:lstStyle/>
        <a:p>
          <a:endParaRPr lang="pt-BR"/>
        </a:p>
      </dgm:t>
    </dgm:pt>
    <dgm:pt modelId="{A22D41A2-3679-417F-9244-9CBD97D930C7}" type="sibTrans" cxnId="{0668C03E-83F7-4BE8-8E30-EA6B369D792E}">
      <dgm:prSet/>
      <dgm:spPr/>
      <dgm:t>
        <a:bodyPr/>
        <a:lstStyle/>
        <a:p>
          <a:endParaRPr lang="pt-BR"/>
        </a:p>
      </dgm:t>
    </dgm:pt>
    <dgm:pt modelId="{92F56877-6656-47AC-9B66-37AD71CBED87}">
      <dgm:prSet phldrT="[Texto]"/>
      <dgm:spPr/>
      <dgm:t>
        <a:bodyPr/>
        <a:lstStyle/>
        <a:p>
          <a:r>
            <a:rPr lang="pt-BR" dirty="0" smtClean="0"/>
            <a:t>2003</a:t>
          </a:r>
          <a:endParaRPr lang="pt-BR" dirty="0"/>
        </a:p>
      </dgm:t>
    </dgm:pt>
    <dgm:pt modelId="{20458C8E-DC66-48E7-8C62-87049057A206}" type="parTrans" cxnId="{35DB3573-32D7-4B0C-879F-2D5B2EE04DE9}">
      <dgm:prSet/>
      <dgm:spPr/>
      <dgm:t>
        <a:bodyPr/>
        <a:lstStyle/>
        <a:p>
          <a:endParaRPr lang="pt-BR"/>
        </a:p>
      </dgm:t>
    </dgm:pt>
    <dgm:pt modelId="{7DEFAE3D-E89C-4496-A5D9-F6BB57B60655}" type="sibTrans" cxnId="{35DB3573-32D7-4B0C-879F-2D5B2EE04DE9}">
      <dgm:prSet/>
      <dgm:spPr/>
      <dgm:t>
        <a:bodyPr/>
        <a:lstStyle/>
        <a:p>
          <a:endParaRPr lang="pt-BR"/>
        </a:p>
      </dgm:t>
    </dgm:pt>
    <dgm:pt modelId="{B415F516-962D-4B56-9584-EDBB6955CD7F}">
      <dgm:prSet phldrT="[Texto]"/>
      <dgm:spPr/>
      <dgm:t>
        <a:bodyPr/>
        <a:lstStyle/>
        <a:p>
          <a:r>
            <a:rPr lang="pt-BR" dirty="0" smtClean="0"/>
            <a:t>Magda Soares;</a:t>
          </a:r>
          <a:endParaRPr lang="pt-BR" dirty="0"/>
        </a:p>
      </dgm:t>
    </dgm:pt>
    <dgm:pt modelId="{EAD0BA68-DDA2-4A06-9D66-543D3E2364F6}" type="parTrans" cxnId="{D12DB7DE-7BBF-474E-B235-8225A451E2D3}">
      <dgm:prSet/>
      <dgm:spPr/>
      <dgm:t>
        <a:bodyPr/>
        <a:lstStyle/>
        <a:p>
          <a:endParaRPr lang="pt-BR"/>
        </a:p>
      </dgm:t>
    </dgm:pt>
    <dgm:pt modelId="{318BE1F7-3C58-4AC9-AC0F-BF5C7384FB7E}" type="sibTrans" cxnId="{D12DB7DE-7BBF-474E-B235-8225A451E2D3}">
      <dgm:prSet/>
      <dgm:spPr/>
      <dgm:t>
        <a:bodyPr/>
        <a:lstStyle/>
        <a:p>
          <a:endParaRPr lang="pt-BR"/>
        </a:p>
      </dgm:t>
    </dgm:pt>
    <dgm:pt modelId="{5AA57D0A-77CE-45E1-B426-8A842006B475}">
      <dgm:prSet phldrT="[Texto]"/>
      <dgm:spPr/>
      <dgm:t>
        <a:bodyPr/>
        <a:lstStyle/>
        <a:p>
          <a:r>
            <a:rPr lang="pt-BR" dirty="0" smtClean="0"/>
            <a:t>2003</a:t>
          </a:r>
          <a:endParaRPr lang="pt-BR" dirty="0"/>
        </a:p>
      </dgm:t>
    </dgm:pt>
    <dgm:pt modelId="{7184DA74-7B73-4EBF-BC70-C6DCB6A3FAB7}" type="parTrans" cxnId="{8E9E6132-B60A-4F40-AB66-EA64B1596DB1}">
      <dgm:prSet/>
      <dgm:spPr/>
      <dgm:t>
        <a:bodyPr/>
        <a:lstStyle/>
        <a:p>
          <a:endParaRPr lang="pt-BR"/>
        </a:p>
      </dgm:t>
    </dgm:pt>
    <dgm:pt modelId="{C9240F4A-2D73-4A7D-B000-1FECF2A2E70A}" type="sibTrans" cxnId="{8E9E6132-B60A-4F40-AB66-EA64B1596DB1}">
      <dgm:prSet/>
      <dgm:spPr/>
      <dgm:t>
        <a:bodyPr/>
        <a:lstStyle/>
        <a:p>
          <a:endParaRPr lang="pt-BR"/>
        </a:p>
      </dgm:t>
    </dgm:pt>
    <dgm:pt modelId="{D641D4B1-F30D-498B-AB29-DA52B0001499}">
      <dgm:prSet phldrT="[Texto]"/>
      <dgm:spPr/>
      <dgm:t>
        <a:bodyPr/>
        <a:lstStyle/>
        <a:p>
          <a:r>
            <a:rPr lang="pt-BR" dirty="0" smtClean="0"/>
            <a:t>Vera M. Ribeiro;</a:t>
          </a:r>
          <a:endParaRPr lang="pt-BR" dirty="0"/>
        </a:p>
      </dgm:t>
    </dgm:pt>
    <dgm:pt modelId="{50DCEDF8-97E0-4F23-9F47-2FB49117BEE1}" type="parTrans" cxnId="{C916EB4C-2A40-4A5F-90A7-0BAC66976E5C}">
      <dgm:prSet/>
      <dgm:spPr/>
      <dgm:t>
        <a:bodyPr/>
        <a:lstStyle/>
        <a:p>
          <a:endParaRPr lang="pt-BR"/>
        </a:p>
      </dgm:t>
    </dgm:pt>
    <dgm:pt modelId="{D2095C48-648B-40FA-9CD7-799A3F134EA7}" type="sibTrans" cxnId="{C916EB4C-2A40-4A5F-90A7-0BAC66976E5C}">
      <dgm:prSet/>
      <dgm:spPr/>
      <dgm:t>
        <a:bodyPr/>
        <a:lstStyle/>
        <a:p>
          <a:endParaRPr lang="pt-BR"/>
        </a:p>
      </dgm:t>
    </dgm:pt>
    <dgm:pt modelId="{5EC631FC-CBCC-4157-9BF8-7428678F9E5B}">
      <dgm:prSet phldrT="[Texto]"/>
      <dgm:spPr/>
      <dgm:t>
        <a:bodyPr/>
        <a:lstStyle/>
        <a:p>
          <a:r>
            <a:rPr lang="pt-BR" dirty="0" smtClean="0"/>
            <a:t>Práticas de leitura e escrita, à presença da linguagem escrita na cultura, à relação desse fenômeno com a escolarização.</a:t>
          </a:r>
          <a:endParaRPr lang="pt-BR" dirty="0"/>
        </a:p>
      </dgm:t>
    </dgm:pt>
    <dgm:pt modelId="{71F88CB5-9400-4823-ADFB-A8498A24B1CA}" type="parTrans" cxnId="{0DB8253D-A953-4161-A487-4D4380EA349F}">
      <dgm:prSet/>
      <dgm:spPr/>
      <dgm:t>
        <a:bodyPr/>
        <a:lstStyle/>
        <a:p>
          <a:endParaRPr lang="pt-BR"/>
        </a:p>
      </dgm:t>
    </dgm:pt>
    <dgm:pt modelId="{46993107-9E7A-4484-B39C-E2F79AE397EC}" type="sibTrans" cxnId="{0DB8253D-A953-4161-A487-4D4380EA349F}">
      <dgm:prSet/>
      <dgm:spPr/>
      <dgm:t>
        <a:bodyPr/>
        <a:lstStyle/>
        <a:p>
          <a:endParaRPr lang="pt-BR"/>
        </a:p>
      </dgm:t>
    </dgm:pt>
    <dgm:pt modelId="{57575EF3-251E-4BD2-8944-E0366BC360BC}">
      <dgm:prSet phldrT="[Texto]"/>
      <dgm:spPr/>
      <dgm:t>
        <a:bodyPr/>
        <a:lstStyle/>
        <a:p>
          <a:r>
            <a:rPr lang="pt-BR" dirty="0" smtClean="0"/>
            <a:t>Dimensões sociais e individuais entre eventos e práticas de letramento;</a:t>
          </a:r>
          <a:endParaRPr lang="pt-BR" dirty="0"/>
        </a:p>
      </dgm:t>
    </dgm:pt>
    <dgm:pt modelId="{22B4360D-C9FA-4350-B9DC-8AF5F526D139}" type="parTrans" cxnId="{E7E66D3D-2F1B-4331-9D93-11BCB1A42438}">
      <dgm:prSet/>
      <dgm:spPr/>
    </dgm:pt>
    <dgm:pt modelId="{4C139B46-C2DD-4F5A-ADAB-D09671FE81C0}" type="sibTrans" cxnId="{E7E66D3D-2F1B-4331-9D93-11BCB1A42438}">
      <dgm:prSet/>
      <dgm:spPr/>
    </dgm:pt>
    <dgm:pt modelId="{FB0A09A6-FFB5-4AD4-8AFC-D0B35A10AE34}" type="pres">
      <dgm:prSet presAssocID="{D7861D6A-FC75-45E9-816B-1993D3290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BF9A9D-5678-4011-974F-70DEFACABAFE}" type="pres">
      <dgm:prSet presAssocID="{5D139CCB-5BC7-4479-89AD-D689EF0335B9}" presName="composite" presStyleCnt="0"/>
      <dgm:spPr/>
    </dgm:pt>
    <dgm:pt modelId="{317DA270-5162-4429-8CB1-46F85AE3705F}" type="pres">
      <dgm:prSet presAssocID="{5D139CCB-5BC7-4479-89AD-D689EF0335B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3F513-1821-4EBE-9FA4-67B15A5E6D44}" type="pres">
      <dgm:prSet presAssocID="{5D139CCB-5BC7-4479-89AD-D689EF0335B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4170C4-3EA3-4B39-BD39-2047E83ABD24}" type="pres">
      <dgm:prSet presAssocID="{A4DB8137-7E22-4CCB-BB5C-6CF0285EAFA1}" presName="sp" presStyleCnt="0"/>
      <dgm:spPr/>
    </dgm:pt>
    <dgm:pt modelId="{E2F50F6C-595F-4F83-AC7A-66B3919F012A}" type="pres">
      <dgm:prSet presAssocID="{92F56877-6656-47AC-9B66-37AD71CBED87}" presName="composite" presStyleCnt="0"/>
      <dgm:spPr/>
    </dgm:pt>
    <dgm:pt modelId="{32BBBF2F-F832-4601-A813-9294A282223B}" type="pres">
      <dgm:prSet presAssocID="{92F56877-6656-47AC-9B66-37AD71CBED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59E1D2-FAE0-4C25-862D-B79E783F9E0D}" type="pres">
      <dgm:prSet presAssocID="{92F56877-6656-47AC-9B66-37AD71CBED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328955-F3C5-47B7-94EE-BF4A83A4D3DF}" type="pres">
      <dgm:prSet presAssocID="{7DEFAE3D-E89C-4496-A5D9-F6BB57B60655}" presName="sp" presStyleCnt="0"/>
      <dgm:spPr/>
    </dgm:pt>
    <dgm:pt modelId="{A232629A-1BB8-411F-A40A-AEEF64F50330}" type="pres">
      <dgm:prSet presAssocID="{5AA57D0A-77CE-45E1-B426-8A842006B475}" presName="composite" presStyleCnt="0"/>
      <dgm:spPr/>
    </dgm:pt>
    <dgm:pt modelId="{66ED6D6F-4E18-4DA9-ADBD-65925419A446}" type="pres">
      <dgm:prSet presAssocID="{5AA57D0A-77CE-45E1-B426-8A842006B4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2FA05-08EA-4E77-BA16-5269B3977F25}" type="pres">
      <dgm:prSet presAssocID="{5AA57D0A-77CE-45E1-B426-8A842006B4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1E1378-B48D-46CF-944D-02B3DC7153AD}" type="presOf" srcId="{D641D4B1-F30D-498B-AB29-DA52B0001499}" destId="{5632FA05-08EA-4E77-BA16-5269B3977F25}" srcOrd="0" destOrd="0" presId="urn:microsoft.com/office/officeart/2005/8/layout/chevron2"/>
    <dgm:cxn modelId="{11A07048-3D6C-469A-AE22-132890130314}" type="presOf" srcId="{B415F516-962D-4B56-9584-EDBB6955CD7F}" destId="{FE59E1D2-FAE0-4C25-862D-B79E783F9E0D}" srcOrd="0" destOrd="0" presId="urn:microsoft.com/office/officeart/2005/8/layout/chevron2"/>
    <dgm:cxn modelId="{AF73A267-5E76-4FCC-AA21-20BA3928C6A1}" srcId="{5D139CCB-5BC7-4479-89AD-D689EF0335B9}" destId="{2929931F-9E6E-47D2-9D69-85591D62B5D6}" srcOrd="0" destOrd="0" parTransId="{3BC6A9D5-B20F-419E-AA24-AA17389F7914}" sibTransId="{7D62653A-8ACD-4231-AD98-DCC4136D24CB}"/>
    <dgm:cxn modelId="{CFBC5A7B-85AA-425B-9B83-3B25B6145303}" type="presOf" srcId="{5EC631FC-CBCC-4157-9BF8-7428678F9E5B}" destId="{5632FA05-08EA-4E77-BA16-5269B3977F25}" srcOrd="0" destOrd="1" presId="urn:microsoft.com/office/officeart/2005/8/layout/chevron2"/>
    <dgm:cxn modelId="{D12DB7DE-7BBF-474E-B235-8225A451E2D3}" srcId="{92F56877-6656-47AC-9B66-37AD71CBED87}" destId="{B415F516-962D-4B56-9584-EDBB6955CD7F}" srcOrd="0" destOrd="0" parTransId="{EAD0BA68-DDA2-4A06-9D66-543D3E2364F6}" sibTransId="{318BE1F7-3C58-4AC9-AC0F-BF5C7384FB7E}"/>
    <dgm:cxn modelId="{5250A5CE-A72C-473E-972F-CAB0DA045727}" type="presOf" srcId="{D7861D6A-FC75-45E9-816B-1993D3290CBC}" destId="{FB0A09A6-FFB5-4AD4-8AFC-D0B35A10AE34}" srcOrd="0" destOrd="0" presId="urn:microsoft.com/office/officeart/2005/8/layout/chevron2"/>
    <dgm:cxn modelId="{0DB8253D-A953-4161-A487-4D4380EA349F}" srcId="{5AA57D0A-77CE-45E1-B426-8A842006B475}" destId="{5EC631FC-CBCC-4157-9BF8-7428678F9E5B}" srcOrd="1" destOrd="0" parTransId="{71F88CB5-9400-4823-ADFB-A8498A24B1CA}" sibTransId="{46993107-9E7A-4484-B39C-E2F79AE397EC}"/>
    <dgm:cxn modelId="{C37F767E-371E-4622-9058-A1E2C0C140D6}" type="presOf" srcId="{5AA57D0A-77CE-45E1-B426-8A842006B475}" destId="{66ED6D6F-4E18-4DA9-ADBD-65925419A446}" srcOrd="0" destOrd="0" presId="urn:microsoft.com/office/officeart/2005/8/layout/chevron2"/>
    <dgm:cxn modelId="{C916EB4C-2A40-4A5F-90A7-0BAC66976E5C}" srcId="{5AA57D0A-77CE-45E1-B426-8A842006B475}" destId="{D641D4B1-F30D-498B-AB29-DA52B0001499}" srcOrd="0" destOrd="0" parTransId="{50DCEDF8-97E0-4F23-9F47-2FB49117BEE1}" sibTransId="{D2095C48-648B-40FA-9CD7-799A3F134EA7}"/>
    <dgm:cxn modelId="{54EF4B4D-F65D-4008-AB6C-8FB0014EF80D}" type="presOf" srcId="{2929931F-9E6E-47D2-9D69-85591D62B5D6}" destId="{8733F513-1821-4EBE-9FA4-67B15A5E6D44}" srcOrd="0" destOrd="0" presId="urn:microsoft.com/office/officeart/2005/8/layout/chevron2"/>
    <dgm:cxn modelId="{98D3B093-DC5C-4054-B855-A2FD912468B4}" type="presOf" srcId="{92F56877-6656-47AC-9B66-37AD71CBED87}" destId="{32BBBF2F-F832-4601-A813-9294A282223B}" srcOrd="0" destOrd="0" presId="urn:microsoft.com/office/officeart/2005/8/layout/chevron2"/>
    <dgm:cxn modelId="{8E9E6132-B60A-4F40-AB66-EA64B1596DB1}" srcId="{D7861D6A-FC75-45E9-816B-1993D3290CBC}" destId="{5AA57D0A-77CE-45E1-B426-8A842006B475}" srcOrd="2" destOrd="0" parTransId="{7184DA74-7B73-4EBF-BC70-C6DCB6A3FAB7}" sibTransId="{C9240F4A-2D73-4A7D-B000-1FECF2A2E70A}"/>
    <dgm:cxn modelId="{01249B2E-2935-4DF2-9C6F-E9665728BD2F}" srcId="{D7861D6A-FC75-45E9-816B-1993D3290CBC}" destId="{5D139CCB-5BC7-4479-89AD-D689EF0335B9}" srcOrd="0" destOrd="0" parTransId="{F0230E82-D9F7-48F0-9AE4-52BADCB10107}" sibTransId="{A4DB8137-7E22-4CCB-BB5C-6CF0285EAFA1}"/>
    <dgm:cxn modelId="{E7E66D3D-2F1B-4331-9D93-11BCB1A42438}" srcId="{92F56877-6656-47AC-9B66-37AD71CBED87}" destId="{57575EF3-251E-4BD2-8944-E0366BC360BC}" srcOrd="1" destOrd="0" parTransId="{22B4360D-C9FA-4350-B9DC-8AF5F526D139}" sibTransId="{4C139B46-C2DD-4F5A-ADAB-D09671FE81C0}"/>
    <dgm:cxn modelId="{35DB3573-32D7-4B0C-879F-2D5B2EE04DE9}" srcId="{D7861D6A-FC75-45E9-816B-1993D3290CBC}" destId="{92F56877-6656-47AC-9B66-37AD71CBED87}" srcOrd="1" destOrd="0" parTransId="{20458C8E-DC66-48E7-8C62-87049057A206}" sibTransId="{7DEFAE3D-E89C-4496-A5D9-F6BB57B60655}"/>
    <dgm:cxn modelId="{66E7FF3C-CD93-4DCB-91E1-838C020FD334}" type="presOf" srcId="{BE675AE3-9EC2-4B42-AEF9-705F3FA4A9F5}" destId="{8733F513-1821-4EBE-9FA4-67B15A5E6D44}" srcOrd="0" destOrd="1" presId="urn:microsoft.com/office/officeart/2005/8/layout/chevron2"/>
    <dgm:cxn modelId="{B5FE5065-D8AF-4DA4-A1A4-DE8792E496E3}" type="presOf" srcId="{57575EF3-251E-4BD2-8944-E0366BC360BC}" destId="{FE59E1D2-FAE0-4C25-862D-B79E783F9E0D}" srcOrd="0" destOrd="1" presId="urn:microsoft.com/office/officeart/2005/8/layout/chevron2"/>
    <dgm:cxn modelId="{FAE1F686-65FF-4046-AE4A-DF3F5D6D9DCD}" type="presOf" srcId="{5D139CCB-5BC7-4479-89AD-D689EF0335B9}" destId="{317DA270-5162-4429-8CB1-46F85AE3705F}" srcOrd="0" destOrd="0" presId="urn:microsoft.com/office/officeart/2005/8/layout/chevron2"/>
    <dgm:cxn modelId="{0668C03E-83F7-4BE8-8E30-EA6B369D792E}" srcId="{5D139CCB-5BC7-4479-89AD-D689EF0335B9}" destId="{BE675AE3-9EC2-4B42-AEF9-705F3FA4A9F5}" srcOrd="1" destOrd="0" parTransId="{4518B010-A763-484F-B79B-498E1FFE34FD}" sibTransId="{A22D41A2-3679-417F-9244-9CBD97D930C7}"/>
    <dgm:cxn modelId="{B6DAB3A9-5389-4F3E-A910-E6C50A733356}" type="presParOf" srcId="{FB0A09A6-FFB5-4AD4-8AFC-D0B35A10AE34}" destId="{EEBF9A9D-5678-4011-974F-70DEFACABAFE}" srcOrd="0" destOrd="0" presId="urn:microsoft.com/office/officeart/2005/8/layout/chevron2"/>
    <dgm:cxn modelId="{B1FF27D0-1133-4C8C-A336-34B2BAAC820C}" type="presParOf" srcId="{EEBF9A9D-5678-4011-974F-70DEFACABAFE}" destId="{317DA270-5162-4429-8CB1-46F85AE3705F}" srcOrd="0" destOrd="0" presId="urn:microsoft.com/office/officeart/2005/8/layout/chevron2"/>
    <dgm:cxn modelId="{25381786-33B5-4C6D-A037-84A3A97B9551}" type="presParOf" srcId="{EEBF9A9D-5678-4011-974F-70DEFACABAFE}" destId="{8733F513-1821-4EBE-9FA4-67B15A5E6D44}" srcOrd="1" destOrd="0" presId="urn:microsoft.com/office/officeart/2005/8/layout/chevron2"/>
    <dgm:cxn modelId="{4B2149AC-6F97-4AFD-BE83-BB6914921D37}" type="presParOf" srcId="{FB0A09A6-FFB5-4AD4-8AFC-D0B35A10AE34}" destId="{3E4170C4-3EA3-4B39-BD39-2047E83ABD24}" srcOrd="1" destOrd="0" presId="urn:microsoft.com/office/officeart/2005/8/layout/chevron2"/>
    <dgm:cxn modelId="{79E620F9-1BA1-4E13-BBE8-82316EEA0F12}" type="presParOf" srcId="{FB0A09A6-FFB5-4AD4-8AFC-D0B35A10AE34}" destId="{E2F50F6C-595F-4F83-AC7A-66B3919F012A}" srcOrd="2" destOrd="0" presId="urn:microsoft.com/office/officeart/2005/8/layout/chevron2"/>
    <dgm:cxn modelId="{5B7E9FD7-E7F3-4E59-8391-770CA6A824BB}" type="presParOf" srcId="{E2F50F6C-595F-4F83-AC7A-66B3919F012A}" destId="{32BBBF2F-F832-4601-A813-9294A282223B}" srcOrd="0" destOrd="0" presId="urn:microsoft.com/office/officeart/2005/8/layout/chevron2"/>
    <dgm:cxn modelId="{60D7DB5B-6BCD-4307-8D41-99DC7423A293}" type="presParOf" srcId="{E2F50F6C-595F-4F83-AC7A-66B3919F012A}" destId="{FE59E1D2-FAE0-4C25-862D-B79E783F9E0D}" srcOrd="1" destOrd="0" presId="urn:microsoft.com/office/officeart/2005/8/layout/chevron2"/>
    <dgm:cxn modelId="{C5782F94-1234-4B1B-9E2F-65B5914620CF}" type="presParOf" srcId="{FB0A09A6-FFB5-4AD4-8AFC-D0B35A10AE34}" destId="{E1328955-F3C5-47B7-94EE-BF4A83A4D3DF}" srcOrd="3" destOrd="0" presId="urn:microsoft.com/office/officeart/2005/8/layout/chevron2"/>
    <dgm:cxn modelId="{E7EC8C8C-B6BE-4F68-883E-E3041A7CED26}" type="presParOf" srcId="{FB0A09A6-FFB5-4AD4-8AFC-D0B35A10AE34}" destId="{A232629A-1BB8-411F-A40A-AEEF64F50330}" srcOrd="4" destOrd="0" presId="urn:microsoft.com/office/officeart/2005/8/layout/chevron2"/>
    <dgm:cxn modelId="{6686C9D4-2BCB-411C-88F8-49A1D898737D}" type="presParOf" srcId="{A232629A-1BB8-411F-A40A-AEEF64F50330}" destId="{66ED6D6F-4E18-4DA9-ADBD-65925419A446}" srcOrd="0" destOrd="0" presId="urn:microsoft.com/office/officeart/2005/8/layout/chevron2"/>
    <dgm:cxn modelId="{7CC0AA92-70A2-4DE3-9E09-FA751F051F39}" type="presParOf" srcId="{A232629A-1BB8-411F-A40A-AEEF64F50330}" destId="{5632FA05-08EA-4E77-BA16-5269B3977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A270-5162-4429-8CB1-46F85AE3705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1986</a:t>
          </a:r>
          <a:endParaRPr lang="pt-BR" sz="3000" kern="1200" dirty="0"/>
        </a:p>
      </dsp:txBody>
      <dsp:txXfrm rot="-5400000">
        <a:off x="1" y="520688"/>
        <a:ext cx="1039018" cy="445294"/>
      </dsp:txXfrm>
    </dsp:sp>
    <dsp:sp modelId="{8733F513-1821-4EBE-9FA4-67B15A5E6D4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Mary Kato;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Função da escola de formar cidadãos funcionalmente letrados;</a:t>
          </a:r>
          <a:endParaRPr lang="pt-BR" sz="1700" kern="1200" dirty="0"/>
        </a:p>
      </dsp:txBody>
      <dsp:txXfrm rot="-5400000">
        <a:off x="1039018" y="48278"/>
        <a:ext cx="5009883" cy="870607"/>
      </dsp:txXfrm>
    </dsp:sp>
    <dsp:sp modelId="{32BBBF2F-F832-4601-A813-9294A282223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1988</a:t>
          </a:r>
          <a:endParaRPr lang="pt-BR" sz="3000" kern="1200" dirty="0"/>
        </a:p>
      </dsp:txBody>
      <dsp:txXfrm rot="-5400000">
        <a:off x="1" y="1809352"/>
        <a:ext cx="1039018" cy="445294"/>
      </dsp:txXfrm>
    </dsp:sp>
    <dsp:sp modelId="{FE59E1D2-FAE0-4C25-862D-B79E783F9E0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Leda V. </a:t>
          </a:r>
          <a:r>
            <a:rPr lang="pt-BR" sz="1700" kern="1200" dirty="0" err="1" smtClean="0"/>
            <a:t>Tfouni</a:t>
          </a:r>
          <a:r>
            <a:rPr lang="pt-BR" sz="1700" kern="1200" dirty="0" smtClean="0"/>
            <a:t>;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Práticas sociais de leitura e escrita e as mudanças por elas geradas na sociedade;</a:t>
          </a:r>
          <a:endParaRPr lang="pt-BR" sz="1700" kern="1200" dirty="0"/>
        </a:p>
      </dsp:txBody>
      <dsp:txXfrm rot="-5400000">
        <a:off x="1039018" y="1336942"/>
        <a:ext cx="5009883" cy="870607"/>
      </dsp:txXfrm>
    </dsp:sp>
    <dsp:sp modelId="{66ED6D6F-4E18-4DA9-ADBD-65925419A44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1995</a:t>
          </a:r>
          <a:endParaRPr lang="pt-BR" sz="3000" kern="1200" dirty="0"/>
        </a:p>
      </dsp:txBody>
      <dsp:txXfrm rot="-5400000">
        <a:off x="1" y="3098016"/>
        <a:ext cx="1039018" cy="445294"/>
      </dsp:txXfrm>
    </dsp:sp>
    <dsp:sp modelId="{5632FA05-08EA-4E77-BA16-5269B3977F2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Leda V. </a:t>
          </a:r>
          <a:r>
            <a:rPr lang="pt-BR" sz="1700" kern="1200" dirty="0" err="1" smtClean="0"/>
            <a:t>Tfouni</a:t>
          </a:r>
          <a:r>
            <a:rPr lang="pt-BR" sz="1700" kern="1200" dirty="0" smtClean="0"/>
            <a:t>;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Processo de estar exposto aos usos sociais da escrita </a:t>
          </a:r>
          <a:r>
            <a:rPr lang="pt-BR" sz="1700" kern="1200" dirty="0" smtClean="0"/>
            <a:t>sem, </a:t>
          </a:r>
          <a:r>
            <a:rPr lang="pt-BR" sz="1700" kern="1200" dirty="0" smtClean="0"/>
            <a:t>no entanto, saber ler nem escrever;</a:t>
          </a:r>
          <a:endParaRPr lang="pt-BR" sz="17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A270-5162-4429-8CB1-46F85AE3705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1995</a:t>
          </a:r>
          <a:endParaRPr lang="pt-BR" sz="3000" kern="1200" dirty="0"/>
        </a:p>
      </dsp:txBody>
      <dsp:txXfrm rot="-5400000">
        <a:off x="1" y="520688"/>
        <a:ext cx="1039018" cy="445294"/>
      </dsp:txXfrm>
    </dsp:sp>
    <dsp:sp modelId="{8733F513-1821-4EBE-9FA4-67B15A5E6D4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Ângela </a:t>
          </a:r>
          <a:r>
            <a:rPr lang="pt-BR" sz="1900" kern="1200" dirty="0" err="1" smtClean="0"/>
            <a:t>Kleiman</a:t>
          </a:r>
          <a:r>
            <a:rPr lang="pt-BR" sz="1900" kern="1200" dirty="0" smtClean="0"/>
            <a:t>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Práticas sociais de leitura e escrita específicas da escola;</a:t>
          </a:r>
          <a:endParaRPr lang="pt-BR" sz="1900" kern="1200" dirty="0"/>
        </a:p>
      </dsp:txBody>
      <dsp:txXfrm rot="-5400000">
        <a:off x="1039018" y="48278"/>
        <a:ext cx="5009883" cy="870607"/>
      </dsp:txXfrm>
    </dsp:sp>
    <dsp:sp modelId="{32BBBF2F-F832-4601-A813-9294A282223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1995</a:t>
          </a:r>
          <a:endParaRPr lang="pt-BR" sz="3000" kern="1200" dirty="0"/>
        </a:p>
      </dsp:txBody>
      <dsp:txXfrm rot="-5400000">
        <a:off x="1" y="1809352"/>
        <a:ext cx="1039018" cy="445294"/>
      </dsp:txXfrm>
    </dsp:sp>
    <dsp:sp modelId="{FE59E1D2-FAE0-4C25-862D-B79E783F9E0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Magda Soares;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Multiplicidade de facetas, variedades e dimensões;</a:t>
          </a:r>
          <a:endParaRPr lang="pt-BR" sz="1900" kern="1200" dirty="0"/>
        </a:p>
      </dsp:txBody>
      <dsp:txXfrm rot="-5400000">
        <a:off x="1039018" y="1336942"/>
        <a:ext cx="5009883" cy="870607"/>
      </dsp:txXfrm>
    </dsp:sp>
    <dsp:sp modelId="{66ED6D6F-4E18-4DA9-ADBD-65925419A44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1998</a:t>
          </a:r>
          <a:endParaRPr lang="pt-BR" sz="3000" kern="1200" dirty="0"/>
        </a:p>
      </dsp:txBody>
      <dsp:txXfrm rot="-5400000">
        <a:off x="1" y="3098016"/>
        <a:ext cx="1039018" cy="445294"/>
      </dsp:txXfrm>
    </dsp:sp>
    <dsp:sp modelId="{5632FA05-08EA-4E77-BA16-5269B3977F2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Magda Soares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Resultado da ação de ensinar e aprender as práticas sociais de leitura e escrita;</a:t>
          </a:r>
          <a:endParaRPr lang="pt-BR" sz="19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A270-5162-4429-8CB1-46F85AE3705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2002</a:t>
          </a:r>
          <a:endParaRPr lang="pt-BR" sz="3000" kern="1200" dirty="0"/>
        </a:p>
      </dsp:txBody>
      <dsp:txXfrm rot="-5400000">
        <a:off x="1" y="520688"/>
        <a:ext cx="1039018" cy="445294"/>
      </dsp:txXfrm>
    </dsp:sp>
    <dsp:sp modelId="{8733F513-1821-4EBE-9FA4-67B15A5E6D4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Magda Soares;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Contrário ao analfabetismo;</a:t>
          </a:r>
          <a:endParaRPr lang="pt-BR" sz="1500" kern="1200" dirty="0"/>
        </a:p>
      </dsp:txBody>
      <dsp:txXfrm rot="-5400000">
        <a:off x="1039018" y="48278"/>
        <a:ext cx="5009883" cy="870607"/>
      </dsp:txXfrm>
    </dsp:sp>
    <dsp:sp modelId="{32BBBF2F-F832-4601-A813-9294A282223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2003</a:t>
          </a:r>
          <a:endParaRPr lang="pt-BR" sz="3000" kern="1200" dirty="0"/>
        </a:p>
      </dsp:txBody>
      <dsp:txXfrm rot="-5400000">
        <a:off x="1" y="1809352"/>
        <a:ext cx="1039018" cy="445294"/>
      </dsp:txXfrm>
    </dsp:sp>
    <dsp:sp modelId="{FE59E1D2-FAE0-4C25-862D-B79E783F9E0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Magda Soares;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Dimensões sociais e individuais entre eventos e práticas de letramento;</a:t>
          </a:r>
          <a:endParaRPr lang="pt-BR" sz="1500" kern="1200" dirty="0"/>
        </a:p>
      </dsp:txBody>
      <dsp:txXfrm rot="-5400000">
        <a:off x="1039018" y="1336942"/>
        <a:ext cx="5009883" cy="870607"/>
      </dsp:txXfrm>
    </dsp:sp>
    <dsp:sp modelId="{66ED6D6F-4E18-4DA9-ADBD-65925419A44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2003</a:t>
          </a:r>
          <a:endParaRPr lang="pt-BR" sz="3000" kern="1200" dirty="0"/>
        </a:p>
      </dsp:txBody>
      <dsp:txXfrm rot="-5400000">
        <a:off x="1" y="3098016"/>
        <a:ext cx="1039018" cy="445294"/>
      </dsp:txXfrm>
    </dsp:sp>
    <dsp:sp modelId="{5632FA05-08EA-4E77-BA16-5269B3977F2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Vera M. Ribeiro;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Práticas de leitura e escrita, à presença da linguagem escrita na cultura, à relação desse fenômeno com a escolarização.</a:t>
          </a:r>
          <a:endParaRPr lang="pt-BR" sz="15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e0c528197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e0c528197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gb7ff65d1b4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5" name="Google Shape;3335;gb7ff65d1b4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gb7ff65d1b4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5" name="Google Shape;3335;gb7ff65d1b4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44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b7ff65d1b4_0_10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0" name="Google Shape;3980;gb7ff65d1b4_0_10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e3714be39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e3714be39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e00a85362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e00a85362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34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16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38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21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e3714be3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e3714be3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e00a85362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e00a85362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68f1307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68f1307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e068f13075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e068f13075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2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7709693" y="3789302"/>
            <a:ext cx="1438494" cy="1354272"/>
          </a:xfrm>
          <a:custGeom>
            <a:avLst/>
            <a:gdLst/>
            <a:ahLst/>
            <a:cxnLst/>
            <a:rect l="l" t="t" r="r" b="b"/>
            <a:pathLst>
              <a:path w="59301" h="55829" extrusionOk="0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 rot="10800000" flipH="1">
            <a:off x="-23119" y="-34084"/>
            <a:ext cx="9178686" cy="1648792"/>
            <a:chOff x="-93125" y="3512662"/>
            <a:chExt cx="9271400" cy="1665447"/>
          </a:xfrm>
        </p:grpSpPr>
        <p:sp>
          <p:nvSpPr>
            <p:cNvPr id="41" name="Google Shape;41;p2"/>
            <p:cNvSpPr/>
            <p:nvPr/>
          </p:nvSpPr>
          <p:spPr>
            <a:xfrm rot="10800000" flipH="1">
              <a:off x="-93125" y="3581861"/>
              <a:ext cx="7017451" cy="1596247"/>
            </a:xfrm>
            <a:custGeom>
              <a:avLst/>
              <a:gdLst/>
              <a:ahLst/>
              <a:cxnLst/>
              <a:rect l="l" t="t" r="r" b="b"/>
              <a:pathLst>
                <a:path w="252699" h="57481" extrusionOk="0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513502" y="3512662"/>
              <a:ext cx="6664774" cy="1665434"/>
            </a:xfrm>
            <a:custGeom>
              <a:avLst/>
              <a:gdLst/>
              <a:ahLst/>
              <a:cxnLst/>
              <a:rect l="l" t="t" r="r" b="b"/>
              <a:pathLst>
                <a:path w="208323" h="52057" extrusionOk="0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816586" y="206146"/>
            <a:ext cx="1167472" cy="1051553"/>
            <a:chOff x="7816586" y="206146"/>
            <a:chExt cx="1167472" cy="1051553"/>
          </a:xfrm>
        </p:grpSpPr>
        <p:sp>
          <p:nvSpPr>
            <p:cNvPr id="44" name="Google Shape;44;p2"/>
            <p:cNvSpPr/>
            <p:nvPr/>
          </p:nvSpPr>
          <p:spPr>
            <a:xfrm rot="9216718">
              <a:off x="8835521" y="1122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648272">
              <a:off x="8431104" y="325317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8100000">
              <a:off x="8441530" y="8580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8100000">
              <a:off x="8908830" y="2208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8100000">
              <a:off x="8833705" y="6754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8100000">
              <a:off x="7826880" y="2574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8232352" y="4112056"/>
            <a:ext cx="846660" cy="940629"/>
            <a:chOff x="8232352" y="4112056"/>
            <a:chExt cx="846660" cy="940629"/>
          </a:xfrm>
        </p:grpSpPr>
        <p:sp>
          <p:nvSpPr>
            <p:cNvPr id="51" name="Google Shape;51;p2"/>
            <p:cNvSpPr/>
            <p:nvPr/>
          </p:nvSpPr>
          <p:spPr>
            <a:xfrm rot="-2700000">
              <a:off x="8255152" y="4896243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937948">
              <a:off x="8928835" y="41381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8100000">
              <a:off x="8961505" y="45377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2700000">
              <a:off x="8833704" y="48700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160188" y="206146"/>
            <a:ext cx="5262423" cy="1051553"/>
            <a:chOff x="160188" y="206146"/>
            <a:chExt cx="5262423" cy="1051553"/>
          </a:xfrm>
        </p:grpSpPr>
        <p:sp>
          <p:nvSpPr>
            <p:cNvPr id="56" name="Google Shape;56;p2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151394">
              <a:off x="1169807" y="23778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2700000">
              <a:off x="188195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9216718">
              <a:off x="5093771" y="581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8100000">
              <a:off x="5347405" y="334320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2700000">
              <a:off x="456430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-31648" y="3627067"/>
            <a:ext cx="1461995" cy="1534499"/>
          </a:xfrm>
          <a:custGeom>
            <a:avLst/>
            <a:gdLst/>
            <a:ahLst/>
            <a:cxnLst/>
            <a:rect l="l" t="t" r="r" b="b"/>
            <a:pathLst>
              <a:path w="76846" h="80657" extrusionOk="0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>
            <a:off x="56702" y="3789310"/>
            <a:ext cx="1185256" cy="1290221"/>
            <a:chOff x="56702" y="3789310"/>
            <a:chExt cx="1185256" cy="1290221"/>
          </a:xfrm>
        </p:grpSpPr>
        <p:sp>
          <p:nvSpPr>
            <p:cNvPr id="69" name="Google Shape;69;p2"/>
            <p:cNvSpPr/>
            <p:nvPr/>
          </p:nvSpPr>
          <p:spPr>
            <a:xfrm rot="-2700000">
              <a:off x="953379" y="473479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2700000">
              <a:off x="79502" y="38218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151728">
              <a:off x="160074" y="4861050"/>
              <a:ext cx="85769" cy="7400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937948">
              <a:off x="605135" y="4940959"/>
              <a:ext cx="130254" cy="112446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151394">
              <a:off x="1169807" y="496923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2700000">
              <a:off x="67004" y="4384723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1063475" y="1257084"/>
            <a:ext cx="70173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1802000" y="3074425"/>
            <a:ext cx="5540100" cy="50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3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757" name="Google Shape;1757;p3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3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3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3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3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3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3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3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3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3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3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3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3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3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3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72" name="Google Shape;1772;p3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Google Shape;1787;p3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788" name="Google Shape;1788;p3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6" name="Google Shape;1796;p3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7" name="Google Shape;1797;p3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3" name="Google Shape;1803;p3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37"/>
          <p:cNvGrpSpPr/>
          <p:nvPr/>
        </p:nvGrpSpPr>
        <p:grpSpPr>
          <a:xfrm>
            <a:off x="-41403" y="-2011750"/>
            <a:ext cx="9760704" cy="7324550"/>
            <a:chOff x="-41403" y="-2011750"/>
            <a:chExt cx="9760704" cy="7324550"/>
          </a:xfrm>
        </p:grpSpPr>
        <p:sp>
          <p:nvSpPr>
            <p:cNvPr id="1818" name="Google Shape;1818;p37"/>
            <p:cNvSpPr/>
            <p:nvPr/>
          </p:nvSpPr>
          <p:spPr>
            <a:xfrm>
              <a:off x="3002200" y="-2011750"/>
              <a:ext cx="3184500" cy="3184500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 rot="10800000">
              <a:off x="7663946" y="-165225"/>
              <a:ext cx="2055354" cy="5424989"/>
            </a:xfrm>
            <a:custGeom>
              <a:avLst/>
              <a:gdLst/>
              <a:ahLst/>
              <a:cxnLst/>
              <a:rect l="l" t="t" r="r" b="b"/>
              <a:pathLst>
                <a:path w="34077" h="89948" extrusionOk="0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 flipH="1">
              <a:off x="-41403" y="-169287"/>
              <a:ext cx="971827" cy="5482087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37"/>
          <p:cNvGrpSpPr/>
          <p:nvPr/>
        </p:nvGrpSpPr>
        <p:grpSpPr>
          <a:xfrm>
            <a:off x="25362" y="-41285"/>
            <a:ext cx="10101329" cy="4971010"/>
            <a:chOff x="25362" y="-41285"/>
            <a:chExt cx="10101329" cy="4971010"/>
          </a:xfrm>
        </p:grpSpPr>
        <p:grpSp>
          <p:nvGrpSpPr>
            <p:cNvPr id="1822" name="Google Shape;1822;p37"/>
            <p:cNvGrpSpPr/>
            <p:nvPr/>
          </p:nvGrpSpPr>
          <p:grpSpPr>
            <a:xfrm>
              <a:off x="8351761" y="398771"/>
              <a:ext cx="1167472" cy="1051553"/>
              <a:chOff x="7816586" y="206146"/>
              <a:chExt cx="1167472" cy="1051553"/>
            </a:xfrm>
          </p:grpSpPr>
          <p:sp>
            <p:nvSpPr>
              <p:cNvPr id="1823" name="Google Shape;1823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9" name="Google Shape;1829;p37"/>
            <p:cNvGrpSpPr/>
            <p:nvPr/>
          </p:nvGrpSpPr>
          <p:grpSpPr>
            <a:xfrm rot="10800000">
              <a:off x="8428911" y="3878171"/>
              <a:ext cx="1167472" cy="1051553"/>
              <a:chOff x="7816586" y="206146"/>
              <a:chExt cx="1167472" cy="1051553"/>
            </a:xfrm>
          </p:grpSpPr>
          <p:sp>
            <p:nvSpPr>
              <p:cNvPr id="1830" name="Google Shape;1830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6" name="Google Shape;1836;p37"/>
            <p:cNvGrpSpPr/>
            <p:nvPr/>
          </p:nvGrpSpPr>
          <p:grpSpPr>
            <a:xfrm rot="6929944" flipH="1">
              <a:off x="8268592" y="1784838"/>
              <a:ext cx="1488076" cy="1758835"/>
              <a:chOff x="7495995" y="-501121"/>
              <a:chExt cx="1488063" cy="1758820"/>
            </a:xfrm>
          </p:grpSpPr>
          <p:sp>
            <p:nvSpPr>
              <p:cNvPr id="1837" name="Google Shape;1837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 rot="8100000">
                <a:off x="7506289" y="-486372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3" name="Google Shape;1843;p37"/>
            <p:cNvGrpSpPr/>
            <p:nvPr/>
          </p:nvGrpSpPr>
          <p:grpSpPr>
            <a:xfrm>
              <a:off x="25362" y="362910"/>
              <a:ext cx="732499" cy="4434391"/>
              <a:chOff x="25362" y="362910"/>
              <a:chExt cx="732499" cy="4434391"/>
            </a:xfrm>
          </p:grpSpPr>
          <p:grpSp>
            <p:nvGrpSpPr>
              <p:cNvPr id="1844" name="Google Shape;1844;p37"/>
              <p:cNvGrpSpPr/>
              <p:nvPr/>
            </p:nvGrpSpPr>
            <p:grpSpPr>
              <a:xfrm>
                <a:off x="25362" y="2071506"/>
                <a:ext cx="732499" cy="2725795"/>
                <a:chOff x="-113388" y="2221306"/>
                <a:chExt cx="732499" cy="2725795"/>
              </a:xfrm>
            </p:grpSpPr>
            <p:sp>
              <p:nvSpPr>
                <p:cNvPr id="1845" name="Google Shape;1845;p37"/>
                <p:cNvSpPr/>
                <p:nvPr/>
              </p:nvSpPr>
              <p:spPr>
                <a:xfrm rot="-2700000">
                  <a:off x="543904" y="4625798"/>
                  <a:ext cx="64912" cy="560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37"/>
                <p:cNvSpPr/>
                <p:nvPr/>
              </p:nvSpPr>
              <p:spPr>
                <a:xfrm rot="-2700000">
                  <a:off x="79502" y="3821868"/>
                  <a:ext cx="143401" cy="123885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37"/>
                <p:cNvSpPr/>
                <p:nvPr/>
              </p:nvSpPr>
              <p:spPr>
                <a:xfrm rot="1151728">
                  <a:off x="160074" y="4861050"/>
                  <a:ext cx="85769" cy="74003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7"/>
                <p:cNvSpPr/>
                <p:nvPr/>
              </p:nvSpPr>
              <p:spPr>
                <a:xfrm rot="1937948">
                  <a:off x="-93465" y="2247434"/>
                  <a:ext cx="130254" cy="112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37"/>
                <p:cNvSpPr/>
                <p:nvPr/>
              </p:nvSpPr>
              <p:spPr>
                <a:xfrm rot="1151394">
                  <a:off x="149557" y="3159135"/>
                  <a:ext cx="64801" cy="5588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37"/>
                <p:cNvSpPr/>
                <p:nvPr/>
              </p:nvSpPr>
              <p:spPr>
                <a:xfrm rot="-2700000">
                  <a:off x="67004" y="4384723"/>
                  <a:ext cx="64912" cy="560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1" name="Google Shape;1851;p37"/>
              <p:cNvSpPr/>
              <p:nvPr/>
            </p:nvSpPr>
            <p:spPr>
              <a:xfrm rot="1932993">
                <a:off x="343488" y="1209882"/>
                <a:ext cx="103541" cy="8939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 rot="-2700000">
                <a:off x="142052" y="3954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3" name="Google Shape;1853;p37"/>
            <p:cNvGrpSpPr/>
            <p:nvPr/>
          </p:nvGrpSpPr>
          <p:grpSpPr>
            <a:xfrm>
              <a:off x="3342483" y="-41285"/>
              <a:ext cx="2383157" cy="855826"/>
              <a:chOff x="3342483" y="-41285"/>
              <a:chExt cx="2383157" cy="855826"/>
            </a:xfrm>
          </p:grpSpPr>
          <p:sp>
            <p:nvSpPr>
              <p:cNvPr id="1854" name="Google Shape;1854;p37"/>
              <p:cNvSpPr/>
              <p:nvPr/>
            </p:nvSpPr>
            <p:spPr>
              <a:xfrm rot="9939562">
                <a:off x="4776349" y="201959"/>
                <a:ext cx="178048" cy="15389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 rot="-867018">
                <a:off x="3864470" y="241549"/>
                <a:ext cx="80548" cy="6941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 rot="9932982">
                <a:off x="4210994" y="-32343"/>
                <a:ext cx="80548" cy="6941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 rot="-6684311">
                <a:off x="4363270" y="729817"/>
                <a:ext cx="80557" cy="69248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 rot="-7024157">
                <a:off x="5590111" y="163079"/>
                <a:ext cx="121960" cy="10519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1" name="Google Shape;1861;p3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862" name="Google Shape;1862;p3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3" name="Google Shape;1863;p3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4" name="Google Shape;1864;p3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5" name="Google Shape;1865;p3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6" name="Google Shape;1866;p3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7" name="Google Shape;1867;p3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8" name="Google Shape;1868;p3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9" name="Google Shape;1869;p3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0" name="Google Shape;1870;p3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3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3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3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3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3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3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7" name="Google Shape;1877;p3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38"/>
          <p:cNvSpPr/>
          <p:nvPr/>
        </p:nvSpPr>
        <p:spPr>
          <a:xfrm>
            <a:off x="7709693" y="3789302"/>
            <a:ext cx="1438494" cy="1354272"/>
          </a:xfrm>
          <a:custGeom>
            <a:avLst/>
            <a:gdLst/>
            <a:ahLst/>
            <a:cxnLst/>
            <a:rect l="l" t="t" r="r" b="b"/>
            <a:pathLst>
              <a:path w="59301" h="55829" extrusionOk="0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2" name="Google Shape;1892;p38"/>
          <p:cNvGrpSpPr/>
          <p:nvPr/>
        </p:nvGrpSpPr>
        <p:grpSpPr>
          <a:xfrm rot="10800000" flipH="1">
            <a:off x="-45627" y="-58221"/>
            <a:ext cx="9212753" cy="1649812"/>
            <a:chOff x="-139211" y="3571038"/>
            <a:chExt cx="9305811" cy="1666477"/>
          </a:xfrm>
        </p:grpSpPr>
        <p:sp>
          <p:nvSpPr>
            <p:cNvPr id="1893" name="Google Shape;1893;p38"/>
            <p:cNvSpPr/>
            <p:nvPr/>
          </p:nvSpPr>
          <p:spPr>
            <a:xfrm rot="10800000" flipH="1">
              <a:off x="-139211" y="3641268"/>
              <a:ext cx="7017451" cy="1596247"/>
            </a:xfrm>
            <a:custGeom>
              <a:avLst/>
              <a:gdLst/>
              <a:ahLst/>
              <a:cxnLst/>
              <a:rect l="l" t="t" r="r" b="b"/>
              <a:pathLst>
                <a:path w="252699" h="57481" extrusionOk="0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 rot="10800000" flipH="1">
              <a:off x="2501826" y="3571038"/>
              <a:ext cx="6664774" cy="1665434"/>
            </a:xfrm>
            <a:custGeom>
              <a:avLst/>
              <a:gdLst/>
              <a:ahLst/>
              <a:cxnLst/>
              <a:rect l="l" t="t" r="r" b="b"/>
              <a:pathLst>
                <a:path w="208323" h="52057" extrusionOk="0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38"/>
          <p:cNvGrpSpPr/>
          <p:nvPr/>
        </p:nvGrpSpPr>
        <p:grpSpPr>
          <a:xfrm>
            <a:off x="7816586" y="206146"/>
            <a:ext cx="1167472" cy="1051553"/>
            <a:chOff x="7816586" y="206146"/>
            <a:chExt cx="1167472" cy="1051553"/>
          </a:xfrm>
        </p:grpSpPr>
        <p:sp>
          <p:nvSpPr>
            <p:cNvPr id="1896" name="Google Shape;1896;p38"/>
            <p:cNvSpPr/>
            <p:nvPr/>
          </p:nvSpPr>
          <p:spPr>
            <a:xfrm rot="9216718">
              <a:off x="8835521" y="1122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 rot="-9648272">
              <a:off x="8431104" y="325317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 rot="8100000">
              <a:off x="8441530" y="8580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 rot="8100000">
              <a:off x="8908830" y="2208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 rot="8100000">
              <a:off x="8833705" y="6754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 rot="8100000">
              <a:off x="7826880" y="2574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2" name="Google Shape;1902;p38"/>
          <p:cNvGrpSpPr/>
          <p:nvPr/>
        </p:nvGrpSpPr>
        <p:grpSpPr>
          <a:xfrm>
            <a:off x="8232352" y="4112056"/>
            <a:ext cx="846660" cy="940629"/>
            <a:chOff x="8232352" y="4112056"/>
            <a:chExt cx="846660" cy="940629"/>
          </a:xfrm>
        </p:grpSpPr>
        <p:sp>
          <p:nvSpPr>
            <p:cNvPr id="1903" name="Google Shape;1903;p38"/>
            <p:cNvSpPr/>
            <p:nvPr/>
          </p:nvSpPr>
          <p:spPr>
            <a:xfrm rot="-2700000">
              <a:off x="8255152" y="4896243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 rot="1937948">
              <a:off x="8928835" y="41381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 rot="8100000">
              <a:off x="8961505" y="45377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 rot="-2700000">
              <a:off x="8833704" y="48700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38"/>
          <p:cNvGrpSpPr/>
          <p:nvPr/>
        </p:nvGrpSpPr>
        <p:grpSpPr>
          <a:xfrm>
            <a:off x="160188" y="206146"/>
            <a:ext cx="5262423" cy="1051553"/>
            <a:chOff x="160188" y="206146"/>
            <a:chExt cx="5262423" cy="1051553"/>
          </a:xfrm>
        </p:grpSpPr>
        <p:sp>
          <p:nvSpPr>
            <p:cNvPr id="1908" name="Google Shape;1908;p38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 rot="1151394">
              <a:off x="1169807" y="23778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 rot="-2700000">
              <a:off x="188195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 rot="9216718">
              <a:off x="5093771" y="581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 rot="8100000">
              <a:off x="5347405" y="334320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 rot="-2700000">
              <a:off x="456430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9" name="Google Shape;1919;p38"/>
          <p:cNvSpPr/>
          <p:nvPr/>
        </p:nvSpPr>
        <p:spPr>
          <a:xfrm>
            <a:off x="-31648" y="3627067"/>
            <a:ext cx="1461995" cy="1534499"/>
          </a:xfrm>
          <a:custGeom>
            <a:avLst/>
            <a:gdLst/>
            <a:ahLst/>
            <a:cxnLst/>
            <a:rect l="l" t="t" r="r" b="b"/>
            <a:pathLst>
              <a:path w="76846" h="80657" extrusionOk="0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0" name="Google Shape;1920;p38"/>
          <p:cNvGrpSpPr/>
          <p:nvPr/>
        </p:nvGrpSpPr>
        <p:grpSpPr>
          <a:xfrm>
            <a:off x="56702" y="3789310"/>
            <a:ext cx="1185256" cy="1290221"/>
            <a:chOff x="56702" y="3789310"/>
            <a:chExt cx="1185256" cy="1290221"/>
          </a:xfrm>
        </p:grpSpPr>
        <p:sp>
          <p:nvSpPr>
            <p:cNvPr id="1921" name="Google Shape;1921;p38"/>
            <p:cNvSpPr/>
            <p:nvPr/>
          </p:nvSpPr>
          <p:spPr>
            <a:xfrm rot="-2700000">
              <a:off x="953379" y="473479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 rot="-2700000">
              <a:off x="79502" y="38218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 rot="1151728">
              <a:off x="160074" y="4861050"/>
              <a:ext cx="85769" cy="7400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 rot="1937948">
              <a:off x="605135" y="4940959"/>
              <a:ext cx="130254" cy="112446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8"/>
            <p:cNvSpPr/>
            <p:nvPr/>
          </p:nvSpPr>
          <p:spPr>
            <a:xfrm rot="1151394">
              <a:off x="1169807" y="496923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8"/>
            <p:cNvSpPr/>
            <p:nvPr/>
          </p:nvSpPr>
          <p:spPr>
            <a:xfrm rot="-2700000">
              <a:off x="67004" y="4384723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79" name="Google Shape;79;p3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4" name="Google Shape;94;p3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0" y="-532675"/>
            <a:ext cx="9186237" cy="5978061"/>
            <a:chOff x="0" y="-532675"/>
            <a:chExt cx="9186237" cy="5978061"/>
          </a:xfrm>
        </p:grpSpPr>
        <p:sp>
          <p:nvSpPr>
            <p:cNvPr id="109" name="Google Shape;109;p3"/>
            <p:cNvSpPr/>
            <p:nvPr/>
          </p:nvSpPr>
          <p:spPr>
            <a:xfrm flipH="1">
              <a:off x="0" y="1369453"/>
              <a:ext cx="4008748" cy="3774040"/>
            </a:xfrm>
            <a:custGeom>
              <a:avLst/>
              <a:gdLst/>
              <a:ahLst/>
              <a:cxnLst/>
              <a:rect l="l" t="t" r="r" b="b"/>
              <a:pathLst>
                <a:path w="59301" h="55829" extrusionOk="0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298551" y="-301875"/>
              <a:ext cx="2887687" cy="5747261"/>
            </a:xfrm>
            <a:custGeom>
              <a:avLst/>
              <a:gdLst/>
              <a:ahLst/>
              <a:cxnLst/>
              <a:rect l="l" t="t" r="r" b="b"/>
              <a:pathLst>
                <a:path w="45953" h="91455" extrusionOk="0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43000" y="-532675"/>
              <a:ext cx="1946400" cy="194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720000" y="251658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802125" y="3358388"/>
            <a:ext cx="5540100" cy="50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43290" y="-115380"/>
            <a:ext cx="9068969" cy="5142333"/>
            <a:chOff x="143290" y="-115380"/>
            <a:chExt cx="9068969" cy="5142333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143290" y="-115380"/>
              <a:ext cx="9068969" cy="5142333"/>
              <a:chOff x="67090" y="-115380"/>
              <a:chExt cx="9068969" cy="5142333"/>
            </a:xfrm>
          </p:grpSpPr>
          <p:grpSp>
            <p:nvGrpSpPr>
              <p:cNvPr id="116" name="Google Shape;116;p3"/>
              <p:cNvGrpSpPr/>
              <p:nvPr/>
            </p:nvGrpSpPr>
            <p:grpSpPr>
              <a:xfrm>
                <a:off x="6598223" y="-115380"/>
                <a:ext cx="2537836" cy="5021074"/>
                <a:chOff x="6598223" y="-115380"/>
                <a:chExt cx="2537836" cy="5021074"/>
              </a:xfrm>
            </p:grpSpPr>
            <p:grpSp>
              <p:nvGrpSpPr>
                <p:cNvPr id="117" name="Google Shape;117;p3"/>
                <p:cNvGrpSpPr/>
                <p:nvPr/>
              </p:nvGrpSpPr>
              <p:grpSpPr>
                <a:xfrm rot="-6053313" flipH="1">
                  <a:off x="5470459" y="1564006"/>
                  <a:ext cx="4793364" cy="1662300"/>
                  <a:chOff x="160188" y="206146"/>
                  <a:chExt cx="4793346" cy="1662294"/>
                </a:xfrm>
              </p:grpSpPr>
              <p:sp>
                <p:nvSpPr>
                  <p:cNvPr id="118" name="Google Shape;118;p3"/>
                  <p:cNvSpPr/>
                  <p:nvPr/>
                </p:nvSpPr>
                <p:spPr>
                  <a:xfrm rot="-1583282">
                    <a:off x="178451" y="229214"/>
                    <a:ext cx="130274" cy="11256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151728">
                    <a:off x="627374" y="1064525"/>
                    <a:ext cx="85769" cy="74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937948">
                    <a:off x="1137085" y="584284"/>
                    <a:ext cx="130254" cy="112446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151394">
                    <a:off x="1169807" y="237785"/>
                    <a:ext cx="64801" cy="5588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-2700000">
                    <a:off x="170504" y="1186948"/>
                    <a:ext cx="64912" cy="56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-2700000">
                    <a:off x="1622965" y="1072311"/>
                    <a:ext cx="143401" cy="12388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151394">
                    <a:off x="2862750" y="1803450"/>
                    <a:ext cx="64801" cy="5588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-2700000">
                    <a:off x="380854" y="675448"/>
                    <a:ext cx="64912" cy="56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9216718">
                    <a:off x="4624695" y="1369671"/>
                    <a:ext cx="130274" cy="112564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8100000">
                    <a:off x="4878328" y="1122923"/>
                    <a:ext cx="64912" cy="56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-2700000">
                    <a:off x="4095225" y="1190321"/>
                    <a:ext cx="143401" cy="12388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9" name="Google Shape;129;p3"/>
                <p:cNvSpPr/>
                <p:nvPr/>
              </p:nvSpPr>
              <p:spPr>
                <a:xfrm rot="-7988061" flipH="1">
                  <a:off x="8375694" y="626503"/>
                  <a:ext cx="130318" cy="112495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130;p3"/>
              <p:cNvSpPr/>
              <p:nvPr/>
            </p:nvSpPr>
            <p:spPr>
              <a:xfrm rot="-356812">
                <a:off x="540182" y="3364823"/>
                <a:ext cx="130301" cy="11254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-1473205">
                <a:off x="892172" y="4011428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-1473205">
                <a:off x="75852" y="4488563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 rot="-1473205">
                <a:off x="460948" y="4046089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 rot="-1473205">
                <a:off x="1259216" y="4788451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-356812">
                <a:off x="1750519" y="4460273"/>
                <a:ext cx="130301" cy="11254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376002">
                <a:off x="784024" y="4472683"/>
                <a:ext cx="85657" cy="7394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3493145">
                <a:off x="2209138" y="4956407"/>
                <a:ext cx="64936" cy="5619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2376002">
                <a:off x="829574" y="2946858"/>
                <a:ext cx="85657" cy="7394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1437749">
                <a:off x="1402313" y="4089172"/>
                <a:ext cx="65002" cy="56138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-357590">
                <a:off x="3451602" y="4878361"/>
                <a:ext cx="109793" cy="9504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7377445">
                <a:off x="2678274" y="4330858"/>
                <a:ext cx="65072" cy="5616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rot="-352176">
                <a:off x="234619" y="2625701"/>
                <a:ext cx="96808" cy="8388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4083078">
                <a:off x="492436" y="2076936"/>
                <a:ext cx="65012" cy="5610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3"/>
            <p:cNvSpPr/>
            <p:nvPr/>
          </p:nvSpPr>
          <p:spPr>
            <a:xfrm rot="-7986371" flipH="1">
              <a:off x="8701345" y="1479335"/>
              <a:ext cx="237505" cy="205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262" name="Google Shape;262;p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7" name="Google Shape;277;p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6"/>
          <p:cNvGrpSpPr/>
          <p:nvPr/>
        </p:nvGrpSpPr>
        <p:grpSpPr>
          <a:xfrm>
            <a:off x="-498827" y="-327023"/>
            <a:ext cx="9722095" cy="3007560"/>
            <a:chOff x="-498827" y="-327023"/>
            <a:chExt cx="9722095" cy="3007560"/>
          </a:xfrm>
        </p:grpSpPr>
        <p:sp>
          <p:nvSpPr>
            <p:cNvPr id="292" name="Google Shape;292;p6"/>
            <p:cNvSpPr/>
            <p:nvPr/>
          </p:nvSpPr>
          <p:spPr>
            <a:xfrm rot="5400000">
              <a:off x="-424250" y="-401600"/>
              <a:ext cx="3007560" cy="3156713"/>
            </a:xfrm>
            <a:custGeom>
              <a:avLst/>
              <a:gdLst/>
              <a:ahLst/>
              <a:cxnLst/>
              <a:rect l="l" t="t" r="r" b="b"/>
              <a:pathLst>
                <a:path w="76846" h="80657" extrusionOk="0">
                  <a:moveTo>
                    <a:pt x="7141" y="0"/>
                  </a:moveTo>
                  <a:cubicBezTo>
                    <a:pt x="4839" y="0"/>
                    <a:pt x="2528" y="478"/>
                    <a:pt x="359" y="1444"/>
                  </a:cubicBezTo>
                  <a:lnTo>
                    <a:pt x="1" y="80657"/>
                  </a:lnTo>
                  <a:lnTo>
                    <a:pt x="73405" y="80657"/>
                  </a:lnTo>
                  <a:cubicBezTo>
                    <a:pt x="76846" y="73555"/>
                    <a:pt x="76170" y="64623"/>
                    <a:pt x="71674" y="58138"/>
                  </a:cubicBezTo>
                  <a:cubicBezTo>
                    <a:pt x="67559" y="52158"/>
                    <a:pt x="60366" y="48464"/>
                    <a:pt x="53127" y="48464"/>
                  </a:cubicBezTo>
                  <a:cubicBezTo>
                    <a:pt x="52492" y="48464"/>
                    <a:pt x="51857" y="48492"/>
                    <a:pt x="51224" y="48550"/>
                  </a:cubicBezTo>
                  <a:cubicBezTo>
                    <a:pt x="45157" y="49107"/>
                    <a:pt x="39587" y="52051"/>
                    <a:pt x="33679" y="53483"/>
                  </a:cubicBezTo>
                  <a:cubicBezTo>
                    <a:pt x="31936" y="53899"/>
                    <a:pt x="30082" y="54135"/>
                    <a:pt x="28243" y="54135"/>
                  </a:cubicBezTo>
                  <a:cubicBezTo>
                    <a:pt x="23828" y="54135"/>
                    <a:pt x="19506" y="52771"/>
                    <a:pt x="17049" y="49246"/>
                  </a:cubicBezTo>
                  <a:cubicBezTo>
                    <a:pt x="13826" y="44651"/>
                    <a:pt x="15119" y="38285"/>
                    <a:pt x="17427" y="33173"/>
                  </a:cubicBezTo>
                  <a:cubicBezTo>
                    <a:pt x="19734" y="28060"/>
                    <a:pt x="22977" y="23147"/>
                    <a:pt x="23434" y="17557"/>
                  </a:cubicBezTo>
                  <a:cubicBezTo>
                    <a:pt x="23832" y="11808"/>
                    <a:pt x="21206" y="6238"/>
                    <a:pt x="16511" y="2896"/>
                  </a:cubicBezTo>
                  <a:cubicBezTo>
                    <a:pt x="13702" y="976"/>
                    <a:pt x="10431" y="0"/>
                    <a:pt x="7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8999990">
              <a:off x="7029973" y="188951"/>
              <a:ext cx="1853990" cy="1853990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6"/>
          <p:cNvGrpSpPr/>
          <p:nvPr/>
        </p:nvGrpSpPr>
        <p:grpSpPr>
          <a:xfrm>
            <a:off x="-23693" y="-87193"/>
            <a:ext cx="2266769" cy="2397538"/>
            <a:chOff x="-23693" y="-87193"/>
            <a:chExt cx="2266769" cy="2397538"/>
          </a:xfrm>
        </p:grpSpPr>
        <p:sp>
          <p:nvSpPr>
            <p:cNvPr id="296" name="Google Shape;296;p6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2834745">
              <a:off x="318703" y="1443606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2834745">
              <a:off x="-13574" y="2239423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2834745">
              <a:off x="233491" y="1932729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1717892">
              <a:off x="1106922" y="2425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4598680">
              <a:off x="2154317" y="208276"/>
              <a:ext cx="85718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307" name="Google Shape;307;p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2" name="Google Shape;322;p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7"/>
          <p:cNvSpPr/>
          <p:nvPr/>
        </p:nvSpPr>
        <p:spPr>
          <a:xfrm rot="10800000" flipH="1">
            <a:off x="-588500" y="-824420"/>
            <a:ext cx="4654562" cy="4885394"/>
          </a:xfrm>
          <a:custGeom>
            <a:avLst/>
            <a:gdLst/>
            <a:ahLst/>
            <a:cxnLst/>
            <a:rect l="l" t="t" r="r" b="b"/>
            <a:pathLst>
              <a:path w="76846" h="80657" extrusionOk="0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"/>
          <p:cNvSpPr/>
          <p:nvPr/>
        </p:nvSpPr>
        <p:spPr>
          <a:xfrm>
            <a:off x="6107825" y="2308231"/>
            <a:ext cx="3543235" cy="3335922"/>
          </a:xfrm>
          <a:custGeom>
            <a:avLst/>
            <a:gdLst/>
            <a:ahLst/>
            <a:cxnLst/>
            <a:rect l="l" t="t" r="r" b="b"/>
            <a:pathLst>
              <a:path w="59301" h="55829" extrusionOk="0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1024300" y="2732725"/>
            <a:ext cx="344160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title"/>
          </p:nvPr>
        </p:nvSpPr>
        <p:spPr>
          <a:xfrm>
            <a:off x="1194000" y="1432875"/>
            <a:ext cx="3272100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" name="Google Shape;340;p7"/>
          <p:cNvSpPr/>
          <p:nvPr/>
        </p:nvSpPr>
        <p:spPr>
          <a:xfrm rot="-10619233">
            <a:off x="258228" y="630781"/>
            <a:ext cx="85618" cy="73888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7"/>
          <p:cNvGrpSpPr/>
          <p:nvPr/>
        </p:nvGrpSpPr>
        <p:grpSpPr>
          <a:xfrm>
            <a:off x="-280791" y="77157"/>
            <a:ext cx="3362145" cy="3538753"/>
            <a:chOff x="-280791" y="77157"/>
            <a:chExt cx="3362145" cy="3538753"/>
          </a:xfrm>
        </p:grpSpPr>
        <p:sp>
          <p:nvSpPr>
            <p:cNvPr id="342" name="Google Shape;342;p7"/>
            <p:cNvSpPr/>
            <p:nvPr/>
          </p:nvSpPr>
          <p:spPr>
            <a:xfrm rot="-1911407">
              <a:off x="2982339" y="239572"/>
              <a:ext cx="85828" cy="73999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" name="Google Shape;343;p7"/>
            <p:cNvGrpSpPr/>
            <p:nvPr/>
          </p:nvGrpSpPr>
          <p:grpSpPr>
            <a:xfrm>
              <a:off x="-280791" y="77157"/>
              <a:ext cx="3101793" cy="2806119"/>
              <a:chOff x="-858716" y="-345268"/>
              <a:chExt cx="3101793" cy="2806119"/>
            </a:xfrm>
          </p:grpSpPr>
          <p:sp>
            <p:nvSpPr>
              <p:cNvPr id="344" name="Google Shape;344;p7"/>
              <p:cNvSpPr/>
              <p:nvPr/>
            </p:nvSpPr>
            <p:spPr>
              <a:xfrm rot="-1717892">
                <a:off x="-839678" y="970807"/>
                <a:ext cx="130224" cy="11250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1026164">
                <a:off x="460430" y="-73091"/>
                <a:ext cx="85689" cy="7402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 rot="-2834745">
                <a:off x="-519497" y="1443606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rot="-2834745">
                <a:off x="-13574" y="2239423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2834745">
                <a:off x="-833309" y="2389929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-2834745">
                <a:off x="-537969" y="-330389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-1717892">
                <a:off x="1106922" y="24257"/>
                <a:ext cx="130224" cy="11250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4598680">
                <a:off x="2154317" y="208276"/>
                <a:ext cx="85718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-2834745">
                <a:off x="1771481" y="-72314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" name="Google Shape;353;p7"/>
            <p:cNvSpPr/>
            <p:nvPr/>
          </p:nvSpPr>
          <p:spPr>
            <a:xfrm rot="-1717892">
              <a:off x="-59403" y="34791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7"/>
          <p:cNvGrpSpPr/>
          <p:nvPr/>
        </p:nvGrpSpPr>
        <p:grpSpPr>
          <a:xfrm rot="10800000">
            <a:off x="7243434" y="3360832"/>
            <a:ext cx="1842778" cy="1601721"/>
            <a:chOff x="3784" y="-87193"/>
            <a:chExt cx="1842778" cy="1601721"/>
          </a:xfrm>
        </p:grpSpPr>
        <p:sp>
          <p:nvSpPr>
            <p:cNvPr id="355" name="Google Shape;355;p7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rot="-2834745">
              <a:off x="462091" y="332529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867" name="Google Shape;867;p1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82" name="Google Shape;882;p1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18"/>
          <p:cNvGrpSpPr/>
          <p:nvPr/>
        </p:nvGrpSpPr>
        <p:grpSpPr>
          <a:xfrm rot="192277">
            <a:off x="-3926400" y="3292295"/>
            <a:ext cx="13655869" cy="3407674"/>
            <a:chOff x="-3930238" y="3063137"/>
            <a:chExt cx="13656365" cy="3407798"/>
          </a:xfrm>
        </p:grpSpPr>
        <p:sp>
          <p:nvSpPr>
            <p:cNvPr id="897" name="Google Shape;897;p18"/>
            <p:cNvSpPr/>
            <p:nvPr/>
          </p:nvSpPr>
          <p:spPr>
            <a:xfrm rot="5737232">
              <a:off x="364836" y="-668152"/>
              <a:ext cx="1823102" cy="10284139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6982327" y="3727134"/>
              <a:ext cx="2743800" cy="274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99" name="Google Shape;899;p18"/>
          <p:cNvGrpSpPr/>
          <p:nvPr/>
        </p:nvGrpSpPr>
        <p:grpSpPr>
          <a:xfrm>
            <a:off x="331186" y="9"/>
            <a:ext cx="9190489" cy="2227200"/>
            <a:chOff x="331186" y="9"/>
            <a:chExt cx="9190489" cy="2227200"/>
          </a:xfrm>
        </p:grpSpPr>
        <p:sp>
          <p:nvSpPr>
            <p:cNvPr id="900" name="Google Shape;900;p18"/>
            <p:cNvSpPr/>
            <p:nvPr/>
          </p:nvSpPr>
          <p:spPr>
            <a:xfrm rot="10010984" flipH="1">
              <a:off x="517776" y="186600"/>
              <a:ext cx="1854018" cy="1854018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8225675" y="114550"/>
              <a:ext cx="1296000" cy="129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7992575" y="247050"/>
              <a:ext cx="233100" cy="23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03" name="Google Shape;903;p1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04" name="Google Shape;904;p18"/>
          <p:cNvGrpSpPr/>
          <p:nvPr/>
        </p:nvGrpSpPr>
        <p:grpSpPr>
          <a:xfrm rot="183658">
            <a:off x="274080" y="4617063"/>
            <a:ext cx="4961234" cy="745666"/>
            <a:chOff x="230958" y="4636010"/>
            <a:chExt cx="4961102" cy="745646"/>
          </a:xfrm>
        </p:grpSpPr>
        <p:grpSp>
          <p:nvGrpSpPr>
            <p:cNvPr id="905" name="Google Shape;905;p18"/>
            <p:cNvGrpSpPr/>
            <p:nvPr/>
          </p:nvGrpSpPr>
          <p:grpSpPr>
            <a:xfrm flipH="1">
              <a:off x="3395900" y="4636010"/>
              <a:ext cx="1130796" cy="456783"/>
              <a:chOff x="4604752" y="481910"/>
              <a:chExt cx="1130796" cy="456783"/>
            </a:xfrm>
          </p:grpSpPr>
          <p:sp>
            <p:nvSpPr>
              <p:cNvPr id="906" name="Google Shape;906;p18"/>
              <p:cNvSpPr/>
              <p:nvPr/>
            </p:nvSpPr>
            <p:spPr>
              <a:xfrm rot="9216718">
                <a:off x="5097840" y="504978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 rot="8100000">
                <a:off x="5660342" y="867941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 rot="-2700000">
                <a:off x="4627552" y="74926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" name="Google Shape;909;p18"/>
            <p:cNvGrpSpPr/>
            <p:nvPr/>
          </p:nvGrpSpPr>
          <p:grpSpPr>
            <a:xfrm flipH="1">
              <a:off x="230958" y="4834476"/>
              <a:ext cx="4961102" cy="547181"/>
              <a:chOff x="-2886599" y="4532351"/>
              <a:chExt cx="4961102" cy="547181"/>
            </a:xfrm>
          </p:grpSpPr>
          <p:sp>
            <p:nvSpPr>
              <p:cNvPr id="910" name="Google Shape;910;p18"/>
              <p:cNvSpPr/>
              <p:nvPr/>
            </p:nvSpPr>
            <p:spPr>
              <a:xfrm rot="-2700000">
                <a:off x="953379" y="473479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 rot="-2700000">
                <a:off x="1908302" y="46600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 rot="1151728">
                <a:off x="-2876834" y="4544399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 rot="1937948">
                <a:off x="421535" y="4940959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 rot="1151394">
                <a:off x="1169807" y="496923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 rot="-2700000">
                <a:off x="-371246" y="47933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1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918" name="Google Shape;918;p1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33" name="Google Shape;933;p1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19"/>
          <p:cNvGrpSpPr/>
          <p:nvPr/>
        </p:nvGrpSpPr>
        <p:grpSpPr>
          <a:xfrm>
            <a:off x="-288735" y="-535448"/>
            <a:ext cx="9432737" cy="2729648"/>
            <a:chOff x="-288735" y="-535448"/>
            <a:chExt cx="9432737" cy="2729648"/>
          </a:xfrm>
        </p:grpSpPr>
        <p:sp>
          <p:nvSpPr>
            <p:cNvPr id="948" name="Google Shape;948;p19"/>
            <p:cNvSpPr/>
            <p:nvPr/>
          </p:nvSpPr>
          <p:spPr>
            <a:xfrm rot="10800000">
              <a:off x="-288735" y="-535448"/>
              <a:ext cx="2506209" cy="2359473"/>
            </a:xfrm>
            <a:custGeom>
              <a:avLst/>
              <a:gdLst/>
              <a:ahLst/>
              <a:cxnLst/>
              <a:rect l="l" t="t" r="r" b="b"/>
              <a:pathLst>
                <a:path w="59301" h="55829" extrusionOk="0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 rot="-9930602">
              <a:off x="7146461" y="196658"/>
              <a:ext cx="1800883" cy="1800883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51" name="Google Shape;951;p19"/>
          <p:cNvGrpSpPr/>
          <p:nvPr/>
        </p:nvGrpSpPr>
        <p:grpSpPr>
          <a:xfrm>
            <a:off x="3784" y="-87193"/>
            <a:ext cx="1842778" cy="1601721"/>
            <a:chOff x="3784" y="-87193"/>
            <a:chExt cx="1842778" cy="1601721"/>
          </a:xfrm>
        </p:grpSpPr>
        <p:sp>
          <p:nvSpPr>
            <p:cNvPr id="952" name="Google Shape;952;p19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 rot="-2834745">
              <a:off x="462091" y="332529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4_1_1_1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24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119" name="Google Shape;1119;p24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4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4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4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4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4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4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4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4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4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4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4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4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4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4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4" name="Google Shape;1134;p24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24"/>
          <p:cNvGrpSpPr/>
          <p:nvPr/>
        </p:nvGrpSpPr>
        <p:grpSpPr>
          <a:xfrm>
            <a:off x="-206924" y="-64865"/>
            <a:ext cx="10683496" cy="644587"/>
            <a:chOff x="-206924" y="-293465"/>
            <a:chExt cx="10683496" cy="644587"/>
          </a:xfrm>
        </p:grpSpPr>
        <p:sp>
          <p:nvSpPr>
            <p:cNvPr id="1149" name="Google Shape;1149;p24"/>
            <p:cNvSpPr/>
            <p:nvPr/>
          </p:nvSpPr>
          <p:spPr>
            <a:xfrm rot="-5400000">
              <a:off x="1288843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 rot="5400000" flipH="1">
              <a:off x="3657618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 rot="-5400000">
              <a:off x="5967443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 rot="5400000" flipH="1">
              <a:off x="8336218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2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54" name="Google Shape;1154;p24"/>
          <p:cNvGrpSpPr/>
          <p:nvPr/>
        </p:nvGrpSpPr>
        <p:grpSpPr>
          <a:xfrm rot="-5400000" flipH="1">
            <a:off x="4093880" y="-3678192"/>
            <a:ext cx="430702" cy="7833241"/>
            <a:chOff x="251408" y="-2837490"/>
            <a:chExt cx="430702" cy="7833241"/>
          </a:xfrm>
        </p:grpSpPr>
        <p:grpSp>
          <p:nvGrpSpPr>
            <p:cNvPr id="1155" name="Google Shape;1155;p24"/>
            <p:cNvGrpSpPr/>
            <p:nvPr/>
          </p:nvGrpSpPr>
          <p:grpSpPr>
            <a:xfrm>
              <a:off x="272109" y="-290694"/>
              <a:ext cx="410001" cy="5286445"/>
              <a:chOff x="133359" y="-140894"/>
              <a:chExt cx="410001" cy="5286445"/>
            </a:xfrm>
          </p:grpSpPr>
          <p:sp>
            <p:nvSpPr>
              <p:cNvPr id="1156" name="Google Shape;1156;p24"/>
              <p:cNvSpPr/>
              <p:nvPr/>
            </p:nvSpPr>
            <p:spPr>
              <a:xfrm rot="-2700000">
                <a:off x="468154" y="43670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4"/>
              <p:cNvSpPr/>
              <p:nvPr/>
            </p:nvSpPr>
            <p:spPr>
              <a:xfrm rot="-2700000">
                <a:off x="269542" y="1972370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4"/>
              <p:cNvSpPr/>
              <p:nvPr/>
            </p:nvSpPr>
            <p:spPr>
              <a:xfrm rot="1151728">
                <a:off x="160524" y="5059500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 rot="1937948">
                <a:off x="363735" y="-114766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 rot="7682277">
                <a:off x="142983" y="2830483"/>
                <a:ext cx="64753" cy="5580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 rot="-2700000">
                <a:off x="259833" y="389737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2" name="Google Shape;1162;p24"/>
            <p:cNvSpPr/>
            <p:nvPr/>
          </p:nvSpPr>
          <p:spPr>
            <a:xfrm rot="1932993">
              <a:off x="267288" y="-1187121"/>
              <a:ext cx="103541" cy="8939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rot="-2700000">
              <a:off x="370652" y="-2804932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2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354" name="Google Shape;1354;p2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69" name="Google Shape;1369;p2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29"/>
          <p:cNvGrpSpPr/>
          <p:nvPr/>
        </p:nvGrpSpPr>
        <p:grpSpPr>
          <a:xfrm>
            <a:off x="-556655" y="-360775"/>
            <a:ext cx="10854778" cy="5696184"/>
            <a:chOff x="-556655" y="-360775"/>
            <a:chExt cx="10854778" cy="5696184"/>
          </a:xfrm>
        </p:grpSpPr>
        <p:sp>
          <p:nvSpPr>
            <p:cNvPr id="1384" name="Google Shape;1384;p29"/>
            <p:cNvSpPr/>
            <p:nvPr/>
          </p:nvSpPr>
          <p:spPr>
            <a:xfrm rot="5400000">
              <a:off x="2259293" y="1305953"/>
              <a:ext cx="1213506" cy="6845403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 rot="5400000">
              <a:off x="6953097" y="1990375"/>
              <a:ext cx="2237337" cy="4452715"/>
            </a:xfrm>
            <a:custGeom>
              <a:avLst/>
              <a:gdLst/>
              <a:ahLst/>
              <a:cxnLst/>
              <a:rect l="l" t="t" r="r" b="b"/>
              <a:pathLst>
                <a:path w="45953" h="91455" extrusionOk="0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-77125" y="-75200"/>
              <a:ext cx="1282800" cy="128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87" name="Google Shape;1387;p29"/>
            <p:cNvSpPr/>
            <p:nvPr/>
          </p:nvSpPr>
          <p:spPr>
            <a:xfrm rot="1686316">
              <a:off x="7876426" y="-148349"/>
              <a:ext cx="1202947" cy="1202947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" name="Google Shape;1388;p29"/>
          <p:cNvGrpSpPr/>
          <p:nvPr/>
        </p:nvGrpSpPr>
        <p:grpSpPr>
          <a:xfrm rot="10800000" flipH="1">
            <a:off x="193713" y="3970594"/>
            <a:ext cx="8843823" cy="1477830"/>
            <a:chOff x="297963" y="4573494"/>
            <a:chExt cx="8843823" cy="1477830"/>
          </a:xfrm>
        </p:grpSpPr>
        <p:grpSp>
          <p:nvGrpSpPr>
            <p:cNvPr id="1389" name="Google Shape;1389;p29"/>
            <p:cNvGrpSpPr/>
            <p:nvPr/>
          </p:nvGrpSpPr>
          <p:grpSpPr>
            <a:xfrm rot="10800000">
              <a:off x="297963" y="4573494"/>
              <a:ext cx="8843823" cy="1477830"/>
              <a:chOff x="-4411812" y="-327254"/>
              <a:chExt cx="8843823" cy="1477830"/>
            </a:xfrm>
          </p:grpSpPr>
          <p:sp>
            <p:nvSpPr>
              <p:cNvPr id="1390" name="Google Shape;1390;p29"/>
              <p:cNvSpPr/>
              <p:nvPr/>
            </p:nvSpPr>
            <p:spPr>
              <a:xfrm rot="-1583282">
                <a:off x="-4393549" y="-304186"/>
                <a:ext cx="130274" cy="112564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 rot="1151728">
                <a:off x="627374" y="1064525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 rot="1937948">
                <a:off x="1784360" y="666709"/>
                <a:ext cx="130254" cy="11244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 rot="1151394">
                <a:off x="-3859393" y="69498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 rot="-2700000">
                <a:off x="-487471" y="2826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 rot="-2700000">
                <a:off x="-2385248" y="70651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9"/>
              <p:cNvSpPr/>
              <p:nvPr/>
            </p:nvSpPr>
            <p:spPr>
              <a:xfrm rot="1151394">
                <a:off x="3031107" y="567110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9"/>
              <p:cNvSpPr/>
              <p:nvPr/>
            </p:nvSpPr>
            <p:spPr>
              <a:xfrm rot="-2700000">
                <a:off x="116379" y="69492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 rot="9216718">
                <a:off x="4103171" y="581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 rot="8100000">
                <a:off x="4356805" y="334320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 rot="-2700000">
                <a:off x="3607677" y="15421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1" name="Google Shape;1401;p29"/>
            <p:cNvGrpSpPr/>
            <p:nvPr/>
          </p:nvGrpSpPr>
          <p:grpSpPr>
            <a:xfrm flipH="1">
              <a:off x="6263222" y="5153615"/>
              <a:ext cx="930990" cy="353696"/>
              <a:chOff x="1117162" y="369160"/>
              <a:chExt cx="930990" cy="353696"/>
            </a:xfrm>
          </p:grpSpPr>
          <p:sp>
            <p:nvSpPr>
              <p:cNvPr id="1402" name="Google Shape;1402;p29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 rot="-2700000">
                <a:off x="1881952" y="40171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4" name="Google Shape;1404;p29"/>
          <p:cNvSpPr txBox="1">
            <a:spLocks noGrp="1"/>
          </p:cNvSpPr>
          <p:nvPr>
            <p:ph type="title"/>
          </p:nvPr>
        </p:nvSpPr>
        <p:spPr>
          <a:xfrm>
            <a:off x="881250" y="2378400"/>
            <a:ext cx="201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5" name="Google Shape;1405;p29"/>
          <p:cNvSpPr txBox="1">
            <a:spLocks noGrp="1"/>
          </p:cNvSpPr>
          <p:nvPr>
            <p:ph type="subTitle" idx="1"/>
          </p:nvPr>
        </p:nvSpPr>
        <p:spPr>
          <a:xfrm>
            <a:off x="881250" y="2951100"/>
            <a:ext cx="20139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29"/>
          <p:cNvSpPr txBox="1">
            <a:spLocks noGrp="1"/>
          </p:cNvSpPr>
          <p:nvPr>
            <p:ph type="title" idx="2"/>
          </p:nvPr>
        </p:nvSpPr>
        <p:spPr>
          <a:xfrm>
            <a:off x="3565050" y="2378400"/>
            <a:ext cx="201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7" name="Google Shape;1407;p29"/>
          <p:cNvSpPr txBox="1">
            <a:spLocks noGrp="1"/>
          </p:cNvSpPr>
          <p:nvPr>
            <p:ph type="subTitle" idx="3"/>
          </p:nvPr>
        </p:nvSpPr>
        <p:spPr>
          <a:xfrm>
            <a:off x="3565175" y="2951100"/>
            <a:ext cx="20139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29"/>
          <p:cNvSpPr txBox="1">
            <a:spLocks noGrp="1"/>
          </p:cNvSpPr>
          <p:nvPr>
            <p:ph type="title" idx="4"/>
          </p:nvPr>
        </p:nvSpPr>
        <p:spPr>
          <a:xfrm>
            <a:off x="6248850" y="2378400"/>
            <a:ext cx="201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9" name="Google Shape;1409;p29"/>
          <p:cNvSpPr txBox="1">
            <a:spLocks noGrp="1"/>
          </p:cNvSpPr>
          <p:nvPr>
            <p:ph type="subTitle" idx="5"/>
          </p:nvPr>
        </p:nvSpPr>
        <p:spPr>
          <a:xfrm>
            <a:off x="6248900" y="2951100"/>
            <a:ext cx="20139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9"/>
          <p:cNvSpPr txBox="1">
            <a:spLocks noGrp="1"/>
          </p:cNvSpPr>
          <p:nvPr>
            <p:ph type="title" idx="6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64" r:id="rId6"/>
    <p:sldLayoutId id="2147483665" r:id="rId7"/>
    <p:sldLayoutId id="2147483670" r:id="rId8"/>
    <p:sldLayoutId id="2147483675" r:id="rId9"/>
    <p:sldLayoutId id="2147483682" r:id="rId10"/>
    <p:sldLayoutId id="2147483683" r:id="rId11"/>
    <p:sldLayoutId id="214748368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pec.org.br/oficinas/oficina-passeios-letrados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enpec.org.br/noticias/a-potencia-da-literatura-indigena" TargetMode="External"/><Relationship Id="rId5" Type="http://schemas.openxmlformats.org/officeDocument/2006/relationships/hyperlink" Target="https://www.cenpec.org.br/projetos/letra-viva-leitura-escrita" TargetMode="External"/><Relationship Id="rId4" Type="http://schemas.openxmlformats.org/officeDocument/2006/relationships/hyperlink" Target="https://www.cenpec.org.br/projetos/aceleracao-de-aprendizagem-1a-a-4a-seri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41"/>
          <p:cNvSpPr txBox="1">
            <a:spLocks noGrp="1"/>
          </p:cNvSpPr>
          <p:nvPr>
            <p:ph type="ctrTitle"/>
          </p:nvPr>
        </p:nvSpPr>
        <p:spPr>
          <a:xfrm>
            <a:off x="1063475" y="1257084"/>
            <a:ext cx="70173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 dirty="0">
                <a:solidFill>
                  <a:schemeClr val="dk1"/>
                </a:solidFill>
              </a:rPr>
              <a:t>Alfabetização e Letramento</a:t>
            </a:r>
            <a:endParaRPr sz="4900" dirty="0">
              <a:solidFill>
                <a:schemeClr val="dk1"/>
              </a:solidFill>
            </a:endParaRPr>
          </a:p>
        </p:txBody>
      </p:sp>
      <p:sp>
        <p:nvSpPr>
          <p:cNvPr id="1936" name="Google Shape;1936;p41"/>
          <p:cNvSpPr txBox="1">
            <a:spLocks noGrp="1"/>
          </p:cNvSpPr>
          <p:nvPr>
            <p:ph type="subTitle" idx="1"/>
          </p:nvPr>
        </p:nvSpPr>
        <p:spPr>
          <a:xfrm>
            <a:off x="1801950" y="3329605"/>
            <a:ext cx="5540100" cy="1688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Prof. Dr. Eduardo Perioli Jr.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 </a:t>
            </a:r>
            <a:r>
              <a:rPr lang="pt-BR" sz="1400" dirty="0" smtClean="0"/>
              <a:t>31 de agosto e 1 de </a:t>
            </a:r>
            <a:r>
              <a:rPr lang="pt-BR" sz="1400" dirty="0"/>
              <a:t>setembro de </a:t>
            </a:r>
            <a:r>
              <a:rPr lang="pt-BR" sz="1400" dirty="0" smtClean="0"/>
              <a:t>2022</a:t>
            </a:r>
            <a:endParaRPr lang="pt-BR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Fundamentos Teórico-Metodológicos da Alfabetização (EDM 0349)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/>
          </a:p>
          <a:p>
            <a:pPr marL="0" lvl="0" indent="0"/>
            <a:r>
              <a:rPr lang="pt-BR" sz="1400" dirty="0" smtClean="0"/>
              <a:t>TEXTO: MORTATTI</a:t>
            </a:r>
            <a:r>
              <a:rPr lang="pt-BR" sz="1400" dirty="0"/>
              <a:t>, Maria do Rosário Longo. De ‘</a:t>
            </a:r>
            <a:r>
              <a:rPr lang="pt-BR" sz="1400" dirty="0" err="1"/>
              <a:t>literacy</a:t>
            </a:r>
            <a:r>
              <a:rPr lang="pt-BR" sz="1400" dirty="0"/>
              <a:t>’ a </a:t>
            </a:r>
            <a:r>
              <a:rPr lang="pt-BR" sz="1400" dirty="0" smtClean="0"/>
              <a:t>letramento.</a:t>
            </a:r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50"/>
          <p:cNvSpPr txBox="1">
            <a:spLocks noGrp="1"/>
          </p:cNvSpPr>
          <p:nvPr>
            <p:ph type="title"/>
          </p:nvPr>
        </p:nvSpPr>
        <p:spPr>
          <a:xfrm>
            <a:off x="253388" y="535000"/>
            <a:ext cx="8175312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 que surgiu a palavra letramento?</a:t>
            </a: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810735-8A62-4B7A-BD77-7C5EBB2A4640}"/>
              </a:ext>
            </a:extLst>
          </p:cNvPr>
          <p:cNvSpPr txBox="1"/>
          <p:nvPr/>
        </p:nvSpPr>
        <p:spPr>
          <a:xfrm>
            <a:off x="396607" y="1107700"/>
            <a:ext cx="8494005" cy="3939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Basta aprender a ler e escrever?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Desenvolvimento social, cultural, econômico e político;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Novas, intensas e variadas práticas de leitura e escrita;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Alfabetizar letrando: alfabetizado e letrado.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Leitura: conjunto de habilidades desde simplesmente decodificar sílabas ou palavras até ler o “Grande Sertão: Veredas”;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Escrita: conjunto de habilidades desde escrever o próprio nome até uma tese de doutorado;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Até onde lê e escreve alguém alfabetizado e letrado?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Países desenvolvidos: preocupação com letramento (não existe analfabetismo);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Brasil: maiores índices quando considera-se o letramento.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594249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52"/>
          <p:cNvSpPr txBox="1">
            <a:spLocks noGrp="1"/>
          </p:cNvSpPr>
          <p:nvPr>
            <p:ph type="title"/>
          </p:nvPr>
        </p:nvSpPr>
        <p:spPr>
          <a:xfrm>
            <a:off x="715200" y="737018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Condições para o Letramento</a:t>
            </a:r>
            <a:endParaRPr dirty="0"/>
          </a:p>
        </p:txBody>
      </p:sp>
      <p:sp>
        <p:nvSpPr>
          <p:cNvPr id="416" name="CaixaDeTexto 415">
            <a:extLst>
              <a:ext uri="{FF2B5EF4-FFF2-40B4-BE49-F238E27FC236}">
                <a16:creationId xmlns:a16="http://schemas.microsoft.com/office/drawing/2014/main" id="{8238155D-6F26-443B-A1DD-09C8682B3953}"/>
              </a:ext>
            </a:extLst>
          </p:cNvPr>
          <p:cNvSpPr txBox="1"/>
          <p:nvPr/>
        </p:nvSpPr>
        <p:spPr>
          <a:xfrm>
            <a:off x="1148316" y="1619694"/>
            <a:ext cx="6655981" cy="190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Escolarização real e efetiva da população: buscar mais do que leitura e escrita;</a:t>
            </a:r>
          </a:p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Disponibilidade de material de leitura: preço e acesso aos livros / bibliotecas;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“</a:t>
            </a:r>
            <a:r>
              <a:rPr lang="pt-BR" sz="1600" dirty="0" err="1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Desalfabetização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”: perda de contato em fase pós-escolar.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Letramento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38155D-6F26-443B-A1DD-09C8682B3953}"/>
              </a:ext>
            </a:extLst>
          </p:cNvPr>
          <p:cNvSpPr txBox="1"/>
          <p:nvPr/>
        </p:nvSpPr>
        <p:spPr>
          <a:xfrm>
            <a:off x="566426" y="1401484"/>
            <a:ext cx="339251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b="1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MODELO AUTÔNOMO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Dimensão técnica e individual;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Atividades de leitura e escrita como neutras e universais;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Singular;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Independência entre leitura e escrita;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Responsabilização individual pelo fracasso</a:t>
            </a:r>
            <a:r>
              <a:rPr lang="pt-BR" dirty="0" smtClean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.</a:t>
            </a:r>
            <a:endParaRPr lang="pt-BR" dirty="0">
              <a:solidFill>
                <a:srgbClr val="594249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8155D-6F26-443B-A1DD-09C8682B3953}"/>
              </a:ext>
            </a:extLst>
          </p:cNvPr>
          <p:cNvSpPr txBox="1"/>
          <p:nvPr/>
        </p:nvSpPr>
        <p:spPr>
          <a:xfrm>
            <a:off x="4771281" y="1401483"/>
            <a:ext cx="411294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b="1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MODELO IDEOLÓGICO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Dimensão social;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Efetivo funcionamento social;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Plural;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Oposto ao funcionalismo;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“conjunto de práticas sociais em que os indivíduos se envolvem de diferentes formas, de acordo com as demandas do contexto social e das habilidades e conhecimentos de que dispõem.”</a:t>
            </a:r>
          </a:p>
        </p:txBody>
      </p:sp>
    </p:spTree>
    <p:extLst>
      <p:ext uri="{BB962C8B-B14F-4D97-AF65-F5344CB8AC3E}">
        <p14:creationId xmlns:p14="http://schemas.microsoft.com/office/powerpoint/2010/main" val="2225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38155D-6F26-443B-A1DD-09C8682B3953}"/>
              </a:ext>
            </a:extLst>
          </p:cNvPr>
          <p:cNvSpPr txBox="1"/>
          <p:nvPr/>
        </p:nvSpPr>
        <p:spPr>
          <a:xfrm>
            <a:off x="1277408" y="1264692"/>
            <a:ext cx="68553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EVENTOS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Escrita como elemento de interação.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PRÁTICAS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Comportamentos nos </a:t>
            </a:r>
            <a:r>
              <a:rPr lang="pt-BR" sz="1600" dirty="0" smtClean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eventos/Concepções culturais/sociais 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= interpretação.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pt-BR" sz="1600" dirty="0">
              <a:solidFill>
                <a:srgbClr val="594249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Diferentes contextos, níveis e tipos / letramento zero impossível.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.</a:t>
            </a:r>
            <a:endParaRPr lang="pt-BR" sz="1600" dirty="0">
              <a:solidFill>
                <a:srgbClr val="594249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rendizagem inicial da escrita">
            <a:extLst>
              <a:ext uri="{FF2B5EF4-FFF2-40B4-BE49-F238E27FC236}">
                <a16:creationId xmlns:a16="http://schemas.microsoft.com/office/drawing/2014/main" id="{CEAD9771-9B04-4720-A0DF-15C1600F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58"/>
            <a:ext cx="9144000" cy="52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5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Projeto Alfaletrar</a:t>
            </a:r>
            <a:endParaRPr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A484965-741E-435A-B820-24C9D919186C}"/>
              </a:ext>
            </a:extLst>
          </p:cNvPr>
          <p:cNvSpPr txBox="1"/>
          <p:nvPr/>
        </p:nvSpPr>
        <p:spPr>
          <a:xfrm>
            <a:off x="715100" y="1107700"/>
            <a:ext cx="7713600" cy="3750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O </a:t>
            </a:r>
            <a:r>
              <a:rPr lang="pt-BR" sz="1600" dirty="0" err="1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Alfaletrar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 nasceu em 2007, da parceria entre a professora emérita da Faculdade de Educação da Universidade Federal de Minas Gerais (UFMG), Magda Soares, e a Secretaria de Educação do Município de Lagoa Santa (MG). Envolve todas as escolas da rede, da Educação Infantil ao Ensino Fundamental I, e tem como objetivo oferecer a todas as crianças as condições necessárias para prosseguirem com sucesso em sua escolarização e, sobretudo, para se apropriarem de competências indispensáveis à plena inserção na vida social e profissional: competências de leitura e de produção textual.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http://alfaletrar.org.br/sobre-o-alfaletrar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3" name="Google Shape;4073;p5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Projeto Alfaletrar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596DAF-CF8A-44C8-9A82-C0BF20D96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" y="1107700"/>
            <a:ext cx="7713600" cy="14660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AFEA1D-CF7A-4038-90E8-DC7306430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79" y="2873064"/>
            <a:ext cx="8112642" cy="173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Multiletramentos</a:t>
            </a:r>
            <a:endParaRPr lang="pt-BR" dirty="0"/>
          </a:p>
        </p:txBody>
      </p:sp>
      <p:sp>
        <p:nvSpPr>
          <p:cNvPr id="3" name="Google Shape;207;p19"/>
          <p:cNvSpPr/>
          <p:nvPr/>
        </p:nvSpPr>
        <p:spPr>
          <a:xfrm>
            <a:off x="892600" y="14190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Visual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" name="Google Shape;213;p19"/>
          <p:cNvSpPr/>
          <p:nvPr/>
        </p:nvSpPr>
        <p:spPr>
          <a:xfrm>
            <a:off x="4874050" y="14190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 Matemático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" name="Google Shape;219;p19"/>
          <p:cNvSpPr/>
          <p:nvPr/>
        </p:nvSpPr>
        <p:spPr>
          <a:xfrm>
            <a:off x="6860587" y="33335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 Acadêmico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Google Shape;225;p19"/>
          <p:cNvSpPr/>
          <p:nvPr/>
        </p:nvSpPr>
        <p:spPr>
          <a:xfrm>
            <a:off x="2879137" y="33335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Científico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46"/>
          <p:cNvSpPr/>
          <p:nvPr/>
        </p:nvSpPr>
        <p:spPr>
          <a:xfrm>
            <a:off x="4885625" y="827950"/>
            <a:ext cx="3543300" cy="354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6"/>
          <p:cNvSpPr txBox="1">
            <a:spLocks noGrp="1"/>
          </p:cNvSpPr>
          <p:nvPr>
            <p:ph type="body" idx="1"/>
          </p:nvPr>
        </p:nvSpPr>
        <p:spPr>
          <a:xfrm>
            <a:off x="455509" y="628516"/>
            <a:ext cx="4045507" cy="4514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Oficina</a:t>
            </a:r>
            <a:r>
              <a:rPr lang="en-US" b="1" dirty="0" smtClean="0"/>
              <a:t>: </a:t>
            </a:r>
            <a:r>
              <a:rPr lang="en-US" b="1" dirty="0" err="1" smtClean="0"/>
              <a:t>Passeios</a:t>
            </a:r>
            <a:r>
              <a:rPr lang="en-US" b="1" dirty="0" smtClean="0"/>
              <a:t> </a:t>
            </a:r>
            <a:r>
              <a:rPr lang="en-US" b="1" dirty="0" err="1" smtClean="0"/>
              <a:t>Letrados</a:t>
            </a:r>
            <a:endParaRPr lang="en-US" b="1" dirty="0"/>
          </a:p>
          <a:p>
            <a:pPr marL="0" lvl="0" indent="0" algn="just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www.cenpec.org.br/oficinas/oficina-passeios-letrados</a:t>
            </a:r>
            <a:endParaRPr lang="en-US" dirty="0" smtClean="0"/>
          </a:p>
          <a:p>
            <a:pPr marL="0" lvl="0" indent="0" algn="just">
              <a:buNone/>
            </a:pPr>
            <a:r>
              <a:rPr lang="en-US" b="1" dirty="0" smtClean="0"/>
              <a:t>2. </a:t>
            </a:r>
            <a:r>
              <a:rPr lang="pt-BR" b="1" dirty="0"/>
              <a:t>Aceleração de Aprendizagem 1ª a 4ª </a:t>
            </a:r>
            <a:r>
              <a:rPr lang="pt-BR" b="1" dirty="0" smtClean="0"/>
              <a:t>séries</a:t>
            </a:r>
          </a:p>
          <a:p>
            <a:pPr marL="0" lvl="0" indent="0" algn="just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www.cenpec.org.br/projetos/aceleracao-de-aprendizagem-1a-a-4a-series</a:t>
            </a:r>
            <a:endParaRPr lang="en-US" dirty="0" smtClean="0"/>
          </a:p>
          <a:p>
            <a:pPr marL="0" lvl="0" indent="0" algn="just"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Letra</a:t>
            </a:r>
            <a:r>
              <a:rPr lang="en-US" b="1" dirty="0" smtClean="0"/>
              <a:t> Viva</a:t>
            </a:r>
          </a:p>
          <a:p>
            <a:pPr marL="0" lvl="0" indent="0" algn="just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www.cenpec.org.br/projetos/letra-viva-leitura-escrita</a:t>
            </a:r>
            <a:endParaRPr lang="en-US" dirty="0" smtClean="0"/>
          </a:p>
          <a:p>
            <a:pPr marL="0" lvl="0" indent="0" algn="just">
              <a:buNone/>
            </a:pPr>
            <a:r>
              <a:rPr lang="pt-BR" b="1" dirty="0" smtClean="0"/>
              <a:t>4. Explorando </a:t>
            </a:r>
            <a:r>
              <a:rPr lang="pt-BR" b="1" dirty="0"/>
              <a:t>a potência da literatura </a:t>
            </a:r>
            <a:r>
              <a:rPr lang="pt-BR" b="1" dirty="0" smtClean="0"/>
              <a:t>indígena</a:t>
            </a:r>
          </a:p>
          <a:p>
            <a:pPr marL="0" lvl="0" indent="0" algn="just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www.cenpec.org.br/noticias/a-potencia-da-literatura-indigena</a:t>
            </a:r>
            <a:endParaRPr lang="en-US" dirty="0" smtClean="0"/>
          </a:p>
          <a:p>
            <a:pPr marL="0" lvl="0" indent="0" algn="just">
              <a:buNone/>
            </a:pPr>
            <a:r>
              <a:rPr lang="en-US" b="1" dirty="0" smtClean="0"/>
              <a:t>5. </a:t>
            </a:r>
            <a:r>
              <a:rPr lang="en-US" b="1" dirty="0" err="1" smtClean="0"/>
              <a:t>Ataques</a:t>
            </a:r>
            <a:r>
              <a:rPr lang="en-US" b="1" dirty="0" smtClean="0"/>
              <a:t> das </a:t>
            </a:r>
            <a:r>
              <a:rPr lang="en-US" b="1" dirty="0" err="1" smtClean="0"/>
              <a:t>Letras</a:t>
            </a:r>
            <a:r>
              <a:rPr lang="en-US" b="1" dirty="0" smtClean="0"/>
              <a:t> </a:t>
            </a:r>
            <a:r>
              <a:rPr lang="en-US" b="1" dirty="0" err="1" smtClean="0"/>
              <a:t>Zumbis</a:t>
            </a:r>
            <a:endParaRPr lang="en-US" b="1" dirty="0" smtClean="0"/>
          </a:p>
          <a:p>
            <a:pPr marL="0" lvl="0" indent="0" algn="just">
              <a:buNone/>
            </a:pPr>
            <a:r>
              <a:rPr lang="en-US" dirty="0"/>
              <a:t>https://www.cenpec.org.br/acervo/jogo-ataque-das-letras-zumbis-2</a:t>
            </a:r>
          </a:p>
        </p:txBody>
      </p:sp>
      <p:sp>
        <p:nvSpPr>
          <p:cNvPr id="2175" name="Google Shape;2175;p46"/>
          <p:cNvSpPr txBox="1">
            <a:spLocks noGrp="1"/>
          </p:cNvSpPr>
          <p:nvPr>
            <p:ph type="title"/>
          </p:nvPr>
        </p:nvSpPr>
        <p:spPr>
          <a:xfrm>
            <a:off x="3886200" y="195572"/>
            <a:ext cx="4264878" cy="5766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Estudos de Caso</a:t>
            </a:r>
            <a:endParaRPr dirty="0"/>
          </a:p>
        </p:txBody>
      </p:sp>
      <p:pic>
        <p:nvPicPr>
          <p:cNvPr id="2176" name="Google Shape;2176;p46"/>
          <p:cNvPicPr preferRelativeResize="0"/>
          <p:nvPr/>
        </p:nvPicPr>
        <p:blipFill rotWithShape="1">
          <a:blip r:embed="rId7">
            <a:alphaModFix/>
          </a:blip>
          <a:srcRect l="19867" r="23883"/>
          <a:stretch/>
        </p:blipFill>
        <p:spPr>
          <a:xfrm>
            <a:off x="5086702" y="1029027"/>
            <a:ext cx="3141000" cy="3141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7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2251" y="1602323"/>
            <a:ext cx="7674385" cy="346843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1980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i="1" dirty="0" err="1" smtClean="0">
                <a:sym typeface="Wingdings" panose="05000000000000000000" pitchFamily="2" charset="2"/>
              </a:rPr>
              <a:t>literacy</a:t>
            </a:r>
            <a:r>
              <a:rPr lang="pt-BR" i="1" dirty="0" smtClean="0">
                <a:sym typeface="Wingdings" panose="05000000000000000000" pitchFamily="2" charset="2"/>
              </a:rPr>
              <a:t> </a:t>
            </a:r>
            <a:r>
              <a:rPr lang="pt-BR" dirty="0" smtClean="0">
                <a:sym typeface="Wingdings" panose="05000000000000000000" pitchFamily="2" charset="2"/>
              </a:rPr>
              <a:t> alfabetização  alfabetismo;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LITTERATUS (erudito)  Idade Média: quem sabe ler em latim  1300: capacidade mínima em latim  Reforma: ler e escrever em língua-mãe;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Surgimento em 1880: termo desenvolvido com maior necessidade específica de ler e escrever;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39976" y="4329790"/>
            <a:ext cx="2513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https://youtu.be/EsrufQUfHfQ</a:t>
            </a:r>
          </a:p>
        </p:txBody>
      </p:sp>
    </p:spTree>
    <p:extLst>
      <p:ext uri="{BB962C8B-B14F-4D97-AF65-F5344CB8AC3E}">
        <p14:creationId xmlns:p14="http://schemas.microsoft.com/office/powerpoint/2010/main" val="19609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7106216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6202834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1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029497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4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49"/>
          <p:cNvSpPr/>
          <p:nvPr/>
        </p:nvSpPr>
        <p:spPr>
          <a:xfrm>
            <a:off x="6059013" y="1908550"/>
            <a:ext cx="1859100" cy="185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8" name="Google Shape;2338;p49"/>
          <p:cNvSpPr/>
          <p:nvPr/>
        </p:nvSpPr>
        <p:spPr>
          <a:xfrm>
            <a:off x="3627219" y="1908550"/>
            <a:ext cx="1859100" cy="1859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9" name="Google Shape;2339;p49"/>
          <p:cNvSpPr/>
          <p:nvPr/>
        </p:nvSpPr>
        <p:spPr>
          <a:xfrm>
            <a:off x="1225875" y="1908550"/>
            <a:ext cx="1859100" cy="185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0" name="Google Shape;2340;p4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Questionamentos?</a:t>
            </a:r>
            <a:endParaRPr dirty="0"/>
          </a:p>
        </p:txBody>
      </p:sp>
      <p:sp>
        <p:nvSpPr>
          <p:cNvPr id="2341" name="Google Shape;2341;p49"/>
          <p:cNvSpPr txBox="1">
            <a:spLocks noGrp="1"/>
          </p:cNvSpPr>
          <p:nvPr>
            <p:ph type="title"/>
          </p:nvPr>
        </p:nvSpPr>
        <p:spPr>
          <a:xfrm>
            <a:off x="1309875" y="2152750"/>
            <a:ext cx="169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</a:t>
            </a:r>
            <a:endParaRPr sz="2400" dirty="0"/>
          </a:p>
        </p:txBody>
      </p:sp>
      <p:sp>
        <p:nvSpPr>
          <p:cNvPr id="2342" name="Google Shape;2342;p49"/>
          <p:cNvSpPr txBox="1">
            <a:spLocks noGrp="1"/>
          </p:cNvSpPr>
          <p:nvPr>
            <p:ph type="subTitle" idx="4294967295"/>
          </p:nvPr>
        </p:nvSpPr>
        <p:spPr>
          <a:xfrm>
            <a:off x="1244775" y="2571750"/>
            <a:ext cx="179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Onde fomos buscar a palavra letramento?</a:t>
            </a:r>
            <a:endParaRPr dirty="0"/>
          </a:p>
        </p:txBody>
      </p:sp>
      <p:sp>
        <p:nvSpPr>
          <p:cNvPr id="2343" name="Google Shape;2343;p49"/>
          <p:cNvSpPr txBox="1">
            <a:spLocks noGrp="1"/>
          </p:cNvSpPr>
          <p:nvPr>
            <p:ph type="title"/>
          </p:nvPr>
        </p:nvSpPr>
        <p:spPr>
          <a:xfrm>
            <a:off x="3711219" y="2152750"/>
            <a:ext cx="169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</a:t>
            </a:r>
            <a:endParaRPr sz="2400" dirty="0"/>
          </a:p>
        </p:txBody>
      </p:sp>
      <p:sp>
        <p:nvSpPr>
          <p:cNvPr id="2344" name="Google Shape;2344;p49"/>
          <p:cNvSpPr txBox="1">
            <a:spLocks noGrp="1"/>
          </p:cNvSpPr>
          <p:nvPr>
            <p:ph type="subTitle" idx="4294967295"/>
          </p:nvPr>
        </p:nvSpPr>
        <p:spPr>
          <a:xfrm>
            <a:off x="3657669" y="2518000"/>
            <a:ext cx="179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Qual é o significado dessa palavra letramento?</a:t>
            </a:r>
            <a:endParaRPr dirty="0"/>
          </a:p>
        </p:txBody>
      </p:sp>
      <p:sp>
        <p:nvSpPr>
          <p:cNvPr id="2345" name="Google Shape;2345;p49"/>
          <p:cNvSpPr txBox="1">
            <a:spLocks noGrp="1"/>
          </p:cNvSpPr>
          <p:nvPr>
            <p:ph type="title"/>
          </p:nvPr>
        </p:nvSpPr>
        <p:spPr>
          <a:xfrm>
            <a:off x="6143013" y="2152750"/>
            <a:ext cx="169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3</a:t>
            </a:r>
            <a:endParaRPr sz="2400" dirty="0"/>
          </a:p>
        </p:txBody>
      </p:sp>
      <p:sp>
        <p:nvSpPr>
          <p:cNvPr id="2346" name="Google Shape;2346;p49"/>
          <p:cNvSpPr txBox="1">
            <a:spLocks noGrp="1"/>
          </p:cNvSpPr>
          <p:nvPr>
            <p:ph type="subTitle" idx="4294967295"/>
          </p:nvPr>
        </p:nvSpPr>
        <p:spPr>
          <a:xfrm>
            <a:off x="6119913" y="2497780"/>
            <a:ext cx="179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Por que surgiu a palavra letramento?</a:t>
            </a:r>
            <a:endParaRPr dirty="0"/>
          </a:p>
        </p:txBody>
      </p:sp>
      <p:cxnSp>
        <p:nvCxnSpPr>
          <p:cNvPr id="2347" name="Google Shape;2347;p49"/>
          <p:cNvCxnSpPr>
            <a:stCxn id="2339" idx="6"/>
            <a:endCxn id="2338" idx="2"/>
          </p:cNvCxnSpPr>
          <p:nvPr/>
        </p:nvCxnSpPr>
        <p:spPr>
          <a:xfrm>
            <a:off x="3084975" y="2838100"/>
            <a:ext cx="542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8" name="Google Shape;2348;p49"/>
          <p:cNvCxnSpPr>
            <a:stCxn id="2338" idx="6"/>
            <a:endCxn id="2337" idx="2"/>
          </p:cNvCxnSpPr>
          <p:nvPr/>
        </p:nvCxnSpPr>
        <p:spPr>
          <a:xfrm>
            <a:off x="5486319" y="2838100"/>
            <a:ext cx="572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857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47"/>
          <p:cNvSpPr txBox="1">
            <a:spLocks noGrp="1"/>
          </p:cNvSpPr>
          <p:nvPr>
            <p:ph type="title"/>
          </p:nvPr>
        </p:nvSpPr>
        <p:spPr>
          <a:xfrm>
            <a:off x="720000" y="1240681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Literacy</a:t>
            </a:r>
            <a:endParaRPr i="1" dirty="0"/>
          </a:p>
        </p:txBody>
      </p:sp>
      <p:sp>
        <p:nvSpPr>
          <p:cNvPr id="2182" name="Google Shape;2182;p47"/>
          <p:cNvSpPr txBox="1">
            <a:spLocks noGrp="1"/>
          </p:cNvSpPr>
          <p:nvPr>
            <p:ph type="subTitle" idx="1"/>
          </p:nvPr>
        </p:nvSpPr>
        <p:spPr>
          <a:xfrm>
            <a:off x="1801950" y="2321400"/>
            <a:ext cx="55401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The condition of being literate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A condição de ser letrado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Letrado: habilidades de ler e escrever</a:t>
            </a:r>
            <a:endParaRPr dirty="0"/>
          </a:p>
        </p:txBody>
      </p:sp>
      <p:sp>
        <p:nvSpPr>
          <p:cNvPr id="49" name="Google Shape;2182;p47">
            <a:extLst>
              <a:ext uri="{FF2B5EF4-FFF2-40B4-BE49-F238E27FC236}">
                <a16:creationId xmlns:a16="http://schemas.microsoft.com/office/drawing/2014/main" id="{AB7368C2-4B12-49A6-B999-E8F2C40BF864}"/>
              </a:ext>
            </a:extLst>
          </p:cNvPr>
          <p:cNvSpPr txBox="1">
            <a:spLocks/>
          </p:cNvSpPr>
          <p:nvPr/>
        </p:nvSpPr>
        <p:spPr>
          <a:xfrm rot="633540">
            <a:off x="6389631" y="228581"/>
            <a:ext cx="3020184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pt-BR" i="1" dirty="0"/>
              <a:t>Consequências da Oralidade: desenvolvimento linguístico a partir da língua escrita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46"/>
          <p:cNvSpPr/>
          <p:nvPr/>
        </p:nvSpPr>
        <p:spPr>
          <a:xfrm>
            <a:off x="4885625" y="827950"/>
            <a:ext cx="3543300" cy="354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6"/>
          <p:cNvSpPr txBox="1">
            <a:spLocks noGrp="1"/>
          </p:cNvSpPr>
          <p:nvPr>
            <p:ph type="body" idx="1"/>
          </p:nvPr>
        </p:nvSpPr>
        <p:spPr>
          <a:xfrm>
            <a:off x="839971" y="1201479"/>
            <a:ext cx="4045507" cy="394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</a:t>
            </a:r>
            <a:r>
              <a:rPr lang="en-US" dirty="0" err="1"/>
              <a:t>Há</a:t>
            </a:r>
            <a:r>
              <a:rPr lang="en-US" dirty="0"/>
              <a:t>, </a:t>
            </a:r>
            <a:r>
              <a:rPr lang="en-US" dirty="0" err="1"/>
              <a:t>assim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diferença</a:t>
            </a:r>
            <a:r>
              <a:rPr lang="en-US" dirty="0"/>
              <a:t> entre saber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, ser </a:t>
            </a:r>
            <a:r>
              <a:rPr lang="en-US" i="1" dirty="0" err="1"/>
              <a:t>alfabetizado</a:t>
            </a:r>
            <a:r>
              <a:rPr lang="en-US" dirty="0"/>
              <a:t>, e </a:t>
            </a:r>
            <a:r>
              <a:rPr lang="en-US" dirty="0" err="1"/>
              <a:t>viver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condição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quem</a:t>
            </a:r>
            <a:r>
              <a:rPr lang="en-US" dirty="0"/>
              <a:t> sabe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, ser </a:t>
            </a:r>
            <a:r>
              <a:rPr lang="en-US" i="1" dirty="0" err="1"/>
              <a:t>letrado</a:t>
            </a:r>
            <a:r>
              <a:rPr lang="en-US" i="1" dirty="0"/>
              <a:t>.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: a </a:t>
            </a:r>
            <a:r>
              <a:rPr lang="en-US" dirty="0" err="1"/>
              <a:t>pessoa</a:t>
            </a:r>
            <a:r>
              <a:rPr lang="en-US" dirty="0"/>
              <a:t> que </a:t>
            </a:r>
            <a:r>
              <a:rPr lang="en-US" dirty="0" err="1"/>
              <a:t>aprende</a:t>
            </a:r>
            <a:r>
              <a:rPr lang="en-US" dirty="0"/>
              <a:t> a </a:t>
            </a:r>
            <a:r>
              <a:rPr lang="en-US" dirty="0" err="1"/>
              <a:t>ler</a:t>
            </a:r>
            <a:r>
              <a:rPr lang="en-US" dirty="0"/>
              <a:t> e a </a:t>
            </a:r>
            <a:r>
              <a:rPr lang="en-US" dirty="0" err="1"/>
              <a:t>escrever</a:t>
            </a:r>
            <a:r>
              <a:rPr lang="en-US" dirty="0"/>
              <a:t> – que se </a:t>
            </a:r>
            <a:r>
              <a:rPr lang="en-US" dirty="0" err="1"/>
              <a:t>torna</a:t>
            </a:r>
            <a:r>
              <a:rPr lang="en-US" dirty="0"/>
              <a:t> </a:t>
            </a:r>
            <a:r>
              <a:rPr lang="en-US" i="1" dirty="0" err="1"/>
              <a:t>alfabetizada</a:t>
            </a:r>
            <a:r>
              <a:rPr lang="en-US" i="1" dirty="0"/>
              <a:t> </a:t>
            </a:r>
            <a:r>
              <a:rPr lang="en-US" dirty="0"/>
              <a:t>– e que </a:t>
            </a:r>
            <a:r>
              <a:rPr lang="en-US" dirty="0" err="1"/>
              <a:t>passa</a:t>
            </a:r>
            <a:r>
              <a:rPr lang="en-US" dirty="0"/>
              <a:t> a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leitura</a:t>
            </a:r>
            <a:r>
              <a:rPr lang="en-US" dirty="0"/>
              <a:t> e da </a:t>
            </a:r>
            <a:r>
              <a:rPr lang="en-US" dirty="0" err="1"/>
              <a:t>escrita</a:t>
            </a:r>
            <a:r>
              <a:rPr lang="en-US" dirty="0"/>
              <a:t>, a </a:t>
            </a:r>
            <a:r>
              <a:rPr lang="en-US" dirty="0" err="1"/>
              <a:t>envolver</a:t>
            </a:r>
            <a:r>
              <a:rPr lang="en-US" dirty="0"/>
              <a:t>-se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de </a:t>
            </a:r>
            <a:r>
              <a:rPr lang="en-US" dirty="0" err="1"/>
              <a:t>leitura</a:t>
            </a:r>
            <a:r>
              <a:rPr lang="en-US" dirty="0"/>
              <a:t> e </a:t>
            </a:r>
            <a:r>
              <a:rPr lang="en-US" dirty="0" err="1"/>
              <a:t>escrita</a:t>
            </a:r>
            <a:r>
              <a:rPr lang="en-US" dirty="0"/>
              <a:t> – que se </a:t>
            </a:r>
            <a:r>
              <a:rPr lang="en-US" dirty="0" err="1"/>
              <a:t>torna</a:t>
            </a:r>
            <a:r>
              <a:rPr lang="en-US" dirty="0"/>
              <a:t> </a:t>
            </a:r>
            <a:r>
              <a:rPr lang="en-US" i="1" dirty="0" err="1"/>
              <a:t>letrada</a:t>
            </a:r>
            <a:r>
              <a:rPr lang="en-US" i="1" dirty="0"/>
              <a:t> –</a:t>
            </a:r>
            <a:r>
              <a:rPr lang="en-US" dirty="0"/>
              <a:t> é </a:t>
            </a:r>
            <a:r>
              <a:rPr lang="en-US" dirty="0" err="1"/>
              <a:t>diferente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que </a:t>
            </a:r>
            <a:r>
              <a:rPr lang="en-US" dirty="0" err="1"/>
              <a:t>não</a:t>
            </a:r>
            <a:r>
              <a:rPr lang="en-US" dirty="0"/>
              <a:t> sabe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 – é </a:t>
            </a:r>
            <a:r>
              <a:rPr lang="en-US" i="1" dirty="0" err="1"/>
              <a:t>analfabeta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/>
              <a:t>ou</a:t>
            </a:r>
            <a:r>
              <a:rPr lang="en-US" dirty="0"/>
              <a:t>, </a:t>
            </a:r>
            <a:r>
              <a:rPr lang="en-US" dirty="0" err="1"/>
              <a:t>sabendo</a:t>
            </a:r>
            <a:r>
              <a:rPr lang="en-US" dirty="0"/>
              <a:t>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leitura</a:t>
            </a:r>
            <a:r>
              <a:rPr lang="en-US" dirty="0"/>
              <a:t> e da </a:t>
            </a:r>
            <a:r>
              <a:rPr lang="en-US" dirty="0" err="1"/>
              <a:t>escrita</a:t>
            </a:r>
            <a:r>
              <a:rPr lang="en-US" dirty="0"/>
              <a:t> – é </a:t>
            </a:r>
            <a:r>
              <a:rPr lang="en-US" i="1" dirty="0" err="1"/>
              <a:t>alfabetizada</a:t>
            </a:r>
            <a:r>
              <a:rPr lang="en-US" i="1" dirty="0"/>
              <a:t>,</a:t>
            </a:r>
            <a:r>
              <a:rPr lang="en-US" dirty="0"/>
              <a:t> mas </a:t>
            </a:r>
            <a:r>
              <a:rPr lang="en-US" dirty="0" err="1"/>
              <a:t>não</a:t>
            </a:r>
            <a:r>
              <a:rPr lang="en-US" dirty="0"/>
              <a:t> é </a:t>
            </a:r>
            <a:r>
              <a:rPr lang="en-US" i="1" dirty="0" err="1"/>
              <a:t>letrada</a:t>
            </a:r>
            <a:r>
              <a:rPr lang="en-US" i="1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vive</a:t>
            </a:r>
            <a:r>
              <a:rPr lang="en-US" dirty="0"/>
              <a:t> no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condição</a:t>
            </a:r>
            <a:r>
              <a:rPr lang="en-US" dirty="0"/>
              <a:t> de </a:t>
            </a:r>
            <a:r>
              <a:rPr lang="en-US" dirty="0" err="1"/>
              <a:t>quem</a:t>
            </a:r>
            <a:r>
              <a:rPr lang="en-US" dirty="0"/>
              <a:t> sabe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 e </a:t>
            </a:r>
            <a:r>
              <a:rPr lang="en-US" dirty="0" err="1"/>
              <a:t>pratica</a:t>
            </a:r>
            <a:r>
              <a:rPr lang="en-US" dirty="0"/>
              <a:t> a </a:t>
            </a:r>
            <a:r>
              <a:rPr lang="en-US" dirty="0" err="1"/>
              <a:t>leitura</a:t>
            </a:r>
            <a:r>
              <a:rPr lang="en-US" dirty="0"/>
              <a:t> e a </a:t>
            </a:r>
            <a:r>
              <a:rPr lang="en-US" dirty="0" err="1"/>
              <a:t>escrita</a:t>
            </a:r>
            <a:r>
              <a:rPr lang="en-US" dirty="0"/>
              <a:t>.”</a:t>
            </a:r>
          </a:p>
        </p:txBody>
      </p:sp>
      <p:sp>
        <p:nvSpPr>
          <p:cNvPr id="2175" name="Google Shape;2175;p46"/>
          <p:cNvSpPr txBox="1">
            <a:spLocks noGrp="1"/>
          </p:cNvSpPr>
          <p:nvPr>
            <p:ph type="title"/>
          </p:nvPr>
        </p:nvSpPr>
        <p:spPr>
          <a:xfrm>
            <a:off x="5086702" y="195572"/>
            <a:ext cx="3064376" cy="5766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Reflexão…</a:t>
            </a:r>
            <a:endParaRPr dirty="0"/>
          </a:p>
        </p:txBody>
      </p:sp>
      <p:pic>
        <p:nvPicPr>
          <p:cNvPr id="2176" name="Google Shape;2176;p46"/>
          <p:cNvPicPr preferRelativeResize="0"/>
          <p:nvPr/>
        </p:nvPicPr>
        <p:blipFill rotWithShape="1">
          <a:blip r:embed="rId3">
            <a:alphaModFix/>
          </a:blip>
          <a:srcRect l="19867" r="23883"/>
          <a:stretch/>
        </p:blipFill>
        <p:spPr>
          <a:xfrm>
            <a:off x="5086702" y="1029027"/>
            <a:ext cx="3141000" cy="314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174;p46">
            <a:extLst>
              <a:ext uri="{FF2B5EF4-FFF2-40B4-BE49-F238E27FC236}">
                <a16:creationId xmlns:a16="http://schemas.microsoft.com/office/drawing/2014/main" id="{9E792614-C8EF-4332-B9FF-4A158206F54C}"/>
              </a:ext>
            </a:extLst>
          </p:cNvPr>
          <p:cNvSpPr txBox="1">
            <a:spLocks/>
          </p:cNvSpPr>
          <p:nvPr/>
        </p:nvSpPr>
        <p:spPr>
          <a:xfrm>
            <a:off x="5086702" y="4519914"/>
            <a:ext cx="2515406" cy="47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buFont typeface="Poppins"/>
              <a:buNone/>
            </a:pPr>
            <a:r>
              <a:rPr lang="en-US" dirty="0" smtClean="0"/>
              <a:t>SOARES, 1998, p</a:t>
            </a:r>
            <a:r>
              <a:rPr lang="en-US" dirty="0"/>
              <a:t>. </a:t>
            </a:r>
            <a:r>
              <a:rPr lang="en-US" dirty="0" smtClean="0"/>
              <a:t>36.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8"/>
          <p:cNvSpPr txBox="1">
            <a:spLocks noGrp="1"/>
          </p:cNvSpPr>
          <p:nvPr>
            <p:ph type="subTitle" idx="1"/>
          </p:nvPr>
        </p:nvSpPr>
        <p:spPr>
          <a:xfrm>
            <a:off x="1822758" y="1198096"/>
            <a:ext cx="5498284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4249"/>
                </a:solidFill>
              </a:rPr>
              <a:t>Resultado da ação de ensinar e aprender as práticas sociais de leitura e escrita.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4249"/>
                </a:solidFill>
              </a:rPr>
              <a:t>O estado ou condição que adquire um grupo social ou um indivíduo como consequência de ter-se apropriado da escrita e de suas práticas sociais.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594249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594249"/>
                </a:solidFill>
              </a:rPr>
              <a:t>https://youtu.be/k5NFXwghLQ8c</a:t>
            </a:r>
            <a:endParaRPr dirty="0">
              <a:solidFill>
                <a:srgbClr val="594249"/>
              </a:solidFill>
            </a:endParaRPr>
          </a:p>
        </p:txBody>
      </p:sp>
      <p:sp>
        <p:nvSpPr>
          <p:cNvPr id="2238" name="Google Shape;2238;p48"/>
          <p:cNvSpPr txBox="1">
            <a:spLocks noGrp="1"/>
          </p:cNvSpPr>
          <p:nvPr>
            <p:ph type="title" idx="6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Letramento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nics Subject for Pre-K: Handwriting by Slidesgo">
  <a:themeElements>
    <a:clrScheme name="Simple Light">
      <a:dk1>
        <a:srgbClr val="3F101F"/>
      </a:dk1>
      <a:lt1>
        <a:srgbClr val="FFFFFF"/>
      </a:lt1>
      <a:dk2>
        <a:srgbClr val="8F2EF0"/>
      </a:dk2>
      <a:lt2>
        <a:srgbClr val="6A44F2"/>
      </a:lt2>
      <a:accent1>
        <a:srgbClr val="2F7AED"/>
      </a:accent1>
      <a:accent2>
        <a:srgbClr val="55D2B7"/>
      </a:accent2>
      <a:accent3>
        <a:srgbClr val="FF7847"/>
      </a:accent3>
      <a:accent4>
        <a:srgbClr val="F9C54F"/>
      </a:accent4>
      <a:accent5>
        <a:srgbClr val="EFEFEF"/>
      </a:accent5>
      <a:accent6>
        <a:srgbClr val="D9D9D9"/>
      </a:accent6>
      <a:hlink>
        <a:srgbClr val="3F10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927</Words>
  <Application>Microsoft Office PowerPoint</Application>
  <PresentationFormat>Apresentação na tela (16:9)</PresentationFormat>
  <Paragraphs>117</Paragraphs>
  <Slides>18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Roboto</vt:lpstr>
      <vt:lpstr>Nunito</vt:lpstr>
      <vt:lpstr>Patrick Hand</vt:lpstr>
      <vt:lpstr>Bebas Neue</vt:lpstr>
      <vt:lpstr>Poppins</vt:lpstr>
      <vt:lpstr>Arial</vt:lpstr>
      <vt:lpstr>Wingdings</vt:lpstr>
      <vt:lpstr>Phonics Subject for Pre-K: Handwriting by Slidesgo</vt:lpstr>
      <vt:lpstr>Alfabetização e Letramento</vt:lpstr>
      <vt:lpstr>Apresentação do PowerPoint</vt:lpstr>
      <vt:lpstr>Apresentação do PowerPoint</vt:lpstr>
      <vt:lpstr>Apresentação do PowerPoint</vt:lpstr>
      <vt:lpstr>Apresentação do PowerPoint</vt:lpstr>
      <vt:lpstr>Questionamentos?</vt:lpstr>
      <vt:lpstr>Literacy</vt:lpstr>
      <vt:lpstr>Reflexão…</vt:lpstr>
      <vt:lpstr>Letramento</vt:lpstr>
      <vt:lpstr>Por que surgiu a palavra letramento?</vt:lpstr>
      <vt:lpstr>Condições para o Letramento</vt:lpstr>
      <vt:lpstr>Modelos de Letramento</vt:lpstr>
      <vt:lpstr>Apresentação do PowerPoint</vt:lpstr>
      <vt:lpstr>Apresentação do PowerPoint</vt:lpstr>
      <vt:lpstr>Projeto Alfaletrar</vt:lpstr>
      <vt:lpstr>Projeto Alfaletrar</vt:lpstr>
      <vt:lpstr>Multiletramentos</vt:lpstr>
      <vt:lpstr>Estudos de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Alfabetização e Letramento</dc:title>
  <dc:creator>Eduardo Perioli Júnior</dc:creator>
  <cp:lastModifiedBy>Usuario</cp:lastModifiedBy>
  <cp:revision>9</cp:revision>
  <dcterms:modified xsi:type="dcterms:W3CDTF">2022-09-01T00:12:29Z</dcterms:modified>
</cp:coreProperties>
</file>