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79" r:id="rId6"/>
    <p:sldId id="278" r:id="rId7"/>
    <p:sldId id="282" r:id="rId8"/>
    <p:sldId id="280" r:id="rId9"/>
    <p:sldId id="287" r:id="rId10"/>
    <p:sldId id="281" r:id="rId11"/>
    <p:sldId id="283" r:id="rId12"/>
    <p:sldId id="285" r:id="rId13"/>
    <p:sldId id="288" r:id="rId14"/>
    <p:sldId id="290" r:id="rId15"/>
    <p:sldId id="292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65BAA-C51B-4198-95C8-3FFED4834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577D5D-14F9-41A2-BFEC-61E6FB5AF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A025C7-85E6-418A-8051-004DF64A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F5B43A-78CA-4CD1-BA04-5A04B23B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4FF4DE-2503-45DB-93FE-D970F622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64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2F06F-D8C4-4740-809A-0AB398BC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42D774-5402-449F-9A04-E979484D3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D2F98C-A8A6-4F9C-A20B-13150122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B1900C-F039-4B19-8D4D-78A20EB9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1C1717-D504-4D02-8BD2-FF4F3595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67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2863AED-3C73-4746-B1F5-D843D37E7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9F383F-08AD-4D38-9117-BFE6EDE72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01B8D0-CDFF-4D71-BCEF-1FFDD887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44B8E5-AB95-4A9D-B7B1-8AC4B0FD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71EE14-060F-4B73-8041-6F0D287D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24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93CAC-6512-4230-8D2B-D4AB29ED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D9A17-E897-498E-8988-1D573B3E5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9078DF-BCA9-4D73-968F-02E2DE80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516FE1-B998-4E7D-B074-694D3830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4B3572-2585-4B0A-B8F4-708B0DD6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30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C0015-891D-4718-8BFE-6788BA07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4634AB-38FE-4756-BCFD-6E597536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B3BF78-CE7E-4660-ACD9-BF22D356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A2E7CF-1AE1-42A1-991A-8A762F51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7F4959-43A3-47CC-9CEB-647B962F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26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6A9B1-47B5-4D40-8B54-0806FBB4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F14FA-791B-493F-839B-AC38C6735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6C97DF-D18A-484C-9E45-F2750D863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AEC911-4485-4F46-8F6B-30E125A1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280343-241E-455B-8279-3B43A59B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B8AC32-BC12-4D8C-BB66-15505FDA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27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FC696-D579-407F-B8C0-C482257BC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386350-493B-4574-8943-8FD93EB12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C9D95E-36F8-4D10-AF51-CB859A525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56B44F8-0D72-456F-A8F7-4835537DF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B9DC33-A448-4CEC-AB0E-6318CD845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E59D4AF-A45A-4A39-B8DC-631ED2BF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B4B6C30-4E3D-49B1-8EC8-AEB467D4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5D0E470-7263-4BF5-8C64-EF8386FB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99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34D08-EAF8-4777-B557-F1573A4C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D71DCF-1831-43E3-98D6-4752640C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D09137-7262-453A-995A-17EC7E59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ED0AD7-EA2B-47A8-AAFA-443FF02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637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9E7103C-1A5B-426B-809A-A2B54C08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8AF878-A7EC-4EA9-BC5D-B5C3826D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A74FBF-7F44-47C9-BD14-3D36EB0F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29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9BA16-C6D0-4BCD-9E12-F565844E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8ECDED-CAD6-48E0-9963-1EE9D931C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A62983-375F-4DEA-8CBA-F11F7377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C960F3-AB91-4E09-A9B5-F9BE1805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A0B6C5-7267-4997-A7C3-A9C28197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419AD2-BD1D-47F9-B55F-FE62C67E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81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F222E-D0E7-44B6-A2A3-3A1A71EC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9C747F8-8A80-4E46-AF19-C17CBED55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6F620B-FD75-4598-B892-8DAD8ADD8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91A0B8-376A-439E-A243-6D448C09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C17768-564E-435A-BE70-1279CB89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5A9762-802D-43EC-B109-6D08AF03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04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B2E57FC-74B9-4944-BCBE-68DE80EC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6B9FE8-AFFD-4E3E-AE41-BE9613AF5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43B9C4-829F-4DEC-BCDD-0406C92DD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85901-09C3-43B2-AA7B-DB0FEC7ED246}" type="datetimeFigureOut">
              <a:rPr lang="pt-BR" smtClean="0"/>
              <a:t>09/08/2019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FD35C8-E375-4213-B027-88957AE7D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405AAF-58C7-4E51-B03A-AB14A9F55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CAAE-D920-473B-AE49-CCF78E3A5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35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2733" y="237067"/>
            <a:ext cx="10651067" cy="81049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Disciplina FLC 0289 - Leitura e Produção de Textos Escritos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6141" y="1136343"/>
            <a:ext cx="10587317" cy="5058552"/>
          </a:xfrm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 Marcelo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Módolo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(modolo@usp.br)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Prof. Me. Alfredo Vital Oliveira (alfredo_vital@usp.br)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Objetivos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leitura de textos para identificação das ideias-núcleo e das ideias secundárias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identificação e utilização dos procedimentos de construção textual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prática da elaboração textual das mais diversas tipologias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estudo da norma gramatical culta e sua aplicação dentro dos textos produzidos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estudo dos mecanismos de coesão textual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39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Conceito de texto</a:t>
            </a:r>
          </a:p>
          <a:p>
            <a:pPr algn="just">
              <a:lnSpc>
                <a:spcPct val="150000"/>
              </a:lnSpc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Redação do ENEM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84BA1C-A091-4D1F-8C65-330920E0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836" y="1545835"/>
            <a:ext cx="3772710" cy="46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 de Trabalho Escrito (Texto)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Massaud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Moisés)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Introdução (10 a 20%)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Desenvolvimento (80 a 60%)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 (10 a 20%)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Exemplos: resumo, resenha, resposta em prova dissertativa, redação de vestibular, artigo científico, dissertação de mestrado, tese de doutorado, reportagem jornalística  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50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 Sistêmico de Produção Textual</a:t>
            </a:r>
          </a:p>
          <a:p>
            <a:pPr lvl="0" algn="just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Procedimentos para a elaboração de um texto escrito, a partir da concepção do objetivo: indicação das primeiras ideias, pesquisa de novas ideias, associação dessas ideias, (</a:t>
            </a:r>
            <a:r>
              <a:rPr lang="pt-BR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pt-B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)delimitação do tema, elaboração do desenvolvimento, elaboração da introdução, elaboração da conclusão.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PACHECO, Agnelo de Carvalho. A Dissertação. São Paulo: Atual, 1998</a:t>
            </a:r>
          </a:p>
        </p:txBody>
      </p:sp>
    </p:spTree>
    <p:extLst>
      <p:ext uri="{BB962C8B-B14F-4D97-AF65-F5344CB8AC3E}">
        <p14:creationId xmlns:p14="http://schemas.microsoft.com/office/powerpoint/2010/main" val="378532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Método Sistêmico de Produção Textual – elaboração de artigo 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BBD1D7-0965-46F1-8E19-A48E7B5BABD3}"/>
              </a:ext>
            </a:extLst>
          </p:cNvPr>
          <p:cNvPicPr/>
          <p:nvPr/>
        </p:nvPicPr>
        <p:blipFill rotWithShape="1">
          <a:blip r:embed="rId2"/>
          <a:srcRect r="70939" b="-1924"/>
          <a:stretch/>
        </p:blipFill>
        <p:spPr bwMode="auto">
          <a:xfrm>
            <a:off x="1356464" y="2296569"/>
            <a:ext cx="3299425" cy="3819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3CD467-5EAF-4A30-A8BE-AADBBD06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66" y="2296568"/>
            <a:ext cx="3637148" cy="38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Método Sistêmico de Produção Textual – exemplo real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                        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ECEDEF-9B70-47AC-B0CD-E63D7C11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3997"/>
            <a:ext cx="3239277" cy="40490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E652D1-F395-4E06-92A4-DE091C6D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175" y="1994588"/>
            <a:ext cx="2803735" cy="40654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9E5AE7-9C38-4104-B24C-8E75231F8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821" y="1994588"/>
            <a:ext cx="2903868" cy="40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2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Método Sistêmico de Produção Textual – exemplo real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quantificação da pesquisa em Excel – facilitar comparação de dados e elaboração de gráficos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minuta (</a:t>
            </a:r>
            <a:r>
              <a:rPr lang="pt-BR" b="1" dirty="0"/>
              <a:t>dinâmica</a:t>
            </a:r>
            <a:r>
              <a:rPr lang="pt-BR" dirty="0"/>
              <a:t>) do texto em Word – indicar itens à medida que a pesquisa constata novos “achados” ou retirar itens, se não encontrar exemplificações (provas) </a:t>
            </a:r>
          </a:p>
        </p:txBody>
      </p:sp>
    </p:spTree>
    <p:extLst>
      <p:ext uri="{BB962C8B-B14F-4D97-AF65-F5344CB8AC3E}">
        <p14:creationId xmlns:p14="http://schemas.microsoft.com/office/powerpoint/2010/main" val="25428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72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71852"/>
            <a:ext cx="10515600" cy="5005111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Metodologia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disciplina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apresentação da teoria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debates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exercícios 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Avaliação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"/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média entre as 70% melhores notas dos textos e dos trabalhos produzidos e avaliados  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"/>
              <a:tabLst>
                <a:tab pos="457200" algn="l"/>
              </a:tabLst>
            </a:pPr>
            <a:r>
              <a:rPr lang="pt-BR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Norma culta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escrita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pontuação (uso da vírgula)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concordância nominal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concordância verbal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regência verbal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paralelismo gramatical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pronome demonstrativo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maiúsculas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361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"/>
              <a:tabLst>
                <a:tab pos="457200" algn="l"/>
              </a:tabLst>
            </a:pPr>
            <a:r>
              <a:rPr lang="pt-BR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Norma culta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escrita</a:t>
            </a:r>
            <a:endParaRPr lang="pt-BR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pronome relativo (onde, que, em que, na qual, cujo)</a:t>
            </a:r>
            <a:endParaRPr lang="pt-B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formas nominais (gerúndio, infinitivo e particípio)</a:t>
            </a:r>
            <a:endParaRPr lang="pt-B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da crase</a:t>
            </a:r>
            <a:endParaRPr lang="pt-B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termos referenciais</a:t>
            </a:r>
            <a:endParaRPr lang="pt-B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mesmo   </a:t>
            </a:r>
            <a:endParaRPr lang="pt-B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619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973124"/>
            <a:ext cx="10515600" cy="5310230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Conceito de texto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(Houaiss)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substantivo masculino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conjunto das palavras escritas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livro, folheto, documento etc. (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p.opos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comentários, aditamentos, sumário etc.); redação original de qualquer obra escrita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Ex.: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t. manuscrito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trecho ou fragmento de obra de um autor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Ex.: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t. de Graciliano Ramos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passagem da Bíblia que se toma para servir de tema ou assunto de um sermão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qualquer material escrito que se destina a ser falado ou lido em voz alta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Rubrica: artes gráficas.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 principal de livro ou outra publicação, com exclusão dos títulos, subtítulos, epígrafes, gravuras, notas etc.</a:t>
            </a:r>
          </a:p>
          <a:p>
            <a:endParaRPr lang="pt-BR" dirty="0"/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80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Conceito de texto</a:t>
            </a:r>
          </a:p>
          <a:p>
            <a:pPr algn="just">
              <a:lnSpc>
                <a:spcPct val="150000"/>
              </a:lnSpc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Etimologia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tecer, fazer tecido, entrançar, entrelaçar.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Tecido, por sua vez, é constituído de uma trama composta de fios paralelos e transversais ao tear.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isso,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relaciona-se texto a tecido ou à trama, pois todas as partes que constituem o texto têm que estar ligadas entre si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660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/>
              <a:t>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Conceito de texto</a:t>
            </a:r>
          </a:p>
          <a:p>
            <a:pPr algn="just">
              <a:lnSpc>
                <a:spcPct val="20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conceito de texto, contudo, tem sido alargado ao longo do tempo, abrangendo não só textos escritos e verbais, como também textos orais e visuais.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mais importante é que haja uma intenção comunicativa definida e que apresente um sentido completo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660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/>
              <a:t> Conceito de texto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C8024D-72AB-4E57-8BD4-D23BFC0AE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8" y="2455960"/>
            <a:ext cx="3552825" cy="22098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994657-0B2C-491C-B93E-EB04707B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674" y="2455960"/>
            <a:ext cx="2857500" cy="381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F2DBC5-6461-4C04-B401-6F510E4FE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341" y="2455960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8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pt-BR" sz="2700" b="1" dirty="0"/>
              <a:t>Disciplina FLC 0289 - Leitura e Produção de Textos Escritos</a:t>
            </a:r>
            <a:br>
              <a:rPr lang="pt-BR" dirty="0"/>
            </a:br>
            <a:endParaRPr lang="pt-BR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46094"/>
            <a:ext cx="10515600" cy="4930869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b="1" dirty="0"/>
              <a:t>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Conceito de texto</a:t>
            </a:r>
          </a:p>
          <a:p>
            <a:pPr>
              <a:lnSpc>
                <a:spcPct val="20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 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texto 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é, maioritariamente, um conjunto organizado de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palavras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formam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frases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formam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parágrafos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formam o próprio texto. </a:t>
            </a:r>
          </a:p>
          <a:p>
            <a:pPr>
              <a:lnSpc>
                <a:spcPct val="20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 unidade estruturada apresenta um sentido completo e tem um objetivo comunicativo.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89860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701</Words>
  <Application>Microsoft Office PowerPoint</Application>
  <PresentationFormat>Widescreen</PresentationFormat>
  <Paragraphs>82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Wingdings</vt:lpstr>
      <vt:lpstr>1_Tema do Office</vt:lpstr>
      <vt:lpstr>Disciplina FLC 0289 - Leitura e Produção de Textos Escritos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  <vt:lpstr>Disciplina FLC 0289 - Leitura e Produção de Textos Escritos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Disciplina FLC 0289 - Leitura e Produção de Textos Escritos</dc:title>
  <dc:creator>alfredo vital</dc:creator>
  <cp:lastModifiedBy>PARECERISTA</cp:lastModifiedBy>
  <cp:revision>1</cp:revision>
  <dcterms:created xsi:type="dcterms:W3CDTF">2019-08-08T21:33:28Z</dcterms:created>
  <dcterms:modified xsi:type="dcterms:W3CDTF">2019-08-09T19:24:07Z</dcterms:modified>
</cp:coreProperties>
</file>