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9" r:id="rId9"/>
    <p:sldId id="270" r:id="rId10"/>
    <p:sldId id="271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385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23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95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833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50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50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74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96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40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36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00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7B204-3F77-4981-8067-CE8F27793272}" type="datetimeFigureOut">
              <a:rPr lang="pt-BR" smtClean="0"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A8C96-A22E-4A50-871A-B3D6064C72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963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Identidade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8216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Nos modelos de benefício mútuo: são excluídos aqueles que não podem contribuir para a sociedade, pois não há contrapartida</a:t>
            </a:r>
          </a:p>
          <a:p>
            <a:pPr lvl="1" algn="just"/>
            <a:r>
              <a:rPr lang="pt-BR" dirty="0" smtClean="0"/>
              <a:t>refugiados</a:t>
            </a:r>
          </a:p>
          <a:p>
            <a:pPr lvl="1" algn="just"/>
            <a:r>
              <a:rPr lang="pt-BR" dirty="0" smtClean="0"/>
              <a:t>pobres</a:t>
            </a:r>
          </a:p>
          <a:p>
            <a:pPr lvl="1" algn="just"/>
            <a:r>
              <a:rPr lang="pt-BR" dirty="0" smtClean="0"/>
              <a:t>pessoas sem formação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0379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Proposta: responsabilidade atribuída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pt-BR" b="1" dirty="0"/>
              <a:t>Instrumento de atribuição</a:t>
            </a:r>
            <a:r>
              <a:rPr lang="pt-BR" dirty="0"/>
              <a:t>: cidadania. Por ser cidadã, a pessoa tem responsabilidades perante sua comunidade, fundadas, porém, não num dever especial, mas num dever geral</a:t>
            </a:r>
          </a:p>
          <a:p>
            <a:pPr lvl="1"/>
            <a:r>
              <a:rPr lang="pt-BR" b="1" dirty="0"/>
              <a:t>Tese do autor: </a:t>
            </a:r>
            <a:r>
              <a:rPr lang="pt-BR" dirty="0" smtClean="0"/>
              <a:t>A </a:t>
            </a:r>
            <a:r>
              <a:rPr lang="pt-BR" dirty="0"/>
              <a:t>ideia de nação é um instrumento para atribuição de dever geral</a:t>
            </a:r>
          </a:p>
          <a:p>
            <a:pPr lvl="2"/>
            <a:r>
              <a:rPr lang="pt-BR" dirty="0"/>
              <a:t>decisivo é o status legal da pessoa (quem é cidadão, quem não é?)</a:t>
            </a:r>
          </a:p>
          <a:p>
            <a:pPr lvl="2"/>
            <a:r>
              <a:rPr lang="pt-BR" dirty="0"/>
              <a:t>problemas:</a:t>
            </a:r>
          </a:p>
          <a:p>
            <a:pPr lvl="3"/>
            <a:r>
              <a:rPr lang="pt-BR" dirty="0"/>
              <a:t>cidadãos do ponto de vista formal, porém sem contribuir para a sociedade, sem nem mesmo viver nela</a:t>
            </a:r>
          </a:p>
          <a:p>
            <a:pPr lvl="3"/>
            <a:r>
              <a:rPr lang="pt-BR" dirty="0"/>
              <a:t>estrangeiros: formalmente, não são cidadãos, mas vivem na sociedade e contribuem com ela, mas não se beneficiam dos direitos positivos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598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Goodin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Robert E. “What is So Special about Our Fellow Countrymen?”. In: Ethics, Vol. 98, No. 4 (Jul., 1988), pp. 663-686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8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Tipos de identidade</a:t>
            </a:r>
            <a:endParaRPr lang="pt-BR" dirty="0"/>
          </a:p>
          <a:p>
            <a:pPr lvl="0"/>
            <a:r>
              <a:rPr lang="pt-BR" dirty="0"/>
              <a:t>nacionalidade</a:t>
            </a:r>
          </a:p>
          <a:p>
            <a:pPr lvl="0"/>
            <a:r>
              <a:rPr lang="pt-BR" dirty="0"/>
              <a:t>gênero</a:t>
            </a:r>
          </a:p>
          <a:p>
            <a:pPr lvl="0"/>
            <a:r>
              <a:rPr lang="pt-BR" dirty="0"/>
              <a:t>raça</a:t>
            </a:r>
          </a:p>
          <a:p>
            <a:pPr lvl="0"/>
            <a:r>
              <a:rPr lang="pt-BR" dirty="0"/>
              <a:t>religião</a:t>
            </a:r>
          </a:p>
          <a:p>
            <a:pPr lvl="0"/>
            <a:r>
              <a:rPr lang="pt-BR" dirty="0"/>
              <a:t>classe </a:t>
            </a:r>
            <a:r>
              <a:rPr lang="pt-BR" dirty="0" smtClean="0"/>
              <a:t>social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782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Políticas de identidade da esquerda e da direita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Esquerda</a:t>
            </a:r>
            <a:r>
              <a:rPr lang="pt-BR" dirty="0"/>
              <a:t>: gênero, raça, orientação sexual, religiões afro-brasileiras, classe social</a:t>
            </a:r>
          </a:p>
          <a:p>
            <a:r>
              <a:rPr lang="pt-BR" b="1" dirty="0"/>
              <a:t>Direita</a:t>
            </a:r>
            <a:r>
              <a:rPr lang="pt-BR" dirty="0"/>
              <a:t>: nação, </a:t>
            </a:r>
            <a:r>
              <a:rPr lang="pt-BR" dirty="0" smtClean="0"/>
              <a:t>religiões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959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Nacionalidade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Questão: </a:t>
            </a:r>
            <a:r>
              <a:rPr lang="pt-BR" dirty="0"/>
              <a:t>existem deveres especiais em relação aos compatriotas?</a:t>
            </a:r>
          </a:p>
          <a:p>
            <a:pPr lvl="0"/>
            <a:r>
              <a:rPr lang="pt-BR" b="1" dirty="0"/>
              <a:t>Deveres positivos e negativos</a:t>
            </a:r>
            <a:endParaRPr lang="pt-BR" dirty="0"/>
          </a:p>
          <a:p>
            <a:pPr lvl="1"/>
            <a:r>
              <a:rPr lang="pt-BR" dirty="0"/>
              <a:t>deveres positivos: agir</a:t>
            </a:r>
          </a:p>
          <a:p>
            <a:pPr lvl="1"/>
            <a:r>
              <a:rPr lang="pt-BR" dirty="0"/>
              <a:t>deveres negativos: abster-se de agir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940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Tratamento nacional vs. estrangeiro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pt-BR" b="1" dirty="0" smtClean="0"/>
              <a:t>nacional</a:t>
            </a:r>
            <a:r>
              <a:rPr lang="pt-BR" b="1" dirty="0"/>
              <a:t>:</a:t>
            </a:r>
            <a:r>
              <a:rPr lang="pt-BR" dirty="0"/>
              <a:t> </a:t>
            </a:r>
          </a:p>
          <a:p>
            <a:pPr lvl="2"/>
            <a:r>
              <a:rPr lang="pt-BR" dirty="0"/>
              <a:t>aumento dos deveres positivos (Estado nacional tem o dever de ajudar o compatriota; protegê-lo etc.)</a:t>
            </a:r>
          </a:p>
          <a:p>
            <a:pPr lvl="2"/>
            <a:r>
              <a:rPr lang="pt-BR" dirty="0"/>
              <a:t>diminuição dos deveres negativos: os nacionais devem suportar os ônus que eles se colocam reciprocamente, pois desfrutarão dos bônus</a:t>
            </a:r>
          </a:p>
          <a:p>
            <a:pPr lvl="1"/>
            <a:r>
              <a:rPr lang="pt-BR" b="1" dirty="0"/>
              <a:t>estrangeiro: </a:t>
            </a:r>
          </a:p>
          <a:p>
            <a:pPr lvl="2"/>
            <a:r>
              <a:rPr lang="pt-BR" dirty="0"/>
              <a:t>diminuição dos deveres positivos (exceto se houver previsão contratual, não há dever de ajudar um estrangeiro)</a:t>
            </a:r>
          </a:p>
          <a:p>
            <a:pPr lvl="2"/>
            <a:r>
              <a:rPr lang="pt-BR" dirty="0"/>
              <a:t>aumento dos deveres negativos: não fazer mal aos outros países, não intervir em assuntos internos, não fazer mal aos estrangeiros, não exportar poluição etc.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78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Três modelos interpretativos sobre os deveres em relação aos compatriotas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pt-BR" b="1" i="1" dirty="0"/>
              <a:t>amplia deveres morais preexistentes</a:t>
            </a:r>
            <a:r>
              <a:rPr lang="pt-BR" dirty="0"/>
              <a:t>: p.ex.: há um dever moral preexistente de ajudar o próximo, esse dever é amplificado no caso dos compatriotas em dificuldades. </a:t>
            </a:r>
          </a:p>
          <a:p>
            <a:pPr lvl="1"/>
            <a:r>
              <a:rPr lang="pt-BR" b="1" i="1" dirty="0"/>
              <a:t>multiplica deveres preexistentes</a:t>
            </a:r>
            <a:r>
              <a:rPr lang="pt-BR" dirty="0"/>
              <a:t>: a relação com os compatriotas irá gerar novos direitos (p.ex.: contrato)</a:t>
            </a:r>
          </a:p>
          <a:p>
            <a:pPr lvl="1"/>
            <a:r>
              <a:rPr lang="pt-BR" b="1" i="1" dirty="0"/>
              <a:t>sociedade de benefício mútuo</a:t>
            </a:r>
            <a:r>
              <a:rPr lang="pt-BR" dirty="0"/>
              <a:t>: na sociedade de benefício mútuo, todos contribuem e compartilham ônus e bônus. Condição básica: contrapartida.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172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/>
              <a:t>Se relações especiais fossem meros amplificadores de regras preexistentes, então essa amplificação deveria ser simétrica nas duas direções, positiva e negativa, isto é, ajudar o próximo (dever positivo) e não causar danos ao próximo (dever negativo)</a:t>
            </a:r>
          </a:p>
          <a:p>
            <a:pPr lvl="1" algn="just"/>
            <a:r>
              <a:rPr lang="pt-BR" dirty="0"/>
              <a:t>Prática:</a:t>
            </a:r>
          </a:p>
          <a:p>
            <a:pPr lvl="2" algn="just"/>
            <a:r>
              <a:rPr lang="pt-BR" dirty="0"/>
              <a:t>ajudar ao próximo: seu compatriota, mas não ao estrangeiro</a:t>
            </a:r>
          </a:p>
          <a:p>
            <a:pPr lvl="2" algn="just"/>
            <a:r>
              <a:rPr lang="pt-BR" dirty="0"/>
              <a:t>não causar dano ao próximo: o estrangeiro (danos aos compatriotas são admitidos)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0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Se relações especiais fossem reprodutores normativos, não haveria o enfraquecimento ou a mitigação de certos direitos negativos (o direito de não ter o seu entorno poluído)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8390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511</Words>
  <Application>Microsoft Office PowerPoint</Application>
  <PresentationFormat>Apresentação na tela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Identidade</vt:lpstr>
      <vt:lpstr>Apresentação do PowerPoint</vt:lpstr>
      <vt:lpstr>Apresentação do PowerPoint</vt:lpstr>
      <vt:lpstr>Políticas de identidade da esquerda e da direita </vt:lpstr>
      <vt:lpstr>Nacionalidade</vt:lpstr>
      <vt:lpstr>Tratamento nacional vs. estrangeiro</vt:lpstr>
      <vt:lpstr>Três modelos interpretativos sobre os deveres em relação aos compatriotas</vt:lpstr>
      <vt:lpstr>Apresentação do PowerPoint</vt:lpstr>
      <vt:lpstr>Apresentação do PowerPoint</vt:lpstr>
      <vt:lpstr>Apresentação do PowerPoint</vt:lpstr>
      <vt:lpstr>Proposta: responsabilidade atribuída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Identidade</dc:title>
  <dc:creator>Geraldo Miniuci</dc:creator>
  <cp:lastModifiedBy>Geraldo Miniuci</cp:lastModifiedBy>
  <cp:revision>5</cp:revision>
  <dcterms:created xsi:type="dcterms:W3CDTF">2019-05-09T14:56:45Z</dcterms:created>
  <dcterms:modified xsi:type="dcterms:W3CDTF">2019-05-09T15:21:57Z</dcterms:modified>
</cp:coreProperties>
</file>