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E2F4-59C9-4897-A2EE-90594441263D}" type="datetimeFigureOut">
              <a:rPr lang="pt-BR" smtClean="0"/>
              <a:pPr/>
              <a:t>24/4/2015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5F9E-544B-4F74-9E51-B0EC662F84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6000" y="6128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FACULDADE DE DIREITO DA UNIVERSIDADE DE SÃO PAULO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DEPARTAMENTO DE DIREITO DO ESTADO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TEORIA GERAL DO ESTADO I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abril/2015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Docente responsável: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Profa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 Dra. Eunice Aparecida de Jesus Prudente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Contribuição - séc. XIX = "Estado é a nação politicamente organizada"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Nação = comunidade = pessoas vinculadas por longo passado comum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   ( religiosidade/idioma/costumes = cultura )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   portanto = comunidade de origem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Estado = sociedade = pessoas vinculadas pelo Direito expresso pela Constituição e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 legislação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infra-constitucional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Teses expressando relações de subordinação = poder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Leon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Duguit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Traité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Droit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Constitutionnel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 =  " força material irresistível "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H. Heller (Teoria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Estado)  =  "unidade de dominação "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Burdeau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L'Était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)  = "institucionalização do poder"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Gurvitch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L'Idée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Droit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Social )  =  "monopólio do poder"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Teses expressando o Estado como unidade de um sistema jurídico = primazia do ordenamento jurídico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Ranelletti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(“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Istituzioni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Diritto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Pubblico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“)  =  noção social = " ... um povo fixado num território e organizado sob um poder supremo originário de império, para atuar com ação unitária os seus próprios fins coletivos "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G. Del Vecchio (“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Sullo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Stato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“)  =  " ...a unidade de um sistema jurídico que tem em si mesmo o próprio centro autônomo e que é possuidor da suprema qualidade de pessoa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Contribuição dos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publicistas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alemães, estruturadores da Teoria do Estado como disciplina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= fixação da noção jurídica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Gerber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Gierke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Jellinek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Jellinek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(“Teoria General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Estado”)  =  "Corporação territorial dotada de um poder de mando originário"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= corporação = ordenação jurídica de pessoas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Boas pesquisas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Eunice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292</Words>
  <Application>Microsoft Office PowerPoint</Application>
  <PresentationFormat>Apresentação na tela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2929375</dc:creator>
  <cp:lastModifiedBy>cga-eajprudente</cp:lastModifiedBy>
  <cp:revision>2</cp:revision>
  <dcterms:created xsi:type="dcterms:W3CDTF">2012-04-09T15:37:05Z</dcterms:created>
  <dcterms:modified xsi:type="dcterms:W3CDTF">2015-04-24T18:56:03Z</dcterms:modified>
</cp:coreProperties>
</file>