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01" r:id="rId3"/>
    <p:sldId id="302" r:id="rId4"/>
    <p:sldId id="299" r:id="rId5"/>
    <p:sldId id="300" r:id="rId6"/>
    <p:sldId id="303" r:id="rId7"/>
    <p:sldId id="304" r:id="rId8"/>
    <p:sldId id="305" r:id="rId9"/>
    <p:sldId id="306" r:id="rId10"/>
    <p:sldId id="312" r:id="rId11"/>
    <p:sldId id="295" r:id="rId12"/>
    <p:sldId id="309" r:id="rId13"/>
    <p:sldId id="310" r:id="rId14"/>
    <p:sldId id="313" r:id="rId15"/>
    <p:sldId id="311" r:id="rId16"/>
    <p:sldId id="265" r:id="rId17"/>
    <p:sldId id="266" r:id="rId18"/>
    <p:sldId id="268" r:id="rId19"/>
    <p:sldId id="308" r:id="rId20"/>
    <p:sldId id="297" r:id="rId21"/>
    <p:sldId id="314" r:id="rId22"/>
    <p:sldId id="298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97" d="100"/>
          <a:sy n="97" d="100"/>
        </p:scale>
        <p:origin x="11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7F974-CC42-6341-9A21-1FEAC193D637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BDB22-AAE3-354B-8D46-E1A6015866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64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DB26E7-840E-4AF3-928F-73E2ACFD33A7}" type="slidenum">
              <a:rPr lang="pt-BR" altLang="en-US">
                <a:latin typeface="Calibri" panose="020F0502020204030204" pitchFamily="34" charset="0"/>
              </a:rPr>
              <a:pPr eaLnBrk="1" hangingPunct="1"/>
              <a:t>11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412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F4BAA-02FD-014C-939C-45321A1DF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84217D-F362-334A-9E2E-2D381A11D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1DC753-7744-764E-B9F3-BFCA75724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5567F-094E-2848-8955-E4865EE4BCC3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3D3DA9-4201-5544-98D0-9B424F2AE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55EF45-95AA-4E4C-B42E-532910A9D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BDD1-2F51-DF44-8596-4D0E8E80A2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0633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E0B459-E860-B342-9082-91BFB214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77F8C93-796A-074C-BE24-77EAA0AC2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7D160B-CED4-C044-AA5D-B701A476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5567F-094E-2848-8955-E4865EE4BCC3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DC5BD5-6718-B849-A9BE-D13EFA03F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5AC8A0-D621-5E4C-8CAF-B54E6CDDA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BDD1-2F51-DF44-8596-4D0E8E80A2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959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A96EE6E-9A93-7745-BB15-89F58C3D7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B7A8FC2-9BAD-274B-8B68-89311D7C1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6C31BA-B20E-A642-8937-1E8E5857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5567F-094E-2848-8955-E4865EE4BCC3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703888-5F29-6747-B01A-1D0DD2A2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652581-26DC-B148-B963-49456278A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BDD1-2F51-DF44-8596-4D0E8E80A2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875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24EC8-C229-CA48-93A2-CE8BD883A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13D679-A1A6-2E4D-A5A4-71664D4CD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C68608-8E04-4D42-AAD9-FE9F1FF7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5567F-094E-2848-8955-E4865EE4BCC3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91D59B-F3AC-0248-B99D-D4F0B4C0E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349ED3-2A0D-E24E-948F-E51806305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BDD1-2F51-DF44-8596-4D0E8E80A2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63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3A4BEE-0C72-9242-931D-0EE40F842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8E4245-2C7B-A84C-AD43-59367B8BD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3A65C9-9BFD-1849-B109-C6C1FB402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5567F-094E-2848-8955-E4865EE4BCC3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A246A60-0D81-5342-9D5A-F3193670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335F6C4-71DC-E844-91D6-A9DBF8F9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BDD1-2F51-DF44-8596-4D0E8E80A2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192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4A8440-216A-644E-91DA-BBC76D968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082DDD-B86A-134A-9E4A-F6FF85642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63B9A70-3101-514F-9D1F-CD9E1B888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62D11AA-7D09-6849-B6C5-3083F03E4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5567F-094E-2848-8955-E4865EE4BCC3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DC64FAE-9311-9A46-8D04-B989ECE8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DD19001-3A0B-434B-9BBA-39E7365F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BDD1-2F51-DF44-8596-4D0E8E80A2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99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4C136E-0742-1C41-8CD6-9F50A500C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69D34A-B731-0E4D-AD61-5D7DB46EA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496A52-28F1-0642-AD60-065327A63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D8AA5C4-0018-7345-8500-E179FEA64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145DE7F-AEFA-EF4F-83A4-85A788D483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8A0C27A-DC25-CE4B-853D-7EF664CE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5567F-094E-2848-8955-E4865EE4BCC3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FA0750B-289F-0C48-BAB9-110C210F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014091E-1795-304D-ABF5-F09A0F4B8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BDD1-2F51-DF44-8596-4D0E8E80A2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6719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3C708B-BEEB-2B43-B63F-88EF3E5A6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D8A29F7-98CD-CB48-8281-871701C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5567F-094E-2848-8955-E4865EE4BCC3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D1A595C-A09A-DC41-BC0B-6D97FCBB2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0B767A8-11B1-2F42-BD05-94FE623C1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BDD1-2F51-DF44-8596-4D0E8E80A2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502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DAB9000-917E-BF47-BA71-5EBA85A9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5567F-094E-2848-8955-E4865EE4BCC3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1ABAF90-1FC4-984B-902B-8C8124273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9D32280-7080-F14B-BE2A-75CEACB6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BDD1-2F51-DF44-8596-4D0E8E80A2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1398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676958-AD72-EF42-8C13-22DF860BE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79404A-B783-3F4B-8592-96F7262E8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CD37E8-E59B-4A4D-924F-00205CCE1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69CD199-7B8E-2247-A1DB-C991B5E21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5567F-094E-2848-8955-E4865EE4BCC3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F2589D-7B2E-EB49-9E3D-B5B75EDB1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A3FCFA9-DC0A-8D47-9B59-DE9F1121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BDD1-2F51-DF44-8596-4D0E8E80A2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4624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ED6BCE-D154-3546-82E8-EF5EE2D43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FA215BD-131C-6B48-9271-F5AEB1533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A523EBC-637C-ED49-8605-CFEE1B9D5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794AB8D-B11D-FC49-955E-7AD39B9B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5567F-094E-2848-8955-E4865EE4BCC3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F1C70E-6F80-B940-AE30-A48D86743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5087D82-D5E4-E642-AC95-3E56E261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5BDD1-2F51-DF44-8596-4D0E8E80A2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055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599AC93-FEBD-B542-8BA5-A5FE0007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E264A7-0605-2E44-B34C-CC62B2D6A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B50D3D-3358-664D-8BF4-0FEB755D7E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5567F-094E-2848-8955-E4865EE4BCC3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2863D7-5D3E-3145-B256-A8539ACCBD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4D9706-C276-B14C-B3F7-9032EDAAA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5BDD1-2F51-DF44-8596-4D0E8E80A2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52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watch?v=ZbwFq0M802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.png"/><Relationship Id="rId4" Type="http://schemas.openxmlformats.org/officeDocument/2006/relationships/image" Target="../media/image21.png"/><Relationship Id="rId9" Type="http://schemas.openxmlformats.org/officeDocument/2006/relationships/hyperlink" Target="https://www.youtube.com/watch?v=vso9jgfpI_c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tif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10" Type="http://schemas.openxmlformats.org/officeDocument/2006/relationships/image" Target="../media/image1.png"/><Relationship Id="rId4" Type="http://schemas.openxmlformats.org/officeDocument/2006/relationships/image" Target="../media/image5.tiff"/><Relationship Id="rId9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5F460E-359C-3D42-AC76-DDFC3D8EF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Bases Neurais da </a:t>
            </a:r>
            <a:r>
              <a:rPr lang="pt-BR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Neuroplasticidade</a:t>
            </a:r>
            <a:r>
              <a:rPr lang="pt-BR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</a:t>
            </a:r>
            <a:endParaRPr lang="pt-BR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pt-BR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pt-BR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“O </a:t>
            </a:r>
            <a:r>
              <a:rPr lang="pt-BR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Neurôniocentrismo</a:t>
            </a:r>
            <a:r>
              <a:rPr lang="pt-BR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015923E-CC74-4049-8A74-C2A88E0CB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15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4102"/>
    </mc:Choice>
    <mc:Fallback>
      <p:transition spd="slow" advTm="44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11" x="4775200" y="4784725"/>
          <p14:tracePt t="2833" x="4511675" y="4724400"/>
          <p14:tracePt t="2862" x="4078288" y="4784725"/>
          <p14:tracePt t="2874" x="3967163" y="4810125"/>
          <p14:tracePt t="2904" x="3559175" y="4852988"/>
          <p14:tracePt t="2929" x="3211513" y="4878388"/>
          <p14:tracePt t="2940" x="3092450" y="4878388"/>
          <p14:tracePt t="2945" x="2955925" y="4886325"/>
          <p14:tracePt t="2949" x="2811463" y="4894263"/>
          <p14:tracePt t="2971" x="2532063" y="4894263"/>
          <p14:tracePt t="2986" x="2286000" y="4868863"/>
          <p14:tracePt t="3010" x="1979613" y="4775200"/>
          <p14:tracePt t="3016" x="1954213" y="4759325"/>
          <p14:tracePt t="3027" x="1946275" y="4741863"/>
          <p14:tracePt t="3043" x="1928813" y="4724400"/>
          <p14:tracePt t="3065" x="1928813" y="4691063"/>
          <p14:tracePt t="3075" x="1928813" y="4673600"/>
          <p14:tracePt t="3095" x="1979613" y="4622800"/>
          <p14:tracePt t="3107" x="1997075" y="4589463"/>
          <p14:tracePt t="3125" x="2047875" y="4470400"/>
          <p14:tracePt t="3140" x="2081213" y="4427538"/>
          <p14:tracePt t="3158" x="2106613" y="4394200"/>
          <p14:tracePt t="3170" x="2124075" y="4376738"/>
          <p14:tracePt t="3172" x="2141538" y="4359275"/>
          <p14:tracePt t="3189" x="2166938" y="4333875"/>
          <p14:tracePt t="3206" x="2200275" y="4308475"/>
          <p14:tracePt t="3227" x="2225675" y="4300538"/>
          <p14:tracePt t="3240" x="2235200" y="4291013"/>
          <p14:tracePt t="3267" x="2251075" y="4291013"/>
          <p14:tracePt t="3279" x="2260600" y="4291013"/>
          <p14:tracePt t="3297" x="2286000" y="4291013"/>
          <p14:tracePt t="3309" x="2293938" y="4300538"/>
          <p14:tracePt t="3328" x="2319338" y="4308475"/>
          <p14:tracePt t="3340" x="2336800" y="4308475"/>
          <p14:tracePt t="3367" x="2362200" y="4308475"/>
          <p14:tracePt t="3999" x="2370138" y="4325938"/>
          <p14:tracePt t="4019" x="2514600" y="4503738"/>
          <p14:tracePt t="4031" x="2574925" y="4605338"/>
          <p14:tracePt t="4048" x="2625725" y="4640263"/>
          <p14:tracePt t="4063" x="2684463" y="4673600"/>
          <p14:tracePt t="4079" x="2719388" y="4699000"/>
          <p14:tracePt t="4121" x="2752725" y="470852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Resultado de imagem para Kuhn~s model of scientific revolution">
            <a:extLst>
              <a:ext uri="{FF2B5EF4-FFF2-40B4-BE49-F238E27FC236}">
                <a16:creationId xmlns:a16="http://schemas.microsoft.com/office/drawing/2014/main" id="{DA3F4C38-C70B-4344-B912-0E021BC01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928688"/>
            <a:ext cx="2982913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3">
            <a:extLst>
              <a:ext uri="{FF2B5EF4-FFF2-40B4-BE49-F238E27FC236}">
                <a16:creationId xmlns:a16="http://schemas.microsoft.com/office/drawing/2014/main" id="{2DD857DE-ED7C-944D-AEFA-44590A64F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6380163"/>
            <a:ext cx="2214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pt-BR" sz="1800"/>
              <a:t>Kuhn, 1970</a:t>
            </a:r>
            <a:endParaRPr lang="pt-BR" altLang="pt-BR" sz="180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1733B0B-E1CF-0842-895F-EF38DC76B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975" y="277813"/>
            <a:ext cx="4903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/>
              <a:t>Kuhn’s model of scientific revolutions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395C2A2-2D66-1A46-BA84-CF040A013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988" y="5764213"/>
            <a:ext cx="8729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pt-BR" sz="1800"/>
              <a:t>"development-by-accumulation“ vs  “discovery of "anomalies" that leads to new paradigms</a:t>
            </a:r>
            <a:endParaRPr lang="pt-BR" altLang="pt-BR" sz="1800"/>
          </a:p>
        </p:txBody>
      </p:sp>
      <p:pic>
        <p:nvPicPr>
          <p:cNvPr id="8" name="Picture 8" descr="Resultado de imagem para Kuhn~s model of scientific revolution">
            <a:extLst>
              <a:ext uri="{FF2B5EF4-FFF2-40B4-BE49-F238E27FC236}">
                <a16:creationId xmlns:a16="http://schemas.microsoft.com/office/drawing/2014/main" id="{D566FFB3-9D7B-FD4B-9D8F-9A8CB7F59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16116" r="16321" b="3784"/>
          <a:stretch>
            <a:fillRect/>
          </a:stretch>
        </p:blipFill>
        <p:spPr bwMode="auto">
          <a:xfrm>
            <a:off x="3230563" y="1005681"/>
            <a:ext cx="8656178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2D75764C-6563-CF4F-BD35-6A7A100F9463}"/>
              </a:ext>
            </a:extLst>
          </p:cNvPr>
          <p:cNvSpPr/>
          <p:nvPr/>
        </p:nvSpPr>
        <p:spPr>
          <a:xfrm>
            <a:off x="7324725" y="2565587"/>
            <a:ext cx="2858438" cy="28676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706075C-438E-4F05-A89C-5FF4F0C68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5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547"/>
    </mc:Choice>
    <mc:Fallback>
      <p:transition spd="slow" advTm="194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58" x="1962150" y="6756400"/>
          <p14:tracePt t="6799" x="1130300" y="4410075"/>
          <p14:tracePt t="6813" x="1343025" y="3738563"/>
          <p14:tracePt t="6832" x="1546225" y="3067050"/>
          <p14:tracePt t="6870" x="1622425" y="2795588"/>
          <p14:tracePt t="6892" x="1631950" y="2778125"/>
          <p14:tracePt t="6921" x="1622425" y="2846388"/>
          <p14:tracePt t="6934" x="1606550" y="2965450"/>
          <p14:tracePt t="6955" x="1597025" y="3084513"/>
          <p14:tracePt t="6957" x="1597025" y="3144838"/>
          <p14:tracePt t="6962" x="1597025" y="3203575"/>
          <p14:tracePt t="6973" x="1597025" y="3246438"/>
          <p14:tracePt t="6999" x="1597025" y="3305175"/>
          <p14:tracePt t="7016" x="1597025" y="3330575"/>
          <p14:tracePt t="7032" x="1563688" y="3373438"/>
          <p14:tracePt t="7042" x="1554163" y="3390900"/>
          <p14:tracePt t="7063" x="1503363" y="3441700"/>
          <p14:tracePt t="7072" x="1470025" y="3459163"/>
          <p14:tracePt t="7098" x="1376363" y="3509963"/>
          <p14:tracePt t="7108" x="1368425" y="3517900"/>
          <p14:tracePt t="7127" x="1317625" y="3568700"/>
          <p14:tracePt t="7136" x="1300163" y="3578225"/>
          <p14:tracePt t="7155" x="1257300" y="3629025"/>
          <p14:tracePt t="7167" x="1239838" y="3646488"/>
          <p14:tracePt t="7184" x="1231900" y="3671888"/>
          <p14:tracePt t="7199" x="1231900" y="3697288"/>
          <p14:tracePt t="7214" x="1223963" y="3705225"/>
          <p14:tracePt t="7237" x="1214438" y="3730625"/>
          <p14:tracePt t="7245" x="1206500" y="3748088"/>
          <p14:tracePt t="7267" x="1173163" y="3790950"/>
          <p14:tracePt t="7280" x="1138238" y="3824288"/>
          <p14:tracePt t="7299" x="1112838" y="3867150"/>
          <p14:tracePt t="7309" x="1095375" y="3883025"/>
          <p14:tracePt t="7333" x="1044575" y="3935413"/>
          <p14:tracePt t="7346" x="1019175" y="3951288"/>
          <p14:tracePt t="7360" x="1003300" y="3951288"/>
          <p14:tracePt t="28363" x="1214438" y="3790950"/>
          <p14:tracePt t="28372" x="1239838" y="3781425"/>
          <p14:tracePt t="28422" x="1163638" y="3798888"/>
          <p14:tracePt t="28436" x="1028700" y="3943350"/>
          <p14:tracePt t="28454" x="874713" y="4240213"/>
          <p14:tracePt t="28485" x="765175" y="4818063"/>
          <p14:tracePt t="28504" x="909638" y="5048250"/>
          <p14:tracePt t="28518" x="1155700" y="5243513"/>
          <p14:tracePt t="28534" x="1606550" y="5430838"/>
          <p14:tracePt t="28542" x="1979613" y="5524500"/>
          <p14:tracePt t="28587" x="4868863" y="5438775"/>
          <p14:tracePt t="28598" x="6075363" y="5251450"/>
          <p14:tracePt t="28609" x="6788150" y="5048250"/>
          <p14:tracePt t="28626" x="8589963" y="4197350"/>
          <p14:tracePt t="28641" x="9132888" y="3722688"/>
          <p14:tracePt t="28649" x="9302750" y="3535363"/>
          <p14:tracePt t="28656" x="9405938" y="3365500"/>
          <p14:tracePt t="28668" x="9490075" y="3094038"/>
          <p14:tracePt t="28684" x="9482138" y="2855913"/>
          <p14:tracePt t="28725" x="9226550" y="2413000"/>
          <p14:tracePt t="28734" x="9142413" y="2336800"/>
          <p14:tracePt t="28745" x="9082088" y="2268538"/>
          <p14:tracePt t="28765" x="8980488" y="2217738"/>
          <p14:tracePt t="28845" x="9150350" y="2124075"/>
          <p14:tracePt t="28855" x="9218613" y="2065338"/>
          <p14:tracePt t="28875" x="9380538" y="1946275"/>
          <p14:tracePt t="28886" x="9515475" y="1716088"/>
          <p14:tracePt t="28907" x="9702800" y="968375"/>
          <p14:tracePt t="28916" x="9736138" y="671513"/>
          <p14:tracePt t="28936" x="9710738" y="25400"/>
          <p14:tracePt t="29158" x="4256088" y="552450"/>
          <p14:tracePt t="29178" x="3636963" y="1044575"/>
          <p14:tracePt t="29186" x="3305175" y="1360488"/>
          <p14:tracePt t="29204" x="2405063" y="2166938"/>
          <p14:tracePt t="29223" x="2090738" y="2557463"/>
          <p14:tracePt t="29237" x="1817688" y="2990850"/>
          <p14:tracePt t="29243" x="1690688" y="3186113"/>
          <p14:tracePt t="29257" x="1579563" y="3408363"/>
          <p14:tracePt t="29268" x="1512888" y="3849688"/>
          <p14:tracePt t="29274" x="1512888" y="4052888"/>
          <p14:tracePt t="29285" x="1528763" y="4249738"/>
          <p14:tracePt t="29294" x="1571625" y="4470400"/>
          <p14:tracePt t="29317" x="1903413" y="5200650"/>
          <p14:tracePt t="29322" x="2022475" y="5405438"/>
          <p14:tracePt t="29366" x="2811463" y="6313488"/>
          <p14:tracePt t="29375" x="3016250" y="6457950"/>
          <p14:tracePt t="29390" x="3482975" y="6696075"/>
          <p14:tracePt t="29730" x="11818938" y="1878013"/>
          <p14:tracePt t="29738" x="11512550" y="1827213"/>
          <p14:tracePt t="29743" x="11266488" y="1793875"/>
          <p14:tracePt t="29792" x="9439275" y="1809750"/>
          <p14:tracePt t="29814" x="8750300" y="1997075"/>
          <p14:tracePt t="29821" x="8462963" y="2065338"/>
          <p14:tracePt t="29842" x="7850188" y="2252663"/>
          <p14:tracePt t="29864" x="6950075" y="2643188"/>
          <p14:tracePt t="29867" x="6686550" y="2744788"/>
          <p14:tracePt t="29874" x="6440488" y="2855913"/>
          <p14:tracePt t="29892" x="5946775" y="3084513"/>
          <p14:tracePt t="29905" x="5599113" y="3322638"/>
          <p14:tracePt t="29925" x="5394325" y="3509963"/>
          <p14:tracePt t="29934" x="5327650" y="3629025"/>
          <p14:tracePt t="29955" x="5183188" y="3976688"/>
          <p14:tracePt t="29968" x="5148263" y="4206875"/>
          <p14:tracePt t="29986" x="5173663" y="4478338"/>
          <p14:tracePt t="29999" x="5224463" y="4622800"/>
          <p14:tracePt t="30003" x="5318125" y="4767263"/>
          <p14:tracePt t="30016" x="5726113" y="5141913"/>
          <p14:tracePt t="30023" x="6007100" y="5319713"/>
          <p14:tracePt t="30046" x="6592888" y="5616575"/>
          <p14:tracePt t="30069" x="6983413" y="5761038"/>
          <p14:tracePt t="30076" x="7043738" y="5778500"/>
          <p14:tracePt t="30115" x="7077075" y="5778500"/>
          <p14:tracePt t="30137" x="7077075" y="5753100"/>
          <p14:tracePt t="30160" x="7077075" y="5710238"/>
          <p14:tracePt t="30168" x="7077075" y="5684838"/>
          <p14:tracePt t="30186" x="7069138" y="5684838"/>
          <p14:tracePt t="35127" x="7170738" y="5514975"/>
          <p14:tracePt t="35142" x="7315200" y="5218113"/>
          <p14:tracePt t="35185" x="7586663" y="2489200"/>
          <p14:tracePt t="35198" x="7477125" y="1622425"/>
          <p14:tracePt t="35217" x="7434263" y="808038"/>
          <p14:tracePt t="35229" x="7400925" y="50800"/>
          <p14:tracePt t="35544" x="4545013" y="527050"/>
          <p14:tracePt t="35553" x="4291013" y="977900"/>
          <p14:tracePt t="35564" x="4197350" y="1189038"/>
          <p14:tracePt t="35580" x="4078288" y="1597025"/>
          <p14:tracePt t="35600" x="4035425" y="1954213"/>
          <p14:tracePt t="35604" x="4044950" y="2098675"/>
          <p14:tracePt t="35623" x="4137025" y="2498725"/>
          <p14:tracePt t="35662" x="4451350" y="2762250"/>
          <p14:tracePt t="35671" x="4511675" y="2770188"/>
          <p14:tracePt t="35676" x="4570413" y="2778125"/>
          <p14:tracePt t="35706" x="4724400" y="2744788"/>
          <p14:tracePt t="35718" x="4757738" y="2701925"/>
          <p14:tracePt t="35738" x="4800600" y="2660650"/>
          <p14:tracePt t="35771" x="4818063" y="2633663"/>
          <p14:tracePt t="35860" x="4818063" y="2643188"/>
          <p14:tracePt t="35872" x="4714875" y="2752725"/>
          <p14:tracePt t="35891" x="4570413" y="2889250"/>
          <p14:tracePt t="35909" x="4359275" y="3135313"/>
          <p14:tracePt t="35949" x="4187825" y="3586163"/>
          <p14:tracePt t="35973" x="4179888" y="3925888"/>
          <p14:tracePt t="36003" x="4265613" y="4206875"/>
          <p14:tracePt t="36018" x="4400550" y="4376738"/>
          <p14:tracePt t="36033" x="4486275" y="4445000"/>
          <p14:tracePt t="36039" x="4673600" y="4554538"/>
          <p14:tracePt t="36066" x="5089525" y="4564063"/>
          <p14:tracePt t="36077" x="5249863" y="4529138"/>
          <p14:tracePt t="36085" x="5462588" y="4452938"/>
          <p14:tracePt t="36106" x="5972175" y="4224338"/>
          <p14:tracePt t="36123" x="6142038" y="4087813"/>
          <p14:tracePt t="36142" x="6235700" y="3908425"/>
          <p14:tracePt t="36156" x="6296025" y="3671888"/>
          <p14:tracePt t="36175" x="6303963" y="3246438"/>
          <p14:tracePt t="36214" x="6159500" y="2574925"/>
          <p14:tracePt t="36225" x="6116638" y="2473325"/>
          <p14:tracePt t="36242" x="5989638" y="2303463"/>
          <p14:tracePt t="36245" x="5921375" y="2235200"/>
          <p14:tracePt t="36252" x="5853113" y="2166938"/>
          <p14:tracePt t="36270" x="5718175" y="2116138"/>
          <p14:tracePt t="36286" x="5599113" y="2098675"/>
          <p14:tracePt t="36312" x="5411788" y="2116138"/>
          <p14:tracePt t="36325" x="5216525" y="2209800"/>
          <p14:tracePt t="36340" x="4919663" y="2379663"/>
          <p14:tracePt t="36356" x="4545013" y="2633663"/>
          <p14:tracePt t="36373" x="4187825" y="2889250"/>
          <p14:tracePt t="36389" x="3951288" y="3051175"/>
          <p14:tracePt t="36404" x="3678238" y="3263900"/>
          <p14:tracePt t="36434" x="3338513" y="3646488"/>
          <p14:tracePt t="36457" x="3211513" y="3943350"/>
          <p14:tracePt t="36489" x="3178175" y="4197350"/>
          <p14:tracePt t="36494" x="3178175" y="4214813"/>
          <p14:tracePt t="36518" x="3194050" y="4232275"/>
          <p14:tracePt t="37386" x="3203575" y="4257675"/>
          <p14:tracePt t="37408" x="3279775" y="4495800"/>
          <p14:tracePt t="37413" x="3305175" y="4554538"/>
          <p14:tracePt t="37442" x="3313113" y="4716463"/>
          <p14:tracePt t="37452" x="3313113" y="4759325"/>
          <p14:tracePt t="37469" x="3287713" y="4827588"/>
          <p14:tracePt t="37486" x="3236913" y="4929188"/>
          <p14:tracePt t="37503" x="3203575" y="4954588"/>
          <p14:tracePt t="37514" x="3186113" y="4972050"/>
          <p14:tracePt t="37535" x="3160713" y="4997450"/>
          <p14:tracePt t="37553" x="3143250" y="5005388"/>
          <p14:tracePt t="37622" x="3117850" y="4894263"/>
          <p14:tracePt t="37650" x="3074988" y="4445000"/>
          <p14:tracePt t="37661" x="3059113" y="4300538"/>
          <p14:tracePt t="37666" x="3049588" y="4156075"/>
          <p14:tracePt t="37683" x="3033713" y="3900488"/>
          <p14:tracePt t="37705" x="3059113" y="3619500"/>
          <p14:tracePt t="37717" x="3100388" y="3467100"/>
          <p14:tracePt t="37737" x="3168650" y="3340100"/>
          <p14:tracePt t="37748" x="3194050" y="3305175"/>
          <p14:tracePt t="37766" x="3270250" y="3211513"/>
          <p14:tracePt t="37782" x="3287713" y="3203575"/>
          <p14:tracePt t="37789" x="3322638" y="3170238"/>
          <p14:tracePt t="37796" x="3338513" y="3152775"/>
          <p14:tracePt t="37812" x="3338513" y="3144838"/>
          <p14:tracePt t="37814" x="3348038" y="3135313"/>
          <p14:tracePt t="37820" x="3355975" y="3127375"/>
          <p14:tracePt t="37840" x="3363913" y="3119438"/>
          <p14:tracePt t="39187" x="3363913" y="3109913"/>
          <p14:tracePt t="39208" x="3602038" y="3067050"/>
          <p14:tracePt t="39234" x="4197350" y="2990850"/>
          <p14:tracePt t="39268" x="5080000" y="2855913"/>
          <p14:tracePt t="39300" x="5819775" y="2778125"/>
          <p14:tracePt t="39310" x="5981700" y="2752725"/>
          <p14:tracePt t="39314" x="6126163" y="2719388"/>
          <p14:tracePt t="39321" x="6253163" y="2668588"/>
          <p14:tracePt t="39331" x="6364288" y="2608263"/>
          <p14:tracePt t="39336" x="6456363" y="2541588"/>
          <p14:tracePt t="39360" x="6686550" y="2371725"/>
          <p14:tracePt t="39388" x="6881813" y="2200275"/>
          <p14:tracePt t="39396" x="6915150" y="2149475"/>
          <p14:tracePt t="39401" x="6967538" y="2082800"/>
          <p14:tracePt t="39423" x="7043738" y="1954213"/>
          <p14:tracePt t="39441" x="7145338" y="1793875"/>
          <p14:tracePt t="39468" x="7196138" y="1690688"/>
          <p14:tracePt t="39482" x="7213600" y="1657350"/>
          <p14:tracePt t="39507" x="7213600" y="1622425"/>
          <p14:tracePt t="39529" x="7213600" y="1614488"/>
          <p14:tracePt t="39546" x="7196138" y="1589088"/>
          <p14:tracePt t="39567" x="7170738" y="1589088"/>
          <p14:tracePt t="39577" x="7162800" y="1589088"/>
          <p14:tracePt t="39580" x="7153275" y="1589088"/>
          <p14:tracePt t="39585" x="7137400" y="1589088"/>
          <p14:tracePt t="39594" x="7127875" y="1589088"/>
          <p14:tracePt t="39606" x="7112000" y="1589088"/>
          <p14:tracePt t="39627" x="7102475" y="1597025"/>
          <p14:tracePt t="39658" x="7094538" y="1597025"/>
          <p14:tracePt t="40247" x="7094538" y="1606550"/>
          <p14:tracePt t="40288" x="7085013" y="1622425"/>
          <p14:tracePt t="40293" x="7077075" y="1631950"/>
          <p14:tracePt t="40315" x="7043738" y="1657350"/>
          <p14:tracePt t="40345" x="6958013" y="1690688"/>
          <p14:tracePt t="40364" x="6864350" y="1733550"/>
          <p14:tracePt t="40377" x="6762750" y="1793875"/>
          <p14:tracePt t="40411" x="6567488" y="2073275"/>
          <p14:tracePt t="40436" x="6415088" y="2430463"/>
          <p14:tracePt t="40460" x="6311900" y="2846388"/>
          <p14:tracePt t="40464" x="6270625" y="2990850"/>
          <p14:tracePt t="40487" x="6202363" y="3459163"/>
          <p14:tracePt t="40497" x="6176963" y="3611563"/>
          <p14:tracePt t="40519" x="6142038" y="4052888"/>
          <p14:tracePt t="40526" x="6142038" y="4181475"/>
          <p14:tracePt t="40554" x="6210300" y="4538663"/>
          <p14:tracePt t="40571" x="6321425" y="4749800"/>
          <p14:tracePt t="40593" x="6559550" y="5005388"/>
          <p14:tracePt t="40618" x="6983413" y="5294313"/>
          <p14:tracePt t="40634" x="7272338" y="5430838"/>
          <p14:tracePt t="40658" x="7672388" y="5514975"/>
          <p14:tracePt t="40669" x="7799388" y="5514975"/>
          <p14:tracePt t="40684" x="8012113" y="5514975"/>
          <p14:tracePt t="40702" x="8189913" y="5481638"/>
          <p14:tracePt t="40706" x="8283575" y="5438775"/>
          <p14:tracePt t="40714" x="8369300" y="5380038"/>
          <p14:tracePt t="40729" x="8539163" y="5243513"/>
          <p14:tracePt t="40747" x="8724900" y="5091113"/>
          <p14:tracePt t="40762" x="8861425" y="4962525"/>
          <p14:tracePt t="40776" x="8988425" y="4827588"/>
          <p14:tracePt t="40799" x="9183688" y="4538663"/>
          <p14:tracePt t="40813" x="9244013" y="4435475"/>
          <p14:tracePt t="40825" x="9396413" y="4171950"/>
          <p14:tracePt t="40842" x="9523413" y="3900488"/>
          <p14:tracePt t="40845" x="9566275" y="3763963"/>
          <p14:tracePt t="40859" x="9601200" y="3619500"/>
          <p14:tracePt t="40875" x="9617075" y="3416300"/>
          <p14:tracePt t="40893" x="9583738" y="3152775"/>
          <p14:tracePt t="40903" x="9566275" y="3067050"/>
          <p14:tracePt t="40929" x="9405938" y="2813050"/>
          <p14:tracePt t="40939" x="9312275" y="2719388"/>
          <p14:tracePt t="40951" x="9082088" y="2532063"/>
          <p14:tracePt t="40973" x="8555038" y="2362200"/>
          <p14:tracePt t="40980" x="8359775" y="2319338"/>
          <p14:tracePt t="41004" x="7467600" y="2235200"/>
          <p14:tracePt t="41018" x="6797675" y="2217738"/>
          <p14:tracePt t="41030" x="6508750" y="2217738"/>
          <p14:tracePt t="41050" x="5819775" y="2293938"/>
          <p14:tracePt t="41060" x="5675313" y="2328863"/>
          <p14:tracePt t="41081" x="5411788" y="2413000"/>
          <p14:tracePt t="41091" x="5386388" y="2430463"/>
          <p14:tracePt t="41111" x="5343525" y="2481263"/>
          <p14:tracePt t="41124" x="5335588" y="2489200"/>
          <p14:tracePt t="41146" x="5327650" y="2498725"/>
          <p14:tracePt t="41179" x="5302250" y="2549525"/>
          <p14:tracePt t="65707" x="5353050" y="2600325"/>
          <p14:tracePt t="65735" x="5538788" y="2736850"/>
          <p14:tracePt t="65748" x="5624513" y="2778125"/>
          <p14:tracePt t="65753" x="5657850" y="2795588"/>
          <p14:tracePt t="65765" x="5683250" y="2813050"/>
          <p14:tracePt t="65787" x="5743575" y="2855913"/>
          <p14:tracePt t="65795" x="5751513" y="2881313"/>
          <p14:tracePt t="65830" x="5819775" y="3008313"/>
          <p14:tracePt t="65848" x="5870575" y="3109913"/>
          <p14:tracePt t="65854" x="5895975" y="3160713"/>
          <p14:tracePt t="65875" x="5938838" y="3279775"/>
          <p14:tracePt t="65907" x="6007100" y="3502025"/>
          <p14:tracePt t="65917" x="6024563" y="3560763"/>
          <p14:tracePt t="65961" x="6091238" y="3892550"/>
          <p14:tracePt t="65971" x="6091238" y="3925888"/>
          <p14:tracePt t="65975" x="6091238" y="3960813"/>
          <p14:tracePt t="66003" x="6049963" y="4113213"/>
          <p14:tracePt t="66012" x="6040438" y="4146550"/>
          <p14:tracePt t="66029" x="6040438" y="4189413"/>
          <p14:tracePt t="66051" x="6040438" y="4214813"/>
          <p14:tracePt t="66056" x="6040438" y="4224338"/>
          <p14:tracePt t="66098" x="6303963" y="4521200"/>
          <p14:tracePt t="66104" x="6397625" y="4589463"/>
          <p14:tracePt t="66121" x="6575425" y="4683125"/>
          <p14:tracePt t="66140" x="6729413" y="4733925"/>
          <p14:tracePt t="66157" x="6864350" y="4775200"/>
          <p14:tracePt t="66173" x="7051675" y="4835525"/>
          <p14:tracePt t="66217" x="7213600" y="4878388"/>
          <p14:tracePt t="66233" x="7246938" y="4878388"/>
          <p14:tracePt t="66293" x="7256463" y="4868863"/>
          <p14:tracePt t="66327" x="7264400" y="4860925"/>
          <p14:tracePt t="66346" x="7264400" y="4852988"/>
          <p14:tracePt t="66351" x="7272338" y="4852988"/>
          <p14:tracePt t="66361" x="7272338" y="4843463"/>
          <p14:tracePt t="66374" x="7272338" y="4835525"/>
          <p14:tracePt t="66389" x="7289800" y="4827588"/>
          <p14:tracePt t="66411" x="7297738" y="4810125"/>
          <p14:tracePt t="66413" x="7307263" y="4802188"/>
          <p14:tracePt t="66424" x="7315200" y="4792663"/>
          <p14:tracePt t="66467" x="7373938" y="4708525"/>
          <p14:tracePt t="66489" x="7400925" y="4683125"/>
          <p14:tracePt t="66493" x="7408863" y="4673600"/>
          <p14:tracePt t="66520" x="7442200" y="4630738"/>
          <p14:tracePt t="66529" x="7451725" y="4614863"/>
          <p14:tracePt t="66550" x="7467600" y="4572000"/>
          <p14:tracePt t="66554" x="7477125" y="4572000"/>
          <p14:tracePt t="69994" x="7485063" y="4572000"/>
          <p14:tracePt t="70019" x="7570788" y="4478338"/>
          <p14:tracePt t="70026" x="7612063" y="4419600"/>
          <p14:tracePt t="70047" x="7756525" y="4079875"/>
          <p14:tracePt t="70065" x="7875588" y="3713163"/>
          <p14:tracePt t="70072" x="7951788" y="3509963"/>
          <p14:tracePt t="70088" x="8131175" y="3025775"/>
          <p14:tracePt t="70104" x="8291513" y="2532063"/>
          <p14:tracePt t="70129" x="8369300" y="1801813"/>
          <p14:tracePt t="70135" x="8369300" y="1622425"/>
          <p14:tracePt t="70155" x="8377238" y="900113"/>
          <p14:tracePt t="70171" x="8283575" y="577850"/>
          <p14:tracePt t="70186" x="8174038" y="415925"/>
          <p14:tracePt t="70199" x="8121650" y="357188"/>
          <p14:tracePt t="70223" x="7951788" y="339725"/>
          <p14:tracePt t="70232" x="7875588" y="374650"/>
          <p14:tracePt t="70236" x="7799388" y="433388"/>
          <p14:tracePt t="70243" x="7705725" y="509588"/>
          <p14:tracePt t="70262" x="7527925" y="696913"/>
          <p14:tracePt t="70279" x="7348538" y="917575"/>
          <p14:tracePt t="70302" x="7170738" y="1198563"/>
          <p14:tracePt t="70314" x="7102475" y="1411288"/>
          <p14:tracePt t="70319" x="7069138" y="1495425"/>
          <p14:tracePt t="70331" x="7034213" y="1597025"/>
          <p14:tracePt t="70334" x="7000875" y="1690688"/>
          <p14:tracePt t="70361" x="6924675" y="1954213"/>
          <p14:tracePt t="70373" x="6924675" y="2022475"/>
          <p14:tracePt t="70378" x="6924675" y="2082800"/>
          <p14:tracePt t="70392" x="6967538" y="2209800"/>
          <p14:tracePt t="70405" x="6992938" y="2268538"/>
          <p14:tracePt t="70411" x="7026275" y="2303463"/>
          <p14:tracePt t="70425" x="7059613" y="2344738"/>
          <p14:tracePt t="70436" x="7077075" y="2362200"/>
          <p14:tracePt t="70454" x="7094538" y="2379663"/>
          <p14:tracePt t="95996" x="7196138" y="2541588"/>
          <p14:tracePt t="96032" x="7467600" y="2922588"/>
          <p14:tracePt t="96046" x="7654925" y="3109913"/>
          <p14:tracePt t="96071" x="8131175" y="3441700"/>
          <p14:tracePt t="96079" x="8291513" y="3517900"/>
          <p14:tracePt t="96100" x="8767763" y="3730625"/>
          <p14:tracePt t="96126" x="9150350" y="3832225"/>
          <p14:tracePt t="96179" x="9804400" y="3527425"/>
          <p14:tracePt t="96219" x="10136188" y="2914650"/>
          <p14:tracePt t="96234" x="10161588" y="2617788"/>
          <p14:tracePt t="96250" x="10161588" y="2336800"/>
          <p14:tracePt t="96269" x="10101263" y="2022475"/>
          <p14:tracePt t="96279" x="10067925" y="1946275"/>
          <p14:tracePt t="96303" x="9855200" y="1733550"/>
          <p14:tracePt t="96313" x="9736138" y="1674813"/>
          <p14:tracePt t="96337" x="9124950" y="1581150"/>
          <p14:tracePt t="96381" x="7332663" y="1885950"/>
          <p14:tracePt t="96406" x="6729413" y="2184400"/>
          <p14:tracePt t="96423" x="6415088" y="2651125"/>
          <p14:tracePt t="96452" x="6270625" y="3433763"/>
          <p14:tracePt t="96476" x="6440488" y="4249738"/>
          <p14:tracePt t="96482" x="6575425" y="4503738"/>
          <p14:tracePt t="96505" x="7008813" y="4972050"/>
          <p14:tracePt t="96512" x="7153275" y="5048250"/>
          <p14:tracePt t="96518" x="7256463" y="5091113"/>
          <p14:tracePt t="96537" x="7416800" y="5124450"/>
          <p14:tracePt t="96576" x="7545388" y="5048250"/>
          <p14:tracePt t="96599" x="7578725" y="4962525"/>
          <p14:tracePt t="96602" x="7586663" y="4929188"/>
          <p14:tracePt t="96623" x="7604125" y="4894263"/>
          <p14:tracePt t="96642" x="7612063" y="4868863"/>
          <p14:tracePt t="96653" x="7621588" y="4852988"/>
          <p14:tracePt t="106903" x="7621588" y="4843463"/>
          <p14:tracePt t="106918" x="7204075" y="4291013"/>
          <p14:tracePt t="106932" x="7034213" y="4189413"/>
          <p14:tracePt t="106948" x="6754813" y="4079875"/>
          <p14:tracePt t="106964" x="6338888" y="4062413"/>
          <p14:tracePt t="106979" x="6227763" y="4087813"/>
          <p14:tracePt t="106995" x="6015038" y="4214813"/>
          <p14:tracePt t="107037" x="5454650" y="5311775"/>
          <p14:tracePt t="107062" x="5327650" y="5880100"/>
          <p14:tracePt t="107072" x="5327650" y="6016625"/>
          <p14:tracePt t="107088" x="5378450" y="6280150"/>
          <p14:tracePt t="107105" x="5616575" y="6569075"/>
          <p14:tracePt t="107119" x="5768975" y="6645275"/>
          <p14:tracePt t="107141" x="6405563" y="6824663"/>
          <p14:tracePt t="107159" x="6669088" y="6850063"/>
          <p14:tracePt t="107166" x="6770688" y="6850063"/>
          <p14:tracePt t="107169" x="6831013" y="6832600"/>
          <p14:tracePt t="107184" x="6907213" y="6764338"/>
          <p14:tracePt t="107197" x="6924675" y="6721475"/>
          <p14:tracePt t="107214" x="6958013" y="6526213"/>
          <p14:tracePt t="107233" x="6958013" y="6442075"/>
          <p14:tracePt t="107238" x="6924675" y="6365875"/>
          <p14:tracePt t="107248" x="6770688" y="6194425"/>
          <p14:tracePt t="107265" x="6550025" y="6042025"/>
          <p14:tracePt t="107281" x="6278563" y="5905500"/>
          <p14:tracePt t="107295" x="6015038" y="5788025"/>
          <p14:tracePt t="107314" x="5862638" y="5727700"/>
          <p14:tracePt t="107325" x="5845175" y="5719763"/>
          <p14:tracePt t="107340" x="5845175" y="5710238"/>
          <p14:tracePt t="107360" x="5956300" y="5735638"/>
          <p14:tracePt t="107376" x="6159500" y="5735638"/>
          <p14:tracePt t="107393" x="6389688" y="5684838"/>
          <p14:tracePt t="107421" x="6848475" y="5497513"/>
          <p14:tracePt t="107435" x="7059613" y="5337175"/>
          <p14:tracePt t="107439" x="7145338" y="5243513"/>
          <p14:tracePt t="107446" x="7204075" y="5124450"/>
          <p14:tracePt t="107465" x="7323138" y="4843463"/>
          <p14:tracePt t="107479" x="7373938" y="4538663"/>
          <p14:tracePt t="107498" x="7416800" y="4257675"/>
          <p14:tracePt t="107512" x="7434263" y="3976688"/>
          <p14:tracePt t="107530" x="7467600" y="3722688"/>
          <p14:tracePt t="107544" x="7485063" y="3560763"/>
          <p14:tracePt t="107564" x="7485063" y="3467100"/>
          <p14:tracePt t="107575" x="7485063" y="3459163"/>
          <p14:tracePt t="107592" x="7485063" y="3441700"/>
          <p14:tracePt t="107811" x="7612063" y="3416300"/>
          <p14:tracePt t="107830" x="7832725" y="3365500"/>
          <p14:tracePt t="107845" x="7969250" y="3279775"/>
          <p14:tracePt t="107863" x="8088313" y="3178175"/>
          <p14:tracePt t="107877" x="8164513" y="3025775"/>
          <p14:tracePt t="107913" x="8232775" y="2871788"/>
          <p14:tracePt t="107933" x="8250238" y="2830513"/>
          <p14:tracePt t="107950" x="8250238" y="2805113"/>
          <p14:tracePt t="107985" x="8189913" y="2897188"/>
          <p14:tracePt t="107999" x="8131175" y="3025775"/>
          <p14:tracePt t="108015" x="8070850" y="3186113"/>
          <p14:tracePt t="108031" x="8029575" y="3340100"/>
          <p14:tracePt t="108036" x="8020050" y="3398838"/>
          <p14:tracePt t="108043" x="8012113" y="3459163"/>
          <p14:tracePt t="108065" x="8020050" y="3560763"/>
          <p14:tracePt t="108081" x="8054975" y="3619500"/>
          <p14:tracePt t="108098" x="8156575" y="3662363"/>
          <p14:tracePt t="108105" x="8199438" y="3662363"/>
          <p14:tracePt t="108113" x="8250238" y="3662363"/>
          <p14:tracePt t="108154" x="8420100" y="3619500"/>
          <p14:tracePt t="108172" x="8605838" y="3441700"/>
          <p14:tracePt t="108179" x="8674100" y="3365500"/>
          <p14:tracePt t="108184" x="8724900" y="3271838"/>
          <p14:tracePt t="108199" x="8759825" y="3195638"/>
          <p14:tracePt t="108203" x="8785225" y="3109913"/>
          <p14:tracePt t="108218" x="8810625" y="2940050"/>
          <p14:tracePt t="108223" x="8793163" y="2838450"/>
          <p14:tracePt t="108233" x="8742363" y="2736850"/>
          <p14:tracePt t="108248" x="8615363" y="2524125"/>
          <p14:tracePt t="108264" x="8359775" y="2293938"/>
          <p14:tracePt t="108282" x="7816850" y="2055813"/>
          <p14:tracePt t="108296" x="7229475" y="1971675"/>
          <p14:tracePt t="108312" x="6780213" y="2133600"/>
          <p14:tracePt t="108331" x="6261100" y="2770188"/>
          <p14:tracePt t="108357" x="5827713" y="3611563"/>
          <p14:tracePt t="108370" x="5708650" y="3883025"/>
          <p14:tracePt t="108392" x="5599113" y="4597400"/>
          <p14:tracePt t="108429" x="5751513" y="5200650"/>
          <p14:tracePt t="108450" x="6049963" y="5353050"/>
          <p14:tracePt t="108469" x="6311900" y="5362575"/>
          <p14:tracePt t="108472" x="6456363" y="5362575"/>
          <p14:tracePt t="108497" x="6813550" y="5294313"/>
          <p14:tracePt t="108514" x="7026275" y="5183188"/>
          <p14:tracePt t="108530" x="7188200" y="5013325"/>
          <p14:tracePt t="108547" x="7358063" y="4733925"/>
          <p14:tracePt t="108561" x="7493000" y="4394200"/>
          <p14:tracePt t="108576" x="7561263" y="4070350"/>
          <p14:tracePt t="108592" x="7570788" y="3738563"/>
          <p14:tracePt t="108605" x="7518400" y="3449638"/>
          <p14:tracePt t="108619" x="7416800" y="3211513"/>
          <p14:tracePt t="108636" x="7272338" y="3033713"/>
          <p14:tracePt t="108651" x="7112000" y="2932113"/>
          <p14:tracePt t="108666" x="6932613" y="2863850"/>
          <p14:tracePt t="108682" x="6780213" y="2830513"/>
          <p14:tracePt t="108697" x="6694488" y="2830513"/>
          <p14:tracePt t="108713" x="6661150" y="2855913"/>
          <p14:tracePt t="108729" x="6635750" y="2889250"/>
          <p14:tracePt t="108745" x="6600825" y="2982913"/>
          <p14:tracePt t="108761" x="6610350" y="3119438"/>
          <p14:tracePt t="108777" x="6686550" y="3271838"/>
          <p14:tracePt t="108791" x="6838950" y="3408363"/>
          <p14:tracePt t="108830" x="7426325" y="3603625"/>
          <p14:tracePt t="108886" x="8088313" y="3340100"/>
          <p14:tracePt t="108903" x="8139113" y="3152775"/>
          <p14:tracePt t="108916" x="8156575" y="2922588"/>
          <p14:tracePt t="108932" x="8131175" y="2693988"/>
          <p14:tracePt t="108947" x="8062913" y="2516188"/>
          <p14:tracePt t="108964" x="7943850" y="2405063"/>
          <p14:tracePt t="108979" x="7807325" y="2379663"/>
          <p14:tracePt t="108994" x="7637463" y="2405063"/>
          <p14:tracePt t="109010" x="7442200" y="2506663"/>
          <p14:tracePt t="109026" x="7272338" y="2643188"/>
          <p14:tracePt t="109040" x="7145338" y="2770188"/>
          <p14:tracePt t="109058" x="7085013" y="2881313"/>
          <p14:tracePt t="109097" x="7085013" y="2957513"/>
          <p14:tracePt t="109105" x="7085013" y="2965450"/>
          <p14:tracePt t="109174" x="7119938" y="2990850"/>
          <p14:tracePt t="109412" x="7119938" y="3094038"/>
          <p14:tracePt t="109419" x="7119938" y="3178175"/>
          <p14:tracePt t="109439" x="7137400" y="3297238"/>
          <p14:tracePt t="109465" x="7178675" y="3365500"/>
          <p14:tracePt t="109484" x="7196138" y="3373438"/>
          <p14:tracePt t="109500" x="7221538" y="3382963"/>
          <p14:tracePt t="109504" x="7239000" y="3382963"/>
          <p14:tracePt t="109530" x="7264400" y="3382963"/>
          <p14:tracePt t="109561" x="7297738" y="3398838"/>
          <p14:tracePt t="109567" x="7315200" y="3408363"/>
          <p14:tracePt t="109574" x="7332663" y="3416300"/>
          <p14:tracePt t="109596" x="7358063" y="3441700"/>
          <p14:tracePt t="109610" x="7366000" y="3441700"/>
          <p14:tracePt t="109624" x="7373938" y="3449638"/>
          <p14:tracePt t="109642" x="7400925" y="3467100"/>
          <p14:tracePt t="109655" x="7408863" y="3484563"/>
          <p14:tracePt t="109674" x="7426325" y="3509963"/>
          <p14:tracePt t="109686" x="7434263" y="3527425"/>
          <p14:tracePt t="109712" x="7493000" y="3603625"/>
          <p14:tracePt t="109718" x="7510463" y="3619500"/>
          <p14:tracePt t="109764" x="7535863" y="3636963"/>
          <p14:tracePt t="109787" x="7553325" y="3646488"/>
          <p14:tracePt t="109815" x="7578725" y="3646488"/>
          <p14:tracePt t="109830" x="7604125" y="3646488"/>
          <p14:tracePt t="109840" x="7629525" y="3646488"/>
          <p14:tracePt t="109847" x="7637463" y="3646488"/>
          <p14:tracePt t="109864" x="7662863" y="3646488"/>
          <p14:tracePt t="109876" x="7688263" y="3646488"/>
          <p14:tracePt t="109890" x="7715250" y="3646488"/>
          <p14:tracePt t="109910" x="7740650" y="3646488"/>
          <p14:tracePt t="109924" x="7773988" y="3646488"/>
          <p14:tracePt t="109933" x="7799388" y="3654425"/>
          <p14:tracePt t="109940" x="7832725" y="3671888"/>
          <p14:tracePt t="109957" x="7875588" y="3705225"/>
          <p14:tracePt t="109972" x="7900988" y="3738563"/>
          <p14:tracePt t="109975" x="7918450" y="3748088"/>
          <p14:tracePt t="109988" x="7935913" y="3763963"/>
          <p14:tracePt t="110003" x="7951788" y="3773488"/>
          <p14:tracePt t="110043" x="7961313" y="3781425"/>
          <p14:tracePt t="110112" x="7969250" y="3781425"/>
          <p14:tracePt t="110121" x="7977188" y="3781425"/>
          <p14:tracePt t="110144" x="8012113" y="3722688"/>
          <p14:tracePt t="110159" x="8045450" y="3629025"/>
          <p14:tracePt t="110176" x="8088313" y="3543300"/>
          <p14:tracePt t="110192" x="8113713" y="3475038"/>
          <p14:tracePt t="110206" x="8139113" y="3408363"/>
          <p14:tracePt t="110214" x="8156575" y="3373438"/>
          <p14:tracePt t="110232" x="8164513" y="3322638"/>
          <p14:tracePt t="110250" x="8189913" y="3263900"/>
          <p14:tracePt t="110264" x="8207375" y="3221038"/>
          <p14:tracePt t="110282" x="8240713" y="3127375"/>
          <p14:tracePt t="110297" x="8258175" y="3101975"/>
          <p14:tracePt t="110312" x="8291513" y="3016250"/>
          <p14:tracePt t="110327" x="8308975" y="2906713"/>
          <p14:tracePt t="110334" x="8318500" y="2838450"/>
          <p14:tracePt t="110365" x="8334375" y="2524125"/>
          <p14:tracePt t="110400" x="8283575" y="2200275"/>
          <p14:tracePt t="110427" x="8121650" y="1963738"/>
          <p14:tracePt t="110435" x="8029575" y="1885950"/>
          <p14:tracePt t="110438" x="7918450" y="1819275"/>
          <p14:tracePt t="110444" x="7816850" y="1741488"/>
          <p14:tracePt t="110456" x="7680325" y="1674813"/>
          <p14:tracePt t="110466" x="7545388" y="1597025"/>
          <p14:tracePt t="110486" x="7102475" y="1520825"/>
          <p14:tracePt t="110499" x="6942138" y="1520825"/>
          <p14:tracePt t="110514" x="6534150" y="1538288"/>
          <p14:tracePt t="110528" x="6278563" y="1546225"/>
          <p14:tracePt t="110546" x="6091238" y="1546225"/>
          <p14:tracePt t="110569" x="5895975" y="1538288"/>
          <p14:tracePt t="110593" x="5726113" y="1589088"/>
          <p14:tracePt t="110605" x="5657850" y="1622425"/>
          <p14:tracePt t="110625" x="5446713" y="1725613"/>
          <p14:tracePt t="110634" x="5353050" y="1793875"/>
          <p14:tracePt t="110658" x="5114925" y="1971675"/>
          <p14:tracePt t="110670" x="4987925" y="2108200"/>
          <p14:tracePt t="110685" x="4884738" y="2278063"/>
          <p14:tracePt t="110699" x="4859338" y="2362200"/>
          <p14:tracePt t="110719" x="4818063" y="2651125"/>
          <p14:tracePt t="110736" x="4843463" y="2897188"/>
          <p14:tracePt t="110747" x="4919663" y="3170238"/>
          <p14:tracePt t="110769" x="5106988" y="3687763"/>
          <p14:tracePt t="110796" x="5386388" y="4189413"/>
          <p14:tracePt t="110813" x="5548313" y="4513263"/>
          <p14:tracePt t="110828" x="5683250" y="4699000"/>
          <p14:tracePt t="110840" x="5751513" y="4767263"/>
          <p14:tracePt t="110863" x="5946775" y="4979988"/>
          <p14:tracePt t="110905" x="6338888" y="5243513"/>
          <p14:tracePt t="110911" x="6397625" y="5268913"/>
          <p14:tracePt t="110943" x="6678613" y="5251450"/>
          <p14:tracePt t="110974" x="6915150" y="4987925"/>
          <p14:tracePt t="111005" x="6950075" y="4630738"/>
          <p14:tracePt t="111009" x="6932613" y="4521200"/>
          <p14:tracePt t="111032" x="6848475" y="4206875"/>
          <p14:tracePt t="111048" x="6770688" y="4095750"/>
          <p14:tracePt t="111063" x="6737350" y="4044950"/>
          <p14:tracePt t="111076" x="6737350" y="4037013"/>
          <p14:tracePt t="112636" x="6831013" y="4232275"/>
          <p14:tracePt t="112691" x="7204075" y="4614863"/>
          <p14:tracePt t="112697" x="7272338" y="4665663"/>
          <p14:tracePt t="112720" x="7383463" y="4843463"/>
          <p14:tracePt t="112731" x="7400925" y="4878388"/>
          <p14:tracePt t="112748" x="7400925" y="4954588"/>
          <p14:tracePt t="112774" x="7059613" y="5200650"/>
          <p14:tracePt t="112795" x="6788150" y="5327650"/>
          <p14:tracePt t="112811" x="6600825" y="5395913"/>
          <p14:tracePt t="112835" x="6456363" y="5446713"/>
          <p14:tracePt t="112842" x="6405563" y="5472113"/>
          <p14:tracePt t="112869" x="6338888" y="5481638"/>
          <p14:tracePt t="112876" x="6303963" y="5481638"/>
          <p14:tracePt t="112890" x="6296025" y="5472113"/>
          <p14:tracePt t="112929" x="6184900" y="5421313"/>
          <p14:tracePt t="112951" x="6083300" y="5405438"/>
          <p14:tracePt t="112973" x="5989638" y="5405438"/>
          <p14:tracePt t="112986" x="5972175" y="5405438"/>
          <p14:tracePt t="112989" x="5956300" y="5405438"/>
          <p14:tracePt t="112995" x="5946775" y="5405438"/>
          <p14:tracePt t="113008" x="5938838" y="5405438"/>
          <p14:tracePt t="113033" x="5938838" y="5395913"/>
          <p14:tracePt t="113048" x="5964238" y="5387975"/>
          <p14:tracePt t="113052" x="5981700" y="5380038"/>
          <p14:tracePt t="113078" x="6015038" y="5345113"/>
          <p14:tracePt t="113098" x="6040438" y="5337175"/>
          <p14:tracePt t="113111" x="6049963" y="5337175"/>
          <p14:tracePt t="113126" x="6075363" y="5337175"/>
          <p14:tracePt t="113140" x="6100763" y="5345113"/>
          <p14:tracePt t="113157" x="6126163" y="5345113"/>
          <p14:tracePt t="113173" x="6167438" y="5319713"/>
          <p14:tracePt t="113213" x="6415088" y="5167313"/>
          <p14:tracePt t="113239" x="6745288" y="5038725"/>
          <p14:tracePt t="113249" x="6831013" y="5022850"/>
          <p14:tracePt t="113258" x="6932613" y="4987925"/>
          <p14:tracePt t="113282" x="7221538" y="4860925"/>
          <p14:tracePt t="113297" x="7426325" y="4792663"/>
          <p14:tracePt t="113311" x="7629525" y="4699000"/>
          <p14:tracePt t="113330" x="7807325" y="4630738"/>
          <p14:tracePt t="113349" x="8054975" y="4503738"/>
          <p14:tracePt t="113362" x="8131175" y="4445000"/>
          <p14:tracePt t="113380" x="8343900" y="4265613"/>
          <p14:tracePt t="113390" x="8410575" y="4214813"/>
          <p14:tracePt t="113411" x="8539163" y="4079875"/>
          <p14:tracePt t="113441" x="8785225" y="3857625"/>
          <p14:tracePt t="113453" x="8886825" y="3763963"/>
          <p14:tracePt t="113459" x="8912225" y="3748088"/>
          <p14:tracePt t="113481" x="8955088" y="3705225"/>
          <p14:tracePt t="113500" x="8972550" y="3687763"/>
          <p14:tracePt t="113503" x="8980488" y="3679825"/>
          <p14:tracePt t="113532" x="8988425" y="3679825"/>
          <p14:tracePt t="157533" x="9082088" y="3654425"/>
          <p14:tracePt t="157542" x="9132888" y="3654425"/>
          <p14:tracePt t="157555" x="9193213" y="3654425"/>
          <p14:tracePt t="157589" x="9413875" y="3654425"/>
          <p14:tracePt t="157602" x="9591675" y="3629025"/>
          <p14:tracePt t="157613" x="9652000" y="3619500"/>
          <p14:tracePt t="157627" x="9702800" y="3603625"/>
          <p14:tracePt t="157631" x="9761538" y="3586163"/>
          <p14:tracePt t="157660" x="10025063" y="3433763"/>
          <p14:tracePt t="157687" x="10271125" y="3238500"/>
          <p14:tracePt t="157691" x="10339388" y="3160713"/>
          <p14:tracePt t="157704" x="10483850" y="3016250"/>
          <p14:tracePt t="157709" x="10560050" y="2922588"/>
          <p14:tracePt t="157733" x="10704513" y="2660650"/>
          <p14:tracePt t="157746" x="10807700" y="2413000"/>
          <p14:tracePt t="157765" x="10866438" y="2192338"/>
          <p14:tracePt t="157786" x="10807700" y="1878013"/>
          <p14:tracePt t="157804" x="10620375" y="1622425"/>
          <p14:tracePt t="157812" x="10552113" y="1563688"/>
          <p14:tracePt t="157824" x="10458450" y="1512888"/>
          <p14:tracePt t="157847" x="10144125" y="1470025"/>
          <p14:tracePt t="157853" x="10017125" y="1487488"/>
          <p14:tracePt t="157860" x="9855200" y="1520825"/>
          <p14:tracePt t="157884" x="9175750" y="1741488"/>
          <p14:tracePt t="157914" x="8369300" y="2030413"/>
          <p14:tracePt t="157940" x="8004175" y="2311400"/>
          <p14:tracePt t="157959" x="7832725" y="2473325"/>
          <p14:tracePt t="157963" x="7766050" y="2566988"/>
          <p14:tracePt t="157983" x="7646988" y="2922588"/>
          <p14:tracePt t="157997" x="7612063" y="3041650"/>
          <p14:tracePt t="158013" x="7561263" y="3330575"/>
          <p14:tracePt t="158031" x="7535863" y="3781425"/>
          <p14:tracePt t="158037" x="7545388" y="3908425"/>
          <p14:tracePt t="158073" x="7637463" y="4351338"/>
          <p14:tracePt t="158094" x="7731125" y="4579938"/>
          <p14:tracePt t="158158" x="8402638" y="4919663"/>
          <p14:tracePt t="158175" x="8496300" y="4919663"/>
          <p14:tracePt t="158190" x="8802688" y="4868863"/>
          <p14:tracePt t="158200" x="8904288" y="4843463"/>
          <p14:tracePt t="158220" x="9201150" y="4741863"/>
          <p14:tracePt t="158232" x="9286875" y="4699000"/>
          <p14:tracePt t="158239" x="9380538" y="4657725"/>
          <p14:tracePt t="158248" x="9456738" y="4589463"/>
          <p14:tracePt t="158253" x="9532938" y="4521200"/>
          <p14:tracePt t="158265" x="9601200" y="4435475"/>
          <p14:tracePt t="158269" x="9659938" y="4351338"/>
          <p14:tracePt t="158281" x="9710738" y="4130675"/>
          <p14:tracePt t="158297" x="9753600" y="3857625"/>
          <p14:tracePt t="158315" x="9753600" y="3560763"/>
          <p14:tracePt t="158324" x="9728200" y="3424238"/>
          <p14:tracePt t="158351" x="9413875" y="3008313"/>
          <p14:tracePt t="158362" x="9302750" y="2914650"/>
          <p14:tracePt t="158376" x="9150350" y="2838450"/>
          <p14:tracePt t="158393" x="8759825" y="2701925"/>
          <p14:tracePt t="158405" x="8648700" y="2693988"/>
          <p14:tracePt t="158428" x="8147050" y="2744788"/>
          <p14:tracePt t="158435" x="8029575" y="2778125"/>
          <p14:tracePt t="158454" x="7832725" y="2906713"/>
          <p14:tracePt t="158473" x="7705725" y="3025775"/>
          <p14:tracePt t="158485" x="7637463" y="3186113"/>
          <p14:tracePt t="158497" x="7604125" y="3416300"/>
          <p14:tracePt t="158519" x="7604125" y="3662363"/>
          <p14:tracePt t="158523" x="7637463" y="3773488"/>
          <p14:tracePt t="158545" x="7900988" y="4095750"/>
          <p14:tracePt t="158561" x="8147050" y="4214813"/>
          <p14:tracePt t="158575" x="8410575" y="4275138"/>
          <p14:tracePt t="158594" x="8564563" y="4283075"/>
          <p14:tracePt t="158605" x="8597900" y="4283075"/>
          <p14:tracePt t="158630" x="8623300" y="4240213"/>
          <p14:tracePt t="158656" x="8623300" y="4206875"/>
          <p14:tracePt t="159126" x="8597900" y="4265613"/>
          <p14:tracePt t="159140" x="8589963" y="4351338"/>
          <p14:tracePt t="159178" x="8632825" y="4572000"/>
          <p14:tracePt t="159207" x="8699500" y="4648200"/>
          <p14:tracePt t="159210" x="8716963" y="4657725"/>
          <p14:tracePt t="159242" x="8785225" y="4724400"/>
          <p14:tracePt t="159247" x="8802688" y="4733925"/>
          <p14:tracePt t="159254" x="8818563" y="4749800"/>
          <p14:tracePt t="159264" x="8828088" y="4767263"/>
          <p14:tracePt t="159280" x="8861425" y="4810125"/>
          <p14:tracePt t="159298" x="8894763" y="4843463"/>
          <p14:tracePt t="159314" x="8929688" y="4878388"/>
          <p14:tracePt t="159318" x="8955088" y="4903788"/>
          <p14:tracePt t="159347" x="9099550" y="4954588"/>
          <p14:tracePt t="159360" x="9236075" y="4997450"/>
          <p14:tracePt t="159383" x="9431338" y="5064125"/>
          <p14:tracePt t="159393" x="9507538" y="5073650"/>
          <p14:tracePt t="159414" x="9694863" y="5091113"/>
          <p14:tracePt t="159421" x="9771063" y="5091113"/>
          <p14:tracePt t="159444" x="9880600" y="5091113"/>
          <p14:tracePt t="159448" x="9948863" y="5073650"/>
          <p14:tracePt t="159476" x="10212388" y="4954588"/>
          <p14:tracePt t="159483" x="10313988" y="4886325"/>
          <p14:tracePt t="159488" x="10433050" y="4802188"/>
          <p14:tracePt t="159515" x="10874375" y="4478338"/>
          <p14:tracePt t="159531" x="11172825" y="4189413"/>
          <p14:tracePt t="159547" x="11376025" y="3875088"/>
          <p14:tracePt t="159552" x="11461750" y="3713163"/>
          <p14:tracePt t="159557" x="11545888" y="3543300"/>
          <p14:tracePt t="159575" x="11588750" y="3263900"/>
          <p14:tracePt t="159594" x="11606213" y="3008313"/>
          <p14:tracePt t="159613" x="11520488" y="2676525"/>
          <p14:tracePt t="159648" x="11256963" y="2362200"/>
          <p14:tracePt t="159654" x="11188700" y="2293938"/>
          <p14:tracePt t="159675" x="11018838" y="2159000"/>
          <p14:tracePt t="159692" x="10696575" y="1979613"/>
          <p14:tracePt t="159708" x="10577513" y="1946275"/>
          <p14:tracePt t="159713" x="10475913" y="1920875"/>
          <p14:tracePt t="159733" x="10101263" y="1860550"/>
          <p14:tracePt t="159749" x="9839325" y="1860550"/>
          <p14:tracePt t="159765" x="9575800" y="1860550"/>
          <p14:tracePt t="159789" x="9294813" y="1903413"/>
          <p14:tracePt t="159797" x="9218613" y="1928813"/>
          <p14:tracePt t="159815" x="9082088" y="2030413"/>
          <p14:tracePt t="159829" x="8947150" y="2174875"/>
          <p14:tracePt t="159850" x="8759825" y="2438400"/>
          <p14:tracePt t="159856" x="8724900" y="2557463"/>
          <p14:tracePt t="159881" x="8632825" y="2965450"/>
          <p14:tracePt t="159887" x="8605838" y="3109913"/>
          <p14:tracePt t="159911" x="8547100" y="3535363"/>
          <p14:tracePt t="159919" x="8547100" y="3679825"/>
          <p14:tracePt t="159930" x="8564563" y="3824288"/>
          <p14:tracePt t="159938" x="8589963" y="3951288"/>
          <p14:tracePt t="159953" x="8674100" y="4197350"/>
          <p14:tracePt t="159970" x="8802688" y="4394200"/>
          <p14:tracePt t="159982" x="8878888" y="4486275"/>
          <p14:tracePt t="160004" x="9142413" y="4648200"/>
          <p14:tracePt t="160010" x="9226550" y="4665663"/>
          <p14:tracePt t="160018" x="9302750" y="4691063"/>
          <p14:tracePt t="160031" x="9421813" y="4683125"/>
          <p14:tracePt t="160050" x="9482138" y="4640263"/>
          <p14:tracePt t="160057" x="9498013" y="4622800"/>
          <p14:tracePt t="160078" x="9515475" y="4589463"/>
          <p14:tracePt t="160101" x="9532938" y="4529138"/>
          <p14:tracePt t="160111" x="9540875" y="4495800"/>
          <p14:tracePt t="160120" x="9540875" y="4486275"/>
          <p14:tracePt t="160139" x="9540875" y="4460875"/>
          <p14:tracePt t="163627" x="9753600" y="4410075"/>
          <p14:tracePt t="163691" x="11376025" y="4564063"/>
          <p14:tracePt t="163700" x="11622088" y="4538663"/>
          <p14:tracePt t="163983" x="12030075" y="1401763"/>
          <p14:tracePt t="163986" x="11928475" y="1368425"/>
          <p14:tracePt t="164002" x="11699875" y="1317625"/>
          <p14:tracePt t="164054" x="11231563" y="1333500"/>
          <p14:tracePt t="164064" x="11198225" y="1350963"/>
          <p14:tracePt t="164074" x="11122025" y="1436688"/>
          <p14:tracePt t="164094" x="11036300" y="1606550"/>
          <p14:tracePt t="164105" x="10934700" y="1870075"/>
          <p14:tracePt t="164125" x="10714038" y="2387600"/>
          <p14:tracePt t="164155" x="10526713" y="3059113"/>
          <p14:tracePt t="164188" x="10509250" y="3917950"/>
          <p14:tracePt t="164204" x="10577513" y="4308475"/>
          <p14:tracePt t="164216" x="10620375" y="4435475"/>
          <p14:tracePt t="164235" x="10782300" y="4716463"/>
          <p14:tracePt t="164245" x="10823575" y="4775200"/>
          <p14:tracePt t="164266" x="10968038" y="4878388"/>
          <p14:tracePt t="164279" x="10977563" y="4886325"/>
          <p14:tracePt t="164300" x="10993438" y="4886325"/>
          <p14:tracePt t="166299" x="11274425" y="5064125"/>
          <p14:tracePt t="166308" x="11307763" y="5081588"/>
          <p14:tracePt t="166328" x="11385550" y="5064125"/>
          <p14:tracePt t="166347" x="11452225" y="5022850"/>
          <p14:tracePt t="166359" x="11563350" y="4962525"/>
          <p14:tracePt t="166400" x="11885613" y="4640263"/>
          <p14:tracePt t="166410" x="11928475" y="4521200"/>
          <p14:tracePt t="166420" x="11953875" y="4257675"/>
          <p14:tracePt t="166439" x="11961813" y="4037013"/>
          <p14:tracePt t="166466" x="11869738" y="3568700"/>
          <p14:tracePt t="166480" x="11852275" y="3475038"/>
          <p14:tracePt t="166498" x="11784013" y="3289300"/>
          <p14:tracePt t="166539" x="11436350" y="2838450"/>
          <p14:tracePt t="166577" x="11028363" y="2574925"/>
          <p14:tracePt t="166588" x="10960100" y="2549525"/>
          <p14:tracePt t="166608" x="10891838" y="2524125"/>
          <p14:tracePt t="166620" x="10874375" y="2524125"/>
          <p14:tracePt t="166638" x="10841038" y="2541588"/>
          <p14:tracePt t="166669" x="10721975" y="2625725"/>
          <p14:tracePt t="166682" x="10688638" y="2668588"/>
          <p14:tracePt t="166699" x="10612438" y="2762250"/>
          <p14:tracePt t="166718" x="10501313" y="2957513"/>
          <p14:tracePt t="166732" x="10467975" y="3016250"/>
          <p14:tracePt t="166750" x="10390188" y="3246438"/>
          <p14:tracePt t="166759" x="10382250" y="3330575"/>
          <p14:tracePt t="166783" x="10364788" y="3629025"/>
          <p14:tracePt t="166796" x="10364788" y="3730625"/>
          <p14:tracePt t="166812" x="10415588" y="4019550"/>
          <p14:tracePt t="166826" x="10458450" y="4181475"/>
          <p14:tracePt t="166843" x="10509250" y="4316413"/>
          <p14:tracePt t="166858" x="10585450" y="4427538"/>
          <p14:tracePt t="166873" x="10645775" y="4495800"/>
          <p14:tracePt t="166886" x="10714038" y="4529138"/>
          <p14:tracePt t="166937" x="10968038" y="4605338"/>
          <p14:tracePt t="166949" x="11155363" y="4648200"/>
          <p14:tracePt t="167078" x="11299825" y="4564063"/>
          <p14:tracePt t="167209" x="11307763" y="4622800"/>
          <p14:tracePt t="173501" x="11256963" y="4513263"/>
          <p14:tracePt t="173515" x="10942638" y="3781425"/>
          <p14:tracePt t="173523" x="10721975" y="3330575"/>
          <p14:tracePt t="173535" x="10526713" y="2965450"/>
          <p14:tracePt t="173622" x="7034213" y="195263"/>
          <p14:tracePt t="173738" x="1095375" y="400050"/>
          <p14:tracePt t="173751" x="492125" y="823913"/>
          <p14:tracePt t="173758" x="246063" y="1054100"/>
          <p14:tracePt t="174026" x="10288588" y="6229350"/>
          <p14:tracePt t="174050" x="11385550" y="5481638"/>
          <p14:tracePt t="174061" x="11707813" y="5251450"/>
          <p14:tracePt t="191315" x="12039600" y="4579938"/>
          <p14:tracePt t="191328" x="11936413" y="4640263"/>
          <p14:tracePt t="191375" x="11766550" y="4741863"/>
          <p14:tracePt t="191388" x="11741150" y="4775200"/>
          <p14:tracePt t="191404" x="11707813" y="4802188"/>
          <p14:tracePt t="191421" x="11699875" y="4818063"/>
          <p14:tracePt t="191436" x="11690350" y="4818063"/>
          <p14:tracePt t="191547" x="11715750" y="4802188"/>
          <p14:tracePt t="191559" x="11750675" y="4775200"/>
          <p14:tracePt t="191581" x="11776075" y="4749800"/>
          <p14:tracePt t="191585" x="11791950" y="4741863"/>
          <p14:tracePt t="191612" x="11809413" y="4724400"/>
          <p14:tracePt t="191615" x="11818938" y="4724400"/>
          <p14:tracePt t="191671" x="11826875" y="4716463"/>
          <p14:tracePt t="193609" x="11895138" y="4657725"/>
          <p14:tracePt t="193612" x="12004675" y="45720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5" r="16064" b="57863"/>
          <a:stretch>
            <a:fillRect/>
          </a:stretch>
        </p:blipFill>
        <p:spPr bwMode="auto">
          <a:xfrm>
            <a:off x="412267" y="1851079"/>
            <a:ext cx="5131908" cy="287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597461" y="1139165"/>
            <a:ext cx="81369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Golgi e </a:t>
            </a:r>
            <a:r>
              <a:rPr lang="en-US" altLang="en-US" dirty="0" err="1"/>
              <a:t>Kölliker</a:t>
            </a:r>
            <a:r>
              <a:rPr lang="en-US" altLang="en-US" dirty="0"/>
              <a:t> :  </a:t>
            </a:r>
            <a:r>
              <a:rPr lang="en-US" altLang="en-US" dirty="0" err="1"/>
              <a:t>espinhos</a:t>
            </a:r>
            <a:r>
              <a:rPr lang="en-US" altLang="en-US" dirty="0"/>
              <a:t>  </a:t>
            </a:r>
            <a:r>
              <a:rPr lang="en-US" altLang="en-US" dirty="0" err="1"/>
              <a:t>eram</a:t>
            </a:r>
            <a:r>
              <a:rPr lang="en-US" altLang="en-US" dirty="0"/>
              <a:t> </a:t>
            </a:r>
            <a:r>
              <a:rPr lang="en-US" altLang="en-US" dirty="0" err="1"/>
              <a:t>apenas</a:t>
            </a:r>
            <a:r>
              <a:rPr lang="en-US" altLang="en-US" dirty="0"/>
              <a:t> </a:t>
            </a:r>
            <a:r>
              <a:rPr lang="en-US" altLang="en-US" dirty="0" err="1"/>
              <a:t>artefatos</a:t>
            </a:r>
            <a:r>
              <a:rPr lang="en-US" altLang="en-US" dirty="0"/>
              <a:t> da </a:t>
            </a:r>
            <a:r>
              <a:rPr lang="en-US" altLang="en-US" dirty="0" err="1"/>
              <a:t>técnica</a:t>
            </a:r>
            <a:endParaRPr lang="pt-BR" altLang="en-US" dirty="0"/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1324957" y="5364646"/>
            <a:ext cx="87477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 err="1"/>
              <a:t>Cajal</a:t>
            </a:r>
            <a:r>
              <a:rPr lang="en-US" altLang="en-US" sz="1200" dirty="0"/>
              <a:t>, SR. </a:t>
            </a:r>
            <a:r>
              <a:rPr lang="en-US" altLang="en-US" sz="1200" dirty="0" err="1"/>
              <a:t>Consideraciones</a:t>
            </a:r>
            <a:r>
              <a:rPr lang="en-US" altLang="en-US" sz="1200" dirty="0"/>
              <a:t> </a:t>
            </a:r>
            <a:r>
              <a:rPr lang="en-US" altLang="en-US" sz="1200" dirty="0" err="1"/>
              <a:t>generales</a:t>
            </a:r>
            <a:r>
              <a:rPr lang="en-US" altLang="en-US" sz="1200" dirty="0"/>
              <a:t> </a:t>
            </a:r>
            <a:r>
              <a:rPr lang="en-US" altLang="en-US" sz="1200" dirty="0" err="1"/>
              <a:t>sobre</a:t>
            </a:r>
            <a:r>
              <a:rPr lang="en-US" altLang="en-US" sz="1200" dirty="0"/>
              <a:t> la </a:t>
            </a:r>
            <a:r>
              <a:rPr lang="en-US" altLang="en-US" sz="1200" dirty="0" err="1"/>
              <a:t>morfologia</a:t>
            </a:r>
            <a:r>
              <a:rPr lang="en-US" altLang="en-US" sz="1200" dirty="0"/>
              <a:t> de la </a:t>
            </a:r>
            <a:r>
              <a:rPr lang="en-US" altLang="en-US" sz="1200" dirty="0" err="1"/>
              <a:t>célula</a:t>
            </a:r>
            <a:r>
              <a:rPr lang="en-US" altLang="en-US" sz="1200" dirty="0"/>
              <a:t> </a:t>
            </a:r>
            <a:r>
              <a:rPr lang="en-US" altLang="en-US" sz="1200" dirty="0" err="1"/>
              <a:t>nerviosa</a:t>
            </a:r>
            <a:r>
              <a:rPr lang="en-US" altLang="en-US" sz="1200" dirty="0"/>
              <a:t>. (1894 )La </a:t>
            </a:r>
            <a:r>
              <a:rPr lang="en-US" altLang="en-US" sz="1200" dirty="0" err="1"/>
              <a:t>Veterinaria</a:t>
            </a:r>
            <a:r>
              <a:rPr lang="en-US" altLang="en-US" sz="1200" dirty="0"/>
              <a:t> Española. 37: 257-291.</a:t>
            </a:r>
            <a:endParaRPr lang="pt-BR" altLang="en-US" sz="1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1515518" y="255357"/>
            <a:ext cx="85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Estudando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neuroplasticidade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remodelamento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dendritico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Resultado de imagem para dendritic arb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273" y="1851079"/>
            <a:ext cx="6173017" cy="309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2BED6F6-0811-4362-8F80-3CBB25657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4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127"/>
    </mc:Choice>
    <mc:Fallback>
      <p:transition spd="slow" advTm="243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" x="12141200" y="5183188"/>
          <p14:tracePt t="17159" x="12030075" y="5286375"/>
          <p14:tracePt t="17170" x="11945938" y="5362575"/>
          <p14:tracePt t="17175" x="11860213" y="5430838"/>
          <p14:tracePt t="17195" x="11614150" y="5565775"/>
          <p14:tracePt t="17206" x="11487150" y="5608638"/>
          <p14:tracePt t="17221" x="11291888" y="5676900"/>
          <p14:tracePt t="17234" x="10364788" y="5872163"/>
          <p14:tracePt t="17256" x="9269413" y="5915025"/>
          <p14:tracePt t="17266" x="8972550" y="5880100"/>
          <p14:tracePt t="17280" x="8385175" y="5694363"/>
          <p14:tracePt t="17297" x="8105775" y="5540375"/>
          <p14:tracePt t="17319" x="8029575" y="5413375"/>
          <p14:tracePt t="17330" x="8054975" y="5370513"/>
          <p14:tracePt t="17349" x="8147050" y="5268913"/>
          <p14:tracePt t="17356" x="8199438" y="5208588"/>
          <p14:tracePt t="17368" x="8250238" y="5149850"/>
          <p14:tracePt t="17375" x="8318500" y="5106988"/>
          <p14:tracePt t="17377" x="8377238" y="5064125"/>
          <p14:tracePt t="17387" x="8428038" y="5038725"/>
          <p14:tracePt t="17396" x="8478838" y="5022850"/>
          <p14:tracePt t="17404" x="8539163" y="4997450"/>
          <p14:tracePt t="17411" x="8580438" y="4987925"/>
          <p14:tracePt t="17418" x="8615363" y="4979988"/>
          <p14:tracePt t="17423" x="8632825" y="4972050"/>
          <p14:tracePt t="17432" x="8640763" y="4972050"/>
          <p14:tracePt t="57282" x="8394700" y="4767263"/>
          <p14:tracePt t="57296" x="7773988" y="4435475"/>
          <p14:tracePt t="57318" x="6881813" y="4171950"/>
          <p14:tracePt t="57327" x="6626225" y="4171950"/>
          <p14:tracePt t="57347" x="6167438" y="4333875"/>
          <p14:tracePt t="57360" x="5964238" y="4546600"/>
          <p14:tracePt t="57377" x="5794375" y="4792663"/>
          <p14:tracePt t="57383" x="5675313" y="4972050"/>
          <p14:tracePt t="57396" x="5565775" y="5141913"/>
          <p14:tracePt t="57405" x="5446713" y="5319713"/>
          <p14:tracePt t="57425" x="5122863" y="5948363"/>
          <p14:tracePt t="57438" x="5038725" y="6118225"/>
          <p14:tracePt t="57456" x="4902200" y="6500813"/>
          <p14:tracePt t="57466" x="4884738" y="6594475"/>
          <p14:tracePt t="57611" x="5776913" y="5387975"/>
          <p14:tracePt t="57628" x="6491288" y="4630738"/>
          <p14:tracePt t="57638" x="6805613" y="4300538"/>
          <p14:tracePt t="57662" x="7781925" y="3340100"/>
          <p14:tracePt t="57667" x="8004175" y="3135313"/>
          <p14:tracePt t="57688" x="8402638" y="2600325"/>
          <p14:tracePt t="57699" x="8453438" y="2463800"/>
          <p14:tracePt t="57720" x="8428038" y="2235200"/>
          <p14:tracePt t="57731" x="8377238" y="2174875"/>
          <p14:tracePt t="57751" x="8215313" y="2108200"/>
          <p14:tracePt t="57766" x="8096250" y="2073275"/>
          <p14:tracePt t="57781" x="8004175" y="2030413"/>
          <p14:tracePt t="57821" x="7842250" y="1835150"/>
          <p14:tracePt t="57832" x="7807325" y="1776413"/>
          <p14:tracePt t="57841" x="7748588" y="1700213"/>
          <p14:tracePt t="57866" x="7612063" y="1411288"/>
          <p14:tracePt t="57892" x="7434263" y="1181100"/>
          <p14:tracePt t="57905" x="7366000" y="1122363"/>
          <p14:tracePt t="57925" x="7069138" y="960438"/>
          <p14:tracePt t="57935" x="6924675" y="909638"/>
          <p14:tracePt t="57954" x="6491288" y="849313"/>
          <p14:tracePt t="57968" x="6116638" y="892175"/>
          <p14:tracePt t="57985" x="5700713" y="960438"/>
          <p14:tracePt t="58011" x="5013325" y="1147763"/>
          <p14:tracePt t="58034" x="4673600" y="1300163"/>
          <p14:tracePt t="58045" x="4570413" y="1360488"/>
          <p14:tracePt t="58064" x="4545013" y="1393825"/>
          <p14:tracePt t="58075" x="4529138" y="1419225"/>
          <p14:tracePt t="58095" x="4511675" y="1462088"/>
          <p14:tracePt t="58111" x="4435475" y="1690688"/>
          <p14:tracePt t="58130" x="4410075" y="1809750"/>
          <p14:tracePt t="58136" x="4392613" y="1911350"/>
          <p14:tracePt t="58179" x="4392613" y="2651125"/>
          <p14:tracePt t="58188" x="4425950" y="2795588"/>
          <p14:tracePt t="58210" x="4545013" y="3160713"/>
          <p14:tracePt t="58257" x="4884738" y="3748088"/>
          <p14:tracePt t="58267" x="4970463" y="3841750"/>
          <p14:tracePt t="58278" x="5064125" y="3935413"/>
          <p14:tracePt t="58299" x="5343525" y="4164013"/>
          <p14:tracePt t="58327" x="5683250" y="4427538"/>
          <p14:tracePt t="58341" x="5981700" y="4579938"/>
          <p14:tracePt t="58357" x="6219825" y="4699000"/>
          <p14:tracePt t="58379" x="6542088" y="4827588"/>
          <p14:tracePt t="58407" x="6848475" y="4919663"/>
          <p14:tracePt t="58417" x="6950075" y="4929188"/>
          <p14:tracePt t="58438" x="7221538" y="4929188"/>
          <p14:tracePt t="58448" x="7323138" y="4903788"/>
          <p14:tracePt t="58468" x="7586663" y="4835525"/>
          <p14:tracePt t="58480" x="7723188" y="4741863"/>
          <p14:tracePt t="58509" x="7893050" y="4503738"/>
          <p14:tracePt t="58528" x="7986713" y="4224338"/>
          <p14:tracePt t="58548" x="7986713" y="4079875"/>
          <p14:tracePt t="58561" x="7961313" y="3986213"/>
          <p14:tracePt t="58585" x="7935913" y="3951288"/>
          <p14:tracePt t="58594" x="7900988" y="3925888"/>
          <p14:tracePt t="58613" x="7875588" y="3925888"/>
          <p14:tracePt t="58624" x="7859713" y="3935413"/>
          <p14:tracePt t="58676" x="7646988" y="4044950"/>
          <p14:tracePt t="58687" x="7629525" y="4044950"/>
          <p14:tracePt t="58749" x="7612063" y="4037013"/>
          <p14:tracePt t="58766" x="7586663" y="3994150"/>
          <p14:tracePt t="58795" x="7570788" y="3986213"/>
          <p14:tracePt t="58815" x="7561263" y="3986213"/>
          <p14:tracePt t="58824" x="7545388" y="3986213"/>
          <p14:tracePt t="58840" x="7535863" y="3986213"/>
          <p14:tracePt t="58857" x="7510463" y="3986213"/>
          <p14:tracePt t="58860" x="7493000" y="3994150"/>
          <p14:tracePt t="58877" x="7467600" y="3994150"/>
          <p14:tracePt t="58936" x="7467600" y="3986213"/>
          <p14:tracePt t="58961" x="7434263" y="3925888"/>
          <p14:tracePt t="58988" x="7383463" y="3857625"/>
          <p14:tracePt t="59000" x="7323138" y="3781425"/>
          <p14:tracePt t="59019" x="7264400" y="3705225"/>
          <p14:tracePt t="59069" x="7178675" y="3619500"/>
          <p14:tracePt t="59098" x="7119938" y="3594100"/>
          <p14:tracePt t="59122" x="7094538" y="3594100"/>
          <p14:tracePt t="59141" x="7051675" y="3619500"/>
          <p14:tracePt t="59159" x="7034213" y="3629025"/>
          <p14:tracePt t="59213" x="7026275" y="3629025"/>
          <p14:tracePt t="59222" x="7018338" y="3629025"/>
          <p14:tracePt t="59232" x="7008813" y="3629025"/>
          <p14:tracePt t="59342" x="7034213" y="3611563"/>
          <p14:tracePt t="59364" x="7094538" y="3603625"/>
          <p14:tracePt t="59369" x="7112000" y="3594100"/>
          <p14:tracePt t="59395" x="7145338" y="3586163"/>
          <p14:tracePt t="59405" x="7145338" y="3578225"/>
          <p14:tracePt t="59545" x="7145338" y="3568700"/>
          <p14:tracePt t="59568" x="7112000" y="3535363"/>
          <p14:tracePt t="59578" x="7102475" y="3527425"/>
          <p14:tracePt t="59597" x="7094538" y="3527425"/>
          <p14:tracePt t="75301" x="7077075" y="3502025"/>
          <p14:tracePt t="75314" x="7043738" y="3459163"/>
          <p14:tracePt t="75346" x="6856413" y="3433763"/>
          <p14:tracePt t="75358" x="6770688" y="3441700"/>
          <p14:tracePt t="75402" x="6091238" y="3594100"/>
          <p14:tracePt t="75414" x="5981700" y="3619500"/>
          <p14:tracePt t="75422" x="5880100" y="3636963"/>
          <p14:tracePt t="75442" x="5649913" y="3705225"/>
          <p14:tracePt t="75452" x="5581650" y="3722688"/>
          <p14:tracePt t="75472" x="5386388" y="3832225"/>
          <p14:tracePt t="75490" x="5302250" y="3900488"/>
          <p14:tracePt t="75504" x="5233988" y="4002088"/>
          <p14:tracePt t="75514" x="5199063" y="4062413"/>
          <p14:tracePt t="75522" x="5183188" y="4121150"/>
          <p14:tracePt t="75540" x="5140325" y="4359275"/>
          <p14:tracePt t="75584" x="5114925" y="4802188"/>
          <p14:tracePt t="75595" x="5114925" y="4903788"/>
          <p14:tracePt t="75616" x="5318125" y="5260975"/>
          <p14:tracePt t="75621" x="5429250" y="5353050"/>
          <p14:tracePt t="75644" x="5853113" y="5497513"/>
          <p14:tracePt t="75659" x="6245225" y="5481638"/>
          <p14:tracePt t="75680" x="6754813" y="5370513"/>
          <p14:tracePt t="75683" x="6975475" y="5260975"/>
          <p14:tracePt t="75703" x="7545388" y="4810125"/>
          <p14:tracePt t="75716" x="7662863" y="4640263"/>
          <p14:tracePt t="75718" x="7766050" y="4470400"/>
          <p14:tracePt t="75735" x="7850188" y="4197350"/>
          <p14:tracePt t="75764" x="7824788" y="3908425"/>
          <p14:tracePt t="75767" x="7766050" y="3841750"/>
          <p14:tracePt t="75785" x="7612063" y="3730625"/>
          <p14:tracePt t="75794" x="7527925" y="3705225"/>
          <p14:tracePt t="75814" x="7246938" y="3662363"/>
          <p14:tracePt t="75823" x="7162800" y="3662363"/>
          <p14:tracePt t="75843" x="7026275" y="3654425"/>
          <p14:tracePt t="75854" x="7008813" y="3654425"/>
          <p14:tracePt t="76205" x="6975475" y="3467100"/>
          <p14:tracePt t="76225" x="6915150" y="3254375"/>
          <p14:tracePt t="76234" x="6899275" y="3195638"/>
          <p14:tracePt t="76239" x="6873875" y="3127375"/>
          <p14:tracePt t="76253" x="6864350" y="3067050"/>
          <p14:tracePt t="76257" x="6864350" y="3025775"/>
          <p14:tracePt t="76264" x="6856413" y="2990850"/>
          <p14:tracePt t="76270" x="6856413" y="2965450"/>
          <p14:tracePt t="76278" x="6856413" y="2940050"/>
          <p14:tracePt t="76294" x="6856413" y="2906713"/>
          <p14:tracePt t="76317" x="6848475" y="2855913"/>
          <p14:tracePt t="76323" x="6838950" y="2838450"/>
          <p14:tracePt t="76343" x="6813550" y="2813050"/>
          <p14:tracePt t="76367" x="6770688" y="2762250"/>
          <p14:tracePt t="76377" x="6770688" y="2752725"/>
          <p14:tracePt t="76380" x="6762750" y="2736850"/>
          <p14:tracePt t="76397" x="6762750" y="2711450"/>
          <p14:tracePt t="76404" x="6762750" y="2686050"/>
          <p14:tracePt t="76425" x="6762750" y="2651125"/>
          <p14:tracePt t="76441" x="6762750" y="2592388"/>
          <p14:tracePt t="76456" x="6762750" y="2498725"/>
          <p14:tracePt t="76471" x="6754813" y="2473325"/>
          <p14:tracePt t="76473" x="6745288" y="2438400"/>
          <p14:tracePt t="76524" x="6678613" y="2278063"/>
          <p14:tracePt t="76536" x="6661150" y="2260600"/>
          <p14:tracePt t="76548" x="6635750" y="2217738"/>
          <p14:tracePt t="76571" x="6592888" y="2174875"/>
          <p14:tracePt t="76581" x="6575425" y="2159000"/>
          <p14:tracePt t="76601" x="6542088" y="2133600"/>
          <p14:tracePt t="76605" x="6534150" y="2124075"/>
          <p14:tracePt t="76892" x="6524625" y="2116138"/>
          <p14:tracePt t="76908" x="6296025" y="2065338"/>
          <p14:tracePt t="76923" x="6176963" y="2047875"/>
          <p14:tracePt t="76953" x="6108700" y="2039938"/>
          <p14:tracePt t="76966" x="6075363" y="2039938"/>
          <p14:tracePt t="77042" x="5972175" y="2141538"/>
          <p14:tracePt t="77064" x="5930900" y="2209800"/>
          <p14:tracePt t="77098" x="5853113" y="2422525"/>
          <p14:tracePt t="77101" x="5837238" y="2481263"/>
          <p14:tracePt t="77111" x="5811838" y="2541588"/>
          <p14:tracePt t="77131" x="5751513" y="2762250"/>
          <p14:tracePt t="77139" x="5726113" y="2855913"/>
          <p14:tracePt t="77161" x="5683250" y="3051175"/>
          <p14:tracePt t="77171" x="5667375" y="3135313"/>
          <p14:tracePt t="77191" x="5624513" y="3254375"/>
          <p14:tracePt t="77195" x="5616575" y="3330575"/>
          <p14:tracePt t="77207" x="5591175" y="3467100"/>
          <p14:tracePt t="77216" x="5591175" y="3517900"/>
          <p14:tracePt t="77254" x="5581650" y="3824288"/>
          <p14:tracePt t="77269" x="5607050" y="3943350"/>
          <p14:tracePt t="77275" x="5624513" y="4002088"/>
          <p14:tracePt t="77297" x="5675313" y="4189413"/>
          <p14:tracePt t="77309" x="5700713" y="4249738"/>
          <p14:tracePt t="77328" x="5768975" y="4435475"/>
          <p14:tracePt t="77339" x="5786438" y="4495800"/>
          <p14:tracePt t="77358" x="5880100" y="4683125"/>
          <p14:tracePt t="77387" x="5964238" y="4868863"/>
          <p14:tracePt t="77408" x="6040438" y="5038725"/>
          <p14:tracePt t="77418" x="6057900" y="5091113"/>
          <p14:tracePt t="77458" x="6167438" y="5319713"/>
          <p14:tracePt t="77471" x="6261100" y="5413375"/>
          <p14:tracePt t="77478" x="6329363" y="5456238"/>
          <p14:tracePt t="77502" x="6516688" y="5557838"/>
          <p14:tracePt t="77508" x="6575425" y="5583238"/>
          <p14:tracePt t="77533" x="6831013" y="5641975"/>
          <p14:tracePt t="77564" x="7188200" y="5651500"/>
          <p14:tracePt t="77586" x="7459663" y="5626100"/>
          <p14:tracePt t="77593" x="7553325" y="5608638"/>
          <p14:tracePt t="77613" x="7680325" y="5583238"/>
          <p14:tracePt t="77627" x="7731125" y="5557838"/>
          <p14:tracePt t="77643" x="7850188" y="5507038"/>
          <p14:tracePt t="77658" x="7910513" y="5464175"/>
          <p14:tracePt t="77673" x="7951788" y="5413375"/>
          <p14:tracePt t="77685" x="7969250" y="5380038"/>
          <p14:tracePt t="77688" x="7986713" y="5337175"/>
          <p14:tracePt t="77709" x="8037513" y="5208588"/>
          <p14:tracePt t="77721" x="8080375" y="5091113"/>
          <p14:tracePt t="77729" x="8096250" y="5013325"/>
          <p14:tracePt t="77736" x="8121650" y="4937125"/>
          <p14:tracePt t="77742" x="8131175" y="4852988"/>
          <p14:tracePt t="77753" x="8139113" y="4792663"/>
          <p14:tracePt t="77763" x="8139113" y="4708525"/>
          <p14:tracePt t="77806" x="8164513" y="4206875"/>
          <p14:tracePt t="77813" x="8164513" y="4121150"/>
          <p14:tracePt t="77821" x="8164513" y="4044950"/>
          <p14:tracePt t="77847" x="8121650" y="3790950"/>
          <p14:tracePt t="77861" x="8070850" y="3586163"/>
          <p14:tracePt t="77880" x="8037513" y="3365500"/>
          <p14:tracePt t="77892" x="8004175" y="3178175"/>
          <p14:tracePt t="77908" x="7986713" y="2990850"/>
          <p14:tracePt t="77922" x="7961313" y="2846388"/>
          <p14:tracePt t="77941" x="7943850" y="2701925"/>
          <p14:tracePt t="77989" x="7807325" y="2174875"/>
          <p14:tracePt t="78001" x="7756525" y="2022475"/>
          <p14:tracePt t="78020" x="7715250" y="1860550"/>
          <p14:tracePt t="78033" x="7646988" y="1733550"/>
          <p14:tracePt t="78041" x="7621588" y="1682750"/>
          <p14:tracePt t="78049" x="7578725" y="1631950"/>
          <p14:tracePt t="78058" x="7535863" y="1581150"/>
          <p14:tracePt t="78078" x="7451725" y="1512888"/>
          <p14:tracePt t="78150" x="6838950" y="1308100"/>
          <p14:tracePt t="78163" x="6711950" y="1266825"/>
          <p14:tracePt t="78212" x="6364288" y="1231900"/>
          <p14:tracePt t="78226" x="6286500" y="1231900"/>
          <p14:tracePt t="78253" x="6151563" y="1282700"/>
          <p14:tracePt t="78266" x="6083300" y="1317625"/>
          <p14:tracePt t="78272" x="6032500" y="1350963"/>
          <p14:tracePt t="78283" x="5972175" y="1368425"/>
          <p14:tracePt t="78299" x="5853113" y="1452563"/>
          <p14:tracePt t="78305" x="5794375" y="1504950"/>
          <p14:tracePt t="78312" x="5726113" y="1571625"/>
          <p14:tracePt t="78327" x="5675313" y="1639888"/>
          <p14:tracePt t="78331" x="5607050" y="1708150"/>
          <p14:tracePt t="78345" x="5565775" y="1766888"/>
          <p14:tracePt t="78348" x="5530850" y="1835150"/>
          <p14:tracePt t="78367" x="5462588" y="2014538"/>
          <p14:tracePt t="78374" x="5437188" y="2082800"/>
          <p14:tracePt t="78394" x="5421313" y="2200275"/>
          <p14:tracePt t="78407" x="5394325" y="2371725"/>
          <p14:tracePt t="78430" x="5437188" y="2744788"/>
          <p14:tracePt t="78477" x="5472113" y="3365500"/>
          <p14:tracePt t="78501" x="5505450" y="3629025"/>
          <p14:tracePt t="78516" x="5548313" y="3832225"/>
          <p14:tracePt t="78531" x="5599113" y="4044950"/>
          <p14:tracePt t="78539" x="5607050" y="4146550"/>
          <p14:tracePt t="78546" x="5624513" y="4232275"/>
          <p14:tracePt t="78558" x="5649913" y="4325938"/>
          <p14:tracePt t="78567" x="5675313" y="4410075"/>
          <p14:tracePt t="78572" x="5692775" y="4495800"/>
          <p14:tracePt t="78581" x="5718175" y="4589463"/>
          <p14:tracePt t="78597" x="5726113" y="4741863"/>
          <p14:tracePt t="78613" x="5761038" y="4878388"/>
          <p14:tracePt t="78630" x="5802313" y="5005388"/>
          <p14:tracePt t="78640" x="5819775" y="5048250"/>
          <p14:tracePt t="78655" x="5880100" y="5157788"/>
          <p14:tracePt t="78678" x="5930900" y="5235575"/>
          <p14:tracePt t="78686" x="5946775" y="5251450"/>
          <p14:tracePt t="78705" x="5981700" y="5286375"/>
          <p14:tracePt t="78711" x="6007100" y="5302250"/>
          <p14:tracePt t="78718" x="6040438" y="5319713"/>
          <p14:tracePt t="78730" x="6075363" y="5337175"/>
          <p14:tracePt t="78733" x="6126163" y="5353050"/>
          <p14:tracePt t="78748" x="6194425" y="5395913"/>
          <p14:tracePt t="78779" x="6296025" y="5438775"/>
          <p14:tracePt t="78800" x="6338888" y="5456238"/>
          <p14:tracePt t="78828" x="6372225" y="5446713"/>
          <p14:tracePt t="78839" x="6380163" y="5446713"/>
          <p14:tracePt t="78859" x="6405563" y="5413375"/>
          <p14:tracePt t="78871" x="6430963" y="5380038"/>
          <p14:tracePt t="78910" x="6499225" y="5302250"/>
          <p14:tracePt t="78919" x="6516688" y="5286375"/>
          <p14:tracePt t="78941" x="6524625" y="5276850"/>
          <p14:tracePt t="78952" x="6524625" y="5268913"/>
          <p14:tracePt t="97956" x="6524625" y="5260975"/>
          <p14:tracePt t="97968" x="6364288" y="4614863"/>
          <p14:tracePt t="97986" x="6057900" y="4002088"/>
          <p14:tracePt t="97999" x="5708650" y="3697288"/>
          <p14:tracePt t="98017" x="5302250" y="3560763"/>
          <p14:tracePt t="98037" x="4851400" y="3535363"/>
          <p14:tracePt t="98041" x="4605338" y="3552825"/>
          <p14:tracePt t="98047" x="4291013" y="3629025"/>
          <p14:tracePt t="98066" x="3619500" y="3841750"/>
          <p14:tracePt t="98076" x="3297238" y="3994150"/>
          <p14:tracePt t="98103" x="2430463" y="4749800"/>
          <p14:tracePt t="98130" x="2293938" y="5141913"/>
          <p14:tracePt t="98141" x="2301875" y="5235575"/>
          <p14:tracePt t="98145" x="2344738" y="5311775"/>
          <p14:tracePt t="98173" x="2524125" y="5395913"/>
          <p14:tracePt t="98189" x="2600325" y="5370513"/>
          <p14:tracePt t="98241" x="2616200" y="4665663"/>
          <p14:tracePt t="98272" x="2286000" y="4044950"/>
          <p14:tracePt t="98302" x="1843088" y="3790950"/>
          <p14:tracePt t="98331" x="1487488" y="3790950"/>
          <p14:tracePt t="98344" x="1290638" y="3875088"/>
          <p14:tracePt t="98348" x="1239838" y="3925888"/>
          <p14:tracePt t="98359" x="1206500" y="3986213"/>
          <p14:tracePt t="98391" x="1189038" y="4249738"/>
          <p14:tracePt t="98413" x="1257300" y="4435475"/>
          <p14:tracePt t="98420" x="1300163" y="4503738"/>
          <p14:tracePt t="98443" x="1427163" y="4665663"/>
          <p14:tracePt t="98483" x="1495425" y="4733925"/>
          <p14:tracePt t="98544" x="1546225" y="4716463"/>
          <p14:tracePt t="98570" x="1682750" y="4683125"/>
          <p14:tracePt t="98575" x="1733550" y="4657725"/>
          <p14:tracePt t="98594" x="1843088" y="4605338"/>
          <p14:tracePt t="98625" x="2217738" y="4376738"/>
          <p14:tracePt t="98645" x="2590800" y="4164013"/>
          <p14:tracePt t="98658" x="2838450" y="3986213"/>
          <p14:tracePt t="98675" x="3067050" y="3679825"/>
          <p14:tracePt t="98691" x="3168650" y="3509963"/>
          <p14:tracePt t="98699" x="3313113" y="3186113"/>
          <p14:tracePt t="98717" x="3355975" y="2974975"/>
          <p14:tracePt t="98737" x="3389313" y="2838450"/>
          <p14:tracePt t="98750" x="3389313" y="2820988"/>
          <p14:tracePt t="99093" x="3406775" y="2778125"/>
          <p14:tracePt t="99111" x="3441700" y="2711450"/>
          <p14:tracePt t="99124" x="3482975" y="2582863"/>
          <p14:tracePt t="99142" x="3508375" y="2463800"/>
          <p14:tracePt t="99154" x="3517900" y="2344738"/>
          <p14:tracePt t="99187" x="3457575" y="2047875"/>
          <p14:tracePt t="99202" x="3381375" y="1911350"/>
          <p14:tracePt t="99222" x="3270250" y="1793875"/>
          <p14:tracePt t="99257" x="3084513" y="1690688"/>
          <p14:tracePt t="99278" x="3024188" y="1682750"/>
          <p14:tracePt t="99294" x="2965450" y="1674813"/>
          <p14:tracePt t="99317" x="2889250" y="1674813"/>
          <p14:tracePt t="99323" x="2846388" y="1674813"/>
          <p14:tracePt t="99345" x="2719388" y="1674813"/>
          <p14:tracePt t="99355" x="2659063" y="1674813"/>
          <p14:tracePt t="99375" x="2540000" y="1682750"/>
          <p14:tracePt t="99376" x="2481263" y="1682750"/>
          <p14:tracePt t="99386" x="2420938" y="1682750"/>
          <p14:tracePt t="99405" x="2311400" y="1682750"/>
          <p14:tracePt t="99455" x="1928813" y="1776413"/>
          <p14:tracePt t="99465" x="1809750" y="1801813"/>
          <p14:tracePt t="99486" x="1631950" y="1870075"/>
          <p14:tracePt t="99499" x="1563688" y="1885950"/>
          <p14:tracePt t="99519" x="1452563" y="1938338"/>
          <p14:tracePt t="99561" x="1249363" y="2030413"/>
          <p14:tracePt t="99568" x="1198563" y="2055813"/>
          <p14:tracePt t="99581" x="1069975" y="2124075"/>
          <p14:tracePt t="99593" x="1011238" y="2159000"/>
          <p14:tracePt t="99613" x="823913" y="2217738"/>
          <p14:tracePt t="99621" x="765175" y="2235200"/>
          <p14:tracePt t="99640" x="654050" y="2278063"/>
          <p14:tracePt t="99661" x="534988" y="2354263"/>
          <p14:tracePt t="99672" x="509588" y="2387600"/>
          <p14:tracePt t="99693" x="441325" y="2438400"/>
          <p14:tracePt t="99701" x="425450" y="2463800"/>
          <p14:tracePt t="99725" x="390525" y="2524125"/>
          <p14:tracePt t="99731" x="373063" y="2532063"/>
          <p14:tracePt t="99753" x="339725" y="2617788"/>
          <p14:tracePt t="99762" x="322263" y="2651125"/>
          <p14:tracePt t="99783" x="296863" y="2727325"/>
          <p14:tracePt t="99807" x="288925" y="2922588"/>
          <p14:tracePt t="99833" x="288925" y="3041650"/>
          <p14:tracePt t="99844" x="288925" y="3067050"/>
          <p14:tracePt t="99847" x="288925" y="3109913"/>
          <p14:tracePt t="99862" x="296863" y="3178175"/>
          <p14:tracePt t="99876" x="322263" y="3279775"/>
          <p14:tracePt t="99897" x="347663" y="3390900"/>
          <p14:tracePt t="99902" x="357188" y="3449638"/>
          <p14:tracePt t="99954" x="476250" y="3875088"/>
          <p14:tracePt t="99968" x="492125" y="3925888"/>
          <p14:tracePt t="99990" x="552450" y="4095750"/>
          <p14:tracePt t="99997" x="577850" y="4138613"/>
          <p14:tracePt t="100018" x="636588" y="4308475"/>
          <p14:tracePt t="100033" x="671513" y="4419600"/>
          <p14:tracePt t="100048" x="696913" y="4513263"/>
          <p14:tracePt t="100067" x="722313" y="4579938"/>
          <p14:tracePt t="100081" x="730250" y="4630738"/>
          <p14:tracePt t="100101" x="739775" y="4683125"/>
          <p14:tracePt t="100110" x="765175" y="4749800"/>
          <p14:tracePt t="100129" x="798513" y="4843463"/>
          <p14:tracePt t="100136" x="815975" y="4903788"/>
          <p14:tracePt t="100168" x="892175" y="5141913"/>
          <p14:tracePt t="100191" x="968375" y="5319713"/>
          <p14:tracePt t="100201" x="985838" y="5387975"/>
          <p14:tracePt t="100226" x="1036638" y="5464175"/>
          <p14:tracePt t="100239" x="1069975" y="5497513"/>
          <p14:tracePt t="100254" x="1095375" y="5524500"/>
          <p14:tracePt t="100270" x="1130300" y="5540375"/>
          <p14:tracePt t="100284" x="1155700" y="5540375"/>
          <p14:tracePt t="100301" x="1173163" y="5532438"/>
          <p14:tracePt t="100315" x="1206500" y="5507038"/>
          <p14:tracePt t="100321" x="1223963" y="5481638"/>
          <p14:tracePt t="100329" x="1239838" y="5421313"/>
          <p14:tracePt t="100340" x="1257300" y="5353050"/>
          <p14:tracePt t="100364" x="1325563" y="5056188"/>
          <p14:tracePt t="100374" x="1350963" y="4946650"/>
          <p14:tracePt t="100397" x="1419225" y="4554538"/>
          <p14:tracePt t="100407" x="1419225" y="4419600"/>
          <p14:tracePt t="100414" x="1470025" y="4095750"/>
          <p14:tracePt t="100423" x="1503363" y="3951288"/>
          <p14:tracePt t="100441" x="1554163" y="3603625"/>
          <p14:tracePt t="100456" x="1597025" y="3348038"/>
          <p14:tracePt t="100462" x="1614488" y="3254375"/>
          <p14:tracePt t="100482" x="1657350" y="3119438"/>
          <p14:tracePt t="100500" x="1698625" y="2965450"/>
          <p14:tracePt t="100513" x="1708150" y="2949575"/>
          <p14:tracePt t="100535" x="1716088" y="2897188"/>
          <p14:tracePt t="100546" x="1716088" y="2889250"/>
          <p14:tracePt t="100550" x="1724025" y="2881313"/>
          <p14:tracePt t="100577" x="1733550" y="2855913"/>
          <p14:tracePt t="100596" x="1749425" y="2838450"/>
          <p14:tracePt t="100599" x="1758950" y="2820988"/>
          <p14:tracePt t="100632" x="1801813" y="2762250"/>
          <p14:tracePt t="100648" x="1835150" y="2727325"/>
          <p14:tracePt t="100656" x="1843088" y="2701925"/>
          <p14:tracePt t="100680" x="1911350" y="2608263"/>
          <p14:tracePt t="100689" x="1920875" y="2582863"/>
          <p14:tracePt t="100707" x="1971675" y="2498725"/>
          <p14:tracePt t="100758" x="2055813" y="2328863"/>
          <p14:tracePt t="100767" x="2065338" y="2303463"/>
          <p14:tracePt t="100780" x="2065338" y="2268538"/>
          <p14:tracePt t="100796" x="2073275" y="2243138"/>
          <p14:tracePt t="100809" x="2073275" y="2209800"/>
          <p14:tracePt t="100827" x="2073275" y="2184400"/>
          <p14:tracePt t="100847" x="2073275" y="2141538"/>
          <p14:tracePt t="100878" x="2065338" y="2098675"/>
          <p14:tracePt t="100886" x="2055813" y="2082800"/>
          <p14:tracePt t="100909" x="2038350" y="2055813"/>
          <p14:tracePt t="100911" x="2038350" y="2030413"/>
          <p14:tracePt t="100918" x="2030413" y="1997075"/>
          <p14:tracePt t="100937" x="1971675" y="1827213"/>
          <p14:tracePt t="100948" x="1936750" y="1766888"/>
          <p14:tracePt t="100964" x="1852613" y="1674813"/>
          <p14:tracePt t="100980" x="1758950" y="1563688"/>
          <p14:tracePt t="100996" x="1673225" y="1512888"/>
          <p14:tracePt t="101015" x="1579563" y="1477963"/>
          <p14:tracePt t="101031" x="1503363" y="1470025"/>
          <p14:tracePt t="101049" x="1409700" y="1470025"/>
          <p14:tracePt t="101059" x="1290638" y="1504950"/>
          <p14:tracePt t="101076" x="1231900" y="1530350"/>
          <p14:tracePt t="101107" x="925513" y="1639888"/>
          <p14:tracePt t="101122" x="841375" y="1690688"/>
          <p14:tracePt t="101139" x="747713" y="1766888"/>
          <p14:tracePt t="101155" x="671513" y="1870075"/>
          <p14:tracePt t="101172" x="595313" y="1997075"/>
          <p14:tracePt t="101186" x="534988" y="2159000"/>
          <p14:tracePt t="101202" x="484188" y="2336800"/>
          <p14:tracePt t="101218" x="441325" y="2524125"/>
          <p14:tracePt t="101236" x="373063" y="2855913"/>
          <p14:tracePt t="101250" x="357188" y="2957513"/>
          <p14:tracePt t="101268" x="373063" y="3228975"/>
          <p14:tracePt t="101295" x="382588" y="3492500"/>
          <p14:tracePt t="101313" x="382588" y="3671888"/>
          <p14:tracePt t="101318" x="373063" y="3763963"/>
          <p14:tracePt t="101325" x="357188" y="3849688"/>
          <p14:tracePt t="101341" x="357188" y="4019550"/>
          <p14:tracePt t="101356" x="373063" y="4138613"/>
          <p14:tracePt t="101372" x="390525" y="4257675"/>
          <p14:tracePt t="101390" x="400050" y="4376738"/>
          <p14:tracePt t="101405" x="400050" y="4460875"/>
          <p14:tracePt t="101425" x="400050" y="4630738"/>
          <p14:tracePt t="101432" x="400050" y="4691063"/>
          <p14:tracePt t="101451" x="407988" y="4792663"/>
          <p14:tracePt t="101470" x="433388" y="4903788"/>
          <p14:tracePt t="101475" x="441325" y="4937125"/>
          <p14:tracePt t="101479" x="458788" y="4979988"/>
          <p14:tracePt t="101500" x="492125" y="5064125"/>
          <p14:tracePt t="101514" x="534988" y="5157788"/>
          <p14:tracePt t="101534" x="569913" y="5243513"/>
          <p14:tracePt t="101549" x="646113" y="5387975"/>
          <p14:tracePt t="101561" x="679450" y="5438775"/>
          <p14:tracePt t="101582" x="790575" y="5532438"/>
          <p14:tracePt t="101592" x="815975" y="5549900"/>
          <p14:tracePt t="101596" x="841375" y="5565775"/>
          <p14:tracePt t="101608" x="858838" y="5583238"/>
          <p14:tracePt t="101613" x="874713" y="5600700"/>
          <p14:tracePt t="101618" x="917575" y="5616575"/>
          <p14:tracePt t="101639" x="993775" y="5651500"/>
          <p14:tracePt t="101655" x="1069975" y="5676900"/>
          <p14:tracePt t="101671" x="1138238" y="5676900"/>
          <p14:tracePt t="101686" x="1214438" y="5676900"/>
          <p14:tracePt t="101704" x="1282700" y="5668963"/>
          <p14:tracePt t="101720" x="1350963" y="5641975"/>
          <p14:tracePt t="101735" x="1384300" y="5634038"/>
          <p14:tracePt t="101746" x="1452563" y="5608638"/>
          <p14:tracePt t="101766" x="1512888" y="5575300"/>
          <p14:tracePt t="101808" x="1614488" y="5489575"/>
          <p14:tracePt t="101825" x="1665288" y="5387975"/>
          <p14:tracePt t="101841" x="1698625" y="5276850"/>
          <p14:tracePt t="101845" x="1724025" y="5226050"/>
          <p14:tracePt t="101858" x="1741488" y="5167313"/>
          <p14:tracePt t="101873" x="1784350" y="5048250"/>
          <p14:tracePt t="101889" x="1827213" y="4919663"/>
          <p14:tracePt t="101905" x="1860550" y="4827588"/>
          <p14:tracePt t="101923" x="1903413" y="4716463"/>
          <p14:tracePt t="101930" x="1946275" y="4597400"/>
          <p14:tracePt t="101952" x="1971675" y="4486275"/>
          <p14:tracePt t="101968" x="2012950" y="4376738"/>
          <p14:tracePt t="101985" x="2030413" y="4316413"/>
          <p14:tracePt t="101996" x="2055813" y="4257675"/>
          <p14:tracePt t="102015" x="2116138" y="4062413"/>
          <p14:tracePt t="102017" x="2141538" y="4002088"/>
          <p14:tracePt t="102027" x="2157413" y="3960813"/>
          <p14:tracePt t="102049" x="2217738" y="3773488"/>
          <p14:tracePt t="102060" x="2243138" y="3713163"/>
          <p14:tracePt t="102064" x="2260600" y="3654425"/>
          <p14:tracePt t="102070" x="2286000" y="3578225"/>
          <p14:tracePt t="102106" x="2352675" y="3322638"/>
          <p14:tracePt t="102123" x="2362200" y="3203575"/>
          <p14:tracePt t="102139" x="2370138" y="3084513"/>
          <p14:tracePt t="102158" x="2387600" y="2965450"/>
          <p14:tracePt t="102164" x="2387600" y="2881313"/>
          <p14:tracePt t="102175" x="2395538" y="2855913"/>
          <p14:tracePt t="102189" x="2395538" y="2778125"/>
          <p14:tracePt t="102195" x="2395538" y="2736850"/>
          <p14:tracePt t="102217" x="2395538" y="2676525"/>
          <p14:tracePt t="102236" x="2379663" y="2574925"/>
          <p14:tracePt t="102278" x="2352675" y="2481263"/>
          <p14:tracePt t="102296" x="2344738" y="2438400"/>
          <p14:tracePt t="102309" x="2336800" y="2422525"/>
          <p14:tracePt t="102325" x="2319338" y="2397125"/>
          <p14:tracePt t="102338" x="2311400" y="2354263"/>
          <p14:tracePt t="102355" x="2293938" y="2319338"/>
          <p14:tracePt t="102371" x="2286000" y="2286000"/>
          <p14:tracePt t="102385" x="2260600" y="2243138"/>
          <p14:tracePt t="102401" x="2235200" y="2217738"/>
          <p14:tracePt t="102417" x="2200275" y="2174875"/>
          <p14:tracePt t="102432" x="2157413" y="2133600"/>
          <p14:tracePt t="102449" x="2124075" y="2098675"/>
          <p14:tracePt t="102463" x="2065338" y="2065338"/>
          <p14:tracePt t="102480" x="1979613" y="2022475"/>
          <p14:tracePt t="102496" x="1868488" y="1989138"/>
          <p14:tracePt t="102510" x="1766888" y="1946275"/>
          <p14:tracePt t="102527" x="1698625" y="1928813"/>
          <p14:tracePt t="102530" x="1622425" y="1903413"/>
          <p14:tracePt t="102544" x="1589088" y="1895475"/>
          <p14:tracePt t="102562" x="1546225" y="1895475"/>
          <p14:tracePt t="102583" x="1520825" y="1895475"/>
          <p14:tracePt t="102590" x="1503363" y="1895475"/>
          <p14:tracePt t="102601" x="1487488" y="1911350"/>
          <p14:tracePt t="102609" x="1477963" y="1928813"/>
          <p14:tracePt t="102622" x="1435100" y="1963738"/>
          <p14:tracePt t="102642" x="1384300" y="1989138"/>
          <p14:tracePt t="102655" x="1282700" y="2039938"/>
          <p14:tracePt t="102674" x="1189038" y="2090738"/>
          <p14:tracePt t="102685" x="1138238" y="2116138"/>
          <p14:tracePt t="102708" x="1003300" y="2252663"/>
          <p14:tracePt t="102720" x="950913" y="2379663"/>
          <p14:tracePt t="102726" x="935038" y="2438400"/>
          <p14:tracePt t="102747" x="900113" y="2557463"/>
          <p14:tracePt t="102766" x="884238" y="2668588"/>
          <p14:tracePt t="102786" x="884238" y="2711450"/>
          <p14:tracePt t="102795" x="900113" y="2736850"/>
          <p14:tracePt t="102814" x="942975" y="2787650"/>
          <p14:tracePt t="102822" x="950913" y="2805113"/>
          <p14:tracePt t="102841" x="976313" y="2838450"/>
          <p14:tracePt t="102859" x="985838" y="2846388"/>
          <p14:tracePt t="102866" x="985838" y="2855913"/>
          <p14:tracePt t="102905" x="993775" y="2863850"/>
          <p14:tracePt t="102940" x="1003300" y="2871788"/>
          <p14:tracePt t="102970" x="1011238" y="2897188"/>
          <p14:tracePt t="102996" x="1011238" y="2914650"/>
          <p14:tracePt t="103177" x="1019175" y="2932113"/>
          <p14:tracePt t="103187" x="1019175" y="2949575"/>
          <p14:tracePt t="103202" x="1036638" y="2990850"/>
          <p14:tracePt t="103233" x="1069975" y="3025775"/>
          <p14:tracePt t="103248" x="1087438" y="3041650"/>
          <p14:tracePt t="103265" x="1112838" y="3051175"/>
          <p14:tracePt t="103278" x="1130300" y="3051175"/>
          <p14:tracePt t="103295" x="1155700" y="3051175"/>
          <p14:tracePt t="103310" x="1189038" y="3016250"/>
          <p14:tracePt t="103314" x="1206500" y="3008313"/>
          <p14:tracePt t="103326" x="1223963" y="2990850"/>
          <p14:tracePt t="103341" x="1282700" y="2957513"/>
          <p14:tracePt t="103361" x="1358900" y="2881313"/>
          <p14:tracePt t="103367" x="1384300" y="2855913"/>
          <p14:tracePt t="103390" x="1427163" y="2813050"/>
          <p14:tracePt t="103407" x="1452563" y="2787650"/>
          <p14:tracePt t="103411" x="1470025" y="2770188"/>
          <p14:tracePt t="103421" x="1487488" y="2752725"/>
          <p14:tracePt t="103437" x="1512888" y="2727325"/>
          <p14:tracePt t="103453" x="1520825" y="2719388"/>
          <p14:tracePt t="103458" x="1528763" y="2701925"/>
          <p14:tracePt t="103462" x="1538288" y="2701925"/>
          <p14:tracePt t="103472" x="1546225" y="2686050"/>
          <p14:tracePt t="103496" x="1589088" y="2643188"/>
          <p14:tracePt t="103530" x="1665288" y="2582863"/>
          <p14:tracePt t="103548" x="1708150" y="2532063"/>
          <p14:tracePt t="103592" x="1784350" y="2481263"/>
          <p14:tracePt t="103611" x="1809750" y="2455863"/>
          <p14:tracePt t="103623" x="1817688" y="2438400"/>
          <p14:tracePt t="103628" x="1827213" y="2430463"/>
          <p14:tracePt t="103635" x="1827213" y="2413000"/>
          <p14:tracePt t="103645" x="1835150" y="2397125"/>
          <p14:tracePt t="103655" x="1835150" y="2379663"/>
          <p14:tracePt t="103672" x="1843088" y="2354263"/>
          <p14:tracePt t="103681" x="1843088" y="2328863"/>
          <p14:tracePt t="103688" x="1843088" y="2311400"/>
          <p14:tracePt t="103696" x="1843088" y="2303463"/>
          <p14:tracePt t="103734" x="1843088" y="2252663"/>
          <p14:tracePt t="103746" x="1843088" y="2243138"/>
          <p14:tracePt t="103763" x="1843088" y="2217738"/>
          <p14:tracePt t="103779" x="1843088" y="2200275"/>
          <p14:tracePt t="103796" x="1843088" y="2174875"/>
          <p14:tracePt t="103827" x="1843088" y="2149475"/>
          <p14:tracePt t="103862" x="1843088" y="2116138"/>
          <p14:tracePt t="103867" x="1843088" y="2108200"/>
          <p14:tracePt t="103890" x="1843088" y="2082800"/>
          <p14:tracePt t="103905" x="1843088" y="2047875"/>
          <p14:tracePt t="103917" x="1843088" y="2022475"/>
          <p14:tracePt t="103934" x="1843088" y="1997075"/>
          <p14:tracePt t="103949" x="1843088" y="1971675"/>
          <p14:tracePt t="103964" x="1843088" y="1946275"/>
          <p14:tracePt t="103979" x="1843088" y="1928813"/>
          <p14:tracePt t="103995" x="1843088" y="1920875"/>
          <p14:tracePt t="104011" x="1843088" y="1911350"/>
          <p14:tracePt t="104136" x="1843088" y="1903413"/>
          <p14:tracePt t="104154" x="1827213" y="1903413"/>
          <p14:tracePt t="104171" x="1801813" y="1903413"/>
          <p14:tracePt t="104187" x="1784350" y="1895475"/>
          <p14:tracePt t="104200" x="1766888" y="1895475"/>
          <p14:tracePt t="104218" x="1749425" y="1895475"/>
          <p14:tracePt t="104231" x="1733550" y="1911350"/>
          <p14:tracePt t="104249" x="1716088" y="1928813"/>
          <p14:tracePt t="104264" x="1682750" y="1954213"/>
          <p14:tracePt t="104279" x="1657350" y="1989138"/>
          <p14:tracePt t="104295" x="1639888" y="2014538"/>
          <p14:tracePt t="104310" x="1606550" y="2047875"/>
          <p14:tracePt t="104331" x="1579563" y="2082800"/>
          <p14:tracePt t="104336" x="1571625" y="2090738"/>
          <p14:tracePt t="104359" x="1538288" y="2133600"/>
          <p14:tracePt t="104372" x="1520825" y="2166938"/>
          <p14:tracePt t="104390" x="1503363" y="2192338"/>
          <p14:tracePt t="104404" x="1487488" y="2227263"/>
          <p14:tracePt t="104435" x="1452563" y="2286000"/>
          <p14:tracePt t="104467" x="1435100" y="2328863"/>
          <p14:tracePt t="104484" x="1419225" y="2354263"/>
          <p14:tracePt t="104500" x="1409700" y="2379663"/>
          <p14:tracePt t="104512" x="1401763" y="2405063"/>
          <p14:tracePt t="104529" x="1393825" y="2438400"/>
          <p14:tracePt t="104544" x="1393825" y="2463800"/>
          <p14:tracePt t="104561" x="1393825" y="2489200"/>
          <p14:tracePt t="104577" x="1393825" y="2516188"/>
          <p14:tracePt t="104580" x="1401763" y="2532063"/>
          <p14:tracePt t="104594" x="1401763" y="2549525"/>
          <p14:tracePt t="104597" x="1409700" y="2557463"/>
          <p14:tracePt t="104606" x="1419225" y="2574925"/>
          <p14:tracePt t="104624" x="1419225" y="2592388"/>
          <p14:tracePt t="104629" x="1427163" y="2608263"/>
          <p14:tracePt t="104641" x="1435100" y="2625725"/>
          <p14:tracePt t="104645" x="1444625" y="2633663"/>
          <p14:tracePt t="104655" x="1452563" y="2651125"/>
          <p14:tracePt t="104671" x="1470025" y="2686050"/>
          <p14:tracePt t="104685" x="1470025" y="2711450"/>
          <p14:tracePt t="104715" x="1495425" y="2752725"/>
          <p14:tracePt t="104750" x="1520825" y="2820988"/>
          <p14:tracePt t="104763" x="1528763" y="2855913"/>
          <p14:tracePt t="104779" x="1546225" y="2881313"/>
          <p14:tracePt t="104801" x="1563688" y="2914650"/>
          <p14:tracePt t="104807" x="1563688" y="2932113"/>
          <p14:tracePt t="104824" x="1571625" y="2940050"/>
          <p14:tracePt t="104841" x="1579563" y="2949575"/>
          <p14:tracePt t="104918" x="1597025" y="2940050"/>
          <p14:tracePt t="104933" x="1631950" y="2906713"/>
          <p14:tracePt t="104950" x="1631950" y="2881313"/>
          <p14:tracePt t="104968" x="1639888" y="2863850"/>
          <p14:tracePt t="115611" x="1639888" y="2855913"/>
          <p14:tracePt t="115704" x="1657350" y="2795588"/>
          <p14:tracePt t="115723" x="1698625" y="2676525"/>
          <p14:tracePt t="115736" x="1733550" y="2617788"/>
          <p14:tracePt t="115742" x="1758950" y="2549525"/>
          <p14:tracePt t="115757" x="1809750" y="2430463"/>
          <p14:tracePt t="115760" x="1835150" y="2362200"/>
          <p14:tracePt t="115783" x="1893888" y="2209800"/>
          <p14:tracePt t="115798" x="1911350" y="2174875"/>
          <p14:tracePt t="115801" x="1920875" y="2141538"/>
          <p14:tracePt t="115816" x="1936750" y="2098675"/>
          <p14:tracePt t="115846" x="1997075" y="2039938"/>
          <p14:tracePt t="115861" x="2012950" y="2014538"/>
          <p14:tracePt t="115877" x="2038350" y="1997075"/>
          <p14:tracePt t="115897" x="2038350" y="1989138"/>
          <p14:tracePt t="115908" x="2047875" y="1971675"/>
          <p14:tracePt t="115917" x="2055813" y="1971675"/>
          <p14:tracePt t="116048" x="2047875" y="2022475"/>
          <p14:tracePt t="116062" x="2030413" y="2065338"/>
          <p14:tracePt t="116076" x="2030413" y="2073275"/>
          <p14:tracePt t="116128" x="2005013" y="2174875"/>
          <p14:tracePt t="116135" x="1997075" y="2184400"/>
          <p14:tracePt t="116142" x="1997075" y="2200275"/>
          <p14:tracePt t="116159" x="1987550" y="2217738"/>
          <p14:tracePt t="116172" x="1979613" y="2252663"/>
          <p14:tracePt t="116187" x="1979613" y="2286000"/>
          <p14:tracePt t="116203" x="1971675" y="2319338"/>
          <p14:tracePt t="116221" x="1954213" y="2379663"/>
          <p14:tracePt t="116225" x="1946275" y="2413000"/>
          <p14:tracePt t="116230" x="1936750" y="2455863"/>
          <p14:tracePt t="116249" x="1903413" y="2549525"/>
          <p14:tracePt t="116265" x="1885950" y="2633663"/>
          <p14:tracePt t="116279" x="1868488" y="2676525"/>
          <p14:tracePt t="116304" x="1852613" y="2719388"/>
          <p14:tracePt t="116315" x="1852613" y="2736850"/>
          <p14:tracePt t="116359" x="1852613" y="2744788"/>
          <p14:tracePt t="127070" x="1860550" y="2736850"/>
          <p14:tracePt t="127082" x="1893888" y="2693988"/>
          <p14:tracePt t="127088" x="1903413" y="2676525"/>
          <p14:tracePt t="127116" x="1920875" y="2532063"/>
          <p14:tracePt t="127164" x="1860550" y="2371725"/>
          <p14:tracePt t="127171" x="1852613" y="2354263"/>
          <p14:tracePt t="127184" x="1835150" y="2344738"/>
          <p14:tracePt t="127188" x="1827213" y="2344738"/>
          <p14:tracePt t="127256" x="1741488" y="2430463"/>
          <p14:tracePt t="127262" x="1724025" y="2455863"/>
          <p14:tracePt t="127270" x="1716088" y="2481263"/>
          <p14:tracePt t="127276" x="1708150" y="2506663"/>
          <p14:tracePt t="127298" x="1673225" y="2574925"/>
          <p14:tracePt t="127313" x="1639888" y="2686050"/>
          <p14:tracePt t="127348" x="1546225" y="2982913"/>
          <p14:tracePt t="127354" x="1528763" y="3059113"/>
          <p14:tracePt t="127378" x="1477963" y="3254375"/>
          <p14:tracePt t="127386" x="1470025" y="3314700"/>
          <p14:tracePt t="127395" x="1470025" y="3373438"/>
          <p14:tracePt t="127409" x="1470025" y="3433763"/>
          <p14:tracePt t="127413" x="1470025" y="3492500"/>
          <p14:tracePt t="127427" x="1487488" y="3568700"/>
          <p14:tracePt t="127481" x="1657350" y="3748088"/>
          <p14:tracePt t="127489" x="1784350" y="3790950"/>
          <p14:tracePt t="127516" x="1962150" y="3832225"/>
          <p14:tracePt t="127531" x="2073275" y="3832225"/>
          <p14:tracePt t="127551" x="2225675" y="3798888"/>
          <p14:tracePt t="127580" x="2319338" y="3611563"/>
          <p14:tracePt t="127597" x="2344738" y="3527425"/>
          <p14:tracePt t="127640" x="2420938" y="2974975"/>
          <p14:tracePt t="127661" x="2370138" y="2770188"/>
          <p14:tracePt t="127672" x="2344738" y="2701925"/>
          <p14:tracePt t="127689" x="2293938" y="2574925"/>
          <p14:tracePt t="127701" x="2276475" y="2557463"/>
          <p14:tracePt t="127714" x="2243138" y="2541588"/>
          <p14:tracePt t="127729" x="2217738" y="2532063"/>
          <p14:tracePt t="127769" x="2141538" y="2557463"/>
          <p14:tracePt t="127779" x="2132013" y="2574925"/>
          <p14:tracePt t="127800" x="2098675" y="2600325"/>
          <p14:tracePt t="127808" x="2073275" y="2633663"/>
          <p14:tracePt t="127829" x="2047875" y="2668588"/>
          <p14:tracePt t="127840" x="2047875" y="2676525"/>
          <p14:tracePt t="127860" x="2038350" y="2686050"/>
          <p14:tracePt t="127872" x="2038350" y="2693988"/>
          <p14:tracePt t="127890" x="2038350" y="2701925"/>
          <p14:tracePt t="127939" x="2030413" y="2719388"/>
          <p14:tracePt t="127950" x="2022475" y="2727325"/>
          <p14:tracePt t="127969" x="2012950" y="2752725"/>
          <p14:tracePt t="127979" x="2012950" y="2762250"/>
          <p14:tracePt t="128001" x="1997075" y="2787650"/>
          <p14:tracePt t="128011" x="1997075" y="2795588"/>
          <p14:tracePt t="128036" x="1997075" y="2820988"/>
          <p14:tracePt t="128085" x="1997075" y="2871788"/>
          <p14:tracePt t="128107" x="1997075" y="2881313"/>
          <p14:tracePt t="132621" x="1997075" y="2889250"/>
          <p14:tracePt t="132641" x="1903413" y="2914650"/>
          <p14:tracePt t="132652" x="1809750" y="2932113"/>
          <p14:tracePt t="132692" x="1350963" y="3119438"/>
          <p14:tracePt t="132702" x="1239838" y="3195638"/>
          <p14:tracePt t="132716" x="1189038" y="3228975"/>
          <p14:tracePt t="132733" x="1130300" y="3279775"/>
          <p14:tracePt t="132756" x="1120775" y="3314700"/>
          <p14:tracePt t="132783" x="1120775" y="3322638"/>
          <p14:tracePt t="132832" x="1163638" y="3289300"/>
          <p14:tracePt t="132845" x="1290638" y="3228975"/>
          <p14:tracePt t="132856" x="1350963" y="3195638"/>
          <p14:tracePt t="132877" x="1546225" y="3067050"/>
          <p14:tracePt t="132894" x="1622425" y="2965450"/>
          <p14:tracePt t="132912" x="1673225" y="2846388"/>
          <p14:tracePt t="132919" x="1698625" y="2778125"/>
          <p14:tracePt t="132942" x="1733550" y="2600325"/>
          <p14:tracePt t="132979" x="1724025" y="2336800"/>
          <p14:tracePt t="132998" x="1698625" y="2278063"/>
          <p14:tracePt t="133020" x="1690688" y="2227263"/>
          <p14:tracePt t="133035" x="1690688" y="2200275"/>
          <p14:tracePt t="133038" x="1690688" y="2184400"/>
          <p14:tracePt t="133060" x="1698625" y="2149475"/>
          <p14:tracePt t="133079" x="1708150" y="2124075"/>
          <p14:tracePt t="133122" x="1801813" y="2014538"/>
          <p14:tracePt t="133171" x="1885950" y="1911350"/>
          <p14:tracePt t="133175" x="1893888" y="1895475"/>
          <p14:tracePt t="133191" x="1893888" y="1870075"/>
          <p14:tracePt t="133203" x="1893888" y="1852613"/>
          <p14:tracePt t="133729" x="1843088" y="1938338"/>
          <p14:tracePt t="133751" x="1792288" y="2022475"/>
          <p14:tracePt t="133787" x="1749425" y="2141538"/>
          <p14:tracePt t="133795" x="1749425" y="2159000"/>
          <p14:tracePt t="133804" x="1749425" y="2184400"/>
          <p14:tracePt t="133811" x="1741488" y="2209800"/>
          <p14:tracePt t="133817" x="1741488" y="2227263"/>
          <p14:tracePt t="133830" x="1741488" y="2252663"/>
          <p14:tracePt t="133834" x="1741488" y="2260600"/>
          <p14:tracePt t="133862" x="1741488" y="2311400"/>
          <p14:tracePt t="133878" x="1741488" y="2336800"/>
          <p14:tracePt t="133893" x="1741488" y="2379663"/>
          <p14:tracePt t="133908" x="1733550" y="2413000"/>
          <p14:tracePt t="133922" x="1724025" y="2455863"/>
          <p14:tracePt t="133953" x="1724025" y="2524125"/>
          <p14:tracePt t="133959" x="1724025" y="2541588"/>
          <p14:tracePt t="133969" x="1724025" y="2557463"/>
          <p14:tracePt t="133974" x="1724025" y="2574925"/>
          <p14:tracePt t="134000" x="1724025" y="2600325"/>
          <p14:tracePt t="134029" x="1724025" y="2633663"/>
          <p14:tracePt t="134047" x="1716088" y="2668588"/>
          <p14:tracePt t="134056" x="1716088" y="2676525"/>
          <p14:tracePt t="134064" x="1708150" y="2693988"/>
          <p14:tracePt t="134068" x="1698625" y="2719388"/>
          <p14:tracePt t="134109" x="1665288" y="2813050"/>
          <p14:tracePt t="134188" x="1639888" y="2906713"/>
          <p14:tracePt t="140908" x="1673225" y="2871788"/>
          <p14:tracePt t="140942" x="1708150" y="2846388"/>
          <p14:tracePt t="140953" x="1733550" y="2830513"/>
          <p14:tracePt t="140975" x="1817688" y="2778125"/>
          <p14:tracePt t="140984" x="1946275" y="2719388"/>
          <p14:tracePt t="141002" x="2073275" y="2625725"/>
          <p14:tracePt t="141019" x="2166938" y="2489200"/>
          <p14:tracePt t="141032" x="2235200" y="2371725"/>
          <p14:tracePt t="141080" x="2268538" y="1997075"/>
          <p14:tracePt t="141091" x="2260600" y="1938338"/>
          <p14:tracePt t="141113" x="2200275" y="1784350"/>
          <p14:tracePt t="141118" x="2182813" y="1733550"/>
          <p14:tracePt t="141153" x="2124075" y="1674813"/>
          <p14:tracePt t="141162" x="2106613" y="1665288"/>
          <p14:tracePt t="141171" x="2090738" y="1657350"/>
          <p14:tracePt t="141189" x="2030413" y="1657350"/>
          <p14:tracePt t="141202" x="2012950" y="1657350"/>
          <p14:tracePt t="141217" x="1928813" y="1682750"/>
          <p14:tracePt t="141257" x="1657350" y="1809750"/>
          <p14:tracePt t="141264" x="1614488" y="1835150"/>
          <p14:tracePt t="141268" x="1563688" y="1885950"/>
          <p14:tracePt t="141275" x="1538288" y="1911350"/>
          <p14:tracePt t="141288" x="1470025" y="2022475"/>
          <p14:tracePt t="141314" x="1435100" y="2149475"/>
          <p14:tracePt t="141353" x="1520825" y="2473325"/>
          <p14:tracePt t="141398" x="1766888" y="2592388"/>
          <p14:tracePt t="141409" x="1792288" y="2600325"/>
          <p14:tracePt t="144803" x="1657350" y="2608263"/>
          <p14:tracePt t="144814" x="1589088" y="2643188"/>
          <p14:tracePt t="144817" x="1538288" y="2676525"/>
          <p14:tracePt t="144831" x="1495425" y="2727325"/>
          <p14:tracePt t="144834" x="1477963" y="2778125"/>
          <p14:tracePt t="144841" x="1452563" y="2830513"/>
          <p14:tracePt t="144846" x="1419225" y="2881313"/>
          <p14:tracePt t="144872" x="1376363" y="3016250"/>
          <p14:tracePt t="144892" x="1358900" y="3101975"/>
          <p14:tracePt t="144910" x="1333500" y="3340100"/>
          <p14:tracePt t="144920" x="1358900" y="3441700"/>
          <p14:tracePt t="144975" x="1435100" y="3543300"/>
          <p14:tracePt t="145004" x="1487488" y="3492500"/>
          <p14:tracePt t="145017" x="1520825" y="3449638"/>
          <p14:tracePt t="145021" x="1563688" y="3382963"/>
          <p14:tracePt t="145026" x="1597025" y="3322638"/>
          <p14:tracePt t="145046" x="1647825" y="3195638"/>
          <p14:tracePt t="145064" x="1673225" y="3076575"/>
          <p14:tracePt t="145075" x="1673225" y="3000375"/>
          <p14:tracePt t="145096" x="1538288" y="2727325"/>
          <p14:tracePt t="145115" x="1393825" y="2625725"/>
          <p14:tracePt t="145178" x="993775" y="2574925"/>
          <p14:tracePt t="145185" x="976313" y="2582863"/>
          <p14:tracePt t="145209" x="935038" y="2651125"/>
          <p14:tracePt t="145218" x="909638" y="2693988"/>
          <p14:tracePt t="145236" x="874713" y="2820988"/>
          <p14:tracePt t="145248" x="831850" y="2982913"/>
          <p14:tracePt t="145273" x="815975" y="3221038"/>
          <p14:tracePt t="145279" x="831850" y="3297238"/>
          <p14:tracePt t="145297" x="900113" y="3467100"/>
          <p14:tracePt t="145320" x="1069975" y="3646488"/>
          <p14:tracePt t="145330" x="1138238" y="3687763"/>
          <p14:tracePt t="145352" x="1317625" y="3763963"/>
          <p14:tracePt t="145356" x="1384300" y="3781425"/>
          <p14:tracePt t="145404" x="1673225" y="3790950"/>
          <p14:tracePt t="145422" x="1749425" y="3781425"/>
          <p14:tracePt t="145440" x="1878013" y="3748088"/>
          <p14:tracePt t="145480" x="2005013" y="3636963"/>
          <p14:tracePt t="145498" x="2047875" y="3543300"/>
          <p14:tracePt t="145517" x="2098675" y="3355975"/>
          <p14:tracePt t="145528" x="2098675" y="3305175"/>
          <p14:tracePt t="145549" x="2106613" y="3084513"/>
          <p14:tracePt t="145557" x="2090738" y="3008313"/>
          <p14:tracePt t="145599" x="1997075" y="2727325"/>
          <p14:tracePt t="145608" x="1979613" y="2693988"/>
          <p14:tracePt t="145621" x="1946275" y="2660650"/>
          <p14:tracePt t="145638" x="1911350" y="2625725"/>
          <p14:tracePt t="145658" x="1878013" y="2617788"/>
          <p14:tracePt t="145668" x="1868488" y="2617788"/>
          <p14:tracePt t="145689" x="1817688" y="2651125"/>
          <p14:tracePt t="145699" x="1784350" y="2668588"/>
          <p14:tracePt t="145723" x="1647825" y="2736850"/>
          <p14:tracePt t="145729" x="1622425" y="2752725"/>
          <p14:tracePt t="145749" x="1589088" y="2787650"/>
          <p14:tracePt t="145763" x="1554163" y="2820988"/>
          <p14:tracePt t="145781" x="1528763" y="2863850"/>
          <p14:tracePt t="145810" x="1528763" y="2881313"/>
          <p14:tracePt t="145891" x="1528763" y="2871788"/>
          <p14:tracePt t="145904" x="1528763" y="2855913"/>
          <p14:tracePt t="148886" x="1538288" y="2855913"/>
          <p14:tracePt t="148908" x="1766888" y="2820988"/>
          <p14:tracePt t="148925" x="1911350" y="2770188"/>
          <p14:tracePt t="148940" x="2030413" y="2686050"/>
          <p14:tracePt t="148954" x="2124075" y="2582863"/>
          <p14:tracePt t="148964" x="2166938" y="2524125"/>
          <p14:tracePt t="149004" x="2293938" y="2174875"/>
          <p14:tracePt t="149015" x="2319338" y="2047875"/>
          <p14:tracePt t="149028" x="2336800" y="1938338"/>
          <p14:tracePt t="149045" x="2311400" y="1852613"/>
          <p14:tracePt t="149057" x="2293938" y="1819275"/>
          <p14:tracePt t="149061" x="2268538" y="1784350"/>
          <p14:tracePt t="149077" x="2208213" y="1725613"/>
          <p14:tracePt t="149096" x="2157413" y="1700213"/>
          <p14:tracePt t="149106" x="2090738" y="1674813"/>
          <p14:tracePt t="149147" x="1801813" y="1690688"/>
          <p14:tracePt t="149161" x="1741488" y="1716088"/>
          <p14:tracePt t="149167" x="1665288" y="1733550"/>
          <p14:tracePt t="149188" x="1470025" y="1819275"/>
          <p14:tracePt t="149200" x="1350963" y="1928813"/>
          <p14:tracePt t="149218" x="1274763" y="2055813"/>
          <p14:tracePt t="149233" x="1214438" y="2133600"/>
          <p14:tracePt t="149247" x="1069975" y="2430463"/>
          <p14:tracePt t="149287" x="976313" y="3084513"/>
          <p14:tracePt t="149305" x="1003300" y="3330575"/>
          <p14:tracePt t="149313" x="1019175" y="3398838"/>
          <p14:tracePt t="149330" x="1062038" y="3552825"/>
          <p14:tracePt t="149342" x="1069975" y="3594100"/>
          <p14:tracePt t="149362" x="1112838" y="3654425"/>
          <p14:tracePt t="149375" x="1120775" y="3662363"/>
          <p14:tracePt t="149412" x="1138238" y="3654425"/>
          <p14:tracePt t="149426" x="1138238" y="3619500"/>
          <p14:tracePt t="149450" x="1147763" y="3578225"/>
          <p14:tracePt t="153298" x="1155700" y="3578225"/>
          <p14:tracePt t="153315" x="1231900" y="3594100"/>
          <p14:tracePt t="153328" x="1300163" y="3611563"/>
          <p14:tracePt t="153346" x="1487488" y="3671888"/>
          <p14:tracePt t="153357" x="1571625" y="3697288"/>
          <p14:tracePt t="153374" x="1733550" y="3738563"/>
          <p14:tracePt t="153381" x="1809750" y="3763963"/>
          <p14:tracePt t="153401" x="2022475" y="3806825"/>
          <p14:tracePt t="153426" x="2098675" y="3816350"/>
          <p14:tracePt t="153438" x="2106613" y="3816350"/>
          <p14:tracePt t="153452" x="2132013" y="3790950"/>
          <p14:tracePt t="153465" x="2157413" y="3763963"/>
          <p14:tracePt t="153506" x="2260600" y="3552825"/>
          <p14:tracePt t="153521" x="2327275" y="3424238"/>
          <p14:tracePt t="153530" x="2344738" y="3365500"/>
          <p14:tracePt t="153546" x="2387600" y="3246438"/>
          <p14:tracePt t="153561" x="2430463" y="3119438"/>
          <p14:tracePt t="153580" x="2463800" y="3025775"/>
          <p14:tracePt t="153585" x="2489200" y="2974975"/>
          <p14:tracePt t="153592" x="2489200" y="2932113"/>
          <p14:tracePt t="153611" x="2506663" y="2838450"/>
          <p14:tracePt t="153634" x="2506663" y="2608263"/>
          <p14:tracePt t="153661" x="2489200" y="2463800"/>
          <p14:tracePt t="153672" x="2489200" y="2413000"/>
          <p14:tracePt t="153694" x="2481263" y="2260600"/>
          <p14:tracePt t="153705" x="2463800" y="2174875"/>
          <p14:tracePt t="153711" x="2446338" y="2133600"/>
          <p14:tracePt t="153723" x="2446338" y="2098675"/>
          <p14:tracePt t="153737" x="2413000" y="2005013"/>
          <p14:tracePt t="153744" x="2395538" y="1979613"/>
          <p14:tracePt t="153801" x="2225675" y="1766888"/>
          <p14:tracePt t="153835" x="2098675" y="1674813"/>
          <p14:tracePt t="153841" x="2073275" y="1665288"/>
          <p14:tracePt t="153863" x="2005013" y="1622425"/>
          <p14:tracePt t="153877" x="1928813" y="1606550"/>
          <p14:tracePt t="153897" x="1860550" y="1606550"/>
          <p14:tracePt t="153904" x="1809750" y="1606550"/>
          <p14:tracePt t="153921" x="1665288" y="1657350"/>
          <p14:tracePt t="153933" x="1614488" y="1674813"/>
          <p14:tracePt t="153982" x="1343025" y="1784350"/>
          <p14:tracePt t="154002" x="1265238" y="1835150"/>
          <p14:tracePt t="154014" x="1231900" y="1870075"/>
          <p14:tracePt t="154032" x="1198563" y="1928813"/>
          <p14:tracePt t="154043" x="1181100" y="1979613"/>
          <p14:tracePt t="154062" x="1112838" y="2159000"/>
          <p14:tracePt t="154075" x="1095375" y="2227263"/>
          <p14:tracePt t="154093" x="1036638" y="2422525"/>
          <p14:tracePt t="154108" x="993775" y="2566988"/>
          <p14:tracePt t="154124" x="968375" y="2625725"/>
          <p14:tracePt t="154163" x="935038" y="2982913"/>
          <p14:tracePt t="154175" x="935038" y="3051175"/>
          <p14:tracePt t="154183" x="935038" y="3109913"/>
          <p14:tracePt t="154203" x="985838" y="3297238"/>
          <p14:tracePt t="154213" x="1003300" y="3348038"/>
          <p14:tracePt t="154234" x="1062038" y="3527425"/>
          <p14:tracePt t="154245" x="1079500" y="3578225"/>
          <p14:tracePt t="154263" x="1120775" y="3687763"/>
          <p14:tracePt t="154284" x="1206500" y="3857625"/>
          <p14:tracePt t="154314" x="1300163" y="4070350"/>
          <p14:tracePt t="154325" x="1333500" y="4113213"/>
          <p14:tracePt t="154344" x="1401763" y="4189413"/>
          <p14:tracePt t="154355" x="1419225" y="4214813"/>
          <p14:tracePt t="154378" x="1462088" y="4275138"/>
          <p14:tracePt t="154387" x="1477963" y="4291013"/>
          <p14:tracePt t="154410" x="1528763" y="4341813"/>
          <p14:tracePt t="154424" x="1554163" y="4368800"/>
          <p14:tracePt t="154430" x="1579563" y="4384675"/>
          <p14:tracePt t="154452" x="1631950" y="4394200"/>
          <p14:tracePt t="154472" x="1708150" y="4394200"/>
          <p14:tracePt t="154493" x="1801813" y="4376738"/>
          <p14:tracePt t="154519" x="1987550" y="4291013"/>
          <p14:tracePt t="154531" x="2141538" y="4189413"/>
          <p14:tracePt t="154537" x="2217738" y="4138613"/>
          <p14:tracePt t="154552" x="2286000" y="4070350"/>
          <p14:tracePt t="154562" x="2420938" y="3935413"/>
          <p14:tracePt t="154570" x="2481263" y="3875088"/>
          <p14:tracePt t="154583" x="2540000" y="3806825"/>
          <p14:tracePt t="154591" x="2582863" y="3730625"/>
          <p14:tracePt t="154624" x="2625725" y="3289300"/>
          <p14:tracePt t="154644" x="2600325" y="3109913"/>
          <p14:tracePt t="154647" x="2582863" y="3025775"/>
          <p14:tracePt t="154674" x="2506663" y="2795588"/>
          <p14:tracePt t="154680" x="2463800" y="2736850"/>
          <p14:tracePt t="154705" x="2319338" y="2541588"/>
          <p14:tracePt t="154726" x="2192338" y="2413000"/>
          <p14:tracePt t="154758" x="2166938" y="2387600"/>
          <p14:tracePt t="154767" x="2106613" y="2328863"/>
          <p14:tracePt t="154789" x="2065338" y="2311400"/>
          <p14:tracePt t="154837" x="1817688" y="2328863"/>
          <p14:tracePt t="154849" x="1741488" y="2354263"/>
          <p14:tracePt t="154858" x="1724025" y="2371725"/>
          <p14:tracePt t="154876" x="1682750" y="2405063"/>
          <p14:tracePt t="154888" x="1657350" y="2430463"/>
          <p14:tracePt t="154907" x="1647825" y="2455863"/>
          <p14:tracePt t="154936" x="1597025" y="2516188"/>
          <p14:tracePt t="154941" x="1589088" y="2532063"/>
          <p14:tracePt t="154945" x="1589088" y="2549525"/>
          <p14:tracePt t="154956" x="1589088" y="2566988"/>
          <p14:tracePt t="154971" x="1571625" y="2608263"/>
          <p14:tracePt t="154990" x="1563688" y="2643188"/>
          <p14:tracePt t="154996" x="1563688" y="2660650"/>
          <p14:tracePt t="155042" x="1563688" y="2686050"/>
          <p14:tracePt t="155233" x="1563688" y="2693988"/>
          <p14:tracePt t="155264" x="1563688" y="2752725"/>
          <p14:tracePt t="155283" x="1563688" y="2813050"/>
          <p14:tracePt t="155296" x="1579563" y="2914650"/>
          <p14:tracePt t="155302" x="1606550" y="2965450"/>
          <p14:tracePt t="155311" x="1622425" y="3025775"/>
          <p14:tracePt t="155319" x="1639888" y="3076575"/>
          <p14:tracePt t="155326" x="1665288" y="3119438"/>
          <p14:tracePt t="155350" x="1716088" y="3228975"/>
          <p14:tracePt t="155365" x="1733550" y="3263900"/>
          <p14:tracePt t="155377" x="1766888" y="3348038"/>
          <p14:tracePt t="155394" x="1801813" y="3390900"/>
          <p14:tracePt t="155407" x="1817688" y="3408363"/>
          <p14:tracePt t="155427" x="1843088" y="3449638"/>
          <p14:tracePt t="155438" x="1860550" y="3484563"/>
          <p14:tracePt t="155455" x="1885950" y="3509963"/>
          <p14:tracePt t="155460" x="1893888" y="3527425"/>
          <p14:tracePt t="155521" x="1971675" y="3603625"/>
          <p14:tracePt t="155540" x="1997075" y="3636963"/>
          <p14:tracePt t="155543" x="2012950" y="3646488"/>
          <p14:tracePt t="155569" x="2038350" y="3679825"/>
          <p14:tracePt t="155576" x="2047875" y="3687763"/>
          <p14:tracePt t="155599" x="2081213" y="3697288"/>
          <p14:tracePt t="155607" x="2090738" y="3697288"/>
          <p14:tracePt t="155627" x="2124075" y="3697288"/>
          <p14:tracePt t="155643" x="2157413" y="3679825"/>
          <p14:tracePt t="155657" x="2182813" y="3654425"/>
          <p14:tracePt t="155676" x="2235200" y="3578225"/>
          <p14:tracePt t="155688" x="2243138" y="3543300"/>
          <p14:tracePt t="155704" x="2251075" y="3441700"/>
          <p14:tracePt t="155719" x="2235200" y="3322638"/>
          <p14:tracePt t="155735" x="2200275" y="3203575"/>
          <p14:tracePt t="155747" x="2157413" y="3076575"/>
          <p14:tracePt t="155768" x="2081213" y="2940050"/>
          <p14:tracePt t="155777" x="2065338" y="2922588"/>
          <p14:tracePt t="155799" x="1997075" y="2881313"/>
          <p14:tracePt t="155809" x="1936750" y="2846388"/>
          <p14:tracePt t="155828" x="1911350" y="2830513"/>
          <p14:tracePt t="155841" x="1835150" y="2830513"/>
          <p14:tracePt t="155859" x="1776413" y="2838450"/>
          <p14:tracePt t="155872" x="1741488" y="2863850"/>
          <p14:tracePt t="155890" x="1708150" y="2897188"/>
          <p14:tracePt t="155901" x="1690688" y="2914650"/>
          <p14:tracePt t="155934" x="1665288" y="3008313"/>
          <p14:tracePt t="155949" x="1657350" y="3051175"/>
          <p14:tracePt t="155970" x="1673225" y="3076575"/>
          <p14:tracePt t="155980" x="1708150" y="3109913"/>
          <p14:tracePt t="156000" x="1733550" y="3127375"/>
          <p14:tracePt t="156013" x="1749425" y="3152775"/>
          <p14:tracePt t="156030" x="1784350" y="3170238"/>
          <p14:tracePt t="156042" x="1809750" y="3186113"/>
          <p14:tracePt t="156093" x="1878013" y="3203575"/>
          <p14:tracePt t="156115" x="1885950" y="3203575"/>
          <p14:tracePt t="156148" x="1893888" y="3195638"/>
          <p14:tracePt t="156219" x="1893888" y="3211513"/>
          <p14:tracePt t="156236" x="1911350" y="3238500"/>
          <p14:tracePt t="156249" x="1936750" y="3279775"/>
          <p14:tracePt t="156267" x="1971675" y="3305175"/>
          <p14:tracePt t="156283" x="2005013" y="3340100"/>
          <p14:tracePt t="156300" x="2038350" y="3340100"/>
          <p14:tracePt t="156317" x="2073275" y="3322638"/>
          <p14:tracePt t="156328" x="2090738" y="3305175"/>
          <p14:tracePt t="156381" x="2116138" y="3246438"/>
          <p14:tracePt t="176360" x="2405063" y="3033713"/>
          <p14:tracePt t="176375" x="2735263" y="2871788"/>
          <p14:tracePt t="176390" x="3059113" y="2711450"/>
          <p14:tracePt t="176427" x="3713163" y="2387600"/>
          <p14:tracePt t="176434" x="3925888" y="2293938"/>
          <p14:tracePt t="176447" x="4298950" y="2133600"/>
          <p14:tracePt t="176463" x="4562475" y="1979613"/>
          <p14:tracePt t="176480" x="4724400" y="1844675"/>
          <p14:tracePt t="176495" x="4833938" y="1690688"/>
          <p14:tracePt t="176511" x="4884738" y="1563688"/>
          <p14:tracePt t="176530" x="4910138" y="1487488"/>
          <p14:tracePt t="176533" x="4910138" y="1470025"/>
          <p14:tracePt t="176558" x="4910138" y="1462088"/>
          <p14:tracePt t="176605" x="4910138" y="1682750"/>
          <p14:tracePt t="176620" x="4970463" y="2065338"/>
          <p14:tracePt t="176635" x="5191125" y="2633663"/>
          <p14:tracePt t="176652" x="5462588" y="3084513"/>
          <p14:tracePt t="176672" x="5768975" y="3305175"/>
          <p14:tracePt t="176702" x="6372225" y="3492500"/>
          <p14:tracePt t="176716" x="6534150" y="3467100"/>
          <p14:tracePt t="176735" x="6661150" y="3416300"/>
          <p14:tracePt t="176738" x="6711950" y="3373438"/>
          <p14:tracePt t="176744" x="6745288" y="3340100"/>
          <p14:tracePt t="176763" x="6797675" y="3238500"/>
          <p14:tracePt t="176781" x="6838950" y="3160713"/>
          <p14:tracePt t="176797" x="6873875" y="3059113"/>
          <p14:tracePt t="176811" x="6899275" y="2974975"/>
          <p14:tracePt t="176827" x="6915150" y="2957513"/>
          <p14:tracePt t="176864" x="6788150" y="3033713"/>
          <p14:tracePt t="176876" x="6719888" y="3051175"/>
          <p14:tracePt t="176898" x="6524625" y="3144838"/>
          <p14:tracePt t="176905" x="6516688" y="3144838"/>
          <p14:tracePt t="176966" x="6516688" y="3152775"/>
          <p14:tracePt t="177091" x="6499225" y="3127375"/>
          <p14:tracePt t="177160" x="6465888" y="3109913"/>
          <p14:tracePt t="177188" x="6618288" y="3076575"/>
          <p14:tracePt t="177202" x="6653213" y="3059113"/>
          <p14:tracePt t="177205" x="6669088" y="3041650"/>
          <p14:tracePt t="177215" x="6686550" y="3016250"/>
          <p14:tracePt t="177238" x="6694488" y="2922588"/>
          <p14:tracePt t="177248" x="6686550" y="2871788"/>
          <p14:tracePt t="177263" x="6592888" y="2727325"/>
          <p14:tracePt t="177282" x="6448425" y="2549525"/>
          <p14:tracePt t="177286" x="6354763" y="2455863"/>
          <p14:tracePt t="177301" x="6015038" y="2159000"/>
          <p14:tracePt t="177307" x="5786438" y="2014538"/>
          <p14:tracePt t="177330" x="5386388" y="1784350"/>
          <p14:tracePt t="177357" x="4341813" y="1452563"/>
          <p14:tracePt t="177373" x="3848100" y="1393825"/>
          <p14:tracePt t="177392" x="3152775" y="1444625"/>
          <p14:tracePt t="177406" x="2846388" y="1555750"/>
          <p14:tracePt t="177420" x="2735263" y="1631950"/>
          <p14:tracePt t="177436" x="2549525" y="1819275"/>
          <p14:tracePt t="177439" x="2446338" y="1971675"/>
          <p14:tracePt t="177451" x="2344738" y="2141538"/>
          <p14:tracePt t="177456" x="2260600" y="2311400"/>
          <p14:tracePt t="177484" x="2174875" y="2524125"/>
          <p14:tracePt t="177527" x="2073275" y="3756025"/>
          <p14:tracePt t="177539" x="2251075" y="4156075"/>
          <p14:tracePt t="177551" x="2497138" y="4554538"/>
          <p14:tracePt t="177563" x="2905125" y="4911725"/>
          <p14:tracePt t="177571" x="3135313" y="5056188"/>
          <p14:tracePt t="177578" x="3406775" y="5192713"/>
          <p14:tracePt t="177593" x="4070350" y="5370513"/>
          <p14:tracePt t="177623" x="4987925" y="5438775"/>
          <p14:tracePt t="177627" x="5276850" y="5438775"/>
          <p14:tracePt t="177641" x="5607050" y="5413375"/>
          <p14:tracePt t="177681" x="6142038" y="5091113"/>
          <p14:tracePt t="177699" x="6296025" y="4818063"/>
          <p14:tracePt t="177715" x="6321425" y="4452938"/>
          <p14:tracePt t="177733" x="6134100" y="3705225"/>
          <p14:tracePt t="177747" x="5956300" y="3424238"/>
          <p14:tracePt t="177766" x="5249863" y="2625725"/>
          <p14:tracePt t="177782" x="4613275" y="2174875"/>
          <p14:tracePt t="177788" x="4273550" y="1989138"/>
          <p14:tracePt t="177813" x="3305175" y="1741488"/>
          <p14:tracePt t="177825" x="2982913" y="1725613"/>
          <p14:tracePt t="177866" x="1741488" y="2014538"/>
          <p14:tracePt t="177873" x="1520825" y="2311400"/>
          <p14:tracePt t="177890" x="1452563" y="2574925"/>
          <p14:tracePt t="177906" x="1462088" y="2871788"/>
          <p14:tracePt t="177945" x="1673225" y="3603625"/>
          <p14:tracePt t="177964" x="1936750" y="3790950"/>
          <p14:tracePt t="177966" x="2124075" y="3857625"/>
          <p14:tracePt t="177980" x="2319338" y="3900488"/>
          <p14:tracePt t="177996" x="2770188" y="3908425"/>
          <p14:tracePt t="178011" x="3297238" y="3687763"/>
          <p14:tracePt t="178025" x="3424238" y="3586163"/>
          <p14:tracePt t="178042" x="3576638" y="3373438"/>
          <p14:tracePt t="178057" x="3644900" y="3144838"/>
          <p14:tracePt t="178072" x="3644900" y="2914650"/>
          <p14:tracePt t="178089" x="3432175" y="2592388"/>
          <p14:tracePt t="178106" x="3211513" y="2422525"/>
          <p14:tracePt t="178120" x="3059113" y="2371725"/>
          <p14:tracePt t="178136" x="2778125" y="2336800"/>
          <p14:tracePt t="178153" x="2574925" y="2354263"/>
          <p14:tracePt t="178168" x="2286000" y="2557463"/>
          <p14:tracePt t="178186" x="2208213" y="2778125"/>
          <p14:tracePt t="178199" x="2182813" y="2881313"/>
          <p14:tracePt t="178207" x="2174875" y="3000375"/>
          <p14:tracePt t="178218" x="2192338" y="3186113"/>
          <p14:tracePt t="178231" x="2251075" y="3279775"/>
          <p14:tracePt t="178247" x="2463800" y="3441700"/>
          <p14:tracePt t="178269" x="2990850" y="3560763"/>
          <p14:tracePt t="178279" x="3143250" y="3560763"/>
          <p14:tracePt t="178298" x="3543300" y="3373438"/>
          <p14:tracePt t="178327" x="3832225" y="3008313"/>
          <p14:tracePt t="178333" x="3848100" y="2906713"/>
          <p14:tracePt t="178359" x="3721100" y="2473325"/>
          <p14:tracePt t="178374" x="3467100" y="2166938"/>
          <p14:tracePt t="178395" x="3100388" y="1963738"/>
          <p14:tracePt t="178407" x="2625725" y="1852613"/>
          <p14:tracePt t="178421" x="2090738" y="1827213"/>
          <p14:tracePt t="178437" x="1606550" y="1860550"/>
          <p14:tracePt t="178452" x="1257300" y="2090738"/>
          <p14:tracePt t="178460" x="1147763" y="2243138"/>
          <p14:tracePt t="178466" x="1095375" y="2371725"/>
          <p14:tracePt t="178485" x="1062038" y="2668588"/>
          <p14:tracePt t="178494" x="1062038" y="2813050"/>
          <p14:tracePt t="178515" x="1265238" y="3382963"/>
          <p14:tracePt t="178522" x="1368425" y="3552825"/>
          <p14:tracePt t="178548" x="2081213" y="3994150"/>
          <p14:tracePt t="178564" x="2693988" y="4189413"/>
          <p14:tracePt t="178596" x="3814763" y="4138613"/>
          <p14:tracePt t="178609" x="4070350" y="4087813"/>
          <p14:tracePt t="178624" x="4511675" y="3986213"/>
          <p14:tracePt t="178642" x="4646613" y="3935413"/>
          <p14:tracePt t="178653" x="4689475" y="3917950"/>
          <p14:tracePt t="178671" x="4876800" y="3857625"/>
          <p14:tracePt t="178690" x="4970463" y="3857625"/>
          <p14:tracePt t="178700" x="4945063" y="3925888"/>
          <p14:tracePt t="178720" x="4800600" y="4052888"/>
          <p14:tracePt t="178735" x="4630738" y="4189413"/>
          <p14:tracePt t="178741" x="4570413" y="4232275"/>
          <p14:tracePt t="178763" x="4562475" y="4240213"/>
          <p14:tracePt t="178779" x="4562475" y="4249738"/>
          <p14:tracePt t="178809" x="4545013" y="4257675"/>
          <p14:tracePt t="178827" x="4529138" y="4257675"/>
          <p14:tracePt t="178840" x="4503738" y="4232275"/>
          <p14:tracePt t="178858" x="4451350" y="4197350"/>
          <p14:tracePt t="179017" x="4443413" y="4181475"/>
          <p14:tracePt t="179054" x="4494213" y="4105275"/>
          <p14:tracePt t="179092" x="4595813" y="4121150"/>
          <p14:tracePt t="179113" x="4714875" y="4138613"/>
          <p14:tracePt t="179126" x="4902200" y="4164013"/>
          <p14:tracePt t="179141" x="5140325" y="4197350"/>
          <p14:tracePt t="179155" x="5386388" y="4214813"/>
          <p14:tracePt t="179171" x="5591175" y="4240213"/>
          <p14:tracePt t="179189" x="5837238" y="4240213"/>
          <p14:tracePt t="179203" x="6116638" y="4240213"/>
          <p14:tracePt t="179222" x="6534150" y="4214813"/>
          <p14:tracePt t="179247" x="6848475" y="4146550"/>
          <p14:tracePt t="179263" x="7026275" y="4079875"/>
          <p14:tracePt t="179280" x="7204075" y="3986213"/>
          <p14:tracePt t="179300" x="7451725" y="3832225"/>
          <p14:tracePt t="179326" x="7715250" y="3629025"/>
          <p14:tracePt t="179342" x="7867650" y="3484563"/>
          <p14:tracePt t="179361" x="8012113" y="3330575"/>
          <p14:tracePt t="179373" x="8131175" y="3178175"/>
          <p14:tracePt t="179389" x="8232775" y="3008313"/>
          <p14:tracePt t="179404" x="8275638" y="2855913"/>
          <p14:tracePt t="179423" x="8275638" y="2752725"/>
          <p14:tracePt t="179437" x="8266113" y="2651125"/>
          <p14:tracePt t="179441" x="8258175" y="2633663"/>
          <p14:tracePt t="179467" x="8250238" y="2600325"/>
          <p14:tracePt t="179481" x="8240713" y="2592388"/>
          <p14:tracePt t="179513" x="8199438" y="2506663"/>
          <p14:tracePt t="179523" x="8181975" y="2455863"/>
          <p14:tracePt t="179529" x="8147050" y="2405063"/>
          <p14:tracePt t="179547" x="8113713" y="2311400"/>
          <p14:tracePt t="179558" x="8054975" y="2209800"/>
          <p14:tracePt t="179575" x="7961313" y="2116138"/>
          <p14:tracePt t="179590" x="7832725" y="2014538"/>
          <p14:tracePt t="179606" x="7697788" y="1903413"/>
          <p14:tracePt t="179620" x="7561263" y="1801813"/>
          <p14:tracePt t="179636" x="7400925" y="1708150"/>
          <p14:tracePt t="179651" x="7332663" y="1682750"/>
          <p14:tracePt t="179667" x="7077075" y="1614488"/>
          <p14:tracePt t="179683" x="6907213" y="1597025"/>
          <p14:tracePt t="179700" x="6823075" y="1597025"/>
          <p14:tracePt t="179717" x="6559550" y="1589088"/>
          <p14:tracePt t="179731" x="6440488" y="1631950"/>
          <p14:tracePt t="179745" x="6354763" y="1665288"/>
          <p14:tracePt t="179760" x="6311900" y="1725613"/>
          <p14:tracePt t="179777" x="6278563" y="1819275"/>
          <p14:tracePt t="179797" x="6261100" y="1920875"/>
          <p14:tracePt t="179813" x="6253163" y="2022475"/>
          <p14:tracePt t="179826" x="6253163" y="2159000"/>
          <p14:tracePt t="179846" x="6253163" y="2328863"/>
          <p14:tracePt t="179858" x="6253163" y="2506663"/>
          <p14:tracePt t="179875" x="6296025" y="2778125"/>
          <p14:tracePt t="179889" x="6380163" y="3094038"/>
          <p14:tracePt t="179908" x="6550025" y="3578225"/>
          <p14:tracePt t="179947" x="6907213" y="4011613"/>
          <p14:tracePt t="179953" x="7000875" y="4087813"/>
          <p14:tracePt t="179968" x="7153275" y="4164013"/>
          <p14:tracePt t="179982" x="7246938" y="4189413"/>
          <p14:tracePt t="179996" x="7272338" y="4197350"/>
          <p14:tracePt t="183238" x="7281863" y="4206875"/>
          <p14:tracePt t="183273" x="7434263" y="4257675"/>
          <p14:tracePt t="183311" x="7816850" y="4300538"/>
          <p14:tracePt t="183332" x="8147050" y="4257675"/>
          <p14:tracePt t="183343" x="8232775" y="4232275"/>
          <p14:tracePt t="183363" x="8385175" y="4138613"/>
          <p14:tracePt t="183371" x="8402638" y="4113213"/>
          <p14:tracePt t="183394" x="8462963" y="3943350"/>
          <p14:tracePt t="183418" x="8521700" y="3790950"/>
          <p14:tracePt t="183431" x="8539163" y="3713163"/>
          <p14:tracePt t="183435" x="8564563" y="3619500"/>
          <p14:tracePt t="183453" x="8623300" y="3449638"/>
          <p14:tracePt t="183476" x="8683625" y="3238500"/>
          <p14:tracePt t="183535" x="8648700" y="2744788"/>
          <p14:tracePt t="183546" x="8605838" y="2686050"/>
          <p14:tracePt t="183565" x="8513763" y="2549525"/>
          <p14:tracePt t="183568" x="8445500" y="2473325"/>
          <p14:tracePt t="183575" x="8385175" y="2413000"/>
          <p14:tracePt t="183595" x="8258175" y="2278063"/>
          <p14:tracePt t="183608" x="8105775" y="2174875"/>
          <p14:tracePt t="183625" x="7935913" y="2098675"/>
          <p14:tracePt t="183636" x="7756525" y="2047875"/>
          <p14:tracePt t="183660" x="7493000" y="1963738"/>
          <p14:tracePt t="183676" x="7332663" y="1938338"/>
          <p14:tracePt t="183691" x="7204075" y="1938338"/>
          <p14:tracePt t="183710" x="7077075" y="1963738"/>
          <p14:tracePt t="183718" x="7018338" y="1989138"/>
          <p14:tracePt t="183739" x="6831013" y="2090738"/>
          <p14:tracePt t="183753" x="6729413" y="2200275"/>
          <p14:tracePt t="183761" x="6669088" y="2260600"/>
          <p14:tracePt t="183779" x="6575425" y="2405063"/>
          <p14:tracePt t="183796" x="6491288" y="2582863"/>
          <p14:tracePt t="183811" x="6430963" y="2762250"/>
          <p14:tracePt t="183828" x="6372225" y="2897188"/>
          <p14:tracePt t="183851" x="6338888" y="2974975"/>
          <p14:tracePt t="184691" x="6303963" y="3016250"/>
          <p14:tracePt t="184704" x="6270625" y="3101975"/>
          <p14:tracePt t="184724" x="6235700" y="3221038"/>
          <p14:tracePt t="184734" x="6235700" y="3297238"/>
          <p14:tracePt t="184738" x="6235700" y="3365500"/>
          <p14:tracePt t="184749" x="6245225" y="3441700"/>
          <p14:tracePt t="184792" x="6559550" y="3908425"/>
          <p14:tracePt t="184799" x="6643688" y="3960813"/>
          <p14:tracePt t="184812" x="6745288" y="3986213"/>
          <p14:tracePt t="184832" x="7102475" y="4027488"/>
          <p14:tracePt t="184835" x="7188200" y="4027488"/>
          <p14:tracePt t="184862" x="7358063" y="4027488"/>
          <p14:tracePt t="184873" x="7373938" y="4027488"/>
          <p14:tracePt t="184938" x="7400925" y="3994150"/>
          <p14:tracePt t="184957" x="7426325" y="3968750"/>
          <p14:tracePt t="184967" x="7442200" y="3951288"/>
          <p14:tracePt t="184988" x="7459663" y="3917950"/>
          <p14:tracePt t="186104" x="7391400" y="4062413"/>
          <p14:tracePt t="186122" x="7358063" y="4181475"/>
          <p14:tracePt t="186136" x="7323138" y="4300538"/>
          <p14:tracePt t="186157" x="7289800" y="4427538"/>
          <p14:tracePt t="186169" x="7289800" y="4460875"/>
          <p14:tracePt t="186187" x="7281863" y="4546600"/>
          <p14:tracePt t="186205" x="7272338" y="4657725"/>
          <p14:tracePt t="186224" x="7264400" y="4708525"/>
          <p14:tracePt t="186251" x="7239000" y="4784725"/>
          <p14:tracePt t="186273" x="7221538" y="4802188"/>
          <p14:tracePt t="186279" x="7204075" y="4818063"/>
          <p14:tracePt t="186306" x="7127875" y="4911725"/>
          <p14:tracePt t="186327" x="7085013" y="4954588"/>
          <p14:tracePt t="186341" x="7051675" y="4997450"/>
          <p14:tracePt t="186367" x="7000875" y="5038725"/>
          <p14:tracePt t="186375" x="6992938" y="5056188"/>
          <p14:tracePt t="186394" x="6942138" y="5099050"/>
          <p14:tracePt t="186399" x="6924675" y="5116513"/>
          <p14:tracePt t="186426" x="6881813" y="5149850"/>
          <p14:tracePt t="186434" x="6864350" y="5157788"/>
          <p14:tracePt t="186456" x="6831013" y="5157788"/>
          <p14:tracePt t="186472" x="6797675" y="5157788"/>
          <p14:tracePt t="186500" x="6745288" y="5157788"/>
          <p14:tracePt t="186514" x="6737350" y="5157788"/>
          <p14:tracePt t="186536" x="6729413" y="5149850"/>
          <p14:tracePt t="186609" x="6729413" y="5132388"/>
          <p14:tracePt t="186624" x="6762750" y="5099050"/>
          <p14:tracePt t="186644" x="6788150" y="5073650"/>
          <p14:tracePt t="186655" x="6848475" y="5048250"/>
          <p14:tracePt t="186685" x="7085013" y="4997450"/>
          <p14:tracePt t="186706" x="7221538" y="4987925"/>
          <p14:tracePt t="186747" x="7807325" y="5038725"/>
          <p14:tracePt t="186754" x="7910513" y="5030788"/>
          <p14:tracePt t="186765" x="8012113" y="5013325"/>
          <p14:tracePt t="186783" x="8224838" y="4962525"/>
          <p14:tracePt t="186801" x="8513763" y="4946650"/>
          <p14:tracePt t="186809" x="8597900" y="4946650"/>
          <p14:tracePt t="186844" x="8955088" y="4946650"/>
          <p14:tracePt t="186860" x="9142413" y="4946650"/>
          <p14:tracePt t="186881" x="9507538" y="4929188"/>
          <p14:tracePt t="186890" x="9642475" y="4929188"/>
          <p14:tracePt t="186914" x="10085388" y="4919663"/>
          <p14:tracePt t="186924" x="10212388" y="4919663"/>
          <p14:tracePt t="186939" x="10425113" y="4894263"/>
          <p14:tracePt t="186952" x="10612438" y="4878388"/>
          <p14:tracePt t="186975" x="10815638" y="4843463"/>
          <p14:tracePt t="186985" x="10874375" y="4843463"/>
          <p14:tracePt t="187006" x="10985500" y="4843463"/>
          <p14:tracePt t="187034" x="11044238" y="4843463"/>
          <p14:tracePt t="187061" x="11079163" y="4852988"/>
          <p14:tracePt t="187082" x="11087100" y="4852988"/>
          <p14:tracePt t="187155" x="11096625" y="4852988"/>
          <p14:tracePt t="187175" x="11122025" y="4852988"/>
          <p14:tracePt t="187187" x="11137900" y="4852988"/>
          <p14:tracePt t="187207" x="11147425" y="4852988"/>
          <p14:tracePt t="187385" x="11155363" y="4852988"/>
          <p14:tracePt t="187389" x="11172825" y="4860925"/>
          <p14:tracePt t="187412" x="11215688" y="4894263"/>
          <p14:tracePt t="187422" x="11231563" y="4911725"/>
          <p14:tracePt t="187439" x="11266488" y="4946650"/>
          <p14:tracePt t="187453" x="11291888" y="4972050"/>
          <p14:tracePt t="187459" x="11342688" y="5048250"/>
          <p14:tracePt t="187484" x="11401425" y="5099050"/>
          <p14:tracePt t="187495" x="11410950" y="5116513"/>
          <p14:tracePt t="187518" x="11410950" y="5124450"/>
          <p14:tracePt t="187939" x="11299825" y="5124450"/>
          <p14:tracePt t="187954" x="11188700" y="5116513"/>
          <p14:tracePt t="187970" x="11036300" y="5116513"/>
          <p14:tracePt t="187989" x="10823575" y="5116513"/>
          <p14:tracePt t="188008" x="10475913" y="5124450"/>
          <p14:tracePt t="188014" x="10009188" y="5183188"/>
          <p14:tracePt t="188028" x="9456738" y="5183188"/>
          <p14:tracePt t="188048" x="9005888" y="5226050"/>
          <p14:tracePt t="188055" x="8802688" y="5226050"/>
          <p14:tracePt t="188060" x="8615363" y="5243513"/>
          <p14:tracePt t="188080" x="8359775" y="5276850"/>
          <p14:tracePt t="188102" x="8139113" y="5337175"/>
          <p14:tracePt t="188112" x="8070850" y="5362575"/>
          <p14:tracePt t="188131" x="8037513" y="5380038"/>
          <p14:tracePt t="188141" x="8004175" y="5395913"/>
          <p14:tracePt t="188171" x="7842250" y="5489575"/>
          <p14:tracePt t="188179" x="7824788" y="5507038"/>
          <p14:tracePt t="188203" x="7731125" y="5557838"/>
          <p14:tracePt t="188209" x="7688263" y="5575300"/>
          <p14:tracePt t="188219" x="7621588" y="5600700"/>
          <p14:tracePt t="188235" x="7545388" y="5634038"/>
          <p14:tracePt t="188255" x="7467600" y="5676900"/>
          <p14:tracePt t="188301" x="7408863" y="5702300"/>
          <p14:tracePt t="188316" x="7373938" y="5710238"/>
          <p14:tracePt t="188328" x="7348538" y="5719763"/>
          <p14:tracePt t="188331" x="7332663" y="5719763"/>
          <p14:tracePt t="188346" x="7323138" y="5719763"/>
          <p14:tracePt t="188350" x="7307263" y="5710238"/>
          <p14:tracePt t="188356" x="7289800" y="5702300"/>
          <p14:tracePt t="188376" x="7264400" y="5676900"/>
          <p14:tracePt t="188394" x="7229475" y="5641975"/>
          <p14:tracePt t="188409" x="7196138" y="5575300"/>
          <p14:tracePt t="188422" x="7162800" y="5481638"/>
          <p14:tracePt t="188437" x="7127875" y="5353050"/>
          <p14:tracePt t="188459" x="7077075" y="5132388"/>
          <p14:tracePt t="188469" x="7051675" y="5056188"/>
          <p14:tracePt t="188493" x="6942138" y="4802188"/>
          <p14:tracePt t="188498" x="6873875" y="4708525"/>
          <p14:tracePt t="188518" x="6745288" y="4538663"/>
          <p14:tracePt t="188536" x="6618288" y="4351338"/>
          <p14:tracePt t="188547" x="6575425" y="4283075"/>
          <p14:tracePt t="188573" x="6448425" y="4027488"/>
          <p14:tracePt t="188593" x="6354763" y="3763963"/>
          <p14:tracePt t="188609" x="6311900" y="3603625"/>
          <p14:tracePt t="188631" x="6245225" y="3373438"/>
          <p14:tracePt t="188635" x="6235700" y="3289300"/>
          <p14:tracePt t="188660" x="6202363" y="3109913"/>
          <p14:tracePt t="188675" x="6194425" y="2940050"/>
          <p14:tracePt t="188700" x="6151563" y="2676525"/>
          <p14:tracePt t="188718" x="6134100" y="2506663"/>
          <p14:tracePt t="188733" x="6134100" y="2387600"/>
          <p14:tracePt t="188752" x="6176963" y="2260600"/>
          <p14:tracePt t="188769" x="6210300" y="2141538"/>
          <p14:tracePt t="188797" x="6286500" y="1885950"/>
          <p14:tracePt t="188810" x="6296025" y="1766888"/>
          <p14:tracePt t="188837" x="6261100" y="1589088"/>
          <p14:tracePt t="188857" x="6194425" y="1419225"/>
          <p14:tracePt t="188864" x="6159500" y="1368425"/>
          <p14:tracePt t="188874" x="6134100" y="1325563"/>
          <p14:tracePt t="188891" x="6075363" y="1274763"/>
          <p14:tracePt t="188945" x="5768975" y="1241425"/>
          <p14:tracePt t="188951" x="5743575" y="1257300"/>
          <p14:tracePt t="188973" x="5675313" y="1292225"/>
          <p14:tracePt t="188985" x="5641975" y="1325563"/>
          <p14:tracePt t="189036" x="5497513" y="1649413"/>
          <p14:tracePt t="189043" x="5487988" y="1708150"/>
          <p14:tracePt t="189063" x="5446713" y="1870075"/>
          <p14:tracePt t="189073" x="5429250" y="1954213"/>
          <p14:tracePt t="189091" x="5360988" y="2235200"/>
          <p14:tracePt t="189113" x="5292725" y="2524125"/>
          <p14:tracePt t="189121" x="5276850" y="2625725"/>
          <p14:tracePt t="189166" x="5318125" y="3160713"/>
          <p14:tracePt t="189173" x="5335588" y="3246438"/>
          <p14:tracePt t="189183" x="5360988" y="3322638"/>
          <p14:tracePt t="189205" x="5421313" y="3517900"/>
          <p14:tracePt t="189214" x="5437188" y="3586163"/>
          <p14:tracePt t="189235" x="5505450" y="3781425"/>
          <p14:tracePt t="189250" x="5522913" y="3857625"/>
          <p14:tracePt t="189268" x="5591175" y="4079875"/>
          <p14:tracePt t="189283" x="5607050" y="4156075"/>
          <p14:tracePt t="189318" x="5718175" y="4486275"/>
          <p14:tracePt t="189329" x="5751513" y="4579938"/>
          <p14:tracePt t="189348" x="5786438" y="4657725"/>
          <p14:tracePt t="189358" x="5802313" y="4699000"/>
          <p14:tracePt t="189381" x="5853113" y="4802188"/>
          <p14:tracePt t="189390" x="5870575" y="4835525"/>
          <p14:tracePt t="189412" x="5989638" y="4962525"/>
          <p14:tracePt t="189442" x="6100763" y="5048250"/>
          <p14:tracePt t="189456" x="6126163" y="5064125"/>
          <p14:tracePt t="189462" x="6184900" y="5099050"/>
          <p14:tracePt t="189482" x="6219825" y="5116513"/>
          <p14:tracePt t="189503" x="6430963" y="5183188"/>
          <p14:tracePt t="189516" x="6491288" y="5200650"/>
          <p14:tracePt t="189519" x="6567488" y="5218113"/>
          <p14:tracePt t="189546" x="6754813" y="5235575"/>
          <p14:tracePt t="189560" x="6864350" y="5251450"/>
          <p14:tracePt t="189589" x="6942138" y="5243513"/>
          <p14:tracePt t="189622" x="7026275" y="5149850"/>
          <p14:tracePt t="189640" x="7119938" y="5048250"/>
          <p14:tracePt t="189656" x="7204075" y="4919663"/>
          <p14:tracePt t="189678" x="7315200" y="4716463"/>
          <p14:tracePt t="189690" x="7358063" y="4597400"/>
          <p14:tracePt t="189708" x="7383463" y="4486275"/>
          <p14:tracePt t="189721" x="7400925" y="4394200"/>
          <p14:tracePt t="189736" x="7400925" y="4333875"/>
          <p14:tracePt t="189771" x="7426325" y="4070350"/>
          <p14:tracePt t="189792" x="7442200" y="3892550"/>
          <p14:tracePt t="189802" x="7442200" y="3867150"/>
          <p14:tracePt t="189818" x="7459663" y="3763963"/>
          <p14:tracePt t="189827" x="7459663" y="3713163"/>
          <p14:tracePt t="189847" x="7477125" y="3594100"/>
          <p14:tracePt t="189861" x="7493000" y="3475038"/>
          <p14:tracePt t="189870" x="7510463" y="3416300"/>
          <p14:tracePt t="189890" x="7518400" y="3271838"/>
          <p14:tracePt t="189909" x="7502525" y="3067050"/>
          <p14:tracePt t="189921" x="7493000" y="3008313"/>
          <p14:tracePt t="189926" x="7485063" y="2949575"/>
          <p14:tracePt t="189942" x="7467600" y="2830513"/>
          <p14:tracePt t="189959" x="7459663" y="2711450"/>
          <p14:tracePt t="189974" x="7434263" y="2608263"/>
          <p14:tracePt t="190003" x="7391400" y="2405063"/>
          <p14:tracePt t="190015" x="7383463" y="2371725"/>
          <p14:tracePt t="190018" x="7373938" y="2354263"/>
          <p14:tracePt t="190024" x="7366000" y="2303463"/>
          <p14:tracePt t="190061" x="7307263" y="2141538"/>
          <p14:tracePt t="190084" x="7256463" y="1997075"/>
          <p14:tracePt t="190093" x="7229475" y="1954213"/>
          <p14:tracePt t="190114" x="7170738" y="1844675"/>
          <p14:tracePt t="190127" x="7153275" y="1827213"/>
          <p14:tracePt t="190192" x="6932613" y="1700213"/>
          <p14:tracePt t="190206" x="6780213" y="1639888"/>
          <p14:tracePt t="190220" x="6729413" y="1631950"/>
          <p14:tracePt t="190236" x="6559550" y="1571625"/>
          <p14:tracePt t="190262" x="6380163" y="1530350"/>
          <p14:tracePt t="190288" x="6126163" y="1520825"/>
          <p14:tracePt t="190326" x="5895975" y="1597025"/>
          <p14:tracePt t="190345" x="5827713" y="1649413"/>
          <p14:tracePt t="190361" x="5700713" y="1751013"/>
          <p14:tracePt t="190377" x="5581650" y="1870075"/>
          <p14:tracePt t="190390" x="5480050" y="1997075"/>
          <p14:tracePt t="190409" x="5386388" y="2124075"/>
          <p14:tracePt t="190422" x="5302250" y="2293938"/>
          <p14:tracePt t="190442" x="5241925" y="2489200"/>
          <p14:tracePt t="190459" x="5199063" y="2693988"/>
          <p14:tracePt t="190473" x="5173663" y="2881313"/>
          <p14:tracePt t="190492" x="5191125" y="3135313"/>
          <p14:tracePt t="190522" x="5267325" y="3390900"/>
          <p14:tracePt t="190566" x="5378450" y="3756025"/>
          <p14:tracePt t="190580" x="5411788" y="3943350"/>
          <p14:tracePt t="190593" x="5429250" y="4044950"/>
          <p14:tracePt t="190612" x="5497513" y="4333875"/>
          <p14:tracePt t="190616" x="5522913" y="4410075"/>
          <p14:tracePt t="190639" x="5581650" y="4630738"/>
          <p14:tracePt t="190658" x="5624513" y="4767263"/>
          <p14:tracePt t="190669" x="5667375" y="4894263"/>
          <p14:tracePt t="190696" x="5761038" y="5064125"/>
          <p14:tracePt t="190700" x="5786438" y="5116513"/>
          <p14:tracePt t="190719" x="5845175" y="5200650"/>
          <p14:tracePt t="190731" x="5880100" y="5251450"/>
          <p14:tracePt t="190733" x="5895975" y="5276850"/>
          <p14:tracePt t="190749" x="5938838" y="5337175"/>
          <p14:tracePt t="190763" x="5972175" y="5362575"/>
          <p14:tracePt t="190783" x="6007100" y="5395913"/>
          <p14:tracePt t="190799" x="6040438" y="5421313"/>
          <p14:tracePt t="190809" x="6057900" y="5430838"/>
          <p14:tracePt t="190832" x="6116638" y="5456238"/>
          <p14:tracePt t="190859" x="6134100" y="5464175"/>
          <p14:tracePt t="190871" x="6142038" y="5464175"/>
          <p14:tracePt t="190926" x="6176963" y="5481638"/>
          <p14:tracePt t="190958" x="6235700" y="5514975"/>
          <p14:tracePt t="190970" x="6270625" y="5540375"/>
          <p14:tracePt t="190982" x="6278563" y="5549900"/>
          <p14:tracePt t="191000" x="6346825" y="5565775"/>
          <p14:tracePt t="191016" x="6423025" y="5575300"/>
          <p14:tracePt t="191034" x="6567488" y="5575300"/>
          <p14:tracePt t="191043" x="6626225" y="5575300"/>
          <p14:tracePt t="191048" x="6686550" y="5575300"/>
          <p14:tracePt t="191059" x="6745288" y="5575300"/>
          <p14:tracePt t="191075" x="6831013" y="5575300"/>
          <p14:tracePt t="191092" x="6907213" y="5575300"/>
          <p14:tracePt t="191106" x="6992938" y="5575300"/>
          <p14:tracePt t="191123" x="7094538" y="5575300"/>
          <p14:tracePt t="191140" x="7196138" y="5575300"/>
          <p14:tracePt t="191153" x="7315200" y="5575300"/>
          <p14:tracePt t="191170" x="7391400" y="5575300"/>
          <p14:tracePt t="191191" x="7467600" y="5532438"/>
          <p14:tracePt t="191199" x="7493000" y="5514975"/>
          <p14:tracePt t="191218" x="7553325" y="5481638"/>
          <p14:tracePt t="191232" x="7612063" y="5446713"/>
          <p14:tracePt t="191248" x="7672388" y="5421313"/>
          <p14:tracePt t="191264" x="7723188" y="5387975"/>
          <p14:tracePt t="191267" x="7740650" y="5370513"/>
          <p14:tracePt t="191301" x="7799388" y="5337175"/>
          <p14:tracePt t="191308" x="7807325" y="5327650"/>
          <p14:tracePt t="191342" x="7807325" y="5319713"/>
          <p14:tracePt t="191918" x="7773988" y="5286375"/>
          <p14:tracePt t="191935" x="7705725" y="5251450"/>
          <p14:tracePt t="191953" x="7604125" y="5200650"/>
          <p14:tracePt t="191968" x="7535863" y="5167313"/>
          <p14:tracePt t="191981" x="7510463" y="5149850"/>
          <p14:tracePt t="191999" x="7442200" y="5099050"/>
          <p14:tracePt t="192014" x="7426325" y="5081588"/>
          <p14:tracePt t="192017" x="7408863" y="5073650"/>
          <p14:tracePt t="192033" x="7366000" y="5038725"/>
          <p14:tracePt t="192041" x="7332663" y="5013325"/>
          <p14:tracePt t="192060" x="7272338" y="4972050"/>
          <p14:tracePt t="192077" x="7102475" y="4886325"/>
          <p14:tracePt t="192092" x="7034213" y="4860925"/>
          <p14:tracePt t="192110" x="6856413" y="4784725"/>
          <p14:tracePt t="192117" x="6805613" y="4767263"/>
          <p14:tracePt t="192126" x="6780213" y="4749800"/>
          <p14:tracePt t="192144" x="6737350" y="4708525"/>
          <p14:tracePt t="192148" x="6711950" y="4691063"/>
          <p14:tracePt t="192171" x="6635750" y="4648200"/>
          <p14:tracePt t="192187" x="6567488" y="4605338"/>
          <p14:tracePt t="192206" x="6499225" y="4572000"/>
          <p14:tracePt t="192231" x="6397625" y="4513263"/>
          <p14:tracePt t="192249" x="6311900" y="4478338"/>
          <p14:tracePt t="192263" x="6202363" y="4452938"/>
          <p14:tracePt t="192266" x="6142038" y="4445000"/>
          <p14:tracePt t="192292" x="5972175" y="4445000"/>
          <p14:tracePt t="192307" x="5870575" y="4445000"/>
          <p14:tracePt t="192324" x="5786438" y="4460875"/>
          <p14:tracePt t="192339" x="5735638" y="4470400"/>
          <p14:tracePt t="192356" x="5692775" y="4486275"/>
          <p14:tracePt t="192370" x="5692775" y="4495800"/>
          <p14:tracePt t="192387" x="5675313" y="4503738"/>
          <p14:tracePt t="192388" x="5667375" y="4521200"/>
          <p14:tracePt t="192403" x="5667375" y="4546600"/>
          <p14:tracePt t="192418" x="5649913" y="4605338"/>
          <p14:tracePt t="192433" x="5649913" y="4640263"/>
          <p14:tracePt t="192449" x="5649913" y="4665663"/>
          <p14:tracePt t="192451" x="5657850" y="4683125"/>
          <p14:tracePt t="192471" x="5675313" y="4733925"/>
          <p14:tracePt t="192481" x="5726113" y="4835525"/>
          <p14:tracePt t="192496" x="5743575" y="4852988"/>
          <p14:tracePt t="192514" x="5794375" y="4903788"/>
          <p14:tracePt t="192534" x="5819775" y="4919663"/>
          <p14:tracePt t="192547" x="5853113" y="4954588"/>
          <p14:tracePt t="192562" x="5880100" y="4979988"/>
          <p14:tracePt t="192570" x="5888038" y="4997450"/>
          <p14:tracePt t="192618" x="5946775" y="5048250"/>
          <p14:tracePt t="192624" x="5956300" y="5056188"/>
          <p14:tracePt t="192630" x="5964238" y="5056188"/>
          <p14:tracePt t="192655" x="5989638" y="5064125"/>
          <p14:tracePt t="192658" x="6007100" y="5064125"/>
          <p14:tracePt t="192674" x="6040438" y="5056188"/>
          <p14:tracePt t="192691" x="6151563" y="5022850"/>
          <p14:tracePt t="192703" x="6270625" y="4979988"/>
          <p14:tracePt t="192710" x="6346825" y="4946650"/>
          <p14:tracePt t="192718" x="6415088" y="4911725"/>
          <p14:tracePt t="192724" x="6473825" y="4868863"/>
          <p14:tracePt t="192751" x="6575425" y="4767263"/>
          <p14:tracePt t="192782" x="6592888" y="4699000"/>
          <p14:tracePt t="192790" x="6592888" y="4683125"/>
          <p14:tracePt t="192813" x="6575425" y="4648200"/>
          <p14:tracePt t="192825" x="6575425" y="4640263"/>
          <p14:tracePt t="193164" x="6618288" y="4691063"/>
          <p14:tracePt t="193191" x="6686550" y="4733925"/>
          <p14:tracePt t="193196" x="6745288" y="4759325"/>
          <p14:tracePt t="193220" x="6958013" y="4810125"/>
          <p14:tracePt t="193236" x="7137400" y="4843463"/>
          <p14:tracePt t="193250" x="7307263" y="4878388"/>
          <p14:tracePt t="193264" x="7459663" y="4919663"/>
          <p14:tracePt t="193285" x="7578725" y="4954588"/>
          <p14:tracePt t="193289" x="7629525" y="4979988"/>
          <p14:tracePt t="193314" x="7715250" y="5013325"/>
          <p14:tracePt t="193328" x="7766050" y="5013325"/>
          <p14:tracePt t="193332" x="7799388" y="5022850"/>
          <p14:tracePt t="193346" x="7832725" y="5030788"/>
          <p14:tracePt t="193349" x="7875588" y="5038725"/>
          <p14:tracePt t="193355" x="7935913" y="5038725"/>
          <p14:tracePt t="193374" x="8037513" y="5038725"/>
          <p14:tracePt t="193392" x="8121650" y="5038725"/>
          <p14:tracePt t="193407" x="8181975" y="5030788"/>
          <p14:tracePt t="193421" x="8232775" y="4997450"/>
          <p14:tracePt t="193436" x="8240713" y="4979988"/>
          <p14:tracePt t="193454" x="8291513" y="4903788"/>
          <p14:tracePt t="193467" x="8308975" y="4868863"/>
          <p14:tracePt t="193483" x="8318500" y="4708525"/>
          <p14:tracePt t="193497" x="8318500" y="4648200"/>
          <p14:tracePt t="193524" x="8232775" y="4445000"/>
          <p14:tracePt t="193548" x="8139113" y="4341813"/>
          <p14:tracePt t="193551" x="8105775" y="4325938"/>
          <p14:tracePt t="193575" x="7918450" y="4265613"/>
          <p14:tracePt t="193593" x="7799388" y="4257675"/>
          <p14:tracePt t="193600" x="7740650" y="4257675"/>
          <p14:tracePt t="193607" x="7688263" y="4257675"/>
          <p14:tracePt t="193614" x="7629525" y="4257675"/>
          <p14:tracePt t="193639" x="7510463" y="4300538"/>
          <p14:tracePt t="193657" x="7477125" y="4325938"/>
          <p14:tracePt t="193669" x="7451725" y="4351338"/>
          <p14:tracePt t="193686" x="7416800" y="4394200"/>
          <p14:tracePt t="193699" x="7391400" y="4427538"/>
          <p14:tracePt t="193717" x="7383463" y="4452938"/>
          <p14:tracePt t="193733" x="7383463" y="4470400"/>
          <p14:tracePt t="193747" x="7383463" y="4486275"/>
          <p14:tracePt t="193781" x="7383463" y="4495800"/>
          <p14:tracePt t="193886" x="7416800" y="4470400"/>
          <p14:tracePt t="193902" x="7416800" y="4460875"/>
          <p14:tracePt t="193916" x="7315200" y="4460875"/>
          <p14:tracePt t="193933" x="7069138" y="4513263"/>
          <p14:tracePt t="193948" x="6754813" y="4614863"/>
          <p14:tracePt t="193966" x="6678613" y="4648200"/>
          <p14:tracePt t="194364" x="6661150" y="4640263"/>
          <p14:tracePt t="194396" x="6669088" y="4622800"/>
          <p14:tracePt t="194408" x="6678613" y="4605338"/>
          <p14:tracePt t="194420" x="6704013" y="4579938"/>
          <p14:tracePt t="194436" x="6711950" y="4554538"/>
          <p14:tracePt t="194451" x="6729413" y="4529138"/>
          <p14:tracePt t="194472" x="6762750" y="4503738"/>
          <p14:tracePt t="194478" x="6780213" y="4503738"/>
          <p14:tracePt t="194507" x="6805613" y="4503738"/>
          <p14:tracePt t="194510" x="6813550" y="4503738"/>
          <p14:tracePt t="194527" x="6831013" y="4503738"/>
          <p14:tracePt t="194553" x="6881813" y="4503738"/>
          <p14:tracePt t="194564" x="6915150" y="4521200"/>
          <p14:tracePt t="194594" x="6915150" y="4538663"/>
          <p14:tracePt t="194624" x="6924675" y="4554538"/>
          <p14:tracePt t="194638" x="6950075" y="4572000"/>
          <p14:tracePt t="194655" x="6983413" y="4597400"/>
          <p14:tracePt t="194673" x="7008813" y="4614863"/>
          <p14:tracePt t="194690" x="7051675" y="4630738"/>
          <p14:tracePt t="194696" x="7069138" y="4640263"/>
          <p14:tracePt t="194705" x="7085013" y="4640263"/>
          <p14:tracePt t="194742" x="7246938" y="4673600"/>
          <p14:tracePt t="194749" x="7307263" y="4683125"/>
          <p14:tracePt t="194763" x="7426325" y="4724400"/>
          <p14:tracePt t="194786" x="7596188" y="4784725"/>
          <p14:tracePt t="194795" x="7654925" y="4810125"/>
          <p14:tracePt t="194805" x="7723188" y="4827588"/>
          <p14:tracePt t="194808" x="7766050" y="4843463"/>
          <p14:tracePt t="194824" x="7850188" y="4886325"/>
          <p14:tracePt t="194843" x="7977188" y="4903788"/>
          <p14:tracePt t="194896" x="8275638" y="4954588"/>
          <p14:tracePt t="194908" x="8318500" y="4972050"/>
          <p14:tracePt t="194921" x="8402638" y="4987925"/>
          <p14:tracePt t="194927" x="8462963" y="5005388"/>
          <p14:tracePt t="194931" x="8521700" y="5013325"/>
          <p14:tracePt t="194973" x="8759825" y="5013325"/>
          <p14:tracePt t="194999" x="8861425" y="5005388"/>
          <p14:tracePt t="195003" x="8878888" y="4997450"/>
          <p14:tracePt t="195017" x="8937625" y="4979988"/>
          <p14:tracePt t="195035" x="9013825" y="4954588"/>
          <p14:tracePt t="195041" x="9074150" y="4954588"/>
          <p14:tracePt t="195060" x="9193213" y="4946650"/>
          <p14:tracePt t="195075" x="9312275" y="4911725"/>
          <p14:tracePt t="195093" x="9482138" y="4852988"/>
          <p14:tracePt t="195114" x="9532938" y="4810125"/>
          <p14:tracePt t="195125" x="9550400" y="4784725"/>
          <p14:tracePt t="195131" x="9575800" y="4741863"/>
          <p14:tracePt t="195141" x="9601200" y="4683125"/>
          <p14:tracePt t="195147" x="9652000" y="4521200"/>
          <p14:tracePt t="195171" x="9728200" y="4249738"/>
          <p14:tracePt t="195180" x="9736138" y="4164013"/>
          <p14:tracePt t="195202" x="9761538" y="4002088"/>
          <p14:tracePt t="195219" x="9736138" y="3824288"/>
          <p14:tracePt t="195232" x="9728200" y="3763963"/>
          <p14:tracePt t="195249" x="9710738" y="3662363"/>
          <p14:tracePt t="195264" x="9694863" y="3552825"/>
          <p14:tracePt t="195283" x="9677400" y="3382963"/>
          <p14:tracePt t="195289" x="9677400" y="3322638"/>
          <p14:tracePt t="195297" x="9685338" y="3263900"/>
          <p14:tracePt t="195305" x="9685338" y="3203575"/>
          <p14:tracePt t="195324" x="9677400" y="3094038"/>
          <p14:tracePt t="195339" x="9652000" y="2965450"/>
          <p14:tracePt t="195355" x="9617075" y="2846388"/>
          <p14:tracePt t="195370" x="9591675" y="2727325"/>
          <p14:tracePt t="195386" x="9558338" y="2608263"/>
          <p14:tracePt t="195401" x="9540875" y="2489200"/>
          <p14:tracePt t="195417" x="9498013" y="2362200"/>
          <p14:tracePt t="195434" x="9464675" y="2252663"/>
          <p14:tracePt t="195449" x="9456738" y="2217738"/>
          <p14:tracePt t="195464" x="9439275" y="2159000"/>
          <p14:tracePt t="195479" x="9421813" y="2116138"/>
          <p14:tracePt t="195495" x="9405938" y="2055813"/>
          <p14:tracePt t="195512" x="9371013" y="1979613"/>
          <p14:tracePt t="195528" x="9337675" y="1938338"/>
          <p14:tracePt t="195542" x="9320213" y="1911350"/>
          <p14:tracePt t="195559" x="9286875" y="1885950"/>
          <p14:tracePt t="195578" x="9251950" y="1860550"/>
          <p14:tracePt t="195611" x="9064625" y="1844675"/>
          <p14:tracePt t="195624" x="9005888" y="1844675"/>
          <p14:tracePt t="195644" x="8836025" y="1903413"/>
          <p14:tracePt t="195649" x="8793163" y="1920875"/>
          <p14:tracePt t="195672" x="8648700" y="1979613"/>
          <p14:tracePt t="195677" x="8615363" y="1997075"/>
          <p14:tracePt t="195707" x="8555038" y="2047875"/>
          <p14:tracePt t="195738" x="8470900" y="2166938"/>
          <p14:tracePt t="195747" x="8453438" y="2227263"/>
          <p14:tracePt t="195771" x="8343900" y="2473325"/>
          <p14:tracePt t="195797" x="8275638" y="2651125"/>
          <p14:tracePt t="195813" x="8240713" y="2762250"/>
          <p14:tracePt t="195821" x="8215313" y="2805113"/>
          <p14:tracePt t="195842" x="8181975" y="2906713"/>
          <p14:tracePt t="195858" x="8147050" y="3000375"/>
          <p14:tracePt t="195865" x="8131175" y="3059113"/>
          <p14:tracePt t="195868" x="8121650" y="3119438"/>
          <p14:tracePt t="195874" x="8113713" y="3178175"/>
          <p14:tracePt t="195896" x="8070850" y="3373438"/>
          <p14:tracePt t="195905" x="8062913" y="3441700"/>
          <p14:tracePt t="195912" x="8062913" y="3517900"/>
          <p14:tracePt t="195940" x="8062913" y="3730625"/>
          <p14:tracePt t="195956" x="8062913" y="3857625"/>
          <p14:tracePt t="195970" x="8070850" y="3976688"/>
          <p14:tracePt t="195985" x="8070850" y="4037013"/>
          <p14:tracePt t="196023" x="8080375" y="4359275"/>
          <p14:tracePt t="196043" x="8096250" y="4478338"/>
          <p14:tracePt t="196060" x="8121650" y="4597400"/>
          <p14:tracePt t="196075" x="8147050" y="4724400"/>
          <p14:tracePt t="196104" x="8240713" y="4962525"/>
          <p14:tracePt t="196124" x="8326438" y="5099050"/>
          <p14:tracePt t="196144" x="8394700" y="5175250"/>
          <p14:tracePt t="196147" x="8420100" y="5200650"/>
          <p14:tracePt t="196174" x="8504238" y="5251450"/>
          <p14:tracePt t="196186" x="8539163" y="5268913"/>
          <p14:tracePt t="196206" x="8605838" y="5286375"/>
          <p14:tracePt t="196224" x="8658225" y="5286375"/>
          <p14:tracePt t="196232" x="8691563" y="5286375"/>
          <p14:tracePt t="196240" x="8716963" y="5276850"/>
          <p14:tracePt t="196268" x="8785225" y="5226050"/>
          <p14:tracePt t="196274" x="8810625" y="5200650"/>
          <p14:tracePt t="196293" x="8886825" y="5132388"/>
          <p14:tracePt t="196311" x="8947150" y="5073650"/>
          <p14:tracePt t="196351" x="9091613" y="4919663"/>
          <p14:tracePt t="196358" x="9107488" y="4903788"/>
          <p14:tracePt t="196379" x="9124950" y="4878388"/>
          <p14:tracePt t="196388" x="9132888" y="4843463"/>
          <p14:tracePt t="196390" x="9150350" y="4818063"/>
          <p14:tracePt t="196399" x="9167813" y="4792663"/>
          <p14:tracePt t="196421" x="9218613" y="4708525"/>
          <p14:tracePt t="196439" x="9244013" y="4640263"/>
          <p14:tracePt t="196453" x="9261475" y="4589463"/>
          <p14:tracePt t="196471" x="9286875" y="4529138"/>
          <p14:tracePt t="196485" x="9302750" y="4460875"/>
          <p14:tracePt t="196490" x="9302750" y="4445000"/>
          <p14:tracePt t="196517" x="9302750" y="4368800"/>
          <p14:tracePt t="196533" x="9302750" y="4333875"/>
          <p14:tracePt t="196548" x="9286875" y="4308475"/>
          <p14:tracePt t="196562" x="9261475" y="4257675"/>
          <p14:tracePt t="196576" x="9226550" y="4206875"/>
          <p14:tracePt t="196592" x="9201150" y="4171950"/>
          <p14:tracePt t="196597" x="9183688" y="4156075"/>
          <p14:tracePt t="196626" x="9132888" y="4095750"/>
          <p14:tracePt t="196643" x="9107488" y="4062413"/>
          <p14:tracePt t="196651" x="9091613" y="4044950"/>
          <p14:tracePt t="196657" x="9074150" y="4037013"/>
          <p14:tracePt t="196672" x="9048750" y="4002088"/>
          <p14:tracePt t="196689" x="9013825" y="3968750"/>
          <p14:tracePt t="196704" x="8988425" y="3935413"/>
          <p14:tracePt t="196718" x="8955088" y="3900488"/>
          <p14:tracePt t="196738" x="8912225" y="3875088"/>
          <p14:tracePt t="196766" x="8843963" y="3816350"/>
          <p14:tracePt t="196780" x="8836025" y="3806825"/>
          <p14:tracePt t="196799" x="8793163" y="3806825"/>
          <p14:tracePt t="196801" x="8777288" y="3806825"/>
          <p14:tracePt t="196826" x="8742363" y="3806825"/>
          <p14:tracePt t="196841" x="8716963" y="3824288"/>
          <p14:tracePt t="196857" x="8699500" y="3832225"/>
          <p14:tracePt t="196877" x="8640763" y="3892550"/>
          <p14:tracePt t="196914" x="8589963" y="3951288"/>
          <p14:tracePt t="196923" x="8580438" y="3968750"/>
          <p14:tracePt t="196937" x="8547100" y="3994150"/>
          <p14:tracePt t="196952" x="8521700" y="4027488"/>
          <p14:tracePt t="196967" x="8496300" y="4052888"/>
          <p14:tracePt t="196982" x="8478838" y="4070350"/>
          <p14:tracePt t="196995" x="8453438" y="4121150"/>
          <p14:tracePt t="197011" x="8435975" y="4138613"/>
          <p14:tracePt t="197029" x="8410575" y="4189413"/>
          <p14:tracePt t="197042" x="8410575" y="4224338"/>
          <p14:tracePt t="197060" x="8410575" y="4232275"/>
          <p14:tracePt t="197089" x="8402638" y="4283075"/>
          <p14:tracePt t="197127" x="8402638" y="4351338"/>
          <p14:tracePt t="197136" x="8394700" y="4368800"/>
          <p14:tracePt t="197152" x="8394700" y="4410075"/>
          <p14:tracePt t="197169" x="8385175" y="4460875"/>
          <p14:tracePt t="197182" x="8385175" y="4521200"/>
          <p14:tracePt t="197198" x="8385175" y="4640263"/>
          <p14:tracePt t="197214" x="8410575" y="4759325"/>
          <p14:tracePt t="197230" x="8428038" y="4878388"/>
          <p14:tracePt t="197248" x="8462963" y="4972050"/>
          <p14:tracePt t="197263" x="8478838" y="5005388"/>
          <p14:tracePt t="197278" x="8513763" y="5064125"/>
          <p14:tracePt t="197294" x="8564563" y="5149850"/>
          <p14:tracePt t="197313" x="8605838" y="5175250"/>
          <p14:tracePt t="197328" x="8632825" y="5208588"/>
          <p14:tracePt t="197336" x="8648700" y="5218113"/>
          <p14:tracePt t="197365" x="8709025" y="5226050"/>
          <p14:tracePt t="197373" x="8716963" y="5226050"/>
          <p14:tracePt t="197391" x="8750300" y="5218113"/>
          <p14:tracePt t="197404" x="8785225" y="5200650"/>
          <p14:tracePt t="197421" x="8810625" y="5183188"/>
          <p14:tracePt t="197438" x="8843963" y="5183188"/>
          <p14:tracePt t="197457" x="8878888" y="5183188"/>
          <p14:tracePt t="197469" x="8904288" y="5167313"/>
          <p14:tracePt t="197513" x="8988425" y="5106988"/>
          <p14:tracePt t="197529" x="9013825" y="5073650"/>
          <p14:tracePt t="197545" x="9048750" y="5048250"/>
          <p14:tracePt t="197560" x="9074150" y="5013325"/>
          <p14:tracePt t="197579" x="9099550" y="4979988"/>
          <p14:tracePt t="197581" x="9117013" y="4919663"/>
          <p14:tracePt t="197591" x="9124950" y="4860925"/>
          <p14:tracePt t="197608" x="9158288" y="4741863"/>
          <p14:tracePt t="197617" x="9167813" y="4683125"/>
          <p14:tracePt t="197623" x="9175750" y="4622800"/>
          <p14:tracePt t="197641" x="9193213" y="4503738"/>
          <p14:tracePt t="197656" x="9193213" y="4394200"/>
          <p14:tracePt t="197664" x="9175750" y="4325938"/>
          <p14:tracePt t="197692" x="9117013" y="4146550"/>
          <p14:tracePt t="197699" x="9064625" y="4037013"/>
          <p14:tracePt t="197705" x="9031288" y="3968750"/>
          <p14:tracePt t="197712" x="9013825" y="3925888"/>
          <p14:tracePt t="197746" x="8912225" y="3781425"/>
          <p14:tracePt t="197764" x="8869363" y="3738563"/>
          <p14:tracePt t="197770" x="8828088" y="3713163"/>
          <p14:tracePt t="197795" x="8742363" y="3662363"/>
          <p14:tracePt t="197809" x="8674100" y="3636963"/>
          <p14:tracePt t="197826" x="8597900" y="3629025"/>
          <p14:tracePt t="197831" x="8539163" y="3629025"/>
          <p14:tracePt t="197842" x="8478838" y="3629025"/>
          <p14:tracePt t="197850" x="8420100" y="3629025"/>
          <p14:tracePt t="197857" x="8369300" y="3646488"/>
          <p14:tracePt t="197874" x="8275638" y="3679825"/>
          <p14:tracePt t="197891" x="8224838" y="3697288"/>
          <p14:tracePt t="197908" x="8181975" y="3748088"/>
          <p14:tracePt t="197916" x="8164513" y="3763963"/>
          <p14:tracePt t="197923" x="8156575" y="3773488"/>
          <p14:tracePt t="197930" x="8139113" y="3798888"/>
          <p14:tracePt t="197952" x="8105775" y="3867150"/>
          <p14:tracePt t="197970" x="8037513" y="4052888"/>
          <p14:tracePt t="197986" x="8004175" y="4171950"/>
          <p14:tracePt t="198031" x="7969250" y="4470400"/>
          <p14:tracePt t="198045" x="7994650" y="4614863"/>
          <p14:tracePt t="198060" x="8012113" y="4673600"/>
          <p14:tracePt t="198074" x="8088313" y="4852988"/>
          <p14:tracePt t="198091" x="8139113" y="4911725"/>
          <p14:tracePt t="198124" x="8258175" y="4987925"/>
          <p14:tracePt t="198141" x="8308975" y="5013325"/>
          <p14:tracePt t="198146" x="8343900" y="5030788"/>
          <p14:tracePt t="198152" x="8369300" y="5030788"/>
          <p14:tracePt t="198161" x="8402638" y="5030788"/>
          <p14:tracePt t="198189" x="8521700" y="5022850"/>
          <p14:tracePt t="198201" x="8539163" y="5005388"/>
          <p14:tracePt t="198222" x="8580438" y="4962525"/>
          <p14:tracePt t="198237" x="8615363" y="4919663"/>
          <p14:tracePt t="198248" x="8623300" y="4894263"/>
          <p14:tracePt t="198255" x="8648700" y="4852988"/>
          <p14:tracePt t="198261" x="8666163" y="4810125"/>
          <p14:tracePt t="198281" x="8683625" y="4741863"/>
          <p14:tracePt t="198284" x="8709025" y="4683125"/>
          <p14:tracePt t="198299" x="8724900" y="4521200"/>
          <p14:tracePt t="198307" x="8724900" y="4495800"/>
          <p14:tracePt t="198315" x="8724900" y="4478338"/>
          <p14:tracePt t="198321" x="8724900" y="4460875"/>
          <p14:tracePt t="198329" x="8724900" y="4452938"/>
          <p14:tracePt t="198454" x="8724900" y="4460875"/>
          <p14:tracePt t="198471" x="8724900" y="4486275"/>
          <p14:tracePt t="198481" x="8724900" y="4495800"/>
          <p14:tracePt t="198500" x="8724900" y="4529138"/>
          <p14:tracePt t="198515" x="8724900" y="4538663"/>
          <p14:tracePt t="198519" x="8734425" y="4546600"/>
          <p14:tracePt t="198535" x="8750300" y="4579938"/>
          <p14:tracePt t="198572" x="8843963" y="4673600"/>
          <p14:tracePt t="198590" x="8937625" y="4741863"/>
          <p14:tracePt t="198608" x="9099550" y="4835525"/>
          <p14:tracePt t="198622" x="9201150" y="4886325"/>
          <p14:tracePt t="198635" x="9236075" y="4903788"/>
          <p14:tracePt t="198652" x="9302750" y="4937125"/>
          <p14:tracePt t="198666" x="9431338" y="4979988"/>
          <p14:tracePt t="198682" x="9575800" y="5005388"/>
          <p14:tracePt t="198699" x="9745663" y="5005388"/>
          <p14:tracePt t="198714" x="9923463" y="4962525"/>
          <p14:tracePt t="198729" x="10075863" y="4919663"/>
          <p14:tracePt t="198745" x="10194925" y="4878388"/>
          <p14:tracePt t="198763" x="10263188" y="4835525"/>
          <p14:tracePt t="198779" x="10271125" y="4810125"/>
          <p14:tracePt t="198793" x="10271125" y="4802188"/>
          <p14:tracePt t="199013" x="10271125" y="4775200"/>
          <p14:tracePt t="199029" x="10271125" y="4733925"/>
          <p14:tracePt t="199045" x="10271125" y="4716463"/>
          <p14:tracePt t="199053" x="10271125" y="4708525"/>
          <p14:tracePt t="200826" x="10271125" y="4699000"/>
          <p14:tracePt t="200845" x="10280650" y="4589463"/>
          <p14:tracePt t="200863" x="10313988" y="4419600"/>
          <p14:tracePt t="200916" x="9923463" y="3033713"/>
          <p14:tracePt t="200936" x="9583738" y="2541588"/>
          <p14:tracePt t="200959" x="9056688" y="2082800"/>
          <p14:tracePt t="200966" x="8929688" y="1997075"/>
          <p14:tracePt t="200988" x="8674100" y="1878013"/>
          <p14:tracePt t="200998" x="8615363" y="1860550"/>
          <p14:tracePt t="201019" x="8504238" y="1860550"/>
          <p14:tracePt t="201034" x="8385175" y="1903413"/>
          <p14:tracePt t="201041" x="8291513" y="1928813"/>
          <p14:tracePt t="201049" x="8189913" y="1946275"/>
          <p14:tracePt t="201063" x="8080375" y="1971675"/>
          <p14:tracePt t="201078" x="7824788" y="2022475"/>
          <p14:tracePt t="201097" x="7518400" y="2090738"/>
          <p14:tracePt t="201111" x="7459663" y="2108200"/>
          <p14:tracePt t="201114" x="7400925" y="2116138"/>
          <p14:tracePt t="201121" x="7340600" y="2124075"/>
          <p14:tracePt t="201191" x="6992938" y="2133600"/>
          <p14:tracePt t="201203" x="6881813" y="2133600"/>
          <p14:tracePt t="201222" x="6788150" y="2141538"/>
          <p14:tracePt t="201233" x="6729413" y="2141538"/>
          <p14:tracePt t="201251" x="6618288" y="2141538"/>
          <p14:tracePt t="201264" x="6499225" y="2141538"/>
          <p14:tracePt t="201282" x="6329363" y="2141538"/>
          <p14:tracePt t="201301" x="6235700" y="2159000"/>
          <p14:tracePt t="201318" x="6184900" y="2184400"/>
          <p14:tracePt t="201324" x="6176963" y="2192338"/>
          <p14:tracePt t="201331" x="6167438" y="2200275"/>
          <p14:tracePt t="201384" x="6134100" y="2278063"/>
          <p14:tracePt t="201406" x="6134100" y="2303463"/>
          <p14:tracePt t="201423" x="6142038" y="2344738"/>
          <p14:tracePt t="201440" x="6176963" y="2405063"/>
          <p14:tracePt t="201445" x="6184900" y="2422525"/>
          <p14:tracePt t="201467" x="6202363" y="2447925"/>
          <p14:tracePt t="201489" x="6245225" y="2481263"/>
          <p14:tracePt t="201505" x="6261100" y="2489200"/>
          <p14:tracePt t="201522" x="6270625" y="2498725"/>
          <p14:tracePt t="201536" x="6296025" y="2506663"/>
          <p14:tracePt t="201545" x="6296025" y="2516188"/>
          <p14:tracePt t="201569" x="6311900" y="2532063"/>
          <p14:tracePt t="201580" x="6311900" y="2549525"/>
          <p14:tracePt t="201588" x="6329363" y="2557463"/>
          <p14:tracePt t="201608" x="6338888" y="2582863"/>
          <p14:tracePt t="201625" x="6346825" y="2600325"/>
          <p14:tracePt t="201640" x="6346825" y="2608263"/>
          <p14:tracePt t="201655" x="6354763" y="2625725"/>
          <p14:tracePt t="201672" x="6354763" y="2643188"/>
          <p14:tracePt t="201702" x="6364288" y="2651125"/>
          <p14:tracePt t="202064" x="6405563" y="2686050"/>
          <p14:tracePt t="202083" x="6465888" y="2719388"/>
          <p14:tracePt t="202128" x="6754813" y="2830513"/>
          <p14:tracePt t="202144" x="6797675" y="2855913"/>
          <p14:tracePt t="202156" x="6813550" y="2871788"/>
          <p14:tracePt t="202162" x="6831013" y="2871788"/>
          <p14:tracePt t="202165" x="6848475" y="2871788"/>
          <p14:tracePt t="202186" x="6856413" y="2871788"/>
          <p14:tracePt t="205314" x="6848475" y="2881313"/>
          <p14:tracePt t="205338" x="6694488" y="3033713"/>
          <p14:tracePt t="205349" x="6575425" y="3170238"/>
          <p14:tracePt t="205357" x="6534150" y="3228975"/>
          <p14:tracePt t="205373" x="6491288" y="3297238"/>
          <p14:tracePt t="205399" x="6389688" y="3594100"/>
          <p14:tracePt t="205405" x="6380163" y="3671888"/>
          <p14:tracePt t="205424" x="6405563" y="3806825"/>
          <p14:tracePt t="205441" x="6465888" y="3943350"/>
          <p14:tracePt t="205448" x="6559550" y="4044950"/>
          <p14:tracePt t="205456" x="6626225" y="4087813"/>
          <p14:tracePt t="205465" x="6678613" y="4113213"/>
          <p14:tracePt t="205486" x="6780213" y="4138613"/>
          <p14:tracePt t="205498" x="6881813" y="4138613"/>
          <p14:tracePt t="205519" x="7043738" y="4087813"/>
          <p14:tracePt t="205542" x="7137400" y="4037013"/>
          <p14:tracePt t="205550" x="7153275" y="4019550"/>
          <p14:tracePt t="205567" x="7162800" y="4002088"/>
          <p14:tracePt t="205578" x="7170738" y="3994150"/>
          <p14:tracePt t="205669" x="7162800" y="3994150"/>
          <p14:tracePt t="205687" x="6907213" y="4113213"/>
          <p14:tracePt t="205707" x="6780213" y="4164013"/>
          <p14:tracePt t="205901" x="6762750" y="4156075"/>
          <p14:tracePt t="205916" x="6754813" y="4138613"/>
          <p14:tracePt t="205953" x="6678613" y="4070350"/>
          <p14:tracePt t="205971" x="6669088" y="4044950"/>
          <p14:tracePt t="205981" x="6669088" y="4027488"/>
          <p14:tracePt t="206002" x="6669088" y="4011613"/>
          <p14:tracePt t="206017" x="6694488" y="3986213"/>
          <p14:tracePt t="206032" x="6745288" y="3960813"/>
          <p14:tracePt t="206049" x="6856413" y="3925888"/>
          <p14:tracePt t="206063" x="6967538" y="3883025"/>
          <p14:tracePt t="206086" x="7008813" y="3875088"/>
          <p14:tracePt t="206133" x="7485063" y="3763963"/>
          <p14:tracePt t="206173" x="7910513" y="3646488"/>
          <p14:tracePt t="206212" x="8266113" y="3535363"/>
          <p14:tracePt t="206254" x="8283575" y="3527425"/>
          <p14:tracePt t="206290" x="8402638" y="3416300"/>
          <p14:tracePt t="206338" x="8785225" y="3330575"/>
          <p14:tracePt t="206360" x="9048750" y="3314700"/>
          <p14:tracePt t="206365" x="9117013" y="3297238"/>
          <p14:tracePt t="206409" x="9277350" y="3228975"/>
          <p14:tracePt t="206421" x="9294813" y="3211513"/>
          <p14:tracePt t="206426" x="9294813" y="3195638"/>
          <p14:tracePt t="206429" x="9302750" y="3178175"/>
          <p14:tracePt t="206452" x="9302750" y="3101975"/>
          <p14:tracePt t="206470" x="9302750" y="3051175"/>
          <p14:tracePt t="206483" x="9294813" y="3000375"/>
          <p14:tracePt t="206497" x="9261475" y="2982913"/>
          <p14:tracePt t="206538" x="9175750" y="2990850"/>
          <p14:tracePt t="206548" x="9132888" y="3041650"/>
          <p14:tracePt t="206557" x="9082088" y="3109913"/>
          <p14:tracePt t="206578" x="8980488" y="3271838"/>
          <p14:tracePt t="206591" x="8955088" y="3330575"/>
          <p14:tracePt t="206608" x="8929688" y="3365500"/>
          <p14:tracePt t="206620" x="8929688" y="3382963"/>
          <p14:tracePt t="206641" x="8947150" y="3398838"/>
          <p14:tracePt t="206659" x="8988425" y="3398838"/>
          <p14:tracePt t="206668" x="9005888" y="3382963"/>
          <p14:tracePt t="206682" x="9031288" y="3365500"/>
          <p14:tracePt t="206700" x="9064625" y="3340100"/>
          <p14:tracePt t="206722" x="9082088" y="3314700"/>
          <p14:tracePt t="206734" x="9091613" y="3297238"/>
          <p14:tracePt t="206755" x="9099550" y="3271838"/>
          <p14:tracePt t="208252" x="9005888" y="3322638"/>
          <p14:tracePt t="208262" x="8843963" y="3433763"/>
          <p14:tracePt t="208283" x="8369300" y="3763963"/>
          <p14:tracePt t="208292" x="8275638" y="3832225"/>
          <p14:tracePt t="208313" x="8054975" y="4037013"/>
          <p14:tracePt t="208324" x="7986713" y="4079875"/>
          <p14:tracePt t="208361" x="7867650" y="4121150"/>
          <p14:tracePt t="208364" x="7781925" y="4146550"/>
          <p14:tracePt t="208375" x="7773988" y="4146550"/>
          <p14:tracePt t="208390" x="7748588" y="4146550"/>
          <p14:tracePt t="208394" x="7731125" y="4130675"/>
          <p14:tracePt t="208400" x="7715250" y="4113213"/>
          <p14:tracePt t="208427" x="7654925" y="4070350"/>
          <p14:tracePt t="208439" x="7604125" y="4037013"/>
          <p14:tracePt t="208446" x="7570788" y="4019550"/>
          <p14:tracePt t="208470" x="7527925" y="3986213"/>
          <p14:tracePt t="208474" x="7518400" y="3976688"/>
          <p14:tracePt t="208496" x="7477125" y="3917950"/>
          <p14:tracePt t="208529" x="7426325" y="3841750"/>
          <p14:tracePt t="208553" x="7373938" y="3781425"/>
          <p14:tracePt t="208566" x="7348538" y="3748088"/>
          <p14:tracePt t="208572" x="7332663" y="3730625"/>
          <p14:tracePt t="208579" x="7315200" y="3722688"/>
          <p14:tracePt t="208595" x="7264400" y="3654425"/>
          <p14:tracePt t="208603" x="7239000" y="3619500"/>
          <p14:tracePt t="208630" x="7137400" y="3527425"/>
          <p14:tracePt t="208645" x="7077075" y="3492500"/>
          <p14:tracePt t="208649" x="7059613" y="3475038"/>
          <p14:tracePt t="208660" x="7034213" y="3459163"/>
          <p14:tracePt t="208671" x="7008813" y="3441700"/>
          <p14:tracePt t="208710" x="6942138" y="3289300"/>
          <p14:tracePt t="208721" x="6915150" y="3178175"/>
          <p14:tracePt t="208736" x="6924675" y="3059113"/>
          <p14:tracePt t="208741" x="6932613" y="3000375"/>
          <p14:tracePt t="208752" x="6950075" y="2940050"/>
          <p14:tracePt t="208765" x="6975475" y="2881313"/>
          <p14:tracePt t="208784" x="7137400" y="2686050"/>
          <p14:tracePt t="208801" x="7229475" y="2592388"/>
          <p14:tracePt t="208814" x="7289800" y="2541588"/>
          <p14:tracePt t="208840" x="7348538" y="2489200"/>
          <p14:tracePt t="208884" x="7426325" y="2463800"/>
          <p14:tracePt t="208904" x="7451725" y="2455863"/>
          <p14:tracePt t="208921" x="7502525" y="2455863"/>
          <p14:tracePt t="208925" x="7527925" y="2473325"/>
          <p14:tracePt t="208936" x="7561263" y="2489200"/>
          <p14:tracePt t="208954" x="7688263" y="2549525"/>
          <p14:tracePt t="208986" x="7893050" y="2676525"/>
          <p14:tracePt t="208998" x="7943850" y="2719388"/>
          <p14:tracePt t="209002" x="7994650" y="2770188"/>
          <p14:tracePt t="209026" x="8121650" y="2914650"/>
          <p14:tracePt t="209050" x="8291513" y="3033713"/>
          <p14:tracePt t="209065" x="8351838" y="3067050"/>
          <p14:tracePt t="209080" x="8377238" y="3084513"/>
          <p14:tracePt t="209099" x="8394700" y="3101975"/>
          <p14:tracePt t="209109" x="8420100" y="3127375"/>
          <p14:tracePt t="209649" x="8385175" y="3467100"/>
          <p14:tracePt t="209678" x="8394700" y="3654425"/>
          <p14:tracePt t="209705" x="8410575" y="3713163"/>
          <p14:tracePt t="209718" x="8410575" y="3738563"/>
          <p14:tracePt t="209739" x="8410575" y="3773488"/>
          <p14:tracePt t="209747" x="8410575" y="3781425"/>
          <p14:tracePt t="209825" x="8410575" y="3790950"/>
          <p14:tracePt t="209846" x="8420100" y="3824288"/>
          <p14:tracePt t="209859" x="8420100" y="3849688"/>
          <p14:tracePt t="209874" x="8445500" y="3875088"/>
          <p14:tracePt t="209885" x="8453438" y="3892550"/>
          <p14:tracePt t="209910" x="8470900" y="3935413"/>
          <p14:tracePt t="209921" x="8488363" y="3951288"/>
          <p14:tracePt t="209923" x="8496300" y="3968750"/>
          <p14:tracePt t="209937" x="8504238" y="3976688"/>
          <p14:tracePt t="209949" x="8529638" y="4011613"/>
          <p14:tracePt t="209978" x="8589963" y="4027488"/>
          <p14:tracePt t="209998" x="8605838" y="4027488"/>
          <p14:tracePt t="210018" x="8632825" y="4019550"/>
          <p14:tracePt t="210028" x="8632825" y="4011613"/>
          <p14:tracePt t="210049" x="8674100" y="3976688"/>
          <p14:tracePt t="210081" x="8709025" y="3943350"/>
          <p14:tracePt t="210094" x="8742363" y="3917950"/>
          <p14:tracePt t="210113" x="8777288" y="3883025"/>
          <p14:tracePt t="210122" x="8785225" y="3867150"/>
          <p14:tracePt t="210127" x="8793163" y="3867150"/>
          <p14:tracePt t="210142" x="8810625" y="3841750"/>
          <p14:tracePt t="210149" x="8828088" y="3841750"/>
          <p14:tracePt t="210159" x="8836025" y="3824288"/>
          <p14:tracePt t="210174" x="8853488" y="3806825"/>
          <p14:tracePt t="210190" x="8869363" y="3798888"/>
          <p14:tracePt t="210196" x="8878888" y="3798888"/>
          <p14:tracePt t="210217" x="8886825" y="3790950"/>
          <p14:tracePt t="210237" x="8894763" y="3781425"/>
          <p14:tracePt t="210253" x="8912225" y="3773488"/>
          <p14:tracePt t="210296" x="8929688" y="3763963"/>
          <p14:tracePt t="210318" x="8947150" y="3763963"/>
          <p14:tracePt t="210551" x="8937625" y="3748088"/>
          <p14:tracePt t="210589" x="8912225" y="3722688"/>
          <p14:tracePt t="210611" x="8878888" y="3679825"/>
          <p14:tracePt t="210643" x="8869363" y="3654425"/>
          <p14:tracePt t="210649" x="8861425" y="3636963"/>
          <p14:tracePt t="210669" x="8853488" y="3594100"/>
          <p14:tracePt t="210702" x="8853488" y="3552825"/>
          <p14:tracePt t="210723" x="8853488" y="3527425"/>
          <p14:tracePt t="210732" x="8853488" y="3517900"/>
          <p14:tracePt t="210754" x="8853488" y="3492500"/>
          <p14:tracePt t="210761" x="8861425" y="3484563"/>
          <p14:tracePt t="210785" x="8869363" y="3441700"/>
          <p14:tracePt t="210800" x="8869363" y="3424238"/>
          <p14:tracePt t="210804" x="8878888" y="3408363"/>
          <p14:tracePt t="210812" x="8886825" y="3398838"/>
          <p14:tracePt t="210827" x="8904288" y="3373438"/>
          <p14:tracePt t="210847" x="8929688" y="3340100"/>
          <p14:tracePt t="210855" x="8947150" y="3330575"/>
          <p14:tracePt t="210876" x="8963025" y="3314700"/>
          <p14:tracePt t="210878" x="8980488" y="3305175"/>
          <p14:tracePt t="210905" x="9005888" y="3297238"/>
          <p14:tracePt t="210928" x="9048750" y="3289300"/>
          <p14:tracePt t="210936" x="9056688" y="3289300"/>
          <p14:tracePt t="210944" x="9064625" y="3289300"/>
          <p14:tracePt t="210959" x="9091613" y="3279775"/>
          <p14:tracePt t="211017" x="9099550" y="3279775"/>
          <p14:tracePt t="211059" x="9193213" y="3211513"/>
          <p14:tracePt t="211078" x="9193213" y="3203575"/>
          <p14:tracePt t="211200" x="9158288" y="3246438"/>
          <p14:tracePt t="211220" x="9117013" y="3289300"/>
          <p14:tracePt t="211232" x="9099550" y="3305175"/>
          <p14:tracePt t="211248" x="9074150" y="3330575"/>
          <p14:tracePt t="211263" x="9048750" y="3365500"/>
          <p14:tracePt t="211291" x="8997950" y="3424238"/>
          <p14:tracePt t="211297" x="8997950" y="3433763"/>
          <p14:tracePt t="211317" x="8972550" y="3467100"/>
          <p14:tracePt t="211327" x="8963025" y="3484563"/>
          <p14:tracePt t="211344" x="8947150" y="3509963"/>
          <p14:tracePt t="211366" x="8904288" y="3552825"/>
          <p14:tracePt t="211376" x="8878888" y="3586163"/>
          <p14:tracePt t="211393" x="8853488" y="3611563"/>
          <p14:tracePt t="211402" x="8836025" y="3629025"/>
          <p14:tracePt t="211429" x="8802688" y="3679825"/>
          <p14:tracePt t="211432" x="8785225" y="3687763"/>
          <p14:tracePt t="211454" x="8750300" y="3722688"/>
          <p14:tracePt t="211466" x="8734425" y="3738563"/>
          <p14:tracePt t="211485" x="8699500" y="3756025"/>
          <p14:tracePt t="211495" x="8691563" y="3756025"/>
          <p14:tracePt t="211543" x="8683625" y="3756025"/>
          <p14:tracePt t="211564" x="8666163" y="3730625"/>
          <p14:tracePt t="211573" x="8648700" y="3713163"/>
          <p14:tracePt t="211595" x="8632825" y="3671888"/>
          <p14:tracePt t="211597" x="8623300" y="3654425"/>
          <p14:tracePt t="211605" x="8615363" y="3636963"/>
          <p14:tracePt t="211623" x="8615363" y="3611563"/>
          <p14:tracePt t="211638" x="8615363" y="3586163"/>
          <p14:tracePt t="211655" x="8615363" y="3568700"/>
          <p14:tracePt t="211667" x="8623300" y="3535363"/>
          <p14:tracePt t="211690" x="8632825" y="3517900"/>
          <p14:tracePt t="211695" x="8632825" y="3502025"/>
          <p14:tracePt t="211703" x="8640763" y="3492500"/>
          <p14:tracePt t="211716" x="8658225" y="3459163"/>
          <p14:tracePt t="211749" x="8691563" y="3398838"/>
          <p14:tracePt t="211769" x="8709025" y="3373438"/>
          <p14:tracePt t="211781" x="8724900" y="3348038"/>
          <p14:tracePt t="211804" x="8750300" y="3314700"/>
          <p14:tracePt t="211815" x="8759825" y="3305175"/>
          <p14:tracePt t="211839" x="8793163" y="3263900"/>
          <p14:tracePt t="211847" x="8810625" y="3246438"/>
          <p14:tracePt t="211852" x="8818563" y="3228975"/>
          <p14:tracePt t="211859" x="8836025" y="3211513"/>
          <p14:tracePt t="211873" x="8853488" y="3203575"/>
          <p14:tracePt t="211892" x="8878888" y="3170238"/>
          <p14:tracePt t="211907" x="8904288" y="3127375"/>
          <p14:tracePt t="211911" x="8921750" y="3109913"/>
          <p14:tracePt t="211954" x="8947150" y="3041650"/>
          <p14:tracePt t="211974" x="8955088" y="2974975"/>
          <p14:tracePt t="211987" x="8955088" y="2957513"/>
          <p14:tracePt t="212009" x="8955088" y="2897188"/>
          <p14:tracePt t="212036" x="8963025" y="2855913"/>
          <p14:tracePt t="212041" x="8963025" y="2846388"/>
          <p14:tracePt t="212069" x="8988425" y="2787650"/>
          <p14:tracePt t="212093" x="8997950" y="2770188"/>
          <p14:tracePt t="212120" x="9039225" y="2686050"/>
          <p14:tracePt t="212148" x="9048750" y="2643188"/>
          <p14:tracePt t="212156" x="9048750" y="2625725"/>
          <p14:tracePt t="212161" x="9048750" y="2617788"/>
          <p14:tracePt t="212172" x="9048750" y="2600325"/>
          <p14:tracePt t="212176" x="9048750" y="2592388"/>
          <p14:tracePt t="212210" x="9048750" y="2532063"/>
          <p14:tracePt t="212238" x="9048750" y="2489200"/>
          <p14:tracePt t="212268" x="9056688" y="2463800"/>
          <p14:tracePt t="212370" x="9031288" y="2506663"/>
          <p14:tracePt t="212395" x="8980488" y="2582863"/>
          <p14:tracePt t="212411" x="8937625" y="2660650"/>
          <p14:tracePt t="212421" x="8912225" y="2701925"/>
          <p14:tracePt t="212442" x="8869363" y="2795588"/>
          <p14:tracePt t="212447" x="8843963" y="2838450"/>
          <p14:tracePt t="212476" x="8785225" y="2940050"/>
          <p14:tracePt t="212502" x="8734425" y="3008313"/>
          <p14:tracePt t="212517" x="8709025" y="3041650"/>
          <p14:tracePt t="212534" x="8683625" y="3067050"/>
          <p14:tracePt t="212552" x="8666163" y="3076575"/>
          <p14:tracePt t="212650" x="8716963" y="2932113"/>
          <p14:tracePt t="212657" x="8734425" y="2871788"/>
          <p14:tracePt t="212713" x="8777288" y="2744788"/>
          <p14:tracePt t="212744" x="8861425" y="2516188"/>
          <p14:tracePt t="213782" x="8853488" y="2549525"/>
          <p14:tracePt t="213799" x="8828088" y="2600325"/>
          <p14:tracePt t="213817" x="8785225" y="2693988"/>
          <p14:tracePt t="213835" x="8759825" y="2762250"/>
          <p14:tracePt t="213862" x="8699500" y="2906713"/>
          <p14:tracePt t="213879" x="8640763" y="3076575"/>
          <p14:tracePt t="213901" x="8605838" y="3160713"/>
          <p14:tracePt t="213921" x="8555038" y="3305175"/>
          <p14:tracePt t="213940" x="8513763" y="3433763"/>
          <p14:tracePt t="213953" x="8504238" y="3475038"/>
          <p14:tracePt t="213965" x="8478838" y="3560763"/>
          <p14:tracePt t="213996" x="8470900" y="3705225"/>
          <p14:tracePt t="214001" x="8470900" y="3763963"/>
          <p14:tracePt t="214017" x="8470900" y="3841750"/>
          <p14:tracePt t="214031" x="8478838" y="3925888"/>
          <p14:tracePt t="214052" x="8504238" y="4070350"/>
          <p14:tracePt t="214058" x="8513763" y="4105275"/>
          <p14:tracePt t="214078" x="8521700" y="4206875"/>
          <p14:tracePt t="214098" x="8529638" y="4333875"/>
          <p14:tracePt t="214169" x="8589963" y="4486275"/>
          <p14:tracePt t="214225" x="8597900" y="4486275"/>
          <p14:tracePt t="214234" x="8597900" y="4478338"/>
          <p14:tracePt t="214254" x="8666163" y="4419600"/>
          <p14:tracePt t="214318" x="8709025" y="4376738"/>
          <p14:tracePt t="214326" x="8724900" y="4359275"/>
          <p14:tracePt t="214368" x="8759825" y="4265613"/>
          <p14:tracePt t="214414" x="8750300" y="4197350"/>
          <p14:tracePt t="214425" x="8742363" y="4189413"/>
          <p14:tracePt t="214439" x="8734425" y="4164013"/>
          <p14:tracePt t="214462" x="8724900" y="4121150"/>
          <p14:tracePt t="214489" x="8691563" y="4062413"/>
          <p14:tracePt t="214501" x="8691563" y="4052888"/>
          <p14:tracePt t="214505" x="8683625" y="4044950"/>
          <p14:tracePt t="214514" x="8674100" y="4027488"/>
          <p14:tracePt t="214567" x="8623300" y="3892550"/>
          <p14:tracePt t="214576" x="8623300" y="3867150"/>
          <p14:tracePt t="214598" x="8615363" y="3798888"/>
          <p14:tracePt t="214612" x="8615363" y="3773488"/>
          <p14:tracePt t="214661" x="8615363" y="3697288"/>
          <p14:tracePt t="214667" x="8623300" y="3679825"/>
          <p14:tracePt t="214685" x="8632825" y="3654425"/>
          <p14:tracePt t="214705" x="8640763" y="3629025"/>
          <p14:tracePt t="214714" x="8640763" y="3611563"/>
          <p14:tracePt t="214736" x="8648700" y="3586163"/>
          <p14:tracePt t="214745" x="8666163" y="3560763"/>
          <p14:tracePt t="214775" x="8691563" y="3502025"/>
          <p14:tracePt t="214797" x="8709025" y="3459163"/>
          <p14:tracePt t="214808" x="8716963" y="3441700"/>
          <p14:tracePt t="214838" x="8734425" y="3365500"/>
          <p14:tracePt t="214859" x="8742363" y="3297238"/>
          <p14:tracePt t="214878" x="8750300" y="3246438"/>
          <p14:tracePt t="214888" x="8750300" y="3228975"/>
          <p14:tracePt t="214910" x="8750300" y="3160713"/>
          <p14:tracePt t="214920" x="8750300" y="3144838"/>
          <p14:tracePt t="214928" x="8750300" y="3135313"/>
          <p14:tracePt t="214940" x="8750300" y="3109913"/>
          <p14:tracePt t="214953" x="8750300" y="3076575"/>
          <p14:tracePt t="214967" x="8750300" y="3067050"/>
          <p14:tracePt t="214982" x="8750300" y="3041650"/>
          <p14:tracePt t="215002" x="8750300" y="3000375"/>
          <p14:tracePt t="215014" x="8750300" y="2982913"/>
          <p14:tracePt t="215035" x="8750300" y="2940050"/>
          <p14:tracePt t="215047" x="8750300" y="2914650"/>
          <p14:tracePt t="215057" x="8750300" y="2897188"/>
          <p14:tracePt t="215095" x="8724900" y="2846388"/>
          <p14:tracePt t="215099" x="8724900" y="2830513"/>
          <p14:tracePt t="215158" x="8709025" y="2719388"/>
          <p14:tracePt t="215168" x="8699500" y="2701925"/>
          <p14:tracePt t="215184" x="8691563" y="2676525"/>
          <p14:tracePt t="215201" x="8691563" y="2643188"/>
          <p14:tracePt t="215217" x="8691563" y="2617788"/>
          <p14:tracePt t="215235" x="8691563" y="2582863"/>
          <p14:tracePt t="215241" x="8691563" y="2574925"/>
          <p14:tracePt t="215243" x="8691563" y="2557463"/>
          <p14:tracePt t="215250" x="8691563" y="2549525"/>
          <p14:tracePt t="215266" x="8691563" y="2516188"/>
          <p14:tracePt t="215274" x="8691563" y="2506663"/>
          <p14:tracePt t="215296" x="8691563" y="2481263"/>
          <p14:tracePt t="215313" x="8691563" y="2447925"/>
          <p14:tracePt t="215325" x="8691563" y="2430463"/>
          <p14:tracePt t="215340" x="8691563" y="2405063"/>
          <p14:tracePt t="215378" x="8691563" y="2344738"/>
          <p14:tracePt t="215392" x="8691563" y="2328863"/>
          <p14:tracePt t="215502" x="8691563" y="2387600"/>
          <p14:tracePt t="215515" x="8724900" y="2524125"/>
          <p14:tracePt t="215533" x="8767763" y="2686050"/>
          <p14:tracePt t="215551" x="8836025" y="2889250"/>
          <p14:tracePt t="215562" x="8869363" y="2974975"/>
          <p14:tracePt t="215578" x="8904288" y="3067050"/>
          <p14:tracePt t="215596" x="8997950" y="3355975"/>
          <p14:tracePt t="215611" x="9039225" y="3467100"/>
          <p14:tracePt t="215617" x="9048750" y="3484563"/>
          <p14:tracePt t="215623" x="9064625" y="3509963"/>
          <p14:tracePt t="215639" x="9099550" y="3543300"/>
          <p14:tracePt t="215656" x="9107488" y="3552825"/>
          <p14:tracePt t="215686" x="9117013" y="3560763"/>
          <p14:tracePt t="215701" x="9124950" y="3568700"/>
          <p14:tracePt t="215768" x="9167813" y="3662363"/>
          <p14:tracePt t="215775" x="9167813" y="3679825"/>
          <p14:tracePt t="215796" x="9167813" y="3687763"/>
          <p14:tracePt t="222443" x="9261475" y="3543300"/>
          <p14:tracePt t="222455" x="9388475" y="3355975"/>
          <p14:tracePt t="222462" x="9431338" y="3254375"/>
          <p14:tracePt t="222473" x="9464675" y="3144838"/>
          <p14:tracePt t="222483" x="9490075" y="3051175"/>
          <p14:tracePt t="222504" x="9583738" y="2762250"/>
          <p14:tracePt t="222517" x="9652000" y="2566988"/>
          <p14:tracePt t="222523" x="9667875" y="2481263"/>
          <p14:tracePt t="222549" x="9710738" y="2235200"/>
          <p14:tracePt t="222563" x="9710738" y="2098675"/>
          <p14:tracePt t="222578" x="9702800" y="2014538"/>
          <p14:tracePt t="222596" x="9677400" y="1911350"/>
          <p14:tracePt t="222626" x="9609138" y="1827213"/>
          <p14:tracePt t="222636" x="9591675" y="1809750"/>
          <p14:tracePt t="222652" x="9490075" y="1766888"/>
          <p14:tracePt t="222673" x="9251950" y="1700213"/>
          <p14:tracePt t="222686" x="9167813" y="1682750"/>
          <p14:tracePt t="222704" x="8836025" y="1657350"/>
          <p14:tracePt t="222714" x="8699500" y="1657350"/>
          <p14:tracePt t="222736" x="8326438" y="1690688"/>
          <p14:tracePt t="222747" x="8240713" y="1708150"/>
          <p14:tracePt t="222766" x="7961313" y="1784350"/>
          <p14:tracePt t="222777" x="7781925" y="1860550"/>
          <p14:tracePt t="222795" x="7629525" y="1946275"/>
          <p14:tracePt t="222817" x="7485063" y="2073275"/>
          <p14:tracePt t="222829" x="7358063" y="2192338"/>
          <p14:tracePt t="222846" x="7239000" y="2319338"/>
          <p14:tracePt t="222856" x="7178675" y="2397125"/>
          <p14:tracePt t="222883" x="7059613" y="2633663"/>
          <p14:tracePt t="222888" x="7034213" y="2719388"/>
          <p14:tracePt t="222910" x="7018338" y="2965450"/>
          <p14:tracePt t="222919" x="7043738" y="3076575"/>
          <p14:tracePt t="222944" x="7153275" y="3390900"/>
          <p14:tracePt t="222954" x="7196138" y="3578225"/>
          <p14:tracePt t="222970" x="7229475" y="3679825"/>
          <p14:tracePt t="223008" x="7816850" y="4265613"/>
          <p14:tracePt t="223032" x="8096250" y="4478338"/>
          <p14:tracePt t="223053" x="8207375" y="4538663"/>
          <p14:tracePt t="223057" x="8232775" y="4554538"/>
          <p14:tracePt t="223082" x="8250238" y="4572000"/>
          <p14:tracePt t="223316" x="8275638" y="4589463"/>
          <p14:tracePt t="223331" x="8283575" y="4597400"/>
          <p14:tracePt t="223348" x="8308975" y="4614863"/>
          <p14:tracePt t="223387" x="8326438" y="46228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221A207-DDEC-FD43-AE31-6C3931C6E7AB}"/>
              </a:ext>
            </a:extLst>
          </p:cNvPr>
          <p:cNvSpPr/>
          <p:nvPr/>
        </p:nvSpPr>
        <p:spPr>
          <a:xfrm>
            <a:off x="6799114" y="6199640"/>
            <a:ext cx="5054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4"/>
              </a:rPr>
              <a:t>https://www.youtube.com/watch?v=ZbwFq0M802g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940B20-29F8-484B-B271-2547EDD4FDAA}"/>
              </a:ext>
            </a:extLst>
          </p:cNvPr>
          <p:cNvSpPr txBox="1"/>
          <p:nvPr/>
        </p:nvSpPr>
        <p:spPr>
          <a:xfrm>
            <a:off x="3412434" y="160659"/>
            <a:ext cx="5367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Teoria </a:t>
            </a:r>
            <a:r>
              <a:rPr lang="pt-BR" sz="3200" dirty="0" err="1"/>
              <a:t>Hebbiana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E31EAE0-3E61-C043-9BAF-2A4029173F57}"/>
              </a:ext>
            </a:extLst>
          </p:cNvPr>
          <p:cNvSpPr txBox="1"/>
          <p:nvPr/>
        </p:nvSpPr>
        <p:spPr>
          <a:xfrm>
            <a:off x="2865781" y="1242392"/>
            <a:ext cx="646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“Neurônios que disparam juntos, permanecem conectados”.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BC8EFEB-E39A-6F41-8863-7B3B361F2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848" y="1883465"/>
            <a:ext cx="8496300" cy="4229100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02253DA2-D501-4CA0-A52C-2AAC2D2B1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32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265"/>
    </mc:Choice>
    <mc:Fallback>
      <p:transition spd="slow" advTm="173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00" x="8394700" y="4683125"/>
          <p14:tracePt t="6305" x="8496300" y="4724400"/>
          <p14:tracePt t="6321" x="8699500" y="4749800"/>
          <p14:tracePt t="6337" x="8853488" y="4733925"/>
          <p14:tracePt t="6353" x="8997950" y="4622800"/>
          <p14:tracePt t="6368" x="9074150" y="4470400"/>
          <p14:tracePt t="6383" x="9082088" y="4368800"/>
          <p14:tracePt t="6399" x="9023350" y="4325938"/>
          <p14:tracePt t="6415" x="8853488" y="4189413"/>
          <p14:tracePt t="6430" x="8605838" y="3976688"/>
          <p14:tracePt t="6446" x="8181975" y="3832225"/>
          <p14:tracePt t="6462" x="7766050" y="3816350"/>
          <p14:tracePt t="6477" x="7383463" y="3816350"/>
          <p14:tracePt t="6493" x="7069138" y="3816350"/>
          <p14:tracePt t="6513" x="6754813" y="3832225"/>
          <p14:tracePt t="6527" x="6592888" y="3816350"/>
          <p14:tracePt t="6545" x="6286500" y="3763963"/>
          <p14:tracePt t="6562" x="5794375" y="3662363"/>
          <p14:tracePt t="6577" x="5437188" y="3535363"/>
          <p14:tracePt t="6581" x="5224463" y="3467100"/>
          <p14:tracePt t="6621" x="3900488" y="3254375"/>
          <p14:tracePt t="6634" x="3492500" y="3195638"/>
          <p14:tracePt t="6651" x="3279775" y="3186113"/>
          <p14:tracePt t="6667" x="3219450" y="3186113"/>
          <p14:tracePt t="6684" x="3194050" y="3195638"/>
          <p14:tracePt t="6730" x="3203575" y="3195638"/>
          <p14:tracePt t="6746" x="3211513" y="3186113"/>
          <p14:tracePt t="6763" x="3228975" y="3170238"/>
          <p14:tracePt t="6783" x="3244850" y="3127375"/>
          <p14:tracePt t="6788" x="3244850" y="3094038"/>
          <p14:tracePt t="6808" x="3236913" y="2906713"/>
          <p14:tracePt t="6822" x="3219450" y="2855913"/>
          <p14:tracePt t="6838" x="3203575" y="2838450"/>
          <p14:tracePt t="6875" x="3109913" y="2805113"/>
          <p14:tracePt t="6884" x="3092450" y="2820988"/>
          <p14:tracePt t="6903" x="3059113" y="2932113"/>
          <p14:tracePt t="6917" x="3016250" y="3076575"/>
          <p14:tracePt t="6937" x="3008313" y="3254375"/>
          <p14:tracePt t="6943" x="3024188" y="3340100"/>
          <p14:tracePt t="6953" x="3143250" y="3578225"/>
          <p14:tracePt t="6967" x="3211513" y="3697288"/>
          <p14:tracePt t="6981" x="3389313" y="3883025"/>
          <p14:tracePt t="6996" x="3586163" y="4037013"/>
          <p14:tracePt t="7013" x="3865563" y="4130675"/>
          <p14:tracePt t="7034" x="4392613" y="4181475"/>
          <p14:tracePt t="7043" x="4537075" y="4181475"/>
          <p14:tracePt t="7103" x="4851400" y="4052888"/>
          <p14:tracePt t="7119" x="4851400" y="4044950"/>
          <p14:tracePt t="7152" x="4851400" y="4037013"/>
          <p14:tracePt t="7156" x="4843463" y="4052888"/>
          <p14:tracePt t="7166" x="4791075" y="4113213"/>
          <p14:tracePt t="7199" x="4529138" y="4452938"/>
          <p14:tracePt t="7216" x="4375150" y="4810125"/>
          <p14:tracePt t="7230" x="4349750" y="4937125"/>
          <p14:tracePt t="7249" x="4306888" y="5276850"/>
          <p14:tracePt t="7261" x="4306888" y="5380038"/>
          <p14:tracePt t="7280" x="4367213" y="5626100"/>
          <p14:tracePt t="7289" x="4384675" y="5694363"/>
          <p14:tracePt t="7312" x="4511675" y="5897563"/>
          <p14:tracePt t="7323" x="4570413" y="5957888"/>
          <p14:tracePt t="7342" x="4673600" y="6067425"/>
          <p14:tracePt t="7357" x="4740275" y="6127750"/>
          <p14:tracePt t="7365" x="4757738" y="6135688"/>
          <p14:tracePt t="7697" x="4732338" y="6092825"/>
          <p14:tracePt t="7715" x="4699000" y="6008688"/>
          <p14:tracePt t="7729" x="4656138" y="5889625"/>
          <p14:tracePt t="7744" x="4613275" y="5761038"/>
          <p14:tracePt t="7761" x="4554538" y="5626100"/>
          <p14:tracePt t="7778" x="4435475" y="5497513"/>
          <p14:tracePt t="7792" x="4316413" y="5387975"/>
          <p14:tracePt t="7809" x="4240213" y="5345113"/>
          <p14:tracePt t="7822" x="4222750" y="5337175"/>
          <p14:tracePt t="7864" x="4197350" y="5327650"/>
          <p14:tracePt t="8168" x="4197350" y="5421313"/>
          <p14:tracePt t="8186" x="4187825" y="5489575"/>
          <p14:tracePt t="8189" x="4187825" y="5507038"/>
          <p14:tracePt t="8212" x="4187825" y="5524500"/>
          <p14:tracePt t="8237" x="4205288" y="5600700"/>
          <p14:tracePt t="8249" x="4230688" y="5616575"/>
          <p14:tracePt t="8289" x="4545013" y="5846763"/>
          <p14:tracePt t="8306" x="4714875" y="5948363"/>
          <p14:tracePt t="8325" x="4894263" y="6008688"/>
          <p14:tracePt t="8338" x="4962525" y="6024563"/>
          <p14:tracePt t="8355" x="5132388" y="6049963"/>
          <p14:tracePt t="8359" x="5165725" y="6042025"/>
          <p14:tracePt t="8386" x="5259388" y="5905500"/>
          <p14:tracePt t="8403" x="5310188" y="5770563"/>
          <p14:tracePt t="8407" x="5318125" y="5684838"/>
          <p14:tracePt t="8418" x="5318125" y="5608638"/>
          <p14:tracePt t="8438" x="5302250" y="5413375"/>
          <p14:tracePt t="8445" x="5284788" y="5370513"/>
          <p14:tracePt t="8462" x="5259388" y="5345113"/>
          <p14:tracePt t="8484" x="5132388" y="5311775"/>
          <p14:tracePt t="8489" x="5064125" y="5311775"/>
          <p14:tracePt t="8510" x="4783138" y="5380038"/>
          <p14:tracePt t="8527" x="4638675" y="5438775"/>
          <p14:tracePt t="8542" x="4587875" y="5472113"/>
          <p14:tracePt t="8558" x="4570413" y="5507038"/>
          <p14:tracePt t="8575" x="4562475" y="5532438"/>
          <p14:tracePt t="8589" x="4562475" y="5557838"/>
          <p14:tracePt t="8605" x="4562475" y="5583238"/>
          <p14:tracePt t="8610" x="4579938" y="5591175"/>
          <p14:tracePt t="8636" x="4613275" y="5641975"/>
          <p14:tracePt t="8653" x="4630738" y="5651500"/>
          <p14:tracePt t="8657" x="4638675" y="5659438"/>
          <p14:tracePt t="8683" x="4646613" y="5668963"/>
          <p14:tracePt t="8715" x="4646613" y="5684838"/>
          <p14:tracePt t="8728" x="4630738" y="5702300"/>
          <p14:tracePt t="8747" x="4613275" y="5727700"/>
          <p14:tracePt t="8767" x="4579938" y="5761038"/>
          <p14:tracePt t="8782" x="4529138" y="5795963"/>
          <p14:tracePt t="8797" x="4476750" y="5803900"/>
          <p14:tracePt t="8810" x="4392613" y="5727700"/>
          <p14:tracePt t="8827" x="4256088" y="5600700"/>
          <p14:tracePt t="8843" x="4154488" y="5489575"/>
          <p14:tracePt t="8857" x="4095750" y="5387975"/>
          <p14:tracePt t="8873" x="4052888" y="5276850"/>
          <p14:tracePt t="8892" x="3992563" y="5132388"/>
          <p14:tracePt t="8919" x="3941763" y="4954588"/>
          <p14:tracePt t="8926" x="3925888" y="4903788"/>
          <p14:tracePt t="8933" x="3908425" y="4868863"/>
          <p14:tracePt t="8942" x="3900488" y="4792663"/>
          <p14:tracePt t="8972" x="3873500" y="4538663"/>
          <p14:tracePt t="9001" x="3840163" y="4206875"/>
          <p14:tracePt t="9025" x="3832225" y="4037013"/>
          <p14:tracePt t="9033" x="3832225" y="3951288"/>
          <p14:tracePt t="9050" x="3756025" y="3611563"/>
          <p14:tracePt t="9056" x="3756025" y="3552825"/>
          <p14:tracePt t="9065" x="3746500" y="3492500"/>
          <p14:tracePt t="9073" x="3746500" y="3449638"/>
          <p14:tracePt t="9091" x="3746500" y="3330575"/>
          <p14:tracePt t="9096" x="3746500" y="3279775"/>
          <p14:tracePt t="9104" x="3746500" y="3246438"/>
          <p14:tracePt t="9118" x="3756025" y="3221038"/>
          <p14:tracePt t="9139" x="3797300" y="3160713"/>
          <p14:tracePt t="9155" x="3832225" y="3109913"/>
          <p14:tracePt t="9169" x="3865563" y="3076575"/>
          <p14:tracePt t="9176" x="3873500" y="3067050"/>
          <p14:tracePt t="9182" x="3890963" y="3051175"/>
          <p14:tracePt t="9189" x="3908425" y="3025775"/>
          <p14:tracePt t="9198" x="3933825" y="3000375"/>
          <p14:tracePt t="9209" x="3967163" y="2974975"/>
          <p14:tracePt t="9236" x="4103688" y="2889250"/>
          <p14:tracePt t="9267" x="4111625" y="2881313"/>
          <p14:tracePt t="9324" x="4121150" y="2881313"/>
          <p14:tracePt t="9340" x="4129088" y="2897188"/>
          <p14:tracePt t="9356" x="4146550" y="2940050"/>
          <p14:tracePt t="9374" x="4171950" y="3000375"/>
          <p14:tracePt t="9389" x="4205288" y="3051175"/>
          <p14:tracePt t="9403" x="4240213" y="3109913"/>
          <p14:tracePt t="9407" x="4248150" y="3135313"/>
          <p14:tracePt t="9415" x="4265613" y="3170238"/>
          <p14:tracePt t="9429" x="4281488" y="3211513"/>
          <p14:tracePt t="9470" x="4349750" y="3297238"/>
          <p14:tracePt t="9480" x="4349750" y="3314700"/>
          <p14:tracePt t="9493" x="4375150" y="3340100"/>
          <p14:tracePt t="9532" x="4468813" y="3467100"/>
          <p14:tracePt t="9541" x="4486275" y="3502025"/>
          <p14:tracePt t="9561" x="4519613" y="3586163"/>
          <p14:tracePt t="9570" x="4554538" y="3679825"/>
          <p14:tracePt t="9613" x="4656138" y="3841750"/>
          <p14:tracePt t="9633" x="4689475" y="3892550"/>
          <p14:tracePt t="9673" x="4699000" y="3908425"/>
          <p14:tracePt t="10346" x="4656138" y="4027488"/>
          <p14:tracePt t="10386" x="4537075" y="4452938"/>
          <p14:tracePt t="10395" x="4511675" y="4546600"/>
          <p14:tracePt t="10407" x="4468813" y="4708525"/>
          <p14:tracePt t="10421" x="4460875" y="4767263"/>
          <p14:tracePt t="10428" x="4435475" y="4911725"/>
          <p14:tracePt t="10451" x="4410075" y="5048250"/>
          <p14:tracePt t="10468" x="4392613" y="5167313"/>
          <p14:tracePt t="10472" x="4392613" y="5226050"/>
          <p14:tracePt t="10480" x="4392613" y="5276850"/>
          <p14:tracePt t="10504" x="4392613" y="5438775"/>
          <p14:tracePt t="10509" x="4392613" y="5481638"/>
          <p14:tracePt t="10518" x="4392613" y="5514975"/>
          <p14:tracePt t="10525" x="4392613" y="5549900"/>
          <p14:tracePt t="10551" x="4392613" y="5616575"/>
          <p14:tracePt t="10576" x="4375150" y="5684838"/>
          <p14:tracePt t="10591" x="4367213" y="5710238"/>
          <p14:tracePt t="10612" x="4359275" y="5735638"/>
          <p14:tracePt t="10644" x="4359275" y="5803900"/>
          <p14:tracePt t="10654" x="4359275" y="5829300"/>
          <p14:tracePt t="10663" x="4367213" y="5846763"/>
          <p14:tracePt t="10739" x="4392613" y="5922963"/>
          <p14:tracePt t="10790" x="4400550" y="5905500"/>
          <p14:tracePt t="10833" x="4435475" y="5838825"/>
          <p14:tracePt t="10856" x="4435475" y="5829300"/>
          <p14:tracePt t="11377" x="4392613" y="5838825"/>
          <p14:tracePt t="11392" x="4349750" y="5838825"/>
          <p14:tracePt t="11403" x="4341813" y="5838825"/>
          <p14:tracePt t="11421" x="4291013" y="5813425"/>
          <p14:tracePt t="11459" x="4281488" y="5795963"/>
          <p14:tracePt t="11481" x="4281488" y="5770563"/>
          <p14:tracePt t="11500" x="4273550" y="5745163"/>
          <p14:tracePt t="11511" x="4273550" y="5719763"/>
          <p14:tracePt t="11528" x="4273550" y="5694363"/>
          <p14:tracePt t="11544" x="4256088" y="5659438"/>
          <p14:tracePt t="11567" x="4248150" y="5616575"/>
          <p14:tracePt t="11578" x="4222750" y="5591175"/>
          <p14:tracePt t="11591" x="4214813" y="5575300"/>
          <p14:tracePt t="11605" x="4205288" y="5549900"/>
          <p14:tracePt t="11624" x="4187825" y="5524500"/>
          <p14:tracePt t="11637" x="4137025" y="5446713"/>
          <p14:tracePt t="11658" x="4086225" y="5370513"/>
          <p14:tracePt t="11664" x="4078288" y="5353050"/>
          <p14:tracePt t="11676" x="4060825" y="5337175"/>
          <p14:tracePt t="11683" x="4044950" y="5319713"/>
          <p14:tracePt t="11688" x="4027488" y="5311775"/>
          <p14:tracePt t="11715" x="3992563" y="5260975"/>
          <p14:tracePt t="11737" x="3976688" y="5200650"/>
          <p14:tracePt t="11747" x="3976688" y="5175250"/>
          <p14:tracePt t="11767" x="3976688" y="5149850"/>
          <p14:tracePt t="11774" x="3967163" y="5116513"/>
          <p14:tracePt t="11779" x="3959225" y="5091113"/>
          <p14:tracePt t="11799" x="3951288" y="5064125"/>
          <p14:tracePt t="11813" x="3951288" y="5038725"/>
          <p14:tracePt t="11827" x="3941763" y="5013325"/>
          <p14:tracePt t="11839" x="3925888" y="4954588"/>
          <p14:tracePt t="11863" x="3900488" y="4868863"/>
          <p14:tracePt t="11909" x="3865563" y="4767263"/>
          <p14:tracePt t="11957" x="3857625" y="4657725"/>
          <p14:tracePt t="11968" x="3857625" y="4622800"/>
          <p14:tracePt t="11980" x="3857625" y="4564063"/>
          <p14:tracePt t="11996" x="3873500" y="4478338"/>
          <p14:tracePt t="12016" x="3908425" y="4316413"/>
          <p14:tracePt t="12035" x="3925888" y="4232275"/>
          <p14:tracePt t="12040" x="3933825" y="4197350"/>
          <p14:tracePt t="12046" x="3933825" y="4156075"/>
          <p14:tracePt t="12054" x="3941763" y="4105275"/>
          <p14:tracePt t="12076" x="3941763" y="4027488"/>
          <p14:tracePt t="12100" x="3941763" y="4002088"/>
          <p14:tracePt t="12104" x="3941763" y="3986213"/>
          <p14:tracePt t="12115" x="3941763" y="3976688"/>
          <p14:tracePt t="12156" x="3951288" y="3875088"/>
          <p14:tracePt t="12162" x="3951288" y="3857625"/>
          <p14:tracePt t="12183" x="3967163" y="3824288"/>
          <p14:tracePt t="12206" x="4002088" y="3773488"/>
          <p14:tracePt t="12213" x="4010025" y="3763963"/>
          <p14:tracePt t="12233" x="4027488" y="3722688"/>
          <p14:tracePt t="12248" x="4044950" y="3687763"/>
          <p14:tracePt t="12267" x="4052888" y="3662363"/>
          <p14:tracePt t="12279" x="4052888" y="3654425"/>
          <p14:tracePt t="12284" x="4052888" y="3646488"/>
          <p14:tracePt t="12317" x="4070350" y="3619500"/>
          <p14:tracePt t="12328" x="4086225" y="3586163"/>
          <p14:tracePt t="12355" x="4129088" y="3543300"/>
          <p14:tracePt t="12375" x="4171950" y="3502025"/>
          <p14:tracePt t="12389" x="4205288" y="3467100"/>
          <p14:tracePt t="12396" x="4222750" y="3449638"/>
          <p14:tracePt t="12418" x="4240213" y="3424238"/>
          <p14:tracePt t="12435" x="4265613" y="3390900"/>
          <p14:tracePt t="12449" x="4273550" y="3373438"/>
          <p14:tracePt t="12467" x="4273550" y="3355975"/>
          <p14:tracePt t="12480" x="4281488" y="3355975"/>
          <p14:tracePt t="12618" x="4273550" y="3365500"/>
          <p14:tracePt t="12637" x="4256088" y="3382963"/>
          <p14:tracePt t="12651" x="4214813" y="3433763"/>
          <p14:tracePt t="12668" x="4179888" y="3502025"/>
          <p14:tracePt t="12688" x="4129088" y="3611563"/>
          <p14:tracePt t="12697" x="4103688" y="3646488"/>
          <p14:tracePt t="12719" x="4070350" y="3763963"/>
          <p14:tracePt t="12727" x="4035425" y="3883025"/>
          <p14:tracePt t="12747" x="4002088" y="4011613"/>
          <p14:tracePt t="12758" x="4002088" y="4146550"/>
          <p14:tracePt t="12779" x="3984625" y="4308475"/>
          <p14:tracePt t="12791" x="3951288" y="4445000"/>
          <p14:tracePt t="12813" x="3925888" y="4579938"/>
          <p14:tracePt t="12826" x="3890963" y="4699000"/>
          <p14:tracePt t="12840" x="3883025" y="4818063"/>
          <p14:tracePt t="12853" x="3873500" y="4878388"/>
          <p14:tracePt t="12875" x="3865563" y="4972050"/>
          <p14:tracePt t="12877" x="3865563" y="4997450"/>
          <p14:tracePt t="12895" x="3865563" y="5022850"/>
          <p14:tracePt t="12925" x="3865563" y="5073650"/>
          <p14:tracePt t="12961" x="3873500" y="5141913"/>
          <p14:tracePt t="12984" x="3925888" y="5235575"/>
          <p14:tracePt t="13001" x="3959225" y="5286375"/>
          <p14:tracePt t="13009" x="3976688" y="5302250"/>
          <p14:tracePt t="13031" x="4027488" y="5345113"/>
          <p14:tracePt t="13046" x="4044950" y="5362575"/>
          <p14:tracePt t="13063" x="4070350" y="5395913"/>
          <p14:tracePt t="13075" x="4070350" y="5405438"/>
          <p14:tracePt t="13110" x="4078288" y="5413375"/>
          <p14:tracePt t="13342" x="4095750" y="5430838"/>
          <p14:tracePt t="13360" x="4129088" y="5456238"/>
          <p14:tracePt t="13376" x="4154488" y="5489575"/>
          <p14:tracePt t="13392" x="4187825" y="5532438"/>
          <p14:tracePt t="13402" x="4214813" y="5540375"/>
          <p14:tracePt t="13423" x="4265613" y="5600700"/>
          <p14:tracePt t="13427" x="4281488" y="5626100"/>
          <p14:tracePt t="13452" x="4324350" y="5668963"/>
          <p14:tracePt t="13504" x="4349750" y="5694363"/>
          <p14:tracePt t="21628" x="4349750" y="5702300"/>
          <p14:tracePt t="21637" x="4359275" y="5702300"/>
          <p14:tracePt t="21661" x="4375150" y="5745163"/>
          <p14:tracePt t="21705" x="4306888" y="5915025"/>
          <p14:tracePt t="21720" x="4306888" y="5973763"/>
          <p14:tracePt t="21731" x="4306888" y="6008688"/>
          <p14:tracePt t="21748" x="4316413" y="6067425"/>
          <p14:tracePt t="21762" x="4359275" y="6161088"/>
          <p14:tracePt t="21779" x="4384675" y="6221413"/>
          <p14:tracePt t="21793" x="4425950" y="6262688"/>
          <p14:tracePt t="21813" x="4476750" y="6297613"/>
          <p14:tracePt t="21836" x="4664075" y="6373813"/>
          <p14:tracePt t="21872" x="4826000" y="6457950"/>
          <p14:tracePt t="21928" x="4945063" y="6407150"/>
          <p14:tracePt t="21954" x="5183188" y="6118225"/>
          <p14:tracePt t="21964" x="5216525" y="6034088"/>
          <p14:tracePt t="21981" x="5327650" y="5838825"/>
          <p14:tracePt t="21998" x="5411788" y="5641975"/>
          <p14:tracePt t="22005" x="5411788" y="5565775"/>
          <p14:tracePt t="22013" x="5403850" y="5497513"/>
          <p14:tracePt t="22039" x="5224463" y="5251450"/>
          <p14:tracePt t="22063" x="5106988" y="5218113"/>
          <p14:tracePt t="22072" x="4987925" y="5208588"/>
          <p14:tracePt t="22091" x="4868863" y="5226050"/>
          <p14:tracePt t="22102" x="4775200" y="5260975"/>
          <p14:tracePt t="22124" x="4689475" y="5319713"/>
          <p14:tracePt t="22135" x="4595813" y="5380038"/>
          <p14:tracePt t="22153" x="4537075" y="5446713"/>
          <p14:tracePt t="22167" x="4519613" y="5481638"/>
          <p14:tracePt t="22185" x="4486275" y="5524500"/>
          <p14:tracePt t="22194" x="4476750" y="5549900"/>
          <p14:tracePt t="22215" x="4476750" y="5583238"/>
          <p14:tracePt t="22234" x="4494213" y="5676900"/>
          <p14:tracePt t="22242" x="4537075" y="5727700"/>
          <p14:tracePt t="22279" x="4791075" y="5889625"/>
          <p14:tracePt t="22297" x="4970463" y="5940425"/>
          <p14:tracePt t="22309" x="5148263" y="5983288"/>
          <p14:tracePt t="22331" x="5394325" y="6024563"/>
          <p14:tracePt t="22362" x="5581650" y="5932488"/>
          <p14:tracePt t="22374" x="5675313" y="5745163"/>
          <p14:tracePt t="22391" x="5700713" y="5608638"/>
          <p14:tracePt t="22398" x="5700713" y="5557838"/>
          <p14:tracePt t="22409" x="5683250" y="5489575"/>
          <p14:tracePt t="22447" x="5599113" y="5353050"/>
          <p14:tracePt t="22469" x="5480050" y="5345113"/>
          <p14:tracePt t="22479" x="5403850" y="5345113"/>
          <p14:tracePt t="22504" x="5157788" y="5380038"/>
          <p14:tracePt t="22513" x="5072063" y="5395913"/>
          <p14:tracePt t="22533" x="4826000" y="5497513"/>
          <p14:tracePt t="22546" x="4740275" y="5532438"/>
          <p14:tracePt t="22562" x="4613275" y="5600700"/>
          <p14:tracePt t="22574" x="4503738" y="5676900"/>
          <p14:tracePt t="22593" x="4468813" y="5727700"/>
          <p14:tracePt t="22609" x="4460875" y="5788025"/>
          <p14:tracePt t="22625" x="4486275" y="5821363"/>
          <p14:tracePt t="22678" x="4714875" y="5864225"/>
          <p14:tracePt t="22706" x="4894263" y="5788025"/>
          <p14:tracePt t="22713" x="4945063" y="5761038"/>
          <p14:tracePt t="22738" x="4978400" y="5659438"/>
          <p14:tracePt t="22746" x="4978400" y="5600700"/>
          <p14:tracePt t="22768" x="4902200" y="5413375"/>
          <p14:tracePt t="22778" x="4851400" y="5345113"/>
          <p14:tracePt t="22795" x="4724400" y="5276850"/>
          <p14:tracePt t="22806" x="4570413" y="5235575"/>
          <p14:tracePt t="22852" x="3967163" y="5294313"/>
          <p14:tracePt t="22859" x="3883025" y="5327650"/>
          <p14:tracePt t="22877" x="3729038" y="5380038"/>
          <p14:tracePt t="22891" x="3644900" y="5446713"/>
          <p14:tracePt t="22907" x="3611563" y="5497513"/>
          <p14:tracePt t="22941" x="3576638" y="5583238"/>
          <p14:tracePt t="22949" x="3576638" y="5591175"/>
          <p14:tracePt t="22953" x="3576638" y="5608638"/>
          <p14:tracePt t="22964" x="3594100" y="5626100"/>
          <p14:tracePt t="22968" x="3619500" y="5634038"/>
          <p14:tracePt t="22983" x="3627438" y="5641975"/>
          <p14:tracePt t="22986" x="3678238" y="5651500"/>
          <p14:tracePt t="22993" x="3703638" y="5651500"/>
          <p14:tracePt t="23001" x="3738563" y="5651500"/>
          <p14:tracePt t="23012" x="3771900" y="5651500"/>
          <p14:tracePt t="23029" x="3840163" y="5634038"/>
          <p14:tracePt t="23061" x="3933825" y="5557838"/>
          <p14:tracePt t="23080" x="3941763" y="5532438"/>
          <p14:tracePt t="23083" x="3951288" y="5514975"/>
          <p14:tracePt t="23111" x="3941763" y="5472113"/>
          <p14:tracePt t="23125" x="3933825" y="5456238"/>
          <p14:tracePt t="23139" x="3925888" y="5438775"/>
          <p14:tracePt t="23155" x="3916363" y="5438775"/>
          <p14:tracePt t="23212" x="3908425" y="5430838"/>
          <p14:tracePt t="23405" x="3857625" y="5497513"/>
          <p14:tracePt t="23419" x="3822700" y="5616575"/>
          <p14:tracePt t="23439" x="3781425" y="5745163"/>
          <p14:tracePt t="23444" x="3771900" y="5803900"/>
          <p14:tracePt t="23468" x="3781425" y="5948363"/>
          <p14:tracePt t="23471" x="3832225" y="6008688"/>
          <p14:tracePt t="23477" x="3900488" y="6059488"/>
          <p14:tracePt t="23498" x="4052888" y="6143625"/>
          <p14:tracePt t="23518" x="4298950" y="6178550"/>
          <p14:tracePt t="23528" x="4359275" y="6178550"/>
          <p14:tracePt t="23549" x="4511675" y="6118225"/>
          <p14:tracePt t="23587" x="4579938" y="5973763"/>
          <p14:tracePt t="23593" x="4579938" y="5915025"/>
          <p14:tracePt t="23619" x="4443413" y="5651500"/>
          <p14:tracePt t="23641" x="4273550" y="5514975"/>
          <p14:tracePt t="23651" x="4086225" y="5421313"/>
          <p14:tracePt t="23666" x="3916363" y="5380038"/>
          <p14:tracePt t="23688" x="3721100" y="5413375"/>
          <p14:tracePt t="23699" x="3662363" y="5430838"/>
          <p14:tracePt t="23737" x="3517900" y="5532438"/>
          <p14:tracePt t="23748" x="3500438" y="5557838"/>
          <p14:tracePt t="23762" x="3492500" y="5616575"/>
          <p14:tracePt t="23774" x="3492500" y="5676900"/>
          <p14:tracePt t="23788" x="3492500" y="5727700"/>
          <p14:tracePt t="23809" x="3517900" y="5770563"/>
          <p14:tracePt t="23821" x="3543300" y="5813425"/>
          <p14:tracePt t="23838" x="3636963" y="5838825"/>
          <p14:tracePt t="23851" x="3713163" y="5846763"/>
          <p14:tracePt t="23868" x="3789363" y="5846763"/>
          <p14:tracePt t="23902" x="3890963" y="5803900"/>
          <p14:tracePt t="23924" x="3933825" y="5761038"/>
          <p14:tracePt t="23958" x="3976688" y="5694363"/>
          <p14:tracePt t="23982" x="3992563" y="5659438"/>
          <p14:tracePt t="23995" x="4002088" y="5641975"/>
          <p14:tracePt t="24016" x="4010025" y="5641975"/>
          <p14:tracePt t="24085" x="4010025" y="5659438"/>
          <p14:tracePt t="24184" x="4017963" y="5651500"/>
          <p14:tracePt t="24200" x="4035425" y="5616575"/>
          <p14:tracePt t="24219" x="4052888" y="5575300"/>
          <p14:tracePt t="25142" x="4027488" y="5608638"/>
          <p14:tracePt t="25155" x="4010025" y="5626100"/>
          <p14:tracePt t="25178" x="3992563" y="5659438"/>
          <p14:tracePt t="25188" x="3984625" y="5659438"/>
          <p14:tracePt t="25203" x="3976688" y="5659438"/>
          <p14:tracePt t="25256" x="3951288" y="5634038"/>
          <p14:tracePt t="25264" x="3941763" y="5591175"/>
          <p14:tracePt t="25267" x="3933825" y="5557838"/>
          <p14:tracePt t="25287" x="3916363" y="5438775"/>
          <p14:tracePt t="25310" x="3857625" y="5243513"/>
          <p14:tracePt t="25321" x="3832225" y="5116513"/>
          <p14:tracePt t="25340" x="3806825" y="4987925"/>
          <p14:tracePt t="25353" x="3797300" y="4886325"/>
          <p14:tracePt t="25390" x="3814763" y="4724400"/>
          <p14:tracePt t="25401" x="3814763" y="4699000"/>
          <p14:tracePt t="25422" x="3832225" y="4622800"/>
          <p14:tracePt t="25432" x="3840163" y="4597400"/>
          <p14:tracePt t="25451" x="3848100" y="4564063"/>
          <p14:tracePt t="25462" x="3873500" y="4513263"/>
          <p14:tracePt t="25483" x="3890963" y="4470400"/>
          <p14:tracePt t="25492" x="3916363" y="4359275"/>
          <p14:tracePt t="25510" x="3951288" y="4240213"/>
          <p14:tracePt t="25524" x="3967163" y="4146550"/>
          <p14:tracePt t="25545" x="3984625" y="4052888"/>
          <p14:tracePt t="25560" x="4010025" y="3951288"/>
          <p14:tracePt t="25579" x="4060825" y="3806825"/>
          <p14:tracePt t="25589" x="4078288" y="3756025"/>
          <p14:tracePt t="25606" x="4111625" y="3687763"/>
          <p14:tracePt t="25620" x="4146550" y="3629025"/>
          <p14:tracePt t="25639" x="4179888" y="3568700"/>
          <p14:tracePt t="25661" x="4230688" y="3517900"/>
          <p14:tracePt t="25673" x="4256088" y="3475038"/>
          <p14:tracePt t="25692" x="4291013" y="3441700"/>
          <p14:tracePt t="25703" x="4306888" y="3416300"/>
          <p14:tracePt t="25722" x="4349750" y="3365500"/>
          <p14:tracePt t="25731" x="4367213" y="3330575"/>
          <p14:tracePt t="25739" x="4384675" y="3314700"/>
          <p14:tracePt t="25754" x="4418013" y="3271838"/>
          <p14:tracePt t="25758" x="4425950" y="3246438"/>
          <p14:tracePt t="25779" x="4460875" y="3211513"/>
          <p14:tracePt t="25794" x="4476750" y="3195638"/>
          <p14:tracePt t="25813" x="4519613" y="3127375"/>
          <p14:tracePt t="25871" x="4545013" y="3084513"/>
          <p14:tracePt t="25890" x="4545013" y="3076575"/>
          <p14:tracePt t="25953" x="4545013" y="3084513"/>
          <p14:tracePt t="25969" x="4511675" y="3211513"/>
          <p14:tracePt t="25983" x="4410075" y="3390900"/>
          <p14:tracePt t="25994" x="4332288" y="3527425"/>
          <p14:tracePt t="26013" x="4070350" y="4019550"/>
          <p14:tracePt t="26027" x="4010025" y="4181475"/>
          <p14:tracePt t="26045" x="3900488" y="4589463"/>
          <p14:tracePt t="26053" x="3900488" y="4691063"/>
          <p14:tracePt t="26067" x="3890963" y="4868863"/>
          <p14:tracePt t="26074" x="3900488" y="4962525"/>
          <p14:tracePt t="26094" x="3941763" y="5081588"/>
          <p14:tracePt t="26108" x="3992563" y="5192713"/>
          <p14:tracePt t="26127" x="4035425" y="5251450"/>
          <p14:tracePt t="26139" x="4070350" y="5294313"/>
          <p14:tracePt t="26155" x="4095750" y="5319713"/>
          <p14:tracePt t="26173" x="4111625" y="5362575"/>
          <p14:tracePt t="26187" x="4121150" y="5387975"/>
          <p14:tracePt t="26201" x="4121150" y="5413375"/>
          <p14:tracePt t="26208" x="4121150" y="5430838"/>
          <p14:tracePt t="26214" x="4121150" y="5472113"/>
          <p14:tracePt t="26238" x="4111625" y="5608638"/>
          <p14:tracePt t="26279" x="4103688" y="5719763"/>
          <p14:tracePt t="26297" x="4111625" y="5761038"/>
          <p14:tracePt t="26300" x="4121150" y="5761038"/>
          <p14:tracePt t="26328" x="4121150" y="5770563"/>
          <p14:tracePt t="26399" x="4129088" y="5770563"/>
          <p14:tracePt t="26521" x="4103688" y="5641975"/>
          <p14:tracePt t="26535" x="4078288" y="5591175"/>
          <p14:tracePt t="26543" x="4060825" y="5532438"/>
          <p14:tracePt t="26562" x="4027488" y="5430838"/>
          <p14:tracePt t="26568" x="3984625" y="5337175"/>
          <p14:tracePt t="26593" x="3925888" y="5208588"/>
          <p14:tracePt t="26603" x="3908425" y="5157788"/>
          <p14:tracePt t="26628" x="3848100" y="4987925"/>
          <p14:tracePt t="26641" x="3822700" y="4868863"/>
          <p14:tracePt t="26654" x="3822700" y="4749800"/>
          <p14:tracePt t="26681" x="3822700" y="4554538"/>
          <p14:tracePt t="26727" x="3806825" y="4240213"/>
          <p14:tracePt t="26744" x="3789363" y="4164013"/>
          <p14:tracePt t="26767" x="3789363" y="4044950"/>
          <p14:tracePt t="26772" x="3789363" y="4019550"/>
          <p14:tracePt t="26796" x="3797300" y="3917950"/>
          <p14:tracePt t="26802" x="3806825" y="3892550"/>
          <p14:tracePt t="26829" x="3822700" y="3832225"/>
          <p14:tracePt t="26833" x="3822700" y="3824288"/>
          <p14:tracePt t="26843" x="3832225" y="3806825"/>
          <p14:tracePt t="26853" x="3840163" y="3781425"/>
          <p14:tracePt t="26883" x="3883025" y="3697288"/>
          <p14:tracePt t="26904" x="3925888" y="3603625"/>
          <p14:tracePt t="26914" x="3941763" y="3586163"/>
          <p14:tracePt t="26934" x="3976688" y="3509963"/>
          <p14:tracePt t="26949" x="3984625" y="3502025"/>
          <p14:tracePt t="26965" x="4027488" y="3449638"/>
          <p14:tracePt t="26976" x="4035425" y="3441700"/>
          <p14:tracePt t="27025" x="4103688" y="3365500"/>
          <p14:tracePt t="27047" x="4146550" y="3340100"/>
          <p14:tracePt t="27055" x="4162425" y="3330575"/>
          <p14:tracePt t="27079" x="4197350" y="3297238"/>
          <p14:tracePt t="27097" x="4214813" y="3289300"/>
          <p14:tracePt t="27101" x="4214813" y="3279775"/>
          <p14:tracePt t="27122" x="4222750" y="3279775"/>
          <p14:tracePt t="27154" x="4222750" y="3271838"/>
          <p14:tracePt t="27160" x="4230688" y="3263900"/>
          <p14:tracePt t="27217" x="4256088" y="3238500"/>
          <p14:tracePt t="27251" x="4265613" y="3228975"/>
          <p14:tracePt t="27261" x="4265613" y="3221038"/>
          <p14:tracePt t="27281" x="4273550" y="3221038"/>
          <p14:tracePt t="27373" x="4281488" y="3221038"/>
          <p14:tracePt t="28961" x="4291013" y="3246438"/>
          <p14:tracePt t="28987" x="4324350" y="3340100"/>
          <p14:tracePt t="28996" x="4332288" y="3373438"/>
          <p14:tracePt t="29000" x="4349750" y="3408363"/>
          <p14:tracePt t="29009" x="4367213" y="3441700"/>
          <p14:tracePt t="29016" x="4384675" y="3459163"/>
          <p14:tracePt t="29027" x="4400550" y="3484563"/>
          <p14:tracePt t="29051" x="4451350" y="3509963"/>
          <p14:tracePt t="29062" x="4511675" y="3517900"/>
          <p14:tracePt t="29078" x="4554538" y="3517900"/>
          <p14:tracePt t="29089" x="4638675" y="3502025"/>
          <p14:tracePt t="29109" x="4714875" y="3449638"/>
          <p14:tracePt t="29120" x="4724400" y="3441700"/>
          <p14:tracePt t="29139" x="4740275" y="3416300"/>
          <p14:tracePt t="29160" x="4826000" y="3263900"/>
          <p14:tracePt t="29171" x="4859338" y="3152775"/>
          <p14:tracePt t="29188" x="4876800" y="3016250"/>
          <p14:tracePt t="29200" x="4876800" y="2965450"/>
          <p14:tracePt t="29221" x="4843463" y="2770188"/>
          <p14:tracePt t="29237" x="4783138" y="2660650"/>
          <p14:tracePt t="29255" x="4630738" y="2566988"/>
          <p14:tracePt t="29287" x="4410075" y="2524125"/>
          <p14:tracePt t="29291" x="4324350" y="2516188"/>
          <p14:tracePt t="29309" x="4129088" y="2549525"/>
          <p14:tracePt t="29324" x="4002088" y="2600325"/>
          <p14:tracePt t="29346" x="3916363" y="2676525"/>
          <p14:tracePt t="29356" x="3883025" y="2727325"/>
          <p14:tracePt t="29360" x="3857625" y="2787650"/>
          <p14:tracePt t="29372" x="3814763" y="2914650"/>
          <p14:tracePt t="29396" x="3763963" y="3076575"/>
          <p14:tracePt t="29405" x="3756025" y="3127375"/>
          <p14:tracePt t="29423" x="3756025" y="3170238"/>
          <p14:tracePt t="29436" x="3781425" y="3228975"/>
          <p14:tracePt t="29501" x="3908425" y="3297238"/>
          <p14:tracePt t="29521" x="4332288" y="3340100"/>
          <p14:tracePt t="29529" x="4341813" y="3340100"/>
          <p14:tracePt t="29534" x="4349750" y="3330575"/>
          <p14:tracePt t="29546" x="4359275" y="3314700"/>
          <p14:tracePt t="29550" x="4359275" y="3305175"/>
          <p14:tracePt t="29568" x="4359275" y="3263900"/>
          <p14:tracePt t="29576" x="4359275" y="3246438"/>
          <p14:tracePt t="29581" x="4341813" y="3228975"/>
          <p14:tracePt t="29592" x="4324350" y="3211513"/>
          <p14:tracePt t="29607" x="4306888" y="3195638"/>
          <p14:tracePt t="29643" x="4248150" y="3178175"/>
          <p14:tracePt t="29655" x="4214813" y="3178175"/>
          <p14:tracePt t="29667" x="4197350" y="3186113"/>
          <p14:tracePt t="29672" x="4187825" y="3195638"/>
          <p14:tracePt t="29689" x="4162425" y="3195638"/>
          <p14:tracePt t="30894" x="4121150" y="3221038"/>
          <p14:tracePt t="30901" x="4078288" y="3238500"/>
          <p14:tracePt t="30936" x="3865563" y="3373438"/>
          <p14:tracePt t="30954" x="3746500" y="3502025"/>
          <p14:tracePt t="30967" x="3636963" y="3629025"/>
          <p14:tracePt t="30975" x="3602038" y="3697288"/>
          <p14:tracePt t="30990" x="3568700" y="3816350"/>
          <p14:tracePt t="31016" x="3492500" y="4037013"/>
          <p14:tracePt t="31029" x="3482975" y="4079875"/>
          <p14:tracePt t="31033" x="3475038" y="4113213"/>
          <p14:tracePt t="31047" x="3475038" y="4130675"/>
          <p14:tracePt t="31050" x="3475038" y="4146550"/>
          <p14:tracePt t="31059" x="3475038" y="4171950"/>
          <p14:tracePt t="31075" x="3475038" y="4197350"/>
          <p14:tracePt t="31098" x="3475038" y="4224338"/>
          <p14:tracePt t="31152" x="3475038" y="4257675"/>
          <p14:tracePt t="31191" x="3482975" y="4359275"/>
          <p14:tracePt t="31222" x="3432175" y="4622800"/>
          <p14:tracePt t="31250" x="3330575" y="5038725"/>
          <p14:tracePt t="31263" x="3305175" y="5183188"/>
          <p14:tracePt t="31267" x="3279775" y="5302250"/>
          <p14:tracePt t="31279" x="3254375" y="5413375"/>
          <p14:tracePt t="31285" x="3254375" y="5532438"/>
          <p14:tracePt t="31292" x="3254375" y="5616575"/>
          <p14:tracePt t="31307" x="3279775" y="5788025"/>
          <p14:tracePt t="31316" x="3305175" y="5880100"/>
          <p14:tracePt t="31334" x="3363913" y="6016625"/>
          <p14:tracePt t="31343" x="3398838" y="6076950"/>
          <p14:tracePt t="31361" x="3449638" y="6186488"/>
          <p14:tracePt t="31370" x="3482975" y="6272213"/>
          <p14:tracePt t="31393" x="3543300" y="6399213"/>
          <p14:tracePt t="31425" x="3602038" y="6483350"/>
          <p14:tracePt t="31450" x="3636963" y="6518275"/>
          <p14:tracePt t="31463" x="3662363" y="6526213"/>
          <p14:tracePt t="31480" x="3687763" y="6535738"/>
          <p14:tracePt t="31493" x="3695700" y="6535738"/>
          <p14:tracePt t="31513" x="3771900" y="6535738"/>
          <p14:tracePt t="31517" x="3832225" y="6518275"/>
          <p14:tracePt t="31523" x="3890963" y="6500813"/>
          <p14:tracePt t="31534" x="3951288" y="6475413"/>
          <p14:tracePt t="31546" x="4010025" y="6457950"/>
          <p14:tracePt t="31551" x="4078288" y="6424613"/>
          <p14:tracePt t="31566" x="4205288" y="6338888"/>
          <p14:tracePt t="31600" x="4410075" y="6110288"/>
          <p14:tracePt t="31622" x="4443413" y="6059488"/>
          <p14:tracePt t="31627" x="4443413" y="6049963"/>
          <p14:tracePt t="31637" x="4451350" y="6034088"/>
          <p14:tracePt t="31649" x="4460875" y="5999163"/>
          <p14:tracePt t="31665" x="4460875" y="5991225"/>
          <p14:tracePt t="31683" x="4460875" y="5983288"/>
          <p14:tracePt t="31734" x="4451350" y="6016625"/>
          <p14:tracePt t="31745" x="4435475" y="6034088"/>
          <p14:tracePt t="31764" x="4392613" y="6092825"/>
          <p14:tracePt t="31774" x="4392613" y="6110288"/>
          <p14:tracePt t="31796" x="4384675" y="6135688"/>
          <p14:tracePt t="31804" x="4384675" y="6143625"/>
          <p14:tracePt t="31908" x="4384675" y="6135688"/>
          <p14:tracePt t="33305" x="4384675" y="6127750"/>
          <p14:tracePt t="33327" x="4367213" y="6059488"/>
          <p14:tracePt t="33336" x="4359275" y="6024563"/>
          <p14:tracePt t="33363" x="4298950" y="5854700"/>
          <p14:tracePt t="33369" x="4281488" y="5813425"/>
          <p14:tracePt t="33386" x="4240213" y="5684838"/>
          <p14:tracePt t="33402" x="4197350" y="5575300"/>
          <p14:tracePt t="33419" x="4154488" y="5456238"/>
          <p14:tracePt t="33444" x="4095750" y="5218113"/>
          <p14:tracePt t="33473" x="4044950" y="5048250"/>
          <p14:tracePt t="33482" x="4027488" y="4997450"/>
          <p14:tracePt t="33501" x="4002088" y="4894263"/>
          <p14:tracePt t="33515" x="4002088" y="4827588"/>
          <p14:tracePt t="33524" x="4002088" y="4767263"/>
          <p14:tracePt t="33530" x="4017963" y="4733925"/>
          <p14:tracePt t="33540" x="4027488" y="4683125"/>
          <p14:tracePt t="33574" x="4070350" y="4460875"/>
          <p14:tracePt t="33594" x="4095750" y="4368800"/>
          <p14:tracePt t="33609" x="4111625" y="4308475"/>
          <p14:tracePt t="33625" x="4146550" y="4181475"/>
          <p14:tracePt t="33656" x="4222750" y="3935413"/>
          <p14:tracePt t="33702" x="4341813" y="3611563"/>
          <p14:tracePt t="33719" x="4375150" y="3527425"/>
          <p14:tracePt t="33737" x="4410075" y="3467100"/>
          <p14:tracePt t="33747" x="4425950" y="3433763"/>
          <p14:tracePt t="33749" x="4443413" y="3408363"/>
          <p14:tracePt t="33764" x="4476750" y="3365500"/>
          <p14:tracePt t="33773" x="4486275" y="3340100"/>
          <p14:tracePt t="33797" x="4503738" y="3322638"/>
          <p14:tracePt t="33808" x="4554538" y="3271838"/>
          <p14:tracePt t="33827" x="4579938" y="3254375"/>
          <p14:tracePt t="33843" x="4587875" y="3228975"/>
          <p14:tracePt t="33893" x="4595813" y="3228975"/>
          <p14:tracePt t="34559" x="4579938" y="3211513"/>
          <p14:tracePt t="34623" x="4349750" y="3322638"/>
          <p14:tracePt t="34632" x="4256088" y="3416300"/>
          <p14:tracePt t="34635" x="4222750" y="3449638"/>
          <p14:tracePt t="34657" x="4111625" y="3603625"/>
          <p14:tracePt t="34676" x="4070350" y="3722688"/>
          <p14:tracePt t="34680" x="4052888" y="3790950"/>
          <p14:tracePt t="34705" x="4010025" y="3951288"/>
          <p14:tracePt t="34717" x="4010025" y="4011613"/>
          <p14:tracePt t="34739" x="4017963" y="4197350"/>
          <p14:tracePt t="34751" x="4060825" y="4325938"/>
          <p14:tracePt t="34766" x="4095750" y="4384675"/>
          <p14:tracePt t="34805" x="4214813" y="4572000"/>
          <p14:tracePt t="34812" x="4222750" y="4589463"/>
          <p14:tracePt t="34821" x="4230688" y="4605338"/>
          <p14:tracePt t="34842" x="4240213" y="4630738"/>
          <p14:tracePt t="34852" x="4240213" y="4657725"/>
          <p14:tracePt t="34873" x="4240213" y="4699000"/>
          <p14:tracePt t="34883" x="4230688" y="4784725"/>
          <p14:tracePt t="34928" x="4103688" y="5243513"/>
          <p14:tracePt t="34946" x="4052888" y="5438775"/>
          <p14:tracePt t="34963" x="4010025" y="5608638"/>
          <p14:tracePt t="34983" x="3992563" y="5846763"/>
          <p14:tracePt t="34995" x="3992563" y="5915025"/>
          <p14:tracePt t="35014" x="3992563" y="6076950"/>
          <p14:tracePt t="35023" x="3992563" y="6118225"/>
          <p14:tracePt t="35048" x="3992563" y="6237288"/>
          <p14:tracePt t="35059" x="3992563" y="6254750"/>
          <p14:tracePt t="35062" x="3992563" y="6280150"/>
          <p14:tracePt t="35077" x="3992563" y="6288088"/>
          <p14:tracePt t="35089" x="3992563" y="6330950"/>
          <p14:tracePt t="35110" x="3992563" y="6356350"/>
          <p14:tracePt t="35122" x="3984625" y="6381750"/>
          <p14:tracePt t="35125" x="3984625" y="6391275"/>
          <p14:tracePt t="35140" x="3984625" y="6416675"/>
          <p14:tracePt t="35191" x="3976688" y="6500813"/>
          <p14:tracePt t="35203" x="3967163" y="6526213"/>
          <p14:tracePt t="35222" x="3959225" y="6561138"/>
          <p14:tracePt t="35229" x="3959225" y="6594475"/>
          <p14:tracePt t="35275" x="3925888" y="6738938"/>
          <p14:tracePt t="35291" x="3925888" y="6764338"/>
          <p14:tracePt t="35314" x="3925888" y="6807200"/>
          <p14:tracePt t="35322" x="3925888" y="6815138"/>
          <p14:tracePt t="35342" x="3925888" y="6840538"/>
          <p14:tracePt t="35565" x="4306888" y="6602413"/>
          <p14:tracePt t="35576" x="4359275" y="6432550"/>
          <p14:tracePt t="35594" x="4384675" y="6348413"/>
          <p14:tracePt t="35604" x="4425950" y="6161088"/>
          <p14:tracePt t="35634" x="4476750" y="5753100"/>
          <p14:tracePt t="35658" x="4494213" y="5497513"/>
          <p14:tracePt t="35674" x="4486275" y="5370513"/>
          <p14:tracePt t="35683" x="4476750" y="5311775"/>
          <p14:tracePt t="35699" x="4460875" y="5218113"/>
          <p14:tracePt t="35719" x="4435475" y="5175250"/>
          <p14:tracePt t="35730" x="4425950" y="5175250"/>
          <p14:tracePt t="35802" x="4410075" y="5235575"/>
          <p14:tracePt t="35829" x="4410075" y="5260975"/>
          <p14:tracePt t="35839" x="4418013" y="5294313"/>
          <p14:tracePt t="35854" x="4443413" y="5327650"/>
          <p14:tracePt t="35871" x="4468813" y="5345113"/>
          <p14:tracePt t="35892" x="4503738" y="5370513"/>
          <p14:tracePt t="35903" x="4519613" y="5370513"/>
          <p14:tracePt t="35959" x="4529138" y="5337175"/>
          <p14:tracePt t="35969" x="4529138" y="5319713"/>
          <p14:tracePt t="35984" x="4511675" y="5286375"/>
          <p14:tracePt t="36004" x="4476750" y="5268913"/>
          <p14:tracePt t="36015" x="4443413" y="5268913"/>
          <p14:tracePt t="36024" x="4418013" y="5268913"/>
          <p14:tracePt t="36032" x="4384675" y="5276850"/>
          <p14:tracePt t="36064" x="4316413" y="5327650"/>
          <p14:tracePt t="36113" x="4273550" y="5507038"/>
          <p14:tracePt t="36138" x="4298950" y="5634038"/>
          <p14:tracePt t="36156" x="4341813" y="5710238"/>
          <p14:tracePt t="36169" x="4410075" y="5770563"/>
          <p14:tracePt t="36186" x="4545013" y="5813425"/>
          <p14:tracePt t="36201" x="4706938" y="5829300"/>
          <p14:tracePt t="36222" x="4851400" y="5829300"/>
          <p14:tracePt t="36237" x="4945063" y="5795963"/>
          <p14:tracePt t="36250" x="4987925" y="5761038"/>
          <p14:tracePt t="36269" x="5003800" y="5702300"/>
          <p14:tracePt t="36274" x="5003800" y="5676900"/>
          <p14:tracePt t="36317" x="4902200" y="5507038"/>
          <p14:tracePt t="36319" x="4859338" y="5489575"/>
          <p14:tracePt t="36328" x="4800600" y="5464175"/>
          <p14:tracePt t="36341" x="4740275" y="5456238"/>
          <p14:tracePt t="36345" x="4681538" y="5456238"/>
          <p14:tracePt t="36358" x="4621213" y="5456238"/>
          <p14:tracePt t="36391" x="4435475" y="5497513"/>
          <p14:tracePt t="36405" x="4410075" y="5524500"/>
          <p14:tracePt t="36410" x="4400550" y="5540375"/>
          <p14:tracePt t="36433" x="4392613" y="5565775"/>
          <p14:tracePt t="36448" x="4392613" y="5600700"/>
          <p14:tracePt t="36477" x="4418013" y="5641975"/>
          <p14:tracePt t="36497" x="4451350" y="5676900"/>
          <p14:tracePt t="36507" x="4460875" y="5684838"/>
          <p14:tracePt t="36528" x="4476750" y="5694363"/>
          <p14:tracePt t="36540" x="4476750" y="5702300"/>
          <p14:tracePt t="36562" x="4486275" y="5702300"/>
          <p14:tracePt t="36570" x="4486275" y="5710238"/>
          <p14:tracePt t="36639" x="4486275" y="5727700"/>
          <p14:tracePt t="36650" x="4468813" y="5745163"/>
          <p14:tracePt t="36674" x="4468813" y="5753100"/>
          <p14:tracePt t="36723" x="4425950" y="5821363"/>
          <p14:tracePt t="36734" x="4410075" y="5846763"/>
          <p14:tracePt t="36765" x="4367213" y="5915025"/>
          <p14:tracePt t="36774" x="4359275" y="5957888"/>
          <p14:tracePt t="36793" x="4359275" y="5991225"/>
          <p14:tracePt t="36797" x="4359275" y="6016625"/>
          <p14:tracePt t="36826" x="4367213" y="6067425"/>
          <p14:tracePt t="36845" x="4418013" y="6102350"/>
          <p14:tracePt t="36882" x="4529138" y="6127750"/>
          <p14:tracePt t="36888" x="4554538" y="6127750"/>
          <p14:tracePt t="36918" x="4656138" y="6102350"/>
          <p14:tracePt t="36937" x="4706938" y="6059488"/>
          <p14:tracePt t="36952" x="4724400" y="6024563"/>
          <p14:tracePt t="36957" x="4740275" y="5973763"/>
          <p14:tracePt t="36969" x="4783138" y="5854700"/>
          <p14:tracePt t="36999" x="4818063" y="5507038"/>
          <p14:tracePt t="37018" x="4765675" y="5327650"/>
          <p14:tracePt t="37030" x="4714875" y="5192713"/>
          <p14:tracePt t="37038" x="4673600" y="5132388"/>
          <p14:tracePt t="37045" x="4646613" y="5064125"/>
          <p14:tracePt t="37059" x="4605338" y="5005388"/>
          <p14:tracePt t="37063" x="4554538" y="4937125"/>
          <p14:tracePt t="37069" x="4486275" y="4868863"/>
          <p14:tracePt t="37092" x="4298950" y="4775200"/>
          <p14:tracePt t="37112" x="4162425" y="4759325"/>
          <p14:tracePt t="37121" x="4103688" y="4759325"/>
          <p14:tracePt t="37141" x="4002088" y="4802188"/>
          <p14:tracePt t="37155" x="3941763" y="4843463"/>
          <p14:tracePt t="37162" x="3925888" y="4860925"/>
          <p14:tracePt t="37184" x="3925888" y="4886325"/>
          <p14:tracePt t="37203" x="3925888" y="4929188"/>
          <p14:tracePt t="37215" x="3941763" y="4946650"/>
          <p14:tracePt t="37231" x="4017963" y="4979988"/>
          <p14:tracePt t="37253" x="4103688" y="4979988"/>
          <p14:tracePt t="37266" x="4214813" y="4946650"/>
          <p14:tracePt t="37272" x="4248150" y="4911725"/>
          <p14:tracePt t="37280" x="4291013" y="4852988"/>
          <p14:tracePt t="37293" x="4332288" y="4784725"/>
          <p14:tracePt t="37297" x="4359275" y="4724400"/>
          <p14:tracePt t="37305" x="4367213" y="4657725"/>
          <p14:tracePt t="37313" x="4392613" y="4564063"/>
          <p14:tracePt t="37324" x="4400550" y="4495800"/>
          <p14:tracePt t="37342" x="4400550" y="4316413"/>
          <p14:tracePt t="37355" x="4375150" y="4214813"/>
          <p14:tracePt t="37392" x="4162425" y="3816350"/>
          <p14:tracePt t="37407" x="4086225" y="3763963"/>
          <p14:tracePt t="37416" x="4060825" y="3756025"/>
          <p14:tracePt t="37434" x="4027488" y="3756025"/>
          <p14:tracePt t="37457" x="3976688" y="3790950"/>
          <p14:tracePt t="37468" x="3925888" y="3832225"/>
          <p14:tracePt t="37488" x="3883025" y="3892550"/>
          <p14:tracePt t="37503" x="3848100" y="3943350"/>
          <p14:tracePt t="37522" x="3840163" y="3986213"/>
          <p14:tracePt t="37556" x="3883025" y="4052888"/>
          <p14:tracePt t="37580" x="3976688" y="4052888"/>
          <p14:tracePt t="37610" x="4095750" y="3994150"/>
          <p14:tracePt t="37619" x="4111625" y="3976688"/>
          <p14:tracePt t="37639" x="4146550" y="3943350"/>
          <p14:tracePt t="37654" x="4154488" y="3925888"/>
          <p14:tracePt t="37659" x="4154488" y="3917950"/>
          <p14:tracePt t="37871" x="4154488" y="3943350"/>
          <p14:tracePt t="37921" x="4154488" y="3951288"/>
          <p14:tracePt t="38939" x="4129088" y="3994150"/>
          <p14:tracePt t="38951" x="4095750" y="4044950"/>
          <p14:tracePt t="38966" x="4070350" y="4095750"/>
          <p14:tracePt t="38980" x="4052888" y="4130675"/>
          <p14:tracePt t="38997" x="4035425" y="4189413"/>
          <p14:tracePt t="39013" x="4035425" y="4214813"/>
          <p14:tracePt t="39029" x="4044950" y="4240213"/>
          <p14:tracePt t="39049" x="4052888" y="4240213"/>
          <p14:tracePt t="39053" x="4070350" y="4240213"/>
          <p14:tracePt t="39081" x="4129088" y="4171950"/>
          <p14:tracePt t="39108" x="4197350" y="4027488"/>
          <p14:tracePt t="39123" x="4205288" y="3908425"/>
          <p14:tracePt t="39139" x="4205288" y="3790950"/>
          <p14:tracePt t="39153" x="4171950" y="3679825"/>
          <p14:tracePt t="39170" x="4137025" y="3646488"/>
          <p14:tracePt t="39185" x="4111625" y="3619500"/>
          <p14:tracePt t="39199" x="4095750" y="3629025"/>
          <p14:tracePt t="39217" x="4035425" y="3679825"/>
          <p14:tracePt t="39232" x="3967163" y="3763963"/>
          <p14:tracePt t="39256" x="3908425" y="3951288"/>
          <p14:tracePt t="39262" x="3908425" y="3994150"/>
          <p14:tracePt t="39287" x="3933825" y="4087813"/>
          <p14:tracePt t="39319" x="4035425" y="4130675"/>
          <p14:tracePt t="39341" x="4078288" y="4130675"/>
          <p14:tracePt t="39374" x="4086225" y="4105275"/>
          <p14:tracePt t="39427" x="4086225" y="4095750"/>
          <p14:tracePt t="39554" x="4086225" y="4121150"/>
          <p14:tracePt t="39572" x="4086225" y="4146550"/>
          <p14:tracePt t="39594" x="4095750" y="4189413"/>
          <p14:tracePt t="39603" x="4111625" y="4214813"/>
          <p14:tracePt t="39625" x="4162425" y="4265613"/>
          <p14:tracePt t="39634" x="4171950" y="4283075"/>
          <p14:tracePt t="39654" x="4205288" y="4308475"/>
          <p14:tracePt t="39665" x="4230688" y="4316413"/>
          <p14:tracePt t="39684" x="4265613" y="4316413"/>
          <p14:tracePt t="39706" x="4306888" y="4316413"/>
          <p14:tracePt t="39719" x="4316413" y="4308475"/>
          <p14:tracePt t="39722" x="4332288" y="4300538"/>
          <p14:tracePt t="39757" x="4384675" y="4240213"/>
          <p14:tracePt t="39778" x="4418013" y="4181475"/>
          <p14:tracePt t="39793" x="4425950" y="4138613"/>
          <p14:tracePt t="39808" x="4425950" y="4130675"/>
          <p14:tracePt t="39814" x="4400550" y="4105275"/>
          <p14:tracePt t="39820" x="4392613" y="4095750"/>
          <p14:tracePt t="39828" x="4375150" y="4095750"/>
          <p14:tracePt t="39852" x="4359275" y="4095750"/>
          <p14:tracePt t="39895" x="4017963" y="4291013"/>
          <p14:tracePt t="39906" x="3967163" y="4359275"/>
          <p14:tracePt t="39919" x="3857625" y="4513263"/>
          <p14:tracePt t="39934" x="3789363" y="4691063"/>
          <p14:tracePt t="39949" x="3746500" y="4852988"/>
          <p14:tracePt t="39967" x="3713163" y="5030788"/>
          <p14:tracePt t="39986" x="3713163" y="5286375"/>
          <p14:tracePt t="39997" x="3713163" y="5370513"/>
          <p14:tracePt t="40007" x="3729038" y="5430838"/>
          <p14:tracePt t="40013" x="3746500" y="5507038"/>
          <p14:tracePt t="40025" x="3789363" y="5676900"/>
          <p14:tracePt t="40031" x="3814763" y="5745163"/>
          <p14:tracePt t="40055" x="3865563" y="5948363"/>
          <p14:tracePt t="40073" x="3890963" y="6067425"/>
          <p14:tracePt t="40089" x="3933825" y="6194425"/>
          <p14:tracePt t="40110" x="3984625" y="6262688"/>
          <p14:tracePt t="40116" x="4002088" y="6280150"/>
          <p14:tracePt t="40136" x="4044950" y="6305550"/>
          <p14:tracePt t="40152" x="4121150" y="6313488"/>
          <p14:tracePt t="40168" x="4230688" y="6288088"/>
          <p14:tracePt t="40182" x="4367213" y="6254750"/>
          <p14:tracePt t="40202" x="4570413" y="6118225"/>
          <p14:tracePt t="40214" x="4646613" y="6049963"/>
          <p14:tracePt t="40235" x="4818063" y="5829300"/>
          <p14:tracePt t="40243" x="4851400" y="5745163"/>
          <p14:tracePt t="40250" x="4868863" y="5668963"/>
          <p14:tracePt t="40261" x="4876800" y="5608638"/>
          <p14:tracePt t="40277" x="4876800" y="5481638"/>
          <p14:tracePt t="40294" x="4851400" y="5353050"/>
          <p14:tracePt t="40308" x="4808538" y="5251450"/>
          <p14:tracePt t="40329" x="4646613" y="5167313"/>
          <p14:tracePt t="40340" x="4570413" y="5149850"/>
          <p14:tracePt t="40357" x="4425950" y="5124450"/>
          <p14:tracePt t="40361" x="4359275" y="5124450"/>
          <p14:tracePt t="40370" x="4298950" y="5124450"/>
          <p14:tracePt t="40390" x="4230688" y="5124450"/>
          <p14:tracePt t="40394" x="4205288" y="5141913"/>
          <p14:tracePt t="40403" x="4187825" y="5157788"/>
          <p14:tracePt t="40419" x="4162425" y="5183188"/>
          <p14:tracePt t="40438" x="4121150" y="5260975"/>
          <p14:tracePt t="40444" x="4111625" y="5276850"/>
          <p14:tracePt t="40465" x="4103688" y="5345113"/>
          <p14:tracePt t="40481" x="4103688" y="5413375"/>
          <p14:tracePt t="40496" x="4137025" y="5472113"/>
          <p14:tracePt t="40511" x="4171950" y="5507038"/>
          <p14:tracePt t="40515" x="4197350" y="5524500"/>
          <p14:tracePt t="40525" x="4214813" y="5540375"/>
          <p14:tracePt t="40543" x="4298950" y="5557838"/>
          <p14:tracePt t="40558" x="4367213" y="5557838"/>
          <p14:tracePt t="40565" x="4418013" y="5557838"/>
          <p14:tracePt t="40574" x="4451350" y="5549900"/>
          <p14:tracePt t="40590" x="4486275" y="5514975"/>
          <p14:tracePt t="40628" x="4545013" y="5446713"/>
          <p14:tracePt t="40634" x="4545013" y="5421313"/>
          <p14:tracePt t="40653" x="4554538" y="5362575"/>
          <p14:tracePt t="40668" x="4529138" y="5337175"/>
          <p14:tracePt t="40682" x="4494213" y="5311775"/>
          <p14:tracePt t="40703" x="4392613" y="5319713"/>
          <p14:tracePt t="40732" x="4171950" y="5395913"/>
          <p14:tracePt t="40749" x="4103688" y="5438775"/>
          <p14:tracePt t="40780" x="4044950" y="5497513"/>
          <p14:tracePt t="40791" x="4035425" y="5507038"/>
          <p14:tracePt t="40802" x="4035425" y="5540375"/>
          <p14:tracePt t="40823" x="4035425" y="5565775"/>
          <p14:tracePt t="40839" x="4052888" y="5583238"/>
          <p14:tracePt t="40854" x="4060825" y="5583238"/>
          <p14:tracePt t="40872" x="4103688" y="5583238"/>
          <p14:tracePt t="40889" x="4111625" y="5583238"/>
          <p14:tracePt t="40902" x="4121150" y="5583238"/>
          <p14:tracePt t="40919" x="4146550" y="5549900"/>
          <p14:tracePt t="40924" x="4162425" y="5514975"/>
          <p14:tracePt t="40928" x="4187825" y="5472113"/>
          <p14:tracePt t="40951" x="4248150" y="5235575"/>
          <p14:tracePt t="40969" x="4273550" y="4929188"/>
          <p14:tracePt t="40975" x="4306888" y="4708525"/>
          <p14:tracePt t="40982" x="4332288" y="4521200"/>
          <p14:tracePt t="40997" x="4332288" y="4376738"/>
          <p14:tracePt t="41003" x="4332288" y="4240213"/>
          <p14:tracePt t="41040" x="4281488" y="3763963"/>
          <p14:tracePt t="41058" x="4281488" y="3679825"/>
          <p14:tracePt t="41061" x="4281488" y="3654425"/>
          <p14:tracePt t="41073" x="4281488" y="3636963"/>
          <p14:tracePt t="41089" x="4281488" y="3611563"/>
          <p14:tracePt t="41104" x="4324350" y="3568700"/>
          <p14:tracePt t="41117" x="4332288" y="3552825"/>
          <p14:tracePt t="41133" x="4367213" y="3509963"/>
          <p14:tracePt t="41148" x="4400550" y="3484563"/>
          <p14:tracePt t="41167" x="4425950" y="3441700"/>
          <p14:tracePt t="41180" x="4460875" y="3373438"/>
          <p14:tracePt t="41195" x="4503738" y="3254375"/>
          <p14:tracePt t="41211" x="4545013" y="3127375"/>
          <p14:tracePt t="41227" x="4554538" y="3084513"/>
          <p14:tracePt t="41243" x="4554538" y="2906713"/>
          <p14:tracePt t="41259" x="4511675" y="2830513"/>
          <p14:tracePt t="41274" x="4486275" y="2787650"/>
          <p14:tracePt t="41276" x="4468813" y="2770188"/>
          <p14:tracePt t="41291" x="4451350" y="2762250"/>
          <p14:tracePt t="41294" x="4418013" y="2762250"/>
          <p14:tracePt t="41304" x="4400550" y="2762250"/>
          <p14:tracePt t="41320" x="4298950" y="2795588"/>
          <p14:tracePt t="41342" x="4162425" y="2863850"/>
          <p14:tracePt t="41357" x="4111625" y="2897188"/>
          <p14:tracePt t="41373" x="4002088" y="3033713"/>
          <p14:tracePt t="41379" x="3967163" y="3094038"/>
          <p14:tracePt t="41382" x="3951288" y="3152775"/>
          <p14:tracePt t="41404" x="3908425" y="3330575"/>
          <p14:tracePt t="41409" x="3916363" y="3398838"/>
          <p14:tracePt t="41434" x="3992563" y="3578225"/>
          <p14:tracePt t="41466" x="4248150" y="3806825"/>
          <p14:tracePt t="41482" x="4332288" y="3857625"/>
          <p14:tracePt t="41489" x="4349750" y="3875088"/>
          <p14:tracePt t="41496" x="4367213" y="3883025"/>
          <p14:tracePt t="41513" x="4384675" y="3883025"/>
          <p14:tracePt t="41636" x="4384675" y="3892550"/>
          <p14:tracePt t="41652" x="4359275" y="3925888"/>
          <p14:tracePt t="41667" x="4306888" y="3951288"/>
          <p14:tracePt t="41681" x="4248150" y="3986213"/>
          <p14:tracePt t="41699" x="4187825" y="4037013"/>
          <p14:tracePt t="41712" x="4162425" y="4087813"/>
          <p14:tracePt t="41732" x="4129088" y="4146550"/>
          <p14:tracePt t="41736" x="4111625" y="4181475"/>
          <p14:tracePt t="41744" x="4095750" y="4214813"/>
          <p14:tracePt t="41773" x="4044950" y="4316413"/>
          <p14:tracePt t="41790" x="4017963" y="4384675"/>
          <p14:tracePt t="41818" x="4010025" y="4427538"/>
          <p14:tracePt t="41840" x="4002088" y="4452938"/>
          <p14:tracePt t="42664" x="3967163" y="4529138"/>
          <p14:tracePt t="42686" x="3916363" y="4630738"/>
          <p14:tracePt t="42695" x="3900488" y="4657725"/>
          <p14:tracePt t="42702" x="3883025" y="4699000"/>
          <p14:tracePt t="42716" x="3848100" y="4784725"/>
          <p14:tracePt t="42729" x="3832225" y="4818063"/>
          <p14:tracePt t="42742" x="3789363" y="4919663"/>
          <p14:tracePt t="42765" x="3746500" y="5048250"/>
          <p14:tracePt t="42776" x="3713163" y="5116513"/>
          <p14:tracePt t="42790" x="3695700" y="5141913"/>
          <p14:tracePt t="42793" x="3678238" y="5167313"/>
          <p14:tracePt t="42805" x="3670300" y="5175250"/>
          <p14:tracePt t="42820" x="3636963" y="5208588"/>
          <p14:tracePt t="42836" x="3636963" y="5218113"/>
          <p14:tracePt t="42853" x="3627438" y="5235575"/>
          <p14:tracePt t="42900" x="3619500" y="5235575"/>
          <p14:tracePt t="42914" x="3619500" y="5243513"/>
          <p14:tracePt t="42930" x="3619500" y="5251450"/>
          <p14:tracePt t="43028" x="3619500" y="5268913"/>
          <p14:tracePt t="43061" x="3594100" y="5337175"/>
          <p14:tracePt t="43072" x="3594100" y="5370513"/>
          <p14:tracePt t="43089" x="3576638" y="5456238"/>
          <p14:tracePt t="43107" x="3568700" y="5634038"/>
          <p14:tracePt t="43119" x="3568700" y="5684838"/>
          <p14:tracePt t="43138" x="3568700" y="5803900"/>
          <p14:tracePt t="43155" x="3586163" y="5922963"/>
          <p14:tracePt t="43169" x="3602038" y="5948363"/>
          <p14:tracePt t="43176" x="3602038" y="5965825"/>
          <p14:tracePt t="43199" x="3611563" y="5991225"/>
          <p14:tracePt t="43230" x="3611563" y="5999163"/>
          <p14:tracePt t="43275" x="3611563" y="6008688"/>
          <p14:tracePt t="43309" x="3611563" y="6024563"/>
          <p14:tracePt t="43322" x="3611563" y="6049963"/>
          <p14:tracePt t="43339" x="3611563" y="6084888"/>
          <p14:tracePt t="43355" x="3611563" y="6110288"/>
          <p14:tracePt t="43374" x="3611563" y="6135688"/>
          <p14:tracePt t="43377" x="3611563" y="6153150"/>
          <p14:tracePt t="43384" x="3619500" y="6161088"/>
          <p14:tracePt t="43390" x="3627438" y="6178550"/>
          <p14:tracePt t="43401" x="3636963" y="6194425"/>
          <p14:tracePt t="43422" x="3662363" y="6211888"/>
          <p14:tracePt t="43435" x="3713163" y="6229350"/>
          <p14:tracePt t="43450" x="3814763" y="6229350"/>
          <p14:tracePt t="43468" x="4052888" y="6178550"/>
          <p14:tracePt t="43480" x="4137025" y="6143625"/>
          <p14:tracePt t="43496" x="4291013" y="6076950"/>
          <p14:tracePt t="43513" x="4418013" y="5965825"/>
          <p14:tracePt t="43517" x="4460875" y="5915025"/>
          <p14:tracePt t="43544" x="4529138" y="5770563"/>
          <p14:tracePt t="43558" x="4554538" y="5727700"/>
          <p14:tracePt t="43562" x="4562475" y="5710238"/>
          <p14:tracePt t="43571" x="4562475" y="5694363"/>
          <p14:tracePt t="43652" x="4545013" y="5710238"/>
          <p14:tracePt t="43683" x="4529138" y="5710238"/>
          <p14:tracePt t="43698" x="4519613" y="5710238"/>
          <p14:tracePt t="43732" x="4476750" y="5684838"/>
          <p14:tracePt t="43747" x="4443413" y="5641975"/>
          <p14:tracePt t="43756" x="4418013" y="5634038"/>
          <p14:tracePt t="43777" x="4367213" y="5575300"/>
          <p14:tracePt t="43785" x="4349750" y="5549900"/>
          <p14:tracePt t="43819" x="4256088" y="5438775"/>
          <p14:tracePt t="43839" x="4222750" y="5405438"/>
          <p14:tracePt t="43843" x="4197350" y="5387975"/>
          <p14:tracePt t="43856" x="4179888" y="5362575"/>
          <p14:tracePt t="43859" x="4162425" y="5345113"/>
          <p14:tracePt t="43874" x="4137025" y="5319713"/>
          <p14:tracePt t="43882" x="4129088" y="5302250"/>
          <p14:tracePt t="43900" x="4121150" y="5276850"/>
          <p14:tracePt t="43921" x="4103688" y="5208588"/>
          <p14:tracePt t="43935" x="4095750" y="5149850"/>
          <p14:tracePt t="43976" x="4070350" y="5005388"/>
          <p14:tracePt t="43996" x="4060825" y="4911725"/>
          <p14:tracePt t="44013" x="4060825" y="4843463"/>
          <p14:tracePt t="44027" x="4060825" y="4775200"/>
          <p14:tracePt t="44034" x="4052888" y="4749800"/>
          <p14:tracePt t="44060" x="4027488" y="4622800"/>
          <p14:tracePt t="44067" x="4017963" y="4572000"/>
          <p14:tracePt t="44093" x="3984625" y="4495800"/>
          <p14:tracePt t="44106" x="3976688" y="4452938"/>
          <p14:tracePt t="44113" x="3976688" y="4427538"/>
          <p14:tracePt t="44154" x="3967163" y="4283075"/>
          <p14:tracePt t="44201" x="3967163" y="4095750"/>
          <p14:tracePt t="44217" x="3976688" y="4027488"/>
          <p14:tracePt t="44229" x="3984625" y="3960813"/>
          <p14:tracePt t="44243" x="4017963" y="3883025"/>
          <p14:tracePt t="44260" x="4035425" y="3841750"/>
          <p14:tracePt t="44275" x="4070350" y="3806825"/>
          <p14:tracePt t="44291" x="4078288" y="3781425"/>
          <p14:tracePt t="44305" x="4111625" y="3730625"/>
          <p14:tracePt t="44321" x="4146550" y="3687763"/>
          <p14:tracePt t="44337" x="4179888" y="3662363"/>
          <p14:tracePt t="44352" x="4205288" y="3629025"/>
          <p14:tracePt t="44368" x="4230688" y="3586163"/>
          <p14:tracePt t="44383" x="4265613" y="3535363"/>
          <p14:tracePt t="44399" x="4281488" y="3484563"/>
          <p14:tracePt t="44416" x="4306888" y="3459163"/>
          <p14:tracePt t="44431" x="4324350" y="3441700"/>
          <p14:tracePt t="44445" x="4332288" y="3408363"/>
          <p14:tracePt t="44469" x="4359275" y="3390900"/>
          <p14:tracePt t="44483" x="4367213" y="3355975"/>
          <p14:tracePt t="44497" x="4400550" y="3330575"/>
          <p14:tracePt t="44513" x="4425950" y="3305175"/>
          <p14:tracePt t="44529" x="4443413" y="3289300"/>
          <p14:tracePt t="44548" x="4451350" y="3271838"/>
          <p14:tracePt t="44696" x="4375150" y="3314700"/>
          <p14:tracePt t="44717" x="4316413" y="3348038"/>
          <p14:tracePt t="44730" x="4248150" y="3390900"/>
          <p14:tracePt t="44744" x="4171950" y="3484563"/>
          <p14:tracePt t="44761" x="4095750" y="3594100"/>
          <p14:tracePt t="44775" x="4035425" y="3722688"/>
          <p14:tracePt t="44797" x="3992563" y="3841750"/>
          <p14:tracePt t="44802" x="3976688" y="3900488"/>
          <p14:tracePt t="44823" x="3933825" y="4087813"/>
          <p14:tracePt t="44828" x="3908425" y="4156075"/>
          <p14:tracePt t="44854" x="3890963" y="4351338"/>
          <p14:tracePt t="44870" x="3890963" y="4460875"/>
          <p14:tracePt t="44887" x="3890963" y="4579938"/>
          <p14:tracePt t="44901" x="3890963" y="4691063"/>
          <p14:tracePt t="44919" x="3900488" y="4818063"/>
          <p14:tracePt t="44931" x="3908425" y="4878388"/>
          <p14:tracePt t="44948" x="3925888" y="5048250"/>
          <p14:tracePt t="44965" x="3925888" y="5167313"/>
          <p14:tracePt t="44980" x="3925888" y="5251450"/>
          <p14:tracePt t="44998" x="3916363" y="5345113"/>
          <p14:tracePt t="45011" x="3908425" y="5430838"/>
          <p14:tracePt t="45027" x="3900488" y="5481638"/>
          <p14:tracePt t="45048" x="3890963" y="5608638"/>
          <p14:tracePt t="45063" x="3890963" y="5745163"/>
          <p14:tracePt t="45116" x="3900488" y="5889625"/>
          <p14:tracePt t="45137" x="3900488" y="5932488"/>
          <p14:tracePt t="45155" x="3900488" y="5957888"/>
          <p14:tracePt t="45160" x="3900488" y="5973763"/>
          <p14:tracePt t="45165" x="3900488" y="5983288"/>
          <p14:tracePt t="45184" x="3900488" y="6008688"/>
          <p14:tracePt t="45199" x="3900488" y="6034088"/>
          <p14:tracePt t="45216" x="3908425" y="6042025"/>
          <p14:tracePt t="45287" x="3933825" y="5940425"/>
          <p14:tracePt t="45307" x="3941763" y="5778500"/>
          <p14:tracePt t="45329" x="3941763" y="5481638"/>
          <p14:tracePt t="45344" x="3933825" y="5294313"/>
          <p14:tracePt t="45363" x="3883025" y="5030788"/>
          <p14:tracePt t="45389" x="3857625" y="4784725"/>
          <p14:tracePt t="45418" x="3840163" y="4529138"/>
          <p14:tracePt t="45441" x="3865563" y="4351338"/>
          <p14:tracePt t="45467" x="3890963" y="4224338"/>
          <p14:tracePt t="45484" x="3925888" y="4156075"/>
          <p14:tracePt t="45501" x="3976688" y="4062413"/>
          <p14:tracePt t="45551" x="4060825" y="3935413"/>
          <p14:tracePt t="45561" x="4078288" y="3917950"/>
          <p14:tracePt t="45574" x="4095750" y="3900488"/>
          <p14:tracePt t="45583" x="4121150" y="3875088"/>
          <p14:tracePt t="45590" x="4137025" y="3857625"/>
          <p14:tracePt t="45606" x="4154488" y="3841750"/>
          <p14:tracePt t="45676" x="4265613" y="3730625"/>
          <p14:tracePt t="45682" x="4273550" y="3705225"/>
          <p14:tracePt t="45700" x="4273550" y="3697288"/>
          <p14:tracePt t="45841" x="4281488" y="3697288"/>
          <p14:tracePt t="54826" x="4306888" y="3619500"/>
          <p14:tracePt t="54846" x="4783138" y="2243138"/>
          <p14:tracePt t="55217" x="2455863" y="544513"/>
          <p14:tracePt t="55231" x="2251075" y="773113"/>
          <p14:tracePt t="55252" x="2081213" y="968375"/>
          <p14:tracePt t="55258" x="1954213" y="1155700"/>
          <p14:tracePt t="55283" x="1878013" y="1393825"/>
          <p14:tracePt t="55344" x="1920875" y="1690688"/>
          <p14:tracePt t="55359" x="1979613" y="1758950"/>
          <p14:tracePt t="55370" x="2005013" y="1758950"/>
          <p14:tracePt t="55389" x="2030413" y="1766888"/>
          <p14:tracePt t="55399" x="2038350" y="1766888"/>
          <p14:tracePt t="55421" x="2081213" y="1766888"/>
          <p14:tracePt t="55430" x="2098675" y="1758950"/>
          <p14:tracePt t="55480" x="2387600" y="1649413"/>
          <p14:tracePt t="55492" x="2497138" y="1606550"/>
          <p14:tracePt t="55511" x="2600325" y="1555750"/>
          <p14:tracePt t="55530" x="2633663" y="1530350"/>
          <p14:tracePt t="55540" x="2641600" y="1520825"/>
          <p14:tracePt t="55561" x="2676525" y="1487488"/>
          <p14:tracePt t="55571" x="2676525" y="1477963"/>
          <p14:tracePt t="55603" x="2727325" y="1419225"/>
          <p14:tracePt t="55624" x="2778125" y="1385888"/>
          <p14:tracePt t="55637" x="2778125" y="1376363"/>
          <p14:tracePt t="55640" x="2786063" y="1368425"/>
          <p14:tracePt t="55646" x="2803525" y="1350963"/>
          <p14:tracePt t="55666" x="2838450" y="1317625"/>
          <p14:tracePt t="55686" x="2879725" y="1282700"/>
          <p14:tracePt t="55707" x="2905125" y="1266825"/>
          <p14:tracePt t="55718" x="2914650" y="1266825"/>
          <p14:tracePt t="55796" x="2914650" y="1257300"/>
          <p14:tracePt t="55869" x="2914650" y="1266825"/>
          <p14:tracePt t="56120" x="2905125" y="1282700"/>
          <p14:tracePt t="56172" x="2846388" y="1376363"/>
          <p14:tracePt t="56185" x="2838450" y="1393825"/>
          <p14:tracePt t="56192" x="2838450" y="1401763"/>
          <p14:tracePt t="56205" x="2820988" y="1419225"/>
          <p14:tracePt t="56236" x="2803525" y="1452563"/>
          <p14:tracePt t="56266" x="2786063" y="1477963"/>
          <p14:tracePt t="56317" x="2735263" y="1520825"/>
          <p14:tracePt t="56344" x="2727325" y="1530350"/>
          <p14:tracePt t="64533" x="2752725" y="1555750"/>
          <p14:tracePt t="64546" x="2786063" y="1589088"/>
          <p14:tracePt t="64562" x="2820988" y="1639888"/>
          <p14:tracePt t="64615" x="2863850" y="1700213"/>
          <p14:tracePt t="64669" x="3500438" y="2047875"/>
          <p14:tracePt t="64687" x="3695700" y="2108200"/>
          <p14:tracePt t="64699" x="3771900" y="2133600"/>
          <p14:tracePt t="64725" x="4044950" y="2174875"/>
          <p14:tracePt t="64729" x="4129088" y="2184400"/>
          <p14:tracePt t="64747" x="4443413" y="2217738"/>
          <p14:tracePt t="64759" x="4689475" y="2227263"/>
          <p14:tracePt t="64777" x="4876800" y="2243138"/>
          <p14:tracePt t="64791" x="4962525" y="2243138"/>
          <p14:tracePt t="64808" x="5224463" y="2192338"/>
          <p14:tracePt t="64848" x="5616575" y="2039938"/>
          <p14:tracePt t="64863" x="5692775" y="1971675"/>
          <p14:tracePt t="64869" x="5768975" y="1895475"/>
          <p14:tracePt t="64888" x="6024563" y="1631950"/>
          <p14:tracePt t="64900" x="6176963" y="1444625"/>
          <p14:tracePt t="64918" x="6303963" y="1257300"/>
          <p14:tracePt t="64931" x="6346825" y="1096963"/>
          <p14:tracePt t="64950" x="6354763" y="952500"/>
          <p14:tracePt t="64961" x="6303963" y="790575"/>
          <p14:tracePt t="64979" x="6159500" y="611188"/>
          <p14:tracePt t="65008" x="5845175" y="433388"/>
          <p14:tracePt t="65035" x="5267325" y="347663"/>
          <p14:tracePt t="65044" x="5114925" y="347663"/>
          <p14:tracePt t="65071" x="4400550" y="458788"/>
          <p14:tracePt t="65093" x="4205288" y="560388"/>
          <p14:tracePt t="65111" x="4044950" y="679450"/>
          <p14:tracePt t="65125" x="3890963" y="874713"/>
          <p14:tracePt t="65164" x="3797300" y="1163638"/>
          <p14:tracePt t="65186" x="3781425" y="1452563"/>
          <p14:tracePt t="65203" x="3925888" y="1766888"/>
          <p14:tracePt t="65216" x="4162425" y="2116138"/>
          <p14:tracePt t="65221" x="4265613" y="2243138"/>
          <p14:tracePt t="65241" x="4562475" y="2455863"/>
          <p14:tracePt t="65286" x="5343525" y="2762250"/>
          <p14:tracePt t="65296" x="5411788" y="2770188"/>
          <p14:tracePt t="65356" x="5837238" y="2532063"/>
          <p14:tracePt t="65388" x="5880100" y="2133600"/>
          <p14:tracePt t="65411" x="5811838" y="1938338"/>
          <p14:tracePt t="65470" x="5505450" y="1708150"/>
          <p14:tracePt t="65500" x="5454650" y="1674813"/>
          <p14:tracePt t="65513" x="5421313" y="1657350"/>
          <p14:tracePt t="65530" x="5386388" y="1622425"/>
          <p14:tracePt t="65543" x="5360988" y="1589088"/>
          <p14:tracePt t="65564" x="5343525" y="1477963"/>
          <p14:tracePt t="65582" x="5343525" y="1411288"/>
          <p14:tracePt t="65586" x="5343525" y="1385888"/>
          <p14:tracePt t="65644" x="5368925" y="1274763"/>
          <p14:tracePt t="65673" x="5378450" y="1274763"/>
          <p14:tracePt t="65715" x="5343525" y="1317625"/>
          <p14:tracePt t="65733" x="5224463" y="1444625"/>
          <p14:tracePt t="65742" x="5140325" y="1538288"/>
          <p14:tracePt t="65765" x="4884738" y="1809750"/>
          <p14:tracePt t="65804" x="4519613" y="2379663"/>
          <p14:tracePt t="65824" x="4400550" y="2660650"/>
          <p14:tracePt t="65844" x="4222750" y="3016250"/>
          <p14:tracePt t="65856" x="4162425" y="3271838"/>
          <p14:tracePt t="65892" x="4060825" y="3662363"/>
          <p14:tracePt t="65908" x="4017963" y="3841750"/>
          <p14:tracePt t="65916" x="3992563" y="3925888"/>
          <p14:tracePt t="65937" x="3925888" y="4232275"/>
          <p14:tracePt t="65952" x="3883025" y="4410075"/>
          <p14:tracePt t="65961" x="3857625" y="4486275"/>
          <p14:tracePt t="65983" x="3797300" y="4733925"/>
          <p14:tracePt t="65999" x="3763963" y="4911725"/>
          <p14:tracePt t="66015" x="3756025" y="5099050"/>
          <p14:tracePt t="66020" x="3756025" y="5192713"/>
          <p14:tracePt t="66033" x="3756025" y="5294313"/>
          <p14:tracePt t="66037" x="3756025" y="5380038"/>
          <p14:tracePt t="66046" x="3771900" y="5472113"/>
          <p14:tracePt t="66058" x="3797300" y="5557838"/>
          <p14:tracePt t="66082" x="3848100" y="5778500"/>
          <p14:tracePt t="66090" x="3873500" y="5838825"/>
          <p14:tracePt t="66142" x="4002088" y="6161088"/>
          <p14:tracePt t="66157" x="4027488" y="6186488"/>
          <p14:tracePt t="66160" x="4027488" y="6194425"/>
          <p14:tracePt t="66171" x="4027488" y="6203950"/>
          <p14:tracePt t="66272" x="4078288" y="6008688"/>
          <p14:tracePt t="66294" x="4086225" y="5778500"/>
          <p14:tracePt t="66315" x="4086225" y="5489575"/>
          <p14:tracePt t="66326" x="4060825" y="5362575"/>
          <p14:tracePt t="66344" x="4002088" y="4937125"/>
          <p14:tracePt t="66372" x="3976688" y="4419600"/>
          <p14:tracePt t="66384" x="3984625" y="4300538"/>
          <p14:tracePt t="66401" x="4027488" y="4130675"/>
          <p14:tracePt t="66415" x="4070350" y="3951288"/>
          <p14:tracePt t="66434" x="4137025" y="3798888"/>
          <p14:tracePt t="66435" x="4154488" y="3738563"/>
          <p14:tracePt t="66456" x="4205288" y="3629025"/>
          <p14:tracePt t="66462" x="4222750" y="3578225"/>
          <p14:tracePt t="66488" x="4375150" y="3408363"/>
          <p14:tracePt t="66493" x="4435475" y="3340100"/>
          <p14:tracePt t="66512" x="4673600" y="3119438"/>
          <p14:tracePt t="66525" x="4783138" y="3025775"/>
          <p14:tracePt t="66543" x="5157788" y="2752725"/>
          <p14:tracePt t="66555" x="5249863" y="2660650"/>
          <p14:tracePt t="66574" x="5505450" y="2413000"/>
          <p14:tracePt t="66585" x="5530850" y="2387600"/>
          <p14:tracePt t="66627" x="5530850" y="2252663"/>
          <p14:tracePt t="66641" x="5522913" y="2235200"/>
          <p14:tracePt t="66697" x="5513388" y="2235200"/>
          <p14:tracePt t="66731" x="5548313" y="2217738"/>
          <p14:tracePt t="66748" x="5624513" y="2149475"/>
          <p14:tracePt t="66762" x="5811838" y="2022475"/>
          <p14:tracePt t="66781" x="6032500" y="1878013"/>
          <p14:tracePt t="66788" x="6167438" y="1801813"/>
          <p14:tracePt t="66831" x="6686550" y="1546225"/>
          <p14:tracePt t="66839" x="6704013" y="1538288"/>
          <p14:tracePt t="66860" x="6754813" y="1538288"/>
          <p14:tracePt t="66892" x="6889750" y="1614488"/>
          <p14:tracePt t="66903" x="6950075" y="1631950"/>
          <p14:tracePt t="66906" x="7008813" y="1665288"/>
          <p14:tracePt t="66926" x="7213600" y="1708150"/>
          <p14:tracePt t="66936" x="7340600" y="1733550"/>
          <p14:tracePt t="66977" x="7986713" y="1700213"/>
          <p14:tracePt t="66994" x="8164513" y="1657350"/>
          <p14:tracePt t="67013" x="8326438" y="1614488"/>
          <p14:tracePt t="67027" x="8589963" y="1538288"/>
          <p14:tracePt t="67046" x="8734425" y="1444625"/>
          <p14:tracePt t="67064" x="8861425" y="1325563"/>
          <p14:tracePt t="67078" x="8963025" y="1198563"/>
          <p14:tracePt t="67097" x="8988425" y="1079500"/>
          <p14:tracePt t="67102" x="8988425" y="1019175"/>
          <p14:tracePt t="67143" x="8818563" y="730250"/>
          <p14:tracePt t="67160" x="8615363" y="663575"/>
          <p14:tracePt t="67171" x="8301038" y="611188"/>
          <p14:tracePt t="67179" x="8054975" y="585788"/>
          <p14:tracePt t="67199" x="7493000" y="552450"/>
          <p14:tracePt t="67215" x="6958013" y="577850"/>
          <p14:tracePt t="67238" x="6508750" y="646113"/>
          <p14:tracePt t="67246" x="6448425" y="679450"/>
          <p14:tracePt t="67265" x="6397625" y="747713"/>
          <p14:tracePt t="67279" x="6389688" y="808038"/>
          <p14:tracePt t="67297" x="6389688" y="858838"/>
          <p14:tracePt t="67307" x="6397625" y="884238"/>
          <p14:tracePt t="67336" x="6448425" y="942975"/>
          <p14:tracePt t="67360" x="6483350" y="993775"/>
          <p14:tracePt t="67377" x="6516688" y="1028700"/>
          <p14:tracePt t="67398" x="6559550" y="1069975"/>
          <p14:tracePt t="67418" x="6575425" y="1104900"/>
          <p14:tracePt t="67432" x="6584950" y="1112838"/>
          <p14:tracePt t="67450" x="6592888" y="1130300"/>
          <p14:tracePt t="67504" x="6600825" y="1181100"/>
          <p14:tracePt t="67513" x="6600825" y="1189038"/>
          <p14:tracePt t="67533" x="6592888" y="1216025"/>
          <p14:tracePt t="67562" x="6592888" y="1223963"/>
          <p14:tracePt t="79308" x="6592888" y="1274763"/>
          <p14:tracePt t="79314" x="6584950" y="1360488"/>
          <p14:tracePt t="79346" x="6584950" y="1895475"/>
          <p14:tracePt t="79356" x="6600825" y="2073275"/>
          <p14:tracePt t="79376" x="6661150" y="2541588"/>
          <p14:tracePt t="79386" x="6805613" y="3059113"/>
          <p14:tracePt t="79419" x="7153275" y="3756025"/>
          <p14:tracePt t="79439" x="7451725" y="4052888"/>
          <p14:tracePt t="79450" x="7545388" y="4146550"/>
          <p14:tracePt t="79469" x="7723188" y="4333875"/>
          <p14:tracePt t="79473" x="7816850" y="4427538"/>
          <p14:tracePt t="79494" x="8258175" y="4749800"/>
          <p14:tracePt t="79511" x="8640763" y="5005388"/>
          <p14:tracePt t="79527" x="8904288" y="5200650"/>
          <p14:tracePt t="79542" x="9117013" y="5319713"/>
          <p14:tracePt t="79560" x="9277350" y="5345113"/>
          <p14:tracePt t="79578" x="9431338" y="5327650"/>
          <p14:tracePt t="79623" x="9677400" y="5064125"/>
          <p14:tracePt t="79640" x="9728200" y="4929188"/>
          <p14:tracePt t="79652" x="9761538" y="4818063"/>
          <p14:tracePt t="79672" x="9753600" y="4716463"/>
          <p14:tracePt t="79683" x="9710738" y="4630738"/>
          <p14:tracePt t="79707" x="9634538" y="4572000"/>
          <p14:tracePt t="79722" x="9601200" y="4554538"/>
          <p14:tracePt t="79736" x="9591675" y="4546600"/>
          <p14:tracePt t="79742" x="9591675" y="4538663"/>
          <p14:tracePt t="79751" x="9591675" y="4529138"/>
          <p14:tracePt t="79761" x="9601200" y="4503738"/>
          <p14:tracePt t="79781" x="9652000" y="4478338"/>
          <p14:tracePt t="79814" x="9728200" y="4419600"/>
          <p14:tracePt t="79842" x="9667875" y="4402138"/>
          <p14:tracePt t="79886" x="9251950" y="4470400"/>
          <p14:tracePt t="79925" x="9158288" y="4486275"/>
          <p14:tracePt t="80091" x="9142413" y="4478338"/>
          <p14:tracePt t="80107" x="9150350" y="4460875"/>
          <p14:tracePt t="80131" x="9193213" y="4445000"/>
          <p14:tracePt t="80159" x="9236075" y="4435475"/>
          <p14:tracePt t="80163" x="9251950" y="4435475"/>
          <p14:tracePt t="80189" x="9302750" y="4419600"/>
          <p14:tracePt t="80192" x="9337675" y="4402138"/>
          <p14:tracePt t="80218" x="9482138" y="4341813"/>
          <p14:tracePt t="80231" x="9617075" y="4308475"/>
          <p14:tracePt t="80251" x="9796463" y="4265613"/>
          <p14:tracePt t="80262" x="9931400" y="4224338"/>
          <p14:tracePt t="80277" x="10050463" y="4181475"/>
          <p14:tracePt t="80292" x="10093325" y="4138613"/>
          <p14:tracePt t="80306" x="10110788" y="4105275"/>
          <p14:tracePt t="80354" x="9940925" y="3738563"/>
          <p14:tracePt t="80371" x="9745663" y="3611563"/>
          <p14:tracePt t="80394" x="9302750" y="3475038"/>
          <p14:tracePt t="80401" x="9158288" y="3424238"/>
          <p14:tracePt t="80407" x="8980488" y="3373438"/>
          <p14:tracePt t="80443" x="8623300" y="3305175"/>
          <p14:tracePt t="80482" x="8147050" y="3279775"/>
          <p14:tracePt t="80492" x="8121650" y="3297238"/>
          <p14:tracePt t="80512" x="8070850" y="3348038"/>
          <p14:tracePt t="80531" x="8054975" y="3398838"/>
          <p14:tracePt t="80540" x="8045450" y="3424238"/>
          <p14:tracePt t="80562" x="8045450" y="3441700"/>
          <p14:tracePt t="80591" x="8045450" y="3449638"/>
          <p14:tracePt t="82513" x="8045450" y="3433763"/>
          <p14:tracePt t="82542" x="8174038" y="3263900"/>
          <p14:tracePt t="82562" x="8301038" y="3135313"/>
          <p14:tracePt t="82565" x="8369300" y="3041650"/>
          <p14:tracePt t="82591" x="8555038" y="2727325"/>
          <p14:tracePt t="82606" x="8605838" y="2473325"/>
          <p14:tracePt t="82623" x="8615363" y="2286000"/>
          <p14:tracePt t="82643" x="8478838" y="2014538"/>
          <p14:tracePt t="82683" x="7697788" y="1657350"/>
          <p14:tracePt t="82707" x="7102475" y="1589088"/>
          <p14:tracePt t="82737" x="6423025" y="1682750"/>
          <p14:tracePt t="82763" x="6108700" y="1870075"/>
          <p14:tracePt t="82777" x="6015038" y="1946275"/>
          <p14:tracePt t="82794" x="5794375" y="2235200"/>
          <p14:tracePt t="82810" x="5683250" y="2498725"/>
          <p14:tracePt t="82815" x="5641975" y="2617788"/>
          <p14:tracePt t="82825" x="5616575" y="2744788"/>
          <p14:tracePt t="82841" x="5573713" y="3000375"/>
          <p14:tracePt t="82855" x="5548313" y="3203575"/>
          <p14:tracePt t="82888" x="5599113" y="3636963"/>
          <p14:tracePt t="82911" x="5794375" y="3986213"/>
          <p14:tracePt t="82917" x="5895975" y="4095750"/>
          <p14:tracePt t="82941" x="6261100" y="4410075"/>
          <p14:tracePt t="82975" x="6873875" y="4648200"/>
          <p14:tracePt t="82981" x="7000875" y="4648200"/>
          <p14:tracePt t="82999" x="7366000" y="4564063"/>
          <p14:tracePt t="83057" x="7654925" y="3960813"/>
          <p14:tracePt t="83082" x="7502525" y="3543300"/>
          <p14:tracePt t="83090" x="7391400" y="3390900"/>
          <p14:tracePt t="83110" x="7153275" y="3178175"/>
          <p14:tracePt t="83113" x="6992938" y="3101975"/>
          <p14:tracePt t="83144" x="6415088" y="3016250"/>
          <p14:tracePt t="83154" x="6303963" y="3041650"/>
          <p14:tracePt t="83171" x="6108700" y="3119438"/>
          <p14:tracePt t="83182" x="5938838" y="3246438"/>
          <p14:tracePt t="83230" x="5726113" y="3730625"/>
          <p14:tracePt t="83248" x="5726113" y="3832225"/>
          <p14:tracePt t="83267" x="5761038" y="3900488"/>
          <p14:tracePt t="83292" x="5802313" y="3925888"/>
          <p14:tracePt t="83314" x="5837238" y="3925888"/>
          <p14:tracePt t="83319" x="5870575" y="3908425"/>
          <p14:tracePt t="83346" x="5913438" y="3875088"/>
          <p14:tracePt t="83375" x="5930900" y="3849688"/>
          <p14:tracePt t="83405" x="5938838" y="3849688"/>
          <p14:tracePt t="83453" x="5938838" y="3841750"/>
          <p14:tracePt t="83759" x="5946775" y="3841750"/>
          <p14:tracePt t="83778" x="6024563" y="3900488"/>
          <p14:tracePt t="83790" x="6245225" y="4037013"/>
          <p14:tracePt t="83808" x="6610350" y="4189413"/>
          <p14:tracePt t="83830" x="7366000" y="4351338"/>
          <p14:tracePt t="83838" x="7662863" y="4368800"/>
          <p14:tracePt t="83862" x="8555038" y="4410075"/>
          <p14:tracePt t="83890" x="9056688" y="4333875"/>
          <p14:tracePt t="83898" x="9226550" y="4249738"/>
          <p14:tracePt t="83919" x="9345613" y="4113213"/>
          <p14:tracePt t="83931" x="9396413" y="3994150"/>
          <p14:tracePt t="83950" x="9431338" y="3841750"/>
          <p14:tracePt t="83963" x="9439275" y="3697288"/>
          <p14:tracePt t="84004" x="9421813" y="3365500"/>
          <p14:tracePt t="84033" x="9431338" y="3119438"/>
          <p14:tracePt t="84064" x="9439275" y="2982913"/>
          <p14:tracePt t="84077" x="9413875" y="2922588"/>
          <p14:tracePt t="84080" x="9405938" y="2906713"/>
          <p14:tracePt t="84095" x="9388475" y="2897188"/>
          <p14:tracePt t="84098" x="9363075" y="2881313"/>
          <p14:tracePt t="84103" x="9328150" y="2863850"/>
          <p14:tracePt t="84126" x="9218613" y="2846388"/>
          <p14:tracePt t="84139" x="9183688" y="2846388"/>
          <p14:tracePt t="84159" x="9023350" y="2863850"/>
          <p14:tracePt t="84166" x="8963025" y="2871788"/>
          <p14:tracePt t="84185" x="8853488" y="2906713"/>
          <p14:tracePt t="84205" x="8724900" y="2949575"/>
          <p14:tracePt t="84212" x="8691563" y="2965450"/>
          <p14:tracePt t="84239" x="8547100" y="3008313"/>
          <p14:tracePt t="84278" x="8301038" y="3101975"/>
          <p14:tracePt t="84297" x="8240713" y="3135313"/>
          <p14:tracePt t="84310" x="8224838" y="3152775"/>
          <p14:tracePt t="84317" x="8189913" y="3178175"/>
          <p14:tracePt t="84331" x="8189913" y="3238500"/>
          <p14:tracePt t="84338" x="8189913" y="3254375"/>
          <p14:tracePt t="84358" x="8215313" y="3305175"/>
          <p14:tracePt t="84371" x="8275638" y="3340100"/>
          <p14:tracePt t="84390" x="8369300" y="3355975"/>
          <p14:tracePt t="84404" x="8496300" y="3355975"/>
          <p14:tracePt t="84422" x="8853488" y="3340100"/>
          <p14:tracePt t="84440" x="9142413" y="3340100"/>
          <p14:tracePt t="84471" x="9482138" y="3441700"/>
          <p14:tracePt t="84478" x="9490075" y="3484563"/>
          <p14:tracePt t="84491" x="9490075" y="3543300"/>
          <p14:tracePt t="84495" x="9472613" y="3603625"/>
          <p14:tracePt t="84510" x="9431338" y="3738563"/>
          <p14:tracePt t="84530" x="9431338" y="3756025"/>
          <p14:tracePt t="84563" x="9804400" y="3051175"/>
          <p14:tracePt t="84592" x="10042525" y="2549525"/>
          <p14:tracePt t="84606" x="10034588" y="2344738"/>
          <p14:tracePt t="84622" x="9898063" y="2217738"/>
          <p14:tracePt t="84638" x="9685338" y="2192338"/>
          <p14:tracePt t="84659" x="9482138" y="2260600"/>
          <p14:tracePt t="84664" x="9236075" y="2430463"/>
          <p14:tracePt t="84672" x="9142413" y="2541588"/>
          <p14:tracePt t="84684" x="9048750" y="2693988"/>
          <p14:tracePt t="84707" x="8802688" y="3186113"/>
          <p14:tracePt t="84745" x="8904288" y="3543300"/>
          <p14:tracePt t="84769" x="9269413" y="3467100"/>
          <p14:tracePt t="84794" x="9642475" y="3297238"/>
          <p14:tracePt t="84807" x="9736138" y="3195638"/>
          <p14:tracePt t="84824" x="9761538" y="3127375"/>
          <p14:tracePt t="84863" x="9642475" y="3033713"/>
          <p14:tracePt t="84885" x="9456738" y="3051175"/>
          <p14:tracePt t="84910" x="9218613" y="3127375"/>
          <p14:tracePt t="84922" x="9124950" y="3170238"/>
          <p14:tracePt t="84926" x="9048750" y="3228975"/>
          <p14:tracePt t="84935" x="8972550" y="3271838"/>
          <p14:tracePt t="84955" x="8759825" y="3467100"/>
          <p14:tracePt t="84974" x="8691563" y="3586163"/>
          <p14:tracePt t="85000" x="8632825" y="3662363"/>
          <p14:tracePt t="85033" x="8589963" y="3679825"/>
          <p14:tracePt t="85049" x="8470900" y="3662363"/>
          <p14:tracePt t="85058" x="8385175" y="3636963"/>
          <p14:tracePt t="85080" x="7935913" y="3398838"/>
          <p14:tracePt t="85091" x="7672388" y="3297238"/>
          <p14:tracePt t="85109" x="6694488" y="2940050"/>
          <p14:tracePt t="85121" x="6389688" y="2871788"/>
          <p14:tracePt t="85144" x="5700713" y="2820988"/>
          <p14:tracePt t="85156" x="5429250" y="2838450"/>
          <p14:tracePt t="85164" x="5343525" y="2838450"/>
          <p14:tracePt t="85183" x="5233988" y="2871788"/>
          <p14:tracePt t="85201" x="5199063" y="2906713"/>
          <p14:tracePt t="85215" x="5165725" y="2940050"/>
          <p14:tracePt t="85220" x="5148263" y="2949575"/>
          <p14:tracePt t="85247" x="5097463" y="3067050"/>
          <p14:tracePt t="85261" x="5054600" y="3186113"/>
          <p14:tracePt t="85280" x="5003800" y="3398838"/>
          <p14:tracePt t="85290" x="4995863" y="3484563"/>
          <p14:tracePt t="85319" x="5106988" y="3790950"/>
          <p14:tracePt t="85340" x="5343525" y="3976688"/>
          <p14:tracePt t="85353" x="5480050" y="4002088"/>
          <p14:tracePt t="85371" x="5751513" y="4052888"/>
          <p14:tracePt t="85373" x="5880100" y="4070350"/>
          <p14:tracePt t="85384" x="5997575" y="4070350"/>
          <p14:tracePt t="85402" x="6261100" y="4019550"/>
          <p14:tracePt t="85413" x="6329363" y="3960813"/>
          <p14:tracePt t="85432" x="6397625" y="3832225"/>
          <p14:tracePt t="85452" x="6465888" y="3586163"/>
          <p14:tracePt t="85462" x="6465888" y="3502025"/>
          <p14:tracePt t="85482" x="6423025" y="3289300"/>
          <p14:tracePt t="85494" x="6397625" y="3228975"/>
          <p14:tracePt t="85518" x="6354763" y="3152775"/>
          <p14:tracePt t="85568" x="6253163" y="3178175"/>
          <p14:tracePt t="85572" x="6219825" y="3195638"/>
          <p14:tracePt t="85592" x="6142038" y="3279775"/>
          <p14:tracePt t="85610" x="6116638" y="3340100"/>
          <p14:tracePt t="85617" x="6108700" y="3373438"/>
          <p14:tracePt t="85640" x="6108700" y="3433763"/>
          <p14:tracePt t="85647" x="6126163" y="3459163"/>
          <p14:tracePt t="85657" x="6142038" y="3475038"/>
          <p14:tracePt t="85689" x="6261100" y="3509963"/>
          <p14:tracePt t="85730" x="6329363" y="3484563"/>
          <p14:tracePt t="85744" x="6346825" y="3475038"/>
          <p14:tracePt t="85748" x="6346825" y="3459163"/>
          <p14:tracePt t="85763" x="6346825" y="3449638"/>
          <p14:tracePt t="85777" x="6346825" y="3433763"/>
          <p14:tracePt t="85808" x="6346825" y="3416300"/>
          <p14:tracePt t="85824" x="6346825" y="3398838"/>
          <p14:tracePt t="85839" x="6346825" y="3382963"/>
          <p14:tracePt t="88937" x="6397625" y="3355975"/>
          <p14:tracePt t="88940" x="6483350" y="3348038"/>
          <p14:tracePt t="88949" x="6567488" y="3355975"/>
          <p14:tracePt t="88964" x="6788150" y="3433763"/>
          <p14:tracePt t="88984" x="7094538" y="3509963"/>
          <p14:tracePt t="88998" x="7332663" y="3543300"/>
          <p14:tracePt t="89027" x="7688263" y="3586163"/>
          <p14:tracePt t="89042" x="7910513" y="3586163"/>
          <p14:tracePt t="89046" x="8004175" y="3586163"/>
          <p14:tracePt t="89060" x="8131175" y="3586163"/>
          <p14:tracePt t="89064" x="8258175" y="3586163"/>
          <p14:tracePt t="89072" x="8385175" y="3586163"/>
          <p14:tracePt t="89091" x="8623300" y="3586163"/>
          <p14:tracePt t="89097" x="8724900" y="3586163"/>
          <p14:tracePt t="89110" x="8861425" y="3552825"/>
          <p14:tracePt t="89150" x="8963025" y="3475038"/>
          <p14:tracePt t="89167" x="8980488" y="3459163"/>
          <p14:tracePt t="89185" x="8997950" y="3424238"/>
          <p14:tracePt t="89199" x="8997950" y="3398838"/>
          <p14:tracePt t="89216" x="8929688" y="3459163"/>
          <p14:tracePt t="89233" x="8777288" y="3560763"/>
          <p14:tracePt t="89244" x="8759825" y="3568700"/>
          <p14:tracePt t="89262" x="8742363" y="3594100"/>
          <p14:tracePt t="89293" x="8742363" y="3619500"/>
          <p14:tracePt t="89313" x="8724900" y="3619500"/>
          <p14:tracePt t="89323" x="8724900" y="3629025"/>
          <p14:tracePt t="89329" x="8716963" y="3629025"/>
          <p14:tracePt t="89355" x="8709025" y="3636963"/>
          <p14:tracePt t="89388" x="8699500" y="3646488"/>
          <p14:tracePt t="89656" x="8683625" y="3646488"/>
          <p14:tracePt t="89669" x="8658225" y="3636963"/>
          <p14:tracePt t="89683" x="8615363" y="3619500"/>
          <p14:tracePt t="89704" x="8572500" y="3611563"/>
          <p14:tracePt t="89712" x="8564563" y="3611563"/>
          <p14:tracePt t="89734" x="8529638" y="3603625"/>
          <p14:tracePt t="89748" x="8504238" y="3603625"/>
          <p14:tracePt t="89760" x="8478838" y="3586163"/>
          <p14:tracePt t="89775" x="8470900" y="3578225"/>
          <p14:tracePt t="89810" x="8513763" y="3586163"/>
          <p14:tracePt t="89837" x="8521700" y="3611563"/>
          <p14:tracePt t="89880" x="8547100" y="3662363"/>
          <p14:tracePt t="89892" x="8572500" y="3671888"/>
          <p14:tracePt t="89918" x="8597900" y="3679825"/>
          <p14:tracePt t="89933" x="8615363" y="3687763"/>
          <p14:tracePt t="89949" x="8632825" y="3687763"/>
          <p14:tracePt t="89967" x="8648700" y="3687763"/>
          <p14:tracePt t="89981" x="8666163" y="3687763"/>
          <p14:tracePt t="89996" x="8691563" y="3705225"/>
          <p14:tracePt t="90011" x="8724900" y="3722688"/>
          <p14:tracePt t="90026" x="8750300" y="3722688"/>
          <p14:tracePt t="90046" x="8767763" y="3730625"/>
          <p14:tracePt t="90078" x="8785225" y="3730625"/>
          <p14:tracePt t="90117" x="8597900" y="3697288"/>
          <p14:tracePt t="90135" x="8139113" y="3619500"/>
          <p14:tracePt t="90148" x="7893050" y="3594100"/>
          <p14:tracePt t="90164" x="7493000" y="3560763"/>
          <p14:tracePt t="90180" x="7196138" y="3568700"/>
          <p14:tracePt t="90195" x="7018338" y="3611563"/>
          <p14:tracePt t="90211" x="6958013" y="3646488"/>
          <p14:tracePt t="90228" x="6932613" y="3679825"/>
          <p14:tracePt t="90244" x="6932613" y="3705225"/>
          <p14:tracePt t="90261" x="6932613" y="3722688"/>
          <p14:tracePt t="90275" x="6932613" y="3738563"/>
          <p14:tracePt t="90291" x="6950075" y="3763963"/>
          <p14:tracePt t="90309" x="7000875" y="3816350"/>
          <p14:tracePt t="90322" x="7008813" y="3824288"/>
          <p14:tracePt t="90340" x="7051675" y="3857625"/>
          <p14:tracePt t="90348" x="7085013" y="3875088"/>
          <p14:tracePt t="90350" x="7119938" y="3892550"/>
          <p14:tracePt t="90372" x="7229475" y="3917950"/>
          <p14:tracePt t="90387" x="7348538" y="3943350"/>
          <p14:tracePt t="90397" x="7408863" y="3943350"/>
          <p14:tracePt t="90420" x="7578725" y="3960813"/>
          <p14:tracePt t="90433" x="7612063" y="3960813"/>
          <p14:tracePt t="90456" x="7715250" y="3935413"/>
          <p14:tracePt t="90469" x="7748588" y="3908425"/>
          <p14:tracePt t="90486" x="7756525" y="3883025"/>
          <p14:tracePt t="90502" x="7756525" y="3867150"/>
          <p14:tracePt t="90506" x="7756525" y="3849688"/>
          <p14:tracePt t="90525" x="7756525" y="3824288"/>
          <p14:tracePt t="90540" x="7748588" y="3806825"/>
          <p14:tracePt t="90560" x="7731125" y="3798888"/>
          <p14:tracePt t="90823" x="8113713" y="3867150"/>
          <p14:tracePt t="90838" x="8394700" y="3908425"/>
          <p14:tracePt t="90854" x="8683625" y="3960813"/>
          <p14:tracePt t="90871" x="8955088" y="4002088"/>
          <p14:tracePt t="90888" x="9209088" y="4019550"/>
          <p14:tracePt t="90896" x="9294813" y="4019550"/>
          <p14:tracePt t="90922" x="9583738" y="3960813"/>
          <p14:tracePt t="90928" x="9710738" y="3935413"/>
          <p14:tracePt t="90949" x="9940925" y="3892550"/>
          <p14:tracePt t="90966" x="10144125" y="3841750"/>
          <p14:tracePt t="90996" x="10458450" y="3756025"/>
          <p14:tracePt t="91011" x="10585450" y="3671888"/>
          <p14:tracePt t="91026" x="10704513" y="3552825"/>
          <p14:tracePt t="91030" x="10772775" y="3475038"/>
          <p14:tracePt t="91045" x="10901363" y="3305175"/>
          <p14:tracePt t="91058" x="10968038" y="3211513"/>
          <p14:tracePt t="91062" x="11010900" y="3119438"/>
          <p14:tracePt t="91070" x="11061700" y="3033713"/>
          <p14:tracePt t="91089" x="11104563" y="2855913"/>
          <p14:tracePt t="91108" x="11129963" y="2608263"/>
          <p14:tracePt t="91118" x="11112500" y="2532063"/>
          <p14:tracePt t="91123" x="11087100" y="2455863"/>
          <p14:tracePt t="91129" x="11061700" y="2397125"/>
          <p14:tracePt t="91160" x="10883900" y="2227263"/>
          <p14:tracePt t="91166" x="10807700" y="2174875"/>
          <p14:tracePt t="91186" x="10620375" y="2108200"/>
          <p14:tracePt t="91190" x="10501313" y="2090738"/>
          <p14:tracePt t="91202" x="10161588" y="2047875"/>
          <p14:tracePt t="91213" x="9923463" y="2039938"/>
          <p14:tracePt t="91233" x="9396413" y="2022475"/>
          <p14:tracePt t="91251" x="9294813" y="2022475"/>
          <p14:tracePt t="91281" x="8988425" y="2090738"/>
          <p14:tracePt t="91293" x="8972550" y="2108200"/>
          <p14:tracePt t="91308" x="8947150" y="2149475"/>
          <p14:tracePt t="91323" x="8912225" y="2209800"/>
          <p14:tracePt t="91336" x="8869363" y="2303463"/>
          <p14:tracePt t="91355" x="8853488" y="2379663"/>
          <p14:tracePt t="91372" x="8853488" y="2438400"/>
          <p14:tracePt t="91392" x="8853488" y="2481263"/>
          <p14:tracePt t="91458" x="8878888" y="2506663"/>
          <p14:tracePt t="99795" x="8767763" y="2693988"/>
          <p14:tracePt t="99809" x="8615363" y="2990850"/>
          <p14:tracePt t="99826" x="8435975" y="3297238"/>
          <p14:tracePt t="99859" x="8199438" y="3756025"/>
          <p14:tracePt t="99880" x="7893050" y="4359275"/>
          <p14:tracePt t="99909" x="7662863" y="4759325"/>
          <p14:tracePt t="99915" x="7596188" y="4878388"/>
          <p14:tracePt t="99919" x="7553325" y="4979988"/>
          <p14:tracePt t="99938" x="7485063" y="5132388"/>
          <p14:tracePt t="99941" x="7459663" y="5218113"/>
          <p14:tracePt t="99968" x="7426325" y="5456238"/>
          <p14:tracePt t="99985" x="7434263" y="5575300"/>
          <p14:tracePt t="99999" x="7467600" y="5641975"/>
          <p14:tracePt t="100014" x="7510463" y="5694363"/>
          <p14:tracePt t="100029" x="7535863" y="5745163"/>
          <p14:tracePt t="100047" x="7578725" y="5813425"/>
          <p14:tracePt t="100069" x="7715250" y="5905500"/>
          <p14:tracePt t="100080" x="7766050" y="5922963"/>
          <p14:tracePt t="100083" x="7824788" y="5940425"/>
          <p14:tracePt t="100114" x="8164513" y="5983288"/>
          <p14:tracePt t="100141" x="8488363" y="5854700"/>
          <p14:tracePt t="100153" x="8674100" y="5694363"/>
          <p14:tracePt t="100170" x="8843963" y="5524500"/>
          <p14:tracePt t="100186" x="8980488" y="5319713"/>
          <p14:tracePt t="100201" x="9082088" y="5064125"/>
          <p14:tracePt t="100215" x="9117013" y="4818063"/>
          <p14:tracePt t="100234" x="9091613" y="4648200"/>
          <p14:tracePt t="100253" x="9013825" y="4478338"/>
          <p14:tracePt t="100257" x="8972550" y="4402138"/>
          <p14:tracePt t="100302" x="8589963" y="4181475"/>
          <p14:tracePt t="100317" x="8428038" y="4164013"/>
          <p14:tracePt t="100345" x="8199438" y="4214813"/>
          <p14:tracePt t="100349" x="8105775" y="4249738"/>
          <p14:tracePt t="100376" x="7791450" y="4478338"/>
          <p14:tracePt t="100385" x="7740650" y="4521200"/>
          <p14:tracePt t="100405" x="7705725" y="4564063"/>
          <p14:tracePt t="100409" x="7697788" y="4572000"/>
          <p14:tracePt t="100467" x="7688263" y="4597400"/>
          <p14:tracePt t="106041" x="7850188" y="4529138"/>
          <p14:tracePt t="106066" x="8199438" y="4376738"/>
          <p14:tracePt t="106089" x="8470900" y="4249738"/>
          <p14:tracePt t="106102" x="8478838" y="4249738"/>
          <p14:tracePt t="106183" x="8470900" y="4249738"/>
          <p14:tracePt t="106200" x="8435975" y="4249738"/>
          <p14:tracePt t="106217" x="8394700" y="4249738"/>
          <p14:tracePt t="106233" x="8351838" y="4249738"/>
          <p14:tracePt t="106249" x="8301038" y="4257675"/>
          <p14:tracePt t="106278" x="8139113" y="4300538"/>
          <p14:tracePt t="106294" x="8020050" y="4341813"/>
          <p14:tracePt t="106312" x="7926388" y="4376738"/>
          <p14:tracePt t="106327" x="7867650" y="4419600"/>
          <p14:tracePt t="106341" x="7799388" y="4486275"/>
          <p14:tracePt t="106356" x="7766050" y="4564063"/>
          <p14:tracePt t="106372" x="7715250" y="4691063"/>
          <p14:tracePt t="106388" x="7672388" y="4802188"/>
          <p14:tracePt t="106408" x="7654925" y="4962525"/>
          <p14:tracePt t="106425" x="7662863" y="5030788"/>
          <p14:tracePt t="106434" x="7672388" y="5056188"/>
          <p14:tracePt t="106450" x="7705725" y="5124450"/>
          <p14:tracePt t="106463" x="7731125" y="5183188"/>
          <p14:tracePt t="106486" x="7766050" y="5251450"/>
          <p14:tracePt t="106498" x="7791450" y="5302250"/>
          <p14:tracePt t="106514" x="7842250" y="5337175"/>
          <p14:tracePt t="106531" x="7885113" y="5362575"/>
          <p14:tracePt t="106548" x="7910513" y="5395913"/>
          <p14:tracePt t="106556" x="7951788" y="5413375"/>
          <p14:tracePt t="106583" x="8080375" y="5421313"/>
          <p14:tracePt t="106594" x="8156575" y="5421313"/>
          <p14:tracePt t="106606" x="8189913" y="5413375"/>
          <p14:tracePt t="106624" x="8258175" y="5413375"/>
          <p14:tracePt t="106649" x="8410575" y="5387975"/>
          <p14:tracePt t="106671" x="8470900" y="5337175"/>
          <p14:tracePt t="106685" x="8488363" y="5311775"/>
          <p14:tracePt t="106703" x="8521700" y="5268913"/>
          <p14:tracePt t="106708" x="8539163" y="5235575"/>
          <p14:tracePt t="106717" x="8555038" y="5192713"/>
          <p14:tracePt t="106734" x="8580438" y="5124450"/>
          <p14:tracePt t="106752" x="8580438" y="5038725"/>
          <p14:tracePt t="106761" x="8580438" y="4929188"/>
          <p14:tracePt t="106780" x="8580438" y="4810125"/>
          <p14:tracePt t="106798" x="8580438" y="4665663"/>
          <p14:tracePt t="106814" x="8580438" y="4564063"/>
          <p14:tracePt t="106828" x="8555038" y="4445000"/>
          <p14:tracePt t="106838" x="8547100" y="4394200"/>
          <p14:tracePt t="106857" x="8529638" y="4291013"/>
          <p14:tracePt t="106874" x="8504238" y="4206875"/>
          <p14:tracePt t="106889" x="8470900" y="4156075"/>
          <p14:tracePt t="106907" x="8420100" y="4079875"/>
          <p14:tracePt t="106915" x="8402638" y="4062413"/>
          <p14:tracePt t="106921" x="8394700" y="4044950"/>
          <p14:tracePt t="106933" x="8369300" y="4027488"/>
          <p14:tracePt t="106950" x="8301038" y="3994150"/>
          <p14:tracePt t="106970" x="8181975" y="3951288"/>
          <p14:tracePt t="106975" x="8121650" y="3943350"/>
          <p14:tracePt t="106999" x="8029575" y="3925888"/>
          <p14:tracePt t="107016" x="7926388" y="3925888"/>
          <p14:tracePt t="107035" x="7781925" y="3935413"/>
          <p14:tracePt t="107039" x="7723188" y="3935413"/>
          <p14:tracePt t="107061" x="7578725" y="3986213"/>
          <p14:tracePt t="107090" x="7477125" y="4037013"/>
          <p14:tracePt t="107104" x="7426325" y="4070350"/>
          <p14:tracePt t="107124" x="7383463" y="4095750"/>
          <p14:tracePt t="107127" x="7373938" y="4113213"/>
          <p14:tracePt t="107151" x="7323138" y="4189413"/>
          <p14:tracePt t="107167" x="7272338" y="4300538"/>
          <p14:tracePt t="107186" x="7196138" y="4452938"/>
          <p14:tracePt t="107204" x="7153275" y="4564063"/>
          <p14:tracePt t="107211" x="7137400" y="4630738"/>
          <p14:tracePt t="107234" x="7102475" y="4749800"/>
          <p14:tracePt t="107239" x="7094538" y="4810125"/>
          <p14:tracePt t="107247" x="7069138" y="4868863"/>
          <p14:tracePt t="107267" x="7059613" y="5056188"/>
          <p14:tracePt t="107290" x="7059613" y="5116513"/>
          <p14:tracePt t="107329" x="7196138" y="5497513"/>
          <p14:tracePt t="107341" x="7272338" y="5549900"/>
          <p14:tracePt t="107355" x="7332663" y="5583238"/>
          <p14:tracePt t="107358" x="7383463" y="5600700"/>
          <p14:tracePt t="107375" x="7510463" y="5641975"/>
          <p14:tracePt t="107383" x="7570788" y="5659438"/>
          <p14:tracePt t="107391" x="7637463" y="5684838"/>
          <p14:tracePt t="107402" x="7715250" y="5702300"/>
          <p14:tracePt t="107421" x="7918450" y="5702300"/>
          <p14:tracePt t="107429" x="7977188" y="5702300"/>
          <p14:tracePt t="107436" x="8037513" y="5684838"/>
          <p14:tracePt t="107449" x="8096250" y="5659438"/>
          <p14:tracePt t="107464" x="8224838" y="5616575"/>
          <p14:tracePt t="107477" x="8318500" y="5557838"/>
          <p14:tracePt t="107492" x="8369300" y="5464175"/>
          <p14:tracePt t="107509" x="8402638" y="5345113"/>
          <p14:tracePt t="107523" x="8402638" y="5218113"/>
          <p14:tracePt t="107540" x="8377238" y="5106988"/>
          <p14:tracePt t="107558" x="8343900" y="5030788"/>
          <p14:tracePt t="107572" x="8326438" y="5022850"/>
          <p14:tracePt t="107588" x="8308975" y="5013325"/>
          <p14:tracePt t="107604" x="8308975" y="5005388"/>
          <p14:tracePt t="114673" x="8597900" y="4954588"/>
          <p14:tracePt t="114707" x="10245725" y="5073650"/>
          <p14:tracePt t="114714" x="10645775" y="5192713"/>
          <p14:tracePt t="114730" x="11044238" y="5345113"/>
          <p14:tracePt t="114748" x="11137900" y="5370513"/>
          <p14:tracePt t="114753" x="11155363" y="5370513"/>
          <p14:tracePt t="114760" x="11172825" y="5353050"/>
          <p14:tracePt t="114780" x="11198225" y="5327650"/>
          <p14:tracePt t="114796" x="11266488" y="5183188"/>
          <p14:tracePt t="114803" x="11291888" y="5106988"/>
          <p14:tracePt t="114812" x="11307763" y="5022850"/>
          <p14:tracePt t="114831" x="11317288" y="4860925"/>
          <p14:tracePt t="114839" x="11307763" y="4775200"/>
          <p14:tracePt t="114859" x="11180763" y="4572000"/>
          <p14:tracePt t="114871" x="11147425" y="4538663"/>
          <p14:tracePt t="114892" x="10977563" y="4376738"/>
          <p14:tracePt t="114910" x="10747375" y="4214813"/>
          <p14:tracePt t="114921" x="10407650" y="4002088"/>
          <p14:tracePt t="114932" x="10263188" y="3908425"/>
          <p14:tracePt t="114939" x="10169525" y="3841750"/>
          <p14:tracePt t="114953" x="9839325" y="3636963"/>
          <p14:tracePt t="114967" x="9464675" y="3398838"/>
          <p14:tracePt t="114979" x="9353550" y="3297238"/>
          <p14:tracePt t="115033" x="8937625" y="2701925"/>
          <p14:tracePt t="115042" x="8904288" y="2625725"/>
          <p14:tracePt t="115063" x="8785225" y="2430463"/>
          <p14:tracePt t="115075" x="8640763" y="2303463"/>
          <p14:tracePt t="115094" x="8435975" y="2243138"/>
          <p14:tracePt t="115103" x="8308975" y="2209800"/>
          <p14:tracePt t="115124" x="7918450" y="2065338"/>
          <p14:tracePt t="115144" x="7629525" y="2005013"/>
          <p14:tracePt t="115194" x="6838950" y="2030413"/>
          <p14:tracePt t="115205" x="6770688" y="2055813"/>
          <p14:tracePt t="115212" x="6711950" y="2090738"/>
          <p14:tracePt t="115253" x="6534150" y="2354263"/>
          <p14:tracePt t="115261" x="6491288" y="2481263"/>
          <p14:tracePt t="115274" x="6465888" y="2566988"/>
          <p14:tracePt t="115293" x="6448425" y="2863850"/>
          <p14:tracePt t="115311" x="6473825" y="3084513"/>
          <p14:tracePt t="115323" x="6491288" y="3195638"/>
          <p14:tracePt t="115343" x="6653213" y="3467100"/>
          <p14:tracePt t="115352" x="6719888" y="3552825"/>
          <p14:tracePt t="115394" x="7281863" y="3917950"/>
          <p14:tracePt t="115402" x="7366000" y="3935413"/>
          <p14:tracePt t="115417" x="7451725" y="3935413"/>
          <p14:tracePt t="115418" x="7545388" y="3935413"/>
          <p14:tracePt t="115434" x="7697788" y="3925888"/>
          <p14:tracePt t="115445" x="7766050" y="3908425"/>
          <p14:tracePt t="115463" x="7832725" y="3867150"/>
          <p14:tracePt t="115496" x="7867650" y="3798888"/>
          <p14:tracePt t="115516" x="7867650" y="3790950"/>
          <p14:tracePt t="125940" x="6600825" y="2566988"/>
          <p14:tracePt t="125969" x="5565775" y="1852613"/>
          <p14:tracePt t="125981" x="5302250" y="1657350"/>
          <p14:tracePt t="125986" x="4995863" y="1495425"/>
          <p14:tracePt t="125989" x="4714875" y="1360488"/>
          <p14:tracePt t="125998" x="4554538" y="1274763"/>
          <p14:tracePt t="126012" x="4306888" y="1163638"/>
          <p14:tracePt t="126032" x="4171950" y="1122363"/>
          <p14:tracePt t="126046" x="4052888" y="1096963"/>
          <p14:tracePt t="126051" x="3992563" y="1087438"/>
          <p14:tracePt t="126062" x="3941763" y="1087438"/>
          <p14:tracePt t="126084" x="3763963" y="1223963"/>
          <p14:tracePt t="126092" x="3729038" y="1317625"/>
          <p14:tracePt t="126112" x="3703638" y="1477963"/>
          <p14:tracePt t="126122" x="3713163" y="1589088"/>
          <p14:tracePt t="126148" x="3721100" y="1674813"/>
          <p14:tracePt t="126153" x="3721100" y="1690688"/>
          <p14:tracePt t="126219" x="3721100" y="1700213"/>
          <p14:tracePt t="126237" x="3789363" y="1741488"/>
          <p14:tracePt t="126245" x="3840163" y="1766888"/>
          <p14:tracePt t="126253" x="3890963" y="1784350"/>
          <p14:tracePt t="126282" x="4052888" y="1885950"/>
          <p14:tracePt t="126292" x="4060825" y="1911350"/>
          <p14:tracePt t="126312" x="4095750" y="1954213"/>
          <p14:tracePt t="126313" x="4121150" y="1971675"/>
          <p14:tracePt t="126362" x="4451350" y="2005013"/>
          <p14:tracePt t="126372" x="4511675" y="2005013"/>
          <p14:tracePt t="126386" x="4638675" y="1997075"/>
          <p14:tracePt t="126402" x="4791075" y="1997075"/>
          <p14:tracePt t="126415" x="5003800" y="1979613"/>
          <p14:tracePt t="126431" x="5140325" y="1963738"/>
          <p14:tracePt t="126454" x="5607050" y="1878013"/>
          <p14:tracePt t="126463" x="5700713" y="1860550"/>
          <p14:tracePt t="126507" x="6032500" y="1631950"/>
          <p14:tracePt t="126518" x="6151563" y="1546225"/>
          <p14:tracePt t="126525" x="6210300" y="1495425"/>
          <p14:tracePt t="126531" x="6286500" y="1436688"/>
          <p14:tracePt t="126549" x="6423025" y="1308100"/>
          <p14:tracePt t="126557" x="6473825" y="1241425"/>
          <p14:tracePt t="126564" x="6534150" y="1163638"/>
          <p14:tracePt t="126587" x="6575425" y="1028700"/>
          <p14:tracePt t="126606" x="6626225" y="849313"/>
          <p14:tracePt t="126639" x="6643688" y="636588"/>
          <p14:tracePt t="126662" x="6635750" y="534988"/>
          <p14:tracePt t="126688" x="6575425" y="450850"/>
          <p14:tracePt t="126698" x="6559550" y="441325"/>
          <p14:tracePt t="126725" x="6499225" y="407988"/>
          <p14:tracePt t="126770" x="6296025" y="382588"/>
          <p14:tracePt t="126782" x="6194425" y="382588"/>
          <p14:tracePt t="126789" x="6134100" y="382588"/>
          <p14:tracePt t="126815" x="6007100" y="400050"/>
          <p14:tracePt t="126831" x="5964238" y="433388"/>
          <p14:tracePt t="126861" x="5880100" y="484188"/>
          <p14:tracePt t="126871" x="5811838" y="527050"/>
          <p14:tracePt t="126895" x="5751513" y="577850"/>
          <p14:tracePt t="126926" x="5667375" y="714375"/>
          <p14:tracePt t="126935" x="5649913" y="765175"/>
          <p14:tracePt t="126953" x="5607050" y="874713"/>
          <p14:tracePt t="126957" x="5591175" y="935038"/>
          <p14:tracePt t="127018" x="5462588" y="1444625"/>
          <p14:tracePt t="127026" x="5454650" y="1504950"/>
          <p14:tracePt t="127033" x="5454650" y="1563688"/>
          <p14:tracePt t="127042" x="5454650" y="1614488"/>
          <p14:tracePt t="127050" x="5462588" y="1682750"/>
          <p14:tracePt t="127059" x="5487988" y="1725613"/>
          <p14:tracePt t="127075" x="5522913" y="1809750"/>
          <p14:tracePt t="127082" x="5538788" y="1860550"/>
          <p14:tracePt t="127090" x="5565775" y="1903413"/>
          <p14:tracePt t="127111" x="5641975" y="1989138"/>
          <p14:tracePt t="127128" x="5837238" y="2073275"/>
          <p14:tracePt t="127186" x="6542088" y="2149475"/>
          <p14:tracePt t="127196" x="6618288" y="2133600"/>
          <p14:tracePt t="127218" x="6745288" y="2082800"/>
          <p14:tracePt t="127226" x="6788150" y="2005013"/>
          <p14:tracePt t="127245" x="6838950" y="1801813"/>
          <p14:tracePt t="127270" x="6831013" y="1555750"/>
          <p14:tracePt t="127277" x="6813550" y="1495425"/>
          <p14:tracePt t="127305" x="6516688" y="1216025"/>
          <p14:tracePt t="127328" x="6296025" y="1112838"/>
          <p14:tracePt t="127341" x="6091238" y="1062038"/>
          <p14:tracePt t="127369" x="6007100" y="1054100"/>
          <p14:tracePt t="127391" x="5735638" y="1155700"/>
          <p14:tracePt t="127409" x="5692775" y="1241425"/>
          <p14:tracePt t="127426" x="5667375" y="1308100"/>
          <p14:tracePt t="127431" x="5657850" y="1343025"/>
          <p14:tracePt t="127436" x="5657850" y="1350963"/>
          <p14:tracePt t="127492" x="5649913" y="1419225"/>
          <p14:tracePt t="127817" x="5649913" y="1436688"/>
          <p14:tracePt t="128201" x="5657850" y="1444625"/>
          <p14:tracePt t="128291" x="5657850" y="1452563"/>
          <p14:tracePt t="128309" x="5667375" y="1452563"/>
          <p14:tracePt t="128502" x="5667375" y="1462088"/>
          <p14:tracePt t="133491" x="6007100" y="1462088"/>
          <p14:tracePt t="133513" x="6270625" y="1538288"/>
          <p14:tracePt t="133526" x="6364288" y="1571625"/>
          <p14:tracePt t="133547" x="6754813" y="1708150"/>
          <p14:tracePt t="133549" x="6889750" y="1751013"/>
          <p14:tracePt t="133569" x="7256463" y="1827213"/>
          <p14:tracePt t="133577" x="7477125" y="1870075"/>
          <p14:tracePt t="133581" x="7715250" y="1885950"/>
          <p14:tracePt t="133588" x="7986713" y="1920875"/>
          <p14:tracePt t="133637" x="10298113" y="2005013"/>
          <p14:tracePt t="133657" x="10866438" y="1963738"/>
          <p14:tracePt t="133668" x="11231563" y="1885950"/>
          <p14:tracePt t="133688" x="11596688" y="1716088"/>
          <p14:tracePt t="133700" x="11664950" y="1665288"/>
          <p14:tracePt t="133716" x="11707813" y="1555750"/>
          <p14:tracePt t="133735" x="11674475" y="1436688"/>
          <p14:tracePt t="133740" x="11631613" y="1385888"/>
          <p14:tracePt t="133746" x="11563350" y="1325563"/>
          <p14:tracePt t="133781" x="11307763" y="1249363"/>
          <p14:tracePt t="133787" x="11223625" y="1231900"/>
          <p14:tracePt t="133800" x="11053763" y="1241425"/>
          <p14:tracePt t="133831" x="10848975" y="1325563"/>
          <p14:tracePt t="133838" x="10833100" y="1343025"/>
          <p14:tracePt t="133860" x="10815638" y="1385888"/>
          <p14:tracePt t="133874" x="10815638" y="1393825"/>
          <p14:tracePt t="133892" x="10807700" y="1411288"/>
          <p14:tracePt t="137620" x="10637838" y="1411288"/>
          <p14:tracePt t="137638" x="9847263" y="1563688"/>
          <p14:tracePt t="137655" x="9039225" y="1911350"/>
          <p14:tracePt t="137670" x="8605838" y="2227263"/>
          <p14:tracePt t="137683" x="8394700" y="2438400"/>
          <p14:tracePt t="137700" x="8250238" y="2582863"/>
          <p14:tracePt t="137716" x="8139113" y="2736850"/>
          <p14:tracePt t="137730" x="8080375" y="2897188"/>
          <p14:tracePt t="137746" x="8062913" y="2974975"/>
          <p14:tracePt t="137760" x="8012113" y="3101975"/>
          <p14:tracePt t="137776" x="7867650" y="3305175"/>
          <p14:tracePt t="137792" x="7731125" y="3449638"/>
          <p14:tracePt t="137834" x="7358063" y="3900488"/>
          <p14:tracePt t="137839" x="7281863" y="3994150"/>
          <p14:tracePt t="137870" x="7018338" y="4376738"/>
          <p14:tracePt t="137885" x="6975475" y="4538663"/>
          <p14:tracePt t="137902" x="6975475" y="4708525"/>
          <p14:tracePt t="137918" x="7127875" y="4903788"/>
          <p14:tracePt t="137933" x="7307263" y="5073650"/>
          <p14:tracePt t="137953" x="7502525" y="5243513"/>
          <p14:tracePt t="137967" x="7570788" y="5327650"/>
          <p14:tracePt t="137993" x="7646988" y="5489575"/>
          <p14:tracePt t="138009" x="7688263" y="5557838"/>
          <p14:tracePt t="138025" x="7875588" y="5753100"/>
          <p14:tracePt t="138029" x="7943850" y="5821363"/>
          <p14:tracePt t="138040" x="8012113" y="5872163"/>
          <p14:tracePt t="138057" x="8156575" y="5922963"/>
          <p14:tracePt t="138064" x="8232775" y="5948363"/>
          <p14:tracePt t="138074" x="8318500" y="5957888"/>
          <p14:tracePt t="138080" x="8394700" y="5957888"/>
          <p14:tracePt t="138089" x="8478838" y="5957888"/>
          <p14:tracePt t="138108" x="8648700" y="5957888"/>
          <p14:tracePt t="138123" x="8836025" y="5922963"/>
          <p14:tracePt t="138140" x="8912225" y="5889625"/>
          <p14:tracePt t="138149" x="9091613" y="5694363"/>
          <p14:tracePt t="138161" x="9107488" y="5616575"/>
          <p14:tracePt t="138164" x="9132888" y="5532438"/>
          <p14:tracePt t="138186" x="9183688" y="5268913"/>
          <p14:tracePt t="138203" x="9183688" y="5099050"/>
          <p14:tracePt t="138214" x="9158288" y="5005388"/>
          <p14:tracePt t="138229" x="9117013" y="4843463"/>
          <p14:tracePt t="138246" x="9074150" y="4665663"/>
          <p14:tracePt t="138259" x="9048750" y="4579938"/>
          <p14:tracePt t="138276" x="8963025" y="4316413"/>
          <p14:tracePt t="138280" x="8904288" y="4232275"/>
          <p14:tracePt t="138292" x="8853488" y="4171950"/>
          <p14:tracePt t="138309" x="8742363" y="4044950"/>
          <p14:tracePt t="138312" x="8674100" y="3976688"/>
          <p14:tracePt t="138317" x="8615363" y="3908425"/>
          <p14:tracePt t="138341" x="8420100" y="3806825"/>
          <p14:tracePt t="138354" x="8351838" y="3781425"/>
          <p14:tracePt t="138371" x="8199438" y="3763963"/>
          <p14:tracePt t="138388" x="8029575" y="3763963"/>
          <p14:tracePt t="138402" x="7850188" y="3806825"/>
          <p14:tracePt t="138420" x="7688263" y="3849688"/>
          <p14:tracePt t="138423" x="7604125" y="3883025"/>
          <p14:tracePt t="138431" x="7545388" y="3900488"/>
          <p14:tracePt t="138450" x="7416800" y="3994150"/>
          <p14:tracePt t="138464" x="7297738" y="4113213"/>
          <p14:tracePt t="138484" x="7153275" y="4300538"/>
          <p14:tracePt t="138500" x="7094538" y="4427538"/>
          <p14:tracePt t="138515" x="7043738" y="4554538"/>
          <p14:tracePt t="138530" x="7018338" y="4673600"/>
          <p14:tracePt t="138539" x="7018338" y="4724400"/>
          <p14:tracePt t="138559" x="7026275" y="4860925"/>
          <p14:tracePt t="138575" x="7043738" y="4894263"/>
          <p14:tracePt t="138590" x="7043738" y="4903788"/>
          <p14:tracePt t="138605" x="7051675" y="4903788"/>
          <p14:tracePt t="150392" x="7026275" y="5124450"/>
          <p14:tracePt t="150422" x="7069138" y="5337175"/>
          <p14:tracePt t="150435" x="7112000" y="5370513"/>
          <p14:tracePt t="150452" x="7137400" y="5370513"/>
          <p14:tracePt t="150465" x="7188200" y="5345113"/>
          <p14:tracePt t="150485" x="7315200" y="5311775"/>
          <p14:tracePt t="150499" x="7451725" y="5251450"/>
          <p14:tracePt t="150515" x="7553325" y="5175250"/>
          <p14:tracePt t="150539" x="7604125" y="5099050"/>
          <p14:tracePt t="150545" x="7604125" y="5081588"/>
          <p14:tracePt t="150562" x="7586663" y="5073650"/>
          <p14:tracePt t="150609" x="7153275" y="5395913"/>
          <p14:tracePt t="150616" x="7059613" y="5489575"/>
          <p14:tracePt t="150629" x="6967538" y="5583238"/>
          <p14:tracePt t="150636" x="6873875" y="5676900"/>
          <p14:tracePt t="150670" x="6415088" y="6237288"/>
          <p14:tracePt t="150674" x="6354763" y="6330950"/>
          <p14:tracePt t="150679" x="6311900" y="6407150"/>
          <p14:tracePt t="150699" x="6270625" y="6543675"/>
          <p14:tracePt t="150716" x="6253163" y="6594475"/>
          <p14:tracePt t="150735" x="6253163" y="6627813"/>
          <p14:tracePt t="150767" x="6245225" y="6627813"/>
          <p14:tracePt t="150952" x="6311900" y="6569075"/>
          <p14:tracePt t="150970" x="6338888" y="6535738"/>
          <p14:tracePt t="150986" x="6372225" y="6518275"/>
          <p14:tracePt t="150999" x="6389688" y="6492875"/>
          <p14:tracePt t="151031" x="6405563" y="6475413"/>
          <p14:tracePt t="151110" x="6415088" y="6467475"/>
          <p14:tracePt t="151126" x="6423025" y="6450013"/>
          <p14:tracePt t="151144" x="6440488" y="6442075"/>
          <p14:tracePt t="151177" x="6448425" y="6424613"/>
          <p14:tracePt t="151264" x="6456363" y="6424613"/>
          <p14:tracePt t="157827" x="6567488" y="6305550"/>
          <p14:tracePt t="157836" x="6669088" y="6237288"/>
          <p14:tracePt t="157852" x="7026275" y="6042025"/>
          <p14:tracePt t="157869" x="7358063" y="5864225"/>
          <p14:tracePt t="157887" x="7654925" y="5761038"/>
          <p14:tracePt t="157902" x="7832725" y="5694363"/>
          <p14:tracePt t="157913" x="7842250" y="5684838"/>
          <p14:tracePt t="157992" x="7842250" y="5694363"/>
          <p14:tracePt t="158011" x="7824788" y="5727700"/>
          <p14:tracePt t="158027" x="7816850" y="5745163"/>
          <p14:tracePt t="158045" x="7799388" y="5778500"/>
          <p14:tracePt t="158060" x="7773988" y="5803900"/>
          <p14:tracePt t="158075" x="7756525" y="5829300"/>
          <p14:tracePt t="158095" x="7715250" y="5880100"/>
          <p14:tracePt t="158121" x="7637463" y="5948363"/>
          <p14:tracePt t="158138" x="7604125" y="5973763"/>
          <p14:tracePt t="158171" x="7451725" y="6076950"/>
          <p14:tracePt t="158182" x="7408863" y="6110288"/>
          <p14:tracePt t="158198" x="7315200" y="6153150"/>
          <p14:tracePt t="158214" x="7246938" y="6186488"/>
          <p14:tracePt t="158231" x="7204075" y="6229350"/>
          <p14:tracePt t="158247" x="7170738" y="6262688"/>
          <p14:tracePt t="158262" x="7145338" y="6288088"/>
          <p14:tracePt t="158278" x="7112000" y="6323013"/>
          <p14:tracePt t="158297" x="7077075" y="6365875"/>
          <p14:tracePt t="158307" x="7059613" y="6381750"/>
          <p14:tracePt t="158325" x="7026275" y="6407150"/>
          <p14:tracePt t="158339" x="7000875" y="6442075"/>
          <p14:tracePt t="158359" x="6958013" y="6475413"/>
          <p14:tracePt t="158385" x="6907213" y="6518275"/>
          <p14:tracePt t="158406" x="6881813" y="6535738"/>
          <p14:tracePt t="158410" x="6864350" y="6551613"/>
          <p14:tracePt t="158415" x="6848475" y="6569075"/>
          <p14:tracePt t="158421" x="6831013" y="6586538"/>
          <p14:tracePt t="158465" x="6762750" y="6654800"/>
          <p14:tracePt t="158479" x="6737350" y="6662738"/>
          <p14:tracePt t="158495" x="6737350" y="6670675"/>
          <p14:tracePt t="158584" x="6711950" y="6645275"/>
          <p14:tracePt t="158605" x="6694488" y="6602413"/>
          <p14:tracePt t="158619" x="6686550" y="6594475"/>
          <p14:tracePt t="158622" x="6678613" y="6586538"/>
          <p14:tracePt t="158866" x="6661150" y="6569075"/>
          <p14:tracePt t="158869" x="6643688" y="6551613"/>
          <p14:tracePt t="158886" x="6618288" y="6526213"/>
          <p14:tracePt t="158888" x="6610350" y="6510338"/>
          <p14:tracePt t="158908" x="6584950" y="6492875"/>
          <p14:tracePt t="158912" x="6575425" y="64833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A034946-6A0B-6B4B-9599-0268C0F750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02"/>
          <a:stretch/>
        </p:blipFill>
        <p:spPr>
          <a:xfrm>
            <a:off x="172923" y="1720635"/>
            <a:ext cx="7377055" cy="408641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F45623E-5ED3-7E44-9825-20F6FD1DB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104" y="1109749"/>
            <a:ext cx="3263900" cy="24892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FE4B10C-4D41-104B-89F1-9E2E5A58BCF5}"/>
              </a:ext>
            </a:extLst>
          </p:cNvPr>
          <p:cNvSpPr txBox="1"/>
          <p:nvPr/>
        </p:nvSpPr>
        <p:spPr>
          <a:xfrm>
            <a:off x="4361935" y="432486"/>
            <a:ext cx="5338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Potenciação de </a:t>
            </a:r>
            <a:r>
              <a:rPr lang="pt-BR" sz="2000" dirty="0"/>
              <a:t>Longo</a:t>
            </a:r>
            <a:r>
              <a:rPr lang="pt-BR" dirty="0"/>
              <a:t> Prazo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F310995-B954-E145-8971-74B727463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7161" y="3703678"/>
            <a:ext cx="4314839" cy="255942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C013BF2-674F-6646-ABF6-D22D28E59D43}"/>
              </a:ext>
            </a:extLst>
          </p:cNvPr>
          <p:cNvSpPr txBox="1"/>
          <p:nvPr/>
        </p:nvSpPr>
        <p:spPr>
          <a:xfrm>
            <a:off x="306770" y="6204915"/>
            <a:ext cx="4055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Nicoll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2017 </a:t>
            </a: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Neuron</a:t>
            </a:r>
            <a:endParaRPr lang="pt-BR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A5429419-3BB9-42AE-AA82-3D08CDD0E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9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417"/>
    </mc:Choice>
    <mc:Fallback>
      <p:transition spd="slow" advTm="100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351" x="3602038" y="6551613"/>
          <p14:tracePt t="36368" x="1827213" y="6824663"/>
          <p14:tracePt t="36617" x="1282700" y="6467475"/>
          <p14:tracePt t="36628" x="1189038" y="6381750"/>
          <p14:tracePt t="36650" x="679450" y="6127750"/>
          <p14:tracePt t="36660" x="441325" y="6024563"/>
          <p14:tracePt t="36802" x="382588" y="4894263"/>
          <p14:tracePt t="36845" x="1019175" y="4224338"/>
          <p14:tracePt t="36853" x="1069975" y="4079875"/>
          <p14:tracePt t="36874" x="1181100" y="3509963"/>
          <p14:tracePt t="36877" x="1223963" y="3152775"/>
          <p14:tracePt t="36886" x="1206500" y="2778125"/>
          <p14:tracePt t="36893" x="1173163" y="2422525"/>
          <p14:tracePt t="36901" x="1147763" y="2174875"/>
          <p14:tracePt t="36908" x="1120775" y="2047875"/>
          <p14:tracePt t="36920" x="1095375" y="1971675"/>
          <p14:tracePt t="36948" x="1079500" y="1928813"/>
          <p14:tracePt t="36954" x="1054100" y="1938338"/>
          <p14:tracePt t="36974" x="950913" y="2082800"/>
          <p14:tracePt t="37020" x="654050" y="2855913"/>
          <p14:tracePt t="37050" x="517525" y="3543300"/>
          <p14:tracePt t="37068" x="407988" y="3935413"/>
          <p14:tracePt t="37087" x="331788" y="4206875"/>
          <p14:tracePt t="37104" x="296863" y="4478338"/>
          <p14:tracePt t="37119" x="296863" y="4691063"/>
          <p14:tracePt t="37153" x="400050" y="5106988"/>
          <p14:tracePt t="37171" x="509588" y="5235575"/>
          <p14:tracePt t="37177" x="569913" y="5268913"/>
          <p14:tracePt t="37198" x="688975" y="5286375"/>
          <p14:tracePt t="37217" x="874713" y="5208588"/>
          <p14:tracePt t="37232" x="1019175" y="5073650"/>
          <p14:tracePt t="37261" x="1214438" y="4759325"/>
          <p14:tracePt t="37271" x="1300163" y="4460875"/>
          <p14:tracePt t="37293" x="1350963" y="4037013"/>
          <p14:tracePt t="37301" x="1350963" y="3951288"/>
          <p14:tracePt t="37310" x="1350963" y="3867150"/>
          <p14:tracePt t="37322" x="1333500" y="3798888"/>
          <p14:tracePt t="37326" x="1308100" y="3756025"/>
          <p14:tracePt t="37337" x="1290638" y="3738563"/>
          <p14:tracePt t="37353" x="1206500" y="3722688"/>
          <p14:tracePt t="37377" x="968375" y="3756025"/>
          <p14:tracePt t="37413" x="458788" y="4095750"/>
          <p14:tracePt t="37419" x="365125" y="4189413"/>
          <p14:tracePt t="37426" x="271463" y="4283075"/>
          <p14:tracePt t="37443" x="203200" y="4376738"/>
          <p14:tracePt t="37463" x="25400" y="4657725"/>
          <p14:tracePt t="37547" x="263525" y="5235575"/>
          <p14:tracePt t="37555" x="331788" y="5235575"/>
          <p14:tracePt t="37560" x="390525" y="5235575"/>
          <p14:tracePt t="37567" x="441325" y="5208588"/>
          <p14:tracePt t="37574" x="501650" y="5183188"/>
          <p14:tracePt t="37581" x="569913" y="5124450"/>
          <p14:tracePt t="37618" x="755650" y="4818063"/>
          <p14:tracePt t="37638" x="798513" y="4554538"/>
          <p14:tracePt t="37669" x="798513" y="4283075"/>
          <p14:tracePt t="37674" x="798513" y="4265613"/>
          <p14:tracePt t="39311" x="884238" y="4240213"/>
          <p14:tracePt t="39323" x="960438" y="4214813"/>
          <p14:tracePt t="39339" x="1104900" y="4171950"/>
          <p14:tracePt t="39351" x="1300163" y="4130675"/>
          <p14:tracePt t="39370" x="1435100" y="4105275"/>
          <p14:tracePt t="39383" x="1546225" y="4087813"/>
          <p14:tracePt t="39403" x="1606550" y="4070350"/>
          <p14:tracePt t="39426" x="1741488" y="3951288"/>
          <p14:tracePt t="39434" x="1809750" y="3883025"/>
          <p14:tracePt t="39444" x="1878013" y="3790950"/>
          <p14:tracePt t="39461" x="2038350" y="3611563"/>
          <p14:tracePt t="39487" x="2182813" y="3246438"/>
          <p14:tracePt t="39521" x="2301875" y="2676525"/>
          <p14:tracePt t="39527" x="2319338" y="2617788"/>
          <p14:tracePt t="39544" x="2336800" y="2549525"/>
          <p14:tracePt t="39554" x="2336800" y="2524125"/>
          <p14:tracePt t="39563" x="2336800" y="2516188"/>
          <p14:tracePt t="39580" x="2327275" y="2489200"/>
          <p14:tracePt t="39673" x="2327275" y="2506663"/>
          <p14:tracePt t="39686" x="2327275" y="2516188"/>
          <p14:tracePt t="39692" x="2319338" y="2524125"/>
          <p14:tracePt t="39695" x="2319338" y="2532063"/>
          <p14:tracePt t="39714" x="2301875" y="2566988"/>
          <p14:tracePt t="39728" x="2293938" y="2582863"/>
          <p14:tracePt t="39745" x="2268538" y="2608263"/>
          <p14:tracePt t="39759" x="2251075" y="2643188"/>
          <p14:tracePt t="39769" x="2243138" y="2660650"/>
          <p14:tracePt t="39786" x="2200275" y="2686050"/>
          <p14:tracePt t="39873" x="1614488" y="2914650"/>
          <p14:tracePt t="39883" x="1571625" y="2932113"/>
          <p14:tracePt t="39894" x="1563688" y="2949575"/>
          <p14:tracePt t="39896" x="1546225" y="2965450"/>
          <p14:tracePt t="39914" x="1520825" y="2990850"/>
          <p14:tracePt t="39926" x="1512888" y="3025775"/>
          <p14:tracePt t="39944" x="1512888" y="3051175"/>
          <p14:tracePt t="39958" x="1512888" y="3076575"/>
          <p14:tracePt t="39975" x="1538288" y="3109913"/>
          <p14:tracePt t="40000" x="1589088" y="3144838"/>
          <p14:tracePt t="40026" x="1665288" y="3144838"/>
          <p14:tracePt t="40035" x="1698625" y="3144838"/>
          <p14:tracePt t="40038" x="1724025" y="3135313"/>
          <p14:tracePt t="40055" x="1749425" y="3109913"/>
          <p14:tracePt t="40067" x="1784350" y="3076575"/>
          <p14:tracePt t="40090" x="1809750" y="2982913"/>
          <p14:tracePt t="40099" x="1809750" y="2940050"/>
          <p14:tracePt t="40109" x="1809750" y="2881313"/>
          <p14:tracePt t="40122" x="1766888" y="2752725"/>
          <p14:tracePt t="40147" x="1673225" y="2592388"/>
          <p14:tracePt t="40198" x="1173163" y="2489200"/>
          <p14:tracePt t="40239" x="765175" y="2633663"/>
          <p14:tracePt t="40262" x="704850" y="2813050"/>
          <p14:tracePt t="40266" x="704850" y="2871788"/>
          <p14:tracePt t="40276" x="739775" y="2940050"/>
          <p14:tracePt t="40293" x="831850" y="3051175"/>
          <p14:tracePt t="40306" x="950913" y="3170238"/>
          <p14:tracePt t="40320" x="1079500" y="3246438"/>
          <p14:tracePt t="40344" x="1265238" y="3322638"/>
          <p14:tracePt t="40402" x="1639888" y="3119438"/>
          <p14:tracePt t="40415" x="1673225" y="3000375"/>
          <p14:tracePt t="40436" x="1657350" y="2795588"/>
          <p14:tracePt t="40463" x="1597025" y="2608263"/>
          <p14:tracePt t="40479" x="1528763" y="2541588"/>
          <p14:tracePt t="40482" x="1470025" y="2524125"/>
          <p14:tracePt t="40494" x="1409700" y="2506663"/>
          <p14:tracePt t="40507" x="1282700" y="2506663"/>
          <p14:tracePt t="40541" x="1054100" y="2574925"/>
          <p14:tracePt t="40554" x="1011238" y="2608263"/>
          <p14:tracePt t="40558" x="1003300" y="2625725"/>
          <p14:tracePt t="40579" x="1003300" y="2668588"/>
          <p14:tracePt t="40586" x="1003300" y="2686050"/>
          <p14:tracePt t="40608" x="1044575" y="2719388"/>
          <p14:tracePt t="40636" x="1206500" y="2778125"/>
          <p14:tracePt t="40641" x="1265238" y="2787650"/>
          <p14:tracePt t="40648" x="1325563" y="2787650"/>
          <p14:tracePt t="40666" x="1495425" y="2787650"/>
          <p14:tracePt t="40714" x="1716088" y="2693988"/>
          <p14:tracePt t="40727" x="1716088" y="2676525"/>
          <p14:tracePt t="40751" x="1716088" y="2633663"/>
          <p14:tracePt t="40758" x="1716088" y="2617788"/>
          <p14:tracePt t="40965" x="1817688" y="2668588"/>
          <p14:tracePt t="40982" x="1928813" y="2711450"/>
          <p14:tracePt t="40996" x="2005013" y="2719388"/>
          <p14:tracePt t="41010" x="2047875" y="2711450"/>
          <p14:tracePt t="41024" x="2073275" y="2676525"/>
          <p14:tracePt t="41030" x="2090738" y="2668588"/>
          <p14:tracePt t="41054" x="2124075" y="2608263"/>
          <p14:tracePt t="41071" x="2141538" y="2549525"/>
          <p14:tracePt t="41085" x="2182813" y="2379663"/>
          <p14:tracePt t="41104" x="2149475" y="2200275"/>
          <p14:tracePt t="41114" x="2132013" y="2149475"/>
          <p14:tracePt t="41157" x="1835150" y="1979613"/>
          <p14:tracePt t="41164" x="1776413" y="1979613"/>
          <p14:tracePt t="41186" x="1622425" y="2005013"/>
          <p14:tracePt t="41216" x="1520825" y="2082800"/>
          <p14:tracePt t="41227" x="1487488" y="2149475"/>
          <p14:tracePt t="41235" x="1470025" y="2217738"/>
          <p14:tracePt t="41249" x="1427163" y="2336800"/>
          <p14:tracePt t="41274" x="1409700" y="2516188"/>
          <p14:tracePt t="41290" x="1409700" y="2557463"/>
          <p14:tracePt t="41310" x="1538288" y="2676525"/>
          <p14:tracePt t="41335" x="1716088" y="2727325"/>
          <p14:tracePt t="41355" x="1792288" y="2736850"/>
          <p14:tracePt t="41371" x="1827213" y="2736850"/>
          <p14:tracePt t="41388" x="1835150" y="2736850"/>
          <p14:tracePt t="41398" x="1843088" y="2736850"/>
          <p14:tracePt t="41440" x="1835150" y="2762250"/>
          <p14:tracePt t="41449" x="1817688" y="2778125"/>
          <p14:tracePt t="41459" x="1801813" y="2820988"/>
          <p14:tracePt t="41476" x="1792288" y="2897188"/>
          <p14:tracePt t="41491" x="1792288" y="3008313"/>
          <p14:tracePt t="41506" x="1843088" y="3160713"/>
          <p14:tracePt t="41527" x="1928813" y="3340100"/>
          <p14:tracePt t="41537" x="2012950" y="3517900"/>
          <p14:tracePt t="41577" x="2182813" y="3832225"/>
          <p14:tracePt t="41589" x="2192338" y="3875088"/>
          <p14:tracePt t="41597" x="2192338" y="3900488"/>
          <p14:tracePt t="41617" x="2182813" y="3951288"/>
          <p14:tracePt t="41630" x="2157413" y="4002088"/>
          <p14:tracePt t="41647" x="2116138" y="4095750"/>
          <p14:tracePt t="41660" x="2098675" y="4121150"/>
          <p14:tracePt t="41678" x="2073275" y="4206875"/>
          <p14:tracePt t="41710" x="2012950" y="4470400"/>
          <p14:tracePt t="41732" x="1997075" y="4691063"/>
          <p14:tracePt t="41742" x="1979613" y="4775200"/>
          <p14:tracePt t="41761" x="1962150" y="4860925"/>
          <p14:tracePt t="41792" x="1878013" y="5235575"/>
          <p14:tracePt t="41813" x="1843088" y="5362575"/>
          <p14:tracePt t="41836" x="1801813" y="5413375"/>
          <p14:tracePt t="41856" x="1784350" y="5446713"/>
          <p14:tracePt t="41875" x="1758950" y="5472113"/>
          <p14:tracePt t="41882" x="1749425" y="5489575"/>
          <p14:tracePt t="41926" x="1698625" y="5532438"/>
          <p14:tracePt t="41931" x="1682750" y="5532438"/>
          <p14:tracePt t="41947" x="1657350" y="5549900"/>
          <p14:tracePt t="41953" x="1639888" y="5549900"/>
          <p14:tracePt t="41960" x="1622425" y="5549900"/>
          <p14:tracePt t="41968" x="1614488" y="5557838"/>
          <p14:tracePt t="41976" x="1597025" y="5557838"/>
          <p14:tracePt t="41983" x="1589088" y="5557838"/>
          <p14:tracePt t="41989" x="1571625" y="5557838"/>
          <p14:tracePt t="41998" x="1563688" y="5557838"/>
          <p14:tracePt t="42004" x="1554163" y="5557838"/>
          <p14:tracePt t="42025" x="1546225" y="5557838"/>
          <p14:tracePt t="42077" x="1528763" y="5549900"/>
          <p14:tracePt t="42107" x="1503363" y="5472113"/>
          <p14:tracePt t="42118" x="1495425" y="5456238"/>
          <p14:tracePt t="42140" x="1487488" y="5413375"/>
          <p14:tracePt t="42148" x="1487488" y="5405438"/>
          <p14:tracePt t="42163" x="1487488" y="5380038"/>
          <p14:tracePt t="42257" x="1487488" y="5370513"/>
          <p14:tracePt t="42271" x="1495425" y="5362575"/>
          <p14:tracePt t="42288" x="1503363" y="5362575"/>
          <p14:tracePt t="42462" x="1546225" y="5302250"/>
          <p14:tracePt t="42481" x="1589088" y="5251450"/>
          <p14:tracePt t="42519" x="1665288" y="5183188"/>
          <p14:tracePt t="42547" x="1698625" y="5175250"/>
          <p14:tracePt t="42592" x="1766888" y="5200650"/>
          <p14:tracePt t="42606" x="1792288" y="5208588"/>
          <p14:tracePt t="42617" x="1827213" y="5235575"/>
          <p14:tracePt t="42639" x="1885950" y="5260975"/>
          <p14:tracePt t="42646" x="1893888" y="5260975"/>
          <p14:tracePt t="42663" x="1936750" y="5268913"/>
          <p14:tracePt t="42679" x="1962150" y="5268913"/>
          <p14:tracePt t="42699" x="2022475" y="5260975"/>
          <p14:tracePt t="42718" x="2081213" y="5235575"/>
          <p14:tracePt t="42748" x="2174875" y="5192713"/>
          <p14:tracePt t="42781" x="2235200" y="5132388"/>
          <p14:tracePt t="42809" x="2276475" y="5091113"/>
          <p14:tracePt t="42842" x="2362200" y="4972050"/>
          <p14:tracePt t="42850" x="2379663" y="4929188"/>
          <p14:tracePt t="42859" x="2395538" y="4878388"/>
          <p14:tracePt t="42865" x="2405063" y="4818063"/>
          <p14:tracePt t="42882" x="2446338" y="4708525"/>
          <p14:tracePt t="42912" x="2506663" y="4546600"/>
          <p14:tracePt t="42933" x="2557463" y="4427538"/>
          <p14:tracePt t="42951" x="2574925" y="4384675"/>
          <p14:tracePt t="42991" x="2651125" y="4308475"/>
          <p14:tracePt t="43016" x="2701925" y="4257675"/>
          <p14:tracePt t="43026" x="2709863" y="4249738"/>
          <p14:tracePt t="43031" x="2744788" y="4232275"/>
          <p14:tracePt t="43044" x="2846388" y="4189413"/>
          <p14:tracePt t="43050" x="2905125" y="4171950"/>
          <p14:tracePt t="43057" x="2990850" y="4146550"/>
          <p14:tracePt t="43073" x="3143250" y="4105275"/>
          <p14:tracePt t="43086" x="3203575" y="4095750"/>
          <p14:tracePt t="43089" x="3244850" y="4087813"/>
          <p14:tracePt t="43100" x="3279775" y="4087813"/>
          <p14:tracePt t="43140" x="3330575" y="4087813"/>
          <p14:tracePt t="43151" x="3338513" y="4087813"/>
          <p14:tracePt t="43181" x="3348038" y="4138613"/>
          <p14:tracePt t="43191" x="3355975" y="4146550"/>
          <p14:tracePt t="43211" x="3381375" y="4189413"/>
          <p14:tracePt t="43223" x="3389313" y="4189413"/>
          <p14:tracePt t="43241" x="3389313" y="4206875"/>
          <p14:tracePt t="43255" x="3398838" y="4214813"/>
          <p14:tracePt t="43335" x="3406775" y="4214813"/>
          <p14:tracePt t="43446" x="3414713" y="4232275"/>
          <p14:tracePt t="43499" x="3482975" y="4333875"/>
          <p14:tracePt t="43529" x="3500438" y="4359275"/>
          <p14:tracePt t="43743" x="3500438" y="4368800"/>
          <p14:tracePt t="43763" x="3508375" y="4384675"/>
          <p14:tracePt t="43776" x="3517900" y="4410075"/>
          <p14:tracePt t="43859" x="3525838" y="4445000"/>
          <p14:tracePt t="43934" x="3525838" y="4427538"/>
          <p14:tracePt t="43947" x="3525838" y="4419600"/>
          <p14:tracePt t="45350" x="3406775" y="4546600"/>
          <p14:tracePt t="45367" x="3338513" y="4691063"/>
          <p14:tracePt t="45413" x="3262313" y="4946650"/>
          <p14:tracePt t="45429" x="3219450" y="5064125"/>
          <p14:tracePt t="45480" x="3117850" y="5446713"/>
          <p14:tracePt t="45490" x="3109913" y="5497513"/>
          <p14:tracePt t="45497" x="3092450" y="5557838"/>
          <p14:tracePt t="45531" x="3016250" y="5719763"/>
          <p14:tracePt t="45537" x="2998788" y="5761038"/>
          <p14:tracePt t="45545" x="2982913" y="5778500"/>
          <p14:tracePt t="45569" x="2955925" y="5846763"/>
          <p14:tracePt t="45586" x="2955925" y="5864225"/>
          <p14:tracePt t="45698" x="2955925" y="5803900"/>
          <p14:tracePt t="45726" x="2955925" y="5616575"/>
          <p14:tracePt t="45743" x="2955925" y="5549900"/>
          <p14:tracePt t="45758" x="2955925" y="5481638"/>
          <p14:tracePt t="45773" x="2947988" y="5438775"/>
          <p14:tracePt t="45789" x="2930525" y="5421313"/>
          <p14:tracePt t="45802" x="2922588" y="5413375"/>
          <p14:tracePt t="45820" x="2905125" y="5413375"/>
          <p14:tracePt t="45839" x="2871788" y="5456238"/>
          <p14:tracePt t="45842" x="2838450" y="5489575"/>
          <p14:tracePt t="45867" x="2641600" y="5676900"/>
          <p14:tracePt t="45882" x="2455863" y="5813425"/>
          <p14:tracePt t="45900" x="2268538" y="5957888"/>
          <p14:tracePt t="45916" x="2116138" y="6042025"/>
          <p14:tracePt t="45934" x="2005013" y="6092825"/>
          <p14:tracePt t="45935" x="1954213" y="6110288"/>
          <p14:tracePt t="45939" x="1946275" y="6118225"/>
          <p14:tracePt t="45989" x="1920875" y="6127750"/>
          <p14:tracePt t="46024" x="1885950" y="6042025"/>
          <p14:tracePt t="46039" x="1843088" y="5932488"/>
          <p14:tracePt t="46055" x="1827213" y="5872163"/>
          <p14:tracePt t="46062" x="1766888" y="5770563"/>
          <p14:tracePt t="46085" x="1708150" y="5702300"/>
          <p14:tracePt t="46101" x="1690688" y="5684838"/>
          <p14:tracePt t="46117" x="1682750" y="5668963"/>
          <p14:tracePt t="46133" x="1673225" y="5641975"/>
          <p14:tracePt t="46166" x="1673225" y="5616575"/>
          <p14:tracePt t="46180" x="1673225" y="5600700"/>
          <p14:tracePt t="46197" x="1673225" y="5575300"/>
          <p14:tracePt t="46202" x="1673225" y="5557838"/>
          <p14:tracePt t="46229" x="1673225" y="5514975"/>
          <p14:tracePt t="46241" x="1682750" y="5507038"/>
          <p14:tracePt t="46245" x="1690688" y="5489575"/>
          <p14:tracePt t="46251" x="1698625" y="5472113"/>
          <p14:tracePt t="46270" x="1733550" y="5405438"/>
          <p14:tracePt t="46287" x="1749425" y="5353050"/>
          <p14:tracePt t="46304" x="1758950" y="5327650"/>
          <p14:tracePt t="46305" x="1776413" y="5319713"/>
          <p14:tracePt t="46318" x="1801813" y="5276850"/>
          <p14:tracePt t="46330" x="1817688" y="5260975"/>
          <p14:tracePt t="46346" x="1835150" y="5235575"/>
          <p14:tracePt t="46363" x="1860550" y="5200650"/>
          <p14:tracePt t="46378" x="1868488" y="5175250"/>
          <p14:tracePt t="46394" x="1885950" y="5149850"/>
          <p14:tracePt t="46410" x="1885950" y="5141913"/>
          <p14:tracePt t="46539" x="1903413" y="5200650"/>
          <p14:tracePt t="46544" x="1911350" y="5226050"/>
          <p14:tracePt t="46573" x="1928813" y="5294313"/>
          <p14:tracePt t="46588" x="1954213" y="5345113"/>
          <p14:tracePt t="46600" x="1971675" y="5370513"/>
          <p14:tracePt t="46616" x="2005013" y="5405438"/>
          <p14:tracePt t="46649" x="2081213" y="5489575"/>
          <p14:tracePt t="46662" x="2098675" y="5507038"/>
          <p14:tracePt t="46695" x="2157413" y="5532438"/>
          <p14:tracePt t="46724" x="2200275" y="5532438"/>
          <p14:tracePt t="46743" x="2243138" y="5514975"/>
          <p14:tracePt t="46818" x="2370138" y="5395913"/>
          <p14:tracePt t="46828" x="2395538" y="5362575"/>
          <p14:tracePt t="46835" x="2413000" y="5345113"/>
          <p14:tracePt t="46857" x="2463800" y="5302250"/>
          <p14:tracePt t="46866" x="2471738" y="5286375"/>
          <p14:tracePt t="46872" x="2481263" y="5268913"/>
          <p14:tracePt t="46899" x="2524125" y="5226050"/>
          <p14:tracePt t="46912" x="2532063" y="5208588"/>
          <p14:tracePt t="46930" x="2565400" y="5167313"/>
          <p14:tracePt t="46947" x="2574925" y="5157788"/>
          <p14:tracePt t="46959" x="2574925" y="5149850"/>
          <p14:tracePt t="47009" x="2582863" y="5141913"/>
          <p14:tracePt t="47024" x="2600325" y="5149850"/>
          <p14:tracePt t="47038" x="2633663" y="5175250"/>
          <p14:tracePt t="47044" x="2651125" y="5200650"/>
          <p14:tracePt t="47069" x="2701925" y="5268913"/>
          <p14:tracePt t="47085" x="2744788" y="5337175"/>
          <p14:tracePt t="47103" x="2795588" y="5405438"/>
          <p14:tracePt t="47107" x="2811463" y="5430838"/>
          <p14:tracePt t="47135" x="2854325" y="5514975"/>
          <p14:tracePt t="47151" x="2889250" y="5549900"/>
          <p14:tracePt t="47165" x="2922588" y="5583238"/>
          <p14:tracePt t="47184" x="2947988" y="5608638"/>
          <p14:tracePt t="47189" x="2965450" y="5608638"/>
          <p14:tracePt t="47194" x="2973388" y="5608638"/>
          <p14:tracePt t="47213" x="2998788" y="5608638"/>
          <p14:tracePt t="47251" x="3059113" y="5549900"/>
          <p14:tracePt t="47271" x="3092450" y="5514975"/>
          <p14:tracePt t="47289" x="3135313" y="5438775"/>
          <p14:tracePt t="47295" x="3152775" y="5413375"/>
          <p14:tracePt t="47319" x="3203575" y="5327650"/>
          <p14:tracePt t="47335" x="3236913" y="5294313"/>
          <p14:tracePt t="47343" x="3244850" y="5276850"/>
          <p14:tracePt t="47349" x="3262313" y="5260975"/>
          <p14:tracePt t="47358" x="3279775" y="5251450"/>
          <p14:tracePt t="47370" x="3297238" y="5235575"/>
          <p14:tracePt t="47373" x="3305175" y="5226050"/>
          <p14:tracePt t="47380" x="3313113" y="5208588"/>
          <p14:tracePt t="47401" x="3330575" y="5200650"/>
          <p14:tracePt t="47416" x="3348038" y="5192713"/>
          <p14:tracePt t="47434" x="3373438" y="5192713"/>
          <p14:tracePt t="47443" x="3389313" y="5208588"/>
          <p14:tracePt t="47480" x="3551238" y="5353050"/>
          <p14:tracePt t="47533" x="3865563" y="5507038"/>
          <p14:tracePt t="47552" x="3908425" y="5507038"/>
          <p14:tracePt t="47567" x="3933825" y="5489575"/>
          <p14:tracePt t="47585" x="3959225" y="5438775"/>
          <p14:tracePt t="47605" x="3976688" y="5370513"/>
          <p14:tracePt t="47632" x="3976688" y="5319713"/>
          <p14:tracePt t="47648" x="3976688" y="5302250"/>
          <p14:tracePt t="47663" x="3976688" y="5294313"/>
          <p14:tracePt t="47740" x="3976688" y="5311775"/>
          <p14:tracePt t="47755" x="3976688" y="5319713"/>
          <p14:tracePt t="47772" x="3967163" y="5327650"/>
          <p14:tracePt t="48144" x="4010025" y="5260975"/>
          <p14:tracePt t="48164" x="4070350" y="5167313"/>
          <p14:tracePt t="48175" x="4095750" y="5099050"/>
          <p14:tracePt t="48191" x="4137025" y="4979988"/>
          <p14:tracePt t="48206" x="4179888" y="4868863"/>
          <p14:tracePt t="48224" x="4214813" y="4716463"/>
          <p14:tracePt t="48238" x="4230688" y="4648200"/>
          <p14:tracePt t="48257" x="4240213" y="4614863"/>
          <p14:tracePt t="48270" x="4256088" y="4572000"/>
          <p14:tracePt t="48286" x="4273550" y="4538663"/>
          <p14:tracePt t="48308" x="4291013" y="4478338"/>
          <p14:tracePt t="48312" x="4298950" y="4452938"/>
          <p14:tracePt t="48319" x="4316413" y="4427538"/>
          <p14:tracePt t="48338" x="4332288" y="4376738"/>
          <p14:tracePt t="48347" x="4349750" y="4341813"/>
          <p14:tracePt t="48367" x="4375150" y="4275138"/>
          <p14:tracePt t="48370" x="4392613" y="4240213"/>
          <p14:tracePt t="48385" x="4425950" y="4156075"/>
          <p14:tracePt t="48391" x="4443413" y="4121150"/>
          <p14:tracePt t="48413" x="4486275" y="4027488"/>
          <p14:tracePt t="48427" x="4494213" y="3994150"/>
          <p14:tracePt t="48434" x="4511675" y="3960813"/>
          <p14:tracePt t="48446" x="4537075" y="3892550"/>
          <p14:tracePt t="48460" x="4562475" y="3824288"/>
          <p14:tracePt t="48477" x="4587875" y="3763963"/>
          <p14:tracePt t="48491" x="4595813" y="3748088"/>
          <p14:tracePt t="48507" x="4630738" y="3713163"/>
          <p14:tracePt t="48523" x="4681538" y="3654425"/>
          <p14:tracePt t="48537" x="4681538" y="3646488"/>
          <p14:tracePt t="48557" x="4724400" y="3586163"/>
          <p14:tracePt t="48561" x="4732338" y="3560763"/>
          <p14:tracePt t="48585" x="4783138" y="3449638"/>
          <p14:tracePt t="48592" x="4800600" y="3416300"/>
          <p14:tracePt t="48616" x="4833938" y="3355975"/>
          <p14:tracePt t="48619" x="4851400" y="3330575"/>
          <p14:tracePt t="48633" x="4859338" y="3314700"/>
          <p14:tracePt t="48638" x="4876800" y="3297238"/>
          <p14:tracePt t="48641" x="4876800" y="3279775"/>
          <p14:tracePt t="48646" x="4894263" y="3263900"/>
          <p14:tracePt t="48680" x="4910138" y="3221038"/>
          <p14:tracePt t="48693" x="4919663" y="3221038"/>
          <p14:tracePt t="48788" x="4927600" y="3228975"/>
          <p14:tracePt t="48801" x="4953000" y="3271838"/>
          <p14:tracePt t="48817" x="4987925" y="3305175"/>
          <p14:tracePt t="48833" x="5013325" y="3365500"/>
          <p14:tracePt t="48850" x="5046663" y="3408363"/>
          <p14:tracePt t="48865" x="5080000" y="3433763"/>
          <p14:tracePt t="48883" x="5097463" y="3467100"/>
          <p14:tracePt t="48917" x="5140325" y="3502025"/>
          <p14:tracePt t="48929" x="5140325" y="3509963"/>
          <p14:tracePt t="48944" x="5148263" y="3509963"/>
          <p14:tracePt t="48966" x="5165725" y="3509963"/>
          <p14:tracePt t="49003" x="5224463" y="3475038"/>
          <p14:tracePt t="49008" x="5241925" y="3459163"/>
          <p14:tracePt t="49027" x="5267325" y="3433763"/>
          <p14:tracePt t="49043" x="5318125" y="3390900"/>
          <p14:tracePt t="49055" x="5327650" y="3373438"/>
          <p14:tracePt t="49086" x="5394325" y="3305175"/>
          <p14:tracePt t="49100" x="5421313" y="3271838"/>
          <p14:tracePt t="49132" x="5480050" y="3203575"/>
          <p14:tracePt t="49148" x="5513388" y="3178175"/>
          <p14:tracePt t="49166" x="5538788" y="3144838"/>
          <p14:tracePt t="49180" x="5565775" y="3119438"/>
          <p14:tracePt t="49195" x="5599113" y="3094038"/>
          <p14:tracePt t="49209" x="5624513" y="3059113"/>
          <p14:tracePt t="49225" x="5657850" y="3033713"/>
          <p14:tracePt t="49244" x="5675313" y="3000375"/>
          <p14:tracePt t="49262" x="5718175" y="2965450"/>
          <p14:tracePt t="49268" x="5718175" y="2957513"/>
          <p14:tracePt t="49288" x="5735638" y="2957513"/>
          <p14:tracePt t="49304" x="5735638" y="2949575"/>
          <p14:tracePt t="49365" x="5743575" y="2949575"/>
          <p14:tracePt t="49382" x="5768975" y="2965450"/>
          <p14:tracePt t="49396" x="5794375" y="3000375"/>
          <p14:tracePt t="49414" x="5845175" y="3041650"/>
          <p14:tracePt t="49430" x="5870575" y="3076575"/>
          <p14:tracePt t="49438" x="5888038" y="3094038"/>
          <p14:tracePt t="49447" x="5895975" y="3101975"/>
          <p14:tracePt t="49458" x="5905500" y="3119438"/>
          <p14:tracePt t="49463" x="5921375" y="3135313"/>
          <p14:tracePt t="49502" x="5964238" y="3160713"/>
          <p14:tracePt t="49524" x="5997575" y="3144838"/>
          <p14:tracePt t="49531" x="6024563" y="3119438"/>
          <p14:tracePt t="49540" x="6049963" y="3094038"/>
          <p14:tracePt t="49546" x="6075363" y="3051175"/>
          <p14:tracePt t="49555" x="6091238" y="3008313"/>
          <p14:tracePt t="49582" x="6151563" y="2897188"/>
          <p14:tracePt t="49597" x="6167438" y="2863850"/>
          <p14:tracePt t="49613" x="6184900" y="2830513"/>
          <p14:tracePt t="49690" x="6184900" y="2838450"/>
          <p14:tracePt t="49706" x="6184900" y="2855913"/>
          <p14:tracePt t="54440" x="6889750" y="2047875"/>
          <p14:tracePt t="54450" x="7315200" y="1606550"/>
          <p14:tracePt t="54460" x="8037513" y="892175"/>
          <p14:tracePt t="54476" x="8759825" y="93663"/>
          <p14:tracePt t="54842" x="11971338" y="1436688"/>
          <p14:tracePt t="54850" x="11750675" y="1639888"/>
          <p14:tracePt t="54865" x="11503025" y="1835150"/>
          <p14:tracePt t="54882" x="11223625" y="2065338"/>
          <p14:tracePt t="54898" x="11028363" y="2209800"/>
          <p14:tracePt t="54914" x="10858500" y="2311400"/>
          <p14:tracePt t="54931" x="10764838" y="2344738"/>
          <p14:tracePt t="54944" x="10721975" y="2354263"/>
          <p14:tracePt t="54963" x="10696575" y="2328863"/>
          <p14:tracePt t="54976" x="10671175" y="2303463"/>
          <p14:tracePt t="54995" x="10560050" y="2344738"/>
          <p14:tracePt t="55011" x="10433050" y="2422525"/>
          <p14:tracePt t="55019" x="10364788" y="2473325"/>
          <p14:tracePt t="55039" x="10245725" y="2608263"/>
          <p14:tracePt t="55054" x="10144125" y="2752725"/>
          <p14:tracePt t="55066" x="10101263" y="2830513"/>
          <p14:tracePt t="55084" x="9983788" y="3084513"/>
          <p14:tracePt t="55093" x="9956800" y="3170238"/>
          <p14:tracePt t="55126" x="9956800" y="3433763"/>
          <p14:tracePt t="55147" x="10042525" y="3594100"/>
          <p14:tracePt t="55163" x="10085388" y="3646488"/>
          <p14:tracePt t="55180" x="10144125" y="3679825"/>
          <p14:tracePt t="55196" x="10229850" y="3705225"/>
          <p14:tracePt t="55210" x="10348913" y="3697288"/>
          <p14:tracePt t="55227" x="10467975" y="3654425"/>
          <p14:tracePt t="55246" x="10552113" y="3535363"/>
          <p14:tracePt t="55253" x="10560050" y="3475038"/>
          <p14:tracePt t="55273" x="10526713" y="3305175"/>
          <p14:tracePt t="55290" x="10415588" y="3119438"/>
          <p14:tracePt t="55305" x="10280650" y="2990850"/>
          <p14:tracePt t="55348" x="9855200" y="2752725"/>
          <p14:tracePt t="55353" x="9728200" y="2727325"/>
          <p14:tracePt t="55366" x="9456738" y="2711450"/>
          <p14:tracePt t="55373" x="9312275" y="2711450"/>
          <p14:tracePt t="55381" x="9183688" y="2736850"/>
          <p14:tracePt t="55397" x="8972550" y="2787650"/>
          <p14:tracePt t="55416" x="8777288" y="2838450"/>
          <p14:tracePt t="55430" x="8640763" y="2922588"/>
          <p14:tracePt t="55444" x="8547100" y="3016250"/>
          <p14:tracePt t="55463" x="8513763" y="3109913"/>
          <p14:tracePt t="55477" x="8521700" y="3195638"/>
          <p14:tracePt t="55496" x="8623300" y="3373438"/>
          <p14:tracePt t="55503" x="8683625" y="3408363"/>
          <p14:tracePt t="55540" x="9023350" y="3492500"/>
          <p14:tracePt t="55572" x="9380538" y="3398838"/>
          <p14:tracePt t="55576" x="9439275" y="3340100"/>
          <p14:tracePt t="55599" x="9566275" y="3094038"/>
          <p14:tracePt t="55615" x="9575800" y="2897188"/>
          <p14:tracePt t="55619" x="9575800" y="2795588"/>
          <p14:tracePt t="55630" x="9558338" y="2693988"/>
          <p14:tracePt t="55646" x="9507538" y="2516188"/>
          <p14:tracePt t="55663" x="9396413" y="2371725"/>
          <p14:tracePt t="55680" x="9236075" y="2209800"/>
          <p14:tracePt t="55694" x="9064625" y="2124075"/>
          <p14:tracePt t="55710" x="8921750" y="2090738"/>
          <p14:tracePt t="55726" x="8793163" y="2090738"/>
          <p14:tracePt t="55742" x="8683625" y="2124075"/>
          <p14:tracePt t="55755" x="8605838" y="2174875"/>
          <p14:tracePt t="55774" x="8555038" y="2293938"/>
          <p14:tracePt t="55813" x="8564563" y="2489200"/>
          <p14:tracePt t="55819" x="8589963" y="2549525"/>
          <p14:tracePt t="55836" x="8683625" y="2643188"/>
          <p14:tracePt t="55839" x="8724900" y="2676525"/>
          <p14:tracePt t="55853" x="8861425" y="2719388"/>
          <p14:tracePt t="55861" x="8937625" y="2719388"/>
          <p14:tracePt t="55873" x="9005888" y="2719388"/>
          <p14:tracePt t="55880" x="9099550" y="2701925"/>
          <p14:tracePt t="55898" x="9218613" y="2651125"/>
          <p14:tracePt t="55915" x="9345613" y="2498725"/>
          <p14:tracePt t="55929" x="9363075" y="2430463"/>
          <p14:tracePt t="55946" x="9371013" y="2319338"/>
          <p14:tracePt t="55960" x="9353550" y="2209800"/>
          <p14:tracePt t="55982" x="9277350" y="2133600"/>
          <p14:tracePt t="55995" x="9218613" y="2098675"/>
          <p14:tracePt t="56001" x="9209088" y="2098675"/>
          <p14:tracePt t="56021" x="9183688" y="2098675"/>
          <p14:tracePt t="56057" x="9158288" y="2141538"/>
          <p14:tracePt t="56082" x="9150350" y="2200275"/>
          <p14:tracePt t="56098" x="9150350" y="2217738"/>
          <p14:tracePt t="56382" x="9132888" y="2278063"/>
          <p14:tracePt t="56394" x="9124950" y="2422525"/>
          <p14:tracePt t="56410" x="9209088" y="2549525"/>
          <p14:tracePt t="56426" x="9337675" y="2625725"/>
          <p14:tracePt t="56440" x="9472613" y="2668588"/>
          <p14:tracePt t="56457" x="9642475" y="2668588"/>
          <p14:tracePt t="56472" x="9821863" y="2633663"/>
          <p14:tracePt t="56488" x="9991725" y="2574925"/>
          <p14:tracePt t="56503" x="10118725" y="2489200"/>
          <p14:tracePt t="56527" x="10186988" y="2422525"/>
          <p14:tracePt t="56551" x="10194925" y="2362200"/>
          <p14:tracePt t="56567" x="10194925" y="2344738"/>
          <p14:tracePt t="56583" x="10179050" y="2336800"/>
          <p14:tracePt t="56595" x="10136188" y="2293938"/>
          <p14:tracePt t="56616" x="10110788" y="2293938"/>
          <p14:tracePt t="57290" x="10093325" y="2447925"/>
          <p14:tracePt t="57310" x="10093325" y="2617788"/>
          <p14:tracePt t="57313" x="10093325" y="2693988"/>
          <p14:tracePt t="57336" x="10161588" y="2914650"/>
          <p14:tracePt t="57344" x="10179050" y="2990850"/>
          <p14:tracePt t="57352" x="10204450" y="3051175"/>
          <p14:tracePt t="57370" x="10245725" y="3170238"/>
          <p14:tracePt t="57374" x="10263188" y="3238500"/>
          <p14:tracePt t="57397" x="10331450" y="3408363"/>
          <p14:tracePt t="57414" x="10374313" y="3459163"/>
          <p14:tracePt t="57429" x="10450513" y="3535363"/>
          <p14:tracePt t="57442" x="10526713" y="3568700"/>
          <p14:tracePt t="57462" x="10577513" y="3578225"/>
          <p14:tracePt t="57476" x="10585450" y="3578225"/>
          <p14:tracePt t="57496" x="10612438" y="3535363"/>
          <p14:tracePt t="57506" x="10679113" y="3475038"/>
          <p14:tracePt t="57522" x="10772775" y="3373438"/>
          <p14:tracePt t="57539" x="10866438" y="3254375"/>
          <p14:tracePt t="57557" x="10952163" y="3101975"/>
          <p14:tracePt t="57573" x="11018838" y="2922588"/>
          <p14:tracePt t="57587" x="11061700" y="2744788"/>
          <p14:tracePt t="57603" x="11096625" y="2574925"/>
          <p14:tracePt t="57625" x="11104563" y="2311400"/>
          <p14:tracePt t="57633" x="11104563" y="2243138"/>
          <p14:tracePt t="57639" x="11104563" y="2159000"/>
          <p14:tracePt t="57663" x="11061700" y="1963738"/>
          <p14:tracePt t="57682" x="11028363" y="1870075"/>
          <p14:tracePt t="57698" x="10993438" y="1809750"/>
          <p14:tracePt t="57713" x="10960100" y="1766888"/>
          <p14:tracePt t="57725" x="10942638" y="1758950"/>
          <p14:tracePt t="57743" x="10891838" y="1776413"/>
          <p14:tracePt t="57757" x="10815638" y="1819275"/>
          <p14:tracePt t="57773" x="10704513" y="1928813"/>
          <p14:tracePt t="57788" x="10577513" y="2055813"/>
          <p14:tracePt t="57805" x="10442575" y="2192338"/>
          <p14:tracePt t="57811" x="10374313" y="2286000"/>
          <p14:tracePt t="57817" x="10323513" y="2344738"/>
          <p14:tracePt t="57830" x="10255250" y="2438400"/>
          <p14:tracePt t="57853" x="10161588" y="2693988"/>
          <p14:tracePt t="57873" x="10118725" y="2889250"/>
          <p14:tracePt t="57882" x="10118725" y="2940050"/>
          <p14:tracePt t="57888" x="10118725" y="3000375"/>
          <p14:tracePt t="57895" x="10126663" y="3059113"/>
          <p14:tracePt t="57911" x="10161588" y="3170238"/>
          <p14:tracePt t="57925" x="10204450" y="3263900"/>
          <p14:tracePt t="57941" x="10229850" y="3305175"/>
          <p14:tracePt t="57975" x="10331450" y="3330575"/>
          <p14:tracePt t="57988" x="10399713" y="3305175"/>
          <p14:tracePt t="58005" x="10450513" y="3263900"/>
          <p14:tracePt t="58021" x="10493375" y="3221038"/>
          <p14:tracePt t="58035" x="10518775" y="3127375"/>
          <p14:tracePt t="58051" x="10518775" y="3025775"/>
          <p14:tracePt t="58068" x="10501313" y="2906713"/>
          <p14:tracePt t="58083" x="10458450" y="2795588"/>
          <p14:tracePt t="58099" x="10399713" y="2711450"/>
          <p14:tracePt t="58114" x="10331450" y="2668588"/>
          <p14:tracePt t="58128" x="10220325" y="2643188"/>
          <p14:tracePt t="58146" x="10110788" y="2643188"/>
          <p14:tracePt t="58160" x="9991725" y="2651125"/>
          <p14:tracePt t="58176" x="9864725" y="2693988"/>
          <p14:tracePt t="58190" x="9753600" y="2736850"/>
          <p14:tracePt t="58207" x="9694863" y="2787650"/>
          <p14:tracePt t="58222" x="9642475" y="2871788"/>
          <p14:tracePt t="58239" x="9617075" y="2949575"/>
          <p14:tracePt t="58255" x="9617075" y="3051175"/>
          <p14:tracePt t="58270" x="9652000" y="3178175"/>
          <p14:tracePt t="58285" x="9736138" y="3279775"/>
          <p14:tracePt t="58301" x="9847263" y="3355975"/>
          <p14:tracePt t="58318" x="9974263" y="3390900"/>
          <p14:tracePt t="58333" x="10085388" y="3390900"/>
          <p14:tracePt t="58349" x="10229850" y="3390900"/>
          <p14:tracePt t="58365" x="10364788" y="3348038"/>
          <p14:tracePt t="58379" x="10493375" y="3305175"/>
          <p14:tracePt t="58394" x="10585450" y="3238500"/>
          <p14:tracePt t="58411" x="10653713" y="3109913"/>
          <p14:tracePt t="58425" x="10704513" y="2990850"/>
          <p14:tracePt t="58441" x="10721975" y="2871788"/>
          <p14:tracePt t="58461" x="10721975" y="2752725"/>
          <p14:tracePt t="58478" x="10688638" y="2668588"/>
          <p14:tracePt t="58495" x="10637838" y="2617788"/>
          <p14:tracePt t="58504" x="10620375" y="2600325"/>
          <p14:tracePt t="58513" x="10602913" y="2582863"/>
          <p14:tracePt t="58520" x="10577513" y="2574925"/>
          <p14:tracePt t="58528" x="10544175" y="2566988"/>
          <p14:tracePt t="58536" x="10483850" y="2566988"/>
          <p14:tracePt t="58542" x="10425113" y="2566988"/>
          <p14:tracePt t="58568" x="10348913" y="2600325"/>
          <p14:tracePt t="58583" x="10220325" y="2633663"/>
          <p14:tracePt t="58600" x="10110788" y="2736850"/>
          <p14:tracePt t="58617" x="10050463" y="2830513"/>
          <p14:tracePt t="58621" x="10025063" y="2889250"/>
          <p14:tracePt t="58631" x="10009188" y="2957513"/>
          <p14:tracePt t="58646" x="9999663" y="3084513"/>
          <p14:tracePt t="58662" x="9999663" y="3211513"/>
          <p14:tracePt t="58679" x="10042525" y="3340100"/>
          <p14:tracePt t="58694" x="10161588" y="3424238"/>
          <p14:tracePt t="58713" x="10280650" y="3475038"/>
          <p14:tracePt t="58725" x="10399713" y="3509963"/>
          <p14:tracePt t="58745" x="10577513" y="3502025"/>
          <p14:tracePt t="58760" x="10612438" y="3484563"/>
          <p14:tracePt t="58775" x="10663238" y="3449638"/>
          <p14:tracePt t="58787" x="10696575" y="3390900"/>
          <p14:tracePt t="58807" x="10721975" y="3348038"/>
          <p14:tracePt t="58823" x="10721975" y="3279775"/>
          <p14:tracePt t="58864" x="10688638" y="3211513"/>
          <p14:tracePt t="59084" x="10704513" y="3186113"/>
          <p14:tracePt t="59100" x="10704513" y="3170238"/>
          <p14:tracePt t="59148" x="10696575" y="3170238"/>
          <p14:tracePt t="59162" x="10671175" y="3170238"/>
          <p14:tracePt t="59179" x="10645775" y="3170238"/>
          <p14:tracePt t="59192" x="10612438" y="3178175"/>
          <p14:tracePt t="59212" x="10585450" y="3178175"/>
          <p14:tracePt t="59225" x="10560050" y="3178175"/>
          <p14:tracePt t="59240" x="10544175" y="3178175"/>
          <p14:tracePt t="59261" x="10493375" y="3160713"/>
          <p14:tracePt t="59267" x="10467975" y="3152775"/>
          <p14:tracePt t="59317" x="10153650" y="3041650"/>
          <p14:tracePt t="59322" x="10110788" y="3025775"/>
          <p14:tracePt t="59334" x="10075863" y="3008313"/>
          <p14:tracePt t="59355" x="9991725" y="2957513"/>
          <p14:tracePt t="59370" x="9974263" y="2940050"/>
          <p14:tracePt t="59389" x="9956800" y="2906713"/>
          <p14:tracePt t="59397" x="9940925" y="2897188"/>
          <p14:tracePt t="59402" x="9931400" y="2881313"/>
          <p14:tracePt t="59408" x="9931400" y="2863850"/>
          <p14:tracePt t="59429" x="9923463" y="2838450"/>
          <p14:tracePt t="59496" x="9906000" y="2752725"/>
          <p14:tracePt t="59673" x="9890125" y="2770188"/>
          <p14:tracePt t="59701" x="9821863" y="2795588"/>
          <p14:tracePt t="59741" x="9652000" y="2820988"/>
          <p14:tracePt t="59761" x="9591675" y="2820988"/>
          <p14:tracePt t="59775" x="9558338" y="2795588"/>
          <p14:tracePt t="59791" x="9523413" y="2762250"/>
          <p14:tracePt t="59806" x="9498013" y="2736850"/>
          <p14:tracePt t="59825" x="9472613" y="2701925"/>
          <p14:tracePt t="59837" x="9464675" y="2693988"/>
          <p14:tracePt t="59961" x="9507538" y="2693988"/>
          <p14:tracePt t="59971" x="9532938" y="2693988"/>
          <p14:tracePt t="60002" x="9667875" y="2660650"/>
          <p14:tracePt t="60010" x="9694863" y="2643188"/>
          <p14:tracePt t="60020" x="9720263" y="2625725"/>
          <p14:tracePt t="60041" x="9761538" y="2582863"/>
          <p14:tracePt t="60051" x="9779000" y="2549525"/>
          <p14:tracePt t="60072" x="9839325" y="2405063"/>
          <p14:tracePt t="60082" x="9847263" y="2344738"/>
          <p14:tracePt t="60101" x="9829800" y="2149475"/>
          <p14:tracePt t="60115" x="9771063" y="2030413"/>
          <p14:tracePt t="60133" x="9685338" y="1903413"/>
          <p14:tracePt t="60167" x="9431338" y="1657350"/>
          <p14:tracePt t="60182" x="9286875" y="1614488"/>
          <p14:tracePt t="60213" x="9023350" y="1597025"/>
          <p14:tracePt t="60223" x="8963025" y="1614488"/>
          <p14:tracePt t="60243" x="8785225" y="1674813"/>
          <p14:tracePt t="60254" x="8734425" y="1716088"/>
          <p14:tracePt t="60255" x="8691563" y="1784350"/>
          <p14:tracePt t="60274" x="8632825" y="1911350"/>
          <p14:tracePt t="60294" x="8589963" y="2039938"/>
          <p14:tracePt t="60306" x="8580438" y="2159000"/>
          <p14:tracePt t="60339" x="8640763" y="2362200"/>
          <p14:tracePt t="60358" x="8734425" y="2430463"/>
          <p14:tracePt t="60364" x="8793163" y="2463800"/>
          <p14:tracePt t="60368" x="8843963" y="2481263"/>
          <p14:tracePt t="60374" x="8904288" y="2506663"/>
          <p14:tracePt t="60391" x="9023350" y="2532063"/>
          <p14:tracePt t="60431" x="9345613" y="2524125"/>
          <p14:tracePt t="60436" x="9388475" y="2498725"/>
          <p14:tracePt t="60447" x="9413875" y="2489200"/>
          <p14:tracePt t="60466" x="9456738" y="2455863"/>
          <p14:tracePt t="60469" x="9472613" y="2438400"/>
          <p14:tracePt t="60475" x="9482138" y="2413000"/>
          <p14:tracePt t="60483" x="9507538" y="2362200"/>
          <p14:tracePt t="60496" x="9515475" y="2303463"/>
          <p14:tracePt t="60512" x="9507538" y="2184400"/>
          <p14:tracePt t="60526" x="9464675" y="2055813"/>
          <p14:tracePt t="60540" x="9421813" y="1954213"/>
          <p14:tracePt t="60570" x="9337675" y="1835150"/>
          <p14:tracePt t="60578" x="9269413" y="1784350"/>
          <p14:tracePt t="60585" x="9236075" y="1766888"/>
          <p14:tracePt t="60593" x="9209088" y="1758950"/>
          <p14:tracePt t="60601" x="9175750" y="1758950"/>
          <p14:tracePt t="60623" x="9074150" y="1784350"/>
          <p14:tracePt t="60663" x="8947150" y="1928813"/>
          <p14:tracePt t="60681" x="8904288" y="2039938"/>
          <p14:tracePt t="60693" x="8878888" y="2159000"/>
          <p14:tracePt t="60713" x="8861425" y="2278063"/>
          <p14:tracePt t="60724" x="8861425" y="2319338"/>
          <p14:tracePt t="60744" x="8921750" y="2481263"/>
          <p14:tracePt t="60765" x="8988425" y="2600325"/>
          <p14:tracePt t="60771" x="9005888" y="2625725"/>
          <p14:tracePt t="60797" x="9091613" y="2676525"/>
          <p14:tracePt t="60845" x="9302750" y="2693988"/>
          <p14:tracePt t="60854" x="9337675" y="2676525"/>
          <p14:tracePt t="60867" x="9447213" y="2625725"/>
          <p14:tracePt t="60884" x="9523413" y="2574925"/>
          <p14:tracePt t="60904" x="9575800" y="2481263"/>
          <p14:tracePt t="60928" x="9583738" y="2422525"/>
          <p14:tracePt t="60947" x="9583738" y="2387600"/>
          <p14:tracePt t="60950" x="9566275" y="2379663"/>
          <p14:tracePt t="60967" x="9532938" y="2344738"/>
          <p14:tracePt t="60978" x="9523413" y="2328863"/>
          <p14:tracePt t="60999" x="9431338" y="2319338"/>
          <p14:tracePt t="61007" x="9371013" y="2319338"/>
          <p14:tracePt t="61030" x="9193213" y="2362200"/>
          <p14:tracePt t="61043" x="9158288" y="2397125"/>
          <p14:tracePt t="61046" x="9132888" y="2405063"/>
          <p14:tracePt t="61091" x="9064625" y="2498725"/>
          <p14:tracePt t="61122" x="9056688" y="2532063"/>
          <p14:tracePt t="61127" x="9056688" y="2541588"/>
          <p14:tracePt t="61151" x="9056688" y="2557463"/>
          <p14:tracePt t="61181" x="9056688" y="2566988"/>
          <p14:tracePt t="61276" x="9064625" y="2574925"/>
          <p14:tracePt t="61289" x="9082088" y="2592388"/>
          <p14:tracePt t="61305" x="9117013" y="2625725"/>
          <p14:tracePt t="61324" x="9226550" y="2686050"/>
          <p14:tracePt t="61333" x="9286875" y="2711450"/>
          <p14:tracePt t="61357" x="9507538" y="2770188"/>
          <p14:tracePt t="61418" x="9779000" y="2676525"/>
          <p14:tracePt t="61421" x="9786938" y="2633663"/>
          <p14:tracePt t="61439" x="9786938" y="2498725"/>
          <p14:tracePt t="61455" x="9728200" y="2319338"/>
          <p14:tracePt t="61468" x="9617075" y="2149475"/>
          <p14:tracePt t="61477" x="9550400" y="2090738"/>
          <p14:tracePt t="61483" x="9482138" y="2022475"/>
          <p14:tracePt t="61496" x="9405938" y="1954213"/>
          <p14:tracePt t="61505" x="9312275" y="1885950"/>
          <p14:tracePt t="61541" x="8699500" y="1827213"/>
          <p14:tracePt t="61564" x="8420100" y="1920875"/>
          <p14:tracePt t="61567" x="8351838" y="1971675"/>
          <p14:tracePt t="61583" x="8283575" y="2090738"/>
          <p14:tracePt t="61621" x="8275638" y="2387600"/>
          <p14:tracePt t="61636" x="8308975" y="2481263"/>
          <p14:tracePt t="61644" x="8343900" y="2524125"/>
          <p14:tracePt t="61666" x="8435975" y="2566988"/>
          <p14:tracePt t="61675" x="8453438" y="2582863"/>
          <p14:tracePt t="61697" x="8513763" y="2582863"/>
          <p14:tracePt t="61708" x="8529638" y="2582863"/>
          <p14:tracePt t="61725" x="8555038" y="2574925"/>
          <p14:tracePt t="61739" x="8572500" y="2557463"/>
          <p14:tracePt t="61768" x="8580438" y="2557463"/>
          <p14:tracePt t="61818" x="8597900" y="2532063"/>
          <p14:tracePt t="61837" x="8632825" y="2506663"/>
          <p14:tracePt t="61867" x="8666163" y="2481263"/>
          <p14:tracePt t="61882" x="8674100" y="2473325"/>
          <p14:tracePt t="61898" x="8691563" y="2455863"/>
          <p14:tracePt t="61911" x="8699500" y="2447925"/>
          <p14:tracePt t="61928" x="8709025" y="2430463"/>
          <p14:tracePt t="61940" x="8724900" y="2413000"/>
          <p14:tracePt t="61978" x="8734425" y="2413000"/>
          <p14:tracePt t="63540" x="8734425" y="2405063"/>
          <p14:tracePt t="63551" x="8750300" y="2397125"/>
          <p14:tracePt t="63574" x="9124950" y="2252663"/>
          <p14:tracePt t="63587" x="9694863" y="2200275"/>
          <p14:tracePt t="63604" x="10110788" y="2184400"/>
          <p14:tracePt t="63622" x="10229850" y="2159000"/>
          <p14:tracePt t="63635" x="10255250" y="2133600"/>
          <p14:tracePt t="63675" x="10271125" y="2108200"/>
          <p14:tracePt t="63717" x="10263188" y="2200275"/>
          <p14:tracePt t="63722" x="10245725" y="2260600"/>
          <p14:tracePt t="63746" x="10169525" y="2473325"/>
          <p14:tracePt t="63756" x="10153650" y="2532063"/>
          <p14:tracePt t="63777" x="10118725" y="2668588"/>
          <p14:tracePt t="63791" x="10110788" y="2846388"/>
          <p14:tracePt t="63806" x="10110788" y="2889250"/>
          <p14:tracePt t="63819" x="10118725" y="2940050"/>
          <p14:tracePt t="63826" x="10126663" y="2949575"/>
          <p14:tracePt t="63897" x="10110788" y="2922588"/>
          <p14:tracePt t="63920" x="10067925" y="2881313"/>
          <p14:tracePt t="63928" x="10042525" y="2863850"/>
          <p14:tracePt t="63950" x="9940925" y="2820988"/>
          <p14:tracePt t="63963" x="9931400" y="2813050"/>
          <p14:tracePt t="63979" x="9890125" y="2805113"/>
          <p14:tracePt t="63984" x="9880600" y="2805113"/>
          <p14:tracePt t="63988" x="9864725" y="2805113"/>
          <p14:tracePt t="64009" x="9855200" y="2805113"/>
          <p14:tracePt t="64124" x="9829800" y="2752725"/>
          <p14:tracePt t="64130" x="9804400" y="2693988"/>
          <p14:tracePt t="64154" x="9753600" y="2574925"/>
          <p14:tracePt t="64163" x="9736138" y="2549525"/>
          <p14:tracePt t="64168" x="9720263" y="2532063"/>
          <p14:tracePt t="64182" x="9702800" y="2489200"/>
          <p14:tracePt t="64193" x="9702800" y="2481263"/>
          <p14:tracePt t="64213" x="9702800" y="2473325"/>
          <p14:tracePt t="64283" x="9667875" y="2566988"/>
          <p14:tracePt t="64294" x="9659938" y="2608263"/>
          <p14:tracePt t="64301" x="9634538" y="2660650"/>
          <p14:tracePt t="64323" x="9591675" y="2736850"/>
          <p14:tracePt t="64342" x="9566275" y="2778125"/>
          <p14:tracePt t="64408" x="9566275" y="2736850"/>
          <p14:tracePt t="64417" x="9558338" y="2711450"/>
          <p14:tracePt t="64444" x="9507538" y="2566988"/>
          <p14:tracePt t="64466" x="9456738" y="2481263"/>
          <p14:tracePt t="64494" x="9431338" y="2438400"/>
          <p14:tracePt t="64507" x="9431338" y="2413000"/>
          <p14:tracePt t="64525" x="9431338" y="2405063"/>
          <p14:tracePt t="64611" x="9421813" y="2311400"/>
          <p14:tracePt t="64643" x="9421813" y="2252663"/>
          <p14:tracePt t="64667" x="9421813" y="2200275"/>
          <p14:tracePt t="64742" x="9396413" y="2286000"/>
          <p14:tracePt t="64762" x="9371013" y="2371725"/>
          <p14:tracePt t="64790" x="9363075" y="2430463"/>
          <p14:tracePt t="64839" x="9421813" y="2379663"/>
          <p14:tracePt t="64854" x="9482138" y="2311400"/>
          <p14:tracePt t="64873" x="9550400" y="2227263"/>
          <p14:tracePt t="64883" x="9566275" y="2174875"/>
          <p14:tracePt t="64885" x="9591675" y="2141538"/>
          <p14:tracePt t="64891" x="9591675" y="2124075"/>
          <p14:tracePt t="64899" x="9591675" y="2116138"/>
          <p14:tracePt t="64918" x="9591675" y="2108200"/>
          <p14:tracePt t="64930" x="9583738" y="2108200"/>
          <p14:tracePt t="64941" x="9558338" y="2133600"/>
          <p14:tracePt t="64980" x="9363075" y="2319338"/>
          <p14:tracePt t="64989" x="9345613" y="2362200"/>
          <p14:tracePt t="65004" x="9328150" y="2397125"/>
          <p14:tracePt t="65022" x="9328150" y="2405063"/>
          <p14:tracePt t="65041" x="9353550" y="2405063"/>
          <p14:tracePt t="65050" x="9380538" y="2387600"/>
          <p14:tracePt t="65071" x="9413875" y="2344738"/>
          <p14:tracePt t="65082" x="9439275" y="2293938"/>
          <p14:tracePt t="65102" x="9439275" y="2235200"/>
          <p14:tracePt t="65115" x="9439275" y="2217738"/>
          <p14:tracePt t="65136" x="9439275" y="2200275"/>
          <p14:tracePt t="65200" x="9421813" y="2252663"/>
          <p14:tracePt t="65218" x="9421813" y="2344738"/>
          <p14:tracePt t="65224" x="9421813" y="2405063"/>
          <p14:tracePt t="65248" x="9447213" y="2557463"/>
          <p14:tracePt t="65259" x="9464675" y="2617788"/>
          <p14:tracePt t="65265" x="9482138" y="2651125"/>
          <p14:tracePt t="65289" x="9490075" y="2719388"/>
          <p14:tracePt t="65308" x="9490075" y="2762250"/>
          <p14:tracePt t="65384" x="9345613" y="2897188"/>
          <p14:tracePt t="65392" x="9294813" y="2897188"/>
          <p14:tracePt t="65415" x="9107488" y="2871788"/>
          <p14:tracePt t="65462" x="9031288" y="2855913"/>
          <p14:tracePt t="65479" x="8648700" y="2633663"/>
          <p14:tracePt t="65486" x="8623300" y="2574925"/>
          <p14:tracePt t="65492" x="8605838" y="2506663"/>
          <p14:tracePt t="65499" x="8597900" y="2447925"/>
          <p14:tracePt t="65508" x="8580438" y="2387600"/>
          <p14:tracePt t="65514" x="8580438" y="2344738"/>
          <p14:tracePt t="65543" x="8589963" y="2243138"/>
          <p14:tracePt t="65557" x="8589963" y="2227263"/>
          <p14:tracePt t="65575" x="8589963" y="2217738"/>
          <p14:tracePt t="65655" x="8589963" y="2235200"/>
          <p14:tracePt t="65665" x="8589963" y="2243138"/>
          <p14:tracePt t="65776" x="8589963" y="2252663"/>
          <p14:tracePt t="65788" x="8589963" y="2260600"/>
          <p14:tracePt t="67553" x="8539163" y="2243138"/>
          <p14:tracePt t="67570" x="7646988" y="1963738"/>
          <p14:tracePt t="67593" x="5895975" y="1639888"/>
          <p14:tracePt t="67605" x="4791075" y="1716088"/>
          <p14:tracePt t="67623" x="3967163" y="1793875"/>
          <p14:tracePt t="67635" x="3475038" y="1911350"/>
          <p14:tracePt t="67656" x="3178175" y="2073275"/>
          <p14:tracePt t="67663" x="3049588" y="2166938"/>
          <p14:tracePt t="67669" x="2955925" y="2252663"/>
          <p14:tracePt t="67674" x="2863850" y="2344738"/>
          <p14:tracePt t="67694" x="2709863" y="2557463"/>
          <p14:tracePt t="67712" x="2582863" y="2805113"/>
          <p14:tracePt t="67723" x="2463800" y="3109913"/>
          <p14:tracePt t="67754" x="2379663" y="3543300"/>
          <p14:tracePt t="67779" x="2352675" y="3781425"/>
          <p14:tracePt t="67786" x="2387600" y="3841750"/>
          <p14:tracePt t="67810" x="2582863" y="4019550"/>
          <p14:tracePt t="67823" x="2854325" y="4070350"/>
          <p14:tracePt t="67836" x="3059113" y="4087813"/>
          <p14:tracePt t="67859" x="3797300" y="4044950"/>
          <p14:tracePt t="67866" x="4052888" y="4002088"/>
          <p14:tracePt t="67887" x="4859338" y="3790950"/>
          <p14:tracePt t="67902" x="5394325" y="3568700"/>
          <p14:tracePt t="67924" x="5930900" y="3211513"/>
          <p14:tracePt t="67931" x="6024563" y="3101975"/>
          <p14:tracePt t="67938" x="6108700" y="2982913"/>
          <p14:tracePt t="67996" x="6321425" y="2217738"/>
          <p14:tracePt t="68009" x="6227763" y="2039938"/>
          <p14:tracePt t="68029" x="6057900" y="1895475"/>
          <p14:tracePt t="68033" x="5964238" y="1835150"/>
          <p14:tracePt t="68056" x="5480050" y="1733550"/>
          <p14:tracePt t="68066" x="5216525" y="1716088"/>
          <p14:tracePt t="68086" x="4197350" y="1860550"/>
          <p14:tracePt t="68098" x="3763963" y="1979613"/>
          <p14:tracePt t="68117" x="2828925" y="2387600"/>
          <p14:tracePt t="68129" x="2676525" y="2498725"/>
          <p14:tracePt t="68148" x="2438400" y="2778125"/>
          <p14:tracePt t="68167" x="2336800" y="2957513"/>
          <p14:tracePt t="68177" x="2311400" y="3041650"/>
          <p14:tracePt t="68197" x="2362200" y="3348038"/>
          <p14:tracePt t="68208" x="2438400" y="3484563"/>
          <p14:tracePt t="68229" x="2727325" y="3841750"/>
          <p14:tracePt t="68237" x="2863850" y="3925888"/>
          <p14:tracePt t="68258" x="3338513" y="4070350"/>
          <p14:tracePt t="68271" x="3482975" y="4087813"/>
          <p14:tracePt t="68289" x="3908425" y="4087813"/>
          <p14:tracePt t="68304" x="4060825" y="4070350"/>
          <p14:tracePt t="68322" x="4706938" y="3935413"/>
          <p14:tracePt t="68344" x="5064125" y="3763963"/>
          <p14:tracePt t="68356" x="5386388" y="3543300"/>
          <p14:tracePt t="68378" x="5692775" y="3178175"/>
          <p14:tracePt t="68383" x="5735638" y="3041650"/>
          <p14:tracePt t="68404" x="5786438" y="2805113"/>
          <p14:tracePt t="68415" x="5786438" y="2574925"/>
          <p14:tracePt t="68424" x="5751513" y="2473325"/>
          <p14:tracePt t="68431" x="5700713" y="2379663"/>
          <p14:tracePt t="68439" x="5624513" y="2303463"/>
          <p14:tracePt t="68465" x="5302250" y="2209800"/>
          <p14:tracePt t="68514" x="4724400" y="2319338"/>
          <p14:tracePt t="68524" x="4503738" y="2481263"/>
          <p14:tracePt t="68543" x="4435475" y="2557463"/>
          <p14:tracePt t="68551" x="4324350" y="2701925"/>
          <p14:tracePt t="68575" x="4240213" y="2889250"/>
          <p14:tracePt t="68592" x="4205288" y="2974975"/>
          <p14:tracePt t="68608" x="4187825" y="3025775"/>
          <p14:tracePt t="68611" x="4187825" y="3033713"/>
          <p14:tracePt t="68663" x="4187825" y="3119438"/>
          <p14:tracePt t="68683" x="4205288" y="3228975"/>
          <p14:tracePt t="68698" x="4240213" y="3365500"/>
          <p14:tracePt t="68711" x="4273550" y="3535363"/>
          <p14:tracePt t="68729" x="4324350" y="3730625"/>
          <p14:tracePt t="68743" x="4341813" y="3841750"/>
          <p14:tracePt t="68750" x="4425950" y="4037013"/>
          <p14:tracePt t="68758" x="4476750" y="4130675"/>
          <p14:tracePt t="68777" x="4613275" y="4283075"/>
          <p14:tracePt t="68792" x="4681538" y="4351338"/>
          <p14:tracePt t="68809" x="4935538" y="4495800"/>
          <p14:tracePt t="68822" x="5208588" y="4521200"/>
          <p14:tracePt t="68866" x="6210300" y="4164013"/>
          <p14:tracePt t="68874" x="6618288" y="3883025"/>
          <p14:tracePt t="68905" x="7059613" y="3221038"/>
          <p14:tracePt t="68915" x="7178675" y="2676525"/>
          <p14:tracePt t="68921" x="7178675" y="2506663"/>
          <p14:tracePt t="68933" x="7162800" y="2362200"/>
          <p14:tracePt t="68946" x="7000875" y="2022475"/>
          <p14:tracePt t="68965" x="6745288" y="1793875"/>
          <p14:tracePt t="68970" x="6575425" y="1674813"/>
          <p14:tracePt t="69015" x="5097463" y="1546225"/>
          <p14:tracePt t="69037" x="4630738" y="1801813"/>
          <p14:tracePt t="69056" x="4435475" y="1979613"/>
          <p14:tracePt t="69070" x="4281488" y="2200275"/>
          <p14:tracePt t="69089" x="4171950" y="2447925"/>
          <p14:tracePt t="69100" x="4146550" y="2574925"/>
          <p14:tracePt t="69122" x="4129088" y="3119438"/>
          <p14:tracePt t="69132" x="4162425" y="3203575"/>
          <p14:tracePt t="69142" x="4205288" y="3297238"/>
          <p14:tracePt t="69187" x="4613275" y="3636963"/>
          <p14:tracePt t="69200" x="4765675" y="3662363"/>
          <p14:tracePt t="69227" x="5064125" y="3603625"/>
          <p14:tracePt t="69243" x="5327650" y="3484563"/>
          <p14:tracePt t="69259" x="5581650" y="3322638"/>
          <p14:tracePt t="69270" x="5683250" y="3228975"/>
          <p14:tracePt t="69289" x="5930900" y="2965450"/>
          <p14:tracePt t="69352" x="5657850" y="2592388"/>
          <p14:tracePt t="69373" x="5259388" y="2600325"/>
          <p14:tracePt t="69384" x="5097463" y="2633663"/>
          <p14:tracePt t="69401" x="4818063" y="2787650"/>
          <p14:tracePt t="69415" x="4630738" y="2965450"/>
          <p14:tracePt t="69421" x="4562475" y="3059113"/>
          <p14:tracePt t="69433" x="4511675" y="3135313"/>
          <p14:tracePt t="69445" x="4476750" y="3305175"/>
          <p14:tracePt t="69467" x="4511675" y="3502025"/>
          <p14:tracePt t="69497" x="4630738" y="3687763"/>
          <p14:tracePt t="69506" x="4646613" y="3713163"/>
          <p14:tracePt t="69524" x="4656138" y="3722688"/>
          <p14:tracePt t="72880" x="4400550" y="3654425"/>
          <p14:tracePt t="72896" x="3543300" y="3424238"/>
          <p14:tracePt t="72911" x="3033713" y="3322638"/>
          <p14:tracePt t="72928" x="1520825" y="2608263"/>
          <p14:tracePt t="72940" x="1130300" y="2235200"/>
          <p14:tracePt t="72957" x="68263" y="1062038"/>
          <p14:tracePt t="74351" x="5837238" y="6518275"/>
          <p14:tracePt t="74357" x="5895975" y="6500813"/>
          <p14:tracePt t="74360" x="5946775" y="6475413"/>
          <p14:tracePt t="74381" x="6007100" y="6450013"/>
          <p14:tracePt t="74385" x="6007100" y="6442075"/>
          <p14:tracePt t="74396" x="6007100" y="6432550"/>
          <p14:tracePt t="74631" x="5930900" y="6416675"/>
          <p14:tracePt t="74635" x="5786438" y="6356350"/>
          <p14:tracePt t="74648" x="5216525" y="6153150"/>
          <p14:tracePt t="74658" x="4919663" y="6008688"/>
          <p14:tracePt t="74678" x="3908425" y="5481638"/>
          <p14:tracePt t="74690" x="3627438" y="5302250"/>
          <p14:tracePt t="74709" x="3219450" y="4810125"/>
          <p14:tracePt t="74721" x="3194050" y="4589463"/>
          <p14:tracePt t="74739" x="3279775" y="4402138"/>
          <p14:tracePt t="74759" x="3373438" y="4265613"/>
          <p14:tracePt t="74771" x="3432175" y="4206875"/>
          <p14:tracePt t="74783" x="3449638" y="4189413"/>
          <p14:tracePt t="74800" x="3449638" y="4181475"/>
          <p14:tracePt t="78192" x="3492500" y="4171950"/>
          <p14:tracePt t="78211" x="4646613" y="3900488"/>
          <p14:tracePt t="78223" x="5386388" y="3722688"/>
          <p14:tracePt t="78248" x="7977188" y="3459163"/>
          <p14:tracePt t="78296" x="9039225" y="3000375"/>
          <p14:tracePt t="78304" x="9124950" y="2881313"/>
          <p14:tracePt t="78318" x="9175750" y="2762250"/>
          <p14:tracePt t="78325" x="9193213" y="2481263"/>
          <p14:tracePt t="78357" x="8929688" y="2014538"/>
          <p14:tracePt t="78364" x="8716963" y="1852613"/>
          <p14:tracePt t="78384" x="7893050" y="1477963"/>
          <p14:tracePt t="78438" x="5165725" y="1878013"/>
          <p14:tracePt t="78487" x="4002088" y="3517900"/>
          <p14:tracePt t="78510" x="4111625" y="4333875"/>
          <p14:tracePt t="78523" x="4400550" y="4699000"/>
          <p14:tracePt t="78531" x="4554538" y="4810125"/>
          <p14:tracePt t="78538" x="4724400" y="4903788"/>
          <p14:tracePt t="78545" x="4876800" y="4972050"/>
          <p14:tracePt t="78570" x="5224463" y="4997450"/>
          <p14:tracePt t="78576" x="5538788" y="4852988"/>
          <p14:tracePt t="78588" x="5641975" y="4767263"/>
          <p14:tracePt t="78601" x="5726113" y="4673600"/>
          <p14:tracePt t="78620" x="5853113" y="4333875"/>
          <p14:tracePt t="78636" x="5827713" y="3900488"/>
          <p14:tracePt t="78641" x="5768975" y="3671888"/>
          <p14:tracePt t="78647" x="5657850" y="3449638"/>
          <p14:tracePt t="78658" x="5538788" y="3271838"/>
          <p14:tracePt t="78683" x="5208588" y="3000375"/>
          <p14:tracePt t="78694" x="5054600" y="2949575"/>
          <p14:tracePt t="78698" x="4894263" y="2922588"/>
          <p14:tracePt t="78712" x="4503738" y="2940050"/>
          <p14:tracePt t="78728" x="4187825" y="3076575"/>
          <p14:tracePt t="78741" x="3933825" y="3263900"/>
          <p14:tracePt t="78764" x="3822700" y="3594100"/>
          <p14:tracePt t="78806" x="4103688" y="4121150"/>
          <p14:tracePt t="78821" x="4349750" y="4181475"/>
          <p14:tracePt t="78835" x="4646613" y="4164013"/>
          <p14:tracePt t="78844" x="4791075" y="4113213"/>
          <p14:tracePt t="78852" x="4953000" y="4037013"/>
          <p14:tracePt t="78861" x="5064125" y="3943350"/>
          <p14:tracePt t="78883" x="5216525" y="3586163"/>
          <p14:tracePt t="78899" x="5233988" y="3305175"/>
          <p14:tracePt t="78914" x="5183188" y="3016250"/>
          <p14:tracePt t="78950" x="4783138" y="2498725"/>
          <p14:tracePt t="78976" x="4579938" y="2344738"/>
          <p14:tracePt t="78990" x="4529138" y="2328863"/>
          <p14:tracePt t="79180" x="4545013" y="2311400"/>
          <p14:tracePt t="79195" x="4638675" y="2293938"/>
          <p14:tracePt t="79213" x="4783138" y="2278063"/>
          <p14:tracePt t="79233" x="5054600" y="2336800"/>
          <p14:tracePt t="79258" x="5353050" y="2574925"/>
          <p14:tracePt t="79298" x="6075363" y="3109913"/>
          <p14:tracePt t="79325" x="6567488" y="3382963"/>
          <p14:tracePt t="79352" x="6626225" y="3365500"/>
          <p14:tracePt t="79366" x="6600825" y="3314700"/>
          <p14:tracePt t="79372" x="6534150" y="3246438"/>
          <p14:tracePt t="79388" x="6364288" y="3152775"/>
          <p14:tracePt t="79455" x="5862638" y="2957513"/>
          <p14:tracePt t="79470" x="5862638" y="2965450"/>
          <p14:tracePt t="79506" x="5819775" y="2957513"/>
          <p14:tracePt t="79521" x="5811838" y="2949575"/>
          <p14:tracePt t="79523" x="5794375" y="2940050"/>
          <p14:tracePt t="79534" x="5786438" y="2932113"/>
          <p14:tracePt t="79550" x="5776913" y="2932113"/>
          <p14:tracePt t="79695" x="5776913" y="2922588"/>
          <p14:tracePt t="79729" x="5751513" y="2932113"/>
          <p14:tracePt t="79741" x="5743575" y="2949575"/>
          <p14:tracePt t="79757" x="5735638" y="2974975"/>
          <p14:tracePt t="79795" x="5718175" y="3160713"/>
          <p14:tracePt t="79807" x="5726113" y="3195638"/>
          <p14:tracePt t="79817" x="5726113" y="3246438"/>
          <p14:tracePt t="79820" x="5735638" y="3322638"/>
          <p14:tracePt t="79832" x="5751513" y="3408363"/>
          <p14:tracePt t="79849" x="5827713" y="3756025"/>
          <p14:tracePt t="79867" x="5895975" y="3908425"/>
          <p14:tracePt t="79880" x="6057900" y="4257675"/>
          <p14:tracePt t="79903" x="6575425" y="4937125"/>
          <p14:tracePt t="79916" x="6932613" y="5276850"/>
          <p14:tracePt t="79923" x="7112000" y="5413375"/>
          <p14:tracePt t="79945" x="7604125" y="5753100"/>
          <p14:tracePt t="79952" x="7766050" y="5838825"/>
          <p14:tracePt t="79959" x="7943850" y="5889625"/>
          <p14:tracePt t="80000" x="8623300" y="5940425"/>
          <p14:tracePt t="80026" x="8853488" y="5821363"/>
          <p14:tracePt t="80040" x="8937625" y="5694363"/>
          <p14:tracePt t="80054" x="8972550" y="5616575"/>
          <p14:tracePt t="80056" x="8988425" y="5524500"/>
          <p14:tracePt t="80062" x="9013825" y="5421313"/>
          <p14:tracePt t="80067" x="9039225" y="5311775"/>
          <p14:tracePt t="80082" x="9048750" y="5167313"/>
          <p14:tracePt t="80101" x="9048750" y="4741863"/>
          <p14:tracePt t="80122" x="8997950" y="4513263"/>
          <p14:tracePt t="80136" x="8955088" y="4368800"/>
          <p14:tracePt t="80146" x="8947150" y="4316413"/>
          <p14:tracePt t="80164" x="8904288" y="4257675"/>
          <p14:tracePt t="80178" x="8869363" y="4232275"/>
          <p14:tracePt t="80196" x="8810625" y="4224338"/>
          <p14:tracePt t="80214" x="8709025" y="4240213"/>
          <p14:tracePt t="80229" x="8580438" y="4275138"/>
          <p14:tracePt t="80244" x="8435975" y="4316413"/>
          <p14:tracePt t="80284" x="8088313" y="4435475"/>
          <p14:tracePt t="80305" x="7926388" y="4597400"/>
          <p14:tracePt t="80336" x="7875588" y="4860925"/>
          <p14:tracePt t="80348" x="7885113" y="4937125"/>
          <p14:tracePt t="80352" x="7918450" y="5022850"/>
          <p14:tracePt t="80364" x="7994650" y="5116513"/>
          <p14:tracePt t="80377" x="8131175" y="5286375"/>
          <p14:tracePt t="80427" x="8750300" y="5540375"/>
          <p14:tracePt t="80435" x="8836025" y="5540375"/>
          <p14:tracePt t="80441" x="8929688" y="5524500"/>
          <p14:tracePt t="80461" x="9074150" y="5456238"/>
          <p14:tracePt t="80479" x="9201150" y="5370513"/>
          <p14:tracePt t="80494" x="9286875" y="5260975"/>
          <p14:tracePt t="80509" x="9320213" y="5141913"/>
          <p14:tracePt t="80524" x="9320213" y="5022850"/>
          <p14:tracePt t="80531" x="9294813" y="4962525"/>
          <p14:tracePt t="80536" x="9251950" y="4886325"/>
          <p14:tracePt t="80554" x="9201150" y="4818063"/>
          <p14:tracePt t="80556" x="9150350" y="4767263"/>
          <p14:tracePt t="80563" x="9082088" y="4724400"/>
          <p14:tracePt t="80571" x="9023350" y="4691063"/>
          <p14:tracePt t="80593" x="8793163" y="4630738"/>
          <p14:tracePt t="80599" x="8709025" y="4614863"/>
          <p14:tracePt t="80605" x="8623300" y="4614863"/>
          <p14:tracePt t="80622" x="8462963" y="4630738"/>
          <p14:tracePt t="80657" x="8291513" y="4716463"/>
          <p14:tracePt t="80680" x="8250238" y="4827588"/>
          <p14:tracePt t="80696" x="8240713" y="4903788"/>
          <p14:tracePt t="80712" x="8240713" y="4954588"/>
          <p14:tracePt t="80727" x="8258175" y="4987925"/>
          <p14:tracePt t="80746" x="8275638" y="5030788"/>
          <p14:tracePt t="80772" x="8291513" y="5030788"/>
          <p14:tracePt t="80812" x="8308975" y="5013325"/>
          <p14:tracePt t="85908" x="8334375" y="5048250"/>
          <p14:tracePt t="85923" x="8462963" y="5149850"/>
          <p14:tracePt t="85938" x="8597900" y="5208588"/>
          <p14:tracePt t="85955" x="8777288" y="5251450"/>
          <p14:tracePt t="85978" x="8929688" y="5268913"/>
          <p14:tracePt t="85985" x="9132888" y="5251450"/>
          <p14:tracePt t="86000" x="9388475" y="5200650"/>
          <p14:tracePt t="86033" x="9550400" y="5157788"/>
          <p14:tracePt t="86096" x="9745663" y="4792663"/>
          <p14:tracePt t="86112" x="9745663" y="4648200"/>
          <p14:tracePt t="86129" x="9720263" y="4513263"/>
          <p14:tracePt t="86145" x="9677400" y="4376738"/>
          <p14:tracePt t="86162" x="9601200" y="4249738"/>
          <p14:tracePt t="86179" x="9532938" y="4146550"/>
          <p14:tracePt t="86192" x="9431338" y="4070350"/>
          <p14:tracePt t="86209" x="9312275" y="3994150"/>
          <p14:tracePt t="86223" x="9193213" y="3943350"/>
          <p14:tracePt t="86239" x="9074150" y="3925888"/>
          <p14:tracePt t="86255" x="8955088" y="3908425"/>
          <p14:tracePt t="86270" x="8836025" y="3935413"/>
          <p14:tracePt t="86286" x="8709025" y="3976688"/>
          <p14:tracePt t="86299" x="8666163" y="3994150"/>
          <p14:tracePt t="86339" x="8394700" y="4171950"/>
          <p14:tracePt t="86346" x="8369300" y="4197350"/>
          <p14:tracePt t="86364" x="8318500" y="4265613"/>
          <p14:tracePt t="86373" x="8301038" y="4316413"/>
          <p14:tracePt t="86379" x="8283575" y="4359275"/>
          <p14:tracePt t="86396" x="8250238" y="4470400"/>
          <p14:tracePt t="86413" x="8250238" y="4572000"/>
          <p14:tracePt t="86429" x="8258175" y="4691063"/>
          <p14:tracePt t="86441" x="8308975" y="4827588"/>
          <p14:tracePt t="86461" x="8470900" y="4997450"/>
          <p14:tracePt t="86477" x="8734425" y="5183188"/>
          <p14:tracePt t="86489" x="8818563" y="5218113"/>
          <p14:tracePt t="86508" x="9005888" y="5235575"/>
          <p14:tracePt t="86519" x="9064625" y="5235575"/>
          <p14:tracePt t="86541" x="9244013" y="5175250"/>
          <p14:tracePt t="86552" x="9277350" y="5157788"/>
          <p14:tracePt t="86556" x="9312275" y="5124450"/>
          <p14:tracePt t="86581" x="9371013" y="5005388"/>
          <p14:tracePt t="86596" x="9388475" y="4886325"/>
          <p14:tracePt t="86613" x="9363075" y="4767263"/>
          <p14:tracePt t="86629" x="9286875" y="4657725"/>
          <p14:tracePt t="86645" x="9167813" y="4589463"/>
          <p14:tracePt t="86662" x="9013825" y="4546600"/>
          <p14:tracePt t="86677" x="8843963" y="4546600"/>
          <p14:tracePt t="86692" x="8759825" y="4554538"/>
          <p14:tracePt t="86710" x="8521700" y="4630738"/>
          <p14:tracePt t="86713" x="8462963" y="4648200"/>
          <p14:tracePt t="86722" x="8410575" y="4691063"/>
          <p14:tracePt t="86728" x="8385175" y="4716463"/>
          <p14:tracePt t="86741" x="8369300" y="4749800"/>
          <p14:tracePt t="86745" x="8343900" y="4792663"/>
          <p14:tracePt t="86758" x="8318500" y="4894263"/>
          <p14:tracePt t="86767" x="8318500" y="4937125"/>
          <p14:tracePt t="86795" x="8359775" y="5106988"/>
          <p14:tracePt t="86815" x="8394700" y="5183188"/>
          <p14:tracePt t="86831" x="8470900" y="5276850"/>
          <p14:tracePt t="86848" x="8555038" y="5319713"/>
          <p14:tracePt t="86863" x="8683625" y="5370513"/>
          <p14:tracePt t="86881" x="8886825" y="5413375"/>
          <p14:tracePt t="86895" x="8955088" y="5413375"/>
          <p14:tracePt t="86914" x="9074150" y="5413375"/>
          <p14:tracePt t="86918" x="9132888" y="5413375"/>
          <p14:tracePt t="86926" x="9167813" y="5405438"/>
          <p14:tracePt t="86944" x="9201150" y="5395913"/>
          <p14:tracePt t="87111" x="9209088" y="5380038"/>
          <p14:tracePt t="87130" x="9244013" y="5353050"/>
          <p14:tracePt t="87144" x="9277350" y="5319713"/>
          <p14:tracePt t="87160" x="9328150" y="5276850"/>
          <p14:tracePt t="87177" x="9396413" y="5124450"/>
          <p14:tracePt t="87194" x="9464675" y="4962525"/>
          <p14:tracePt t="87204" x="9482138" y="4843463"/>
          <p14:tracePt t="87211" x="9507538" y="4749800"/>
          <p14:tracePt t="87218" x="9515475" y="4648200"/>
          <p14:tracePt t="87226" x="9515475" y="4564063"/>
          <p14:tracePt t="87242" x="9498013" y="4410075"/>
          <p14:tracePt t="87251" x="9472613" y="4351338"/>
          <p14:tracePt t="87270" x="9431338" y="4291013"/>
          <p14:tracePt t="87287" x="9236075" y="4130675"/>
          <p14:tracePt t="87301" x="9183688" y="4113213"/>
          <p14:tracePt t="87316" x="9150350" y="4105275"/>
          <p14:tracePt t="87323" x="9124950" y="4105275"/>
          <p14:tracePt t="87333" x="9056688" y="4130675"/>
          <p14:tracePt t="87341" x="9005888" y="4171950"/>
          <p14:tracePt t="87366" x="8810625" y="4359275"/>
          <p14:tracePt t="87380" x="8750300" y="4427538"/>
          <p14:tracePt t="87394" x="8691563" y="4546600"/>
          <p14:tracePt t="87415" x="8683625" y="4741863"/>
          <p14:tracePt t="87423" x="8699500" y="4802188"/>
          <p14:tracePt t="87439" x="8785225" y="4946650"/>
          <p14:tracePt t="87455" x="8929688" y="5064125"/>
          <p14:tracePt t="87471" x="9099550" y="5132388"/>
          <p14:tracePt t="87486" x="9236075" y="5167313"/>
          <p14:tracePt t="87502" x="9353550" y="5183188"/>
          <p14:tracePt t="87517" x="9396413" y="5183188"/>
          <p14:tracePt t="87536" x="9482138" y="5183188"/>
          <p14:tracePt t="87556" x="9507538" y="5183188"/>
          <p14:tracePt t="87567" x="9515475" y="5157788"/>
          <p14:tracePt t="87581" x="9532938" y="5157788"/>
          <p14:tracePt t="87596" x="9558338" y="5157788"/>
          <p14:tracePt t="87610" x="9575800" y="5208588"/>
          <p14:tracePt t="87625" x="9575800" y="5260975"/>
          <p14:tracePt t="87656" x="9388475" y="5380038"/>
          <p14:tracePt t="87674" x="9371013" y="5387975"/>
          <p14:tracePt t="87694" x="9363075" y="5387975"/>
          <p14:tracePt t="87974" x="9353550" y="5387975"/>
          <p14:tracePt t="87990" x="9345613" y="5380038"/>
          <p14:tracePt t="88049" x="9353550" y="5380038"/>
          <p14:tracePt t="88069" x="9371013" y="5370513"/>
          <p14:tracePt t="88083" x="9388475" y="5370513"/>
          <p14:tracePt t="88086" x="9396413" y="5370513"/>
          <p14:tracePt t="88112" x="9413875" y="5353050"/>
          <p14:tracePt t="88128" x="9431338" y="5353050"/>
          <p14:tracePt t="88176" x="9456738" y="5353050"/>
          <p14:tracePt t="88192" x="9482138" y="5353050"/>
          <p14:tracePt t="88210" x="9498013" y="5353050"/>
          <p14:tracePt t="88223" x="9507538" y="5353050"/>
          <p14:tracePt t="88238" x="9507538" y="5362575"/>
          <p14:tracePt t="88258" x="9515475" y="5380038"/>
          <p14:tracePt t="88349" x="9523413" y="5380038"/>
          <p14:tracePt t="88366" x="9540875" y="5345113"/>
          <p14:tracePt t="88369" x="9558338" y="5327650"/>
          <p14:tracePt t="88378" x="9566275" y="5319713"/>
          <p14:tracePt t="88396" x="9591675" y="5286375"/>
          <p14:tracePt t="88411" x="9591675" y="5276850"/>
          <p14:tracePt t="89367" x="9694863" y="5286375"/>
          <p14:tracePt t="89377" x="9753600" y="5286375"/>
          <p14:tracePt t="89459" x="9642475" y="4300538"/>
          <p14:tracePt t="89475" x="9244013" y="3619500"/>
          <p14:tracePt t="89490" x="8632825" y="3025775"/>
          <p14:tracePt t="89497" x="8164513" y="2668588"/>
          <p14:tracePt t="89524" x="6456363" y="1708150"/>
          <p14:tracePt t="89530" x="5718175" y="1487488"/>
          <p14:tracePt t="89536" x="4859338" y="1300163"/>
          <p14:tracePt t="89554" x="3297238" y="935038"/>
          <p14:tracePt t="89566" x="2557463" y="798513"/>
          <p14:tracePt t="89587" x="925513" y="866775"/>
          <p14:tracePt t="89597" x="544513" y="985838"/>
          <p14:tracePt t="89600" x="136525" y="1122363"/>
          <p14:tracePt t="89786" x="714375" y="4037013"/>
          <p14:tracePt t="89788" x="993775" y="4181475"/>
          <p14:tracePt t="89793" x="1290638" y="4283075"/>
          <p14:tracePt t="89802" x="1554163" y="4384675"/>
          <p14:tracePt t="89817" x="1801813" y="4410075"/>
          <p14:tracePt t="89837" x="2489200" y="4460875"/>
          <p14:tracePt t="89852" x="2820988" y="4402138"/>
          <p14:tracePt t="89863" x="2965450" y="4368800"/>
          <p14:tracePt t="89879" x="3135313" y="4291013"/>
          <p14:tracePt t="89895" x="3244850" y="4232275"/>
          <p14:tracePt t="89913" x="3287713" y="4156075"/>
          <p14:tracePt t="89918" x="3305175" y="4113213"/>
          <p14:tracePt t="89945" x="3338513" y="3976688"/>
          <p14:tracePt t="89955" x="3338513" y="3935413"/>
          <p14:tracePt t="89973" x="3338513" y="3875088"/>
          <p14:tracePt t="89990" x="3297238" y="3824288"/>
          <p14:tracePt t="90011" x="3287713" y="3806825"/>
          <p14:tracePt t="90021" x="3270250" y="3806825"/>
          <p14:tracePt t="90101" x="3348038" y="3798888"/>
          <p14:tracePt t="90115" x="3457575" y="3773488"/>
          <p14:tracePt t="90123" x="3525838" y="3748088"/>
          <p14:tracePt t="90164" x="3941763" y="3662363"/>
          <p14:tracePt t="90177" x="4002088" y="3646488"/>
          <p14:tracePt t="90195" x="4060825" y="3619500"/>
          <p14:tracePt t="90199" x="4070350" y="3619500"/>
          <p14:tracePt t="90221" x="4070350" y="3611563"/>
          <p14:tracePt t="90303" x="4078288" y="3603625"/>
          <p14:tracePt t="90324" x="4230688" y="3560763"/>
          <p14:tracePt t="90349" x="4621213" y="3484563"/>
          <p14:tracePt t="90356" x="4843463" y="3441700"/>
          <p14:tracePt t="90379" x="5302250" y="3382963"/>
          <p14:tracePt t="90397" x="5768975" y="3314700"/>
          <p14:tracePt t="90444" x="5946775" y="3254375"/>
          <p14:tracePt t="91160" x="5972175" y="3271838"/>
          <p14:tracePt t="91179" x="6100763" y="3382963"/>
          <p14:tracePt t="91183" x="6184900" y="3459163"/>
          <p14:tracePt t="91210" x="6440488" y="3738563"/>
          <p14:tracePt t="91219" x="6626225" y="3900488"/>
          <p14:tracePt t="91240" x="6831013" y="4011613"/>
          <p14:tracePt t="91255" x="7034213" y="4052888"/>
          <p14:tracePt t="91273" x="7332663" y="4062413"/>
          <p14:tracePt t="91284" x="7824788" y="4011613"/>
          <p14:tracePt t="91300" x="8283575" y="3908425"/>
          <p14:tracePt t="91318" x="8777288" y="3832225"/>
          <p14:tracePt t="91334" x="9269413" y="3687763"/>
          <p14:tracePt t="91338" x="9439275" y="3586163"/>
          <p14:tracePt t="91364" x="9710738" y="3221038"/>
          <p14:tracePt t="91379" x="9761538" y="2922588"/>
          <p14:tracePt t="91395" x="9677400" y="2438400"/>
          <p14:tracePt t="91410" x="9550400" y="2116138"/>
          <p14:tracePt t="91436" x="8716963" y="1079500"/>
          <p14:tracePt t="91440" x="8410575" y="917575"/>
          <p14:tracePt t="91473" x="6770688" y="339725"/>
          <p14:tracePt t="91504" x="4554538" y="7938"/>
          <p14:tracePt t="91521" x="3381375" y="101600"/>
          <p14:tracePt t="91534" x="2200275" y="314325"/>
          <p14:tracePt t="91550" x="1087438" y="569913"/>
          <p14:tracePt t="91754" x="1300163" y="5337175"/>
          <p14:tracePt t="91772" x="1885950" y="5456238"/>
          <p14:tracePt t="91786" x="2370138" y="5497513"/>
          <p14:tracePt t="91801" x="2828925" y="5464175"/>
          <p14:tracePt t="91819" x="3313113" y="5337175"/>
          <p14:tracePt t="91832" x="3857625" y="5116513"/>
          <p14:tracePt t="91848" x="4222750" y="4894263"/>
          <p14:tracePt t="91855" x="4410075" y="4716463"/>
          <p14:tracePt t="91866" x="4562475" y="4538663"/>
          <p14:tracePt t="91870" x="4699000" y="4359275"/>
          <p14:tracePt t="91877" x="4818063" y="4181475"/>
          <p14:tracePt t="91884" x="4935538" y="4011613"/>
          <p14:tracePt t="91896" x="5003800" y="3867150"/>
          <p14:tracePt t="91899" x="5046663" y="3756025"/>
          <p14:tracePt t="91906" x="5064125" y="3611563"/>
          <p14:tracePt t="91917" x="5064125" y="3502025"/>
          <p14:tracePt t="91926" x="5038725" y="3408363"/>
          <p14:tracePt t="91943" x="4902200" y="3238500"/>
          <p14:tracePt t="91968" x="4621213" y="3094038"/>
          <p14:tracePt t="91989" x="4349750" y="3067050"/>
          <p14:tracePt t="92009" x="4146550" y="3094038"/>
          <p14:tracePt t="92011" x="4060825" y="3119438"/>
          <p14:tracePt t="92019" x="3984625" y="3144838"/>
          <p14:tracePt t="92035" x="3883025" y="3263900"/>
          <p14:tracePt t="92055" x="3857625" y="3441700"/>
          <p14:tracePt t="92064" x="3857625" y="3502025"/>
          <p14:tracePt t="92082" x="3873500" y="3611563"/>
          <p14:tracePt t="92098" x="3890963" y="3662363"/>
          <p14:tracePt t="92114" x="3908425" y="3730625"/>
          <p14:tracePt t="92126" x="3908425" y="3738563"/>
          <p14:tracePt t="92141" x="3908425" y="3748088"/>
          <p14:tracePt t="92157" x="3900488" y="3773488"/>
          <p14:tracePt t="92174" x="3883025" y="3781425"/>
          <p14:tracePt t="97751" x="4095750" y="3629025"/>
          <p14:tracePt t="97760" x="4214813" y="3603625"/>
          <p14:tracePt t="97777" x="4511675" y="3560763"/>
          <p14:tracePt t="97784" x="4656138" y="3535363"/>
          <p14:tracePt t="97791" x="4876800" y="3509963"/>
          <p14:tracePt t="97806" x="5148263" y="3475038"/>
          <p14:tracePt t="97813" x="5735638" y="3279775"/>
          <p14:tracePt t="97839" x="6661150" y="2787650"/>
          <p14:tracePt t="97851" x="6958013" y="2532063"/>
          <p14:tracePt t="97857" x="7459663" y="1954213"/>
          <p14:tracePt t="97877" x="7850188" y="1477963"/>
          <p14:tracePt t="97882" x="8070850" y="1181100"/>
          <p14:tracePt t="97894" x="8266113" y="892175"/>
          <p14:tracePt t="97915" x="8488363" y="382588"/>
          <p14:tracePt t="98221" x="6856413" y="306388"/>
          <p14:tracePt t="98243" x="6737350" y="374650"/>
          <p14:tracePt t="98258" x="6711950" y="407988"/>
          <p14:tracePt t="98264" x="6704013" y="425450"/>
          <p14:tracePt t="98802" x="6704013" y="433388"/>
          <p14:tracePt t="98819" x="6729413" y="466725"/>
          <p14:tracePt t="98833" x="6762750" y="501650"/>
          <p14:tracePt t="98851" x="6805613" y="544513"/>
          <p14:tracePt t="98876" x="6838950" y="577850"/>
          <p14:tracePt t="98904" x="6856413" y="595313"/>
          <p14:tracePt t="98910" x="6864350" y="603250"/>
          <p14:tracePt t="98926" x="6873875" y="620713"/>
          <p14:tracePt t="98930" x="6873875" y="628650"/>
          <p14:tracePt t="98943" x="6881813" y="636588"/>
          <p14:tracePt t="98946" x="6881813" y="646113"/>
          <p14:tracePt t="98967" x="6881813" y="6540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12B81E1-1A14-DF40-86D5-EB4374D1A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86" y="541295"/>
            <a:ext cx="7391400" cy="15494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8F4C4E-9F5B-494E-8B13-A1BA716D1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986" y="1944473"/>
            <a:ext cx="3441700" cy="19558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29121D6-7FA0-D549-A960-40DF30EFC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7364" y="73455"/>
            <a:ext cx="3086191" cy="3176372"/>
          </a:xfrm>
          <a:prstGeom prst="rect">
            <a:avLst/>
          </a:prstGeom>
        </p:spPr>
      </p:pic>
      <p:pic>
        <p:nvPicPr>
          <p:cNvPr id="7" name="Imagem 6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117E5331-4AFA-864E-9F27-4A7E5F88C6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18" t="1724"/>
          <a:stretch/>
        </p:blipFill>
        <p:spPr>
          <a:xfrm>
            <a:off x="8081320" y="2957726"/>
            <a:ext cx="3863040" cy="382681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D49CC50-5AF3-F541-A0EC-0B469FF33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0362" y="2013122"/>
            <a:ext cx="2837936" cy="1964725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F617FD4A-3D0C-0449-9DA8-43181B72FD46}"/>
              </a:ext>
            </a:extLst>
          </p:cNvPr>
          <p:cNvSpPr/>
          <p:nvPr/>
        </p:nvSpPr>
        <p:spPr>
          <a:xfrm>
            <a:off x="1469384" y="5666259"/>
            <a:ext cx="4719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9"/>
              </a:rPr>
              <a:t>https://www.youtube.com/watch?v=vso9jgfpI_c</a:t>
            </a:r>
            <a:endParaRPr lang="pt-BR" dirty="0"/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020C9DB6-890B-4486-BF45-0717C5514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21"/>
    </mc:Choice>
    <mc:Fallback>
      <p:transition spd="slow" advTm="17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" x="7008813" y="527050"/>
          <p14:tracePt t="178" x="7026275" y="519113"/>
          <p14:tracePt t="522" x="7034213" y="519113"/>
          <p14:tracePt t="533" x="7034213" y="527050"/>
          <p14:tracePt t="553" x="7034213" y="611188"/>
          <p14:tracePt t="564" x="7000875" y="704850"/>
          <p14:tracePt t="591" x="6473825" y="1581150"/>
          <p14:tracePt t="597" x="6261100" y="1844675"/>
          <p14:tracePt t="616" x="5718175" y="2498725"/>
          <p14:tracePt t="627" x="5403850" y="2855913"/>
          <p14:tracePt t="649" x="4529138" y="3968750"/>
          <p14:tracePt t="696" x="3355975" y="5854700"/>
          <p14:tracePt t="708" x="3168650" y="6305550"/>
          <p14:tracePt t="727" x="3117850" y="6602413"/>
          <p14:tracePt t="738" x="3117850" y="6746875"/>
          <p14:tracePt t="866" x="8785225" y="5735638"/>
          <p14:tracePt t="870" x="8904288" y="5464175"/>
          <p14:tracePt t="917" x="8410575" y="3875088"/>
          <p14:tracePt t="922" x="8105775" y="3568700"/>
          <p14:tracePt t="933" x="7756525" y="3365500"/>
          <p14:tracePt t="945" x="6889750" y="2897188"/>
          <p14:tracePt t="964" x="6032500" y="2574925"/>
          <p14:tracePt t="972" x="5845175" y="2549525"/>
          <p14:tracePt t="1001" x="5632450" y="2541588"/>
          <p14:tracePt t="11067" x="4851400" y="2030413"/>
          <p14:tracePt t="11073" x="4400550" y="1784350"/>
          <p14:tracePt t="11097" x="3178175" y="1393825"/>
          <p14:tracePt t="11114" x="2616200" y="1360488"/>
          <p14:tracePt t="11127" x="2430463" y="1385888"/>
          <p14:tracePt t="11131" x="2293938" y="1462088"/>
          <p14:tracePt t="11146" x="2124075" y="1657350"/>
          <p14:tracePt t="11152" x="2106613" y="1784350"/>
          <p14:tracePt t="11162" x="2090738" y="1938338"/>
          <p14:tracePt t="11169" x="2106613" y="2098675"/>
          <p14:tracePt t="11190" x="2565400" y="2914650"/>
          <p14:tracePt t="11208" x="2990850" y="3340100"/>
          <p14:tracePt t="11220" x="3279775" y="3535363"/>
          <p14:tracePt t="11237" x="3933825" y="3790950"/>
          <p14:tracePt t="11273" x="5021263" y="3730625"/>
          <p14:tracePt t="11285" x="5581650" y="3390900"/>
          <p14:tracePt t="11300" x="5972175" y="2932113"/>
          <p14:tracePt t="11314" x="6108700" y="2660650"/>
          <p14:tracePt t="11331" x="6346825" y="2116138"/>
          <p14:tracePt t="11334" x="6415088" y="1827213"/>
          <p14:tracePt t="11349" x="6440488" y="1520825"/>
          <p14:tracePt t="11358" x="6405563" y="1436688"/>
          <p14:tracePt t="11379" x="6142038" y="1274763"/>
          <p14:tracePt t="11398" x="5880100" y="1376363"/>
          <p14:tracePt t="11427" x="5632450" y="1700213"/>
          <p14:tracePt t="11441" x="5530850" y="2005013"/>
          <p14:tracePt t="11449" x="5480050" y="2149475"/>
          <p14:tracePt t="11457" x="5454650" y="2278063"/>
          <p14:tracePt t="11468" x="5446713" y="2379663"/>
          <p14:tracePt t="11487" x="5522913" y="2608263"/>
          <p14:tracePt t="11505" x="5649913" y="2693988"/>
          <p14:tracePt t="11518" x="5708650" y="2701925"/>
          <p14:tracePt t="11536" x="5895975" y="2600325"/>
          <p14:tracePt t="11555" x="6032500" y="2430463"/>
          <p14:tracePt t="11569" x="6167438" y="2192338"/>
          <p14:tracePt t="11577" x="6202363" y="2047875"/>
          <p14:tracePt t="11598" x="6261100" y="1555750"/>
          <p14:tracePt t="11611" x="6245225" y="1419225"/>
          <p14:tracePt t="11630" x="6108700" y="1122363"/>
          <p14:tracePt t="11646" x="5956300" y="993775"/>
          <p14:tracePt t="11660" x="5845175" y="968375"/>
          <p14:tracePt t="11677" x="5776913" y="985838"/>
          <p14:tracePt t="11697" x="5692775" y="1096963"/>
          <p14:tracePt t="11704" x="5649913" y="1173163"/>
          <p14:tracePt t="11711" x="5607050" y="1368425"/>
          <p14:tracePt t="11737" x="5548313" y="1657350"/>
          <p14:tracePt t="11779" x="5667375" y="2005013"/>
          <p14:tracePt t="11785" x="5735638" y="2039938"/>
          <p14:tracePt t="11800" x="5862638" y="2055813"/>
          <p14:tracePt t="11806" x="5938838" y="2055813"/>
          <p14:tracePt t="11831" x="6142038" y="1911350"/>
          <p14:tracePt t="11847" x="6261100" y="1766888"/>
          <p14:tracePt t="11863" x="6321425" y="1597025"/>
          <p14:tracePt t="11881" x="6338888" y="1462088"/>
          <p14:tracePt t="11896" x="6303963" y="1350963"/>
          <p14:tracePt t="11904" x="6253163" y="1308100"/>
          <p14:tracePt t="11928" x="6083300" y="1249363"/>
          <p14:tracePt t="11943" x="5938838" y="1249363"/>
          <p14:tracePt t="11963" x="5786438" y="1292225"/>
          <p14:tracePt t="11975" x="5667375" y="1376363"/>
          <p14:tracePt t="11979" x="5632450" y="1427163"/>
          <p14:tracePt t="11986" x="5599113" y="1477963"/>
          <p14:tracePt t="12007" x="5565775" y="1589088"/>
          <p14:tracePt t="12036" x="5556250" y="1682750"/>
          <p14:tracePt t="12052" x="5556250" y="1708150"/>
          <p14:tracePt t="12065" x="5573713" y="1741488"/>
          <p14:tracePt t="12081" x="5573713" y="1758950"/>
          <p14:tracePt t="12087" x="5581650" y="1766888"/>
          <p14:tracePt t="12127" x="5591175" y="1766888"/>
          <p14:tracePt t="12437" x="5591175" y="1776413"/>
          <p14:tracePt t="12455" x="5556250" y="1784350"/>
          <p14:tracePt t="12471" x="5454650" y="1793875"/>
          <p14:tracePt t="12486" x="5284788" y="1793875"/>
          <p14:tracePt t="12502" x="5097463" y="1793875"/>
          <p14:tracePt t="12517" x="4859338" y="1793875"/>
          <p14:tracePt t="12533" x="4673600" y="1801813"/>
          <p14:tracePt t="12549" x="4519613" y="1844675"/>
          <p14:tracePt t="12566" x="4400550" y="1911350"/>
          <p14:tracePt t="12570" x="4332288" y="1954213"/>
          <p14:tracePt t="12580" x="4265613" y="2005013"/>
          <p14:tracePt t="12597" x="4137025" y="2141538"/>
          <p14:tracePt t="12625" x="3992563" y="2379663"/>
          <p14:tracePt t="12643" x="3951288" y="2489200"/>
          <p14:tracePt t="12658" x="3933825" y="2566988"/>
          <p14:tracePt t="12676" x="3941763" y="2660650"/>
          <p14:tracePt t="12689" x="4002088" y="2752725"/>
          <p14:tracePt t="12705" x="4111625" y="2820988"/>
          <p14:tracePt t="12721" x="4265613" y="2881313"/>
          <p14:tracePt t="12739" x="4519613" y="2932113"/>
          <p14:tracePt t="12756" x="4962525" y="2965450"/>
          <p14:tracePt t="12784" x="5446713" y="2897188"/>
          <p14:tracePt t="12800" x="5743575" y="2813050"/>
          <p14:tracePt t="12804" x="5853113" y="2752725"/>
          <p14:tracePt t="12815" x="5946775" y="2701925"/>
          <p14:tracePt t="12821" x="6015038" y="2660650"/>
          <p14:tracePt t="12830" x="6065838" y="2608263"/>
          <p14:tracePt t="12845" x="6134100" y="2498725"/>
          <p14:tracePt t="12878" x="6167438" y="2217738"/>
          <p14:tracePt t="12939" x="5956300" y="1538288"/>
          <p14:tracePt t="12961" x="5768975" y="1266825"/>
          <p14:tracePt t="12969" x="5675313" y="1198563"/>
          <p14:tracePt t="12986" x="5411788" y="1069975"/>
          <p14:tracePt t="13002" x="5097463" y="1011238"/>
          <p14:tracePt t="13020" x="4765675" y="977900"/>
          <p14:tracePt t="13031" x="4468813" y="968375"/>
          <p14:tracePt t="13048" x="4214813" y="1028700"/>
          <p14:tracePt t="13064" x="4044950" y="1147763"/>
          <p14:tracePt t="13070" x="3984625" y="1198563"/>
          <p14:tracePt t="13095" x="3916363" y="1385888"/>
          <p14:tracePt t="13112" x="3951288" y="1504950"/>
          <p14:tracePt t="13126" x="4044950" y="1649413"/>
          <p14:tracePt t="13140" x="4111625" y="1708150"/>
          <p14:tracePt t="13157" x="4341813" y="1801813"/>
          <p14:tracePt t="13173" x="4486275" y="1835150"/>
          <p14:tracePt t="13189" x="4605338" y="1852613"/>
          <p14:tracePt t="13205" x="4664075" y="1860550"/>
          <p14:tracePt t="13222" x="4689475" y="1860550"/>
          <p14:tracePt t="14561" x="4706938" y="1860550"/>
          <p14:tracePt t="14580" x="4884738" y="1885950"/>
          <p14:tracePt t="14597" x="5386388" y="1946275"/>
          <p14:tracePt t="14604" x="5530850" y="1954213"/>
          <p14:tracePt t="14627" x="5845175" y="1979613"/>
          <p14:tracePt t="14647" x="5964238" y="1963738"/>
          <p14:tracePt t="14678" x="6015038" y="1870075"/>
          <p14:tracePt t="14689" x="6007100" y="1819275"/>
          <p14:tracePt t="14720" x="5743575" y="1512888"/>
          <p14:tracePt t="14724" x="5624513" y="1444625"/>
          <p14:tracePt t="14751" x="4579938" y="1189038"/>
          <p14:tracePt t="14768" x="3848100" y="1062038"/>
          <p14:tracePt t="14784" x="3168650" y="1011238"/>
          <p14:tracePt t="14793" x="2930525" y="993775"/>
          <p14:tracePt t="14800" x="2693988" y="1003300"/>
          <p14:tracePt t="14815" x="2387600" y="1062038"/>
          <p14:tracePt t="14828" x="2293938" y="1096963"/>
          <p14:tracePt t="14847" x="2141538" y="1223963"/>
          <p14:tracePt t="14876" x="2065338" y="1419225"/>
          <p14:tracePt t="14942" x="2336800" y="2116138"/>
          <p14:tracePt t="14957" x="2524125" y="2252663"/>
          <p14:tracePt t="14972" x="2744788" y="2362200"/>
          <p14:tracePt t="14988" x="3033713" y="2447925"/>
          <p14:tracePt t="15008" x="3525838" y="2489200"/>
          <p14:tracePt t="15019" x="4078288" y="2489200"/>
          <p14:tracePt t="15039" x="4545013" y="2362200"/>
          <p14:tracePt t="15079" x="4689475" y="2047875"/>
          <p14:tracePt t="15098" x="4595813" y="1920875"/>
          <p14:tracePt t="15109" x="4529138" y="1878013"/>
          <p14:tracePt t="15128" x="4359275" y="1827213"/>
          <p14:tracePt t="15148" x="4306888" y="1835150"/>
          <p14:tracePt t="15161" x="4273550" y="1860550"/>
          <p14:tracePt t="15175" x="4265613" y="1895475"/>
          <p14:tracePt t="15189" x="4256088" y="1911350"/>
          <p14:tracePt t="15212" x="4248150" y="1928813"/>
          <p14:tracePt t="15970" x="4240213" y="1928813"/>
          <p14:tracePt t="15994" x="4129088" y="2065338"/>
          <p14:tracePt t="16000" x="4086225" y="2133600"/>
          <p14:tracePt t="16007" x="4052888" y="2192338"/>
          <p14:tracePt t="16036" x="3916363" y="2447925"/>
          <p14:tracePt t="16055" x="3916363" y="2701925"/>
          <p14:tracePt t="16063" x="3925888" y="2795588"/>
          <p14:tracePt t="16073" x="3916363" y="2889250"/>
          <p14:tracePt t="16081" x="3900488" y="2982913"/>
          <p14:tracePt t="16092" x="3848100" y="3109913"/>
          <p14:tracePt t="16097" x="3806825" y="3238500"/>
          <p14:tracePt t="16113" x="3713163" y="3502025"/>
          <p14:tracePt t="16126" x="3568700" y="3671888"/>
          <p14:tracePt t="16143" x="3551238" y="3687763"/>
          <p14:tracePt t="16459" x="3559175" y="3662363"/>
          <p14:tracePt t="16474" x="3594100" y="3646488"/>
          <p14:tracePt t="16490" x="3611563" y="3636963"/>
          <p14:tracePt t="16510" x="3636963" y="3619500"/>
          <p14:tracePt t="16558" x="3670300" y="3611563"/>
          <p14:tracePt t="16578" x="3678238" y="3629025"/>
          <p14:tracePt t="16602" x="3703638" y="3671888"/>
          <p14:tracePt t="16608" x="3713163" y="3687763"/>
          <p14:tracePt t="16632" x="3771900" y="3824288"/>
          <p14:tracePt t="16644" x="3789363" y="3883025"/>
          <p14:tracePt t="16661" x="3848100" y="3994150"/>
          <p14:tracePt t="16676" x="3933825" y="4095750"/>
          <p14:tracePt t="16694" x="4052888" y="4214813"/>
          <p14:tracePt t="16701" x="4086225" y="4249738"/>
          <p14:tracePt t="16714" x="4111625" y="4275138"/>
          <p14:tracePt t="16719" x="4129088" y="4291013"/>
          <p14:tracePt t="16725" x="4146550" y="4308475"/>
          <p14:tracePt t="16732" x="4162425" y="4325938"/>
          <p14:tracePt t="16744" x="4171950" y="4333875"/>
          <p14:tracePt t="16781" x="4214813" y="4359275"/>
          <p14:tracePt t="16804" x="4248150" y="4359275"/>
          <p14:tracePt t="16835" x="4281488" y="4341813"/>
          <p14:tracePt t="16860" x="4281488" y="4333875"/>
          <p14:tracePt t="16882" x="4316413" y="4300538"/>
          <p14:tracePt t="16912" x="4316413" y="4291013"/>
          <p14:tracePt t="17227" x="4316413" y="4308475"/>
          <p14:tracePt t="17239" x="4359275" y="4445000"/>
          <p14:tracePt t="17256" x="4418013" y="4622800"/>
          <p14:tracePt t="17269" x="4435475" y="4716463"/>
          <p14:tracePt t="17288" x="4605338" y="4972050"/>
          <p14:tracePt t="17298" x="4673600" y="5038725"/>
          <p14:tracePt t="17323" x="4962525" y="5208588"/>
          <p14:tracePt t="17367" x="5530850" y="5345113"/>
          <p14:tracePt t="17380" x="5616575" y="5345113"/>
          <p14:tracePt t="17392" x="5786438" y="5337175"/>
          <p14:tracePt t="17411" x="5964238" y="5286375"/>
          <p14:tracePt t="17418" x="6065838" y="5268913"/>
          <p14:tracePt t="17442" x="6575425" y="5157788"/>
          <p14:tracePt t="17459" x="6983413" y="5091113"/>
          <p14:tracePt t="17474" x="7485063" y="5013325"/>
          <p14:tracePt t="17479" x="7740650" y="4929188"/>
          <p14:tracePt t="17504" x="8470900" y="4708525"/>
          <p14:tracePt t="17525" x="8836025" y="4622800"/>
          <p14:tracePt t="17537" x="9117013" y="4521200"/>
          <p14:tracePt t="17554" x="9371013" y="4368800"/>
          <p14:tracePt t="17569" x="9464675" y="4300538"/>
          <p14:tracePt t="17576" x="9609138" y="4171950"/>
          <p14:tracePt t="17595" x="9720263" y="4037013"/>
          <p14:tracePt t="17612" x="9812338" y="3908425"/>
          <p14:tracePt t="17666" x="10075863" y="3203575"/>
          <p14:tracePt t="17670" x="10101263" y="3059113"/>
          <p14:tracePt t="17694" x="10059988" y="2633663"/>
          <p14:tracePt t="17707" x="9880600" y="2354263"/>
          <p14:tracePt t="17727" x="9634538" y="2149475"/>
          <p14:tracePt t="17737" x="9074150" y="1878013"/>
          <p14:tracePt t="17757" x="8275638" y="1520825"/>
          <p14:tracePt t="17770" x="7477125" y="1333500"/>
          <p14:tracePt t="17776" x="7026275" y="1257300"/>
          <p14:tracePt t="17784" x="6653213" y="1257300"/>
          <p14:tracePt t="17792" x="6278563" y="1257300"/>
          <p14:tracePt t="17820" x="5480050" y="1343025"/>
          <p14:tracePt t="17828" x="5292725" y="1427163"/>
          <p14:tracePt t="17846" x="5080000" y="1571625"/>
          <p14:tracePt t="17867" x="4945063" y="1758950"/>
          <p14:tracePt t="17880" x="4902200" y="1920875"/>
          <p14:tracePt t="17886" x="4894263" y="2014538"/>
          <p14:tracePt t="17898" x="4868863" y="2098675"/>
          <p14:tracePt t="17903" x="4868863" y="2184400"/>
          <p14:tracePt t="17912" x="4868863" y="2268538"/>
          <p14:tracePt t="17918" x="4859338" y="2371725"/>
          <p14:tracePt t="17929" x="4859338" y="2481263"/>
          <p14:tracePt t="17933" x="4859338" y="2582863"/>
          <p14:tracePt t="17957" x="4927600" y="2863850"/>
          <p14:tracePt t="17976" x="4995863" y="3025775"/>
          <p14:tracePt t="18005" x="5233988" y="3297238"/>
          <p14:tracePt t="18021" x="5394325" y="3348038"/>
          <p14:tracePt t="18034" x="5591175" y="3390900"/>
          <p14:tracePt t="18045" x="5692775" y="3408363"/>
          <p14:tracePt t="18052" x="5786438" y="3424238"/>
          <p14:tracePt t="18062" x="5880100" y="3441700"/>
          <p14:tracePt t="18066" x="5981700" y="3459163"/>
          <p14:tracePt t="18084" x="6134100" y="3459163"/>
          <p14:tracePt t="18105" x="6303963" y="3433763"/>
          <p14:tracePt t="18114" x="6329363" y="3424238"/>
          <p14:tracePt t="18152" x="6346825" y="3424238"/>
          <p14:tracePt t="36569" x="6508750" y="3297238"/>
          <p14:tracePt t="36574" x="6567488" y="3238500"/>
          <p14:tracePt t="36587" x="6626225" y="3195638"/>
          <p14:tracePt t="36595" x="6635750" y="3178175"/>
          <p14:tracePt t="36603" x="6653213" y="3170238"/>
          <p14:tracePt t="36610" x="6661150" y="3160713"/>
          <p14:tracePt t="36619" x="6669088" y="3152775"/>
          <p14:tracePt t="36662" x="6711950" y="3263900"/>
          <p14:tracePt t="36682" x="6899275" y="3603625"/>
          <p14:tracePt t="36701" x="6975475" y="3705225"/>
          <p14:tracePt t="36725" x="6975475" y="3713163"/>
          <p14:tracePt t="36738" x="6983413" y="3738563"/>
          <p14:tracePt t="36757" x="6983413" y="3748088"/>
          <p14:tracePt t="36767" x="6983413" y="3756025"/>
          <p14:tracePt t="36817" x="6983413" y="3738563"/>
          <p14:tracePt t="36833" x="6950075" y="3705225"/>
          <p14:tracePt t="36848" x="6942138" y="3687763"/>
          <p14:tracePt t="36865" x="6932613" y="3662363"/>
          <p14:tracePt t="36971" x="6932613" y="3654425"/>
          <p14:tracePt t="36975" x="6907213" y="3636963"/>
          <p14:tracePt t="36990" x="6864350" y="3619500"/>
          <p14:tracePt t="37004" x="6813550" y="3619500"/>
          <p14:tracePt t="37023" x="6780213" y="3619500"/>
          <p14:tracePt t="37027" x="6754813" y="3619500"/>
          <p14:tracePt t="37050" x="6719888" y="3611563"/>
          <p14:tracePt t="37087" x="6686550" y="3611563"/>
          <p14:tracePt t="37097" x="6669088" y="3611563"/>
          <p14:tracePt t="37139" x="6678613" y="3629025"/>
          <p14:tracePt t="37163" x="6678613" y="3654425"/>
          <p14:tracePt t="37176" x="6686550" y="3679825"/>
          <p14:tracePt t="37197" x="6729413" y="3722688"/>
          <p14:tracePt t="37221" x="6762750" y="3756025"/>
          <p14:tracePt t="37237" x="6848475" y="3806825"/>
          <p14:tracePt t="37255" x="6958013" y="3832225"/>
          <p14:tracePt t="37269" x="7102475" y="3849688"/>
          <p14:tracePt t="37287" x="7272338" y="3849688"/>
          <p14:tracePt t="37300" x="7442200" y="3849688"/>
          <p14:tracePt t="37319" x="7646988" y="3824288"/>
          <p14:tracePt t="37330" x="7773988" y="3806825"/>
          <p14:tracePt t="37350" x="8156575" y="3730625"/>
          <p14:tracePt t="37371" x="8564563" y="3629025"/>
          <p14:tracePt t="37419" x="9107488" y="3322638"/>
          <p14:tracePt t="37440" x="9218613" y="3170238"/>
          <p14:tracePt t="37458" x="9251950" y="3127375"/>
          <p14:tracePt t="37468" x="9269413" y="3109913"/>
          <p14:tracePt t="37486" x="9286875" y="3084513"/>
          <p14:tracePt t="37629" x="9523413" y="3084513"/>
          <p14:tracePt t="37641" x="9796463" y="3025775"/>
          <p14:tracePt t="37660" x="10059988" y="2914650"/>
          <p14:tracePt t="37670" x="10229850" y="2830513"/>
          <p14:tracePt t="37689" x="10688638" y="2463800"/>
          <p14:tracePt t="37714" x="10985500" y="2073275"/>
          <p14:tracePt t="37754" x="11018838" y="1657350"/>
          <p14:tracePt t="37772" x="10866438" y="1571625"/>
          <p14:tracePt t="37785" x="10602913" y="1520825"/>
          <p14:tracePt t="37804" x="10323513" y="1452563"/>
          <p14:tracePt t="37817" x="10042525" y="1376363"/>
          <p14:tracePt t="37832" x="9880600" y="1333500"/>
          <p14:tracePt t="37848" x="9821863" y="1325563"/>
          <p14:tracePt t="37868" x="9786938" y="1350963"/>
          <p14:tracePt t="37921" x="10017125" y="1716088"/>
          <p14:tracePt t="37977" x="10645775" y="1776413"/>
          <p14:tracePt t="38006" x="10901363" y="1674813"/>
          <p14:tracePt t="38024" x="11096625" y="1546225"/>
          <p14:tracePt t="38036" x="11147425" y="1495425"/>
          <p14:tracePt t="38048" x="11198225" y="1444625"/>
          <p14:tracePt t="38069" x="11256963" y="1325563"/>
          <p14:tracePt t="38114" x="11122025" y="1079500"/>
          <p14:tracePt t="38144" x="10874375" y="968375"/>
          <p14:tracePt t="38149" x="10815638" y="952500"/>
          <p14:tracePt t="38181" x="10704513" y="942975"/>
          <p14:tracePt t="38226" x="10671175" y="942975"/>
          <p14:tracePt t="38272" x="10620375" y="1003300"/>
          <p14:tracePt t="38284" x="10704513" y="1104900"/>
          <p14:tracePt t="38291" x="10756900" y="1138238"/>
          <p14:tracePt t="38298" x="10807700" y="1155700"/>
          <p14:tracePt t="38321" x="10942638" y="1198563"/>
          <p14:tracePt t="38336" x="11172825" y="1231900"/>
          <p14:tracePt t="38353" x="11350625" y="1257300"/>
          <p14:tracePt t="38362" x="11436350" y="1282700"/>
          <p14:tracePt t="38383" x="11571288" y="1300163"/>
          <p14:tracePt t="38387" x="11614150" y="1300163"/>
          <p14:tracePt t="38442" x="11664950" y="1257300"/>
          <p14:tracePt t="38455" x="11664950" y="1241425"/>
          <p14:tracePt t="38474" x="11664950" y="1138238"/>
          <p14:tracePt t="38477" x="11664950" y="1112838"/>
          <p14:tracePt t="38487" x="11657013" y="1087438"/>
          <p14:tracePt t="38503" x="11631613" y="1028700"/>
          <p14:tracePt t="38523" x="11606213" y="993775"/>
          <p14:tracePt t="38536" x="11580813" y="977900"/>
          <p14:tracePt t="38556" x="11545888" y="942975"/>
          <p14:tracePt t="38564" x="11537950" y="935038"/>
          <p14:tracePt t="38570" x="11520488" y="935038"/>
          <p14:tracePt t="38585" x="11503025" y="935038"/>
          <p14:tracePt t="38594" x="11495088" y="935038"/>
          <p14:tracePt t="38618" x="11469688" y="993775"/>
          <p14:tracePt t="38655" x="11444288" y="1292225"/>
          <p14:tracePt t="38690" x="11530013" y="1563688"/>
          <p14:tracePt t="38697" x="11588750" y="1622425"/>
          <p14:tracePt t="38702" x="11639550" y="1690688"/>
          <p14:tracePt t="38717" x="11801475" y="1827213"/>
          <p14:tracePt t="38737" x="11953875" y="1938338"/>
          <p14:tracePt t="38961" x="11350625" y="1257300"/>
          <p14:tracePt t="38967" x="11282363" y="1282700"/>
          <p14:tracePt t="39001" x="11206163" y="1368425"/>
          <p14:tracePt t="39017" x="11206163" y="1401763"/>
          <p14:tracePt t="39029" x="11206163" y="1444625"/>
          <p14:tracePt t="39048" x="11231563" y="1462088"/>
          <p14:tracePt t="39068" x="11249025" y="1487488"/>
          <p14:tracePt t="39303" x="11249025" y="1657350"/>
          <p14:tracePt t="39315" x="11282363" y="1809750"/>
          <p14:tracePt t="39337" x="11376025" y="1903413"/>
          <p14:tracePt t="39350" x="11537950" y="1946275"/>
          <p14:tracePt t="39364" x="11750675" y="1954213"/>
          <p14:tracePt t="39380" x="12047538" y="1938338"/>
          <p14:tracePt t="39644" x="11953875" y="203200"/>
          <p14:tracePt t="39648" x="11860213" y="203200"/>
          <p14:tracePt t="39700" x="11317288" y="501650"/>
          <p14:tracePt t="39712" x="11155363" y="671513"/>
          <p14:tracePt t="39765" x="10866438" y="1419225"/>
          <p14:tracePt t="39768" x="10848975" y="1571625"/>
          <p14:tracePt t="39786" x="10833100" y="1809750"/>
          <p14:tracePt t="39800" x="10874375" y="2005013"/>
          <p14:tracePt t="39822" x="11129963" y="2209800"/>
          <p14:tracePt t="39833" x="11231563" y="2235200"/>
          <p14:tracePt t="39853" x="11596688" y="2268538"/>
          <p14:tracePt t="39860" x="11690350" y="2252663"/>
          <p14:tracePt t="39880" x="11852275" y="2209800"/>
          <p14:tracePt t="39899" x="12004675" y="2090738"/>
          <p14:tracePt t="39903" x="12072938" y="2022475"/>
          <p14:tracePt t="39914" x="12141200" y="1954213"/>
          <p14:tracePt t="39996" x="11936413" y="1069975"/>
          <p14:tracePt t="40004" x="11801475" y="1003300"/>
          <p14:tracePt t="40007" x="11639550" y="917575"/>
          <p14:tracePt t="40022" x="11487150" y="866775"/>
          <p14:tracePt t="40036" x="11180763" y="808038"/>
          <p14:tracePt t="40056" x="10772775" y="773113"/>
          <p14:tracePt t="40104" x="10390188" y="1087438"/>
          <p14:tracePt t="40116" x="10374313" y="1181100"/>
          <p14:tracePt t="40129" x="10382250" y="1350963"/>
          <p14:tracePt t="40146" x="10458450" y="1530350"/>
          <p14:tracePt t="40151" x="10526713" y="1606550"/>
          <p14:tracePt t="40176" x="10772775" y="1801813"/>
          <p14:tracePt t="40189" x="10968038" y="1870075"/>
          <p14:tracePt t="40211" x="11307763" y="1895475"/>
          <p14:tracePt t="40229" x="11555413" y="1852613"/>
          <p14:tracePt t="40237" x="11674475" y="1793875"/>
          <p14:tracePt t="40257" x="11844338" y="1657350"/>
          <p14:tracePt t="40260" x="11920538" y="1589088"/>
          <p14:tracePt t="40268" x="11971338" y="1520825"/>
          <p14:tracePt t="40293" x="12022138" y="1325563"/>
          <p14:tracePt t="40340" x="11809413" y="952500"/>
          <p14:tracePt t="40352" x="11639550" y="823913"/>
          <p14:tracePt t="40360" x="11545888" y="790575"/>
          <p14:tracePt t="40382" x="11299825" y="739775"/>
          <p14:tracePt t="40384" x="11172825" y="714375"/>
          <p14:tracePt t="40396" x="11044238" y="714375"/>
          <p14:tracePt t="40434" x="10653713" y="765175"/>
          <p14:tracePt t="40482" x="10560050" y="952500"/>
          <p14:tracePt t="40494" x="10569575" y="1019175"/>
          <p14:tracePt t="40503" x="10585450" y="1054100"/>
          <p14:tracePt t="40521" x="10671175" y="1138238"/>
          <p14:tracePt t="40536" x="10841038" y="1231900"/>
          <p14:tracePt t="40553" x="11096625" y="1300163"/>
          <p14:tracePt t="40567" x="11376025" y="1333500"/>
          <p14:tracePt t="40579" x="11622088" y="1333500"/>
          <p14:tracePt t="40591" x="11707813" y="1325563"/>
          <p14:tracePt t="40640" x="11852275" y="1104900"/>
          <p14:tracePt t="40661" x="11784013" y="942975"/>
          <p14:tracePt t="40670" x="11647488" y="755650"/>
          <p14:tracePt t="40691" x="11385550" y="544513"/>
          <p14:tracePt t="40703" x="11307763" y="484188"/>
          <p14:tracePt t="40721" x="11129963" y="407988"/>
          <p14:tracePt t="40733" x="10952163" y="374650"/>
          <p14:tracePt t="40782" x="10602913" y="458788"/>
          <p14:tracePt t="40803" x="10544175" y="603250"/>
          <p14:tracePt t="40816" x="10526713" y="671513"/>
          <p14:tracePt t="40868" x="10501313" y="1069975"/>
          <p14:tracePt t="40897" x="10653713" y="1231900"/>
          <p14:tracePt t="40958" x="11137900" y="1333500"/>
          <p14:tracePt t="40982" x="11266488" y="1292225"/>
          <p14:tracePt t="41007" x="11266488" y="1282700"/>
          <p14:tracePt t="41019" x="11266488" y="1266825"/>
          <p14:tracePt t="41025" x="11266488" y="1257300"/>
          <p14:tracePt t="41041" x="11249025" y="1231900"/>
          <p14:tracePt t="41093" x="11206163" y="1155700"/>
          <p14:tracePt t="41503" x="11223625" y="1189038"/>
          <p14:tracePt t="41528" x="11291888" y="1308100"/>
          <p14:tracePt t="41532" x="11317288" y="1343025"/>
          <p14:tracePt t="41557" x="11436350" y="1444625"/>
          <p14:tracePt t="41566" x="11469688" y="1470025"/>
          <p14:tracePt t="41587" x="11555413" y="1520825"/>
          <p14:tracePt t="41596" x="11622088" y="1555750"/>
          <p14:tracePt t="41618" x="11715750" y="1597025"/>
          <p14:tracePt t="41628" x="11750675" y="1597025"/>
          <p14:tracePt t="41646" x="11809413" y="1606550"/>
          <p14:tracePt t="41661" x="11877675" y="1581150"/>
          <p14:tracePt t="41676" x="11979275" y="1530350"/>
          <p14:tracePt t="41692" x="12090400" y="1436688"/>
          <p14:tracePt t="41707" x="12166600" y="1308100"/>
          <p14:tracePt t="41791" x="11911013" y="552450"/>
          <p14:tracePt t="41795" x="11844338" y="484188"/>
          <p14:tracePt t="41819" x="11512550" y="331788"/>
          <p14:tracePt t="41833" x="11410950" y="306388"/>
          <p14:tracePt t="41847" x="11180763" y="296863"/>
          <p14:tracePt t="41865" x="10942638" y="314325"/>
          <p14:tracePt t="41877" x="10739438" y="357188"/>
          <p14:tracePt t="41915" x="10526713" y="476250"/>
          <p14:tracePt t="41942" x="10493375" y="620713"/>
          <p14:tracePt t="41962" x="10483850" y="833438"/>
          <p14:tracePt t="41972" x="10483850" y="909638"/>
          <p14:tracePt t="41999" x="10560050" y="1173163"/>
          <p14:tracePt t="42042" x="10960100" y="1546225"/>
          <p14:tracePt t="42053" x="11018838" y="1571625"/>
          <p14:tracePt t="42059" x="11079163" y="1581150"/>
          <p14:tracePt t="42062" x="11137900" y="1581150"/>
          <p14:tracePt t="42083" x="11188700" y="1581150"/>
          <p14:tracePt t="42098" x="11215688" y="1563688"/>
          <p14:tracePt t="42115" x="11223625" y="1555750"/>
          <p14:tracePt t="42148" x="11223625" y="1546225"/>
          <p14:tracePt t="55131" x="11291888" y="1427163"/>
          <p14:tracePt t="55136" x="11317288" y="1333500"/>
          <p14:tracePt t="55163" x="11291888" y="1104900"/>
          <p14:tracePt t="55181" x="11163300" y="1003300"/>
          <p14:tracePt t="55192" x="11087100" y="993775"/>
          <p14:tracePt t="55214" x="10714038" y="1062038"/>
          <p14:tracePt t="55248" x="10493375" y="1317625"/>
          <p14:tracePt t="55255" x="10467975" y="1376363"/>
          <p14:tracePt t="55262" x="10458450" y="1411288"/>
          <p14:tracePt t="55270" x="10458450" y="1462088"/>
          <p14:tracePt t="55280" x="10467975" y="1520825"/>
          <p14:tracePt t="55306" x="10594975" y="1716088"/>
          <p14:tracePt t="55317" x="10739438" y="1860550"/>
          <p14:tracePt t="55333" x="10866438" y="2030413"/>
          <p14:tracePt t="55347" x="10891838" y="2098675"/>
          <p14:tracePt t="55353" x="10926763" y="2159000"/>
          <p14:tracePt t="55385" x="11044238" y="2473325"/>
          <p14:tracePt t="55390" x="11071225" y="2532063"/>
          <p14:tracePt t="55413" x="11087100" y="2608263"/>
          <p14:tracePt t="55424" x="11087100" y="2617788"/>
          <p14:tracePt t="55588" x="11053763" y="2736850"/>
          <p14:tracePt t="55599" x="11028363" y="2846388"/>
          <p14:tracePt t="55603" x="11002963" y="2940050"/>
          <p14:tracePt t="55615" x="11002963" y="3008313"/>
          <p14:tracePt t="55650" x="11147425" y="3119438"/>
          <p14:tracePt t="55657" x="11223625" y="3101975"/>
          <p14:tracePt t="55668" x="11317288" y="3067050"/>
          <p14:tracePt t="55677" x="11495088" y="2940050"/>
          <p14:tracePt t="55690" x="11606213" y="2863850"/>
          <p14:tracePt t="55695" x="11699875" y="2770188"/>
          <p14:tracePt t="55705" x="11776075" y="2660650"/>
          <p14:tracePt t="55727" x="11928475" y="2379663"/>
          <p14:tracePt t="55733" x="11936413" y="2286000"/>
          <p14:tracePt t="55748" x="11928475" y="2141538"/>
          <p14:tracePt t="55769" x="11869738" y="2014538"/>
          <p14:tracePt t="55782" x="11834813" y="1954213"/>
          <p14:tracePt t="55787" x="11784013" y="1903413"/>
          <p14:tracePt t="55826" x="11690350" y="1885950"/>
          <p14:tracePt t="55843" x="11647488" y="1920875"/>
          <p14:tracePt t="55864" x="11596688" y="1946275"/>
          <p14:tracePt t="55879" x="11487150" y="1989138"/>
          <p14:tracePt t="55897" x="11342688" y="2030413"/>
          <p14:tracePt t="55915" x="11079163" y="2082800"/>
          <p14:tracePt t="55925" x="11002963" y="2108200"/>
          <p14:tracePt t="55929" x="10909300" y="2141538"/>
          <p14:tracePt t="55935" x="10833100" y="2184400"/>
          <p14:tracePt t="55954" x="10721975" y="2311400"/>
          <p14:tracePt t="55978" x="10704513" y="2489200"/>
          <p14:tracePt t="56009" x="10883900" y="2660650"/>
          <p14:tracePt t="56035" x="11155363" y="2719388"/>
          <p14:tracePt t="56051" x="11487150" y="2719388"/>
          <p14:tracePt t="56067" x="11571288" y="2686050"/>
          <p14:tracePt t="56080" x="11690350" y="2608263"/>
          <p14:tracePt t="56100" x="11725275" y="2481263"/>
          <p14:tracePt t="56117" x="11725275" y="2438400"/>
          <p14:tracePt t="56130" x="11690350" y="2405063"/>
          <p14:tracePt t="56137" x="11674475" y="2397125"/>
          <p14:tracePt t="56148" x="11664950" y="2397125"/>
          <p14:tracePt t="56157" x="11657013" y="2397125"/>
          <p14:tracePt t="56186" x="11622088" y="2413000"/>
          <p14:tracePt t="56192" x="11622088" y="2430463"/>
          <p14:tracePt t="56212" x="11614150" y="2455863"/>
          <p14:tracePt t="56221" x="11614150" y="2463800"/>
          <p14:tracePt t="56500" x="11639550" y="2422525"/>
          <p14:tracePt t="56616" x="11725275" y="2719388"/>
          <p14:tracePt t="56642" x="11715750" y="2719388"/>
          <p14:tracePt t="56664" x="11715750" y="2693988"/>
          <p14:tracePt t="56769" x="11715750" y="2617788"/>
          <p14:tracePt t="56786" x="11715750" y="2582863"/>
          <p14:tracePt t="56880" x="11707813" y="2574925"/>
          <p14:tracePt t="56898" x="11699875" y="2582863"/>
          <p14:tracePt t="56924" x="11690350" y="2592388"/>
          <p14:tracePt t="56937" x="11682413" y="2592388"/>
          <p14:tracePt t="56980" x="11639550" y="2617788"/>
          <p14:tracePt t="57000" x="11631613" y="2617788"/>
          <p14:tracePt t="57019" x="11452225" y="2778125"/>
          <p14:tracePt t="57031" x="11291888" y="2990850"/>
          <p14:tracePt t="57050" x="11053763" y="3373438"/>
          <p14:tracePt t="57054" x="10874375" y="3636963"/>
          <p14:tracePt t="57074" x="10594975" y="4146550"/>
          <p14:tracePt t="57080" x="10458450" y="4394200"/>
          <p14:tracePt t="57097" x="10126663" y="5064125"/>
          <p14:tracePt t="57115" x="9829800" y="5727700"/>
          <p14:tracePt t="57122" x="9761538" y="6034088"/>
          <p14:tracePt t="57143" x="9634538" y="6840538"/>
          <p14:tracePt t="57671" x="10415588" y="6670675"/>
          <p14:tracePt t="57689" x="10458450" y="6457950"/>
          <p14:tracePt t="57731" x="10399713" y="6135688"/>
          <p14:tracePt t="57742" x="10382250" y="6118225"/>
          <p14:tracePt t="57759" x="10323513" y="6110288"/>
          <p14:tracePt t="57771" x="10306050" y="6110288"/>
          <p14:tracePt t="57789" x="10271125" y="6127750"/>
          <p14:tracePt t="57791" x="10263188" y="6135688"/>
          <p14:tracePt t="57801" x="10255250" y="6153150"/>
          <p14:tracePt t="57816" x="10229850" y="6178550"/>
          <p14:tracePt t="57824" x="10212388" y="6194425"/>
          <p14:tracePt t="57830" x="10194925" y="6203950"/>
          <p14:tracePt t="57856" x="10194925" y="6211888"/>
          <p14:tracePt t="58156" x="9812338" y="6211888"/>
          <p14:tracePt t="58174" x="8266113" y="6067425"/>
          <p14:tracePt t="58187" x="7688263" y="5880100"/>
          <p14:tracePt t="58208" x="6194425" y="4903788"/>
          <p14:tracePt t="58229" x="5751513" y="4316413"/>
          <p14:tracePt t="58239" x="5607050" y="3925888"/>
          <p14:tracePt t="58249" x="5591175" y="3713163"/>
          <p14:tracePt t="58266" x="5675313" y="3186113"/>
          <p14:tracePt t="58290" x="6032500" y="2260600"/>
          <p14:tracePt t="58298" x="6134100" y="1971675"/>
          <p14:tracePt t="58317" x="6397625" y="1325563"/>
          <p14:tracePt t="58327" x="6415088" y="1216025"/>
          <p14:tracePt t="58352" x="6430963" y="1054100"/>
          <p14:tracePt t="58415" x="6108700" y="798513"/>
          <p14:tracePt t="58429" x="5930900" y="755650"/>
          <p14:tracePt t="58440" x="5718175" y="739775"/>
          <p14:tracePt t="58455" x="5573713" y="755650"/>
          <p14:tracePt t="58473" x="4876800" y="1036638"/>
          <p14:tracePt t="58494" x="4503738" y="1206500"/>
          <p14:tracePt t="58516" x="4187825" y="1477963"/>
          <p14:tracePt t="58532" x="4171950" y="1690688"/>
          <p14:tracePt t="58551" x="4222750" y="2133600"/>
          <p14:tracePt t="58562" x="4291013" y="2286000"/>
          <p14:tracePt t="58582" x="4545013" y="2752725"/>
          <p14:tracePt t="58597" x="4656138" y="3000375"/>
          <p14:tracePt t="58613" x="5029200" y="3594100"/>
          <p14:tracePt t="58634" x="5368925" y="3875088"/>
          <p14:tracePt t="58644" x="5819775" y="4070350"/>
          <p14:tracePt t="58663" x="6296025" y="4146550"/>
          <p14:tracePt t="58673" x="6508750" y="4171950"/>
          <p14:tracePt t="58689" x="6780213" y="4181475"/>
          <p14:tracePt t="58706" x="6967538" y="4121150"/>
          <p14:tracePt t="58726" x="7008813" y="4037013"/>
          <p14:tracePt t="58737" x="7034213" y="3976688"/>
          <p14:tracePt t="58755" x="7059613" y="3756025"/>
          <p14:tracePt t="58769" x="7059613" y="3586163"/>
          <p14:tracePt t="58776" x="7051675" y="3484563"/>
          <p14:tracePt t="58797" x="6983413" y="3289300"/>
          <p14:tracePt t="58819" x="6737350" y="3059113"/>
          <p14:tracePt t="58836" x="6456363" y="3016250"/>
          <p14:tracePt t="58847" x="6303963" y="3000375"/>
          <p14:tracePt t="58867" x="5794375" y="3016250"/>
          <p14:tracePt t="58871" x="5607050" y="3041650"/>
          <p14:tracePt t="58902" x="5259388" y="3170238"/>
          <p14:tracePt t="58942" x="4978400" y="3662363"/>
          <p14:tracePt t="58952" x="4978400" y="3722688"/>
          <p14:tracePt t="58972" x="5054600" y="3883025"/>
          <p14:tracePt t="59006" x="5173663" y="3976688"/>
          <p14:tracePt t="59061" x="5675313" y="3943350"/>
          <p14:tracePt t="59067" x="5683250" y="3935413"/>
          <p14:tracePt t="59075" x="5692775" y="3917950"/>
          <p14:tracePt t="59082" x="5692775" y="3900488"/>
          <p14:tracePt t="59146" x="5692775" y="3832225"/>
          <p14:tracePt t="65952" x="5675313" y="3832225"/>
          <p14:tracePt t="66000" x="5548313" y="3935413"/>
          <p14:tracePt t="66004" x="5573713" y="3951288"/>
          <p14:tracePt t="66024" x="5649913" y="3986213"/>
          <p14:tracePt t="66034" x="5776913" y="4027488"/>
          <p14:tracePt t="66066" x="6126163" y="4095750"/>
          <p14:tracePt t="66083" x="6321425" y="4105275"/>
          <p14:tracePt t="66094" x="6423025" y="4105275"/>
          <p14:tracePt t="66124" x="6754813" y="4070350"/>
          <p14:tracePt t="66147" x="6899275" y="4011613"/>
          <p14:tracePt t="66160" x="7008813" y="3976688"/>
          <p14:tracePt t="66167" x="7069138" y="3951288"/>
          <p14:tracePt t="66191" x="7297738" y="3892550"/>
          <p14:tracePt t="66207" x="7459663" y="3849688"/>
          <p14:tracePt t="66222" x="7621588" y="3798888"/>
          <p14:tracePt t="66242" x="7773988" y="3748088"/>
          <p14:tracePt t="66255" x="7867650" y="3679825"/>
          <p14:tracePt t="66270" x="7910513" y="3603625"/>
          <p14:tracePt t="66285" x="7943850" y="3509963"/>
          <p14:tracePt t="66293" x="7951788" y="3467100"/>
          <p14:tracePt t="66300" x="7969250" y="3416300"/>
          <p14:tracePt t="66328" x="8012113" y="3254375"/>
          <p14:tracePt t="66356" x="8020050" y="3016250"/>
          <p14:tracePt t="66380" x="7969250" y="2838450"/>
          <p14:tracePt t="66386" x="7951788" y="2778125"/>
          <p14:tracePt t="66411" x="7859713" y="2625725"/>
          <p14:tracePt t="66417" x="7791450" y="2582863"/>
          <p14:tracePt t="66444" x="7570788" y="2506663"/>
          <p14:tracePt t="66457" x="7391400" y="2463800"/>
          <p14:tracePt t="66477" x="7178675" y="2430463"/>
          <p14:tracePt t="66488" x="6932613" y="2387600"/>
          <p14:tracePt t="66494" x="6831013" y="2387600"/>
          <p14:tracePt t="66503" x="6745288" y="2371725"/>
          <p14:tracePt t="66514" x="6678613" y="2371725"/>
          <p14:tracePt t="66520" x="6600825" y="2371725"/>
          <p14:tracePt t="66528" x="6550025" y="2371725"/>
          <p14:tracePt t="66536" x="6473825" y="2371725"/>
          <p14:tracePt t="66544" x="6405563" y="2387600"/>
          <p14:tracePt t="66553" x="6311900" y="2397125"/>
          <p14:tracePt t="66566" x="6083300" y="2438400"/>
          <p14:tracePt t="66572" x="5956300" y="2455863"/>
          <p14:tracePt t="66624" x="5233988" y="2617788"/>
          <p14:tracePt t="66645" x="4995863" y="2727325"/>
          <p14:tracePt t="66660" x="4859338" y="2846388"/>
          <p14:tracePt t="66667" x="4791075" y="2922588"/>
          <p14:tracePt t="66676" x="4732338" y="3008313"/>
          <p14:tracePt t="66689" x="4638675" y="3195638"/>
          <p14:tracePt t="66710" x="4579938" y="3416300"/>
          <p14:tracePt t="66729" x="4529138" y="3841750"/>
          <p14:tracePt t="66737" x="4537075" y="3986213"/>
          <p14:tracePt t="66744" x="4570413" y="4113213"/>
          <p14:tracePt t="66752" x="4605338" y="4214813"/>
          <p14:tracePt t="66760" x="4664075" y="4316413"/>
          <p14:tracePt t="66769" x="4714875" y="4402138"/>
          <p14:tracePt t="66776" x="4775200" y="4460875"/>
          <p14:tracePt t="66790" x="4876800" y="4572000"/>
          <p14:tracePt t="66797" x="4935538" y="4589463"/>
          <p14:tracePt t="66819" x="5064125" y="4630738"/>
          <p14:tracePt t="66835" x="5199063" y="4630738"/>
          <p14:tracePt t="66850" x="5335588" y="4605338"/>
          <p14:tracePt t="66863" x="5446713" y="4579938"/>
          <p14:tracePt t="66870" x="5462588" y="4564063"/>
          <p14:tracePt t="66875" x="5480050" y="4554538"/>
          <p14:tracePt t="66919" x="5522913" y="4538663"/>
          <p14:tracePt t="67408" x="5880100" y="4445000"/>
          <p14:tracePt t="67425" x="6065838" y="4402138"/>
          <p14:tracePt t="67436" x="6202363" y="4359275"/>
          <p14:tracePt t="67460" x="6270625" y="4308475"/>
          <p14:tracePt t="67473" x="6278563" y="4283075"/>
          <p14:tracePt t="67484" x="6278563" y="4257675"/>
          <p14:tracePt t="67506" x="6278563" y="4113213"/>
          <p14:tracePt t="67515" x="6278563" y="4062413"/>
          <p14:tracePt t="67534" x="6278563" y="3968750"/>
          <p14:tracePt t="67547" x="6286500" y="3943350"/>
          <p14:tracePt t="67566" x="6286500" y="3925888"/>
          <p14:tracePt t="67719" x="6296025" y="3925888"/>
          <p14:tracePt t="67742" x="6329363" y="3951288"/>
          <p14:tracePt t="67780" x="6524625" y="3951288"/>
          <p14:tracePt t="67800" x="6669088" y="3935413"/>
          <p14:tracePt t="67812" x="6823075" y="3892550"/>
          <p14:tracePt t="67830" x="6942138" y="3841750"/>
          <p14:tracePt t="67852" x="7026275" y="3738563"/>
          <p14:tracePt t="67864" x="7051675" y="3687763"/>
          <p14:tracePt t="67869" x="7059613" y="3646488"/>
          <p14:tracePt t="67882" x="7069138" y="3629025"/>
          <p14:tracePt t="67885" x="7069138" y="3611563"/>
          <p14:tracePt t="67914" x="7069138" y="3552825"/>
          <p14:tracePt t="67974" x="7069138" y="3517900"/>
          <p14:tracePt t="68026" x="6831013" y="3365500"/>
          <p14:tracePt t="68057" x="6770688" y="3408363"/>
          <p14:tracePt t="68088" x="6729413" y="3449638"/>
          <p14:tracePt t="68095" x="6711950" y="3467100"/>
          <p14:tracePt t="68102" x="6694488" y="3475038"/>
          <p14:tracePt t="68106" x="6686550" y="3492500"/>
          <p14:tracePt t="68115" x="6669088" y="3509963"/>
          <p14:tracePt t="68128" x="6669088" y="3517900"/>
          <p14:tracePt t="68136" x="6669088" y="3543300"/>
          <p14:tracePt t="68160" x="6669088" y="3568700"/>
          <p14:tracePt t="68165" x="6669088" y="3578225"/>
          <p14:tracePt t="68177" x="6686550" y="3586163"/>
          <p14:tracePt t="68194" x="6711950" y="3594100"/>
          <p14:tracePt t="68207" x="6745288" y="3594100"/>
          <p14:tracePt t="68223" x="6788150" y="3578225"/>
          <p14:tracePt t="68241" x="6823075" y="3552825"/>
          <p14:tracePt t="68288" x="6831013" y="3441700"/>
          <p14:tracePt t="68303" x="6813550" y="3433763"/>
          <p14:tracePt t="68320" x="6805613" y="3433763"/>
          <p14:tracePt t="68382" x="6788150" y="3475038"/>
          <p14:tracePt t="68393" x="6788150" y="3492500"/>
          <p14:tracePt t="68416" x="6788150" y="3535363"/>
          <p14:tracePt t="68423" x="6797675" y="3552825"/>
          <p14:tracePt t="68445" x="6823075" y="3568700"/>
          <p14:tracePt t="68450" x="6848475" y="3568700"/>
          <p14:tracePt t="68506" x="7043738" y="3543300"/>
          <p14:tracePt t="68522" x="7059613" y="3517900"/>
          <p14:tracePt t="68548" x="7059613" y="3475038"/>
          <p14:tracePt t="68566" x="7018338" y="3441700"/>
          <p14:tracePt t="68579" x="6907213" y="3433763"/>
          <p14:tracePt t="68594" x="6797675" y="3433763"/>
          <p14:tracePt t="68611" x="6669088" y="3475038"/>
          <p14:tracePt t="68629" x="6550025" y="3527425"/>
          <p14:tracePt t="68649" x="6516688" y="3578225"/>
          <p14:tracePt t="68657" x="6508750" y="3603625"/>
          <p14:tracePt t="68710" x="6567488" y="3832225"/>
          <p14:tracePt t="68716" x="6600825" y="3849688"/>
          <p14:tracePt t="68740" x="6788150" y="3900488"/>
          <p14:tracePt t="68760" x="6899275" y="3900488"/>
          <p14:tracePt t="68770" x="6958013" y="3883025"/>
          <p14:tracePt t="68791" x="6983413" y="3849688"/>
          <p14:tracePt t="68850" x="6669088" y="3433763"/>
          <p14:tracePt t="68863" x="6508750" y="3348038"/>
          <p14:tracePt t="68880" x="6491288" y="3348038"/>
          <p14:tracePt t="68896" x="6483350" y="3348038"/>
          <p14:tracePt t="68910" x="6473825" y="3365500"/>
          <p14:tracePt t="68947" x="6440488" y="3441700"/>
          <p14:tracePt t="68958" x="6430963" y="3467100"/>
          <p14:tracePt t="68976" x="6423025" y="3492500"/>
          <p14:tracePt t="68993" x="6423025" y="3517900"/>
          <p14:tracePt t="70114" x="6423025" y="3568700"/>
          <p14:tracePt t="70149" x="6423025" y="3611563"/>
          <p14:tracePt t="70154" x="6415088" y="3611563"/>
          <p14:tracePt t="70176" x="6372225" y="3654425"/>
          <p14:tracePt t="70189" x="6354763" y="3671888"/>
          <p14:tracePt t="70207" x="6261100" y="3705225"/>
          <p14:tracePt t="70219" x="6184900" y="3713163"/>
          <p14:tracePt t="70237" x="6075363" y="3722688"/>
          <p14:tracePt t="70261" x="5956300" y="3722688"/>
          <p14:tracePt t="70265" x="5895975" y="3722688"/>
          <p14:tracePt t="70291" x="5667375" y="3722688"/>
          <p14:tracePt t="70352" x="5480050" y="3713163"/>
          <p14:tracePt t="70379" x="5437188" y="3671888"/>
          <p14:tracePt t="70395" x="5403850" y="3636963"/>
          <p14:tracePt t="70402" x="5394325" y="3611563"/>
          <p14:tracePt t="70442" x="5284788" y="3289300"/>
          <p14:tracePt t="70462" x="5173663" y="3152775"/>
          <p14:tracePt t="70475" x="5064125" y="3016250"/>
          <p14:tracePt t="70493" x="4995863" y="2906713"/>
          <p14:tracePt t="70506" x="4927600" y="2838450"/>
          <p14:tracePt t="70524" x="4851400" y="2787650"/>
          <p14:tracePt t="70531" x="4833938" y="2770188"/>
          <p14:tracePt t="70552" x="4818063" y="2744788"/>
          <p14:tracePt t="70568" x="4808538" y="2736850"/>
          <p14:tracePt t="70585" x="4791075" y="2719388"/>
          <p14:tracePt t="70596" x="4783138" y="2711450"/>
          <p14:tracePt t="70633" x="4757738" y="2711450"/>
          <p14:tracePt t="70657" x="4740275" y="2701925"/>
          <p14:tracePt t="70670" x="4714875" y="2693988"/>
          <p14:tracePt t="70685" x="4699000" y="2686050"/>
          <p14:tracePt t="70844" x="4699000" y="2668588"/>
          <p14:tracePt t="70864" x="4732338" y="2633663"/>
          <p14:tracePt t="70875" x="4749800" y="2617788"/>
          <p14:tracePt t="70895" x="4791075" y="2582863"/>
          <p14:tracePt t="71007" x="4775200" y="2660650"/>
          <p14:tracePt t="71018" x="4757738" y="2686050"/>
          <p14:tracePt t="71038" x="4724400" y="2752725"/>
          <p14:tracePt t="71051" x="4714875" y="2778125"/>
          <p14:tracePt t="71058" x="4714875" y="2795588"/>
          <p14:tracePt t="71069" x="4714875" y="2805113"/>
          <p14:tracePt t="71105" x="4714875" y="2813050"/>
          <p14:tracePt t="71221" x="4818063" y="2744788"/>
          <p14:tracePt t="71246" x="4927600" y="2676525"/>
          <p14:tracePt t="71252" x="4953000" y="2651125"/>
          <p14:tracePt t="71279" x="5054600" y="2574925"/>
          <p14:tracePt t="71299" x="5080000" y="2541588"/>
          <p14:tracePt t="71316" x="5106988" y="2524125"/>
          <p14:tracePt t="71337" x="5148263" y="2489200"/>
          <p14:tracePt t="71366" x="5292725" y="2473325"/>
          <p14:tracePt t="71396" x="5454650" y="2473325"/>
          <p14:tracePt t="71411" x="5513388" y="2473325"/>
          <p14:tracePt t="71425" x="5538788" y="2473325"/>
          <p14:tracePt t="71444" x="5573713" y="2481263"/>
          <p14:tracePt t="71456" x="5581650" y="2498725"/>
          <p14:tracePt t="71483" x="5675313" y="2557463"/>
          <p14:tracePt t="71502" x="5751513" y="2600325"/>
          <p14:tracePt t="71518" x="5853113" y="2633663"/>
          <p14:tracePt t="71539" x="6015038" y="2686050"/>
          <p14:tracePt t="71550" x="6075363" y="2686050"/>
          <p14:tracePt t="71570" x="6270625" y="2693988"/>
          <p14:tracePt t="71599" x="6456363" y="2668588"/>
          <p14:tracePt t="71603" x="6516688" y="2643188"/>
          <p14:tracePt t="71627" x="6678613" y="2608263"/>
          <p14:tracePt t="71650" x="6745288" y="2557463"/>
          <p14:tracePt t="71667" x="6788150" y="2541588"/>
          <p14:tracePt t="71673" x="6805613" y="2532063"/>
          <p14:tracePt t="71692" x="6856413" y="2524125"/>
          <p14:tracePt t="71705" x="6924675" y="2524125"/>
          <p14:tracePt t="71739" x="7162800" y="2549525"/>
          <p14:tracePt t="71753" x="7297738" y="2566988"/>
          <p14:tracePt t="71757" x="7358063" y="2566988"/>
          <p14:tracePt t="71776" x="7442200" y="2566988"/>
          <p14:tracePt t="71788" x="7502525" y="2566988"/>
          <p14:tracePt t="71802" x="7510463" y="2566988"/>
          <p14:tracePt t="71814" x="7535863" y="2549525"/>
          <p14:tracePt t="71834" x="7570788" y="2516188"/>
          <p14:tracePt t="71882" x="7621588" y="2473325"/>
          <p14:tracePt t="71943" x="7629525" y="2481263"/>
          <p14:tracePt t="71957" x="7637463" y="2541588"/>
          <p14:tracePt t="71974" x="7637463" y="2617788"/>
          <p14:tracePt t="71990" x="7637463" y="2701925"/>
          <p14:tracePt t="72059" x="7535863" y="2982913"/>
          <p14:tracePt t="72069" x="7502525" y="3025775"/>
          <p14:tracePt t="72075" x="7467600" y="3051175"/>
          <p14:tracePt t="72100" x="7246938" y="3109913"/>
          <p14:tracePt t="72117" x="6848475" y="3119438"/>
          <p14:tracePt t="72148" x="5921375" y="3008313"/>
          <p14:tracePt t="72178" x="5368925" y="2957513"/>
          <p14:tracePt t="72192" x="5148263" y="2922588"/>
          <p14:tracePt t="72205" x="5021263" y="2897188"/>
          <p14:tracePt t="72246" x="4935538" y="2922588"/>
          <p14:tracePt t="72266" x="4894263" y="2965450"/>
          <p14:tracePt t="72286" x="4859338" y="2990850"/>
          <p14:tracePt t="72297" x="4843463" y="3000375"/>
          <p14:tracePt t="72316" x="4833938" y="3000375"/>
          <p14:tracePt t="72328" x="4833938" y="3008313"/>
          <p14:tracePt t="72446" x="4808538" y="3008313"/>
          <p14:tracePt t="72461" x="4800600" y="3008313"/>
          <p14:tracePt t="74897" x="4851400" y="3016250"/>
          <p14:tracePt t="74908" x="4910138" y="3059113"/>
          <p14:tracePt t="74925" x="5054600" y="3195638"/>
          <p14:tracePt t="74994" x="5216525" y="3636963"/>
          <p14:tracePt t="75561" x="5216525" y="3629025"/>
          <p14:tracePt t="75582" x="5216525" y="3594100"/>
          <p14:tracePt t="75593" x="5216525" y="3578225"/>
          <p14:tracePt t="75595" x="5216525" y="3568700"/>
          <p14:tracePt t="75726" x="5216525" y="3365500"/>
          <p14:tracePt t="75730" x="5208588" y="3348038"/>
          <p14:tracePt t="75736" x="5199063" y="3330575"/>
          <p14:tracePt t="75744" x="5183188" y="3322638"/>
          <p14:tracePt t="75752" x="5173663" y="3305175"/>
          <p14:tracePt t="75777" x="5157788" y="3279775"/>
          <p14:tracePt t="75786" x="5148263" y="3263900"/>
          <p14:tracePt t="75801" x="5148263" y="3246438"/>
          <p14:tracePt t="75824" x="5165725" y="3211513"/>
          <p14:tracePt t="75851" x="5191125" y="3170238"/>
          <p14:tracePt t="75922" x="5335588" y="3051175"/>
          <p14:tracePt t="75995" x="5454650" y="3016250"/>
          <p14:tracePt t="76022" x="5513388" y="3051175"/>
          <p14:tracePt t="76055" x="5565775" y="3067050"/>
          <p14:tracePt t="76068" x="5573713" y="3076575"/>
          <p14:tracePt t="76082" x="5581650" y="3076575"/>
          <p14:tracePt t="76116" x="5581650" y="3084513"/>
          <p14:tracePt t="76132" x="5573713" y="3084513"/>
          <p14:tracePt t="76142" x="5573713" y="3109913"/>
          <p14:tracePt t="76164" x="5556250" y="3160713"/>
          <p14:tracePt t="76192" x="5565775" y="3322638"/>
          <p14:tracePt t="76208" x="5607050" y="3416300"/>
          <p14:tracePt t="76225" x="5641975" y="3484563"/>
          <p14:tracePt t="76241" x="5692775" y="3543300"/>
          <p14:tracePt t="76256" x="5751513" y="3586163"/>
          <p14:tracePt t="76286" x="5972175" y="3679825"/>
          <p14:tracePt t="76306" x="6142038" y="3738563"/>
          <p14:tracePt t="76311" x="6184900" y="3748088"/>
          <p14:tracePt t="76340" x="6253163" y="3738563"/>
          <p14:tracePt t="76351" x="6270625" y="3730625"/>
          <p14:tracePt t="76357" x="6286500" y="3713163"/>
          <p14:tracePt t="76372" x="6296025" y="3687763"/>
          <p14:tracePt t="76381" x="6296025" y="3671888"/>
          <p14:tracePt t="76401" x="6296025" y="3586163"/>
          <p14:tracePt t="76409" x="6286500" y="3527425"/>
          <p14:tracePt t="76430" x="6202363" y="3348038"/>
          <p14:tracePt t="76437" x="6142038" y="3297238"/>
          <p14:tracePt t="76458" x="5989638" y="3238500"/>
          <p14:tracePt t="76471" x="5827713" y="3195638"/>
          <p14:tracePt t="76493" x="5599113" y="3178175"/>
          <p14:tracePt t="76517" x="5454650" y="3228975"/>
          <p14:tracePt t="76538" x="5368925" y="3305175"/>
          <p14:tracePt t="76554" x="5318125" y="3433763"/>
          <p14:tracePt t="76571" x="5284788" y="3527425"/>
          <p14:tracePt t="76602" x="5292725" y="3730625"/>
          <p14:tracePt t="76651" x="5538788" y="3883025"/>
          <p14:tracePt t="76661" x="5599113" y="3900488"/>
          <p14:tracePt t="76665" x="5657850" y="3900488"/>
          <p14:tracePt t="76696" x="5913438" y="3841750"/>
          <p14:tracePt t="76702" x="5946775" y="3824288"/>
          <p14:tracePt t="76720" x="5989638" y="3763963"/>
          <p14:tracePt t="76739" x="6007100" y="3662363"/>
          <p14:tracePt t="76753" x="6007100" y="3560763"/>
          <p14:tracePt t="76804" x="5853113" y="3314700"/>
          <p14:tracePt t="76815" x="5845175" y="3314700"/>
          <p14:tracePt t="76836" x="5802313" y="3322638"/>
          <p14:tracePt t="76846" x="5786438" y="3340100"/>
          <p14:tracePt t="76849" x="5761038" y="3355975"/>
          <p14:tracePt t="76865" x="5735638" y="3373438"/>
          <p14:tracePt t="76877" x="5700713" y="3416300"/>
          <p14:tracePt t="76902" x="5632450" y="3475038"/>
          <p14:tracePt t="76908" x="5616575" y="3492500"/>
          <p14:tracePt t="76926" x="5607050" y="3517900"/>
          <p14:tracePt t="76946" x="5599113" y="3535363"/>
          <p14:tracePt t="76955" x="5599113" y="3543300"/>
          <p14:tracePt t="77034" x="5607050" y="3535363"/>
          <p14:tracePt t="80158" x="5437188" y="3527425"/>
          <p14:tracePt t="80178" x="5327650" y="3492500"/>
          <p14:tracePt t="80188" x="5310188" y="3492500"/>
          <p14:tracePt t="80208" x="5284788" y="3484563"/>
          <p14:tracePt t="80217" x="5259388" y="3475038"/>
          <p14:tracePt t="80238" x="5259388" y="3467100"/>
          <p14:tracePt t="80282" x="5259388" y="3459163"/>
          <p14:tracePt t="80298" x="5259388" y="3441700"/>
          <p14:tracePt t="80329" x="5259388" y="3424238"/>
          <p14:tracePt t="80349" x="5276850" y="3408363"/>
          <p14:tracePt t="80351" x="5276850" y="3390900"/>
          <p14:tracePt t="80360" x="5284788" y="3390900"/>
          <p14:tracePt t="80389" x="5318125" y="3348038"/>
          <p14:tracePt t="80392" x="5318125" y="3340100"/>
          <p14:tracePt t="80414" x="5353050" y="3297238"/>
          <p14:tracePt t="80447" x="5403850" y="3246438"/>
          <p14:tracePt t="80456" x="5421313" y="3228975"/>
          <p14:tracePt t="80475" x="5446713" y="3203575"/>
          <p14:tracePt t="80480" x="5462588" y="3186113"/>
          <p14:tracePt t="80489" x="5472113" y="3170238"/>
          <p14:tracePt t="80508" x="5505450" y="3135313"/>
          <p14:tracePt t="80518" x="5522913" y="3119438"/>
          <p14:tracePt t="80535" x="5548313" y="3101975"/>
          <p14:tracePt t="80558" x="5607050" y="3067050"/>
          <p14:tracePt t="80566" x="5616575" y="3051175"/>
          <p14:tracePt t="80592" x="5683250" y="3016250"/>
          <p14:tracePt t="80626" x="5726113" y="3000375"/>
          <p14:tracePt t="80657" x="5819775" y="2982913"/>
          <p14:tracePt t="80666" x="5827713" y="2974975"/>
          <p14:tracePt t="80680" x="5880100" y="2965450"/>
          <p14:tracePt t="80686" x="5913438" y="2965450"/>
          <p14:tracePt t="80705" x="5956300" y="2949575"/>
          <p14:tracePt t="80750" x="6049963" y="2897188"/>
          <p14:tracePt t="80761" x="6065838" y="2897188"/>
          <p14:tracePt t="80765" x="6083300" y="2897188"/>
          <p14:tracePt t="80793" x="6126163" y="2871788"/>
          <p14:tracePt t="80804" x="6167438" y="2863850"/>
          <p14:tracePt t="80822" x="6235700" y="2863850"/>
          <p14:tracePt t="80828" x="6261100" y="2863850"/>
          <p14:tracePt t="80851" x="6372225" y="2863850"/>
          <p14:tracePt t="80885" x="6448425" y="2881313"/>
          <p14:tracePt t="80901" x="6473825" y="2897188"/>
          <p14:tracePt t="80914" x="6516688" y="2897188"/>
          <p14:tracePt t="80922" x="6542088" y="2906713"/>
          <p14:tracePt t="80941" x="6592888" y="2932113"/>
          <p14:tracePt t="80961" x="6661150" y="2965450"/>
          <p14:tracePt t="80971" x="6669088" y="2974975"/>
          <p14:tracePt t="80991" x="6711950" y="3000375"/>
          <p14:tracePt t="81044" x="6788150" y="3067050"/>
          <p14:tracePt t="81067" x="6823075" y="3101975"/>
          <p14:tracePt t="81084" x="6831013" y="3109913"/>
          <p14:tracePt t="81088" x="6838950" y="3127375"/>
          <p14:tracePt t="81095" x="6856413" y="3144838"/>
          <p14:tracePt t="81116" x="6889750" y="3178175"/>
          <p14:tracePt t="81130" x="6899275" y="3211513"/>
          <p14:tracePt t="81148" x="6924675" y="3238500"/>
          <p14:tracePt t="81157" x="6932613" y="3246438"/>
          <p14:tracePt t="81164" x="6932613" y="3254375"/>
          <p14:tracePt t="81179" x="6942138" y="3279775"/>
          <p14:tracePt t="81187" x="6950075" y="3289300"/>
          <p14:tracePt t="81194" x="6958013" y="3305175"/>
          <p14:tracePt t="81208" x="6967538" y="3322638"/>
          <p14:tracePt t="81226" x="7000875" y="3348038"/>
          <p14:tracePt t="81239" x="7000875" y="3355975"/>
          <p14:tracePt t="81281" x="7034213" y="3355975"/>
          <p14:tracePt t="81290" x="7043738" y="3348038"/>
          <p14:tracePt t="81294" x="7043738" y="3340100"/>
          <p14:tracePt t="81317" x="7051675" y="3297238"/>
          <p14:tracePt t="81349" x="6992938" y="3238500"/>
          <p14:tracePt t="81362" x="6958013" y="3228975"/>
          <p14:tracePt t="81383" x="6788150" y="3211513"/>
          <p14:tracePt t="81392" x="6729413" y="3211513"/>
          <p14:tracePt t="81396" x="6686550" y="3221038"/>
          <p14:tracePt t="81403" x="6661150" y="3221038"/>
          <p14:tracePt t="81416" x="6643688" y="3238500"/>
          <p14:tracePt t="81430" x="6618288" y="3271838"/>
          <p14:tracePt t="81444" x="6600825" y="3297238"/>
          <p14:tracePt t="81452" x="6600825" y="3314700"/>
          <p14:tracePt t="81474" x="6592888" y="3348038"/>
          <p14:tracePt t="81477" x="6592888" y="3373438"/>
          <p14:tracePt t="81504" x="6592888" y="3484563"/>
          <p14:tracePt t="81511" x="6592888" y="3509963"/>
          <p14:tracePt t="81519" x="6600825" y="3543300"/>
          <p14:tracePt t="81540" x="6626225" y="3594100"/>
          <p14:tracePt t="81555" x="6643688" y="3619500"/>
          <p14:tracePt t="81593" x="6737350" y="3697288"/>
          <p14:tracePt t="81615" x="6823075" y="3738563"/>
          <p14:tracePt t="81621" x="6848475" y="3738563"/>
          <p14:tracePt t="81633" x="6899275" y="3748088"/>
          <p14:tracePt t="81645" x="6924675" y="3748088"/>
          <p14:tracePt t="81647" x="6967538" y="3748088"/>
          <p14:tracePt t="81655" x="7000875" y="3748088"/>
          <p14:tracePt t="81663" x="7026275" y="3738563"/>
          <p14:tracePt t="81679" x="7077075" y="3713163"/>
          <p14:tracePt t="81695" x="7102475" y="3679825"/>
          <p14:tracePt t="81707" x="7119938" y="3662363"/>
          <p14:tracePt t="81713" x="7137400" y="3654425"/>
          <p14:tracePt t="81725" x="7153275" y="3594100"/>
          <p14:tracePt t="81735" x="7178675" y="3560763"/>
          <p14:tracePt t="81785" x="7137400" y="3211513"/>
          <p14:tracePt t="81795" x="7102475" y="3160713"/>
          <p14:tracePt t="81829" x="7043738" y="3094038"/>
          <p14:tracePt t="81833" x="7026275" y="3084513"/>
          <p14:tracePt t="81844" x="7018338" y="3067050"/>
          <p14:tracePt t="81865" x="6983413" y="3059113"/>
          <p14:tracePt t="81875" x="6958013" y="3059113"/>
          <p14:tracePt t="81894" x="6932613" y="3059113"/>
          <p14:tracePt t="81906" x="6915150" y="3059113"/>
          <p14:tracePt t="81910" x="6915150" y="3051175"/>
          <p14:tracePt t="81925" x="6881813" y="3041650"/>
          <p14:tracePt t="81936" x="6873875" y="3033713"/>
          <p14:tracePt t="81954" x="6838950" y="3025775"/>
          <p14:tracePt t="81979" x="6805613" y="3025775"/>
          <p14:tracePt t="82007" x="6754813" y="3041650"/>
          <p14:tracePt t="82025" x="6704013" y="3084513"/>
          <p14:tracePt t="82037" x="6635750" y="3127375"/>
          <p14:tracePt t="82051" x="6584950" y="3178175"/>
          <p14:tracePt t="82068" x="6542088" y="3246438"/>
          <p14:tracePt t="82082" x="6524625" y="3297238"/>
          <p14:tracePt t="82099" x="6508750" y="3475038"/>
          <p14:tracePt t="82116" x="6524625" y="3543300"/>
          <p14:tracePt t="82123" x="6542088" y="3560763"/>
          <p14:tracePt t="82128" x="6550025" y="3568700"/>
          <p14:tracePt t="82142" x="6567488" y="3586163"/>
          <p14:tracePt t="82145" x="6584950" y="3594100"/>
          <p14:tracePt t="82152" x="6600825" y="3611563"/>
          <p14:tracePt t="82211" x="6661150" y="3629025"/>
          <p14:tracePt t="82224" x="6669088" y="3629025"/>
          <p14:tracePt t="82250" x="6678613" y="3611563"/>
          <p14:tracePt t="82272" x="6686550" y="3594100"/>
          <p14:tracePt t="82302" x="6694488" y="3594100"/>
          <p14:tracePt t="90552" x="6719888" y="3662363"/>
          <p14:tracePt t="90569" x="6813550" y="3763963"/>
          <p14:tracePt t="90611" x="7340600" y="3908425"/>
          <p14:tracePt t="90632" x="7723188" y="3892550"/>
          <p14:tracePt t="90666" x="8139113" y="3662363"/>
          <p14:tracePt t="90676" x="8275638" y="3517900"/>
          <p14:tracePt t="90684" x="8308975" y="3424238"/>
          <p14:tracePt t="90703" x="8369300" y="3211513"/>
          <p14:tracePt t="90722" x="8377238" y="3033713"/>
          <p14:tracePt t="90744" x="8377238" y="2787650"/>
          <p14:tracePt t="90754" x="8334375" y="2668588"/>
          <p14:tracePt t="90772" x="8275638" y="2541588"/>
          <p14:tracePt t="90786" x="8156575" y="2438400"/>
          <p14:tracePt t="90794" x="8062913" y="2405063"/>
          <p14:tracePt t="90814" x="7893050" y="2371725"/>
          <p14:tracePt t="90836" x="7621588" y="2362200"/>
          <p14:tracePt t="90849" x="7426325" y="2430463"/>
          <p14:tracePt t="90864" x="7323138" y="2463800"/>
          <p14:tracePt t="90877" x="7145338" y="2516188"/>
          <p14:tracePt t="90894" x="6967538" y="2574925"/>
          <p14:tracePt t="90934" x="6694488" y="2752725"/>
          <p14:tracePt t="90948" x="6653213" y="2881313"/>
          <p14:tracePt t="90955" x="6626225" y="2940050"/>
          <p14:tracePt t="90959" x="6610350" y="3000375"/>
          <p14:tracePt t="90965" x="6584950" y="3067050"/>
          <p14:tracePt t="90974" x="6575425" y="3109913"/>
          <p14:tracePt t="90987" x="6559550" y="3170238"/>
          <p14:tracePt t="91012" x="6550025" y="3330575"/>
          <p14:tracePt t="91016" x="6550025" y="3382963"/>
          <p14:tracePt t="91038" x="6592888" y="3492500"/>
          <p14:tracePt t="91045" x="6610350" y="3527425"/>
          <p14:tracePt t="91052" x="6626225" y="3560763"/>
          <p14:tracePt t="91068" x="6678613" y="3603625"/>
          <p14:tracePt t="91077" x="6694488" y="3619500"/>
          <p14:tracePt t="91115" x="6823075" y="3687763"/>
          <p14:tracePt t="91125" x="6831013" y="3687763"/>
          <p14:tracePt t="91186" x="6831013" y="3679825"/>
          <p14:tracePt t="91207" x="6805613" y="3646488"/>
          <p14:tracePt t="91218" x="6780213" y="3646488"/>
          <p14:tracePt t="91237" x="6762750" y="3646488"/>
          <p14:tracePt t="91249" x="6729413" y="3671888"/>
          <p14:tracePt t="91268" x="6704013" y="3687763"/>
          <p14:tracePt t="91289" x="6678613" y="3713163"/>
          <p14:tracePt t="91297" x="6678613" y="3722688"/>
          <p14:tracePt t="92575" x="6524625" y="3730625"/>
          <p14:tracePt t="92620" x="6261100" y="3841750"/>
          <p14:tracePt t="92640" x="6227763" y="3917950"/>
          <p14:tracePt t="92663" x="6219825" y="4095750"/>
          <p14:tracePt t="92690" x="6286500" y="4249738"/>
          <p14:tracePt t="92704" x="6415088" y="4341813"/>
          <p14:tracePt t="92720" x="6567488" y="4410075"/>
          <p14:tracePt t="92732" x="6653213" y="4427538"/>
          <p14:tracePt t="92763" x="6975475" y="4452938"/>
          <p14:tracePt t="92780" x="7077075" y="4402138"/>
          <p14:tracePt t="92821" x="7196138" y="4121150"/>
          <p14:tracePt t="92831" x="7204075" y="4044950"/>
          <p14:tracePt t="92844" x="7196138" y="3875088"/>
          <p14:tracePt t="92866" x="7153275" y="3722688"/>
          <p14:tracePt t="92867" x="7102475" y="3646488"/>
          <p14:tracePt t="92873" x="7077075" y="3568700"/>
          <p14:tracePt t="92892" x="6992938" y="3459163"/>
          <p14:tracePt t="92913" x="6899275" y="3355975"/>
          <p14:tracePt t="92925" x="6864350" y="3340100"/>
          <p14:tracePt t="92952" x="6729413" y="3263900"/>
          <p14:tracePt t="92988" x="6567488" y="3246438"/>
          <p14:tracePt t="93007" x="6524625" y="3289300"/>
          <p14:tracePt t="93016" x="6508750" y="3314700"/>
          <p14:tracePt t="93024" x="6491288" y="3330575"/>
          <p14:tracePt t="93032" x="6483350" y="3355975"/>
          <p14:tracePt t="93051" x="6440488" y="3441700"/>
          <p14:tracePt t="93067" x="6423025" y="3560763"/>
          <p14:tracePt t="93115" x="6524625" y="3951288"/>
          <p14:tracePt t="93126" x="6592888" y="3994150"/>
          <p14:tracePt t="93132" x="6643688" y="4037013"/>
          <p14:tracePt t="93149" x="6762750" y="4087813"/>
          <p14:tracePt t="93179" x="7059613" y="4105275"/>
          <p14:tracePt t="93208" x="7340600" y="4011613"/>
          <p14:tracePt t="93219" x="7485063" y="3849688"/>
          <p14:tracePt t="93242" x="7596188" y="3578225"/>
          <p14:tracePt t="93249" x="7621588" y="3492500"/>
          <p14:tracePt t="93272" x="7586663" y="3297238"/>
          <p14:tracePt t="93286" x="7545388" y="3246438"/>
          <p14:tracePt t="93290" x="7510463" y="3228975"/>
          <p14:tracePt t="93302" x="7459663" y="3211513"/>
          <p14:tracePt t="93309" x="7400925" y="3195638"/>
          <p14:tracePt t="93326" x="7272338" y="3186113"/>
          <p14:tracePt t="93329" x="7213600" y="3203575"/>
          <p14:tracePt t="93370" x="6915150" y="3322638"/>
          <p14:tracePt t="93383" x="6881813" y="3355975"/>
          <p14:tracePt t="93410" x="6864350" y="3398838"/>
          <p14:tracePt t="93424" x="6856413" y="3416300"/>
          <p14:tracePt t="93441" x="6856413" y="3424238"/>
          <p14:tracePt t="105097" x="6983413" y="3246438"/>
          <p14:tracePt t="105112" x="7077075" y="3000375"/>
          <p14:tracePt t="105117" x="7102475" y="2871788"/>
          <p14:tracePt t="105145" x="7170738" y="2455863"/>
          <p14:tracePt t="105159" x="7204075" y="2293938"/>
          <p14:tracePt t="105174" x="7204075" y="2286000"/>
          <p14:tracePt t="105339" x="7018338" y="2387600"/>
          <p14:tracePt t="105364" x="6389688" y="3254375"/>
          <p14:tracePt t="105377" x="5997575" y="4044950"/>
          <p14:tracePt t="105394" x="5700713" y="4886325"/>
          <p14:tracePt t="105412" x="5675313" y="5761038"/>
          <p14:tracePt t="105421" x="5946775" y="6450013"/>
          <p14:tracePt t="105437" x="6346825" y="6781800"/>
          <p14:tracePt t="105485" x="7323138" y="6705600"/>
          <p14:tracePt t="105498" x="7408863" y="6637338"/>
          <p14:tracePt t="105514" x="7612063" y="6416675"/>
          <p14:tracePt t="105531" x="7697788" y="6272213"/>
          <p14:tracePt t="105545" x="7766050" y="6143625"/>
          <p14:tracePt t="105563" x="7799388" y="6076950"/>
          <p14:tracePt t="105577" x="7807325" y="6049963"/>
          <p14:tracePt t="105640" x="7832725" y="6092825"/>
          <p14:tracePt t="105655" x="7875588" y="6135688"/>
          <p14:tracePt t="105674" x="7961313" y="6169025"/>
          <p14:tracePt t="105689" x="8088313" y="6153150"/>
          <p14:tracePt t="105708" x="8453438" y="5872163"/>
          <p14:tracePt t="105722" x="8666163" y="5634038"/>
          <p14:tracePt t="105736" x="9031288" y="5005388"/>
          <p14:tracePt t="105738" x="9167813" y="4733925"/>
          <p14:tracePt t="105752" x="9269413" y="4460875"/>
          <p14:tracePt t="105755" x="9320213" y="4283075"/>
          <p14:tracePt t="105762" x="9353550" y="4095750"/>
          <p14:tracePt t="105770" x="9363075" y="3951288"/>
          <p14:tracePt t="105783" x="9371013" y="3824288"/>
          <p14:tracePt t="105827" x="9388475" y="3697288"/>
          <p14:tracePt t="105846" x="9388475" y="3722688"/>
          <p14:tracePt t="105861" x="9388475" y="3824288"/>
          <p14:tracePt t="105879" x="9388475" y="3935413"/>
          <p14:tracePt t="105885" x="9388475" y="3943350"/>
          <p14:tracePt t="105910" x="9388475" y="3951288"/>
          <p14:tracePt t="106124" x="9380538" y="3968750"/>
          <p14:tracePt t="106149" x="9312275" y="4224338"/>
          <p14:tracePt t="106162" x="9269413" y="4394200"/>
          <p14:tracePt t="106167" x="9251950" y="4486275"/>
          <p14:tracePt t="106193" x="9201150" y="4657725"/>
          <p14:tracePt t="106198" x="9201150" y="4665663"/>
          <p14:tracePt t="106205" x="9201150" y="4683125"/>
          <p14:tracePt t="106223" x="9201150" y="4699000"/>
          <p14:tracePt t="106253" x="9218613" y="4699000"/>
          <p14:tracePt t="106265" x="9236075" y="4691063"/>
          <p14:tracePt t="106281" x="9269413" y="4657725"/>
          <p14:tracePt t="106298" x="9286875" y="4630738"/>
          <p14:tracePt t="106314" x="9294813" y="4622800"/>
          <p14:tracePt t="106330" x="9294813" y="4614863"/>
          <p14:tracePt t="106345" x="9302750" y="4614863"/>
          <p14:tracePt t="106422" x="9312275" y="4614863"/>
          <p14:tracePt t="106497" x="9312275" y="4579938"/>
          <p14:tracePt t="106502" x="9312275" y="4564063"/>
          <p14:tracePt t="106517" x="9312275" y="4538663"/>
          <p14:tracePt t="106525" x="9312275" y="4521200"/>
          <p14:tracePt t="106533" x="9312275" y="4513263"/>
          <p14:tracePt t="106548" x="9312275" y="4486275"/>
          <p14:tracePt t="106565" x="9312275" y="4478338"/>
          <p14:tracePt t="106582" x="9302750" y="4470400"/>
          <p14:tracePt t="106586" x="9302750" y="4452938"/>
          <p14:tracePt t="106629" x="9294813" y="4410075"/>
          <p14:tracePt t="106644" x="9294813" y="4394200"/>
          <p14:tracePt t="106673" x="9286875" y="4359275"/>
          <p14:tracePt t="106690" x="9286875" y="4316413"/>
          <p14:tracePt t="106725" x="9277350" y="4291013"/>
          <p14:tracePt t="106752" x="9269413" y="4283075"/>
          <p14:tracePt t="106766" x="9269413" y="4275138"/>
          <p14:tracePt t="106781" x="9261475" y="4265613"/>
          <p14:tracePt t="106797" x="9261475" y="4249738"/>
          <p14:tracePt t="106815" x="9244013" y="4224338"/>
          <p14:tracePt t="106821" x="9236075" y="4206875"/>
          <p14:tracePt t="106847" x="9218613" y="4181475"/>
          <p14:tracePt t="106854" x="9209088" y="4171950"/>
          <p14:tracePt t="106877" x="9201150" y="4171950"/>
          <p14:tracePt t="107013" x="9193213" y="4156075"/>
          <p14:tracePt t="107030" x="9183688" y="4138613"/>
          <p14:tracePt t="107046" x="9183688" y="4130675"/>
          <p14:tracePt t="107123" x="9183688" y="4121150"/>
          <p14:tracePt t="107154" x="9209088" y="4113213"/>
          <p14:tracePt t="107170" x="9251950" y="4113213"/>
          <p14:tracePt t="107193" x="9277350" y="4113213"/>
          <p14:tracePt t="107208" x="9312275" y="4113213"/>
          <p14:tracePt t="107223" x="9337675" y="4113213"/>
          <p14:tracePt t="107236" x="9363075" y="4113213"/>
          <p14:tracePt t="107258" x="9388475" y="4105275"/>
          <p14:tracePt t="107264" x="9405938" y="4095750"/>
          <p14:tracePt t="107285" x="9447213" y="4079875"/>
          <p14:tracePt t="107299" x="9464675" y="4070350"/>
          <p14:tracePt t="107305" x="9482138" y="4062413"/>
          <p14:tracePt t="107343" x="9532938" y="4044950"/>
          <p14:tracePt t="107360" x="9550400" y="4037013"/>
          <p14:tracePt t="107368" x="9575800" y="4027488"/>
          <p14:tracePt t="107393" x="9652000" y="4002088"/>
          <p14:tracePt t="107407" x="9677400" y="3994150"/>
          <p14:tracePt t="107426" x="9702800" y="3994150"/>
          <p14:tracePt t="107442" x="9745663" y="3986213"/>
          <p14:tracePt t="107458" x="9796463" y="3976688"/>
          <p14:tracePt t="107474" x="9855200" y="3968750"/>
          <p14:tracePt t="107486" x="9915525" y="3960813"/>
          <p14:tracePt t="107506" x="9956800" y="3960813"/>
          <p14:tracePt t="107523" x="9999663" y="3960813"/>
          <p14:tracePt t="107548" x="10034588" y="3943350"/>
          <p14:tracePt t="107564" x="10075863" y="3935413"/>
          <p14:tracePt t="107581" x="10101263" y="3925888"/>
          <p14:tracePt t="107596" x="10110788" y="3917950"/>
          <p14:tracePt t="107613" x="10126663" y="3908425"/>
          <p14:tracePt t="107624" x="10136188" y="3908425"/>
          <p14:tracePt t="107642" x="10161588" y="3908425"/>
          <p14:tracePt t="107660" x="10179050" y="3908425"/>
          <p14:tracePt t="107682" x="10220325" y="3908425"/>
          <p14:tracePt t="107689" x="10229850" y="3908425"/>
          <p14:tracePt t="107712" x="10280650" y="3908425"/>
          <p14:tracePt t="107717" x="10298113" y="3908425"/>
          <p14:tracePt t="107739" x="10331450" y="3908425"/>
          <p14:tracePt t="107759" x="10374313" y="3917950"/>
          <p14:tracePt t="107822" x="10526713" y="3917950"/>
          <p14:tracePt t="107831" x="10560050" y="3917950"/>
          <p14:tracePt t="107835" x="10577513" y="3917950"/>
          <p14:tracePt t="107852" x="10628313" y="3925888"/>
          <p14:tracePt t="107859" x="10637838" y="3925888"/>
          <p14:tracePt t="107882" x="10679113" y="3943350"/>
          <p14:tracePt t="107913" x="10747375" y="3951288"/>
          <p14:tracePt t="107963" x="11010900" y="4002088"/>
          <p14:tracePt t="107972" x="11071225" y="4011613"/>
          <p14:tracePt t="107996" x="11223625" y="4052888"/>
          <p14:tracePt t="108003" x="11256963" y="4062413"/>
          <p14:tracePt t="108025" x="11333163" y="4087813"/>
          <p14:tracePt t="108036" x="11350625" y="4087813"/>
          <p14:tracePt t="108040" x="11360150" y="4095750"/>
          <p14:tracePt t="108047" x="11376025" y="4095750"/>
          <p14:tracePt t="108054" x="11385550" y="4095750"/>
          <p14:tracePt t="108090" x="11426825" y="4095750"/>
          <p14:tracePt t="108095" x="11444288" y="4095750"/>
          <p14:tracePt t="108121" x="11469688" y="4095750"/>
          <p14:tracePt t="108130" x="11487150" y="4105275"/>
          <p14:tracePt t="108147" x="11520488" y="4121150"/>
          <p14:tracePt t="108157" x="11555413" y="4146550"/>
          <p14:tracePt t="108177" x="11606213" y="4164013"/>
          <p14:tracePt t="108197" x="11664950" y="4171950"/>
          <p14:tracePt t="108209" x="11682413" y="4181475"/>
          <p14:tracePt t="108228" x="11690350" y="4181475"/>
          <p14:tracePt t="108348" x="11674475" y="4181475"/>
          <p14:tracePt t="108368" x="11588750" y="4171950"/>
          <p14:tracePt t="108377" x="11555413" y="4171950"/>
          <p14:tracePt t="108398" x="11452225" y="4164013"/>
          <p14:tracePt t="108408" x="11426825" y="4164013"/>
          <p14:tracePt t="108430" x="11333163" y="4164013"/>
          <p14:tracePt t="108439" x="11317288" y="4156075"/>
          <p14:tracePt t="108461" x="11266488" y="4156075"/>
          <p14:tracePt t="108467" x="11241088" y="4146550"/>
          <p14:tracePt t="108500" x="11155363" y="4138613"/>
          <p14:tracePt t="108517" x="11104563" y="4113213"/>
          <p14:tracePt t="108529" x="11010900" y="4087813"/>
          <p14:tracePt t="108547" x="10917238" y="4052888"/>
          <p14:tracePt t="108568" x="10833100" y="4037013"/>
          <p14:tracePt t="108579" x="10815638" y="4027488"/>
          <p14:tracePt t="108609" x="10729913" y="4027488"/>
          <p14:tracePt t="108629" x="10612438" y="4027488"/>
          <p14:tracePt t="108639" x="10552113" y="4027488"/>
          <p14:tracePt t="108660" x="10390188" y="4037013"/>
          <p14:tracePt t="108673" x="10348913" y="4044950"/>
          <p14:tracePt t="108690" x="10263188" y="4052888"/>
          <p14:tracePt t="108753" x="10126663" y="4079875"/>
          <p14:tracePt t="108771" x="10075863" y="4087813"/>
          <p14:tracePt t="108782" x="10059988" y="4087813"/>
          <p14:tracePt t="108787" x="10050463" y="4087813"/>
          <p14:tracePt t="108805" x="10017125" y="4095750"/>
          <p14:tracePt t="108814" x="9999663" y="4095750"/>
          <p14:tracePt t="108835" x="9898063" y="4105275"/>
          <p14:tracePt t="108841" x="9855200" y="4113213"/>
          <p14:tracePt t="108866" x="9728200" y="4146550"/>
          <p14:tracePt t="108872" x="9694863" y="4156075"/>
          <p14:tracePt t="108897" x="9626600" y="4181475"/>
          <p14:tracePt t="108905" x="9532938" y="4224338"/>
          <p14:tracePt t="108912" x="9482138" y="4240213"/>
          <p14:tracePt t="108925" x="9447213" y="4257675"/>
          <p14:tracePt t="108944" x="9328150" y="4308475"/>
          <p14:tracePt t="108959" x="9269413" y="4333875"/>
          <p14:tracePt t="108965" x="9251950" y="4341813"/>
          <p14:tracePt t="108976" x="9226550" y="4351338"/>
          <p14:tracePt t="109029" x="9124950" y="4410075"/>
          <p14:tracePt t="109038" x="9117013" y="4419600"/>
          <p14:tracePt t="109080" x="9099550" y="4419600"/>
          <p14:tracePt t="109163" x="9074150" y="4419600"/>
          <p14:tracePt t="109181" x="9074150" y="4410075"/>
          <p14:tracePt t="109190" x="9074150" y="4394200"/>
          <p14:tracePt t="109213" x="9099550" y="4359275"/>
          <p14:tracePt t="109225" x="9175750" y="4325938"/>
          <p14:tracePt t="109241" x="9269413" y="4283075"/>
          <p14:tracePt t="109254" x="9380538" y="4249738"/>
          <p14:tracePt t="109272" x="9490075" y="4206875"/>
          <p14:tracePt t="109284" x="9550400" y="4189413"/>
          <p14:tracePt t="109288" x="9609138" y="4164013"/>
          <p14:tracePt t="109294" x="9667875" y="4146550"/>
          <p14:tracePt t="109300" x="9728200" y="4138613"/>
          <p14:tracePt t="109313" x="9786938" y="4130675"/>
          <p14:tracePt t="109335" x="10050463" y="4070350"/>
          <p14:tracePt t="109347" x="10169525" y="4062413"/>
          <p14:tracePt t="109353" x="10263188" y="4052888"/>
          <p14:tracePt t="109356" x="10364788" y="4027488"/>
          <p14:tracePt t="109386" x="10628313" y="3951288"/>
          <p14:tracePt t="109433" x="10704513" y="3908425"/>
          <p14:tracePt t="109444" x="10729913" y="3908425"/>
          <p14:tracePt t="109457" x="10756900" y="3900488"/>
          <p14:tracePt t="109473" x="10833100" y="3917950"/>
          <p14:tracePt t="109489" x="10909300" y="3943350"/>
          <p14:tracePt t="109496" x="10960100" y="3951288"/>
          <p14:tracePt t="109504" x="11018838" y="3960813"/>
          <p14:tracePt t="109520" x="11112500" y="3976688"/>
          <p14:tracePt t="109528" x="11137900" y="3976688"/>
          <p14:tracePt t="109549" x="11180763" y="3986213"/>
          <p14:tracePt t="109569" x="11206163" y="3986213"/>
          <p14:tracePt t="109573" x="11231563" y="3986213"/>
          <p14:tracePt t="109589" x="11274425" y="3994150"/>
          <p14:tracePt t="109637" x="11418888" y="4019550"/>
          <p14:tracePt t="109647" x="11452225" y="4027488"/>
          <p14:tracePt t="109659" x="11477625" y="4027488"/>
          <p14:tracePt t="109676" x="11503025" y="4027488"/>
          <p14:tracePt t="109692" x="11530013" y="4027488"/>
          <p14:tracePt t="109711" x="11555413" y="4027488"/>
          <p14:tracePt t="109722" x="11580813" y="4027488"/>
          <p14:tracePt t="109741" x="11596688" y="4011613"/>
          <p14:tracePt t="109754" x="11622088" y="3986213"/>
          <p14:tracePt t="109760" x="11631613" y="3968750"/>
          <p14:tracePt t="109781" x="11647488" y="3943350"/>
          <p14:tracePt t="109802" x="11647488" y="3883025"/>
          <p14:tracePt t="109821" x="11614150" y="3841750"/>
          <p14:tracePt t="109834" x="11530013" y="3806825"/>
          <p14:tracePt t="109850" x="11368088" y="3763963"/>
          <p14:tracePt t="109893" x="10891838" y="3790950"/>
          <p14:tracePt t="109933" x="10739438" y="3951288"/>
          <p14:tracePt t="109939" x="10739438" y="3986213"/>
          <p14:tracePt t="109977" x="10841038" y="4171950"/>
          <p14:tracePt t="109994" x="10952163" y="4224338"/>
          <p14:tracePt t="110004" x="11010900" y="4240213"/>
          <p14:tracePt t="110011" x="11071225" y="4257675"/>
          <p14:tracePt t="110018" x="11129963" y="4257675"/>
          <p14:tracePt t="110042" x="11266488" y="4240213"/>
          <p14:tracePt t="110053" x="11282363" y="4224338"/>
          <p14:tracePt t="110069" x="11317288" y="4206875"/>
          <p14:tracePt t="110082" x="11317288" y="4189413"/>
          <p14:tracePt t="110092" x="11317288" y="4171950"/>
          <p14:tracePt t="110133" x="11282363" y="4146550"/>
          <p14:tracePt t="110155" x="11256963" y="4146550"/>
          <p14:tracePt t="110172" x="11231563" y="4156075"/>
          <p14:tracePt t="110195" x="11223625" y="4156075"/>
          <p14:tracePt t="113696" x="11188700" y="4156075"/>
          <p14:tracePt t="113711" x="11104563" y="4146550"/>
          <p14:tracePt t="113728" x="10952163" y="4189413"/>
          <p14:tracePt t="113740" x="10739438" y="4316413"/>
          <p14:tracePt t="113756" x="10544175" y="4435475"/>
          <p14:tracePt t="113773" x="10382250" y="4513263"/>
          <p14:tracePt t="113788" x="10263188" y="4589463"/>
          <p14:tracePt t="113799" x="10220325" y="4614863"/>
          <p14:tracePt t="113805" x="10204450" y="4640263"/>
          <p14:tracePt t="113808" x="10186988" y="4657725"/>
          <p14:tracePt t="113829" x="10161588" y="4683125"/>
          <p14:tracePt t="113834" x="10144125" y="4699000"/>
          <p14:tracePt t="113848" x="10118725" y="4724400"/>
          <p14:tracePt t="113854" x="10101263" y="4741863"/>
          <p14:tracePt t="113866" x="10085388" y="4759325"/>
          <p14:tracePt t="113880" x="10042525" y="4792663"/>
          <p14:tracePt t="113892" x="9983788" y="4827588"/>
          <p14:tracePt t="113899" x="9966325" y="4835525"/>
          <p14:tracePt t="113928" x="9931400" y="4852988"/>
          <p14:tracePt t="113962" x="9898063" y="4868863"/>
          <p14:tracePt t="113967" x="9880600" y="4878388"/>
          <p14:tracePt t="113989" x="9720263" y="4911725"/>
          <p14:tracePt t="114005" x="9626600" y="4919663"/>
          <p14:tracePt t="114019" x="9523413" y="4903788"/>
          <p14:tracePt t="114030" x="9490075" y="4886325"/>
          <p14:tracePt t="114049" x="9456738" y="4843463"/>
          <p14:tracePt t="114071" x="9353550" y="4741863"/>
          <p14:tracePt t="114111" x="9132888" y="4622800"/>
          <p14:tracePt t="114130" x="9039225" y="4579938"/>
          <p14:tracePt t="114135" x="8988425" y="4554538"/>
          <p14:tracePt t="114143" x="8963025" y="4538663"/>
          <p14:tracePt t="114149" x="8929688" y="4521200"/>
          <p14:tracePt t="114176" x="8886825" y="4495800"/>
          <p14:tracePt t="114224" x="8861425" y="4478338"/>
          <p14:tracePt t="114298" x="8861425" y="4460875"/>
          <p14:tracePt t="114314" x="8861425" y="4435475"/>
          <p14:tracePt t="114317" x="8869363" y="4419600"/>
          <p14:tracePt t="114337" x="8894763" y="4394200"/>
          <p14:tracePt t="114346" x="8894763" y="4376738"/>
          <p14:tracePt t="114363" x="8912225" y="4351338"/>
          <p14:tracePt t="114369" x="8929688" y="4333875"/>
          <p14:tracePt t="114379" x="8947150" y="4316413"/>
          <p14:tracePt t="114385" x="8963025" y="4300538"/>
          <p14:tracePt t="114402" x="8988425" y="4275138"/>
          <p14:tracePt t="114410" x="9005888" y="4257675"/>
          <p14:tracePt t="114430" x="9039225" y="4240213"/>
          <p14:tracePt t="114434" x="9048750" y="4232275"/>
          <p14:tracePt t="114457" x="9064625" y="4224338"/>
          <p14:tracePt t="114489" x="9082088" y="4214813"/>
          <p14:tracePt t="115319" x="9091613" y="4214813"/>
          <p14:tracePt t="115331" x="9117013" y="4197350"/>
          <p14:tracePt t="115345" x="9132888" y="4197350"/>
          <p14:tracePt t="115348" x="9142413" y="4197350"/>
          <p14:tracePt t="115360" x="9158288" y="4197350"/>
          <p14:tracePt t="115403" x="9236075" y="4197350"/>
          <p14:tracePt t="115408" x="9244013" y="4197350"/>
          <p14:tracePt t="115426" x="9269413" y="4189413"/>
          <p14:tracePt t="115441" x="9302750" y="4164013"/>
          <p14:tracePt t="115458" x="9337675" y="4156075"/>
          <p14:tracePt t="115485" x="9380538" y="4138613"/>
          <p14:tracePt t="115502" x="9396413" y="4138613"/>
          <p14:tracePt t="115554" x="9405938" y="4130675"/>
          <p14:tracePt t="115564" x="9421813" y="4121150"/>
          <p14:tracePt t="115567" x="9447213" y="4105275"/>
          <p14:tracePt t="115585" x="9490075" y="4079875"/>
          <p14:tracePt t="115594" x="9523413" y="4070350"/>
          <p14:tracePt t="115617" x="9575800" y="4044950"/>
          <p14:tracePt t="115627" x="9591675" y="4044950"/>
          <p14:tracePt t="115648" x="9626600" y="4037013"/>
          <p14:tracePt t="115661" x="9642475" y="4027488"/>
          <p14:tracePt t="115678" x="9702800" y="3986213"/>
          <p14:tracePt t="115690" x="9736138" y="3986213"/>
          <p14:tracePt t="115706" x="9796463" y="3951288"/>
          <p14:tracePt t="115721" x="9890125" y="3917950"/>
          <p14:tracePt t="115741" x="9956800" y="3900488"/>
          <p14:tracePt t="115751" x="9966325" y="3900488"/>
          <p14:tracePt t="115770" x="9991725" y="3892550"/>
          <p14:tracePt t="115773" x="9999663" y="3883025"/>
          <p14:tracePt t="115783" x="10017125" y="3883025"/>
          <p14:tracePt t="115799" x="10042525" y="3867150"/>
          <p14:tracePt t="115828" x="10126663" y="3849688"/>
          <p14:tracePt t="115852" x="10229850" y="3841750"/>
          <p14:tracePt t="115882" x="10356850" y="3832225"/>
          <p14:tracePt t="115895" x="10374313" y="3824288"/>
          <p14:tracePt t="115906" x="10407650" y="3824288"/>
          <p14:tracePt t="115922" x="10442575" y="3824288"/>
          <p14:tracePt t="115938" x="10483850" y="3824288"/>
          <p14:tracePt t="115943" x="10501313" y="3824288"/>
          <p14:tracePt t="115954" x="10526713" y="3824288"/>
          <p14:tracePt t="115972" x="10585450" y="3832225"/>
          <p14:tracePt t="115991" x="10704513" y="3849688"/>
          <p14:tracePt t="116003" x="10721975" y="3849688"/>
          <p14:tracePt t="116024" x="10823575" y="3875088"/>
          <p14:tracePt t="116036" x="10917238" y="3883025"/>
          <p14:tracePt t="116054" x="10993438" y="3892550"/>
          <p14:tracePt t="116064" x="11036300" y="3892550"/>
          <p14:tracePt t="116068" x="11096625" y="3908425"/>
          <p14:tracePt t="116093" x="11241088" y="3925888"/>
          <p14:tracePt t="116110" x="11291888" y="3943350"/>
          <p14:tracePt t="116125" x="11317288" y="3943350"/>
          <p14:tracePt t="116155" x="11368088" y="3951288"/>
          <p14:tracePt t="116177" x="11410950" y="3960813"/>
          <p14:tracePt t="116189" x="11410950" y="3968750"/>
          <p14:tracePt t="116207" x="11436350" y="3976688"/>
          <p14:tracePt t="116229" x="11452225" y="3994150"/>
          <p14:tracePt t="116237" x="11452225" y="4002088"/>
          <p14:tracePt t="116319" x="11477625" y="4095750"/>
          <p14:tracePt t="116326" x="11477625" y="4130675"/>
          <p14:tracePt t="116334" x="11477625" y="4138613"/>
          <p14:tracePt t="116341" x="11477625" y="4156075"/>
          <p14:tracePt t="116363" x="11477625" y="4189413"/>
          <p14:tracePt t="116367" x="11477625" y="4206875"/>
          <p14:tracePt t="116381" x="11477625" y="4232275"/>
          <p14:tracePt t="116388" x="11477625" y="4257675"/>
          <p14:tracePt t="116394" x="11477625" y="4265613"/>
          <p14:tracePt t="116401" x="11487150" y="4283075"/>
          <p14:tracePt t="116452" x="11555413" y="4368800"/>
          <p14:tracePt t="116477" x="11639550" y="4410075"/>
          <p14:tracePt t="116490" x="11715750" y="4427538"/>
          <p14:tracePt t="116526" x="11834813" y="4435475"/>
          <p14:tracePt t="116549" x="11903075" y="4402138"/>
          <p14:tracePt t="116561" x="11920538" y="4384675"/>
          <p14:tracePt t="116565" x="11936413" y="4368800"/>
          <p14:tracePt t="116580" x="11961813" y="4316413"/>
          <p14:tracePt t="116600" x="12004675" y="4206875"/>
          <p14:tracePt t="116610" x="12030075" y="4146550"/>
          <p14:tracePt t="116651" x="12004675" y="3875088"/>
          <p14:tracePt t="116660" x="11979275" y="3849688"/>
          <p14:tracePt t="116669" x="11953875" y="3832225"/>
          <p14:tracePt t="116691" x="11818938" y="3798888"/>
          <p14:tracePt t="116703" x="11758613" y="3798888"/>
          <p14:tracePt t="116704" x="11682413" y="3798888"/>
          <p14:tracePt t="116720" x="11555413" y="3816350"/>
          <p14:tracePt t="116733" x="11487150" y="3841750"/>
          <p14:tracePt t="116751" x="11307763" y="3900488"/>
          <p14:tracePt t="116794" x="11079163" y="3994150"/>
          <p14:tracePt t="116814" x="11028363" y="4027488"/>
          <p14:tracePt t="116866" x="10952163" y="4224338"/>
          <p14:tracePt t="116880" x="10952163" y="4283075"/>
          <p14:tracePt t="116887" x="10968038" y="4316413"/>
          <p14:tracePt t="116918" x="11071225" y="4435475"/>
          <p14:tracePt t="116927" x="11163300" y="4495800"/>
          <p14:tracePt t="116948" x="11291888" y="4538663"/>
          <p14:tracePt t="116954" x="11350625" y="4554538"/>
          <p14:tracePt t="116957" x="11410950" y="4554538"/>
          <p14:tracePt t="116963" x="11461750" y="4554538"/>
          <p14:tracePt t="116976" x="11520488" y="4554538"/>
          <p14:tracePt t="116994" x="11674475" y="4521200"/>
          <p14:tracePt t="117005" x="11725275" y="4495800"/>
          <p14:tracePt t="117018" x="11776075" y="4470400"/>
          <p14:tracePt t="117038" x="11903075" y="4351338"/>
          <p14:tracePt t="117053" x="11953875" y="4249738"/>
          <p14:tracePt t="117072" x="11996738" y="4130675"/>
          <p14:tracePt t="117079" x="11996738" y="4070350"/>
          <p14:tracePt t="117102" x="11996738" y="3951288"/>
          <p14:tracePt t="117107" x="11953875" y="3832225"/>
          <p14:tracePt t="117131" x="11809413" y="3722688"/>
          <p14:tracePt t="117182" x="11079163" y="3679825"/>
          <p14:tracePt t="117193" x="10993438" y="3705225"/>
          <p14:tracePt t="117225" x="10628313" y="3875088"/>
          <p14:tracePt t="117232" x="10569575" y="3943350"/>
          <p14:tracePt t="117240" x="10501313" y="4002088"/>
          <p14:tracePt t="117254" x="10390188" y="4164013"/>
          <p14:tracePt t="117270" x="10348913" y="4283075"/>
          <p14:tracePt t="117333" x="10518775" y="4699000"/>
          <p14:tracePt t="117355" x="10772775" y="4784725"/>
          <p14:tracePt t="117384" x="11036300" y="4792663"/>
          <p14:tracePt t="117413" x="11129963" y="4741863"/>
          <p14:tracePt t="117428" x="11147425" y="4724400"/>
          <p14:tracePt t="117432" x="11155363" y="4716463"/>
          <p14:tracePt t="117458" x="11155363" y="4683125"/>
          <p14:tracePt t="117477" x="11147425" y="4657725"/>
          <p14:tracePt t="117520" x="11061700" y="4597400"/>
          <p14:tracePt t="117525" x="11044238" y="4589463"/>
          <p14:tracePt t="117584" x="11028363" y="4579938"/>
          <p14:tracePt t="117832" x="10858500" y="4529138"/>
          <p14:tracePt t="117851" x="10433050" y="4368800"/>
          <p14:tracePt t="117860" x="10144125" y="4265613"/>
          <p14:tracePt t="117884" x="9082088" y="3867150"/>
          <p14:tracePt t="117892" x="8648700" y="3713163"/>
          <p14:tracePt t="117916" x="7723188" y="3424238"/>
          <p14:tracePt t="117940" x="7162800" y="3330575"/>
          <p14:tracePt t="117965" x="6823075" y="3305175"/>
          <p14:tracePt t="117971" x="6737350" y="3314700"/>
          <p14:tracePt t="117995" x="6465888" y="3416300"/>
          <p14:tracePt t="118010" x="6286500" y="3517900"/>
          <p14:tracePt t="118020" x="6210300" y="3568700"/>
          <p14:tracePt t="118034" x="6049963" y="3697288"/>
          <p14:tracePt t="118051" x="5921375" y="3875088"/>
          <p14:tracePt t="118061" x="5913438" y="3935413"/>
          <p14:tracePt t="118088" x="5905500" y="4070350"/>
          <p14:tracePt t="118093" x="5921375" y="4105275"/>
          <p14:tracePt t="118097" x="5938838" y="4138613"/>
          <p14:tracePt t="118113" x="6024563" y="4197350"/>
          <p14:tracePt t="118124" x="6100763" y="4224338"/>
          <p14:tracePt t="118148" x="6508750" y="4308475"/>
          <p14:tracePt t="118165" x="6813550" y="4333875"/>
          <p14:tracePt t="118174" x="7069138" y="4308475"/>
          <p14:tracePt t="118194" x="7239000" y="4232275"/>
          <p14:tracePt t="118209" x="7348538" y="4121150"/>
          <p14:tracePt t="118223" x="7373938" y="4019550"/>
          <p14:tracePt t="118234" x="7383463" y="3968750"/>
          <p14:tracePt t="118291" x="7256463" y="3527425"/>
          <p14:tracePt t="118294" x="7229475" y="3475038"/>
          <p14:tracePt t="118319" x="7145338" y="3424238"/>
          <p14:tracePt t="118330" x="7094538" y="3398838"/>
          <p14:tracePt t="118333" x="7034213" y="3390900"/>
          <p14:tracePt t="118348" x="6992938" y="3390900"/>
          <p14:tracePt t="118369" x="6704013" y="3424238"/>
          <p14:tracePt t="118398" x="6516688" y="3517900"/>
          <p14:tracePt t="118409" x="6465888" y="3568700"/>
          <p14:tracePt t="118427" x="6372225" y="3654425"/>
          <p14:tracePt t="118441" x="6346825" y="3687763"/>
          <p14:tracePt t="118460" x="6354763" y="3713163"/>
          <p14:tracePt t="118474" x="6380163" y="3738563"/>
          <p14:tracePt t="118489" x="6430963" y="3773488"/>
          <p14:tracePt t="118500" x="6483350" y="3781425"/>
          <p14:tracePt t="118518" x="6661150" y="3816350"/>
          <p14:tracePt t="118530" x="6719888" y="3824288"/>
          <p14:tracePt t="118552" x="6831013" y="3824288"/>
          <p14:tracePt t="118584" x="6864350" y="3806825"/>
          <p14:tracePt t="118601" x="6881813" y="3781425"/>
          <p14:tracePt t="118611" x="6881813" y="3763963"/>
          <p14:tracePt t="118635" x="6881813" y="3730625"/>
          <p14:tracePt t="118662" x="6881813" y="3713163"/>
          <p14:tracePt t="120612" x="7085013" y="3713163"/>
          <p14:tracePt t="120628" x="7188200" y="3713163"/>
          <p14:tracePt t="120642" x="7229475" y="3713163"/>
          <p14:tracePt t="120656" x="7323138" y="3697288"/>
          <p14:tracePt t="120675" x="7416800" y="3654425"/>
          <p14:tracePt t="120690" x="7451725" y="3629025"/>
          <p14:tracePt t="120698" x="7459663" y="3629025"/>
          <p14:tracePt t="120722" x="7467600" y="3611563"/>
          <p14:tracePt t="120752" x="7477125" y="3594100"/>
          <p14:tracePt t="120767" x="7485063" y="3586163"/>
          <p14:tracePt t="120783" x="7510463" y="3552825"/>
          <p14:tracePt t="120801" x="7535863" y="3543300"/>
          <p14:tracePt t="120806" x="7561263" y="3535363"/>
          <p14:tracePt t="120812" x="7596188" y="3535363"/>
          <p14:tracePt t="120824" x="7637463" y="3535363"/>
          <p14:tracePt t="120844" x="7875588" y="3517900"/>
          <p14:tracePt t="120859" x="8147050" y="3517900"/>
          <p14:tracePt t="120877" x="8435975" y="3509963"/>
          <p14:tracePt t="120955" x="9261475" y="3611563"/>
          <p14:tracePt t="120970" x="9388475" y="3636963"/>
          <p14:tracePt t="120986" x="9507538" y="3662363"/>
          <p14:tracePt t="121002" x="9634538" y="3705225"/>
          <p14:tracePt t="121017" x="9736138" y="3738563"/>
          <p14:tracePt t="121032" x="9864725" y="3773488"/>
          <p14:tracePt t="121051" x="10025063" y="3806825"/>
          <p14:tracePt t="121067" x="10067925" y="3806825"/>
          <p14:tracePt t="121070" x="10093325" y="3806825"/>
          <p14:tracePt t="121096" x="10144125" y="3816350"/>
          <p14:tracePt t="121114" x="10179050" y="3832225"/>
          <p14:tracePt t="121119" x="10186988" y="3841750"/>
          <p14:tracePt t="121133" x="10229850" y="3867150"/>
          <p14:tracePt t="121171" x="10475913" y="3951288"/>
          <p14:tracePt t="121185" x="10518775" y="3976688"/>
          <p14:tracePt t="121201" x="10534650" y="3986213"/>
          <p14:tracePt t="121217" x="10552113" y="3994150"/>
          <p14:tracePt t="121234" x="10552113" y="4002088"/>
          <p14:tracePt t="121293" x="10569575" y="4019550"/>
          <p14:tracePt t="121313" x="10594975" y="4044950"/>
          <p14:tracePt t="121327" x="10653713" y="4079875"/>
          <p14:tracePt t="121341" x="10772775" y="4105275"/>
          <p14:tracePt t="121358" x="10934700" y="4121150"/>
          <p14:tracePt t="121374" x="11087100" y="4130675"/>
          <p14:tracePt t="121389" x="11299825" y="4130675"/>
          <p14:tracePt t="121409" x="11520488" y="4079875"/>
          <p14:tracePt t="121427" x="11707813" y="4037013"/>
          <p14:tracePt t="121434" x="11860213" y="3994150"/>
          <p14:tracePt t="121455" x="11953875" y="3968750"/>
          <p14:tracePt t="121469" x="11996738" y="3935413"/>
          <p14:tracePt t="121487" x="12065000" y="3883025"/>
          <p14:tracePt t="121503" x="12123738" y="3841750"/>
          <p14:tracePt t="121518" x="12149138" y="3824288"/>
          <p14:tracePt t="121626" x="12039600" y="3330575"/>
          <p14:tracePt t="121642" x="11860213" y="3254375"/>
          <p14:tracePt t="121659" x="11657013" y="3221038"/>
          <p14:tracePt t="121672" x="11571288" y="3221038"/>
          <p14:tracePt t="121689" x="11307763" y="3271838"/>
          <p14:tracePt t="121706" x="11172825" y="3314700"/>
          <p14:tracePt t="121723" x="11053763" y="3424238"/>
          <p14:tracePt t="121738" x="11028363" y="3467100"/>
          <p14:tracePt t="121751" x="11018838" y="3484563"/>
          <p14:tracePt t="121756" x="11018838" y="3492500"/>
          <p14:tracePt t="121768" x="11018838" y="3502025"/>
          <p14:tracePt t="123157" x="11018838" y="3560763"/>
          <p14:tracePt t="123176" x="11018838" y="3705225"/>
          <p14:tracePt t="123181" x="11018838" y="3781425"/>
          <p14:tracePt t="123192" x="11018838" y="3849688"/>
          <p14:tracePt t="123205" x="11018838" y="4019550"/>
          <p14:tracePt t="123221" x="11018838" y="4164013"/>
          <p14:tracePt t="123236" x="11010900" y="4283075"/>
          <p14:tracePt t="123254" x="10993438" y="4452938"/>
          <p14:tracePt t="123265" x="10993438" y="4513263"/>
          <p14:tracePt t="123283" x="11010900" y="4648200"/>
          <p14:tracePt t="123301" x="11028363" y="4860925"/>
          <p14:tracePt t="123340" x="11071225" y="5183188"/>
          <p14:tracePt t="123359" x="11061700" y="5294313"/>
          <p14:tracePt t="123374" x="11010900" y="5319713"/>
          <p14:tracePt t="123406" x="10704513" y="5421313"/>
          <p14:tracePt t="123424" x="10628313" y="5438775"/>
          <p14:tracePt t="123440" x="10585450" y="5464175"/>
          <p14:tracePt t="123470" x="10585450" y="5472113"/>
          <p14:tracePt t="123566" x="10577513" y="5456238"/>
          <p14:tracePt t="123581" x="10612438" y="5446713"/>
          <p14:tracePt t="123589" x="10628313" y="5438775"/>
          <p14:tracePt t="123613" x="10645775" y="5438775"/>
          <p14:tracePt t="123627" x="10645775" y="5456238"/>
          <p14:tracePt t="123658" x="10645775" y="5497513"/>
          <p14:tracePt t="123675" x="10612438" y="5514975"/>
          <p14:tracePt t="123691" x="10594975" y="5532438"/>
          <p14:tracePt t="123705" x="10560050" y="5557838"/>
          <p14:tracePt t="123721" x="10493375" y="5641975"/>
          <p14:tracePt t="123737" x="10374313" y="5770563"/>
          <p14:tracePt t="123752" x="10237788" y="5932488"/>
          <p14:tracePt t="123771" x="10059988" y="6118225"/>
          <p14:tracePt t="123783" x="9864725" y="6323013"/>
          <p14:tracePt t="123801" x="9642475" y="6510338"/>
          <p14:tracePt t="123817" x="9498013" y="6696075"/>
          <p14:tracePt t="123832" x="9421813" y="6850063"/>
          <p14:tracePt t="124204" x="9251950" y="6807200"/>
          <p14:tracePt t="124220" x="9286875" y="6772275"/>
          <p14:tracePt t="124241" x="9337675" y="6713538"/>
          <p14:tracePt t="124248" x="9353550" y="6688138"/>
          <p14:tracePt t="124265" x="9405938" y="6611938"/>
          <p14:tracePt t="124283" x="9456738" y="6500813"/>
          <p14:tracePt t="124297" x="9482138" y="6399213"/>
          <p14:tracePt t="124314" x="9498013" y="6288088"/>
          <p14:tracePt t="124329" x="9498013" y="6186488"/>
          <p14:tracePt t="124342" x="9498013" y="6084888"/>
          <p14:tracePt t="124358" x="9498013" y="5999163"/>
          <p14:tracePt t="124373" x="9498013" y="5932488"/>
          <p14:tracePt t="124389" x="9498013" y="5872163"/>
          <p14:tracePt t="124406" x="9490075" y="5821363"/>
          <p14:tracePt t="124422" x="9490075" y="5735638"/>
          <p14:tracePt t="124436" x="9490075" y="5651500"/>
          <p14:tracePt t="124452" x="9490075" y="5549900"/>
          <p14:tracePt t="124468" x="9482138" y="5438775"/>
          <p14:tracePt t="124490" x="9464675" y="5345113"/>
          <p14:tracePt t="124519" x="9447213" y="5268913"/>
          <p14:tracePt t="124534" x="9439275" y="5260975"/>
          <p14:tracePt t="124564" x="9413875" y="5218113"/>
          <p14:tracePt t="124596" x="9396413" y="5218113"/>
          <p14:tracePt t="124611" x="9380538" y="5218113"/>
          <p14:tracePt t="124627" x="9353550" y="5226050"/>
          <p14:tracePt t="124631" x="9337675" y="5235575"/>
          <p14:tracePt t="124636" x="9312275" y="5251450"/>
          <p14:tracePt t="124656" x="9277350" y="5286375"/>
          <p14:tracePt t="124674" x="9236075" y="5319713"/>
          <p14:tracePt t="124691" x="9193213" y="5370513"/>
          <p14:tracePt t="124703" x="9158288" y="5438775"/>
          <p14:tracePt t="124724" x="9107488" y="5549900"/>
          <p14:tracePt t="124738" x="9099550" y="5591175"/>
          <p14:tracePt t="124752" x="9064625" y="5684838"/>
          <p14:tracePt t="124770" x="9048750" y="5788025"/>
          <p14:tracePt t="124781" x="9048750" y="5821363"/>
          <p14:tracePt t="124797" x="9048750" y="5872163"/>
          <p14:tracePt t="124816" x="9048750" y="5932488"/>
          <p14:tracePt t="124830" x="9082088" y="5991225"/>
          <p14:tracePt t="124834" x="9099550" y="6008688"/>
          <p14:tracePt t="124845" x="9117013" y="6042025"/>
          <p14:tracePt t="124849" x="9124950" y="6067425"/>
          <p14:tracePt t="124856" x="9132888" y="6084888"/>
          <p14:tracePt t="124877" x="9150350" y="6110288"/>
          <p14:tracePt t="124891" x="9167813" y="6127750"/>
          <p14:tracePt t="124908" x="9175750" y="6153150"/>
          <p14:tracePt t="124924" x="9183688" y="6169025"/>
          <p14:tracePt t="124939" x="9183688" y="6194425"/>
          <p14:tracePt t="124954" x="9183688" y="6203950"/>
          <p14:tracePt t="124974" x="9183688" y="6221413"/>
          <p14:tracePt t="124989" x="9183688" y="6262688"/>
          <p14:tracePt t="124994" x="9183688" y="6280150"/>
          <p14:tracePt t="125017" x="9183688" y="6305550"/>
          <p14:tracePt t="125032" x="9183688" y="6330950"/>
          <p14:tracePt t="125047" x="9183688" y="6356350"/>
          <p14:tracePt t="125065" x="9183688" y="6391275"/>
          <p14:tracePt t="125080" x="9183688" y="6416675"/>
          <p14:tracePt t="125083" x="9183688" y="6424613"/>
          <p14:tracePt t="125092" x="9183688" y="6442075"/>
          <p14:tracePt t="125116" x="9183688" y="6483350"/>
          <p14:tracePt t="125126" x="9183688" y="6492875"/>
          <p14:tracePt t="125130" x="9183688" y="6510338"/>
          <p14:tracePt t="125147" x="9183688" y="6535738"/>
          <p14:tracePt t="125154" x="9183688" y="6551613"/>
          <p14:tracePt t="125172" x="9183688" y="6577013"/>
          <p14:tracePt t="125190" x="9183688" y="6602413"/>
          <p14:tracePt t="125202" x="9183688" y="6627813"/>
          <p14:tracePt t="125225" x="9175750" y="6670675"/>
          <p14:tracePt t="125237" x="9175750" y="6696075"/>
          <p14:tracePt t="125254" x="9167813" y="6705600"/>
          <p14:tracePt t="125269" x="9158288" y="6731000"/>
          <p14:tracePt t="125284" x="9158288" y="6738938"/>
          <p14:tracePt t="125299" x="9158288" y="6746875"/>
          <p14:tracePt t="125441" x="9158288" y="6670675"/>
          <p14:tracePt t="125459" x="9158288" y="6594475"/>
          <p14:tracePt t="125463" x="9158288" y="6551613"/>
          <p14:tracePt t="125507" x="9150350" y="6416675"/>
          <p14:tracePt t="125539" x="9142413" y="6373813"/>
          <p14:tracePt t="125573" x="9132888" y="6323013"/>
          <p14:tracePt t="125580" x="9132888" y="6313488"/>
          <p14:tracePt t="125603" x="9132888" y="6288088"/>
          <p14:tracePt t="125641" x="9132888" y="6229350"/>
          <p14:tracePt t="125646" x="9132888" y="6221413"/>
          <p14:tracePt t="125660" x="9124950" y="6194425"/>
          <p14:tracePt t="125677" x="9117013" y="6153150"/>
          <p14:tracePt t="125692" x="9117013" y="6135688"/>
          <p14:tracePt t="125719" x="9117013" y="6084888"/>
          <p14:tracePt t="125738" x="9117013" y="6049963"/>
          <p14:tracePt t="125755" x="9117013" y="6016625"/>
          <p14:tracePt t="125774" x="9117013" y="6008688"/>
          <p14:tracePt t="125785" x="9117013" y="5999163"/>
          <p14:tracePt t="125806" x="9124950" y="5973763"/>
          <p14:tracePt t="125812" x="9132888" y="5957888"/>
          <p14:tracePt t="125833" x="9132888" y="5922963"/>
          <p14:tracePt t="125843" x="9142413" y="5905500"/>
          <p14:tracePt t="125868" x="9142413" y="5880100"/>
          <p14:tracePt t="125876" x="9150350" y="5872163"/>
          <p14:tracePt t="125895" x="9150350" y="5854700"/>
          <p14:tracePt t="125905" x="9158288" y="5846763"/>
          <p14:tracePt t="125924" x="9158288" y="5838825"/>
          <p14:tracePt t="126082" x="9158288" y="5846763"/>
          <p14:tracePt t="126099" x="9158288" y="5889625"/>
          <p14:tracePt t="126110" x="9158288" y="5897563"/>
          <p14:tracePt t="126126" x="9150350" y="5932488"/>
          <p14:tracePt t="126141" x="9150350" y="5965825"/>
          <p14:tracePt t="126160" x="9142413" y="5991225"/>
          <p14:tracePt t="126179" x="9142413" y="6034088"/>
          <p14:tracePt t="126189" x="9142413" y="6042025"/>
          <p14:tracePt t="126208" x="9142413" y="6076950"/>
          <p14:tracePt t="126212" x="9142413" y="6084888"/>
          <p14:tracePt t="126221" x="9142413" y="6102350"/>
          <p14:tracePt t="126243" x="9142413" y="6143625"/>
          <p14:tracePt t="126253" x="9142413" y="6153150"/>
          <p14:tracePt t="126276" x="9150350" y="6194425"/>
          <p14:tracePt t="126285" x="9150350" y="6229350"/>
          <p14:tracePt t="126306" x="9158288" y="6254750"/>
          <p14:tracePt t="126318" x="9158288" y="6262688"/>
          <p14:tracePt t="126340" x="9167813" y="6313488"/>
          <p14:tracePt t="126383" x="9183688" y="6399213"/>
          <p14:tracePt t="126396" x="9183688" y="6416675"/>
          <p14:tracePt t="126400" x="9183688" y="6424613"/>
          <p14:tracePt t="126406" x="9183688" y="6432550"/>
          <p14:tracePt t="126424" x="9183688" y="6450013"/>
          <p14:tracePt t="126441" x="9183688" y="6467475"/>
          <p14:tracePt t="126446" x="9183688" y="6475413"/>
          <p14:tracePt t="126492" x="9183688" y="6492875"/>
          <p14:tracePt t="126507" x="9183688" y="6510338"/>
          <p14:tracePt t="126536" x="9183688" y="6518275"/>
          <p14:tracePt t="126655" x="9183688" y="6526213"/>
          <p14:tracePt t="126757" x="9193213" y="6526213"/>
          <p14:tracePt t="126761" x="9201150" y="6518275"/>
          <p14:tracePt t="126824" x="9345613" y="6084888"/>
          <p14:tracePt t="126833" x="9345613" y="6067425"/>
          <p14:tracePt t="126853" x="9345613" y="6016625"/>
          <p14:tracePt t="126913" x="9337675" y="5965825"/>
          <p14:tracePt t="126927" x="9337675" y="5957888"/>
          <p14:tracePt t="126930" x="9328150" y="5948363"/>
          <p14:tracePt t="126948" x="9320213" y="5940425"/>
          <p14:tracePt t="126958" x="9320213" y="5922963"/>
          <p14:tracePt t="126966" x="9320213" y="5905500"/>
          <p14:tracePt t="126972" x="9302750" y="5897563"/>
          <p14:tracePt t="127000" x="9269413" y="5854700"/>
          <p14:tracePt t="127007" x="9261475" y="5838825"/>
          <p14:tracePt t="127024" x="9251950" y="5803900"/>
          <p14:tracePt t="127041" x="9226550" y="5770563"/>
          <p14:tracePt t="127058" x="9218613" y="5719763"/>
          <p14:tracePt t="127135" x="9209088" y="5668963"/>
          <p14:tracePt t="127175" x="9201150" y="5668963"/>
          <p14:tracePt t="127199" x="9175750" y="5719763"/>
          <p14:tracePt t="127206" x="9158288" y="5753100"/>
          <p14:tracePt t="127220" x="9142413" y="5821363"/>
          <p14:tracePt t="127239" x="9142413" y="5897563"/>
          <p14:tracePt t="127260" x="9124950" y="5999163"/>
          <p14:tracePt t="127266" x="9124950" y="6016625"/>
          <p14:tracePt t="127275" x="9124950" y="6049963"/>
          <p14:tracePt t="127279" x="9124950" y="6067425"/>
          <p14:tracePt t="127299" x="9124950" y="6102350"/>
          <p14:tracePt t="127320" x="9124950" y="6143625"/>
          <p14:tracePt t="127332" x="9124950" y="6153150"/>
          <p14:tracePt t="127351" x="9124950" y="6186488"/>
          <p14:tracePt t="127361" x="9124950" y="6203950"/>
          <p14:tracePt t="127381" x="9124950" y="6221413"/>
          <p14:tracePt t="127390" x="9124950" y="6246813"/>
          <p14:tracePt t="127440" x="9124950" y="6323013"/>
          <p14:tracePt t="127457" x="9124950" y="6348413"/>
          <p14:tracePt t="127468" x="9124950" y="6373813"/>
          <p14:tracePt t="127488" x="9132888" y="6407150"/>
          <p14:tracePt t="127498" x="9150350" y="6432550"/>
          <p14:tracePt t="127520" x="9167813" y="6475413"/>
          <p14:tracePt t="127531" x="9167813" y="6483350"/>
          <p14:tracePt t="127545" x="9167813" y="6492875"/>
          <p14:tracePt t="127670" x="9175750" y="6510338"/>
          <p14:tracePt t="127693" x="9175750" y="6518275"/>
          <p14:tracePt t="127705" x="9183688" y="6526213"/>
          <p14:tracePt t="127724" x="9183688" y="6535738"/>
          <p14:tracePt t="127730" x="9183688" y="6551613"/>
          <p14:tracePt t="127732" x="9193213" y="6561138"/>
          <p14:tracePt t="127757" x="9218613" y="6594475"/>
          <p14:tracePt t="127773" x="9226550" y="6611938"/>
          <p14:tracePt t="127786" x="9236075" y="6627813"/>
          <p14:tracePt t="127803" x="9277350" y="6662738"/>
          <p14:tracePt t="127837" x="9312275" y="6688138"/>
          <p14:tracePt t="127868" x="9337675" y="6688138"/>
          <p14:tracePt t="127878" x="9337675" y="6696075"/>
          <p14:tracePt t="127881" x="9345613" y="6696075"/>
          <p14:tracePt t="127895" x="9353550" y="6696075"/>
          <p14:tracePt t="127916" x="9388475" y="6696075"/>
          <p14:tracePt t="127928" x="9413875" y="6696075"/>
          <p14:tracePt t="127939" x="9431338" y="6688138"/>
          <p14:tracePt t="127957" x="9456738" y="6688138"/>
          <p14:tracePt t="127961" x="9464675" y="6680200"/>
          <p14:tracePt t="127966" x="9482138" y="6680200"/>
          <p14:tracePt t="127989" x="9515475" y="6662738"/>
          <p14:tracePt t="128009" x="9540875" y="6627813"/>
          <p14:tracePt t="128014" x="9558338" y="6619875"/>
          <p14:tracePt t="128021" x="9575800" y="6602413"/>
          <p14:tracePt t="128027" x="9583738" y="6586538"/>
          <p14:tracePt t="128051" x="9617075" y="6551613"/>
          <p14:tracePt t="128056" x="9634538" y="6543675"/>
          <p14:tracePt t="128108" x="9728200" y="6399213"/>
          <p14:tracePt t="128129" x="9745663" y="6348413"/>
          <p14:tracePt t="128142" x="9753600" y="6288088"/>
          <p14:tracePt t="128145" x="9761538" y="6254750"/>
          <p14:tracePt t="128162" x="9779000" y="6194425"/>
          <p14:tracePt t="128170" x="9786938" y="6161088"/>
          <p14:tracePt t="128184" x="9796463" y="6110288"/>
          <p14:tracePt t="128190" x="9804400" y="6084888"/>
          <p14:tracePt t="128209" x="9829800" y="5983288"/>
          <p14:tracePt t="128222" x="9839325" y="5948363"/>
          <p14:tracePt t="128242" x="9855200" y="5821363"/>
          <p14:tracePt t="128248" x="9864725" y="5778500"/>
          <p14:tracePt t="128273" x="9880600" y="5600700"/>
          <p14:tracePt t="128286" x="9872663" y="5497513"/>
          <p14:tracePt t="128307" x="9855200" y="5395913"/>
          <p14:tracePt t="128316" x="9847263" y="5362575"/>
          <p14:tracePt t="128332" x="9821863" y="5276850"/>
          <p14:tracePt t="128358" x="9761538" y="5208588"/>
          <p14:tracePt t="128378" x="9728200" y="5183188"/>
          <p14:tracePt t="128380" x="9710738" y="5167313"/>
          <p14:tracePt t="128395" x="9702800" y="5157788"/>
          <p14:tracePt t="128397" x="9685338" y="5157788"/>
          <p14:tracePt t="128405" x="9677400" y="5157788"/>
          <p14:tracePt t="128409" x="9659938" y="5157788"/>
          <p14:tracePt t="128424" x="9642475" y="5157788"/>
          <p14:tracePt t="128442" x="9601200" y="5175250"/>
          <p14:tracePt t="128456" x="9583738" y="5192713"/>
          <p14:tracePt t="128470" x="9558338" y="5218113"/>
          <p14:tracePt t="128487" x="9507538" y="5268913"/>
          <p14:tracePt t="128503" x="9472613" y="5337175"/>
          <p14:tracePt t="128519" x="9439275" y="5446713"/>
          <p14:tracePt t="128539" x="9396413" y="5575300"/>
          <p14:tracePt t="128553" x="9353550" y="5694363"/>
          <p14:tracePt t="128571" x="9337675" y="5854700"/>
          <p14:tracePt t="128620" x="9345613" y="6356350"/>
          <p14:tracePt t="128624" x="9353550" y="6432550"/>
          <p14:tracePt t="128651" x="9421813" y="6637338"/>
          <p14:tracePt t="128656" x="9439275" y="6688138"/>
          <p14:tracePt t="128678" x="9498013" y="6764338"/>
          <p14:tracePt t="128693" x="9532938" y="6781800"/>
          <p14:tracePt t="128699" x="9550400" y="6781800"/>
          <p14:tracePt t="128709" x="9558338" y="6781800"/>
          <p14:tracePt t="128716" x="9566275" y="6772275"/>
          <p14:tracePt t="128749" x="9591675" y="6721475"/>
          <p14:tracePt t="128774" x="9601200" y="6688138"/>
          <p14:tracePt t="128801" x="9601200" y="6680200"/>
          <p14:tracePt t="128900" x="9601200" y="6662738"/>
          <p14:tracePt t="128916" x="9591675" y="6645275"/>
          <p14:tracePt t="128943" x="9566275" y="6637338"/>
          <p14:tracePt t="128956" x="9558338" y="6637338"/>
          <p14:tracePt t="128973" x="9550400" y="6637338"/>
          <p14:tracePt t="128986" x="9540875" y="6637338"/>
          <p14:tracePt t="129065" x="9532938" y="6654800"/>
          <p14:tracePt t="129082" x="9532938" y="6688138"/>
          <p14:tracePt t="129094" x="9523413" y="6696075"/>
          <p14:tracePt t="129134" x="9523413" y="6705600"/>
          <p14:tracePt t="129174" x="9575800" y="6586538"/>
          <p14:tracePt t="129186" x="9591675" y="6518275"/>
          <p14:tracePt t="129204" x="9677400" y="6194425"/>
          <p14:tracePt t="129226" x="9694863" y="5991225"/>
          <p14:tracePt t="129235" x="9694863" y="5821363"/>
          <p14:tracePt t="129274" x="9609138" y="5557838"/>
          <p14:tracePt t="129284" x="9591675" y="5540375"/>
          <p14:tracePt t="129299" x="9575800" y="5532438"/>
          <p14:tracePt t="129321" x="9566275" y="5532438"/>
          <p14:tracePt t="129381" x="9558338" y="5532438"/>
          <p14:tracePt t="130870" x="9540875" y="5583238"/>
          <p14:tracePt t="130906" x="9447213" y="5813425"/>
          <p14:tracePt t="130930" x="9363075" y="5991225"/>
          <p14:tracePt t="130939" x="9345613" y="6049963"/>
          <p14:tracePt t="130958" x="9261475" y="6262688"/>
          <p14:tracePt t="131002" x="9142413" y="6569075"/>
          <p14:tracePt t="131022" x="9117013" y="6594475"/>
          <p14:tracePt t="131035" x="9099550" y="6627813"/>
          <p14:tracePt t="131055" x="9091613" y="6645275"/>
          <p14:tracePt t="131070" x="9091613" y="6662738"/>
          <p14:tracePt t="131083" x="9082088" y="6662738"/>
          <p14:tracePt t="131102" x="9082088" y="6670675"/>
          <p14:tracePt t="131134" x="9074150" y="6670675"/>
          <p14:tracePt t="131175" x="9074150" y="6680200"/>
          <p14:tracePt t="131226" x="9064625" y="6731000"/>
          <p14:tracePt t="131266" x="9082088" y="6731000"/>
          <p14:tracePt t="131286" x="9107488" y="6713538"/>
          <p14:tracePt t="131296" x="9107488" y="6705600"/>
          <p14:tracePt t="131317" x="9132888" y="6662738"/>
          <p14:tracePt t="131335" x="9150350" y="6637338"/>
          <p14:tracePt t="131350" x="9150350" y="6619875"/>
          <p14:tracePt t="131371" x="9150350" y="6602413"/>
          <p14:tracePt t="131501" x="9150350" y="6594475"/>
          <p14:tracePt t="131520" x="9150350" y="6586538"/>
          <p14:tracePt t="131535" x="9158288" y="6577013"/>
          <p14:tracePt t="131573" x="9158288" y="6569075"/>
          <p14:tracePt t="131602" x="9158288" y="6551613"/>
          <p14:tracePt t="131722" x="9167813" y="6518275"/>
          <p14:tracePt t="131739" x="9167813" y="6492875"/>
          <p14:tracePt t="131755" x="9167813" y="6467475"/>
          <p14:tracePt t="131774" x="9167813" y="6450013"/>
          <p14:tracePt t="131826" x="9167813" y="6432550"/>
          <p14:tracePt t="131977" x="9167813" y="6399213"/>
          <p14:tracePt t="131990" x="9167813" y="6381750"/>
          <p14:tracePt t="131996" x="9167813" y="6323013"/>
          <p14:tracePt t="132008" x="9167813" y="6288088"/>
          <p14:tracePt t="132011" x="9167813" y="6262688"/>
          <p14:tracePt t="132057" x="9158288" y="6161088"/>
          <p14:tracePt t="132082" x="9158288" y="6143625"/>
          <p14:tracePt t="132298" x="9158288" y="6153150"/>
          <p14:tracePt t="132311" x="9158288" y="6169025"/>
          <p14:tracePt t="132330" x="9158288" y="6194425"/>
          <p14:tracePt t="132350" x="9158288" y="6229350"/>
          <p14:tracePt t="132379" x="9158288" y="6246813"/>
          <p14:tracePt t="132414" x="9150350" y="6246813"/>
          <p14:tracePt t="132422" x="9150350" y="6254750"/>
          <p14:tracePt t="132441" x="9150350" y="6262688"/>
          <p14:tracePt t="132472" x="9142413" y="6280150"/>
          <p14:tracePt t="132505" x="9132888" y="6297613"/>
          <p14:tracePt t="132516" x="9132888" y="6305550"/>
          <p14:tracePt t="132541" x="9124950" y="6330950"/>
          <p14:tracePt t="132555" x="9117013" y="6338888"/>
          <p14:tracePt t="132565" x="9107488" y="6356350"/>
          <p14:tracePt t="132584" x="9099550" y="6391275"/>
          <p14:tracePt t="132596" x="9099550" y="6399213"/>
          <p14:tracePt t="132614" x="9091613" y="6432550"/>
          <p14:tracePt t="132627" x="9082088" y="6450013"/>
          <p14:tracePt t="132630" x="9074150" y="6467475"/>
          <p14:tracePt t="132635" x="9074150" y="6475413"/>
          <p14:tracePt t="132644" x="9074150" y="6483350"/>
          <p14:tracePt t="132700" x="9074150" y="6500813"/>
          <p14:tracePt t="132831" x="9074150" y="6510338"/>
          <p14:tracePt t="132878" x="9074150" y="6518275"/>
          <p14:tracePt t="132910" x="9074150" y="6551613"/>
          <p14:tracePt t="132953" x="9074150" y="6586538"/>
          <p14:tracePt t="132971" x="9074150" y="6602413"/>
          <p14:tracePt t="132992" x="9074150" y="6611938"/>
          <p14:tracePt t="132996" x="9074150" y="6627813"/>
          <p14:tracePt t="133002" x="9074150" y="6637338"/>
          <p14:tracePt t="133010" x="9074150" y="6645275"/>
          <p14:tracePt t="133038" x="9074150" y="6670675"/>
          <p14:tracePt t="133050" x="9074150" y="6688138"/>
          <p14:tracePt t="133068" x="9074150" y="6696075"/>
          <p14:tracePt t="133371" x="9107488" y="6535738"/>
          <p14:tracePt t="133398" x="9209088" y="6330950"/>
          <p14:tracePt t="133407" x="9226550" y="6272213"/>
          <p14:tracePt t="133428" x="9277350" y="6178550"/>
          <p14:tracePt t="133471" x="9328150" y="6102350"/>
          <p14:tracePt t="133581" x="9320213" y="6110288"/>
          <p14:tracePt t="133602" x="9312275" y="6127750"/>
          <p14:tracePt t="133614" x="9302750" y="6127750"/>
          <p14:tracePt t="133827" x="9277350" y="6203950"/>
          <p14:tracePt t="133836" x="9269413" y="6229350"/>
          <p14:tracePt t="133843" x="9261475" y="6246813"/>
          <p14:tracePt t="133862" x="9261475" y="6365875"/>
          <p14:tracePt t="133876" x="9261475" y="6416675"/>
          <p14:tracePt t="133895" x="9320213" y="6569075"/>
          <p14:tracePt t="133905" x="9337675" y="6619875"/>
          <p14:tracePt t="133924" x="9388475" y="6680200"/>
          <p14:tracePt t="133964" x="9456738" y="6713538"/>
          <p14:tracePt t="133983" x="9472613" y="6696075"/>
          <p14:tracePt t="134004" x="9523413" y="6619875"/>
          <p14:tracePt t="134013" x="9540875" y="6561138"/>
          <p14:tracePt t="134035" x="9609138" y="6356350"/>
          <p14:tracePt t="134050" x="9617075" y="6194425"/>
          <p14:tracePt t="134064" x="9591675" y="6034088"/>
          <p14:tracePt t="134081" x="9575800" y="5973763"/>
          <p14:tracePt t="134086" x="9540875" y="5905500"/>
          <p14:tracePt t="134103" x="9456738" y="5829300"/>
          <p14:tracePt t="134119" x="9345613" y="5778500"/>
          <p14:tracePt t="134131" x="9167813" y="5745163"/>
          <p14:tracePt t="134136" x="9064625" y="5745163"/>
          <p14:tracePt t="134148" x="8980488" y="5745163"/>
          <p14:tracePt t="134161" x="8843963" y="5778500"/>
          <p14:tracePt t="134170" x="8802688" y="5795963"/>
          <p14:tracePt t="134188" x="8759825" y="5838825"/>
          <p14:tracePt t="134209" x="8734425" y="5965825"/>
          <p14:tracePt t="134223" x="8734425" y="6008688"/>
          <p14:tracePt t="134227" x="8742363" y="6067425"/>
          <p14:tracePt t="134234" x="8767763" y="6127750"/>
          <p14:tracePt t="134251" x="8810625" y="6254750"/>
          <p14:tracePt t="134288" x="9082088" y="6569075"/>
          <p14:tracePt t="134304" x="9218613" y="6645275"/>
          <p14:tracePt t="134330" x="9413875" y="6680200"/>
          <p14:tracePt t="134352" x="9583738" y="6654800"/>
          <p14:tracePt t="134366" x="9652000" y="6586538"/>
          <p14:tracePt t="134382" x="9720263" y="6483350"/>
          <p14:tracePt t="134392" x="9736138" y="6424613"/>
          <p14:tracePt t="134437" x="9753600" y="5932488"/>
          <p14:tracePt t="134444" x="9736138" y="5872163"/>
          <p14:tracePt t="134456" x="9710738" y="5803900"/>
          <p14:tracePt t="134477" x="9652000" y="5735638"/>
          <p14:tracePt t="134481" x="9634538" y="5719763"/>
          <p14:tracePt t="134508" x="9566275" y="5710238"/>
          <p14:tracePt t="134526" x="9421813" y="5735638"/>
          <p14:tracePt t="134553" x="9244013" y="5803900"/>
          <p14:tracePt t="134600" x="8886825" y="6076950"/>
          <p14:tracePt t="134616" x="8853488" y="6194425"/>
          <p14:tracePt t="134627" x="8810625" y="6305550"/>
          <p14:tracePt t="134646" x="8810625" y="6432550"/>
          <p14:tracePt t="134659" x="8810625" y="6577013"/>
          <p14:tracePt t="134666" x="8836025" y="6654800"/>
          <p14:tracePt t="134675" x="8853488" y="6746875"/>
          <p14:tracePt t="134689" x="8886825" y="6832600"/>
          <p14:tracePt t="134860" x="9855200" y="6654800"/>
          <p14:tracePt t="134871" x="9855200" y="6483350"/>
          <p14:tracePt t="134904" x="9761538" y="6237288"/>
          <p14:tracePt t="134931" x="9532938" y="6092825"/>
          <p14:tracePt t="134960" x="9294813" y="6049963"/>
          <p14:tracePt t="134973" x="9150350" y="6049963"/>
          <p14:tracePt t="135001" x="8980488" y="6110288"/>
          <p14:tracePt t="135014" x="8955088" y="6127750"/>
          <p14:tracePt t="135041" x="8894763" y="6237288"/>
          <p14:tracePt t="135048" x="8878888" y="6272213"/>
          <p14:tracePt t="135066" x="8869363" y="6297613"/>
          <p14:tracePt t="135080" x="8853488" y="6338888"/>
          <p14:tracePt t="135104" x="8853488" y="6450013"/>
          <p14:tracePt t="135127" x="8878888" y="6510338"/>
          <p14:tracePt t="135134" x="8929688" y="6561138"/>
          <p14:tracePt t="135158" x="8997950" y="6594475"/>
          <p14:tracePt t="135173" x="9064625" y="6611938"/>
          <p14:tracePt t="135188" x="9132888" y="6619875"/>
          <p14:tracePt t="135203" x="9183688" y="6594475"/>
          <p14:tracePt t="135224" x="9261475" y="6535738"/>
          <p14:tracePt t="135240" x="9294813" y="6467475"/>
          <p14:tracePt t="135247" x="9312275" y="6416675"/>
          <p14:tracePt t="135268" x="9345613" y="6237288"/>
          <p14:tracePt t="135289" x="9312275" y="6102350"/>
          <p14:tracePt t="135317" x="9244013" y="6016625"/>
          <p14:tracePt t="135327" x="9236075" y="5999163"/>
          <p14:tracePt t="135347" x="9142413" y="5965825"/>
          <p14:tracePt t="135354" x="9117013" y="5965825"/>
          <p14:tracePt t="135375" x="9048750" y="5983288"/>
          <p14:tracePt t="135392" x="9013825" y="6008688"/>
          <p14:tracePt t="135407" x="8980488" y="6049963"/>
          <p14:tracePt t="135421" x="8955088" y="6092825"/>
          <p14:tracePt t="135436" x="8937625" y="6143625"/>
          <p14:tracePt t="135452" x="8929688" y="6186488"/>
          <p14:tracePt t="135468" x="8929688" y="6221413"/>
          <p14:tracePt t="135483" x="8929688" y="6229350"/>
          <p14:tracePt t="135484" x="8929688" y="6246813"/>
          <p14:tracePt t="135499" x="8955088" y="6262688"/>
          <p14:tracePt t="135516" x="8955088" y="6280150"/>
          <p14:tracePt t="135545" x="8963025" y="6280150"/>
          <p14:tracePt t="135609" x="8972550" y="6280150"/>
          <p14:tracePt t="145478" x="8980488" y="6272213"/>
          <p14:tracePt t="145486" x="8997950" y="6272213"/>
          <p14:tracePt t="145490" x="9013825" y="6262688"/>
          <p14:tracePt t="145507" x="9039225" y="6246813"/>
          <p14:tracePt t="145519" x="9056688" y="6229350"/>
          <p14:tracePt t="145522" x="9074150" y="6211888"/>
          <p14:tracePt t="145542" x="9099550" y="6186488"/>
          <p14:tracePt t="145552" x="9117013" y="6169025"/>
          <p14:tracePt t="145568" x="9150350" y="6143625"/>
          <p14:tracePt t="145586" x="9193213" y="6076950"/>
          <p14:tracePt t="145601" x="9226550" y="6034088"/>
          <p14:tracePt t="145616" x="9261475" y="5957888"/>
          <p14:tracePt t="145631" x="9294813" y="5864225"/>
          <p14:tracePt t="145650" x="9328150" y="5813425"/>
          <p14:tracePt t="145656" x="9337675" y="5788025"/>
          <p14:tracePt t="145695" x="9337675" y="5719763"/>
          <p14:tracePt t="145768" x="9251950" y="5710238"/>
          <p14:tracePt t="145793" x="9209088" y="5719763"/>
          <p14:tracePt t="145802" x="9193213" y="5727700"/>
          <p14:tracePt t="145807" x="9175750" y="5735638"/>
          <p14:tracePt t="145814" x="9158288" y="5745163"/>
          <p14:tracePt t="145834" x="9132888" y="5778500"/>
          <p14:tracePt t="145853" x="9082088" y="5829300"/>
          <p14:tracePt t="145859" x="9064625" y="5864225"/>
          <p14:tracePt t="145901" x="8972550" y="6092825"/>
          <p14:tracePt t="145915" x="8947150" y="6203950"/>
          <p14:tracePt t="145927" x="8937625" y="6262688"/>
          <p14:tracePt t="145941" x="8929688" y="6323013"/>
          <p14:tracePt t="145957" x="8929688" y="6432550"/>
          <p14:tracePt t="145971" x="8955088" y="6611938"/>
          <p14:tracePt t="145987" x="9005888" y="6713538"/>
          <p14:tracePt t="146144" x="9694863" y="6721475"/>
          <p14:tracePt t="146163" x="9694863" y="6543675"/>
          <p14:tracePt t="146167" x="9685338" y="6483350"/>
          <p14:tracePt t="146189" x="9609138" y="6348413"/>
          <p14:tracePt t="146206" x="9498013" y="6280150"/>
          <p14:tracePt t="146220" x="9345613" y="6237288"/>
          <p14:tracePt t="146242" x="9117013" y="6203950"/>
          <p14:tracePt t="146250" x="9031288" y="6203950"/>
          <p14:tracePt t="146267" x="8904288" y="6203950"/>
          <p14:tracePt t="146311" x="8580438" y="6323013"/>
          <p14:tracePt t="146331" x="8539163" y="6381750"/>
          <p14:tracePt t="146350" x="8488363" y="6543675"/>
          <p14:tracePt t="146360" x="8470900" y="6586538"/>
          <p14:tracePt t="146374" x="8462963" y="6688138"/>
          <p14:tracePt t="146391" x="8462963" y="6746875"/>
          <p14:tracePt t="146408" x="8496300" y="6764338"/>
          <p14:tracePt t="146421" x="8521700" y="6772275"/>
          <p14:tracePt t="146459" x="8666163" y="6543675"/>
          <p14:tracePt t="146470" x="8699500" y="6416675"/>
          <p14:tracePt t="146488" x="8699500" y="5991225"/>
          <p14:tracePt t="146499" x="8674100" y="5854700"/>
          <p14:tracePt t="146521" x="8529638" y="5405438"/>
          <p14:tracePt t="146530" x="8445500" y="5243513"/>
          <p14:tracePt t="146550" x="8291513" y="5013325"/>
          <p14:tracePt t="146562" x="8207375" y="4911725"/>
          <p14:tracePt t="146577" x="7961313" y="4708525"/>
          <p14:tracePt t="146610" x="7766050" y="4614863"/>
          <p14:tracePt t="146628" x="7697788" y="4589463"/>
          <p14:tracePt t="146652" x="7553325" y="4538663"/>
          <p14:tracePt t="146700" x="7272338" y="4478338"/>
          <p14:tracePt t="146727" x="7178675" y="4435475"/>
          <p14:tracePt t="146736" x="7170738" y="4427538"/>
          <p14:tracePt t="146740" x="7170738" y="4394200"/>
          <p14:tracePt t="146754" x="7170738" y="4341813"/>
          <p14:tracePt t="146767" x="7196138" y="4146550"/>
          <p14:tracePt t="146788" x="7188200" y="3806825"/>
          <p14:tracePt t="146797" x="7188200" y="3671888"/>
          <p14:tracePt t="146819" x="7137400" y="3271838"/>
          <p14:tracePt t="146829" x="7112000" y="3152775"/>
          <p14:tracePt t="146870" x="6813550" y="2787650"/>
          <p14:tracePt t="146884" x="6643688" y="2719388"/>
          <p14:tracePt t="146907" x="6440488" y="2711450"/>
          <p14:tracePt t="146934" x="6354763" y="2795588"/>
          <p14:tracePt t="146945" x="6311900" y="2881313"/>
          <p14:tracePt t="146950" x="6296025" y="2922588"/>
          <p14:tracePt t="146958" x="6278563" y="2982913"/>
          <p14:tracePt t="146975" x="6245225" y="3109913"/>
          <p14:tracePt t="146986" x="6227763" y="3170238"/>
          <p14:tracePt t="147002" x="6202363" y="3289300"/>
          <p14:tracePt t="147006" x="6194425" y="3348038"/>
          <p14:tracePt t="147023" x="6194425" y="3459163"/>
          <p14:tracePt t="147032" x="6194425" y="3517900"/>
          <p14:tracePt t="147072" x="6311900" y="3713163"/>
          <p14:tracePt t="147084" x="6415088" y="3756025"/>
          <p14:tracePt t="147090" x="6473825" y="3773488"/>
          <p14:tracePt t="147097" x="6534150" y="3798888"/>
          <p14:tracePt t="147105" x="6610350" y="3816350"/>
          <p14:tracePt t="147133" x="6831013" y="3883025"/>
          <p14:tracePt t="147147" x="6958013" y="3925888"/>
          <p14:tracePt t="147153" x="7018338" y="3943350"/>
          <p14:tracePt t="147177" x="7204075" y="3976688"/>
          <p14:tracePt t="147200" x="7297738" y="3968750"/>
          <p14:tracePt t="147228" x="7348538" y="3908425"/>
          <p14:tracePt t="147238" x="7348538" y="3892550"/>
          <p14:tracePt t="147259" x="7383463" y="3798888"/>
          <p14:tracePt t="147265" x="7383463" y="3697288"/>
          <p14:tracePt t="147285" x="7348538" y="3586163"/>
          <p14:tracePt t="147306" x="7289800" y="3433763"/>
          <p14:tracePt t="147316" x="7229475" y="3348038"/>
          <p14:tracePt t="147334" x="7102475" y="3263900"/>
          <p14:tracePt t="147349" x="6967538" y="3186113"/>
          <p14:tracePt t="147372" x="6788150" y="3119438"/>
          <p14:tracePt t="147375" x="6711950" y="3094038"/>
          <p14:tracePt t="147381" x="6653213" y="3076575"/>
          <p14:tracePt t="147390" x="6592888" y="3067050"/>
          <p14:tracePt t="147398" x="6542088" y="3059113"/>
          <p14:tracePt t="147412" x="6499225" y="3059113"/>
          <p14:tracePt t="147433" x="6483350" y="3059113"/>
          <p14:tracePt t="147442" x="6456363" y="3059113"/>
          <p14:tracePt t="147458" x="6430963" y="3076575"/>
          <p14:tracePt t="147472" x="6397625" y="3101975"/>
          <p14:tracePt t="147483" x="6389688" y="3109913"/>
          <p14:tracePt t="147532" x="6270625" y="3297238"/>
          <p14:tracePt t="147538" x="6245225" y="3355975"/>
          <p14:tracePt t="147553" x="6202363" y="3475038"/>
          <p14:tracePt t="147561" x="6184900" y="3543300"/>
          <p14:tracePt t="147577" x="6167438" y="3671888"/>
          <p14:tracePt t="147621" x="6194425" y="3892550"/>
          <p14:tracePt t="147634" x="6210300" y="3925888"/>
          <p14:tracePt t="147647" x="6245225" y="3951288"/>
          <p14:tracePt t="147660" x="6245225" y="3960813"/>
          <p14:tracePt t="148092" x="6245225" y="4002088"/>
          <p14:tracePt t="148119" x="6253163" y="4181475"/>
          <p14:tracePt t="148128" x="6270625" y="4214813"/>
          <p14:tracePt t="148145" x="6329363" y="4275138"/>
          <p14:tracePt t="148159" x="6440488" y="4325938"/>
          <p14:tracePt t="148177" x="6584950" y="4368800"/>
          <p14:tracePt t="148182" x="6678613" y="4394200"/>
          <p14:tracePt t="148194" x="6864350" y="4410075"/>
          <p14:tracePt t="148210" x="7051675" y="4410075"/>
          <p14:tracePt t="148228" x="7196138" y="4384675"/>
          <p14:tracePt t="148236" x="7256463" y="4368800"/>
          <p14:tracePt t="148240" x="7307263" y="4351338"/>
          <p14:tracePt t="148259" x="7383463" y="4275138"/>
          <p14:tracePt t="148266" x="7408863" y="4206875"/>
          <p14:tracePt t="148309" x="7518400" y="3832225"/>
          <p14:tracePt t="148326" x="7527925" y="3654425"/>
          <p14:tracePt t="148333" x="7510463" y="3594100"/>
          <p14:tracePt t="148347" x="7485063" y="3535363"/>
          <p14:tracePt t="148361" x="7416800" y="3433763"/>
          <p14:tracePt t="148380" x="7289800" y="3373438"/>
          <p14:tracePt t="148391" x="7153275" y="3330575"/>
          <p14:tracePt t="148417" x="6924675" y="3289300"/>
          <p14:tracePt t="148428" x="6745288" y="3289300"/>
          <p14:tracePt t="148456" x="6524625" y="3322638"/>
          <p14:tracePt t="148470" x="6389688" y="3373438"/>
          <p14:tracePt t="148474" x="6329363" y="3398838"/>
          <p14:tracePt t="148494" x="6245225" y="3433763"/>
          <p14:tracePt t="148500" x="6227763" y="3449638"/>
          <p14:tracePt t="148527" x="6176963" y="3543300"/>
          <p14:tracePt t="148535" x="6159500" y="3603625"/>
          <p14:tracePt t="148556" x="6151563" y="3790950"/>
          <p14:tracePt t="148567" x="6151563" y="3849688"/>
          <p14:tracePt t="148584" x="6210300" y="3976688"/>
          <p14:tracePt t="148588" x="6278563" y="4044950"/>
          <p14:tracePt t="148597" x="6354763" y="4105275"/>
          <p14:tracePt t="148614" x="6669088" y="4206875"/>
          <p14:tracePt t="148629" x="6907213" y="4214813"/>
          <p14:tracePt t="148644" x="6992938" y="4197350"/>
          <p14:tracePt t="148659" x="7145338" y="4156075"/>
          <p14:tracePt t="148680" x="7204075" y="4070350"/>
          <p14:tracePt t="148692" x="7213600" y="4044950"/>
          <p14:tracePt t="148734" x="7170738" y="3925888"/>
          <p14:tracePt t="148757" x="7162800" y="3925888"/>
          <p14:tracePt t="150444" x="7162800" y="4002088"/>
          <p14:tracePt t="150459" x="7162800" y="4171950"/>
          <p14:tracePt t="150470" x="7170738" y="4275138"/>
          <p14:tracePt t="150475" x="7188200" y="4376738"/>
          <p14:tracePt t="150478" x="7229475" y="4521200"/>
          <p14:tracePt t="150494" x="7383463" y="4818063"/>
          <p14:tracePt t="150534" x="7773988" y="5353050"/>
          <p14:tracePt t="150541" x="7867650" y="5446713"/>
          <p14:tracePt t="150552" x="7961313" y="5532438"/>
          <p14:tracePt t="150568" x="8164513" y="5719763"/>
          <p14:tracePt t="150577" x="8283575" y="5803900"/>
          <p14:tracePt t="150587" x="8420100" y="5872163"/>
          <p14:tracePt t="150591" x="8529638" y="5922963"/>
          <p14:tracePt t="150597" x="8666163" y="5965825"/>
          <p14:tracePt t="150603" x="8777288" y="5991225"/>
          <p14:tracePt t="150609" x="8894763" y="6016625"/>
          <p14:tracePt t="150642" x="9193213" y="5983288"/>
          <p14:tracePt t="150664" x="9251950" y="5932488"/>
          <p14:tracePt t="150680" x="9320213" y="5745163"/>
          <p14:tracePt t="150687" x="9345613" y="5659438"/>
          <p14:tracePt t="150706" x="9363075" y="5481638"/>
          <p14:tracePt t="150725" x="9363075" y="5353050"/>
          <p14:tracePt t="150734" x="9363075" y="5294313"/>
          <p14:tracePt t="150757" x="9312275" y="5167313"/>
          <p14:tracePt t="150760" x="9294813" y="5149850"/>
          <p14:tracePt t="150787" x="9236075" y="5141913"/>
          <p14:tracePt t="150801" x="9201150" y="5157788"/>
          <p14:tracePt t="150818" x="9175750" y="5192713"/>
          <p14:tracePt t="150830" x="9142413" y="5243513"/>
          <p14:tracePt t="150851" x="9107488" y="5311775"/>
          <p14:tracePt t="150864" x="9082088" y="5395913"/>
          <p14:tracePt t="150880" x="9056688" y="5497513"/>
          <p14:tracePt t="150921" x="9107488" y="5659438"/>
          <p14:tracePt t="150931" x="9124950" y="5676900"/>
          <p14:tracePt t="150961" x="9302750" y="5761038"/>
          <p14:tracePt t="150993" x="9515475" y="5813425"/>
          <p14:tracePt t="150998" x="9558338" y="5813425"/>
          <p14:tracePt t="151022" x="9609138" y="5803900"/>
          <p14:tracePt t="151054" x="9626600" y="5788025"/>
          <p14:tracePt t="151102" x="9634538" y="5684838"/>
          <p14:tracePt t="151133" x="9566275" y="5591175"/>
          <p14:tracePt t="151139" x="9550400" y="5575300"/>
          <p14:tracePt t="151161" x="9456738" y="5557838"/>
          <p14:tracePt t="151163" x="9396413" y="5557838"/>
          <p14:tracePt t="151169" x="9353550" y="5557838"/>
          <p14:tracePt t="151191" x="9261475" y="5557838"/>
          <p14:tracePt t="151204" x="9218613" y="5575300"/>
          <p14:tracePt t="151221" x="9183688" y="5600700"/>
          <p14:tracePt t="151234" x="9158288" y="5626100"/>
          <p14:tracePt t="151252" x="9150350" y="5659438"/>
          <p14:tracePt t="151270" x="9132888" y="5710238"/>
          <p14:tracePt t="151281" x="9117013" y="5795963"/>
          <p14:tracePt t="151321" x="9099550" y="6042025"/>
          <p14:tracePt t="151331" x="9099550" y="6102350"/>
          <p14:tracePt t="151346" x="9074150" y="6221413"/>
          <p14:tracePt t="151361" x="9064625" y="6338888"/>
          <p14:tracePt t="151377" x="9048750" y="6457950"/>
          <p14:tracePt t="151396" x="9039225" y="6561138"/>
          <p14:tracePt t="151401" x="9031288" y="6602413"/>
          <p14:tracePt t="151426" x="9031288" y="6738938"/>
          <p14:tracePt t="151446" x="9013825" y="6840538"/>
          <p14:tracePt t="151682" x="9472613" y="6662738"/>
          <p14:tracePt t="151689" x="9472613" y="6594475"/>
          <p14:tracePt t="151719" x="9498013" y="6288088"/>
          <p14:tracePt t="151726" x="9490075" y="6203950"/>
          <p14:tracePt t="151732" x="9472613" y="6118225"/>
          <p14:tracePt t="151739" x="9447213" y="6042025"/>
          <p14:tracePt t="151753" x="9431338" y="5983288"/>
          <p14:tracePt t="151757" x="9405938" y="5915025"/>
          <p14:tracePt t="151764" x="9388475" y="5872163"/>
          <p14:tracePt t="151771" x="9371013" y="5838825"/>
          <p14:tracePt t="151787" x="9345613" y="5788025"/>
          <p14:tracePt t="151812" x="9236075" y="5651500"/>
          <p14:tracePt t="151832" x="9201150" y="5616575"/>
          <p14:tracePt t="151851" x="9158288" y="5583238"/>
          <p14:tracePt t="151864" x="9132888" y="5575300"/>
          <p14:tracePt t="151878" x="9099550" y="5575300"/>
          <p14:tracePt t="151900" x="9013825" y="5591175"/>
          <p14:tracePt t="151914" x="8972550" y="5616575"/>
          <p14:tracePt t="151924" x="8955088" y="5626100"/>
          <p14:tracePt t="151950" x="8912225" y="5676900"/>
          <p14:tracePt t="151957" x="8894763" y="5684838"/>
          <p14:tracePt t="151962" x="8886825" y="5710238"/>
          <p14:tracePt t="151979" x="8861425" y="5803900"/>
          <p14:tracePt t="151985" x="8853488" y="5846763"/>
          <p14:tracePt t="151990" x="8843963" y="5897563"/>
          <p14:tracePt t="152009" x="8836025" y="6016625"/>
          <p14:tracePt t="152015" x="8828088" y="6076950"/>
          <p14:tracePt t="152049" x="8828088" y="6305550"/>
          <p14:tracePt t="152055" x="8836025" y="6365875"/>
          <p14:tracePt t="152071" x="8861425" y="6442075"/>
          <p14:tracePt t="152078" x="8894763" y="6551613"/>
          <p14:tracePt t="152094" x="8929688" y="6602413"/>
          <p14:tracePt t="152116" x="8997950" y="6662738"/>
          <p14:tracePt t="152130" x="9039225" y="6696075"/>
          <p14:tracePt t="152150" x="9082088" y="6713538"/>
          <p14:tracePt t="152158" x="9107488" y="6731000"/>
          <p14:tracePt t="152176" x="9183688" y="6764338"/>
          <p14:tracePt t="152191" x="9277350" y="6781800"/>
          <p14:tracePt t="152208" x="9396413" y="6781800"/>
          <p14:tracePt t="152221" x="9431338" y="6781800"/>
          <p14:tracePt t="152241" x="9498013" y="6746875"/>
          <p14:tracePt t="152247" x="9515475" y="6731000"/>
          <p14:tracePt t="152267" x="9558338" y="6688138"/>
          <p14:tracePt t="152309" x="9745663" y="6246813"/>
          <p14:tracePt t="152321" x="9771063" y="6161088"/>
          <p14:tracePt t="152329" x="9786938" y="6059488"/>
          <p14:tracePt t="152353" x="9761538" y="5795963"/>
          <p14:tracePt t="152367" x="9720263" y="5634038"/>
          <p14:tracePt t="152384" x="9642475" y="5464175"/>
          <p14:tracePt t="152387" x="9591675" y="5405438"/>
          <p14:tracePt t="152411" x="9472613" y="5286375"/>
          <p14:tracePt t="152425" x="9244013" y="5192713"/>
          <p14:tracePt t="152443" x="9124950" y="5157788"/>
          <p14:tracePt t="152462" x="9005888" y="5141913"/>
          <p14:tracePt t="152478" x="8904288" y="5141913"/>
          <p14:tracePt t="152498" x="8724900" y="5183188"/>
          <p14:tracePt t="152505" x="8658225" y="5218113"/>
          <p14:tracePt t="152515" x="8605838" y="5251450"/>
          <p14:tracePt t="152521" x="8547100" y="5302250"/>
          <p14:tracePt t="152529" x="8496300" y="5353050"/>
          <p14:tracePt t="152539" x="8453438" y="5421313"/>
          <p14:tracePt t="152554" x="8410575" y="5481638"/>
          <p14:tracePt t="152563" x="8326438" y="5608638"/>
          <p14:tracePt t="152584" x="8240713" y="5795963"/>
          <p14:tracePt t="152599" x="8215313" y="5854700"/>
          <p14:tracePt t="152607" x="8189913" y="5991225"/>
          <p14:tracePt t="152627" x="8174038" y="6076950"/>
          <p14:tracePt t="152647" x="8174038" y="6102350"/>
          <p14:tracePt t="152702" x="8164513" y="6042025"/>
          <p14:tracePt t="152721" x="8113713" y="5710238"/>
          <p14:tracePt t="152741" x="8054975" y="5421313"/>
          <p14:tracePt t="152752" x="7961313" y="5149850"/>
          <p14:tracePt t="152764" x="7900988" y="5013325"/>
          <p14:tracePt t="152785" x="7680325" y="4630738"/>
          <p14:tracePt t="152795" x="7570788" y="4486275"/>
          <p14:tracePt t="152813" x="7408863" y="4275138"/>
          <p14:tracePt t="152854" x="7018338" y="3773488"/>
          <p14:tracePt t="152864" x="6967538" y="3705225"/>
          <p14:tracePt t="152874" x="6899275" y="3646488"/>
          <p14:tracePt t="152894" x="6711950" y="3441700"/>
          <p14:tracePt t="152908" x="6653213" y="3390900"/>
          <p14:tracePt t="152930" x="6456363" y="3271838"/>
          <p14:tracePt t="152939" x="6405563" y="3246438"/>
          <p14:tracePt t="152964" x="6296025" y="3186113"/>
          <p14:tracePt t="152969" x="6278563" y="3178175"/>
          <p14:tracePt t="152996" x="6219825" y="3127375"/>
          <p14:tracePt t="153011" x="6210300" y="3109913"/>
          <p14:tracePt t="153015" x="6184900" y="3101975"/>
          <p14:tracePt t="153035" x="6126163" y="3051175"/>
          <p14:tracePt t="153043" x="6116638" y="3051175"/>
          <p14:tracePt t="153069" x="6083300" y="3041650"/>
          <p14:tracePt t="153081" x="6075363" y="3041650"/>
          <p14:tracePt t="153106" x="6049963" y="3076575"/>
          <p14:tracePt t="153111" x="6040438" y="3109913"/>
          <p14:tracePt t="153132" x="5997575" y="3228975"/>
          <p14:tracePt t="153135" x="5989638" y="3289300"/>
          <p14:tracePt t="153142" x="5981700" y="3348038"/>
          <p14:tracePt t="153172" x="5997575" y="3560763"/>
          <p14:tracePt t="153211" x="6219825" y="3857625"/>
          <p14:tracePt t="153241" x="6508750" y="4087813"/>
          <p14:tracePt t="153247" x="6600825" y="4156075"/>
          <p14:tracePt t="153279" x="6899275" y="4291013"/>
          <p14:tracePt t="153307" x="7085013" y="4351338"/>
          <p14:tracePt t="153339" x="7307263" y="4384675"/>
          <p14:tracePt t="153350" x="7383463" y="4384675"/>
          <p14:tracePt t="153365" x="7408863" y="4384675"/>
          <p14:tracePt t="153370" x="7434263" y="4384675"/>
          <p14:tracePt t="153374" x="7442200" y="4376738"/>
          <p14:tracePt t="153394" x="7477125" y="4341813"/>
          <p14:tracePt t="153416" x="7527925" y="4283075"/>
          <p14:tracePt t="153429" x="7561263" y="4181475"/>
          <p14:tracePt t="153444" x="7604125" y="4070350"/>
          <p14:tracePt t="153456" x="7612063" y="4011613"/>
          <p14:tracePt t="153470" x="7621588" y="3951288"/>
          <p14:tracePt t="153486" x="7596188" y="3773488"/>
          <p14:tracePt t="153509" x="7502525" y="3586163"/>
          <p14:tracePt t="153518" x="7459663" y="3535363"/>
          <p14:tracePt t="153522" x="7408863" y="3484563"/>
          <p14:tracePt t="153540" x="7281863" y="3416300"/>
          <p14:tracePt t="153551" x="7162800" y="3355975"/>
          <p14:tracePt t="153574" x="7085013" y="3322638"/>
          <p14:tracePt t="153621" x="7008813" y="3314700"/>
          <p14:tracePt t="153650" x="6942138" y="3382963"/>
          <p14:tracePt t="153660" x="6924675" y="3441700"/>
          <p14:tracePt t="153677" x="6889750" y="3773488"/>
          <p14:tracePt t="153689" x="6907213" y="3968750"/>
          <p14:tracePt t="153711" x="7069138" y="4997450"/>
          <p14:tracePt t="153721" x="7204075" y="5380038"/>
          <p14:tracePt t="153736" x="7621588" y="6042025"/>
          <p14:tracePt t="153977" x="9847263" y="6789738"/>
          <p14:tracePt t="153986" x="9821863" y="6799263"/>
          <p14:tracePt t="153992" x="9804400" y="6815138"/>
          <p14:tracePt t="153996" x="9779000" y="6832600"/>
          <p14:tracePt t="154247" x="9847263" y="6577013"/>
          <p14:tracePt t="154267" x="9804400" y="6526213"/>
          <p14:tracePt t="154302" x="9677400" y="6467475"/>
          <p14:tracePt t="154318" x="9601200" y="6467475"/>
          <p14:tracePt t="154326" x="9558338" y="6467475"/>
          <p14:tracePt t="154348" x="9498013" y="6492875"/>
          <p14:tracePt t="154357" x="9482138" y="6500813"/>
          <p14:tracePt t="154440" x="9540875" y="6450013"/>
          <p14:tracePt t="154459" x="9659938" y="6262688"/>
          <p14:tracePt t="154469" x="9677400" y="6186488"/>
          <p14:tracePt t="154491" x="9710738" y="5983288"/>
          <p14:tracePt t="154505" x="9710738" y="5745163"/>
          <p14:tracePt t="154524" x="9617075" y="5413375"/>
          <p14:tracePt t="154560" x="9498013" y="5149850"/>
          <p14:tracePt t="154586" x="9421813" y="5038725"/>
          <p14:tracePt t="154647" x="9312275" y="5141913"/>
          <p14:tracePt t="154652" x="9277350" y="5208588"/>
          <p14:tracePt t="154667" x="9209088" y="5345113"/>
          <p14:tracePt t="154671" x="9201150" y="5405438"/>
          <p14:tracePt t="154691" x="9193213" y="5524500"/>
          <p14:tracePt t="154706" x="9236075" y="5659438"/>
          <p14:tracePt t="154728" x="9345613" y="5788025"/>
          <p14:tracePt t="154738" x="9405938" y="5821363"/>
          <p14:tracePt t="154760" x="9550400" y="5864225"/>
          <p14:tracePt t="154792" x="9617075" y="5864225"/>
          <p14:tracePt t="154800" x="9626600" y="5864225"/>
          <p14:tracePt t="154834" x="9634538" y="5854700"/>
          <p14:tracePt t="154849" x="9634538" y="5838825"/>
          <p14:tracePt t="154864" x="9634538" y="5829300"/>
          <p14:tracePt t="154880" x="9634538" y="5813425"/>
          <p14:tracePt t="154933" x="9634538" y="5803900"/>
          <p14:tracePt t="154980" x="9558338" y="5778500"/>
          <p14:tracePt t="154991" x="9498013" y="5761038"/>
          <p14:tracePt t="155006" x="9380538" y="5719763"/>
          <p14:tracePt t="155022" x="9193213" y="5626100"/>
          <p14:tracePt t="155038" x="8972550" y="5507038"/>
          <p14:tracePt t="155053" x="8759825" y="5370513"/>
          <p14:tracePt t="155066" x="8564563" y="5192713"/>
          <p14:tracePt t="155072" x="8478838" y="5099050"/>
          <p14:tracePt t="155083" x="8402638" y="5005388"/>
          <p14:tracePt t="155106" x="8080375" y="4733925"/>
          <p14:tracePt t="155144" x="7578725" y="4351338"/>
          <p14:tracePt t="155167" x="7323138" y="4156075"/>
          <p14:tracePt t="155176" x="7264400" y="4113213"/>
          <p14:tracePt t="155197" x="7170738" y="4037013"/>
          <p14:tracePt t="155205" x="7137400" y="4002088"/>
          <p14:tracePt t="155227" x="7051675" y="3935413"/>
          <p14:tracePt t="155239" x="7000875" y="3908425"/>
          <p14:tracePt t="155259" x="6967538" y="3892550"/>
          <p14:tracePt t="155270" x="6942138" y="3875088"/>
          <p14:tracePt t="155283" x="6915150" y="3849688"/>
          <p14:tracePt t="155289" x="6899275" y="3832225"/>
          <p14:tracePt t="155347" x="6711950" y="3697288"/>
          <p14:tracePt t="155365" x="6534150" y="3619500"/>
          <p14:tracePt t="155381" x="6405563" y="3578225"/>
          <p14:tracePt t="155397" x="6286500" y="3543300"/>
          <p14:tracePt t="155411" x="6194425" y="3509963"/>
          <p14:tracePt t="155428" x="6134100" y="3502025"/>
          <p14:tracePt t="155444" x="6091238" y="3517900"/>
          <p14:tracePt t="155459" x="6075363" y="3535363"/>
          <p14:tracePt t="155475" x="6040438" y="3578225"/>
          <p14:tracePt t="155489" x="6007100" y="3654425"/>
          <p14:tracePt t="155504" x="5981700" y="3756025"/>
          <p14:tracePt t="155519" x="5981700" y="3867150"/>
          <p14:tracePt t="155523" x="5997575" y="3925888"/>
          <p14:tracePt t="155545" x="6100763" y="4037013"/>
          <p14:tracePt t="155590" x="6610350" y="4275138"/>
          <p14:tracePt t="155605" x="6770688" y="4308475"/>
          <p14:tracePt t="155630" x="6950075" y="4316413"/>
          <p14:tracePt t="155647" x="7000875" y="4291013"/>
          <p14:tracePt t="155664" x="7034213" y="4257675"/>
          <p14:tracePt t="155677" x="7069138" y="4232275"/>
          <p14:tracePt t="155692" x="7094538" y="4181475"/>
          <p14:tracePt t="155705" x="7137400" y="4105275"/>
          <p14:tracePt t="155724" x="7162800" y="4019550"/>
          <p14:tracePt t="155745" x="7162800" y="3883025"/>
          <p14:tracePt t="155750" x="7137400" y="3824288"/>
          <p14:tracePt t="155777" x="7077075" y="3646488"/>
          <p14:tracePt t="155822" x="6797675" y="3330575"/>
          <p14:tracePt t="155836" x="6669088" y="3254375"/>
          <p14:tracePt t="155843" x="6600825" y="3238500"/>
          <p14:tracePt t="155862" x="6483350" y="3195638"/>
          <p14:tracePt t="155874" x="6397625" y="3170238"/>
          <p14:tracePt t="155891" x="6364288" y="3170238"/>
          <p14:tracePt t="155923" x="6321425" y="3170238"/>
          <p14:tracePt t="155943" x="6286500" y="3195638"/>
          <p14:tracePt t="155952" x="6278563" y="3203575"/>
          <p14:tracePt t="155975" x="6227763" y="3279775"/>
          <p14:tracePt t="155984" x="6210300" y="3305175"/>
          <p14:tracePt t="156003" x="6176963" y="3382963"/>
          <p14:tracePt t="156017" x="6142038" y="3509963"/>
          <p14:tracePt t="156033" x="6134100" y="3611563"/>
          <p14:tracePt t="156051" x="6159500" y="3730625"/>
          <p14:tracePt t="156056" x="6176963" y="3790950"/>
          <p14:tracePt t="156080" x="6329363" y="3986213"/>
          <p14:tracePt t="156098" x="6491288" y="4095750"/>
          <p14:tracePt t="156117" x="6653213" y="4189413"/>
          <p14:tracePt t="156158" x="7162800" y="4249738"/>
          <p14:tracePt t="156179" x="7340600" y="4206875"/>
          <p14:tracePt t="156210" x="7459663" y="4087813"/>
          <p14:tracePt t="156227" x="7485063" y="3968750"/>
          <p14:tracePt t="156238" x="7467600" y="3892550"/>
          <p14:tracePt t="156249" x="7434263" y="3798888"/>
          <p14:tracePt t="156268" x="7340600" y="3543300"/>
          <p14:tracePt t="156299" x="7094538" y="3279775"/>
          <p14:tracePt t="156323" x="6838950" y="3135313"/>
          <p14:tracePt t="156332" x="6745288" y="3101975"/>
          <p14:tracePt t="156336" x="6643688" y="3067050"/>
          <p14:tracePt t="156352" x="6483350" y="3033713"/>
          <p14:tracePt t="156358" x="6397625" y="3025775"/>
          <p14:tracePt t="156379" x="6338888" y="3025775"/>
          <p14:tracePt t="156424" x="6007100" y="3195638"/>
          <p14:tracePt t="156442" x="5972175" y="3279775"/>
          <p14:tracePt t="156458" x="5946775" y="3365500"/>
          <p14:tracePt t="156463" x="5938838" y="3398838"/>
          <p14:tracePt t="156471" x="5938838" y="3433763"/>
          <p14:tracePt t="156495" x="5938838" y="3502025"/>
          <p14:tracePt t="156507" x="5938838" y="3535363"/>
          <p14:tracePt t="156523" x="5956300" y="3568700"/>
          <p14:tracePt t="156533" x="5956300" y="3578225"/>
          <p14:tracePt t="156560" x="5989638" y="3629025"/>
          <p14:tracePt t="156592" x="6040438" y="3697288"/>
          <p14:tracePt t="156617" x="6065838" y="3763963"/>
          <p14:tracePt t="156632" x="6100763" y="3816350"/>
          <p14:tracePt t="156649" x="6134100" y="3857625"/>
          <p14:tracePt t="156657" x="6151563" y="3875088"/>
          <p14:tracePt t="156666" x="6159500" y="3883025"/>
          <p14:tracePt t="156672" x="6176963" y="3900488"/>
          <p14:tracePt t="156710" x="6202363" y="3925888"/>
          <p14:tracePt t="158922" x="6202363" y="3943350"/>
          <p14:tracePt t="158943" x="6126163" y="4027488"/>
          <p14:tracePt t="158958" x="6040438" y="4171950"/>
          <p14:tracePt t="158967" x="5938838" y="4394200"/>
          <p14:tracePt t="158988" x="5862638" y="4665663"/>
          <p14:tracePt t="158999" x="5827713" y="4810125"/>
          <p14:tracePt t="159047" x="5649913" y="5676900"/>
          <p14:tracePt t="159061" x="5641975" y="5821363"/>
          <p14:tracePt t="159079" x="5649913" y="5940425"/>
          <p14:tracePt t="159101" x="5700713" y="6076950"/>
          <p14:tracePt t="159109" x="5708650" y="6110288"/>
          <p14:tracePt t="159129" x="5735638" y="6161088"/>
          <p14:tracePt t="159140" x="5751513" y="6194425"/>
          <p14:tracePt t="159155" x="5751513" y="6211888"/>
          <p14:tracePt t="159223" x="5768975" y="6237288"/>
          <p14:tracePt t="159229" x="5776913" y="6254750"/>
          <p14:tracePt t="159259" x="5819775" y="6330950"/>
          <p14:tracePt t="159286" x="5853113" y="6391275"/>
          <p14:tracePt t="159297" x="5870575" y="6407150"/>
          <p14:tracePt t="159314" x="5895975" y="6416675"/>
          <p14:tracePt t="159318" x="5905500" y="6416675"/>
          <p14:tracePt t="159330" x="5913438" y="6416675"/>
          <p14:tracePt t="159347" x="5946775" y="6399213"/>
          <p14:tracePt t="159363" x="6007100" y="6365875"/>
          <p14:tracePt t="159377" x="6116638" y="6305550"/>
          <p14:tracePt t="159393" x="6245225" y="6246813"/>
          <p14:tracePt t="159400" x="6321425" y="6211888"/>
          <p14:tracePt t="159409" x="6372225" y="6178550"/>
          <p14:tracePt t="159415" x="6415088" y="6161088"/>
          <p14:tracePt t="159441" x="6483350" y="6118225"/>
          <p14:tracePt t="159445" x="6491288" y="6102350"/>
          <p14:tracePt t="159456" x="6491288" y="6092825"/>
          <p14:tracePt t="159471" x="6499225" y="6084888"/>
          <p14:tracePt t="159488" x="6499225" y="6067425"/>
          <p14:tracePt t="159562" x="6499225" y="6049963"/>
          <p14:tracePt t="159598" x="6499225" y="6016625"/>
          <p14:tracePt t="159612" x="6499225" y="5999163"/>
          <p14:tracePt t="159626" x="6499225" y="5965825"/>
          <p14:tracePt t="159644" x="6499225" y="5922963"/>
          <p14:tracePt t="159661" x="6499225" y="5897563"/>
          <p14:tracePt t="159699" x="6491288" y="5872163"/>
          <p14:tracePt t="159815" x="6483350" y="5872163"/>
          <p14:tracePt t="159830" x="6465888" y="5872163"/>
          <p14:tracePt t="159844" x="6448425" y="5872163"/>
          <p14:tracePt t="159863" x="6423025" y="5872163"/>
          <p14:tracePt t="159878" x="6372225" y="5854700"/>
          <p14:tracePt t="159893" x="6270625" y="5829300"/>
          <p14:tracePt t="159947" x="5437188" y="5710238"/>
          <p14:tracePt t="159972" x="4987925" y="5659438"/>
          <p14:tracePt t="159984" x="4699000" y="5634038"/>
          <p14:tracePt t="160003" x="4435475" y="5651500"/>
          <p14:tracePt t="160018" x="4230688" y="5694363"/>
          <p14:tracePt t="160022" x="4129088" y="5727700"/>
          <p14:tracePt t="160032" x="4035425" y="5753100"/>
          <p14:tracePt t="160042" x="3951288" y="5788025"/>
          <p14:tracePt t="160050" x="3865563" y="5803900"/>
          <p14:tracePt t="160055" x="3771900" y="5829300"/>
          <p14:tracePt t="160062" x="3713163" y="5864225"/>
          <p14:tracePt t="160070" x="3636963" y="5889625"/>
          <p14:tracePt t="160096" x="3441700" y="5965825"/>
          <p14:tracePt t="160110" x="3373438" y="5983288"/>
          <p14:tracePt t="160129" x="3228975" y="6042025"/>
          <p14:tracePt t="160144" x="3160713" y="6067425"/>
          <p14:tracePt t="160157" x="3152775" y="6076950"/>
          <p14:tracePt t="160173" x="3109913" y="6084888"/>
          <p14:tracePt t="160190" x="3092450" y="6084888"/>
          <p14:tracePt t="160205" x="3084513" y="6084888"/>
          <p14:tracePt t="160225" x="3067050" y="6076950"/>
          <p14:tracePt t="160236" x="3033713" y="6067425"/>
          <p14:tracePt t="160251" x="3008313" y="6042025"/>
          <p14:tracePt t="160266" x="2947988" y="6016625"/>
          <p14:tracePt t="160284" x="2846388" y="5999163"/>
          <p14:tracePt t="160288" x="2778125" y="5983288"/>
          <p14:tracePt t="160315" x="2514600" y="5922963"/>
          <p14:tracePt t="160334" x="2286000" y="5889625"/>
          <p14:tracePt t="160348" x="2217738" y="5889625"/>
          <p14:tracePt t="160352" x="2157413" y="5889625"/>
          <p14:tracePt t="160362" x="2098675" y="5889625"/>
          <p14:tracePt t="160377" x="2030413" y="5905500"/>
          <p14:tracePt t="160395" x="2005013" y="5915025"/>
          <p14:tracePt t="160409" x="1971675" y="5932488"/>
          <p14:tracePt t="160424" x="1946275" y="5948363"/>
          <p14:tracePt t="160439" x="1911350" y="5948363"/>
          <p14:tracePt t="160455" x="1893888" y="5957888"/>
          <p14:tracePt t="160470" x="1868488" y="5957888"/>
          <p14:tracePt t="160484" x="1835150" y="5957888"/>
          <p14:tracePt t="160500" x="1792288" y="5940425"/>
          <p14:tracePt t="160516" x="1749425" y="5932488"/>
          <p14:tracePt t="160530" x="1698625" y="5905500"/>
          <p14:tracePt t="160567" x="1639888" y="5880100"/>
          <p14:tracePt t="160592" x="1614488" y="5880100"/>
          <p14:tracePt t="160655" x="1606550" y="5880100"/>
          <p14:tracePt t="160752" x="1597025" y="5880100"/>
          <p14:tracePt t="160783" x="1571625" y="5880100"/>
          <p14:tracePt t="160796" x="1554163" y="5872163"/>
          <p14:tracePt t="160813" x="1546225" y="5872163"/>
          <p14:tracePt t="160835" x="1528763" y="5872163"/>
          <p14:tracePt t="160844" x="1520825" y="5872163"/>
          <p14:tracePt t="160864" x="1503363" y="5872163"/>
          <p14:tracePt t="160879" x="1495425" y="5872163"/>
          <p14:tracePt t="160892" x="1477963" y="5872163"/>
          <p14:tracePt t="167570" x="1427163" y="5905500"/>
          <p14:tracePt t="167581" x="1419225" y="5905500"/>
          <p14:tracePt t="167583" x="1401763" y="5905500"/>
          <p14:tracePt t="167602" x="1376363" y="5905500"/>
          <p14:tracePt t="167612" x="1368425" y="5905500"/>
          <p14:tracePt t="167693" x="1358900" y="5905500"/>
          <p14:tracePt t="167727" x="1343025" y="5897563"/>
          <p14:tracePt t="167736" x="1325563" y="5889625"/>
          <p14:tracePt t="167742" x="1308100" y="5880100"/>
          <p14:tracePt t="167752" x="1282700" y="5864225"/>
          <p14:tracePt t="167774" x="1239838" y="5829300"/>
          <p14:tracePt t="167846" x="1239838" y="5821363"/>
          <p14:tracePt t="167867" x="1249363" y="58134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53AF0A7-A29E-B449-8498-A92D45972CB2}"/>
              </a:ext>
            </a:extLst>
          </p:cNvPr>
          <p:cNvSpPr txBox="1"/>
          <p:nvPr/>
        </p:nvSpPr>
        <p:spPr>
          <a:xfrm>
            <a:off x="795338" y="1566473"/>
            <a:ext cx="10601325" cy="21667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Adicionando novos neurônios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442A4ABD-FC1C-4D51-88D8-5AC80B803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43"/>
    </mc:Choice>
    <mc:Fallback>
      <p:transition spd="slow" advTm="38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820" x="1231900" y="5753100"/>
          <p14:tracePt t="24836" x="1223963" y="5719763"/>
          <p14:tracePt t="24896" x="1223963" y="5684838"/>
          <p14:tracePt t="24929" x="1198563" y="5464175"/>
          <p14:tracePt t="24944" x="1181100" y="5319713"/>
          <p14:tracePt t="24957" x="1163638" y="5218113"/>
          <p14:tracePt t="24973" x="1120775" y="4946650"/>
          <p14:tracePt t="24992" x="1112838" y="4775200"/>
          <p14:tracePt t="25010" x="1079500" y="4597400"/>
          <p14:tracePt t="25024" x="1036638" y="4410075"/>
          <p14:tracePt t="25040" x="993775" y="4214813"/>
          <p14:tracePt t="25057" x="942975" y="4044950"/>
          <p14:tracePt t="25073" x="900113" y="3867150"/>
          <p14:tracePt t="25086" x="858838" y="3730625"/>
          <p14:tracePt t="25097" x="841375" y="3654425"/>
          <p14:tracePt t="25103" x="815975" y="3594100"/>
          <p14:tracePt t="25119" x="781050" y="3509963"/>
          <p14:tracePt t="25128" x="765175" y="3484563"/>
          <p14:tracePt t="25150" x="730250" y="3449638"/>
          <p14:tracePt t="25165" x="730250" y="3441700"/>
          <p14:tracePt t="25243" x="714375" y="3449638"/>
          <p14:tracePt t="25256" x="696913" y="3459163"/>
          <p14:tracePt t="25275" x="688975" y="347503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>
            <a:extLst>
              <a:ext uri="{FF2B5EF4-FFF2-40B4-BE49-F238E27FC236}">
                <a16:creationId xmlns:a16="http://schemas.microsoft.com/office/drawing/2014/main" id="{B102B077-F06A-5D4F-BBF6-1509D2614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5157789"/>
            <a:ext cx="36718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Arial" panose="020B0604020202020204" pitchFamily="34" charset="0"/>
              </a:rPr>
              <a:t>1950: timidina triciada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Smart , I. </a:t>
            </a:r>
            <a:r>
              <a:rPr lang="en-US" altLang="en-US" sz="1600" i="1">
                <a:latin typeface="Arial" panose="020B0604020202020204" pitchFamily="34" charset="0"/>
              </a:rPr>
              <a:t>J. Comp. Neurology</a:t>
            </a:r>
            <a:r>
              <a:rPr lang="en-US" altLang="en-US" sz="1600">
                <a:latin typeface="Arial" panose="020B0604020202020204" pitchFamily="34" charset="0"/>
              </a:rPr>
              <a:t>, 1961  </a:t>
            </a:r>
            <a:endParaRPr lang="pt-BR" altLang="en-US" sz="1600">
              <a:latin typeface="Arial" panose="020B0604020202020204" pitchFamily="34" charset="0"/>
            </a:endParaRPr>
          </a:p>
        </p:txBody>
      </p:sp>
      <p:sp>
        <p:nvSpPr>
          <p:cNvPr id="25602" name="TextBox 2">
            <a:extLst>
              <a:ext uri="{FF2B5EF4-FFF2-40B4-BE49-F238E27FC236}">
                <a16:creationId xmlns:a16="http://schemas.microsoft.com/office/drawing/2014/main" id="{D83F486D-231B-4A47-BF9A-925CFDDC7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397001"/>
            <a:ext cx="3313112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1912</a:t>
            </a:r>
            <a:r>
              <a:rPr lang="en-US" altLang="en-US" sz="1600">
                <a:latin typeface="Arial" panose="020B0604020202020204" pitchFamily="34" charset="0"/>
              </a:rPr>
              <a:t>: </a:t>
            </a:r>
            <a:r>
              <a:rPr lang="en-US" altLang="en-US" sz="1800">
                <a:latin typeface="Arial" panose="020B0604020202020204" pitchFamily="34" charset="0"/>
              </a:rPr>
              <a:t>Ezra Allen </a:t>
            </a:r>
            <a:endParaRPr lang="en-US" altLang="en-US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Descrição de células em divisão nas paredes laterais dos ventrículos laterais de  ratos  com 120 dias de idade.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600">
              <a:latin typeface="Arial" panose="020B0604020202020204" pitchFamily="34" charset="0"/>
            </a:endParaRPr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F40E2DFE-62CF-AD48-AE0F-B37A3A6F0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196976"/>
            <a:ext cx="5281612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4">
            <a:extLst>
              <a:ext uri="{FF2B5EF4-FFF2-40B4-BE49-F238E27FC236}">
                <a16:creationId xmlns:a16="http://schemas.microsoft.com/office/drawing/2014/main" id="{3C656E95-7515-A846-A099-F911F9A5C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3716338"/>
            <a:ext cx="83534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Arial" panose="020B0604020202020204" pitchFamily="34" charset="0"/>
              </a:rPr>
              <a:t>1913: plasticidade do SNC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“Infelizmente, nenhuma das técnicas existentes são capazes de distinguir uma neuróglia de um pequeno neurônio em fase mitótica.” </a:t>
            </a:r>
            <a:r>
              <a:rPr lang="en-US" altLang="en-US" sz="1400">
                <a:latin typeface="Arial" panose="020B0604020202020204" pitchFamily="34" charset="0"/>
              </a:rPr>
              <a:t>Cajal</a:t>
            </a:r>
            <a:endParaRPr lang="pt-BR" altLang="en-US" sz="1400">
              <a:latin typeface="Arial" panose="020B0604020202020204" pitchFamily="34" charset="0"/>
            </a:endParaRPr>
          </a:p>
        </p:txBody>
      </p:sp>
      <p:sp>
        <p:nvSpPr>
          <p:cNvPr id="25605" name="TextBox 5">
            <a:extLst>
              <a:ext uri="{FF2B5EF4-FFF2-40B4-BE49-F238E27FC236}">
                <a16:creationId xmlns:a16="http://schemas.microsoft.com/office/drawing/2014/main" id="{1A61A554-34A3-7A40-978E-51BCB04B9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333375"/>
            <a:ext cx="5329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latin typeface="Arial" panose="020B0604020202020204" pitchFamily="34" charset="0"/>
              </a:rPr>
              <a:t>Neurogênese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adulta</a:t>
            </a:r>
            <a:r>
              <a:rPr lang="en-US" altLang="en-US" sz="1800" dirty="0">
                <a:latin typeface="Arial" panose="020B0604020202020204" pitchFamily="34" charset="0"/>
              </a:rPr>
              <a:t>: </a:t>
            </a:r>
            <a:r>
              <a:rPr lang="en-US" altLang="en-US" sz="1800" dirty="0" err="1">
                <a:latin typeface="Arial" panose="020B0604020202020204" pitchFamily="34" charset="0"/>
              </a:rPr>
              <a:t>perspectiva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histórica</a:t>
            </a:r>
            <a:endParaRPr lang="pt-BR" altLang="en-US" sz="1800" dirty="0"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367BB69-8CE7-4B17-9239-233D5BC6C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9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60"/>
    </mc:Choice>
    <mc:Fallback>
      <p:transition spd="slow" advTm="8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4" x="815975" y="2871788"/>
          <p14:tracePt t="1158" x="841375" y="2651125"/>
          <p14:tracePt t="1175" x="942975" y="1997075"/>
          <p14:tracePt t="1187" x="976313" y="1571625"/>
          <p14:tracePt t="1203" x="1036638" y="1216025"/>
          <p14:tracePt t="1220" x="1112838" y="942975"/>
          <p14:tracePt t="1234" x="1163638" y="773113"/>
          <p14:tracePt t="1250" x="1163638" y="654050"/>
          <p14:tracePt t="1266" x="1120775" y="552450"/>
          <p14:tracePt t="1281" x="1087438" y="501650"/>
          <p14:tracePt t="1297" x="1069975" y="476250"/>
          <p14:tracePt t="1360" x="1044575" y="577850"/>
          <p14:tracePt t="1376" x="1054100" y="688975"/>
          <p14:tracePt t="1393" x="1130300" y="815975"/>
          <p14:tracePt t="1407" x="1173163" y="874713"/>
          <p14:tracePt t="1422" x="1308100" y="1011238"/>
          <p14:tracePt t="1440" x="1477963" y="1189038"/>
          <p14:tracePt t="1455" x="1597025" y="1308100"/>
          <p14:tracePt t="1471" x="1690688" y="1419225"/>
          <p14:tracePt t="1484" x="1708150" y="1462088"/>
          <p14:tracePt t="1524" x="1766888" y="1581150"/>
          <p14:tracePt t="1547" x="1766888" y="1589088"/>
          <p14:tracePt t="1658" x="1766888" y="1597025"/>
          <p14:tracePt t="1674" x="1749425" y="1614488"/>
          <p14:tracePt t="1688" x="1741488" y="1622425"/>
          <p14:tracePt t="1716" x="1724025" y="1665288"/>
          <p14:tracePt t="1735" x="1708150" y="1690688"/>
          <p14:tracePt t="1755" x="1698625" y="1716088"/>
          <p14:tracePt t="1769" x="1698625" y="1758950"/>
          <p14:tracePt t="1786" x="1698625" y="1801813"/>
          <p14:tracePt t="1803" x="1698625" y="1827213"/>
          <p14:tracePt t="1815" x="1698625" y="1852613"/>
          <p14:tracePt t="1837" x="1708150" y="1895475"/>
          <p14:tracePt t="1848" x="1708150" y="1911350"/>
          <p14:tracePt t="1864" x="1716088" y="1928813"/>
          <p14:tracePt t="2835" x="1708150" y="1938338"/>
          <p14:tracePt t="2848" x="1606550" y="1971675"/>
          <p14:tracePt t="2868" x="1495425" y="2116138"/>
          <p14:tracePt t="2880" x="1452563" y="2566988"/>
          <p14:tracePt t="2886" x="1435100" y="2863850"/>
          <p14:tracePt t="2918" x="1444625" y="3798888"/>
          <p14:tracePt t="2950" x="1444625" y="4427538"/>
          <p14:tracePt t="2954" x="1470025" y="4572000"/>
          <p14:tracePt t="2978" x="1657350" y="4946650"/>
          <p14:tracePt t="2988" x="1724025" y="5038725"/>
          <p14:tracePt t="3009" x="1928813" y="5276850"/>
          <p14:tracePt t="3019" x="2005013" y="5405438"/>
          <p14:tracePt t="3035" x="2065338" y="5514975"/>
          <p14:tracePt t="3048" x="2081213" y="5549900"/>
          <p14:tracePt t="3066" x="2141538" y="5626100"/>
          <p14:tracePt t="3097" x="2200275" y="5694363"/>
          <p14:tracePt t="3116" x="2243138" y="5761038"/>
          <p14:tracePt t="3127" x="2286000" y="5864225"/>
          <p14:tracePt t="3146" x="2362200" y="5957888"/>
          <p14:tracePt t="3156" x="2379663" y="5983288"/>
          <p14:tracePt t="3176" x="2420938" y="6024563"/>
          <p14:tracePt t="3191" x="2430463" y="6024563"/>
          <p14:tracePt t="3239" x="2420938" y="5983288"/>
          <p14:tracePt t="3258" x="2379663" y="5864225"/>
          <p14:tracePt t="3268" x="2301875" y="5719763"/>
          <p14:tracePt t="3288" x="2182813" y="5575300"/>
          <p14:tracePt t="3298" x="2073275" y="5446713"/>
          <p14:tracePt t="3318" x="2005013" y="5362575"/>
          <p14:tracePt t="3331" x="1962150" y="5276850"/>
          <p14:tracePt t="3348" x="1936750" y="5226050"/>
          <p14:tracePt t="3360" x="1903413" y="5183188"/>
          <p14:tracePt t="3393" x="1852613" y="5124450"/>
          <p14:tracePt t="3604" x="1827213" y="5091113"/>
          <p14:tracePt t="3611" x="1758950" y="4997450"/>
          <p14:tracePt t="3631" x="1495425" y="4614863"/>
          <p14:tracePt t="3640" x="1435100" y="4513263"/>
          <p14:tracePt t="3661" x="1350963" y="4265613"/>
          <p14:tracePt t="3674" x="1333500" y="4206875"/>
          <p14:tracePt t="3695" x="1325563" y="4146550"/>
          <p14:tracePt t="3705" x="1325563" y="4138613"/>
          <p14:tracePt t="4536" x="1579563" y="4171950"/>
          <p14:tracePt t="4570" x="2616200" y="4554538"/>
          <p14:tracePt t="4583" x="2982913" y="4605338"/>
          <p14:tracePt t="4599" x="4587875" y="4733925"/>
          <p14:tracePt t="4612" x="5216525" y="4733925"/>
          <p14:tracePt t="4627" x="5938838" y="4775200"/>
          <p14:tracePt t="4678" x="10952163" y="4402138"/>
          <p14:tracePt t="4690" x="11461750" y="4300538"/>
          <p14:tracePt t="4693" x="11844338" y="4189413"/>
          <p14:tracePt t="4697" x="12080875" y="4087813"/>
          <p14:tracePt t="4876" x="12055475" y="636588"/>
          <p14:tracePt t="4885" x="11988800" y="560388"/>
          <p14:tracePt t="4898" x="11809413" y="374650"/>
          <p14:tracePt t="4903" x="11715750" y="280988"/>
          <p14:tracePt t="4925" x="11537950" y="144463"/>
          <p14:tracePt t="4935" x="11360150" y="85725"/>
          <p14:tracePt t="4941" x="11266488" y="68263"/>
          <p14:tracePt t="4950" x="11155363" y="68263"/>
          <p14:tracePt t="4992" x="9983788" y="339725"/>
          <p14:tracePt t="4998" x="9626600" y="492125"/>
          <p14:tracePt t="5005" x="9218613" y="628650"/>
          <p14:tracePt t="5013" x="8785225" y="765175"/>
          <p14:tracePt t="5021" x="8369300" y="942975"/>
          <p14:tracePt t="5030" x="7943850" y="1189038"/>
          <p14:tracePt t="5038" x="7570788" y="1401763"/>
          <p14:tracePt t="5043" x="7340600" y="1563688"/>
          <p14:tracePt t="5050" x="7213600" y="1725613"/>
          <p14:tracePt t="5064" x="7112000" y="1920875"/>
          <p14:tracePt t="5086" x="7026275" y="2413000"/>
          <p14:tracePt t="5103" x="7043738" y="2625725"/>
          <p14:tracePt t="5115" x="7085013" y="2787650"/>
          <p14:tracePt t="5153" x="7170738" y="2982913"/>
          <p14:tracePt t="5175" x="7188200" y="3000375"/>
          <p14:tracePt t="49214" x="6762750" y="2914650"/>
          <p14:tracePt t="49246" x="5853113" y="3000375"/>
          <p14:tracePt t="49250" x="5411788" y="3178175"/>
          <p14:tracePt t="49271" x="4400550" y="3994150"/>
          <p14:tracePt t="49288" x="3959225" y="4708525"/>
          <p14:tracePt t="49301" x="3806825" y="5276850"/>
          <p14:tracePt t="49323" x="3900488" y="6084888"/>
          <p14:tracePt t="49770" x="5140325" y="6457950"/>
          <p14:tracePt t="49794" x="4970463" y="6323013"/>
          <p14:tracePt t="49802" x="4910138" y="6305550"/>
          <p14:tracePt t="49808" x="4826000" y="6280150"/>
          <p14:tracePt t="49822" x="4749800" y="6280150"/>
          <p14:tracePt t="49836" x="4621213" y="6280150"/>
          <p14:tracePt t="49854" x="4529138" y="6313488"/>
          <p14:tracePt t="49863" x="4476750" y="6330950"/>
          <p14:tracePt t="49891" x="4375150" y="6391275"/>
          <p14:tracePt t="49914" x="4306888" y="6424613"/>
          <p14:tracePt t="49938" x="4265613" y="6407150"/>
          <p14:tracePt t="49991" x="4052888" y="6272213"/>
          <p14:tracePt t="50007" x="4017963" y="6203950"/>
          <p14:tracePt t="50027" x="3992563" y="6135688"/>
          <p14:tracePt t="50038" x="3992563" y="6076950"/>
          <p14:tracePt t="50055" x="3992563" y="6016625"/>
          <p14:tracePt t="50070" x="4017963" y="5973763"/>
          <p14:tracePt t="50084" x="4035425" y="5940425"/>
          <p14:tracePt t="50093" x="4044950" y="5932488"/>
          <p14:tracePt t="50114" x="4070350" y="5889625"/>
          <p14:tracePt t="50128" x="4086225" y="5872163"/>
          <p14:tracePt t="50144" x="4103688" y="5846763"/>
          <p14:tracePt t="50157" x="4121150" y="5829300"/>
          <p14:tracePt t="50177" x="4129088" y="5803900"/>
          <p14:tracePt t="50194" x="4129088" y="5719763"/>
          <p14:tracePt t="50208" x="4129088" y="5651500"/>
          <p14:tracePt t="50226" x="4111625" y="5591175"/>
          <p14:tracePt t="50236" x="4103688" y="5565775"/>
          <p14:tracePt t="50264" x="4078288" y="5532438"/>
          <p14:tracePt t="50287" x="4070350" y="5514975"/>
          <p14:tracePt t="84862" x="4111625" y="5565775"/>
          <p14:tracePt t="84881" x="4248150" y="5676900"/>
          <p14:tracePt t="84891" x="4306888" y="5702300"/>
          <p14:tracePt t="84907" x="4460875" y="5745163"/>
          <p14:tracePt t="84922" x="4630738" y="5778500"/>
          <p14:tracePt t="84943" x="4851400" y="5813425"/>
          <p14:tracePt t="84955" x="4953000" y="5821363"/>
          <p14:tracePt t="84973" x="5064125" y="5838825"/>
          <p14:tracePt t="84986" x="5072063" y="5838825"/>
          <p14:tracePt t="84987" x="5080000" y="58388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">
            <a:extLst>
              <a:ext uri="{FF2B5EF4-FFF2-40B4-BE49-F238E27FC236}">
                <a16:creationId xmlns:a16="http://schemas.microsoft.com/office/drawing/2014/main" id="{730751FF-1942-C24E-9FA7-1A36F6BAC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052514"/>
            <a:ext cx="4968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1962 : “Are New Neurons Formed in the </a:t>
            </a:r>
            <a:r>
              <a:rPr lang="pt-BR" altLang="en-US" sz="1800">
                <a:latin typeface="Arial" panose="020B0604020202020204" pitchFamily="34" charset="0"/>
              </a:rPr>
              <a:t>Brains of AduIt Mammals?” </a:t>
            </a:r>
            <a:r>
              <a:rPr lang="pt-BR" altLang="en-US" sz="1200">
                <a:latin typeface="Arial" panose="020B0604020202020204" pitchFamily="34" charset="0"/>
              </a:rPr>
              <a:t>Altman, J. </a:t>
            </a:r>
            <a:r>
              <a:rPr lang="en-US" altLang="en-US" sz="1200">
                <a:latin typeface="Arial" panose="020B0604020202020204" pitchFamily="34" charset="0"/>
              </a:rPr>
              <a:t>Science, 1962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800">
              <a:latin typeface="Arial" panose="020B0604020202020204" pitchFamily="34" charset="0"/>
            </a:endParaRPr>
          </a:p>
        </p:txBody>
      </p:sp>
      <p:sp>
        <p:nvSpPr>
          <p:cNvPr id="26626" name="TextBox 2">
            <a:extLst>
              <a:ext uri="{FF2B5EF4-FFF2-40B4-BE49-F238E27FC236}">
                <a16:creationId xmlns:a16="http://schemas.microsoft.com/office/drawing/2014/main" id="{C8D62E14-DE0B-6140-8717-544B23282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333375"/>
            <a:ext cx="5329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latin typeface="Arial" panose="020B0604020202020204" pitchFamily="34" charset="0"/>
              </a:rPr>
              <a:t>Neurogênese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adulta</a:t>
            </a:r>
            <a:r>
              <a:rPr lang="en-US" altLang="en-US" sz="1800" dirty="0">
                <a:latin typeface="Arial" panose="020B0604020202020204" pitchFamily="34" charset="0"/>
              </a:rPr>
              <a:t>: </a:t>
            </a:r>
            <a:r>
              <a:rPr lang="en-US" altLang="en-US" sz="1800" dirty="0" err="1">
                <a:latin typeface="Arial" panose="020B0604020202020204" pitchFamily="34" charset="0"/>
              </a:rPr>
              <a:t>perspectiva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histórica</a:t>
            </a:r>
            <a:endParaRPr lang="pt-BR" altLang="en-US" sz="1800" dirty="0">
              <a:latin typeface="Arial" panose="020B0604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2EA7761-1BF2-AD47-AD19-4AFB65DFA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1052514"/>
            <a:ext cx="36734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2CE008-1B3D-FF44-AFAE-4F180E88F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3500439"/>
            <a:ext cx="5111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1965 : “Autoradiographic and histological evidence of postnatal hippocampal neurogenesis in rats.” </a:t>
            </a:r>
            <a:r>
              <a:rPr lang="en-US" altLang="en-US" sz="1200">
                <a:latin typeface="Arial" panose="020B0604020202020204" pitchFamily="34" charset="0"/>
              </a:rPr>
              <a:t>Altman and Das. J. Comp. Neur., 1965</a:t>
            </a:r>
            <a:endParaRPr lang="pt-BR" altLang="en-US" sz="1200">
              <a:latin typeface="Arial" panose="020B0604020202020204" pitchFamily="34" charset="0"/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607741B-1958-4F6B-AE4C-51689FC947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04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811"/>
    </mc:Choice>
    <mc:Fallback>
      <p:transition spd="slow" advTm="95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639" x="5191125" y="5600700"/>
          <p14:tracePt t="674" x="5930900" y="4019550"/>
          <p14:tracePt t="699" x="6346825" y="2447925"/>
          <p14:tracePt t="708" x="6430963" y="1885950"/>
          <p14:tracePt t="730" x="6329363" y="246063"/>
          <p14:tracePt t="884" x="255588" y="1087438"/>
          <p14:tracePt t="892" x="127000" y="1419225"/>
          <p14:tracePt t="956" x="238125" y="3705225"/>
          <p14:tracePt t="962" x="306388" y="3824288"/>
          <p14:tracePt t="978" x="466725" y="3976688"/>
          <p14:tracePt t="993" x="620713" y="4079875"/>
          <p14:tracePt t="1011" x="823913" y="4121150"/>
          <p14:tracePt t="1020" x="884238" y="4121150"/>
          <p14:tracePt t="1043" x="968375" y="4105275"/>
          <p14:tracePt t="1071" x="1011238" y="4052888"/>
          <p14:tracePt t="1084" x="1019175" y="4037013"/>
          <p14:tracePt t="1101" x="1028700" y="4027488"/>
          <p14:tracePt t="1242" x="1173163" y="3976688"/>
          <p14:tracePt t="1255" x="1257300" y="3943350"/>
          <p14:tracePt t="1272" x="1631950" y="3790950"/>
          <p14:tracePt t="1285" x="1936750" y="3671888"/>
          <p14:tracePt t="1305" x="2301875" y="3475038"/>
          <p14:tracePt t="1323" x="2489200" y="3355975"/>
          <p14:tracePt t="1334" x="2565400" y="3305175"/>
          <p14:tracePt t="1353" x="2676525" y="3228975"/>
          <p14:tracePt t="1365" x="2684463" y="3221038"/>
          <p14:tracePt t="2440" x="2744788" y="3170238"/>
          <p14:tracePt t="2462" x="2786063" y="3119438"/>
          <p14:tracePt t="2480" x="2820988" y="3067050"/>
          <p14:tracePt t="2488" x="2838450" y="3051175"/>
          <p14:tracePt t="2513" x="2879725" y="2990850"/>
          <p14:tracePt t="2539" x="2897188" y="2957513"/>
          <p14:tracePt t="3114" x="2905125" y="2965450"/>
          <p14:tracePt t="3129" x="3033713" y="3094038"/>
          <p14:tracePt t="3144" x="3168650" y="3211513"/>
          <p14:tracePt t="3161" x="3228975" y="3263900"/>
          <p14:tracePt t="3163" x="3322638" y="3340100"/>
          <p14:tracePt t="3176" x="3576638" y="3467100"/>
          <p14:tracePt t="3192" x="4017963" y="3603625"/>
          <p14:tracePt t="3206" x="4681538" y="3671888"/>
          <p14:tracePt t="3223" x="5776913" y="3713163"/>
          <p14:tracePt t="3239" x="7256463" y="3654425"/>
          <p14:tracePt t="3254" x="8054975" y="3636963"/>
          <p14:tracePt t="3270" x="10050463" y="3398838"/>
          <p14:tracePt t="3284" x="11180763" y="3160713"/>
          <p14:tracePt t="3300" x="12072938" y="2932113"/>
          <p14:tracePt t="3550" x="8843963" y="450850"/>
          <p14:tracePt t="3566" x="8648700" y="790575"/>
          <p14:tracePt t="3582" x="8521700" y="1003300"/>
          <p14:tracePt t="3599" x="8453438" y="1138238"/>
          <p14:tracePt t="3616" x="8435975" y="1206500"/>
          <p14:tracePt t="3633" x="8435975" y="1241425"/>
          <p14:tracePt t="10815" x="8428038" y="1241425"/>
          <p14:tracePt t="10836" x="8301038" y="1257300"/>
          <p14:tracePt t="10858" x="8020050" y="1360488"/>
          <p14:tracePt t="10865" x="7926388" y="1436688"/>
          <p14:tracePt t="10885" x="7705725" y="1665288"/>
          <p14:tracePt t="10903" x="7221538" y="2319338"/>
          <p14:tracePt t="10919" x="6958013" y="2863850"/>
          <p14:tracePt t="10942" x="6780213" y="3475038"/>
          <p14:tracePt t="10960" x="6797675" y="3790950"/>
          <p14:tracePt t="10977" x="6932613" y="4052888"/>
          <p14:tracePt t="10997" x="7332663" y="4333875"/>
          <p14:tracePt t="11010" x="7570788" y="4435475"/>
          <p14:tracePt t="11027" x="8029575" y="4538663"/>
          <p14:tracePt t="11041" x="8734425" y="4572000"/>
          <p14:tracePt t="11061" x="9117013" y="4521200"/>
          <p14:tracePt t="11101" x="9609138" y="4410075"/>
          <p14:tracePt t="11124" x="9745663" y="4359275"/>
          <p14:tracePt t="11135" x="9761538" y="4351338"/>
          <p14:tracePt t="11139" x="9771063" y="4341813"/>
          <p14:tracePt t="11161" x="9804400" y="4316413"/>
          <p14:tracePt t="11184" x="9872663" y="4291013"/>
          <p14:tracePt t="11190" x="9898063" y="4283075"/>
          <p14:tracePt t="11214" x="9999663" y="4291013"/>
          <p14:tracePt t="11222" x="10042525" y="4300538"/>
          <p14:tracePt t="11229" x="10110788" y="4316413"/>
          <p14:tracePt t="11245" x="10280650" y="4325938"/>
          <p14:tracePt t="11265" x="10467975" y="4291013"/>
          <p14:tracePt t="11277" x="10679113" y="4181475"/>
          <p14:tracePt t="11284" x="10772775" y="4105275"/>
          <p14:tracePt t="11308" x="10942638" y="3943350"/>
          <p14:tracePt t="11327" x="11112500" y="3509963"/>
          <p14:tracePt t="11334" x="11129963" y="3322638"/>
          <p14:tracePt t="11342" x="11104563" y="3076575"/>
          <p14:tracePt t="11359" x="10942638" y="2549525"/>
          <p14:tracePt t="11388" x="10433050" y="1801813"/>
          <p14:tracePt t="11432" x="9906000" y="1495425"/>
          <p14:tracePt t="11448" x="9864725" y="1504950"/>
          <p14:tracePt t="11456" x="9855200" y="1520825"/>
          <p14:tracePt t="11476" x="9821863" y="1597025"/>
          <p14:tracePt t="11480" x="9796463" y="1657350"/>
          <p14:tracePt t="11497" x="9761538" y="1793875"/>
          <p14:tracePt t="11506" x="9753600" y="1870075"/>
          <p14:tracePt t="11527" x="9753600" y="1971675"/>
          <p14:tracePt t="11680" x="9745663" y="1971675"/>
          <p14:tracePt t="11700" x="9591675" y="1971675"/>
          <p14:tracePt t="11728" x="9439275" y="2030413"/>
          <p14:tracePt t="11743" x="9312275" y="2098675"/>
          <p14:tracePt t="11761" x="9183688" y="2166938"/>
          <p14:tracePt t="11764" x="9124950" y="2227263"/>
          <p14:tracePt t="11808" x="8767763" y="2463800"/>
          <p14:tracePt t="11818" x="8716963" y="2498725"/>
          <p14:tracePt t="11837" x="8648700" y="2532063"/>
          <p14:tracePt t="11848" x="8564563" y="2566988"/>
          <p14:tracePt t="11869" x="8420100" y="2617788"/>
          <p14:tracePt t="11878" x="8359775" y="2625725"/>
          <p14:tracePt t="11899" x="8283575" y="2633663"/>
          <p14:tracePt t="11916" x="8250238" y="2633663"/>
          <p14:tracePt t="11930" x="8224838" y="2633663"/>
          <p14:tracePt t="11968" x="8156575" y="2617788"/>
          <p14:tracePt t="11981" x="8147050" y="2617788"/>
          <p14:tracePt t="11988" x="8139113" y="2617788"/>
          <p14:tracePt t="12012" x="8113713" y="2600325"/>
          <p14:tracePt t="12020" x="8105775" y="2592388"/>
          <p14:tracePt t="39892" x="8513763" y="2949575"/>
          <p14:tracePt t="39936" x="8869363" y="3373438"/>
          <p14:tracePt t="39941" x="8937625" y="3441700"/>
          <p14:tracePt t="39950" x="8997950" y="3509963"/>
          <p14:tracePt t="39954" x="9023350" y="3568700"/>
          <p14:tracePt t="39983" x="9048750" y="3705225"/>
          <p14:tracePt t="39994" x="9048750" y="3748088"/>
          <p14:tracePt t="40012" x="9048750" y="3798888"/>
          <p14:tracePt t="40024" x="9048750" y="3841750"/>
          <p14:tracePt t="40045" x="9048750" y="3900488"/>
          <p14:tracePt t="40064" x="9074150" y="3986213"/>
          <p14:tracePt t="40072" x="9091613" y="4019550"/>
          <p14:tracePt t="40092" x="9132888" y="4197350"/>
          <p14:tracePt t="40131" x="9236075" y="4427538"/>
          <p14:tracePt t="40156" x="9320213" y="4486275"/>
          <p14:tracePt t="40184" x="9363075" y="4486275"/>
          <p14:tracePt t="40197" x="9396413" y="4470400"/>
          <p14:tracePt t="40203" x="9405938" y="4452938"/>
          <p14:tracePt t="40269" x="9540875" y="4138613"/>
          <p14:tracePt t="40298" x="9550400" y="4105275"/>
          <p14:tracePt t="40303" x="9532938" y="4095750"/>
          <p14:tracePt t="40326" x="9464675" y="4130675"/>
          <p14:tracePt t="40358" x="9294813" y="4232275"/>
          <p14:tracePt t="40364" x="9236075" y="4283075"/>
          <p14:tracePt t="40386" x="9005888" y="4486275"/>
          <p14:tracePt t="40400" x="8878888" y="4622800"/>
          <p14:tracePt t="40407" x="8810625" y="4699000"/>
          <p14:tracePt t="40414" x="8742363" y="4775200"/>
          <p14:tracePt t="40421" x="8674100" y="4868863"/>
          <p14:tracePt t="40469" x="8529638" y="5218113"/>
          <p14:tracePt t="40476" x="8529638" y="5251450"/>
          <p14:tracePt t="40504" x="8529638" y="5319713"/>
          <p14:tracePt t="40529" x="8539163" y="5353050"/>
          <p14:tracePt t="40545" x="8539163" y="5370513"/>
          <p14:tracePt t="40630" x="8529638" y="5353050"/>
          <p14:tracePt t="40650" x="8496300" y="5311775"/>
          <p14:tracePt t="40664" x="8470900" y="5294313"/>
          <p14:tracePt t="40683" x="8428038" y="5243513"/>
          <p14:tracePt t="40689" x="8410575" y="5226050"/>
          <p14:tracePt t="40702" x="8402638" y="5218113"/>
          <p14:tracePt t="40716" x="8385175" y="5200650"/>
          <p14:tracePt t="40733" x="8351838" y="5157788"/>
          <p14:tracePt t="40737" x="8334375" y="5141913"/>
          <p14:tracePt t="40762" x="8308975" y="5106988"/>
          <p14:tracePt t="40775" x="8301038" y="5091113"/>
          <p14:tracePt t="40791" x="8291513" y="5064125"/>
          <p14:tracePt t="40851" x="8283575" y="5005388"/>
          <p14:tracePt t="40942" x="8283575" y="4997450"/>
          <p14:tracePt t="40973" x="8326438" y="4987925"/>
          <p14:tracePt t="40974" x="8359775" y="4987925"/>
          <p14:tracePt t="40993" x="8420100" y="4972050"/>
          <p14:tracePt t="41005" x="8478838" y="4954588"/>
          <p14:tracePt t="41023" x="8539163" y="4929188"/>
          <p14:tracePt t="41037" x="8605838" y="4903788"/>
          <p14:tracePt t="41053" x="8640763" y="4894263"/>
          <p14:tracePt t="41074" x="8734425" y="4886325"/>
          <p14:tracePt t="41084" x="8777288" y="4886325"/>
          <p14:tracePt t="41107" x="8912225" y="4911725"/>
          <p14:tracePt t="41135" x="9064625" y="4919663"/>
          <p14:tracePt t="41164" x="9132888" y="4911725"/>
          <p14:tracePt t="41176" x="9183688" y="4894263"/>
          <p14:tracePt t="41195" x="9218613" y="4886325"/>
          <p14:tracePt t="41218" x="9269413" y="4886325"/>
          <p14:tracePt t="41224" x="9286875" y="4886325"/>
          <p14:tracePt t="41245" x="9328150" y="4894263"/>
          <p14:tracePt t="41255" x="9337675" y="4911725"/>
          <p14:tracePt t="41275" x="9371013" y="4937125"/>
          <p14:tracePt t="41285" x="9396413" y="4946650"/>
          <p14:tracePt t="41306" x="9558338" y="4997450"/>
          <p14:tracePt t="41315" x="9634538" y="5005388"/>
          <p14:tracePt t="41361" x="9880600" y="5022850"/>
          <p14:tracePt t="41367" x="9890125" y="5022850"/>
          <p14:tracePt t="41378" x="9898063" y="4997450"/>
          <p14:tracePt t="41416" x="9906000" y="4929188"/>
          <p14:tracePt t="41427" x="9890125" y="4903788"/>
          <p14:tracePt t="41450" x="9847263" y="4843463"/>
          <p14:tracePt t="41456" x="9829800" y="4827588"/>
          <p14:tracePt t="41478" x="9804400" y="4810125"/>
          <p14:tracePt t="41488" x="9761538" y="4775200"/>
          <p14:tracePt t="41509" x="9710738" y="4749800"/>
          <p14:tracePt t="41521" x="9685338" y="4741863"/>
          <p14:tracePt t="41539" x="9609138" y="4716463"/>
          <p14:tracePt t="41553" x="9507538" y="4708525"/>
          <p14:tracePt t="41568" x="9464675" y="4708525"/>
          <p14:tracePt t="41584" x="9294813" y="4708525"/>
          <p14:tracePt t="41599" x="9183688" y="4716463"/>
          <p14:tracePt t="41618" x="9099550" y="4759325"/>
          <p14:tracePt t="41632" x="9048750" y="4784725"/>
          <p14:tracePt t="41637" x="9023350" y="4802188"/>
          <p14:tracePt t="41664" x="8963025" y="4852988"/>
          <p14:tracePt t="41681" x="8955088" y="4878388"/>
          <p14:tracePt t="41693" x="8937625" y="4894263"/>
          <p14:tracePt t="41717" x="8921750" y="4919663"/>
          <p14:tracePt t="41771" x="8878888" y="4843463"/>
          <p14:tracePt t="41794" x="8709025" y="4708525"/>
          <p14:tracePt t="41819" x="8496300" y="4622800"/>
          <p14:tracePt t="41832" x="8334375" y="4579938"/>
          <p14:tracePt t="41849" x="8189913" y="4564063"/>
          <p14:tracePt t="41869" x="8070850" y="4579938"/>
          <p14:tracePt t="41873" x="8012113" y="4605338"/>
          <p14:tracePt t="41879" x="7943850" y="4622800"/>
          <p14:tracePt t="41898" x="7867650" y="4665663"/>
          <p14:tracePt t="41913" x="7807325" y="4699000"/>
          <p14:tracePt t="41929" x="7773988" y="4733925"/>
          <p14:tracePt t="41946" x="7748588" y="4775200"/>
          <p14:tracePt t="41961" x="7731125" y="4792663"/>
          <p14:tracePt t="41976" x="7731125" y="4802188"/>
          <p14:tracePt t="42144" x="7832725" y="4852988"/>
          <p14:tracePt t="42166" x="8012113" y="4919663"/>
          <p14:tracePt t="42179" x="8147050" y="4911725"/>
          <p14:tracePt t="42196" x="8250238" y="4894263"/>
          <p14:tracePt t="42201" x="8308975" y="4886325"/>
          <p14:tracePt t="42226" x="8369300" y="4852988"/>
          <p14:tracePt t="42271" x="8385175" y="4843463"/>
          <p14:tracePt t="42369" x="8428038" y="4860925"/>
          <p14:tracePt t="42382" x="8453438" y="4868863"/>
          <p14:tracePt t="42399" x="8589963" y="4894263"/>
          <p14:tracePt t="42437" x="8683625" y="4886325"/>
          <p14:tracePt t="42463" x="8683625" y="4852988"/>
          <p14:tracePt t="42478" x="8674100" y="4835525"/>
          <p14:tracePt t="42490" x="8666163" y="4827588"/>
          <p14:tracePt t="42506" x="8648700" y="4818063"/>
          <p14:tracePt t="42562" x="8623300" y="4827588"/>
          <p14:tracePt t="42586" x="8623300" y="4835525"/>
          <p14:tracePt t="42630" x="8632825" y="4827588"/>
          <p14:tracePt t="42647" x="8658225" y="4802188"/>
          <p14:tracePt t="42690" x="8691563" y="4708525"/>
          <p14:tracePt t="42711" x="8648700" y="4648200"/>
          <p14:tracePt t="42744" x="8394700" y="4572000"/>
          <p14:tracePt t="42759" x="8275638" y="4538663"/>
          <p14:tracePt t="42775" x="8174038" y="4529138"/>
          <p14:tracePt t="42789" x="8121650" y="4529138"/>
          <p14:tracePt t="42796" x="8105775" y="4538663"/>
          <p14:tracePt t="42801" x="8096250" y="4554538"/>
          <p14:tracePt t="42821" x="8062913" y="4579938"/>
          <p14:tracePt t="42839" x="8037513" y="4622800"/>
          <p14:tracePt t="42858" x="8029575" y="4708525"/>
          <p14:tracePt t="42884" x="8054975" y="4810125"/>
          <p14:tracePt t="42900" x="8096250" y="4868863"/>
          <p14:tracePt t="42932" x="8250238" y="5038725"/>
          <p14:tracePt t="42947" x="8351838" y="5106988"/>
          <p14:tracePt t="42981" x="8658225" y="5218113"/>
          <p14:tracePt t="42993" x="8716963" y="5226050"/>
          <p14:tracePt t="43004" x="8836025" y="5226050"/>
          <p14:tracePt t="43021" x="8947150" y="5200650"/>
          <p14:tracePt t="43034" x="9005888" y="5175250"/>
          <p14:tracePt t="43052" x="9082088" y="5124450"/>
          <p14:tracePt t="43067" x="9099550" y="5099050"/>
          <p14:tracePt t="43083" x="9117013" y="4979988"/>
          <p14:tracePt t="43098" x="9117013" y="4911725"/>
          <p14:tracePt t="43113" x="9082088" y="4843463"/>
          <p14:tracePt t="43130" x="9031288" y="4802188"/>
          <p14:tracePt t="43144" x="9005888" y="4784725"/>
          <p14:tracePt t="43167" x="8972550" y="4784725"/>
          <p14:tracePt t="43175" x="8947150" y="4784725"/>
          <p14:tracePt t="43191" x="8937625" y="4784725"/>
          <p14:tracePt t="43207" x="8904288" y="4827588"/>
          <p14:tracePt t="43223" x="8886825" y="4860925"/>
          <p14:tracePt t="43238" x="8869363" y="4886325"/>
          <p14:tracePt t="43255" x="8869363" y="4929188"/>
          <p14:tracePt t="43271" x="8869363" y="4972050"/>
          <p14:tracePt t="43286" x="8894763" y="5005388"/>
          <p14:tracePt t="43302" x="8972550" y="5048250"/>
          <p14:tracePt t="43322" x="9031288" y="5073650"/>
          <p14:tracePt t="43334" x="9091613" y="5091113"/>
          <p14:tracePt t="43348" x="9294813" y="5149850"/>
          <p14:tracePt t="43365" x="9353550" y="5157788"/>
          <p14:tracePt t="43379" x="9380538" y="5157788"/>
          <p14:tracePt t="43394" x="9396413" y="5141913"/>
          <p14:tracePt t="43410" x="9431338" y="5116513"/>
          <p14:tracePt t="43426" x="9472613" y="5081588"/>
          <p14:tracePt t="43441" x="9558338" y="5048250"/>
          <p14:tracePt t="43458" x="9652000" y="5013325"/>
          <p14:tracePt t="43472" x="9779000" y="4972050"/>
          <p14:tracePt t="43489" x="9855200" y="4929188"/>
          <p14:tracePt t="43504" x="9890125" y="4903788"/>
          <p14:tracePt t="43519" x="9906000" y="4878388"/>
          <p14:tracePt t="43535" x="9931400" y="4852988"/>
          <p14:tracePt t="43551" x="9940925" y="4792663"/>
          <p14:tracePt t="43568" x="9931400" y="4741863"/>
          <p14:tracePt t="43587" x="9890125" y="4683125"/>
          <p14:tracePt t="43599" x="9804400" y="4630738"/>
          <p14:tracePt t="43613" x="9685338" y="4579938"/>
          <p14:tracePt t="43629" x="9550400" y="4554538"/>
          <p14:tracePt t="43644" x="9431338" y="4546600"/>
          <p14:tracePt t="43662" x="9396413" y="4554538"/>
          <p14:tracePt t="43677" x="9363075" y="4589463"/>
          <p14:tracePt t="43691" x="9337675" y="4673600"/>
          <p14:tracePt t="43707" x="9328150" y="4792663"/>
          <p14:tracePt t="43723" x="9328150" y="4919663"/>
          <p14:tracePt t="43739" x="9345613" y="5048250"/>
          <p14:tracePt t="43754" x="9396413" y="5157788"/>
          <p14:tracePt t="43770" x="9498013" y="5235575"/>
          <p14:tracePt t="43785" x="9642475" y="5302250"/>
          <p14:tracePt t="43801" x="9786938" y="5319713"/>
          <p14:tracePt t="43818" x="9890125" y="5337175"/>
          <p14:tracePt t="43832" x="9906000" y="5337175"/>
          <p14:tracePt t="43852" x="9966325" y="5294313"/>
          <p14:tracePt t="43880" x="9983788" y="5276850"/>
          <p14:tracePt t="43897" x="9991725" y="5268913"/>
          <p14:tracePt t="43971" x="10194925" y="5353050"/>
          <p14:tracePt t="43993" x="10382250" y="5421313"/>
          <p14:tracePt t="44000" x="10442575" y="5456238"/>
          <p14:tracePt t="44006" x="10501313" y="5472113"/>
          <p14:tracePt t="44041" x="10721975" y="5557838"/>
          <p14:tracePt t="44060" x="10764838" y="5575300"/>
          <p14:tracePt t="44072" x="10782300" y="5575300"/>
          <p14:tracePt t="44239" x="10790238" y="5575300"/>
          <p14:tracePt t="44288" x="10798175" y="5575300"/>
          <p14:tracePt t="58429" x="10798175" y="5565775"/>
          <p14:tracePt t="58441" x="10721975" y="5456238"/>
          <p14:tracePt t="58444" x="10612438" y="5353050"/>
          <p14:tracePt t="58461" x="10263188" y="5141913"/>
          <p14:tracePt t="58473" x="10110788" y="5091113"/>
          <p14:tracePt t="58491" x="9685338" y="5022850"/>
          <p14:tracePt t="58512" x="9413875" y="5030788"/>
          <p14:tracePt t="58522" x="9277350" y="5091113"/>
          <p14:tracePt t="58546" x="9226550" y="5132388"/>
          <p14:tracePt t="58576" x="9226550" y="5141913"/>
          <p14:tracePt t="58581" x="9226550" y="5149850"/>
          <p14:tracePt t="58608" x="9532938" y="5200650"/>
          <p14:tracePt t="58634" x="9864725" y="5141913"/>
          <p14:tracePt t="58647" x="9940925" y="5030788"/>
          <p14:tracePt t="58666" x="9940925" y="4894263"/>
          <p14:tracePt t="58677" x="9906000" y="4792663"/>
          <p14:tracePt t="58680" x="9821863" y="4640263"/>
          <p14:tracePt t="58699" x="9523413" y="4316413"/>
          <p14:tracePt t="58702" x="9201150" y="4113213"/>
          <p14:tracePt t="58718" x="8894763" y="3951288"/>
          <p14:tracePt t="58724" x="7951788" y="3517900"/>
          <p14:tracePt t="58749" x="5964238" y="2897188"/>
          <p14:tracePt t="58763" x="4681538" y="2592388"/>
          <p14:tracePt t="58793" x="3117850" y="2387600"/>
          <p14:tracePt t="58808" x="2268538" y="2379663"/>
          <p14:tracePt t="58822" x="1801813" y="2455863"/>
          <p14:tracePt t="58872" x="1384300" y="2820988"/>
          <p14:tracePt t="58877" x="1368425" y="2863850"/>
          <p14:tracePt t="58908" x="1317625" y="2965450"/>
          <p14:tracePt t="58930" x="1308100" y="2982913"/>
          <p14:tracePt t="58996" x="1282700" y="2897188"/>
          <p14:tracePt t="59002" x="1274763" y="2863850"/>
          <p14:tracePt t="59022" x="1257300" y="2820988"/>
          <p14:tracePt t="59039" x="1257300" y="2787650"/>
          <p14:tracePt t="59054" x="1265238" y="2752725"/>
          <p14:tracePt t="59071" x="1290638" y="2736850"/>
          <p14:tracePt t="59087" x="1308100" y="2711450"/>
          <p14:tracePt t="59107" x="1343025" y="2711450"/>
          <p14:tracePt t="59120" x="1368425" y="2701925"/>
          <p14:tracePt t="59141" x="1409700" y="2676525"/>
          <p14:tracePt t="59164" x="1435100" y="266858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2">
            <a:extLst>
              <a:ext uri="{FF2B5EF4-FFF2-40B4-BE49-F238E27FC236}">
                <a16:creationId xmlns:a16="http://schemas.microsoft.com/office/drawing/2014/main" id="{F3C5A80B-5052-D44A-8D3A-24347BFB5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9" y="6453188"/>
            <a:ext cx="5329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Ericksson, P et al. </a:t>
            </a:r>
            <a:r>
              <a:rPr lang="en-US" altLang="en-US" sz="1400" i="1">
                <a:latin typeface="Arial" panose="020B0604020202020204" pitchFamily="34" charset="0"/>
              </a:rPr>
              <a:t>Nature Neuroscience</a:t>
            </a:r>
            <a:r>
              <a:rPr lang="en-US" altLang="en-US" sz="1400">
                <a:latin typeface="Arial" panose="020B0604020202020204" pitchFamily="34" charset="0"/>
              </a:rPr>
              <a:t>, 1998</a:t>
            </a:r>
            <a:endParaRPr lang="pt-BR" altLang="en-US" sz="1400">
              <a:latin typeface="Arial" panose="020B0604020202020204" pitchFamily="34" charset="0"/>
            </a:endParaRPr>
          </a:p>
        </p:txBody>
      </p:sp>
      <p:sp>
        <p:nvSpPr>
          <p:cNvPr id="28674" name="TextBox 3">
            <a:extLst>
              <a:ext uri="{FF2B5EF4-FFF2-40B4-BE49-F238E27FC236}">
                <a16:creationId xmlns:a16="http://schemas.microsoft.com/office/drawing/2014/main" id="{7E1A830F-ED64-B24C-8B41-338C981D2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333375"/>
            <a:ext cx="5329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latin typeface="Arial" panose="020B0604020202020204" pitchFamily="34" charset="0"/>
              </a:rPr>
              <a:t>Neurogênese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adulta</a:t>
            </a:r>
            <a:r>
              <a:rPr lang="en-US" altLang="en-US" sz="1800" dirty="0">
                <a:latin typeface="Arial" panose="020B0604020202020204" pitchFamily="34" charset="0"/>
              </a:rPr>
              <a:t> : </a:t>
            </a:r>
            <a:r>
              <a:rPr lang="en-US" altLang="en-US" sz="1800" dirty="0" err="1">
                <a:latin typeface="Arial" panose="020B0604020202020204" pitchFamily="34" charset="0"/>
              </a:rPr>
              <a:t>perspectiva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histórica</a:t>
            </a:r>
            <a:endParaRPr lang="pt-BR" altLang="en-US" sz="1800" dirty="0">
              <a:latin typeface="Arial" panose="020B0604020202020204" pitchFamily="34" charset="0"/>
            </a:endParaRPr>
          </a:p>
        </p:txBody>
      </p:sp>
      <p:sp>
        <p:nvSpPr>
          <p:cNvPr id="28675" name="TextBox 4">
            <a:extLst>
              <a:ext uri="{FF2B5EF4-FFF2-40B4-BE49-F238E27FC236}">
                <a16:creationId xmlns:a16="http://schemas.microsoft.com/office/drawing/2014/main" id="{3B792A54-4475-E249-911C-BBEECB71A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836614"/>
            <a:ext cx="8353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Arial" panose="020B0604020202020204" pitchFamily="34" charset="0"/>
              </a:rPr>
              <a:t> Início da década de 90: introdução do BrdU + marcadores celulares específicos </a:t>
            </a:r>
            <a:endParaRPr lang="pt-BR" altLang="en-US" sz="1600">
              <a:latin typeface="Arial" panose="020B0604020202020204" pitchFamily="34" charset="0"/>
            </a:endParaRPr>
          </a:p>
        </p:txBody>
      </p:sp>
      <p:sp>
        <p:nvSpPr>
          <p:cNvPr id="28676" name="TextBox 5">
            <a:extLst>
              <a:ext uri="{FF2B5EF4-FFF2-40B4-BE49-F238E27FC236}">
                <a16:creationId xmlns:a16="http://schemas.microsoft.com/office/drawing/2014/main" id="{830D8388-1FA0-3149-919A-546A1700A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341439"/>
            <a:ext cx="8066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1600">
                <a:latin typeface="Arial" panose="020B0604020202020204" pitchFamily="34" charset="0"/>
              </a:rPr>
              <a:t> 1998:  neurogênese em humanos</a:t>
            </a:r>
            <a:endParaRPr lang="pt-BR" altLang="en-US" sz="1600">
              <a:latin typeface="Arial" panose="020B0604020202020204" pitchFamily="34" charset="0"/>
            </a:endParaRPr>
          </a:p>
        </p:txBody>
      </p:sp>
      <p:pic>
        <p:nvPicPr>
          <p:cNvPr id="28677" name="Picture 3">
            <a:extLst>
              <a:ext uri="{FF2B5EF4-FFF2-40B4-BE49-F238E27FC236}">
                <a16:creationId xmlns:a16="http://schemas.microsoft.com/office/drawing/2014/main" id="{4599A1EA-FE11-7641-ACF5-DB832E366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/>
          <a:stretch>
            <a:fillRect/>
          </a:stretch>
        </p:blipFill>
        <p:spPr bwMode="auto">
          <a:xfrm>
            <a:off x="1631950" y="1844676"/>
            <a:ext cx="334168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4">
            <a:extLst>
              <a:ext uri="{FF2B5EF4-FFF2-40B4-BE49-F238E27FC236}">
                <a16:creationId xmlns:a16="http://schemas.microsoft.com/office/drawing/2014/main" id="{B24251DB-FF77-144A-BBB6-14E31B4A5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292600"/>
            <a:ext cx="24384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5">
            <a:extLst>
              <a:ext uri="{FF2B5EF4-FFF2-40B4-BE49-F238E27FC236}">
                <a16:creationId xmlns:a16="http://schemas.microsoft.com/office/drawing/2014/main" id="{C3E35638-0EA9-554F-A919-0FEA435A6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844676"/>
            <a:ext cx="5472112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9E3E7ABF-6A36-4407-A48F-ADA2C7528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3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300"/>
    </mc:Choice>
    <mc:Fallback>
      <p:transition spd="slow" advTm="13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75" x="1776413" y="2932113"/>
          <p14:tracePt t="5708" x="2549525" y="3527425"/>
          <p14:tracePt t="5730" x="2735263" y="3586163"/>
          <p14:tracePt t="5766" x="2930525" y="3619500"/>
          <p14:tracePt t="5788" x="3127375" y="3687763"/>
          <p14:tracePt t="5798" x="3186113" y="3705225"/>
          <p14:tracePt t="5818" x="3228975" y="3722688"/>
          <p14:tracePt t="5853" x="3244850" y="3798888"/>
          <p14:tracePt t="5860" x="3322638" y="3951288"/>
          <p14:tracePt t="5877" x="3475038" y="4164013"/>
          <p14:tracePt t="5890" x="3559175" y="4300538"/>
          <p14:tracePt t="5913" x="3900488" y="4767263"/>
          <p14:tracePt t="5918" x="4010025" y="4919663"/>
          <p14:tracePt t="5935" x="4248150" y="5149850"/>
          <p14:tracePt t="5980" x="5114925" y="5735638"/>
          <p14:tracePt t="5988" x="5233988" y="5821363"/>
          <p14:tracePt t="5998" x="5343525" y="5905500"/>
          <p14:tracePt t="6018" x="5505450" y="6102350"/>
          <p14:tracePt t="6028" x="5513388" y="6178550"/>
          <p14:tracePt t="6047" x="5505450" y="6348413"/>
          <p14:tracePt t="6059" x="5480050" y="6432550"/>
          <p14:tracePt t="6770" x="6813550" y="6764338"/>
          <p14:tracePt t="6780" x="6831013" y="6746875"/>
          <p14:tracePt t="6804" x="6864350" y="6688138"/>
          <p14:tracePt t="6865" x="6899275" y="6619875"/>
          <p14:tracePt t="6881" x="6907213" y="6645275"/>
          <p14:tracePt t="6898" x="6907213" y="6670675"/>
          <p14:tracePt t="6909" x="6907213" y="6680200"/>
          <p14:tracePt t="6925" x="6864350" y="6680200"/>
          <p14:tracePt t="6940" x="6719888" y="6637338"/>
          <p14:tracePt t="6945" x="6626225" y="6627813"/>
          <p14:tracePt t="6969" x="6456363" y="6602413"/>
          <p14:tracePt t="6988" x="6321425" y="6602413"/>
          <p14:tracePt t="6995" x="6311900" y="6602413"/>
          <p14:tracePt t="7044" x="6456363" y="6500813"/>
          <p14:tracePt t="7052" x="6516688" y="6492875"/>
          <p14:tracePt t="7069" x="6575425" y="6475413"/>
          <p14:tracePt t="7080" x="6610350" y="6457950"/>
          <p14:tracePt t="7096" x="6661150" y="6432550"/>
          <p14:tracePt t="7103" x="6678613" y="6424613"/>
          <p14:tracePt t="7130" x="6719888" y="6373813"/>
          <p14:tracePt t="7142" x="6729413" y="6338888"/>
          <p14:tracePt t="7146" x="6729413" y="6323013"/>
          <p14:tracePt t="7160" x="6704013" y="6272213"/>
          <p14:tracePt t="7179" x="6516688" y="6153150"/>
          <p14:tracePt t="7191" x="6423025" y="6118225"/>
          <p14:tracePt t="7243" x="5726113" y="6092825"/>
          <p14:tracePt t="7250" x="5548313" y="6135688"/>
          <p14:tracePt t="7267" x="5462588" y="6178550"/>
          <p14:tracePt t="7274" x="5446713" y="6194425"/>
          <p14:tracePt t="7304" x="5454650" y="6254750"/>
          <p14:tracePt t="7332" x="5472113" y="6288088"/>
          <p14:tracePt t="70787" x="5462588" y="5864225"/>
          <p14:tracePt t="70798" x="5353050" y="5022850"/>
          <p14:tracePt t="70816" x="4995863" y="4427538"/>
          <p14:tracePt t="70825" x="4714875" y="4171950"/>
          <p14:tracePt t="70867" x="1477963" y="3186113"/>
          <p14:tracePt t="70874" x="781050" y="3160713"/>
          <p14:tracePt t="71108" x="765175" y="4206875"/>
          <p14:tracePt t="71133" x="909638" y="3892550"/>
          <p14:tracePt t="71158" x="1112838" y="3594100"/>
          <p14:tracePt t="71170" x="1265238" y="3441700"/>
          <p14:tracePt t="71189" x="1393825" y="3355975"/>
          <p14:tracePt t="71201" x="1487488" y="3348038"/>
          <p14:tracePt t="71219" x="1528763" y="3433763"/>
          <p14:tracePt t="71232" x="1554163" y="3492500"/>
          <p14:tracePt t="71251" x="1597025" y="3738563"/>
          <p14:tracePt t="71276" x="1597025" y="3798888"/>
          <p14:tracePt t="71280" x="1563688" y="3968750"/>
          <p14:tracePt t="71340" x="1546225" y="3968750"/>
          <p14:tracePt t="71361" x="1546225" y="3976688"/>
          <p14:tracePt t="71372" x="1546225" y="3986213"/>
          <p14:tracePt t="71422" x="1528763" y="3960813"/>
          <p14:tracePt t="71442" x="1520825" y="3960813"/>
          <p14:tracePt t="71452" x="1520825" y="3951288"/>
          <p14:tracePt t="71567" x="1520825" y="3943350"/>
          <p14:tracePt t="71579" x="1520825" y="3935413"/>
          <p14:tracePt t="71596" x="1538288" y="3935413"/>
          <p14:tracePt t="71646" x="1571625" y="3986213"/>
          <p14:tracePt t="71656" x="1579563" y="4002088"/>
          <p14:tracePt t="71678" x="1622425" y="4019550"/>
          <p14:tracePt t="71690" x="1647825" y="4044950"/>
          <p14:tracePt t="71708" x="1708150" y="4079875"/>
          <p14:tracePt t="71725" x="1801813" y="4113213"/>
          <p14:tracePt t="71739" x="1928813" y="4146550"/>
          <p14:tracePt t="71788" x="2387600" y="4249738"/>
          <p14:tracePt t="71799" x="2582863" y="4265613"/>
          <p14:tracePt t="71822" x="2990850" y="4265613"/>
          <p14:tracePt t="71851" x="3925888" y="4240213"/>
          <p14:tracePt t="71881" x="4673600" y="4181475"/>
          <p14:tracePt t="71893" x="5191125" y="4130675"/>
          <p14:tracePt t="71900" x="5429250" y="4105275"/>
          <p14:tracePt t="71915" x="5641975" y="4087813"/>
          <p14:tracePt t="71928" x="5905500" y="4044950"/>
          <p14:tracePt t="71944" x="6049963" y="4011613"/>
          <p14:tracePt t="71959" x="6091238" y="3994150"/>
          <p14:tracePt t="72256" x="6184900" y="3951288"/>
          <p14:tracePt t="72265" x="6253163" y="3935413"/>
          <p14:tracePt t="72286" x="6483350" y="3908425"/>
          <p14:tracePt t="72290" x="6575425" y="3935413"/>
          <p14:tracePt t="72315" x="6686550" y="4087813"/>
          <p14:tracePt t="72330" x="6694488" y="4095750"/>
          <p14:tracePt t="72347" x="6686550" y="4095750"/>
          <p14:tracePt t="72419" x="6669088" y="4121150"/>
          <p14:tracePt t="72947" x="6600825" y="4002088"/>
          <p14:tracePt t="72951" x="6584950" y="3986213"/>
          <p14:tracePt t="72972" x="6550025" y="3951288"/>
          <p14:tracePt t="72984" x="6524625" y="3917950"/>
          <p14:tracePt t="73002" x="6499225" y="3857625"/>
          <p14:tracePt t="73013" x="6465888" y="3798888"/>
          <p14:tracePt t="73033" x="6423025" y="3705225"/>
          <p14:tracePt t="73045" x="6338888" y="3603625"/>
          <p14:tracePt t="73063" x="6270625" y="3517900"/>
          <p14:tracePt t="73075" x="6219825" y="3408363"/>
          <p14:tracePt t="73094" x="6176963" y="3297238"/>
          <p14:tracePt t="73123" x="6108700" y="3160713"/>
          <p14:tracePt t="73145" x="6075363" y="3101975"/>
          <p14:tracePt t="73154" x="6075363" y="3084513"/>
          <p14:tracePt t="73174" x="6075363" y="3059113"/>
          <p14:tracePt t="73185" x="6075363" y="3041650"/>
          <p14:tracePt t="73204" x="6040438" y="2990850"/>
          <p14:tracePt t="73218" x="6032500" y="2965450"/>
          <p14:tracePt t="73235" x="6015038" y="2957513"/>
          <p14:tracePt t="73248" x="6007100" y="2957513"/>
          <p14:tracePt t="73268" x="5972175" y="2957513"/>
          <p14:tracePt t="73491" x="5845175" y="3084513"/>
          <p14:tracePt t="73502" x="5819775" y="3178175"/>
          <p14:tracePt t="73510" x="5819775" y="3195638"/>
          <p14:tracePt t="73519" x="5837238" y="3195638"/>
          <p14:tracePt t="73525" x="5870575" y="3195638"/>
          <p14:tracePt t="73554" x="6159500" y="3033713"/>
          <p14:tracePt t="73565" x="6354763" y="2906713"/>
          <p14:tracePt t="73569" x="6643688" y="2727325"/>
          <p14:tracePt t="73582" x="7018338" y="2387600"/>
          <p14:tracePt t="73596" x="7289800" y="2022475"/>
          <p14:tracePt t="73602" x="7383463" y="1860550"/>
          <p14:tracePt t="73613" x="7459663" y="1716088"/>
          <p14:tracePt t="73630" x="7586663" y="1385888"/>
          <p14:tracePt t="73650" x="7637463" y="1112838"/>
          <p14:tracePt t="73673" x="7654925" y="884238"/>
          <p14:tracePt t="73680" x="7654925" y="823913"/>
          <p14:tracePt t="73685" x="7646988" y="781050"/>
          <p14:tracePt t="73692" x="7621588" y="747713"/>
          <p14:tracePt t="73734" x="7604125" y="704850"/>
          <p14:tracePt t="78579" x="7604125" y="688975"/>
          <p14:tracePt t="78596" x="7740650" y="519113"/>
          <p14:tracePt t="78601" x="7832725" y="425450"/>
          <p14:tracePt t="78605" x="7926388" y="331788"/>
          <p14:tracePt t="78626" x="8121650" y="161925"/>
          <p14:tracePt t="78645" x="8308975" y="0"/>
          <p14:tracePt t="78869" x="6856413" y="433388"/>
          <p14:tracePt t="78875" x="6831013" y="595313"/>
          <p14:tracePt t="78943" x="6907213" y="2541588"/>
          <p14:tracePt t="78960" x="7077075" y="2863850"/>
          <p14:tracePt t="78971" x="7221538" y="3067050"/>
          <p14:tracePt t="78990" x="7373938" y="3221038"/>
          <p14:tracePt t="79002" x="7485063" y="3297238"/>
          <p14:tracePt t="79009" x="7518400" y="3314700"/>
          <p14:tracePt t="79020" x="7545388" y="3314700"/>
          <p14:tracePt t="79030" x="7553325" y="3314700"/>
          <p14:tracePt t="79052" x="7604125" y="3279775"/>
          <p14:tracePt t="79065" x="7637463" y="3195638"/>
          <p14:tracePt t="79081" x="7672388" y="3059113"/>
          <p14:tracePt t="79097" x="7662863" y="2914650"/>
          <p14:tracePt t="79109" x="7646988" y="2855913"/>
          <p14:tracePt t="79146" x="7408863" y="2693988"/>
          <p14:tracePt t="79154" x="7358063" y="2686050"/>
          <p14:tracePt t="79168" x="7332663" y="2686050"/>
          <p14:tracePt t="79173" x="7297738" y="2693988"/>
          <p14:tracePt t="79180" x="7256463" y="2719388"/>
          <p14:tracePt t="79194" x="7178675" y="2820988"/>
          <p14:tracePt t="79203" x="7137400" y="2889250"/>
          <p14:tracePt t="79223" x="7085013" y="3051175"/>
          <p14:tracePt t="79257" x="7102475" y="3144838"/>
          <p14:tracePt t="79267" x="7119938" y="3160713"/>
          <p14:tracePt t="79285" x="7170738" y="3170238"/>
          <p14:tracePt t="79298" x="7188200" y="3170238"/>
          <p14:tracePt t="79316" x="7221538" y="3144838"/>
          <p14:tracePt t="79349" x="7256463" y="3084513"/>
          <p14:tracePt t="79355" x="7264400" y="3076575"/>
          <p14:tracePt t="79365" x="7264400" y="3059113"/>
          <p14:tracePt t="79368" x="7264400" y="3041650"/>
          <p14:tracePt t="79397" x="7272338" y="3041650"/>
          <p14:tracePt t="79427" x="7297738" y="3025775"/>
          <p14:tracePt t="79442" x="7366000" y="3025775"/>
          <p14:tracePt t="79458" x="7426325" y="3025775"/>
          <p14:tracePt t="79469" x="7502525" y="3025775"/>
          <p14:tracePt t="79487" x="7885113" y="3025775"/>
          <p14:tracePt t="79504" x="8283575" y="2965450"/>
          <p14:tracePt t="79516" x="8385175" y="2940050"/>
          <p14:tracePt t="79533" x="8555038" y="2897188"/>
          <p14:tracePt t="79539" x="8623300" y="2881313"/>
          <p14:tracePt t="79544" x="8666163" y="2863850"/>
          <p14:tracePt t="79552" x="8691563" y="2846388"/>
          <p14:tracePt t="79596" x="8716963" y="2805113"/>
          <p14:tracePt t="83627" x="8716963" y="2795588"/>
          <p14:tracePt t="83643" x="9064625" y="2574925"/>
          <p14:tracePt t="83656" x="10050463" y="2098675"/>
          <p14:tracePt t="83676" x="11741150" y="1411288"/>
          <p14:tracePt t="83689" x="12149138" y="1274763"/>
          <p14:tracePt t="83828" x="11571288" y="679450"/>
          <p14:tracePt t="83835" x="11282363" y="765175"/>
          <p14:tracePt t="83847" x="10688638" y="1011238"/>
          <p14:tracePt t="83854" x="10407650" y="1173163"/>
          <p14:tracePt t="83878" x="9966325" y="1690688"/>
          <p14:tracePt t="83890" x="9890125" y="1827213"/>
          <p14:tracePt t="83910" x="9821863" y="2108200"/>
          <p14:tracePt t="83914" x="9821863" y="2227263"/>
          <p14:tracePt t="83923" x="9821863" y="2319338"/>
          <p14:tracePt t="83942" x="9872663" y="2549525"/>
          <p14:tracePt t="83958" x="9915525" y="2676525"/>
          <p14:tracePt t="83966" x="9931400" y="2727325"/>
          <p14:tracePt t="83979" x="9956800" y="2762250"/>
          <p14:tracePt t="83986" x="9956800" y="2778125"/>
          <p14:tracePt t="84002" x="9966325" y="2805113"/>
          <p14:tracePt t="84038" x="9966325" y="2820988"/>
          <p14:tracePt t="84043" x="9966325" y="2830513"/>
          <p14:tracePt t="100533" x="9948863" y="3008313"/>
          <p14:tracePt t="100556" x="9906000" y="3433763"/>
          <p14:tracePt t="100561" x="9906000" y="3611563"/>
          <p14:tracePt t="100590" x="9940925" y="4189413"/>
          <p14:tracePt t="100598" x="9966325" y="4275138"/>
          <p14:tracePt t="100604" x="9991725" y="4359275"/>
          <p14:tracePt t="100626" x="10034588" y="4495800"/>
          <p14:tracePt t="100647" x="10075863" y="4683125"/>
          <p14:tracePt t="100656" x="10085388" y="4716463"/>
          <p14:tracePt t="100660" x="10110788" y="4759325"/>
          <p14:tracePt t="100681" x="10118725" y="4792663"/>
          <p14:tracePt t="100685" x="10126663" y="4827588"/>
          <p14:tracePt t="100689" x="10144125" y="4852988"/>
          <p14:tracePt t="100707" x="10144125" y="4972050"/>
          <p14:tracePt t="100727" x="10144125" y="5073650"/>
          <p14:tracePt t="100736" x="10144125" y="5124450"/>
          <p14:tracePt t="100754" x="10169525" y="5302250"/>
          <p14:tracePt t="100768" x="10204450" y="5430838"/>
          <p14:tracePt t="100787" x="10229850" y="5507038"/>
          <p14:tracePt t="100796" x="10245725" y="5540375"/>
          <p14:tracePt t="100820" x="10245725" y="5641975"/>
          <p14:tracePt t="100831" x="10245725" y="5694363"/>
          <p14:tracePt t="100854" x="10245725" y="5727700"/>
          <p14:tracePt t="100897" x="10144125" y="6211888"/>
          <p14:tracePt t="100962" x="9890125" y="6483350"/>
          <p14:tracePt t="101282" x="9880600" y="6483350"/>
          <p14:tracePt t="101466" x="9890125" y="6483350"/>
          <p14:tracePt t="101485" x="9906000" y="6450013"/>
          <p14:tracePt t="101506" x="10009188" y="6288088"/>
          <p14:tracePt t="101521" x="10093325" y="6186488"/>
          <p14:tracePt t="101537" x="10186988" y="6076950"/>
          <p14:tracePt t="101553" x="10255250" y="5973763"/>
          <p14:tracePt t="101568" x="10263188" y="5965825"/>
          <p14:tracePt t="102847" x="10271125" y="5965825"/>
          <p14:tracePt t="102865" x="10306050" y="5957888"/>
          <p14:tracePt t="102877" x="10348913" y="5940425"/>
          <p14:tracePt t="102882" x="10399713" y="5940425"/>
          <p14:tracePt t="102899" x="10577513" y="5905500"/>
          <p14:tracePt t="102928" x="10747375" y="5846763"/>
          <p14:tracePt t="102939" x="10798175" y="5821363"/>
          <p14:tracePt t="102944" x="10841038" y="5803900"/>
          <p14:tracePt t="102961" x="10917238" y="5735638"/>
          <p14:tracePt t="102974" x="11010900" y="5626100"/>
          <p14:tracePt t="102982" x="11071225" y="5557838"/>
          <p14:tracePt t="103017" x="11291888" y="5218113"/>
          <p14:tracePt t="103039" x="11503025" y="4886325"/>
          <p14:tracePt t="103052" x="11588750" y="4673600"/>
          <p14:tracePt t="103068" x="11622088" y="4470400"/>
          <p14:tracePt t="103081" x="11596688" y="4240213"/>
          <p14:tracePt t="103101" x="11545888" y="4062413"/>
          <p14:tracePt t="103109" x="11512550" y="3976688"/>
          <p14:tracePt t="103132" x="11368088" y="3730625"/>
          <p14:tracePt t="103144" x="11256963" y="3568700"/>
          <p14:tracePt t="103151" x="11206163" y="3509963"/>
          <p14:tracePt t="103157" x="11137900" y="3441700"/>
          <p14:tracePt t="103176" x="10977563" y="3305175"/>
          <p14:tracePt t="103182" x="10901363" y="3238500"/>
          <p14:tracePt t="103205" x="10721975" y="3127375"/>
          <p14:tracePt t="103207" x="10628313" y="3076575"/>
          <p14:tracePt t="103221" x="10544175" y="3041650"/>
          <p14:tracePt t="103235" x="10348913" y="2974975"/>
          <p14:tracePt t="103254" x="10059988" y="2932113"/>
          <p14:tracePt t="103274" x="9821863" y="2922588"/>
          <p14:tracePt t="103277" x="9694863" y="2922588"/>
          <p14:tracePt t="103286" x="9575800" y="2922588"/>
          <p14:tracePt t="103301" x="9388475" y="2940050"/>
          <p14:tracePt t="103314" x="9251950" y="2974975"/>
          <p14:tracePt t="103324" x="9193213" y="3000375"/>
          <p14:tracePt t="103341" x="9082088" y="3041650"/>
          <p14:tracePt t="103361" x="8937625" y="3094038"/>
          <p14:tracePt t="103373" x="8869363" y="3127375"/>
          <p14:tracePt t="103392" x="8802688" y="3160713"/>
          <p14:tracePt t="103404" x="8777288" y="3178175"/>
          <p14:tracePt t="103407" x="8742363" y="3203575"/>
          <p14:tracePt t="103422" x="8691563" y="3279775"/>
          <p14:tracePt t="103441" x="8648700" y="3390900"/>
          <p14:tracePt t="103451" x="8605838" y="3509963"/>
          <p14:tracePt t="103489" x="8580438" y="3781425"/>
          <p14:tracePt t="103502" x="8623300" y="3925888"/>
          <p14:tracePt t="103514" x="8691563" y="4095750"/>
          <p14:tracePt t="103531" x="8810625" y="4275138"/>
          <p14:tracePt t="103544" x="8878888" y="4359275"/>
          <p14:tracePt t="103566" x="9117013" y="4572000"/>
          <p14:tracePt t="103578" x="9277350" y="4708525"/>
          <p14:tracePt t="103600" x="9447213" y="4843463"/>
          <p14:tracePt t="103616" x="9634538" y="4972050"/>
          <p14:tracePt t="103631" x="9812338" y="5081588"/>
          <p14:tracePt t="103649" x="10067925" y="5208588"/>
          <p14:tracePt t="103675" x="10280650" y="5294313"/>
          <p14:tracePt t="103686" x="10348913" y="5311775"/>
          <p14:tracePt t="103709" x="10569575" y="5380038"/>
          <p14:tracePt t="103712" x="10645775" y="5387975"/>
          <p14:tracePt t="103737" x="10848975" y="5405438"/>
          <p14:tracePt t="103751" x="11002963" y="5405438"/>
          <p14:tracePt t="103770" x="11122025" y="5395913"/>
          <p14:tracePt t="103786" x="11241088" y="5353050"/>
          <p14:tracePt t="103802" x="11350625" y="5311775"/>
          <p14:tracePt t="103820" x="11418888" y="5251450"/>
          <p14:tracePt t="103823" x="11444288" y="5208588"/>
          <p14:tracePt t="103882" x="11555413" y="4648200"/>
          <p14:tracePt t="103912" x="11495088" y="4410075"/>
          <p14:tracePt t="103929" x="11452225" y="4275138"/>
          <p14:tracePt t="103935" x="11418888" y="4189413"/>
          <p14:tracePt t="103953" x="11376025" y="4037013"/>
          <p14:tracePt t="103959" x="11266488" y="3892550"/>
          <p14:tracePt t="103974" x="11198225" y="3824288"/>
          <p14:tracePt t="103980" x="11129963" y="3748088"/>
          <p14:tracePt t="104003" x="10858500" y="3568700"/>
          <p14:tracePt t="104039" x="10280650" y="3330575"/>
          <p14:tracePt t="104055" x="10110788" y="3279775"/>
          <p14:tracePt t="104083" x="9898063" y="3211513"/>
          <p14:tracePt t="104096" x="9771063" y="3170238"/>
          <p14:tracePt t="104103" x="9702800" y="3152775"/>
          <p14:tracePt t="104118" x="9550400" y="3127375"/>
          <p14:tracePt t="104124" x="9482138" y="3127375"/>
          <p14:tracePt t="104132" x="9396413" y="3127375"/>
          <p14:tracePt t="104144" x="9312275" y="3135313"/>
          <p14:tracePt t="104161" x="9132888" y="3178175"/>
          <p14:tracePt t="104175" x="8997950" y="3221038"/>
          <p14:tracePt t="104179" x="8937625" y="3238500"/>
          <p14:tracePt t="104201" x="8843963" y="3279775"/>
          <p14:tracePt t="104250" x="8640763" y="3509963"/>
          <p14:tracePt t="104267" x="8597900" y="3619500"/>
          <p14:tracePt t="104286" x="8572500" y="3748088"/>
          <p14:tracePt t="104299" x="8572500" y="3883025"/>
          <p14:tracePt t="104316" x="8605838" y="4044950"/>
          <p14:tracePt t="104329" x="8683625" y="4224338"/>
          <p14:tracePt t="104336" x="8742363" y="4325938"/>
          <p14:tracePt t="104341" x="8785225" y="4419600"/>
          <p14:tracePt t="104349" x="8853488" y="4513263"/>
          <p14:tracePt t="104401" x="9286875" y="4997450"/>
          <p14:tracePt t="104406" x="9353550" y="5064125"/>
          <p14:tracePt t="104414" x="9421813" y="5116513"/>
          <p14:tracePt t="104420" x="9482138" y="5157788"/>
          <p14:tracePt t="104444" x="9677400" y="5276850"/>
          <p14:tracePt t="104458" x="9736138" y="5302250"/>
          <p14:tracePt t="104471" x="9847263" y="5337175"/>
          <p14:tracePt t="104479" x="9906000" y="5362575"/>
          <p14:tracePt t="104495" x="10042525" y="5405438"/>
          <p14:tracePt t="104499" x="10118725" y="5421313"/>
          <p14:tracePt t="104520" x="10288588" y="5464175"/>
          <p14:tracePt t="104536" x="10483850" y="5497513"/>
          <p14:tracePt t="104550" x="10653713" y="5532438"/>
          <p14:tracePt t="104565" x="10782300" y="5540375"/>
          <p14:tracePt t="104589" x="10952163" y="5565775"/>
          <p14:tracePt t="104595" x="10993438" y="5565775"/>
          <p14:tracePt t="104616" x="11112500" y="5549900"/>
          <p14:tracePt t="104624" x="11147425" y="5532438"/>
          <p14:tracePt t="104645" x="11206163" y="5481638"/>
          <p14:tracePt t="104675" x="11231563" y="5311775"/>
          <p14:tracePt t="104689" x="11215688" y="5183188"/>
          <p14:tracePt t="104705" x="11137900" y="5056188"/>
          <p14:tracePt t="104726" x="10942638" y="4886325"/>
          <p14:tracePt t="104734" x="10866438" y="4827588"/>
          <p14:tracePt t="104762" x="10594975" y="4724400"/>
          <p14:tracePt t="104796" x="10186988" y="4640263"/>
          <p14:tracePt t="104818" x="9931400" y="4630738"/>
          <p14:tracePt t="104845" x="9720263" y="4665663"/>
          <p14:tracePt t="104858" x="9601200" y="4708525"/>
          <p14:tracePt t="104874" x="9515475" y="4749800"/>
          <p14:tracePt t="104895" x="9431338" y="4852988"/>
          <p14:tracePt t="104906" x="9413875" y="4911725"/>
          <p14:tracePt t="104927" x="9353550" y="5099050"/>
          <p14:tracePt t="104936" x="9328150" y="5157788"/>
          <p14:tracePt t="104957" x="9312275" y="5345113"/>
          <p14:tracePt t="104966" x="9337675" y="5421313"/>
          <p14:tracePt t="104988" x="9396413" y="5565775"/>
          <p14:tracePt t="104996" x="9507538" y="5676900"/>
          <p14:tracePt t="105018" x="9702800" y="5854700"/>
          <p14:tracePt t="105029" x="9779000" y="5897563"/>
          <p14:tracePt t="105047" x="9948863" y="5999163"/>
          <p14:tracePt t="105059" x="10126663" y="6102350"/>
          <p14:tracePt t="105081" x="10323513" y="6178550"/>
          <p14:tracePt t="105103" x="10594975" y="6211888"/>
          <p14:tracePt t="105109" x="10663238" y="6211888"/>
          <p14:tracePt t="105161" x="11079163" y="5983288"/>
          <p14:tracePt t="105171" x="11137900" y="5821363"/>
          <p14:tracePt t="105195" x="11163300" y="5583238"/>
          <p14:tracePt t="105224" x="10917238" y="5226050"/>
          <p14:tracePt t="105236" x="10823575" y="5124450"/>
          <p14:tracePt t="105255" x="10475913" y="4903788"/>
          <p14:tracePt t="105261" x="10331450" y="4868863"/>
          <p14:tracePt t="105285" x="10059988" y="4818063"/>
          <p14:tracePt t="105304" x="9667875" y="4792663"/>
          <p14:tracePt t="105345" x="9405938" y="4979988"/>
          <p14:tracePt t="105363" x="9363075" y="5106988"/>
          <p14:tracePt t="105377" x="9345613" y="5226050"/>
          <p14:tracePt t="105399" x="9363075" y="5405438"/>
          <p14:tracePt t="105408" x="9388475" y="5464175"/>
          <p14:tracePt t="105412" x="9421813" y="5524500"/>
          <p14:tracePt t="105418" x="9439275" y="5591175"/>
          <p14:tracePt t="105436" x="9550400" y="5745163"/>
          <p14:tracePt t="105457" x="9685338" y="5872163"/>
          <p14:tracePt t="105459" x="9761538" y="5940425"/>
          <p14:tracePt t="105466" x="9855200" y="6016625"/>
          <p14:tracePt t="105473" x="9940925" y="6059488"/>
          <p14:tracePt t="105480" x="10017125" y="6092825"/>
          <p14:tracePt t="105509" x="10118725" y="6127750"/>
          <p14:tracePt t="116266" x="10144125" y="5803900"/>
          <p14:tracePt t="116289" x="9880600" y="4749800"/>
          <p14:tracePt t="116298" x="9779000" y="4427538"/>
          <p14:tracePt t="116324" x="8615363" y="3067050"/>
          <p14:tracePt t="116343" x="7867650" y="2600325"/>
          <p14:tracePt t="116350" x="7545388" y="2473325"/>
          <p14:tracePt t="116376" x="6354763" y="2328863"/>
          <p14:tracePt t="116389" x="5302250" y="2379663"/>
          <p14:tracePt t="116411" x="3492500" y="2736850"/>
          <p14:tracePt t="116427" x="2243138" y="3178175"/>
          <p14:tracePt t="116449" x="1290638" y="3654425"/>
          <p14:tracePt t="116470" x="569913" y="4529138"/>
          <p14:tracePt t="116708" x="347663" y="6262688"/>
          <p14:tracePt t="116715" x="271463" y="6049963"/>
          <p14:tracePt t="116723" x="187325" y="5864225"/>
          <p14:tracePt t="117089" x="1827213" y="5549900"/>
          <p14:tracePt t="117100" x="2182813" y="5514975"/>
          <p14:tracePt t="117111" x="2574925" y="5438775"/>
          <p14:tracePt t="117134" x="2803525" y="5319713"/>
          <p14:tracePt t="117139" x="2922588" y="5183188"/>
          <p14:tracePt t="117165" x="2973388" y="5064125"/>
          <p14:tracePt t="117174" x="2982913" y="4962525"/>
          <p14:tracePt t="117194" x="2982913" y="4860925"/>
          <p14:tracePt t="117222" x="2990850" y="4818063"/>
          <p14:tracePt t="117234" x="3008313" y="4810125"/>
          <p14:tracePt t="117277" x="3008313" y="479266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7E86FA8-E875-0545-AA45-548422A30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2482569"/>
            <a:ext cx="5294716" cy="189286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338D85AA-462D-3943-BD9E-BF4661FE3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817" y="1324351"/>
            <a:ext cx="5294715" cy="4209298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B3ADFD3C-4D7D-4850-B9E7-DA17605AD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08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35"/>
    </mc:Choice>
    <mc:Fallback>
      <p:transition spd="slow" advTm="62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9" x="3033713" y="4792663"/>
          <p14:tracePt t="911" x="4935538" y="4622800"/>
          <p14:tracePt t="924" x="6176963" y="4445000"/>
          <p14:tracePt t="934" x="6635750" y="4308475"/>
          <p14:tracePt t="953" x="7442200" y="3806825"/>
          <p14:tracePt t="968" x="7646988" y="3568700"/>
          <p14:tracePt t="982" x="8020050" y="3016250"/>
          <p14:tracePt t="1003" x="8266113" y="2447925"/>
          <p14:tracePt t="1021" x="8326438" y="1690688"/>
          <p14:tracePt t="1033" x="8266113" y="1173163"/>
          <p14:tracePt t="1054" x="7977188" y="271463"/>
          <p14:tracePt t="1061" x="7875588" y="25400"/>
          <p14:tracePt t="1270" x="2574925" y="144463"/>
          <p14:tracePt t="1287" x="2574925" y="238125"/>
          <p14:tracePt t="1315" x="2574925" y="296863"/>
          <p14:tracePt t="7688" x="2481263" y="390525"/>
          <p14:tracePt t="7701" x="2387600" y="569913"/>
          <p14:tracePt t="7716" x="2081213" y="1079500"/>
          <p14:tracePt t="7737" x="1571625" y="1979613"/>
          <p14:tracePt t="7751" x="1317625" y="2506663"/>
          <p14:tracePt t="7754" x="1173163" y="2813050"/>
          <p14:tracePt t="7781" x="730250" y="3722688"/>
          <p14:tracePt t="7796" x="552450" y="4384675"/>
          <p14:tracePt t="7811" x="484188" y="4987925"/>
          <p14:tracePt t="7832" x="458788" y="5362575"/>
          <p14:tracePt t="7836" x="484188" y="5507038"/>
          <p14:tracePt t="7840" x="517525" y="5616575"/>
          <p14:tracePt t="7855" x="671513" y="5846763"/>
          <p14:tracePt t="7872" x="892175" y="6067425"/>
          <p14:tracePt t="7888" x="1265238" y="6305550"/>
          <p14:tracePt t="7902" x="1784350" y="6535738"/>
          <p14:tracePt t="7918" x="2225675" y="6611938"/>
          <p14:tracePt t="7936" x="2506663" y="6662738"/>
          <p14:tracePt t="7951" x="2668588" y="6696075"/>
          <p14:tracePt t="7963" x="2727325" y="6705600"/>
          <p14:tracePt t="7979" x="2803525" y="6705600"/>
          <p14:tracePt t="7995" x="2811463" y="6705600"/>
          <p14:tracePt t="8075" x="2811463" y="6696075"/>
          <p14:tracePt t="8092" x="2727325" y="6670675"/>
          <p14:tracePt t="8108" x="2582863" y="6586538"/>
          <p14:tracePt t="8123" x="2379663" y="6424613"/>
          <p14:tracePt t="8138" x="2132013" y="6229350"/>
          <p14:tracePt t="8152" x="1733550" y="5889625"/>
          <p14:tracePt t="8168" x="1120775" y="5276850"/>
          <p14:tracePt t="8190" x="501650" y="4657725"/>
          <p14:tracePt t="8482" x="739775" y="3654425"/>
          <p14:tracePt t="8488" x="1036638" y="3552825"/>
          <p14:tracePt t="8499" x="1358900" y="3441700"/>
          <p14:tracePt t="8521" x="1860550" y="3178175"/>
          <p14:tracePt t="8539" x="2047875" y="2982913"/>
          <p14:tracePt t="8559" x="2081213" y="2922588"/>
          <p14:tracePt t="8579" x="2090738" y="2897188"/>
          <p14:tracePt t="8594" x="2090738" y="2881313"/>
          <p14:tracePt t="8691" x="2116138" y="2922588"/>
          <p14:tracePt t="8705" x="2141538" y="2949575"/>
          <p14:tracePt t="8718" x="2192338" y="2974975"/>
          <p14:tracePt t="8731" x="2235200" y="2982913"/>
          <p14:tracePt t="8749" x="2420938" y="3016250"/>
          <p14:tracePt t="8766" x="2582863" y="3033713"/>
          <p14:tracePt t="8772" x="2659063" y="3041650"/>
          <p14:tracePt t="8798" x="2889250" y="3041650"/>
          <p14:tracePt t="8815" x="3024188" y="3008313"/>
          <p14:tracePt t="8823" x="3059113" y="3008313"/>
          <p14:tracePt t="8845" x="3074988" y="2990850"/>
          <p14:tracePt t="9077" x="3127375" y="3000375"/>
          <p14:tracePt t="9112" x="3203575" y="3008313"/>
          <p14:tracePt t="9118" x="3219450" y="3008313"/>
          <p14:tracePt t="9122" x="3236913" y="3008313"/>
          <p14:tracePt t="9139" x="3244850" y="3008313"/>
          <p14:tracePt t="24694" x="2863850" y="3067050"/>
          <p14:tracePt t="24723" x="2420938" y="3059113"/>
          <p14:tracePt t="24732" x="2293938" y="3051175"/>
          <p14:tracePt t="24754" x="1885950" y="3000375"/>
          <p14:tracePt t="24759" x="1741488" y="3000375"/>
          <p14:tracePt t="24767" x="1606550" y="2990850"/>
          <p14:tracePt t="24787" x="1317625" y="2982913"/>
          <p14:tracePt t="24835" x="925513" y="2957513"/>
          <p14:tracePt t="24845" x="866775" y="2957513"/>
          <p14:tracePt t="24848" x="806450" y="2982913"/>
          <p14:tracePt t="24878" x="646113" y="3051175"/>
          <p14:tracePt t="24895" x="484188" y="3160713"/>
          <p14:tracePt t="24910" x="433388" y="3203575"/>
          <p14:tracePt t="24932" x="255588" y="3340100"/>
          <p14:tracePt t="24984" x="93663" y="3535363"/>
          <p14:tracePt t="24997" x="58738" y="3586163"/>
          <p14:tracePt t="25021" x="50800" y="3629025"/>
          <p14:tracePt t="25047" x="42863" y="3671888"/>
          <p14:tracePt t="25063" x="33338" y="3687763"/>
          <p14:tracePt t="25079" x="33338" y="3697288"/>
          <p14:tracePt t="25103" x="58738" y="3679825"/>
          <p14:tracePt t="25129" x="144463" y="3629025"/>
          <p14:tracePt t="25142" x="220663" y="3568700"/>
          <p14:tracePt t="25149" x="263525" y="3543300"/>
          <p14:tracePt t="25170" x="314325" y="3509963"/>
          <p14:tracePt t="25193" x="382588" y="3459163"/>
          <p14:tracePt t="25199" x="400050" y="3441700"/>
          <p14:tracePt t="25225" x="441325" y="3398838"/>
          <p14:tracePt t="25232" x="441325" y="3390900"/>
          <p14:tracePt t="25253" x="476250" y="3355975"/>
          <p14:tracePt t="25267" x="492125" y="3330575"/>
          <p14:tracePt t="25282" x="509588" y="3330575"/>
          <p14:tracePt t="25298" x="552450" y="3289300"/>
          <p14:tracePt t="25311" x="560388" y="3279775"/>
          <p14:tracePt t="25332" x="569913" y="3271838"/>
          <p14:tracePt t="25339" x="577850" y="3263900"/>
          <p14:tracePt t="25361" x="585788" y="3263900"/>
          <p14:tracePt t="25452" x="603250" y="3254375"/>
          <p14:tracePt t="25463" x="611188" y="3254375"/>
          <p14:tracePt t="27780" x="611188" y="3263900"/>
          <p14:tracePt t="27798" x="585788" y="3517900"/>
          <p14:tracePt t="27811" x="595313" y="3586163"/>
          <p14:tracePt t="27831" x="661988" y="3816350"/>
          <p14:tracePt t="27846" x="755650" y="3994150"/>
          <p14:tracePt t="27865" x="884238" y="4189413"/>
          <p14:tracePt t="27874" x="950913" y="4283075"/>
          <p14:tracePt t="27883" x="1147763" y="4470400"/>
          <p14:tracePt t="27894" x="1239838" y="4564063"/>
          <p14:tracePt t="27898" x="1384300" y="4665663"/>
          <p14:tracePt t="27912" x="1538288" y="4775200"/>
          <p14:tracePt t="27969" x="2590800" y="5200650"/>
          <p14:tracePt t="27973" x="2709863" y="5226050"/>
          <p14:tracePt t="27984" x="2922588" y="5268913"/>
          <p14:tracePt t="28005" x="3152775" y="5302250"/>
          <p14:tracePt t="28020" x="3467100" y="5302250"/>
          <p14:tracePt t="28032" x="3976688" y="5268913"/>
          <p14:tracePt t="28045" x="4503738" y="5268913"/>
          <p14:tracePt t="28065" x="4884738" y="5251450"/>
          <p14:tracePt t="28076" x="5191125" y="5208588"/>
          <p14:tracePt t="28092" x="5378450" y="5208588"/>
          <p14:tracePt t="28116" x="6184900" y="5175250"/>
          <p14:tracePt t="28143" x="6770688" y="4929188"/>
          <p14:tracePt t="28157" x="7094538" y="4767263"/>
          <p14:tracePt t="28176" x="7629525" y="4445000"/>
          <p14:tracePt t="28211" x="8121650" y="4044950"/>
          <p14:tracePt t="28236" x="8207375" y="3773488"/>
          <p14:tracePt t="28241" x="8207375" y="3687763"/>
          <p14:tracePt t="28267" x="8004175" y="3178175"/>
          <p14:tracePt t="28277" x="7850188" y="2922588"/>
          <p14:tracePt t="28298" x="7289800" y="2174875"/>
          <p14:tracePt t="28320" x="6737350" y="1639888"/>
          <p14:tracePt t="28326" x="6575425" y="1495425"/>
          <p14:tracePt t="28350" x="5862638" y="1069975"/>
          <p14:tracePt t="28394" x="4529138" y="654050"/>
          <p14:tracePt t="28411" x="3832225" y="595313"/>
          <p14:tracePt t="28437" x="3373438" y="646113"/>
          <p14:tracePt t="28467" x="2727325" y="977900"/>
          <p14:tracePt t="28480" x="2430463" y="1189038"/>
          <p14:tracePt t="28498" x="2047875" y="1538288"/>
          <p14:tracePt t="28518" x="1708150" y="1911350"/>
          <p14:tracePt t="28527" x="1384300" y="2328863"/>
          <p14:tracePt t="28566" x="1069975" y="3228975"/>
          <p14:tracePt t="28578" x="1069975" y="3340100"/>
          <p14:tracePt t="28591" x="1147763" y="3560763"/>
          <p14:tracePt t="28609" x="1282700" y="3756025"/>
          <p14:tracePt t="28621" x="1350963" y="3832225"/>
          <p14:tracePt t="28638" x="1563688" y="3986213"/>
          <p14:tracePt t="28651" x="1657350" y="4037013"/>
          <p14:tracePt t="28672" x="1690688" y="4070350"/>
          <p14:tracePt t="28692" x="1708150" y="4087813"/>
          <p14:tracePt t="28722" x="1708150" y="4095750"/>
          <p14:tracePt t="38592" x="1716088" y="4095750"/>
          <p14:tracePt t="38613" x="2065338" y="3994150"/>
          <p14:tracePt t="38623" x="2208213" y="3968750"/>
          <p14:tracePt t="38643" x="2676525" y="3875088"/>
          <p14:tracePt t="38653" x="2820988" y="3832225"/>
          <p14:tracePt t="38679" x="3178175" y="3748088"/>
          <p14:tracePt t="38682" x="3270250" y="3697288"/>
          <p14:tracePt t="38688" x="3348038" y="3654425"/>
          <p14:tracePt t="38699" x="3406775" y="3619500"/>
          <p14:tracePt t="38718" x="3500438" y="3535363"/>
          <p14:tracePt t="38739" x="3543300" y="3424238"/>
          <p14:tracePt t="38747" x="3559175" y="3348038"/>
          <p14:tracePt t="38770" x="3662363" y="3084513"/>
          <p14:tracePt t="38782" x="3729038" y="2906713"/>
          <p14:tracePt t="38802" x="3806825" y="2727325"/>
          <p14:tracePt t="38817" x="3865563" y="2549525"/>
          <p14:tracePt t="38862" x="4240213" y="1979613"/>
          <p14:tracePt t="38867" x="4400550" y="1819275"/>
          <p14:tracePt t="38887" x="4935538" y="1411288"/>
          <p14:tracePt t="38930" x="6881813" y="808038"/>
          <p14:tracePt t="38940" x="7715250" y="569913"/>
          <p14:tracePt t="38953" x="8343900" y="415925"/>
          <p14:tracePt t="38969" x="8488363" y="390525"/>
          <p14:tracePt t="38983" x="8658225" y="365125"/>
          <p14:tracePt t="39000" x="8699500" y="357188"/>
          <p14:tracePt t="39063" x="8699500" y="382588"/>
          <p14:tracePt t="39081" x="8699500" y="441325"/>
          <p14:tracePt t="39090" x="8691563" y="476250"/>
          <p14:tracePt t="39112" x="8615363" y="628650"/>
          <p14:tracePt t="39125" x="8521700" y="739775"/>
          <p14:tracePt t="39145" x="8410575" y="866775"/>
          <p14:tracePt t="39154" x="8369300" y="917575"/>
          <p14:tracePt t="39173" x="8174038" y="1112838"/>
          <p14:tracePt t="39230" x="7596188" y="1766888"/>
          <p14:tracePt t="39253" x="7426325" y="2014538"/>
          <p14:tracePt t="39266" x="7358063" y="2124075"/>
          <p14:tracePt t="39284" x="7323138" y="2217738"/>
          <p14:tracePt t="39295" x="7315200" y="2235200"/>
          <p14:tracePt t="39313" x="7297738" y="2278063"/>
          <p14:tracePt t="39376" x="7272338" y="2362200"/>
          <p14:tracePt t="39394" x="7272338" y="2371725"/>
          <p14:tracePt t="39435" x="7272338" y="2387600"/>
          <p14:tracePt t="39700" x="7272338" y="2397125"/>
          <p14:tracePt t="39726" x="7332663" y="2633663"/>
          <p14:tracePt t="39748" x="7416800" y="2906713"/>
          <p14:tracePt t="39768" x="7586663" y="3305175"/>
          <p14:tracePt t="39778" x="7773988" y="3475038"/>
          <p14:tracePt t="39798" x="7918450" y="3578225"/>
          <p14:tracePt t="39809" x="8020050" y="3619500"/>
          <p14:tracePt t="39827" x="8131175" y="3636963"/>
          <p14:tracePt t="39840" x="8240713" y="3679825"/>
          <p14:tracePt t="39861" x="8351838" y="3748088"/>
          <p14:tracePt t="39873" x="8445500" y="3867150"/>
          <p14:tracePt t="39891" x="8470900" y="3968750"/>
          <p14:tracePt t="39901" x="8462963" y="4011613"/>
          <p14:tracePt t="39920" x="8428038" y="4019550"/>
          <p14:tracePt t="39949" x="8428038" y="4027488"/>
          <p14:tracePt t="39980" x="8410575" y="4027488"/>
          <p14:tracePt t="40004" x="8385175" y="3994150"/>
          <p14:tracePt t="40105" x="8377238" y="3986213"/>
          <p14:tracePt t="40125" x="8377238" y="3968750"/>
          <p14:tracePt t="40146" x="8369300" y="3943350"/>
          <p14:tracePt t="40178" x="8359775" y="3892550"/>
          <p14:tracePt t="40204" x="8343900" y="3857625"/>
          <p14:tracePt t="40333" x="8334375" y="3841750"/>
          <p14:tracePt t="40341" x="8326438" y="3841750"/>
          <p14:tracePt t="40438" x="8318500" y="3841750"/>
          <p14:tracePt t="40472" x="8308975" y="3857625"/>
          <p14:tracePt t="40520" x="8369300" y="3943350"/>
          <p14:tracePt t="40532" x="8402638" y="3960813"/>
          <p14:tracePt t="40554" x="8496300" y="3943350"/>
          <p14:tracePt t="40585" x="8496300" y="3951288"/>
          <p14:tracePt t="40614" x="8496300" y="3960813"/>
          <p14:tracePt t="40645" x="8478838" y="3986213"/>
          <p14:tracePt t="40673" x="8435975" y="4027488"/>
          <p14:tracePt t="40685" x="8428038" y="4027488"/>
          <p14:tracePt t="41252" x="8435975" y="4027488"/>
          <p14:tracePt t="41262" x="8699500" y="3976688"/>
          <p14:tracePt t="41280" x="9269413" y="3857625"/>
          <p14:tracePt t="41292" x="10101263" y="3629025"/>
          <p14:tracePt t="41311" x="10704513" y="3348038"/>
          <p14:tracePt t="41342" x="11002963" y="3008313"/>
          <p14:tracePt t="41347" x="11002963" y="2965450"/>
          <p14:tracePt t="41360" x="10977563" y="2906713"/>
          <p14:tracePt t="41371" x="10952163" y="2881313"/>
          <p14:tracePt t="41392" x="10823575" y="2820988"/>
          <p14:tracePt t="41401" x="10764838" y="2820988"/>
          <p14:tracePt t="41422" x="10721975" y="2820988"/>
          <p14:tracePt t="41432" x="10714038" y="2820988"/>
          <p14:tracePt t="42240" x="10569575" y="3094038"/>
          <p14:tracePt t="42249" x="10467975" y="3221038"/>
          <p14:tracePt t="42268" x="10271125" y="3449638"/>
          <p14:tracePt t="42279" x="10085388" y="3654425"/>
          <p14:tracePt t="42299" x="9948863" y="3806825"/>
          <p14:tracePt t="42303" x="9906000" y="3875088"/>
          <p14:tracePt t="42310" x="9880600" y="3935413"/>
          <p14:tracePt t="42334" x="9779000" y="4138613"/>
          <p14:tracePt t="42342" x="9753600" y="4197350"/>
          <p14:tracePt t="42361" x="9710738" y="4265613"/>
          <p14:tracePt t="42385" x="9550400" y="4470400"/>
          <p14:tracePt t="42421" x="9456738" y="4546600"/>
          <p14:tracePt t="42441" x="9320213" y="4597400"/>
          <p14:tracePt t="42469" x="9056688" y="4691063"/>
          <p14:tracePt t="42482" x="8750300" y="4749800"/>
          <p14:tracePt t="42501" x="8394700" y="4818063"/>
          <p14:tracePt t="42517" x="8037513" y="4868863"/>
          <p14:tracePt t="42531" x="7756525" y="4903788"/>
          <p14:tracePt t="42548" x="7467600" y="4946650"/>
          <p14:tracePt t="42566" x="7112000" y="4997450"/>
          <p14:tracePt t="42572" x="7043738" y="4997450"/>
          <p14:tracePt t="42597" x="6907213" y="4997450"/>
          <p14:tracePt t="42615" x="6881813" y="4987925"/>
          <p14:tracePt t="42648" x="6873875" y="4987925"/>
          <p14:tracePt t="44278" x="6881813" y="4987925"/>
          <p14:tracePt t="44296" x="7034213" y="4972050"/>
          <p14:tracePt t="44314" x="7323138" y="4937125"/>
          <p14:tracePt t="44328" x="7604125" y="4860925"/>
          <p14:tracePt t="44395" x="8301038" y="4665663"/>
          <p14:tracePt t="44410" x="8334375" y="4605338"/>
          <p14:tracePt t="44417" x="8334375" y="4597400"/>
          <p14:tracePt t="44441" x="8326438" y="4579938"/>
          <p14:tracePt t="44499" x="8308975" y="4579938"/>
          <p14:tracePt t="44897" x="8164513" y="4614863"/>
          <p14:tracePt t="44924" x="7859713" y="4614863"/>
          <p14:tracePt t="44937" x="7646988" y="4564063"/>
          <p14:tracePt t="44956" x="7426325" y="4521200"/>
          <p14:tracePt t="44959" x="7340600" y="4486275"/>
          <p14:tracePt t="44999" x="7145338" y="4376738"/>
          <p14:tracePt t="45015" x="7127875" y="4341813"/>
          <p14:tracePt t="45037" x="7119938" y="4316413"/>
          <p14:tracePt t="45041" x="7119938" y="4308475"/>
          <p14:tracePt t="45067" x="7119938" y="4283075"/>
          <p14:tracePt t="45080" x="7119938" y="4257675"/>
          <p14:tracePt t="45097" x="7112000" y="4257675"/>
          <p14:tracePt t="45242" x="7119938" y="4240213"/>
          <p14:tracePt t="45269" x="7188200" y="4224338"/>
          <p14:tracePt t="45300" x="7400925" y="4189413"/>
          <p14:tracePt t="45333" x="7621588" y="4164013"/>
          <p14:tracePt t="45338" x="7662863" y="4164013"/>
          <p14:tracePt t="45391" x="7781925" y="4156075"/>
          <p14:tracePt t="45398" x="7807325" y="4146550"/>
          <p14:tracePt t="45404" x="7832725" y="4146550"/>
          <p14:tracePt t="45410" x="7859713" y="4146550"/>
          <p14:tracePt t="45421" x="7900988" y="4138613"/>
          <p14:tracePt t="45438" x="7961313" y="4138613"/>
          <p14:tracePt t="45459" x="8070850" y="4121150"/>
          <p14:tracePt t="45469" x="8105775" y="4121150"/>
          <p14:tracePt t="45485" x="8164513" y="4121150"/>
          <p14:tracePt t="45489" x="8207375" y="4113213"/>
          <p14:tracePt t="45508" x="8326438" y="4105275"/>
          <p14:tracePt t="45512" x="8385175" y="4105275"/>
          <p14:tracePt t="45560" x="8658225" y="4087813"/>
          <p14:tracePt t="45578" x="8709025" y="4079875"/>
          <p14:tracePt t="45595" x="8742363" y="4070350"/>
          <p14:tracePt t="45608" x="8767763" y="4062413"/>
          <p14:tracePt t="45632" x="8793163" y="4062413"/>
          <p14:tracePt t="46140" x="8853488" y="4095750"/>
          <p14:tracePt t="46150" x="8921750" y="4138613"/>
          <p14:tracePt t="46176" x="9175750" y="4283075"/>
          <p14:tracePt t="46201" x="9328150" y="4351338"/>
          <p14:tracePt t="46214" x="9363075" y="4376738"/>
          <p14:tracePt t="46232" x="9421813" y="4410075"/>
          <p14:tracePt t="46245" x="9439275" y="4427538"/>
          <p14:tracePt t="60017" x="7961313" y="3730625"/>
          <p14:tracePt t="60033" x="6245225" y="3025775"/>
          <p14:tracePt t="60036" x="5446713" y="2770188"/>
          <p14:tracePt t="60064" x="2905125" y="2149475"/>
          <p14:tracePt t="60081" x="1147763" y="1801813"/>
          <p14:tracePt t="60084" x="263525" y="1657350"/>
          <p14:tracePt t="61512" x="12184063" y="2557463"/>
          <p14:tracePt t="61519" x="12184063" y="26082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C4D7B-2D18-454B-911F-6A838169F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Sumário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72BA6F-D7B6-FF4B-BE4B-483D1FDF5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Breve histórico da teoria neuronal;</a:t>
            </a:r>
          </a:p>
          <a:p>
            <a:endParaRPr lang="pt-BR" dirty="0"/>
          </a:p>
          <a:p>
            <a:r>
              <a:rPr lang="pt-BR" dirty="0"/>
              <a:t>Neurônios: a unidade básica do sistema nervoso.</a:t>
            </a:r>
          </a:p>
          <a:p>
            <a:endParaRPr lang="pt-BR" dirty="0"/>
          </a:p>
          <a:p>
            <a:r>
              <a:rPr lang="pt-BR" dirty="0"/>
              <a:t>Formas de </a:t>
            </a:r>
            <a:r>
              <a:rPr lang="pt-BR" dirty="0" err="1"/>
              <a:t>neuroplasticidade</a:t>
            </a:r>
            <a:endParaRPr lang="pt-BR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B32A6B39-8E7A-4259-AC3C-094DDFF1A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75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15"/>
    </mc:Choice>
    <mc:Fallback>
      <p:transition spd="slow" advTm="69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5" x="2770188" y="4435475"/>
          <p14:tracePt t="643" x="2770188" y="4037013"/>
          <p14:tracePt t="647" x="2701925" y="3203575"/>
          <p14:tracePt t="671" x="2471738" y="2209800"/>
          <p14:tracePt t="688" x="2311400" y="1112838"/>
          <p14:tracePt t="1027" x="288925" y="2303463"/>
          <p14:tracePt t="1043" x="433388" y="2541588"/>
          <p14:tracePt t="1058" x="527050" y="2693988"/>
          <p14:tracePt t="1074" x="585788" y="2820988"/>
          <p14:tracePt t="1091" x="620713" y="2906713"/>
          <p14:tracePt t="1108" x="636588" y="2949575"/>
          <p14:tracePt t="1121" x="636588" y="2957513"/>
          <p14:tracePt t="1185" x="636588" y="2940050"/>
          <p14:tracePt t="1199" x="636588" y="2932113"/>
          <p14:tracePt t="1215" x="661988" y="2906713"/>
          <p14:tracePt t="1230" x="696913" y="2846388"/>
          <p14:tracePt t="1246" x="739775" y="2719388"/>
          <p14:tracePt t="1263" x="798513" y="2498725"/>
          <p14:tracePt t="1277" x="815975" y="2438400"/>
          <p14:tracePt t="1292" x="849313" y="2286000"/>
          <p14:tracePt t="1307" x="858838" y="2159000"/>
          <p14:tracePt t="1324" x="849313" y="1997075"/>
          <p14:tracePt t="1355" x="798513" y="1885950"/>
          <p14:tracePt t="1372" x="765175" y="1852613"/>
          <p14:tracePt t="1393" x="739775" y="1819275"/>
          <p14:tracePt t="1499" x="722313" y="1819275"/>
          <p14:tracePt t="1530" x="688975" y="1827213"/>
          <p14:tracePt t="1563" x="628650" y="1895475"/>
          <p14:tracePt t="1602" x="577850" y="1963738"/>
          <p14:tracePt t="1693" x="560388" y="2030413"/>
          <p14:tracePt t="1698" x="560388" y="2039938"/>
          <p14:tracePt t="11999" x="585788" y="2073275"/>
          <p14:tracePt t="12019" x="646113" y="2090738"/>
          <p14:tracePt t="12029" x="730250" y="2090738"/>
          <p14:tracePt t="12052" x="831850" y="2055813"/>
          <p14:tracePt t="12060" x="866775" y="2030413"/>
          <p14:tracePt t="12090" x="917575" y="1997075"/>
          <p14:tracePt t="12109" x="917575" y="1979613"/>
          <p14:tracePt t="12122" x="917575" y="1971675"/>
          <p14:tracePt t="12138" x="917575" y="1963738"/>
          <p14:tracePt t="12152" x="909638" y="1954213"/>
          <p14:tracePt t="12171" x="866775" y="1946275"/>
          <p14:tracePt t="12187" x="841375" y="1946275"/>
          <p14:tracePt t="12202" x="798513" y="1979613"/>
          <p14:tracePt t="12238" x="714375" y="2055813"/>
          <p14:tracePt t="12265" x="661988" y="2098675"/>
          <p14:tracePt t="12285" x="636588" y="2133600"/>
          <p14:tracePt t="12292" x="620713" y="2149475"/>
          <p14:tracePt t="12313" x="569913" y="2217738"/>
          <p14:tracePt t="12325" x="544513" y="2260600"/>
          <p14:tracePt t="12343" x="527050" y="2286000"/>
          <p14:tracePt t="12356" x="517525" y="2293938"/>
          <p14:tracePt t="12374" x="517525" y="2303463"/>
          <p14:tracePt t="12891" x="534988" y="2268538"/>
          <p14:tracePt t="12912" x="544513" y="2252663"/>
          <p14:tracePt t="12946" x="560388" y="2209800"/>
          <p14:tracePt t="14838" x="501650" y="2438400"/>
          <p14:tracePt t="14842" x="492125" y="2473325"/>
          <p14:tracePt t="14864" x="466725" y="2617788"/>
          <p14:tracePt t="14894" x="433388" y="2736850"/>
          <p14:tracePt t="14910" x="433388" y="2778125"/>
          <p14:tracePt t="14926" x="425450" y="2820988"/>
          <p14:tracePt t="14975" x="425450" y="2914650"/>
          <p14:tracePt t="14991" x="415925" y="2957513"/>
          <p14:tracePt t="15002" x="415925" y="2965450"/>
          <p14:tracePt t="15004" x="407988" y="2982913"/>
          <p14:tracePt t="15010" x="407988" y="3000375"/>
          <p14:tracePt t="15029" x="400050" y="3033713"/>
          <p14:tracePt t="15047" x="390525" y="3059113"/>
          <p14:tracePt t="15068" x="390525" y="3067050"/>
          <p14:tracePt t="15079" x="390525" y="3076575"/>
          <p14:tracePt t="15158" x="390525" y="3084513"/>
          <p14:tracePt t="15172" x="390525" y="3094038"/>
          <p14:tracePt t="15190" x="390525" y="3101975"/>
          <p14:tracePt t="15331" x="400050" y="3101975"/>
          <p14:tracePt t="15366" x="415925" y="3101975"/>
          <p14:tracePt t="15393" x="501650" y="3127375"/>
          <p14:tracePt t="15408" x="534988" y="3144838"/>
          <p14:tracePt t="15422" x="569913" y="3170238"/>
          <p14:tracePt t="15443" x="577850" y="3170238"/>
          <p14:tracePt t="15452" x="577850" y="3178175"/>
          <p14:tracePt t="15484" x="585788" y="3186113"/>
          <p14:tracePt t="18841" x="585788" y="3195638"/>
          <p14:tracePt t="18860" x="544513" y="3279775"/>
          <p14:tracePt t="18866" x="517525" y="3340100"/>
          <p14:tracePt t="18874" x="492125" y="3408363"/>
          <p14:tracePt t="18897" x="407988" y="3594100"/>
          <p14:tracePt t="18923" x="339725" y="3790950"/>
          <p14:tracePt t="18941" x="288925" y="3908425"/>
          <p14:tracePt t="18957" x="246063" y="4062413"/>
          <p14:tracePt t="18967" x="230188" y="4138613"/>
          <p14:tracePt t="18982" x="220663" y="4197350"/>
          <p14:tracePt t="19004" x="203200" y="4452938"/>
          <p14:tracePt t="19018" x="255588" y="4579938"/>
          <p14:tracePt t="19029" x="280988" y="4640263"/>
          <p14:tracePt t="19050" x="365125" y="4843463"/>
          <p14:tracePt t="19062" x="407988" y="4894263"/>
          <p14:tracePt t="19070" x="450850" y="4946650"/>
          <p14:tracePt t="19076" x="501650" y="4997450"/>
          <p14:tracePt t="19094" x="628650" y="5106988"/>
          <p14:tracePt t="19108" x="755650" y="5218113"/>
          <p14:tracePt t="19126" x="942975" y="5286375"/>
          <p14:tracePt t="19141" x="1104900" y="5311775"/>
          <p14:tracePt t="19158" x="1249363" y="5294313"/>
          <p14:tracePt t="19164" x="1325563" y="5286375"/>
          <p14:tracePt t="19170" x="1368425" y="5276850"/>
          <p14:tracePt t="19191" x="1444625" y="5243513"/>
          <p14:tracePt t="19204" x="1470025" y="5208588"/>
          <p14:tracePt t="19219" x="1487488" y="5183188"/>
          <p14:tracePt t="19226" x="1503363" y="5106988"/>
          <p14:tracePt t="19248" x="1470025" y="4929188"/>
          <p14:tracePt t="19265" x="1435100" y="4802188"/>
          <p14:tracePt t="19278" x="1393825" y="4749800"/>
          <p14:tracePt t="19299" x="1274763" y="4648200"/>
          <p14:tracePt t="19313" x="1223963" y="4622800"/>
          <p14:tracePt t="19328" x="1189038" y="4614863"/>
          <p14:tracePt t="19341" x="1181100" y="4614863"/>
          <p14:tracePt t="19362" x="1112838" y="4648200"/>
          <p14:tracePt t="19372" x="1087438" y="4657725"/>
          <p14:tracePt t="19391" x="1036638" y="4699000"/>
          <p14:tracePt t="19408" x="1011238" y="4708525"/>
          <p14:tracePt t="19423" x="976313" y="4716463"/>
          <p14:tracePt t="19436" x="960438" y="4716463"/>
          <p14:tracePt t="19459" x="925513" y="4683125"/>
          <p14:tracePt t="19502" x="831850" y="4597400"/>
          <p14:tracePt t="19516" x="781050" y="4572000"/>
          <p14:tracePt t="19531" x="755650" y="4538663"/>
          <p14:tracePt t="19547" x="722313" y="4513263"/>
          <p14:tracePt t="19552" x="704850" y="4495800"/>
          <p14:tracePt t="19580" x="688975" y="4460875"/>
          <p14:tracePt t="19592" x="679450" y="4445000"/>
          <p14:tracePt t="19609" x="679450" y="4419600"/>
          <p14:tracePt t="19626" x="679450" y="4394200"/>
          <p14:tracePt t="19643" x="679450" y="4368800"/>
          <p14:tracePt t="19657" x="679450" y="4333875"/>
          <p14:tracePt t="19668" x="679450" y="4300538"/>
          <p14:tracePt t="19683" x="679450" y="4291013"/>
          <p14:tracePt t="19700" x="688975" y="4249738"/>
          <p14:tracePt t="19716" x="688975" y="4224338"/>
          <p14:tracePt t="19732" x="696913" y="4214813"/>
          <p14:tracePt t="19747" x="696913" y="4197350"/>
          <p14:tracePt t="19871" x="704850" y="4181475"/>
          <p14:tracePt t="19887" x="714375" y="4171950"/>
          <p14:tracePt t="19902" x="722313" y="4156075"/>
          <p14:tracePt t="19917" x="722313" y="4121150"/>
          <p14:tracePt t="19933" x="730250" y="4095750"/>
          <p14:tracePt t="19949" x="739775" y="4079875"/>
          <p14:tracePt t="20011" x="747713" y="4079875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966788"/>
            <a:ext cx="554355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1763713" y="36513"/>
            <a:ext cx="82375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Estudando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neuroplasticidade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</a:rPr>
              <a:t>a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neurogêse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hipocampal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adulta</a:t>
            </a:r>
            <a:endParaRPr lang="pt-BR" altLang="en-US" sz="2400" dirty="0">
              <a:latin typeface="Arial" panose="020B0604020202020204" pitchFamily="34" charset="0"/>
            </a:endParaRP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555625" y="6369050"/>
            <a:ext cx="3887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Mu et al. </a:t>
            </a:r>
            <a:r>
              <a:rPr lang="en-US" altLang="en-US" sz="1400" i="1">
                <a:latin typeface="Arial" panose="020B0604020202020204" pitchFamily="34" charset="0"/>
              </a:rPr>
              <a:t>Curr. Opinion in Neurology</a:t>
            </a:r>
            <a:r>
              <a:rPr lang="en-US" altLang="en-US" sz="1400">
                <a:latin typeface="Arial" panose="020B0604020202020204" pitchFamily="34" charset="0"/>
              </a:rPr>
              <a:t>., 2010</a:t>
            </a:r>
            <a:endParaRPr lang="pt-BR" altLang="en-US" sz="1400">
              <a:latin typeface="Arial" panose="020B0604020202020204" pitchFamily="34" charset="0"/>
            </a:endParaRPr>
          </a:p>
        </p:txBody>
      </p:sp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2314575" y="1166813"/>
            <a:ext cx="25193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Hippocampus</a:t>
            </a:r>
            <a:endParaRPr lang="pt-BR" altLang="en-US" sz="1600">
              <a:latin typeface="Arial" panose="020B0604020202020204" pitchFamily="34" charset="0"/>
            </a:endParaRPr>
          </a:p>
        </p:txBody>
      </p:sp>
      <p:sp>
        <p:nvSpPr>
          <p:cNvPr id="8198" name="TextBox 8"/>
          <p:cNvSpPr txBox="1">
            <a:spLocks noChangeArrowheads="1"/>
          </p:cNvSpPr>
          <p:nvPr/>
        </p:nvSpPr>
        <p:spPr bwMode="auto">
          <a:xfrm>
            <a:off x="877888" y="1754188"/>
            <a:ext cx="127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Lateral Ventricles</a:t>
            </a:r>
            <a:endParaRPr lang="pt-BR" altLang="en-US" sz="1600">
              <a:latin typeface="Arial" panose="020B0604020202020204" pitchFamily="34" charset="0"/>
            </a:endParaRPr>
          </a:p>
        </p:txBody>
      </p:sp>
      <p:sp>
        <p:nvSpPr>
          <p:cNvPr id="8201" name="TextBox 9"/>
          <p:cNvSpPr txBox="1">
            <a:spLocks noChangeArrowheads="1"/>
          </p:cNvSpPr>
          <p:nvPr/>
        </p:nvSpPr>
        <p:spPr bwMode="auto">
          <a:xfrm>
            <a:off x="8486892" y="5658493"/>
            <a:ext cx="3384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Suh et al. </a:t>
            </a:r>
            <a:r>
              <a:rPr lang="en-US" altLang="en-US" sz="1400" i="1" dirty="0">
                <a:latin typeface="Arial" panose="020B0604020202020204" pitchFamily="34" charset="0"/>
              </a:rPr>
              <a:t>Ann. Review</a:t>
            </a:r>
            <a:r>
              <a:rPr lang="en-US" altLang="en-US" sz="1400" dirty="0">
                <a:latin typeface="Arial" panose="020B0604020202020204" pitchFamily="34" charset="0"/>
              </a:rPr>
              <a:t>, 2009</a:t>
            </a:r>
            <a:endParaRPr lang="pt-BR" altLang="en-US" sz="1400" dirty="0">
              <a:latin typeface="Arial" panose="020B0604020202020204" pitchFamily="34" charset="0"/>
            </a:endParaRPr>
          </a:p>
        </p:txBody>
      </p:sp>
      <p:pic>
        <p:nvPicPr>
          <p:cNvPr id="10" name="Picture 12" descr="http://sites.lafayette.edu/neur401-sp10/files/2010/04/markers_for_neurog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47107"/>
            <a:ext cx="5775442" cy="395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517A1FD-770C-4F37-8F80-10C4EDB5E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0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625"/>
    </mc:Choice>
    <mc:Fallback>
      <p:transition spd="slow" advTm="128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0" x="11699875" y="3594100"/>
          <p14:tracePt t="477" x="11282363" y="3654425"/>
          <p14:tracePt t="483" x="10874375" y="3671888"/>
          <p14:tracePt t="531" x="8742363" y="3824288"/>
          <p14:tracePt t="547" x="8488363" y="3875088"/>
          <p14:tracePt t="568" x="8369300" y="3917950"/>
          <p14:tracePt t="13673" x="7832725" y="3883025"/>
          <p14:tracePt t="13691" x="6719888" y="3611563"/>
          <p14:tracePt t="13702" x="6338888" y="3433763"/>
          <p14:tracePt t="13705" x="6116638" y="3322638"/>
          <p14:tracePt t="13724" x="5700713" y="3127375"/>
          <p14:tracePt t="13735" x="5165725" y="3000375"/>
          <p14:tracePt t="13742" x="4894263" y="2982913"/>
          <p14:tracePt t="13767" x="4086225" y="3119438"/>
          <p14:tracePt t="13782" x="3789363" y="3221038"/>
          <p14:tracePt t="13798" x="3482975" y="3416300"/>
          <p14:tracePt t="13818" x="3008313" y="3875088"/>
          <p14:tracePt t="13821" x="2922588" y="3994150"/>
          <p14:tracePt t="13845" x="2863850" y="4265613"/>
          <p14:tracePt t="13858" x="2838450" y="4478338"/>
          <p14:tracePt t="13873" x="2863850" y="4640263"/>
          <p14:tracePt t="13896" x="2914650" y="4708525"/>
          <p14:tracePt t="13908" x="2940050" y="4699000"/>
          <p14:tracePt t="13928" x="2973388" y="4648200"/>
          <p14:tracePt t="13935" x="3016250" y="4589463"/>
          <p14:tracePt t="13939" x="3049588" y="4513263"/>
          <p14:tracePt t="13955" x="3178175" y="4249738"/>
          <p14:tracePt t="13970" x="3305175" y="3790950"/>
          <p14:tracePt t="13977" x="3330575" y="3543300"/>
          <p14:tracePt t="13991" x="3348038" y="3390900"/>
          <p14:tracePt t="14001" x="3363913" y="3152775"/>
          <p14:tracePt t="14020" x="3381375" y="2974975"/>
          <p14:tracePt t="14027" x="3381375" y="2889250"/>
          <p14:tracePt t="14045" x="3355975" y="2660650"/>
          <p14:tracePt t="14058" x="3348038" y="2617788"/>
          <p14:tracePt t="14076" x="3338513" y="2557463"/>
          <p14:tracePt t="14078" x="3330575" y="2541588"/>
          <p14:tracePt t="14096" x="3330575" y="2516188"/>
          <p14:tracePt t="14105" x="3330575" y="2506663"/>
          <p14:tracePt t="14127" x="3330575" y="2473325"/>
          <p14:tracePt t="14136" x="3338513" y="2455863"/>
          <p14:tracePt t="14156" x="3398838" y="2397125"/>
          <p14:tracePt t="14170" x="3467100" y="2303463"/>
          <p14:tracePt t="14187" x="3525838" y="2209800"/>
          <p14:tracePt t="14200" x="3543300" y="2166938"/>
          <p14:tracePt t="14220" x="3594100" y="2055813"/>
          <p14:tracePt t="14225" x="3594100" y="2039938"/>
          <p14:tracePt t="14236" x="3602038" y="2022475"/>
          <p14:tracePt t="14246" x="3602038" y="2005013"/>
          <p14:tracePt t="14302" x="3611563" y="1989138"/>
          <p14:tracePt t="14443" x="3611563" y="2065338"/>
          <p14:tracePt t="14476" x="3525838" y="2516188"/>
          <p14:tracePt t="14483" x="3508375" y="2676525"/>
          <p14:tracePt t="14488" x="3508375" y="2813050"/>
          <p14:tracePt t="14495" x="3508375" y="2965450"/>
          <p14:tracePt t="14502" x="3517900" y="3109913"/>
          <p14:tracePt t="14516" x="3543300" y="3228975"/>
          <p14:tracePt t="14542" x="3611563" y="3560763"/>
          <p14:tracePt t="14548" x="3619500" y="3662363"/>
          <p14:tracePt t="14562" x="3644900" y="3857625"/>
          <p14:tracePt t="14578" x="3670300" y="4037013"/>
          <p14:tracePt t="14593" x="3670300" y="4146550"/>
          <p14:tracePt t="14641" x="3670300" y="4419600"/>
          <p14:tracePt t="14656" x="3662363" y="4470400"/>
          <p14:tracePt t="14679" x="3652838" y="4538663"/>
          <p14:tracePt t="14686" x="3652838" y="4554538"/>
          <p14:tracePt t="14712" x="3636963" y="4622800"/>
          <p14:tracePt t="14738" x="3636963" y="4665663"/>
          <p14:tracePt t="14787" x="3695700" y="4868863"/>
          <p14:tracePt t="14798" x="3738563" y="4937125"/>
          <p14:tracePt t="14817" x="3900488" y="5081588"/>
          <p14:tracePt t="14830" x="4044950" y="5200650"/>
          <p14:tracePt t="14848" x="4222750" y="5327650"/>
          <p14:tracePt t="14861" x="4476750" y="5446713"/>
          <p14:tracePt t="14881" x="4783138" y="5507038"/>
          <p14:tracePt t="14888" x="4935538" y="5532438"/>
          <p14:tracePt t="14912" x="5386388" y="5557838"/>
          <p14:tracePt t="14921" x="5513388" y="5549900"/>
          <p14:tracePt t="14941" x="5786438" y="5464175"/>
          <p14:tracePt t="14956" x="5913438" y="5362575"/>
          <p14:tracePt t="14969" x="5981700" y="5302250"/>
          <p14:tracePt t="14982" x="6116638" y="5141913"/>
          <p14:tracePt t="14988" x="6184900" y="5048250"/>
          <p14:tracePt t="15002" x="6286500" y="4868863"/>
          <p14:tracePt t="15010" x="6303963" y="4784725"/>
          <p14:tracePt t="15021" x="6329363" y="4716463"/>
          <p14:tracePt t="15032" x="6346825" y="4630738"/>
          <p14:tracePt t="15041" x="6346825" y="4486275"/>
          <p14:tracePt t="15062" x="6329363" y="4341813"/>
          <p14:tracePt t="15082" x="6194425" y="4138613"/>
          <p14:tracePt t="15091" x="6134100" y="4070350"/>
          <p14:tracePt t="15114" x="5930900" y="3960813"/>
          <p14:tracePt t="15122" x="5853113" y="3943350"/>
          <p14:tracePt t="15140" x="5692775" y="3900488"/>
          <p14:tracePt t="15158" x="5487988" y="3875088"/>
          <p14:tracePt t="15165" x="5378450" y="3867150"/>
          <p14:tracePt t="15171" x="5267325" y="3867150"/>
          <p14:tracePt t="15185" x="5038725" y="3867150"/>
          <p14:tracePt t="15188" x="4935538" y="3849688"/>
          <p14:tracePt t="15206" x="4740275" y="3849688"/>
          <p14:tracePt t="15212" x="4656138" y="3849688"/>
          <p14:tracePt t="15268" x="4359275" y="3935413"/>
          <p14:tracePt t="15275" x="4324350" y="3960813"/>
          <p14:tracePt t="15289" x="4306888" y="3994150"/>
          <p14:tracePt t="15295" x="4273550" y="4027488"/>
          <p14:tracePt t="15316" x="4205288" y="4138613"/>
          <p14:tracePt t="15330" x="4187825" y="4164013"/>
          <p14:tracePt t="15346" x="4137025" y="4240213"/>
          <p14:tracePt t="15351" x="4129088" y="4257675"/>
          <p14:tracePt t="15376" x="4095750" y="4291013"/>
          <p14:tracePt t="15414" x="4078288" y="4325938"/>
          <p14:tracePt t="17599" x="4070350" y="4325938"/>
          <p14:tracePt t="17606" x="4060825" y="4325938"/>
          <p14:tracePt t="17647" x="4060825" y="4341813"/>
          <p14:tracePt t="17659" x="4070350" y="4368800"/>
          <p14:tracePt t="17689" x="4095750" y="4419600"/>
          <p14:tracePt t="17705" x="4111625" y="4435475"/>
          <p14:tracePt t="17731" x="4111625" y="4445000"/>
          <p14:tracePt t="17751" x="4121150" y="4445000"/>
          <p14:tracePt t="17801" x="4137025" y="4452938"/>
          <p14:tracePt t="17811" x="4137025" y="4460875"/>
          <p14:tracePt t="17830" x="4137025" y="4478338"/>
          <p14:tracePt t="17842" x="4137025" y="4495800"/>
          <p14:tracePt t="19567" x="4027488" y="4435475"/>
          <p14:tracePt t="19577" x="3992563" y="4419600"/>
          <p14:tracePt t="19596" x="3951288" y="4368800"/>
          <p14:tracePt t="19611" x="3951288" y="4265613"/>
          <p14:tracePt t="19616" x="3967163" y="4171950"/>
          <p14:tracePt t="19629" x="3992563" y="4070350"/>
          <p14:tracePt t="19640" x="4052888" y="3832225"/>
          <p14:tracePt t="19656" x="4095750" y="3713163"/>
          <p14:tracePt t="19670" x="4230688" y="3459163"/>
          <p14:tracePt t="19691" x="4443413" y="3101975"/>
          <p14:tracePt t="19709" x="4570413" y="2906713"/>
          <p14:tracePt t="19721" x="4646613" y="2736850"/>
          <p14:tracePt t="19743" x="4689475" y="2506663"/>
          <p14:tracePt t="19747" x="4689475" y="2447925"/>
          <p14:tracePt t="19769" x="4673600" y="2286000"/>
          <p14:tracePt t="19785" x="4613275" y="2149475"/>
          <p14:tracePt t="19788" x="4587875" y="2090738"/>
          <p14:tracePt t="19802" x="4554538" y="2039938"/>
          <p14:tracePt t="19806" x="4537075" y="2005013"/>
          <p14:tracePt t="19812" x="4511675" y="1963738"/>
          <p14:tracePt t="19836" x="4425950" y="1895475"/>
          <p14:tracePt t="19843" x="4400550" y="1878013"/>
          <p14:tracePt t="19881" x="4162425" y="1725613"/>
          <p14:tracePt t="19939" x="3703638" y="1274763"/>
          <p14:tracePt t="19971" x="3441700" y="1036638"/>
          <p14:tracePt t="19989" x="3305175" y="985838"/>
          <p14:tracePt t="20002" x="3168650" y="952500"/>
          <p14:tracePt t="20019" x="3049588" y="952500"/>
          <p14:tracePt t="20022" x="3016250" y="968375"/>
          <p14:tracePt t="20047" x="2955925" y="1011238"/>
          <p14:tracePt t="20053" x="2889250" y="1054100"/>
          <p14:tracePt t="20077" x="2770188" y="1163638"/>
          <p14:tracePt t="20096" x="2735263" y="1216025"/>
          <p14:tracePt t="20111" x="2633663" y="1308100"/>
          <p14:tracePt t="20181" x="2506663" y="1674813"/>
          <p14:tracePt t="20189" x="2506663" y="1716088"/>
          <p14:tracePt t="20195" x="2524125" y="1819275"/>
          <p14:tracePt t="20203" x="2540000" y="1885950"/>
          <p14:tracePt t="20213" x="2565400" y="1946275"/>
          <p14:tracePt t="20218" x="2582863" y="2005013"/>
          <p14:tracePt t="20259" x="2803525" y="2268538"/>
          <p14:tracePt t="20280" x="2897188" y="2311400"/>
          <p14:tracePt t="20298" x="2940050" y="2319338"/>
          <p14:tracePt t="20302" x="2955925" y="2319338"/>
          <p14:tracePt t="20330" x="3008313" y="2319338"/>
          <p14:tracePt t="20350" x="3084513" y="2311400"/>
          <p14:tracePt t="20356" x="3117850" y="2303463"/>
          <p14:tracePt t="20378" x="3211513" y="2278063"/>
          <p14:tracePt t="20389" x="3254375" y="2268538"/>
          <p14:tracePt t="20436" x="3441700" y="2184400"/>
          <p14:tracePt t="20450" x="3467100" y="2159000"/>
          <p14:tracePt t="20466" x="3492500" y="2124075"/>
          <p14:tracePt t="20487" x="3508375" y="2098675"/>
          <p14:tracePt t="20498" x="3517900" y="2065338"/>
          <p14:tracePt t="20517" x="3517900" y="2047875"/>
          <p14:tracePt t="20527" x="3517900" y="2030413"/>
          <p14:tracePt t="20558" x="3517900" y="2014538"/>
          <p14:tracePt t="20577" x="3482975" y="2005013"/>
          <p14:tracePt t="20608" x="3398838" y="1979613"/>
          <p14:tracePt t="20619" x="3373438" y="1979613"/>
          <p14:tracePt t="20638" x="3330575" y="1971675"/>
          <p14:tracePt t="20683" x="3236913" y="1971675"/>
          <p14:tracePt t="20700" x="3211513" y="1971675"/>
          <p14:tracePt t="20725" x="3186113" y="1971675"/>
          <p14:tracePt t="20754" x="3178175" y="1971675"/>
          <p14:tracePt t="20895" x="3186113" y="1963738"/>
          <p14:tracePt t="30577" x="3330575" y="2047875"/>
          <p14:tracePt t="30599" x="3602038" y="2166938"/>
          <p14:tracePt t="30612" x="3822700" y="2217738"/>
          <p14:tracePt t="30618" x="3959225" y="2243138"/>
          <p14:tracePt t="30639" x="4248150" y="2286000"/>
          <p14:tracePt t="30658" x="4646613" y="2354263"/>
          <p14:tracePt t="30668" x="4732338" y="2379663"/>
          <p14:tracePt t="30709" x="4987925" y="2413000"/>
          <p14:tracePt t="30721" x="5013325" y="2371725"/>
          <p14:tracePt t="30738" x="5038725" y="2311400"/>
          <p14:tracePt t="30755" x="5046663" y="2192338"/>
          <p14:tracePt t="30766" x="5046663" y="2116138"/>
          <p14:tracePt t="30769" x="5046663" y="2047875"/>
          <p14:tracePt t="30775" x="5021263" y="1971675"/>
          <p14:tracePt t="30804" x="4851400" y="1725613"/>
          <p14:tracePt t="30854" x="4052888" y="1597025"/>
          <p14:tracePt t="30861" x="3908425" y="1606550"/>
          <p14:tracePt t="30872" x="3771900" y="1622425"/>
          <p14:tracePt t="30894" x="3449638" y="1708150"/>
          <p14:tracePt t="30910" x="3305175" y="1793875"/>
          <p14:tracePt t="30925" x="3228975" y="1885950"/>
          <p14:tracePt t="30936" x="3211513" y="1920875"/>
          <p14:tracePt t="30955" x="3194050" y="2039938"/>
          <p14:tracePt t="30978" x="3211513" y="2133600"/>
          <p14:tracePt t="30984" x="3228975" y="2149475"/>
          <p14:tracePt t="31006" x="3254375" y="2166938"/>
          <p14:tracePt t="31014" x="3254375" y="2174875"/>
          <p14:tracePt t="31115" x="3262313" y="2174875"/>
          <p14:tracePt t="31237" x="3228975" y="2174875"/>
          <p14:tracePt t="31267" x="3160713" y="2098675"/>
          <p14:tracePt t="31282" x="3135313" y="2047875"/>
          <p14:tracePt t="31289" x="3117850" y="2022475"/>
          <p14:tracePt t="31323" x="3059113" y="1954213"/>
          <p14:tracePt t="31342" x="3033713" y="1928813"/>
          <p14:tracePt t="31346" x="3024188" y="1928813"/>
          <p14:tracePt t="31499" x="3041650" y="1946275"/>
          <p14:tracePt t="31511" x="3074988" y="1971675"/>
          <p14:tracePt t="31529" x="3100388" y="1997075"/>
          <p14:tracePt t="31578" x="3194050" y="2098675"/>
          <p14:tracePt t="31590" x="3244850" y="2184400"/>
          <p14:tracePt t="31616" x="3305175" y="2354263"/>
          <p14:tracePt t="31621" x="3338513" y="2447925"/>
          <p14:tracePt t="31644" x="3373438" y="2676525"/>
          <p14:tracePt t="31675" x="3398838" y="2949575"/>
          <p14:tracePt t="31687" x="3398838" y="3119438"/>
          <p14:tracePt t="31706" x="3406775" y="3449638"/>
          <p14:tracePt t="31715" x="3432175" y="3552825"/>
          <p14:tracePt t="31736" x="3500438" y="3832225"/>
          <p14:tracePt t="31757" x="3543300" y="3960813"/>
          <p14:tracePt t="31764" x="3559175" y="4027488"/>
          <p14:tracePt t="31790" x="3636963" y="4189413"/>
          <p14:tracePt t="31797" x="3662363" y="4232275"/>
          <p14:tracePt t="31819" x="3713163" y="4341813"/>
          <p14:tracePt t="31829" x="3721100" y="4368800"/>
          <p14:tracePt t="31833" x="3729038" y="4376738"/>
          <p14:tracePt t="31838" x="3738563" y="4402138"/>
          <p14:tracePt t="31859" x="3756025" y="4452938"/>
          <p14:tracePt t="31876" x="3781425" y="4495800"/>
          <p14:tracePt t="31921" x="3857625" y="4691063"/>
          <p14:tracePt t="31937" x="3890963" y="4749800"/>
          <p14:tracePt t="31957" x="3941763" y="4843463"/>
          <p14:tracePt t="31972" x="3984625" y="4919663"/>
          <p14:tracePt t="31989" x="4044950" y="4987925"/>
          <p14:tracePt t="31999" x="4095750" y="5038725"/>
          <p14:tracePt t="32025" x="4341813" y="5218113"/>
          <p14:tracePt t="32053" x="4511675" y="5302250"/>
          <p14:tracePt t="32061" x="4545013" y="5327650"/>
          <p14:tracePt t="32066" x="4579938" y="5345113"/>
          <p14:tracePt t="32074" x="4646613" y="5362575"/>
          <p14:tracePt t="32082" x="4689475" y="5387975"/>
          <p14:tracePt t="32088" x="4724400" y="5405438"/>
          <p14:tracePt t="32093" x="4757738" y="5421313"/>
          <p14:tracePt t="32115" x="4800600" y="5446713"/>
          <p14:tracePt t="32124" x="4818063" y="5456238"/>
          <p14:tracePt t="32141" x="4826000" y="5472113"/>
          <p14:tracePt t="32179" x="4826000" y="5481638"/>
          <p14:tracePt t="32192" x="4800600" y="5489575"/>
          <p14:tracePt t="32199" x="4757738" y="5497513"/>
          <p14:tracePt t="32222" x="4494213" y="5514975"/>
          <p14:tracePt t="32235" x="4324350" y="5524500"/>
          <p14:tracePt t="32255" x="4121150" y="5575300"/>
          <p14:tracePt t="32266" x="4052888" y="5600700"/>
          <p14:tracePt t="32283" x="4017963" y="5616575"/>
          <p14:tracePt t="32297" x="4010025" y="5616575"/>
          <p14:tracePt t="32350" x="4010025" y="5634038"/>
          <p14:tracePt t="32357" x="4017963" y="5634038"/>
          <p14:tracePt t="32377" x="4060825" y="5641975"/>
          <p14:tracePt t="32384" x="4078288" y="5641975"/>
          <p14:tracePt t="32398" x="4146550" y="5634038"/>
          <p14:tracePt t="32424" x="4265613" y="5626100"/>
          <p14:tracePt t="32456" x="4298950" y="5608638"/>
          <p14:tracePt t="32506" x="4197350" y="5575300"/>
          <p14:tracePt t="32537" x="3951288" y="5557838"/>
          <p14:tracePt t="32581" x="3508375" y="5557838"/>
          <p14:tracePt t="32588" x="3482975" y="5557838"/>
          <p14:tracePt t="32598" x="3475038" y="5557838"/>
          <p14:tracePt t="33378" x="3457575" y="5575300"/>
          <p14:tracePt t="33391" x="3457575" y="5583238"/>
          <p14:tracePt t="33408" x="3441700" y="5591175"/>
          <p14:tracePt t="37814" x="3424238" y="5565775"/>
          <p14:tracePt t="37827" x="3117850" y="4852988"/>
          <p14:tracePt t="37845" x="2744788" y="4275138"/>
          <p14:tracePt t="37856" x="2352675" y="3883025"/>
          <p14:tracePt t="37880" x="2065338" y="3619500"/>
          <p14:tracePt t="37886" x="1878013" y="3433763"/>
          <p14:tracePt t="37908" x="1792288" y="3365500"/>
          <p14:tracePt t="37917" x="1776413" y="3348038"/>
          <p14:tracePt t="37937" x="1766888" y="3348038"/>
          <p14:tracePt t="37979" x="1758950" y="3365500"/>
          <p14:tracePt t="38001" x="1708150" y="3475038"/>
          <p14:tracePt t="38030" x="1647825" y="3611563"/>
          <p14:tracePt t="38054" x="1571625" y="3730625"/>
          <p14:tracePt t="38103" x="1690688" y="3560763"/>
          <p14:tracePt t="38123" x="1792288" y="3390900"/>
          <p14:tracePt t="38142" x="1946275" y="3109913"/>
          <p14:tracePt t="38146" x="1987550" y="3016250"/>
          <p14:tracePt t="38175" x="2047875" y="2795588"/>
          <p14:tracePt t="38190" x="2065338" y="2719388"/>
          <p14:tracePt t="38205" x="2065338" y="2701925"/>
          <p14:tracePt t="38256" x="2065338" y="2693988"/>
          <p14:tracePt t="38324" x="2081213" y="2676525"/>
          <p14:tracePt t="38350" x="2090738" y="2660650"/>
          <p14:tracePt t="38363" x="2106613" y="2651125"/>
          <p14:tracePt t="38376" x="2106613" y="2643188"/>
          <p14:tracePt t="38456" x="2116138" y="2643188"/>
          <p14:tracePt t="40938" x="2030413" y="2668588"/>
          <p14:tracePt t="40948" x="1954213" y="2693988"/>
          <p14:tracePt t="40968" x="1682750" y="2881313"/>
          <p14:tracePt t="40979" x="1589088" y="2949575"/>
          <p14:tracePt t="40999" x="1350963" y="3186113"/>
          <p14:tracePt t="41012" x="1282700" y="3279775"/>
          <p14:tracePt t="41039" x="1069975" y="3611563"/>
          <p14:tracePt t="41055" x="1003300" y="4070350"/>
          <p14:tracePt t="41062" x="1087438" y="4240213"/>
          <p14:tracePt t="41077" x="1198563" y="4394200"/>
          <p14:tracePt t="41080" x="1325563" y="4513263"/>
          <p14:tracePt t="41096" x="1606550" y="4673600"/>
          <p14:tracePt t="41105" x="1766888" y="4699000"/>
          <p14:tracePt t="41115" x="1954213" y="4716463"/>
          <p14:tracePt t="41127" x="2251075" y="4691063"/>
          <p14:tracePt t="41132" x="2379663" y="4665663"/>
          <p14:tracePt t="41142" x="2481263" y="4614863"/>
          <p14:tracePt t="41158" x="2608263" y="4486275"/>
          <p14:tracePt t="41174" x="2659063" y="4333875"/>
          <p14:tracePt t="41187" x="2668588" y="4249738"/>
          <p14:tracePt t="41206" x="2574925" y="3994150"/>
          <p14:tracePt t="41219" x="2446338" y="3841750"/>
          <p14:tracePt t="41239" x="2311400" y="3713163"/>
          <p14:tracePt t="41251" x="2225675" y="3662363"/>
          <p14:tracePt t="41269" x="2174875" y="3629025"/>
          <p14:tracePt t="41282" x="2157413" y="3629025"/>
          <p14:tracePt t="42048" x="2166938" y="3646488"/>
          <p14:tracePt t="42061" x="2200275" y="3671888"/>
          <p14:tracePt t="42067" x="2208213" y="3687763"/>
          <p14:tracePt t="42079" x="2225675" y="3705225"/>
          <p14:tracePt t="42087" x="2243138" y="3722688"/>
          <p14:tracePt t="42110" x="2286000" y="3763963"/>
          <p14:tracePt t="42124" x="2327275" y="3798888"/>
          <p14:tracePt t="42141" x="2352675" y="3824288"/>
          <p14:tracePt t="42147" x="2370138" y="3841750"/>
          <p14:tracePt t="42162" x="2387600" y="3849688"/>
          <p14:tracePt t="42167" x="2395538" y="3857625"/>
          <p14:tracePt t="43681" x="2395538" y="3892550"/>
          <p14:tracePt t="43721" x="2395538" y="3960813"/>
          <p14:tracePt t="43735" x="2395538" y="3994150"/>
          <p14:tracePt t="43824" x="2405063" y="4062413"/>
          <p14:tracePt t="44300" x="2463800" y="4002088"/>
          <p14:tracePt t="44328" x="2557463" y="3935413"/>
          <p14:tracePt t="44341" x="2600325" y="3892550"/>
          <p14:tracePt t="44361" x="2676525" y="3798888"/>
          <p14:tracePt t="44372" x="2693988" y="3763963"/>
          <p14:tracePt t="44391" x="2727325" y="3705225"/>
          <p14:tracePt t="44394" x="2735263" y="3679825"/>
          <p14:tracePt t="44400" x="2752725" y="3646488"/>
          <p14:tracePt t="44423" x="2778125" y="3594100"/>
          <p14:tracePt t="44430" x="2786063" y="3568700"/>
          <p14:tracePt t="44443" x="2786063" y="3560763"/>
          <p14:tracePt t="44453" x="2795588" y="3517900"/>
          <p14:tracePt t="44465" x="2803525" y="3509963"/>
          <p14:tracePt t="44472" x="2803525" y="3492500"/>
          <p14:tracePt t="44487" x="2803525" y="3467100"/>
          <p14:tracePt t="44505" x="2803525" y="3459163"/>
          <p14:tracePt t="44511" x="2803525" y="3441700"/>
          <p14:tracePt t="44517" x="2803525" y="3433763"/>
          <p14:tracePt t="44576" x="2770188" y="3449638"/>
          <p14:tracePt t="44582" x="2744788" y="3475038"/>
          <p14:tracePt t="44595" x="2727325" y="3492500"/>
          <p14:tracePt t="44613" x="2701925" y="3517900"/>
          <p14:tracePt t="44676" x="2838450" y="3646488"/>
          <p14:tracePt t="44690" x="2965450" y="3713163"/>
          <p14:tracePt t="44700" x="2998788" y="3730625"/>
          <p14:tracePt t="44707" x="3016250" y="3748088"/>
          <p14:tracePt t="44717" x="3033713" y="3756025"/>
          <p14:tracePt t="44765" x="3033713" y="3748088"/>
          <p14:tracePt t="44780" x="3033713" y="3671888"/>
          <p14:tracePt t="44796" x="3033713" y="3560763"/>
          <p14:tracePt t="44811" x="2998788" y="3424238"/>
          <p14:tracePt t="44817" x="2982913" y="3348038"/>
          <p14:tracePt t="44831" x="2947988" y="3271838"/>
          <p14:tracePt t="44837" x="2905125" y="3178175"/>
          <p14:tracePt t="44854" x="2838450" y="3041650"/>
          <p14:tracePt t="44900" x="2693988" y="2719388"/>
          <p14:tracePt t="44915" x="2659063" y="2676525"/>
          <p14:tracePt t="44924" x="2641600" y="2643188"/>
          <p14:tracePt t="44931" x="2625725" y="2592388"/>
          <p14:tracePt t="44943" x="2608263" y="2566988"/>
          <p14:tracePt t="44948" x="2590800" y="2541588"/>
          <p14:tracePt t="44971" x="2565400" y="2516188"/>
          <p14:tracePt t="44975" x="2557463" y="2498725"/>
          <p14:tracePt t="44983" x="2557463" y="2473325"/>
          <p14:tracePt t="45002" x="2557463" y="2463800"/>
          <p14:tracePt t="45020" x="2557463" y="2438400"/>
          <p14:tracePt t="45031" x="2557463" y="2405063"/>
          <p14:tracePt t="45054" x="2557463" y="2319338"/>
          <p14:tracePt t="45060" x="2565400" y="2286000"/>
          <p14:tracePt t="45083" x="2565400" y="2235200"/>
          <p14:tracePt t="45142" x="2557463" y="2166938"/>
          <p14:tracePt t="45226" x="2489200" y="2278063"/>
          <p14:tracePt t="45233" x="2471738" y="2319338"/>
          <p14:tracePt t="45256" x="2413000" y="2481263"/>
          <p14:tracePt t="45263" x="2387600" y="2541588"/>
          <p14:tracePt t="45270" x="2370138" y="2600325"/>
          <p14:tracePt t="45276" x="2344738" y="2660650"/>
          <p14:tracePt t="45288" x="2327275" y="2727325"/>
          <p14:tracePt t="45293" x="2319338" y="2770188"/>
          <p14:tracePt t="45304" x="2319338" y="2813050"/>
          <p14:tracePt t="45325" x="2311400" y="2871788"/>
          <p14:tracePt t="45349" x="2311400" y="2957513"/>
          <p14:tracePt t="45376" x="2311400" y="2974975"/>
          <p14:tracePt t="45427" x="2370138" y="3094038"/>
          <p14:tracePt t="45437" x="2379663" y="3109913"/>
          <p14:tracePt t="45455" x="2405063" y="3135313"/>
          <p14:tracePt t="45467" x="2413000" y="3160713"/>
          <p14:tracePt t="45485" x="2420938" y="3170238"/>
          <p14:tracePt t="45565" x="2430463" y="3170238"/>
          <p14:tracePt t="45575" x="2438400" y="3152775"/>
          <p14:tracePt t="45595" x="2446338" y="3152775"/>
          <p14:tracePt t="45803" x="2471738" y="3119438"/>
          <p14:tracePt t="45810" x="2481263" y="3101975"/>
          <p14:tracePt t="45841" x="2514600" y="3059113"/>
          <p14:tracePt t="45847" x="2524125" y="3059113"/>
          <p14:tracePt t="45872" x="2524125" y="3041650"/>
          <p14:tracePt t="45890" x="2532063" y="3041650"/>
          <p14:tracePt t="45964" x="2540000" y="3033713"/>
          <p14:tracePt t="51179" x="2540000" y="2914650"/>
          <p14:tracePt t="51183" x="2540000" y="2906713"/>
          <p14:tracePt t="51314" x="2540000" y="2897188"/>
          <p14:tracePt t="51367" x="2565400" y="2897188"/>
          <p14:tracePt t="51376" x="2641600" y="2897188"/>
          <p14:tracePt t="51380" x="2770188" y="2897188"/>
          <p14:tracePt t="51408" x="3297238" y="2820988"/>
          <p14:tracePt t="51418" x="3627438" y="2701925"/>
          <p14:tracePt t="51436" x="3840163" y="2600325"/>
          <p14:tracePt t="51462" x="4060825" y="2422525"/>
          <p14:tracePt t="51512" x="4103688" y="2200275"/>
          <p14:tracePt t="51531" x="4103688" y="2192338"/>
          <p14:tracePt t="51562" x="4052888" y="2235200"/>
          <p14:tracePt t="51582" x="3959225" y="2371725"/>
          <p14:tracePt t="51589" x="3908425" y="2413000"/>
          <p14:tracePt t="51610" x="3857625" y="2463800"/>
          <p14:tracePt t="51621" x="3840163" y="2481263"/>
          <p14:tracePt t="51644" x="3806825" y="2516188"/>
          <p14:tracePt t="51646" x="3797300" y="2524125"/>
          <p14:tracePt t="51650" x="3789363" y="2524125"/>
          <p14:tracePt t="51733" x="3789363" y="2506663"/>
          <p14:tracePt t="51752" x="3763963" y="2405063"/>
          <p14:tracePt t="51784" x="3652838" y="2098675"/>
          <p14:tracePt t="51840" x="3348038" y="1938338"/>
          <p14:tracePt t="51857" x="3287713" y="1979613"/>
          <p14:tracePt t="51871" x="3244850" y="2039938"/>
          <p14:tracePt t="51893" x="3203575" y="2124075"/>
          <p14:tracePt t="51909" x="3160713" y="2268538"/>
          <p14:tracePt t="51923" x="3160713" y="2328863"/>
          <p14:tracePt t="51931" x="3160713" y="2354263"/>
          <p14:tracePt t="51952" x="3178175" y="2397125"/>
          <p14:tracePt t="51966" x="3211513" y="2405063"/>
          <p14:tracePt t="51984" x="3219450" y="2405063"/>
          <p14:tracePt t="51995" x="3236913" y="2387600"/>
          <p14:tracePt t="52033" x="3297238" y="2166938"/>
          <p14:tracePt t="52048" x="3297238" y="2108200"/>
          <p14:tracePt t="52060" x="3228975" y="2005013"/>
          <p14:tracePt t="52076" x="3100388" y="1946275"/>
          <p14:tracePt t="52082" x="3041650" y="1928813"/>
          <p14:tracePt t="52098" x="2914650" y="1928813"/>
          <p14:tracePt t="52114" x="2786063" y="1946275"/>
          <p14:tracePt t="52131" x="2651125" y="2030413"/>
          <p14:tracePt t="52143" x="2532063" y="2149475"/>
          <p14:tracePt t="52165" x="2471738" y="2268538"/>
          <p14:tracePt t="52225" x="2668588" y="2582863"/>
          <p14:tracePt t="52237" x="2752725" y="2592388"/>
          <p14:tracePt t="52270" x="3228975" y="2463800"/>
          <p14:tracePt t="52282" x="3322638" y="2344738"/>
          <p14:tracePt t="52290" x="3355975" y="2286000"/>
          <p14:tracePt t="52311" x="3373438" y="2192338"/>
          <p14:tracePt t="52333" x="3322638" y="2073275"/>
          <p14:tracePt t="52345" x="3219450" y="2030413"/>
          <p14:tracePt t="52369" x="3143250" y="2030413"/>
          <p14:tracePt t="52373" x="3117850" y="2030413"/>
          <p14:tracePt t="52393" x="3016250" y="2055813"/>
          <p14:tracePt t="52434" x="2930525" y="2098675"/>
          <p14:tracePt t="52450" x="2930525" y="2108200"/>
          <p14:tracePt t="52471" x="2930525" y="2116138"/>
          <p14:tracePt t="52484" x="2930525" y="2124075"/>
          <p14:tracePt t="52668" x="2803525" y="2243138"/>
          <p14:tracePt t="52672" x="2735263" y="2303463"/>
          <p14:tracePt t="52686" x="2590800" y="2489200"/>
          <p14:tracePt t="52708" x="2514600" y="2600325"/>
          <p14:tracePt t="52717" x="2413000" y="2932113"/>
          <p14:tracePt t="52740" x="2455863" y="3144838"/>
          <p14:tracePt t="52746" x="2481263" y="3160713"/>
          <p14:tracePt t="52768" x="2549525" y="3186113"/>
          <p14:tracePt t="52781" x="2616200" y="3186113"/>
          <p14:tracePt t="52801" x="2820988" y="3084513"/>
          <p14:tracePt t="52851" x="3219450" y="2668588"/>
          <p14:tracePt t="52886" x="3279775" y="2328863"/>
          <p14:tracePt t="52961" x="3059113" y="2303463"/>
          <p14:tracePt t="52973" x="2965450" y="2371725"/>
          <p14:tracePt t="52979" x="2930525" y="2405063"/>
          <p14:tracePt t="53001" x="2879725" y="2516188"/>
          <p14:tracePt t="53013" x="2846388" y="2592388"/>
          <p14:tracePt t="53033" x="2838450" y="2625725"/>
          <p14:tracePt t="53049" x="2846388" y="2651125"/>
          <p14:tracePt t="53055" x="2854325" y="2651125"/>
          <p14:tracePt t="53059" x="2871788" y="2651125"/>
          <p14:tracePt t="53141" x="3305175" y="2438400"/>
          <p14:tracePt t="53208" x="3389313" y="2200275"/>
          <p14:tracePt t="53235" x="3389313" y="2192338"/>
          <p14:tracePt t="53257" x="3381375" y="2192338"/>
          <p14:tracePt t="53286" x="3373438" y="2200275"/>
          <p14:tracePt t="53299" x="3363913" y="2209800"/>
          <p14:tracePt t="53317" x="3363913" y="2217738"/>
          <p14:tracePt t="53390" x="3363913" y="2209800"/>
          <p14:tracePt t="53408" x="3389313" y="2166938"/>
          <p14:tracePt t="53423" x="3389313" y="2149475"/>
          <p14:tracePt t="53424" x="3389313" y="2141538"/>
          <p14:tracePt t="53436" x="3389313" y="2124075"/>
          <p14:tracePt t="53455" x="3389313" y="2116138"/>
          <p14:tracePt t="54237" x="3117850" y="2192338"/>
          <p14:tracePt t="54266" x="2608263" y="2387600"/>
          <p14:tracePt t="54278" x="2438400" y="2463800"/>
          <p14:tracePt t="54300" x="1954213" y="2711450"/>
          <p14:tracePt t="54317" x="1673225" y="2838450"/>
          <p14:tracePt t="54332" x="1546225" y="2871788"/>
          <p14:tracePt t="54340" x="1512888" y="2889250"/>
          <p14:tracePt t="54361" x="1477963" y="2922588"/>
          <p14:tracePt t="54380" x="1435100" y="2965450"/>
          <p14:tracePt t="54423" x="1368425" y="3041650"/>
          <p14:tracePt t="54438" x="1350963" y="3067050"/>
          <p14:tracePt t="54452" x="1325563" y="3084513"/>
          <p14:tracePt t="54470" x="1300163" y="3119438"/>
          <p14:tracePt t="54473" x="1300163" y="3127375"/>
          <p14:tracePt t="54483" x="1290638" y="3144838"/>
          <p14:tracePt t="54503" x="1282700" y="3170238"/>
          <p14:tracePt t="54515" x="1282700" y="3186113"/>
          <p14:tracePt t="54533" x="1282700" y="3195638"/>
          <p14:tracePt t="54551" x="1282700" y="3211513"/>
          <p14:tracePt t="54601" x="1282700" y="3228975"/>
          <p14:tracePt t="54625" x="1282700" y="3246438"/>
          <p14:tracePt t="54642" x="1282700" y="3254375"/>
          <p14:tracePt t="54674" x="1274763" y="3279775"/>
          <p14:tracePt t="54785" x="1274763" y="3289300"/>
          <p14:tracePt t="54799" x="1274763" y="3314700"/>
          <p14:tracePt t="54804" x="1274763" y="3330575"/>
          <p14:tracePt t="54817" x="1274763" y="3340100"/>
          <p14:tracePt t="54825" x="1265238" y="3355975"/>
          <p14:tracePt t="54846" x="1265238" y="3398838"/>
          <p14:tracePt t="54888" x="1249363" y="3441700"/>
          <p14:tracePt t="55027" x="1249363" y="3449638"/>
          <p14:tracePt t="55047" x="1206500" y="3459163"/>
          <p14:tracePt t="55060" x="1181100" y="3459163"/>
          <p14:tracePt t="55077" x="1120775" y="3459163"/>
          <p14:tracePt t="55090" x="1062038" y="3459163"/>
          <p14:tracePt t="55108" x="985838" y="3459163"/>
          <p14:tracePt t="55120" x="950913" y="3459163"/>
          <p14:tracePt t="55142" x="841375" y="3475038"/>
          <p14:tracePt t="55152" x="806450" y="3492500"/>
          <p14:tracePt t="55154" x="781050" y="3502025"/>
          <p14:tracePt t="55169" x="714375" y="3527425"/>
          <p14:tracePt t="55196" x="595313" y="3543300"/>
          <p14:tracePt t="55214" x="501650" y="3543300"/>
          <p14:tracePt t="55231" x="347663" y="3509963"/>
          <p14:tracePt t="55250" x="255588" y="3484563"/>
          <p14:tracePt t="55260" x="230188" y="3475038"/>
          <p14:tracePt t="55280" x="127000" y="3449638"/>
          <p14:tracePt t="55299" x="68263" y="3449638"/>
          <p14:tracePt t="55305" x="50800" y="3449638"/>
          <p14:tracePt t="55311" x="42863" y="3449638"/>
          <p14:tracePt t="55329" x="17463" y="3475038"/>
          <p14:tracePt t="55467" x="688975" y="3662363"/>
          <p14:tracePt t="55474" x="747713" y="3646488"/>
          <p14:tracePt t="55490" x="849313" y="3603625"/>
          <p14:tracePt t="55498" x="892175" y="3586163"/>
          <p14:tracePt t="55520" x="960438" y="3517900"/>
          <p14:tracePt t="55523" x="985838" y="3484563"/>
          <p14:tracePt t="55536" x="1036638" y="3382963"/>
          <p14:tracePt t="55547" x="1054100" y="3348038"/>
          <p14:tracePt t="55576" x="1062038" y="3263900"/>
          <p14:tracePt t="55581" x="1062038" y="3228975"/>
          <p14:tracePt t="55595" x="1044575" y="3195638"/>
          <p14:tracePt t="55608" x="1028700" y="3178175"/>
          <p14:tracePt t="55636" x="1019175" y="3144838"/>
          <p14:tracePt t="55761" x="1120775" y="3067050"/>
          <p14:tracePt t="55767" x="1147763" y="3041650"/>
          <p14:tracePt t="55781" x="1173163" y="3008313"/>
          <p14:tracePt t="55799" x="1198563" y="2982913"/>
          <p14:tracePt t="55812" x="1214438" y="2974975"/>
          <p14:tracePt t="55835" x="1223963" y="2957513"/>
          <p14:tracePt t="55844" x="1223963" y="2949575"/>
          <p14:tracePt t="59470" x="1249363" y="2940050"/>
          <p14:tracePt t="59485" x="1538288" y="3008313"/>
          <p14:tracePt t="59493" x="1860550" y="3094038"/>
          <p14:tracePt t="59517" x="2973388" y="3390900"/>
          <p14:tracePt t="59529" x="3475038" y="3449638"/>
          <p14:tracePt t="59548" x="4910138" y="3467100"/>
          <p14:tracePt t="59566" x="5743575" y="3348038"/>
          <p14:tracePt t="59579" x="6261100" y="3203575"/>
          <p14:tracePt t="59595" x="6483350" y="3109913"/>
          <p14:tracePt t="59618" x="6610350" y="2990850"/>
          <p14:tracePt t="59665" x="6719888" y="2889250"/>
          <p14:tracePt t="59675" x="6762750" y="2846388"/>
          <p14:tracePt t="59681" x="6770688" y="2820988"/>
          <p14:tracePt t="59703" x="6813550" y="2778125"/>
          <p14:tracePt t="59714" x="6813550" y="2762250"/>
          <p14:tracePt t="59762" x="6762750" y="2770188"/>
          <p14:tracePt t="59778" x="6754813" y="2813050"/>
          <p14:tracePt t="59793" x="6848475" y="2881313"/>
          <p14:tracePt t="59815" x="7127875" y="2990850"/>
          <p14:tracePt t="59822" x="7229475" y="3025775"/>
          <p14:tracePt t="59844" x="7451725" y="3084513"/>
          <p14:tracePt t="59855" x="7502525" y="3109913"/>
          <p14:tracePt t="59873" x="7518400" y="3109913"/>
          <p14:tracePt t="60836" x="7518400" y="3119438"/>
          <p14:tracePt t="60848" x="7297738" y="3170238"/>
          <p14:tracePt t="60881" x="6711950" y="3263900"/>
          <p14:tracePt t="60911" x="6007100" y="3297238"/>
          <p14:tracePt t="60946" x="5080000" y="3178175"/>
          <p14:tracePt t="60967" x="4519613" y="3051175"/>
          <p14:tracePt t="61010" x="3959225" y="2701925"/>
          <p14:tracePt t="61031" x="3832225" y="2557463"/>
          <p14:tracePt t="61052" x="3636963" y="2303463"/>
          <p14:tracePt t="61059" x="3568700" y="2227263"/>
          <p14:tracePt t="61064" x="3500438" y="2159000"/>
          <p14:tracePt t="61088" x="3381375" y="2039938"/>
          <p14:tracePt t="61090" x="3338513" y="2014538"/>
          <p14:tracePt t="61096" x="3322638" y="1997075"/>
          <p14:tracePt t="61104" x="3305175" y="1979613"/>
          <p14:tracePt t="61128" x="3279775" y="1971675"/>
          <p14:tracePt t="61148" x="3262313" y="1979613"/>
          <p14:tracePt t="61193" x="3160713" y="2073275"/>
          <p14:tracePt t="61206" x="3135313" y="2098675"/>
          <p14:tracePt t="61222" x="3135313" y="2116138"/>
          <p14:tracePt t="61234" x="3127375" y="2116138"/>
          <p14:tracePt t="61793" x="3117850" y="2116138"/>
          <p14:tracePt t="61813" x="3092450" y="2166938"/>
          <p14:tracePt t="61833" x="3059113" y="2235200"/>
          <p14:tracePt t="61848" x="3033713" y="2319338"/>
          <p14:tracePt t="61863" x="3016250" y="2387600"/>
          <p14:tracePt t="61871" x="2998788" y="2430463"/>
          <p14:tracePt t="61895" x="2990850" y="2481263"/>
          <p14:tracePt t="61921" x="2990850" y="2489200"/>
          <p14:tracePt t="62005" x="3024188" y="2422525"/>
          <p14:tracePt t="62011" x="3041650" y="2413000"/>
          <p14:tracePt t="62033" x="3059113" y="2379663"/>
          <p14:tracePt t="62043" x="3067050" y="2371725"/>
          <p14:tracePt t="62062" x="3074988" y="2362200"/>
          <p14:tracePt t="62124" x="3100388" y="2371725"/>
          <p14:tracePt t="62135" x="3109913" y="2379663"/>
          <p14:tracePt t="62153" x="3135313" y="2397125"/>
          <p14:tracePt t="62174" x="3152775" y="2422525"/>
          <p14:tracePt t="62184" x="3160713" y="2422525"/>
          <p14:tracePt t="62240" x="3168650" y="2430463"/>
          <p14:tracePt t="62271" x="3270250" y="2455863"/>
          <p14:tracePt t="62281" x="3322638" y="2463800"/>
          <p14:tracePt t="62301" x="3543300" y="2516188"/>
          <p14:tracePt t="62305" x="3627438" y="2541588"/>
          <p14:tracePt t="62332" x="3865563" y="2608263"/>
          <p14:tracePt t="62341" x="3941763" y="2625725"/>
          <p14:tracePt t="62366" x="4154488" y="2693988"/>
          <p14:tracePt t="62381" x="4291013" y="2762250"/>
          <p14:tracePt t="62389" x="4341813" y="2795588"/>
          <p14:tracePt t="62432" x="4689475" y="2957513"/>
          <p14:tracePt t="62443" x="4724400" y="2982913"/>
          <p14:tracePt t="62453" x="4783138" y="3033713"/>
          <p14:tracePt t="62477" x="4833938" y="3101975"/>
          <p14:tracePt t="62503" x="4884738" y="3221038"/>
          <p14:tracePt t="62516" x="4902200" y="3279775"/>
          <p14:tracePt t="62536" x="4970463" y="3449638"/>
          <p14:tracePt t="62546" x="4987925" y="3502025"/>
          <p14:tracePt t="62565" x="5054600" y="3654425"/>
          <p14:tracePt t="62571" x="5106988" y="3722688"/>
          <p14:tracePt t="62578" x="5173663" y="3790950"/>
          <p14:tracePt t="62590" x="5241925" y="3841750"/>
          <p14:tracePt t="62639" x="5624513" y="4019550"/>
          <p14:tracePt t="62661" x="5776913" y="4027488"/>
          <p14:tracePt t="62674" x="5827713" y="4027488"/>
          <p14:tracePt t="62689" x="5862638" y="4011613"/>
          <p14:tracePt t="62699" x="5870575" y="3994150"/>
          <p14:tracePt t="62706" x="5870575" y="3986213"/>
          <p14:tracePt t="62723" x="5880100" y="3968750"/>
          <p14:tracePt t="62729" x="5888038" y="3960813"/>
          <p14:tracePt t="62747" x="5888038" y="3951288"/>
          <p14:tracePt t="62768" x="5888038" y="3943350"/>
          <p14:tracePt t="63163" x="5921375" y="3917950"/>
          <p14:tracePt t="63186" x="6040438" y="3875088"/>
          <p14:tracePt t="63188" x="6108700" y="3857625"/>
          <p14:tracePt t="63193" x="6167438" y="3832225"/>
          <p14:tracePt t="63224" x="6346825" y="3773488"/>
          <p14:tracePt t="63236" x="6473825" y="3738563"/>
          <p14:tracePt t="63258" x="6534150" y="3705225"/>
          <p14:tracePt t="63295" x="6584950" y="3662363"/>
          <p14:tracePt t="63305" x="6592888" y="3646488"/>
          <p14:tracePt t="63315" x="6610350" y="3636963"/>
          <p14:tracePt t="63331" x="6653213" y="3611563"/>
          <p14:tracePt t="63346" x="6704013" y="3594100"/>
          <p14:tracePt t="63365" x="6856413" y="3586163"/>
          <p14:tracePt t="63377" x="6907213" y="3586163"/>
          <p14:tracePt t="63408" x="7204075" y="3543300"/>
          <p14:tracePt t="63431" x="7408863" y="3502025"/>
          <p14:tracePt t="63471" x="7553325" y="3484563"/>
          <p14:tracePt t="63580" x="7561263" y="3484563"/>
          <p14:tracePt t="64049" x="7527925" y="3594100"/>
          <p14:tracePt t="64054" x="7510463" y="3654425"/>
          <p14:tracePt t="64065" x="7485063" y="3713163"/>
          <p14:tracePt t="64077" x="7467600" y="3773488"/>
          <p14:tracePt t="64095" x="7451725" y="3883025"/>
          <p14:tracePt t="64109" x="7451725" y="3994150"/>
          <p14:tracePt t="64128" x="7485063" y="4189413"/>
          <p14:tracePt t="64134" x="7493000" y="4265613"/>
          <p14:tracePt t="64148" x="7510463" y="4325938"/>
          <p14:tracePt t="64153" x="7545388" y="4402138"/>
          <p14:tracePt t="64184" x="7807325" y="4733925"/>
          <p14:tracePt t="64209" x="8105775" y="4929188"/>
          <p14:tracePt t="64216" x="8224838" y="4962525"/>
          <p14:tracePt t="64239" x="8496300" y="4987925"/>
          <p14:tracePt t="64253" x="8658225" y="4962525"/>
          <p14:tracePt t="64270" x="8767763" y="4903788"/>
          <p14:tracePt t="64282" x="8828088" y="4835525"/>
          <p14:tracePt t="64290" x="8912225" y="4691063"/>
          <p14:tracePt t="64297" x="8929688" y="4605338"/>
          <p14:tracePt t="64304" x="8947150" y="4503738"/>
          <p14:tracePt t="64316" x="8955088" y="4402138"/>
          <p14:tracePt t="64321" x="8929688" y="4300538"/>
          <p14:tracePt t="64329" x="8869363" y="4197350"/>
          <p14:tracePt t="64336" x="8802688" y="4079875"/>
          <p14:tracePt t="64359" x="8529638" y="3730625"/>
          <p14:tracePt t="64379" x="8207375" y="3535363"/>
          <p14:tracePt t="64395" x="7816850" y="3390900"/>
          <p14:tracePt t="64427" x="6823075" y="3322638"/>
          <p14:tracePt t="64437" x="6296025" y="3408363"/>
          <p14:tracePt t="64452" x="5827713" y="3467100"/>
          <p14:tracePt t="64466" x="5667375" y="3492500"/>
          <p14:tracePt t="64482" x="5429250" y="3552825"/>
          <p14:tracePt t="64504" x="5199063" y="3713163"/>
          <p14:tracePt t="64517" x="5140325" y="3849688"/>
          <p14:tracePt t="64526" x="5114925" y="3925888"/>
          <p14:tracePt t="64532" x="5097463" y="4011613"/>
          <p14:tracePt t="64548" x="5089525" y="4189413"/>
          <p14:tracePt t="64564" x="5122863" y="4394200"/>
          <p14:tracePt t="64586" x="5165725" y="4622800"/>
          <p14:tracePt t="64589" x="5199063" y="4724400"/>
          <p14:tracePt t="64596" x="5259388" y="4827588"/>
          <p14:tracePt t="64613" x="5394325" y="5013325"/>
          <p14:tracePt t="64641" x="5675313" y="5235575"/>
          <p14:tracePt t="64645" x="5768975" y="5302250"/>
          <p14:tracePt t="64656" x="5870575" y="5345113"/>
          <p14:tracePt t="64676" x="6057900" y="5387975"/>
          <p14:tracePt t="64688" x="6253163" y="5380038"/>
          <p14:tracePt t="64703" x="6311900" y="5362575"/>
          <p14:tracePt t="64716" x="6372225" y="5327650"/>
          <p14:tracePt t="64750" x="6415088" y="5251450"/>
          <p14:tracePt t="64757" x="6415088" y="5235575"/>
          <p14:tracePt t="64767" x="6415088" y="5226050"/>
          <p14:tracePt t="64781" x="6415088" y="5208588"/>
          <p14:tracePt t="64787" x="6397625" y="5192713"/>
          <p14:tracePt t="64792" x="6364288" y="5175250"/>
          <p14:tracePt t="64818" x="6184900" y="5157788"/>
          <p14:tracePt t="64846" x="6091238" y="5243513"/>
          <p14:tracePt t="64860" x="6049963" y="5362575"/>
          <p14:tracePt t="64874" x="6015038" y="5497513"/>
          <p14:tracePt t="64961" x="6838950" y="5788025"/>
          <p14:tracePt t="65010" x="7832725" y="5141913"/>
          <p14:tracePt t="65031" x="7900988" y="4818063"/>
          <p14:tracePt t="65053" x="7723188" y="4027488"/>
          <p14:tracePt t="65064" x="7596188" y="3806825"/>
          <p14:tracePt t="65082" x="7196138" y="3365500"/>
          <p14:tracePt t="65095" x="6626225" y="3051175"/>
          <p14:tracePt t="65113" x="5921375" y="2787650"/>
          <p14:tracePt t="65124" x="4987925" y="2711450"/>
          <p14:tracePt t="65140" x="4027488" y="2719388"/>
          <p14:tracePt t="65153" x="3168650" y="2838450"/>
          <p14:tracePt t="65174" x="2565400" y="3084513"/>
          <p14:tracePt t="65183" x="2405063" y="3228975"/>
          <p14:tracePt t="65200" x="2132013" y="3730625"/>
          <p14:tracePt t="65216" x="2022475" y="4240213"/>
          <p14:tracePt t="65232" x="2055813" y="4708525"/>
          <p14:tracePt t="65259" x="2463800" y="5514975"/>
          <p14:tracePt t="65281" x="3008313" y="5973763"/>
          <p14:tracePt t="65292" x="3475038" y="6194425"/>
          <p14:tracePt t="65311" x="4060825" y="6297613"/>
          <p14:tracePt t="65325" x="4681538" y="6254750"/>
          <p14:tracePt t="65342" x="5224463" y="6127750"/>
          <p14:tracePt t="65355" x="5649913" y="5940425"/>
          <p14:tracePt t="65372" x="5938838" y="5753100"/>
          <p14:tracePt t="65395" x="6134100" y="5481638"/>
          <p14:tracePt t="65402" x="6151563" y="5395913"/>
          <p14:tracePt t="65417" x="6151563" y="5327650"/>
          <p14:tracePt t="65435" x="6083300" y="5175250"/>
          <p14:tracePt t="65453" x="5862638" y="5030788"/>
          <p14:tracePt t="65464" x="5675313" y="4997450"/>
          <p14:tracePt t="65486" x="5497513" y="5022850"/>
          <p14:tracePt t="65501" x="5368925" y="5091113"/>
          <p14:tracePt t="65505" x="5343525" y="5141913"/>
          <p14:tracePt t="65521" x="5302250" y="5268913"/>
          <p14:tracePt t="65529" x="5302250" y="5319713"/>
          <p14:tracePt t="65535" x="5302250" y="5380038"/>
          <p14:tracePt t="65550" x="5302250" y="5438775"/>
          <p14:tracePt t="65567" x="5343525" y="5514975"/>
          <p14:tracePt t="65608" x="5632450" y="5583238"/>
          <p14:tracePt t="65625" x="5786438" y="5514975"/>
          <p14:tracePt t="65656" x="5862638" y="5311775"/>
          <p14:tracePt t="65671" x="5870575" y="5200650"/>
          <p14:tracePt t="65692" x="5827713" y="5106988"/>
          <p14:tracePt t="65725" x="5802313" y="5073650"/>
          <p14:tracePt t="65807" x="5786438" y="5081588"/>
          <p14:tracePt t="66576" x="5837238" y="5183188"/>
          <p14:tracePt t="66593" x="5880100" y="5226050"/>
          <p14:tracePt t="66613" x="5964238" y="5286375"/>
          <p14:tracePt t="66630" x="6091238" y="5345113"/>
          <p14:tracePt t="66642" x="6210300" y="5395913"/>
          <p14:tracePt t="66656" x="6338888" y="5438775"/>
          <p14:tracePt t="66658" x="6380163" y="5446713"/>
          <p14:tracePt t="66671" x="6397625" y="5446713"/>
          <p14:tracePt t="66691" x="6440488" y="5446713"/>
          <p14:tracePt t="66709" x="6465888" y="5430838"/>
          <p14:tracePt t="66764" x="6550025" y="5208588"/>
          <p14:tracePt t="66776" x="6524625" y="5073650"/>
          <p14:tracePt t="66794" x="6456363" y="4903788"/>
          <p14:tracePt t="66815" x="6311900" y="4724400"/>
          <p14:tracePt t="66825" x="6286500" y="4708525"/>
          <p14:tracePt t="66847" x="6245225" y="4691063"/>
          <p14:tracePt t="66855" x="6227763" y="4691063"/>
          <p14:tracePt t="66885" x="6202363" y="4699000"/>
          <p14:tracePt t="66906" x="6167438" y="4775200"/>
          <p14:tracePt t="66917" x="6167438" y="4810125"/>
          <p14:tracePt t="66934" x="6184900" y="4929188"/>
          <p14:tracePt t="66949" x="6245225" y="5030788"/>
          <p14:tracePt t="66969" x="6380163" y="5081588"/>
          <p14:tracePt t="66986" x="6516688" y="5116513"/>
          <p14:tracePt t="66996" x="6584950" y="5116513"/>
          <p14:tracePt t="67018" x="6780213" y="5091113"/>
          <p14:tracePt t="67027" x="6848475" y="5073650"/>
          <p14:tracePt t="67067" x="7213600" y="4954588"/>
          <p14:tracePt t="67078" x="7323138" y="4894263"/>
          <p14:tracePt t="67090" x="7373938" y="4852988"/>
          <p14:tracePt t="67107" x="7442200" y="4749800"/>
          <p14:tracePt t="67121" x="7493000" y="4665663"/>
          <p14:tracePt t="67139" x="7535863" y="4572000"/>
          <p14:tracePt t="67159" x="7553325" y="4376738"/>
          <p14:tracePt t="67171" x="7527925" y="4232275"/>
          <p14:tracePt t="67192" x="7451725" y="4095750"/>
          <p14:tracePt t="67200" x="7408863" y="4011613"/>
          <p14:tracePt t="67219" x="7229475" y="3806825"/>
          <p14:tracePt t="67229" x="7188200" y="3738563"/>
          <p14:tracePt t="67251" x="7094538" y="3636963"/>
          <p14:tracePt t="67261" x="7085013" y="3611563"/>
          <p14:tracePt t="67282" x="7051675" y="3586163"/>
          <p14:tracePt t="67299" x="7008813" y="3535363"/>
          <p14:tracePt t="67311" x="6992938" y="3527425"/>
          <p14:tracePt t="67324" x="6958013" y="3492500"/>
          <p14:tracePt t="67345" x="6907213" y="3467100"/>
          <p14:tracePt t="67353" x="6889750" y="3449638"/>
          <p14:tracePt t="67372" x="6838950" y="3441700"/>
          <p14:tracePt t="67395" x="6754813" y="3441700"/>
          <p14:tracePt t="67403" x="6737350" y="3449638"/>
          <p14:tracePt t="67418" x="6678613" y="3484563"/>
          <p14:tracePt t="67435" x="6618288" y="3543300"/>
          <p14:tracePt t="67472" x="6456363" y="3917950"/>
          <p14:tracePt t="67484" x="6415088" y="4138613"/>
          <p14:tracePt t="67495" x="6397625" y="4224338"/>
          <p14:tracePt t="67516" x="6397625" y="4445000"/>
          <p14:tracePt t="67526" x="6423025" y="4495800"/>
          <p14:tracePt t="67546" x="6440488" y="4529138"/>
          <p14:tracePt t="67566" x="6465888" y="4546600"/>
          <p14:tracePt t="67634" x="6483350" y="4538663"/>
          <p14:tracePt t="67660" x="6491288" y="4513263"/>
          <p14:tracePt t="67670" x="6491288" y="4503738"/>
          <p14:tracePt t="67676" x="6499225" y="4503738"/>
          <p14:tracePt t="67705" x="6516688" y="4486275"/>
          <p14:tracePt t="70513" x="6524625" y="4478338"/>
          <p14:tracePt t="70531" x="6635750" y="4419600"/>
          <p14:tracePt t="70535" x="6797675" y="4384675"/>
          <p14:tracePt t="70563" x="7239000" y="4359275"/>
          <p14:tracePt t="70583" x="7442200" y="4384675"/>
          <p14:tracePt t="70591" x="7502525" y="4394200"/>
          <p14:tracePt t="70644" x="7859713" y="4513263"/>
          <p14:tracePt t="70654" x="7867650" y="4529138"/>
          <p14:tracePt t="70678" x="7943850" y="4572000"/>
          <p14:tracePt t="70689" x="7986713" y="4589463"/>
          <p14:tracePt t="70709" x="8164513" y="4597400"/>
          <p14:tracePt t="70720" x="8275638" y="4605338"/>
          <p14:tracePt t="70738" x="8326438" y="4614863"/>
          <p14:tracePt t="70757" x="8351838" y="4614863"/>
          <p14:tracePt t="70764" x="8369300" y="4614863"/>
          <p14:tracePt t="70779" x="8394700" y="4605338"/>
          <p14:tracePt t="70786" x="8410575" y="4605338"/>
          <p14:tracePt t="70794" x="8420100" y="4597400"/>
          <p14:tracePt t="70812" x="8453438" y="4564063"/>
          <p14:tracePt t="70828" x="8478838" y="4546600"/>
          <p14:tracePt t="70851" x="8529638" y="4521200"/>
          <p14:tracePt t="70855" x="8539163" y="4513263"/>
          <p14:tracePt t="70879" x="8555038" y="4495800"/>
          <p14:tracePt t="70956" x="8555038" y="4486275"/>
          <p14:tracePt t="70986" x="8547100" y="4486275"/>
          <p14:tracePt t="71022" x="8521700" y="4486275"/>
          <p14:tracePt t="71079" x="8513763" y="4486275"/>
          <p14:tracePt t="71201" x="8555038" y="4402138"/>
          <p14:tracePt t="71226" x="8605838" y="4249738"/>
          <p14:tracePt t="71230" x="8615363" y="4189413"/>
          <p14:tracePt t="71235" x="8615363" y="4113213"/>
          <p14:tracePt t="71254" x="8547100" y="3960813"/>
          <p14:tracePt t="71267" x="8428038" y="3806825"/>
          <p14:tracePt t="71276" x="8351838" y="3738563"/>
          <p14:tracePt t="71297" x="8105775" y="3603625"/>
          <p14:tracePt t="71306" x="8012113" y="3578225"/>
          <p14:tracePt t="71346" x="7502525" y="3527425"/>
          <p14:tracePt t="71354" x="7426325" y="3527425"/>
          <p14:tracePt t="71361" x="7348538" y="3543300"/>
          <p14:tracePt t="71371" x="7289800" y="3578225"/>
          <p14:tracePt t="71395" x="7153275" y="3748088"/>
          <p14:tracePt t="71404" x="7137400" y="3806825"/>
          <p14:tracePt t="71423" x="7102475" y="4011613"/>
          <p14:tracePt t="71438" x="7127875" y="4189413"/>
          <p14:tracePt t="71462" x="7307263" y="4435475"/>
          <p14:tracePt t="71485" x="7553325" y="4630738"/>
          <p14:tracePt t="71500" x="7756525" y="4673600"/>
          <p14:tracePt t="71508" x="7850188" y="4699000"/>
          <p14:tracePt t="71525" x="8004175" y="4708525"/>
          <p14:tracePt t="71563" x="8147050" y="4683125"/>
          <p14:tracePt t="71635" x="8147050" y="4665663"/>
          <p14:tracePt t="71656" x="8156575" y="4630738"/>
          <p14:tracePt t="73910" x="8181975" y="4767263"/>
          <p14:tracePt t="73923" x="8207375" y="4835525"/>
          <p14:tracePt t="73937" x="8240713" y="4903788"/>
          <p14:tracePt t="73987" x="8435975" y="5030788"/>
          <p14:tracePt t="74002" x="8462963" y="5038725"/>
          <p14:tracePt t="74006" x="8470900" y="5038725"/>
          <p14:tracePt t="74031" x="8488363" y="5038725"/>
          <p14:tracePt t="74033" x="8496300" y="5038725"/>
          <p14:tracePt t="74048" x="8504238" y="5013325"/>
          <p14:tracePt t="74063" x="8513763" y="4987925"/>
          <p14:tracePt t="74079" x="8504238" y="4954588"/>
          <p14:tracePt t="74097" x="8470900" y="4919663"/>
          <p14:tracePt t="74100" x="8453438" y="4903788"/>
          <p14:tracePt t="74109" x="8420100" y="4894263"/>
          <p14:tracePt t="74131" x="8291513" y="4868863"/>
          <p14:tracePt t="74135" x="8240713" y="4868863"/>
          <p14:tracePt t="74141" x="8181975" y="4868863"/>
          <p14:tracePt t="74163" x="8045450" y="4886325"/>
          <p14:tracePt t="74216" x="8004175" y="4894263"/>
          <p14:tracePt t="83531" x="8012113" y="4886325"/>
          <p14:tracePt t="83553" x="8113713" y="4733925"/>
          <p14:tracePt t="83559" x="8131175" y="4708525"/>
          <p14:tracePt t="83581" x="8275638" y="4640263"/>
          <p14:tracePt t="83612" x="8462963" y="4546600"/>
          <p14:tracePt t="83624" x="8529638" y="4503738"/>
          <p14:tracePt t="83644" x="8785225" y="4275138"/>
          <p14:tracePt t="83688" x="9056688" y="3849688"/>
          <p14:tracePt t="83705" x="9158288" y="3654425"/>
          <p14:tracePt t="83708" x="9209088" y="3560763"/>
          <p14:tracePt t="83724" x="9286875" y="3382963"/>
          <p14:tracePt t="83732" x="9302750" y="3279775"/>
          <p14:tracePt t="83766" x="9353550" y="2795588"/>
          <p14:tracePt t="83771" x="9353550" y="2660650"/>
          <p14:tracePt t="83786" x="9294813" y="2413000"/>
          <p14:tracePt t="83798" x="9244013" y="2311400"/>
          <p14:tracePt t="83815" x="9117013" y="2124075"/>
          <p14:tracePt t="83823" x="9091613" y="2047875"/>
          <p14:tracePt t="83845" x="9005888" y="1852613"/>
          <p14:tracePt t="83857" x="8937625" y="1801813"/>
          <p14:tracePt t="83913" x="8818563" y="1758950"/>
          <p14:tracePt t="83982" x="8674100" y="1895475"/>
          <p14:tracePt t="83988" x="8666163" y="1911350"/>
          <p14:tracePt t="84019" x="8648700" y="2030413"/>
          <p14:tracePt t="84049" x="8623300" y="2286000"/>
          <p14:tracePt t="84109" x="8478838" y="2897188"/>
          <p14:tracePt t="84133" x="8394700" y="3160713"/>
          <p14:tracePt t="84139" x="8369300" y="3254375"/>
          <p14:tracePt t="84160" x="8326438" y="3416300"/>
          <p14:tracePt t="84172" x="8283575" y="3560763"/>
          <p14:tracePt t="84188" x="8250238" y="3722688"/>
          <p14:tracePt t="84200" x="8240713" y="3883025"/>
          <p14:tracePt t="84218" x="8240713" y="4027488"/>
          <p14:tracePt t="84231" x="8266113" y="4171950"/>
          <p14:tracePt t="84248" x="8308975" y="4325938"/>
          <p14:tracePt t="84288" x="8402638" y="4614863"/>
          <p14:tracePt t="84299" x="8445500" y="4741863"/>
          <p14:tracePt t="84308" x="8470900" y="4802188"/>
          <p14:tracePt t="84330" x="8572500" y="4987925"/>
          <p14:tracePt t="84338" x="8623300" y="5056188"/>
          <p14:tracePt t="84361" x="8818563" y="5208588"/>
          <p14:tracePt t="84371" x="8878888" y="5226050"/>
          <p14:tracePt t="84390" x="8988425" y="5260975"/>
          <p14:tracePt t="84401" x="9064625" y="5268913"/>
          <p14:tracePt t="84420" x="9142413" y="5260975"/>
          <p14:tracePt t="84432" x="9193213" y="5226050"/>
          <p14:tracePt t="84450" x="9236075" y="5183188"/>
          <p14:tracePt t="84471" x="9286875" y="5056188"/>
          <p14:tracePt t="84481" x="9312275" y="4979988"/>
          <p14:tracePt t="84537" x="9388475" y="4410075"/>
          <p14:tracePt t="84562" x="9251950" y="4214813"/>
          <p14:tracePt t="84564" x="9201150" y="4156075"/>
          <p14:tracePt t="84573" x="9150350" y="4105275"/>
          <p14:tracePt t="84592" x="9023350" y="4037013"/>
          <p14:tracePt t="84603" x="8904288" y="3994150"/>
          <p14:tracePt t="84621" x="8793163" y="3968750"/>
          <p14:tracePt t="84662" x="8615363" y="3994150"/>
          <p14:tracePt t="84674" x="8580438" y="4019550"/>
          <p14:tracePt t="84681" x="8564563" y="4037013"/>
          <p14:tracePt t="84702" x="8539163" y="4070350"/>
          <p14:tracePt t="84717" x="8513763" y="4095750"/>
          <p14:tracePt t="84720" x="8496300" y="4113213"/>
          <p14:tracePt t="84733" x="8488363" y="4130675"/>
          <p14:tracePt t="84745" x="8453438" y="4156075"/>
          <p14:tracePt t="84763" x="8420100" y="4197350"/>
          <p14:tracePt t="84778" x="8394700" y="4240213"/>
          <p14:tracePt t="84794" x="8359775" y="4300538"/>
          <p14:tracePt t="84834" x="8291513" y="4410075"/>
          <p14:tracePt t="84845" x="8283575" y="4470400"/>
          <p14:tracePt t="84853" x="8283575" y="4495800"/>
          <p14:tracePt t="84875" x="8301038" y="4579938"/>
          <p14:tracePt t="84887" x="8334375" y="4640263"/>
          <p14:tracePt t="84905" x="8359775" y="4673600"/>
          <p14:tracePt t="84906" x="8377238" y="4691063"/>
          <p14:tracePt t="84916" x="8394700" y="4708525"/>
          <p14:tracePt t="84959" x="8529638" y="4767263"/>
          <p14:tracePt t="84970" x="8605838" y="4767263"/>
          <p14:tracePt t="85001" x="8683625" y="4716463"/>
          <p14:tracePt t="85019" x="8716963" y="4673600"/>
          <p14:tracePt t="85029" x="8734425" y="4622800"/>
          <p14:tracePt t="85051" x="8750300" y="4478338"/>
          <p14:tracePt t="85058" x="8750300" y="4419600"/>
          <p14:tracePt t="85082" x="8683625" y="4265613"/>
          <p14:tracePt t="85092" x="8674100" y="4257675"/>
          <p14:tracePt t="85109" x="8640763" y="4224338"/>
          <p14:tracePt t="85126" x="8589963" y="4189413"/>
          <p14:tracePt t="85141" x="8572500" y="4181475"/>
          <p14:tracePt t="85159" x="8539163" y="4181475"/>
          <p14:tracePt t="85204" x="8504238" y="4206875"/>
          <p14:tracePt t="85220" x="8478838" y="4232275"/>
          <p14:tracePt t="85257" x="8462963" y="4300538"/>
          <p14:tracePt t="85285" x="8513763" y="4359275"/>
          <p14:tracePt t="85290" x="8529638" y="4376738"/>
          <p14:tracePt t="85298" x="8547100" y="4394200"/>
          <p14:tracePt t="85316" x="8572500" y="4410075"/>
          <p14:tracePt t="85330" x="8605838" y="4419600"/>
          <p14:tracePt t="85337" x="8615363" y="4419600"/>
          <p14:tracePt t="85384" x="8658225" y="4402138"/>
          <p14:tracePt t="85396" x="8658225" y="4376738"/>
          <p14:tracePt t="85403" x="8658225" y="4359275"/>
          <p14:tracePt t="85424" x="8658225" y="4341813"/>
          <p14:tracePt t="85441" x="8658225" y="4316413"/>
          <p14:tracePt t="85455" x="8648700" y="4308475"/>
          <p14:tracePt t="86097" x="8648700" y="4333875"/>
          <p14:tracePt t="86109" x="8640763" y="4402138"/>
          <p14:tracePt t="86115" x="8632825" y="4419600"/>
          <p14:tracePt t="86127" x="8623300" y="4445000"/>
          <p14:tracePt t="86141" x="8623300" y="4460875"/>
          <p14:tracePt t="86148" x="8615363" y="4495800"/>
          <p14:tracePt t="86157" x="8615363" y="4513263"/>
          <p14:tracePt t="86181" x="8615363" y="4554538"/>
          <p14:tracePt t="86229" x="8691563" y="4648200"/>
          <p14:tracePt t="86235" x="8709025" y="4665663"/>
          <p14:tracePt t="86245" x="8734425" y="4683125"/>
          <p14:tracePt t="86262" x="8828088" y="4724400"/>
          <p14:tracePt t="86276" x="8878888" y="4741863"/>
          <p14:tracePt t="86295" x="9048750" y="4802188"/>
          <p14:tracePt t="86310" x="9218613" y="4843463"/>
          <p14:tracePt t="86327" x="9380538" y="4860925"/>
          <p14:tracePt t="86338" x="9464675" y="4860925"/>
          <p14:tracePt t="86379" x="9880600" y="4835525"/>
          <p14:tracePt t="86387" x="10017125" y="4802188"/>
          <p14:tracePt t="86408" x="10153650" y="4759325"/>
          <p14:tracePt t="86418" x="10212388" y="4741863"/>
          <p14:tracePt t="86420" x="10263188" y="4716463"/>
          <p14:tracePt t="86439" x="10331450" y="4614863"/>
          <p14:tracePt t="86450" x="10374313" y="4486275"/>
          <p14:tracePt t="86470" x="10374313" y="4359275"/>
          <p14:tracePt t="86481" x="10374313" y="4232275"/>
          <p14:tracePt t="86514" x="10263188" y="4019550"/>
          <p14:tracePt t="86528" x="10229850" y="3994150"/>
          <p14:tracePt t="86548" x="10050463" y="3917950"/>
          <p14:tracePt t="86560" x="9966325" y="3900488"/>
          <p14:tracePt t="86579" x="9915525" y="3900488"/>
          <p14:tracePt t="86589" x="9890125" y="3900488"/>
          <p14:tracePt t="86611" x="9847263" y="3917950"/>
          <p14:tracePt t="86620" x="9829800" y="3925888"/>
          <p14:tracePt t="92137" x="9839325" y="4052888"/>
          <p14:tracePt t="92158" x="9906000" y="4325938"/>
          <p14:tracePt t="92168" x="9931400" y="4394200"/>
          <p14:tracePt t="92190" x="9999663" y="4564063"/>
          <p14:tracePt t="92198" x="10017125" y="4605338"/>
          <p14:tracePt t="92239" x="10194925" y="4929188"/>
          <p14:tracePt t="92249" x="10237788" y="4987925"/>
          <p14:tracePt t="92251" x="10280650" y="5056188"/>
          <p14:tracePt t="92261" x="10339388" y="5116513"/>
          <p14:tracePt t="92279" x="10467975" y="5251450"/>
          <p14:tracePt t="92293" x="10602913" y="5380038"/>
          <p14:tracePt t="92311" x="10714038" y="5514975"/>
          <p14:tracePt t="92330" x="10790238" y="5626100"/>
          <p14:tracePt t="92340" x="10823575" y="5676900"/>
          <p14:tracePt t="92385" x="11147425" y="5897563"/>
          <p14:tracePt t="92391" x="11206163" y="5915025"/>
          <p14:tracePt t="92401" x="11376025" y="5965825"/>
          <p14:tracePt t="92424" x="11555413" y="5999163"/>
          <p14:tracePt t="92427" x="11631613" y="6008688"/>
          <p14:tracePt t="92434" x="11715750" y="6008688"/>
          <p14:tracePt t="92453" x="11988800" y="5948363"/>
          <p14:tracePt t="92464" x="12098338" y="5897563"/>
          <p14:tracePt t="92683" x="11911013" y="3560763"/>
          <p14:tracePt t="92704" x="11520488" y="3365500"/>
          <p14:tracePt t="92715" x="11385550" y="3340100"/>
          <p14:tracePt t="92735" x="10739438" y="3246438"/>
          <p14:tracePt t="92744" x="10552113" y="3211513"/>
          <p14:tracePt t="92778" x="10042525" y="3144838"/>
          <p14:tracePt t="92794" x="9839325" y="3144838"/>
          <p14:tracePt t="92808" x="9694863" y="3152775"/>
          <p14:tracePt t="92825" x="9575800" y="3195638"/>
          <p14:tracePt t="92846" x="9421813" y="3305175"/>
          <p14:tracePt t="92857" x="9380538" y="3373438"/>
          <p14:tracePt t="92871" x="9269413" y="3527425"/>
          <p14:tracePt t="92885" x="9183688" y="3705225"/>
          <p14:tracePt t="92915" x="9107488" y="4197350"/>
          <p14:tracePt t="92944" x="9124950" y="4495800"/>
          <p14:tracePt t="92954" x="9142413" y="4640263"/>
          <p14:tracePt t="92971" x="9413875" y="5106988"/>
          <p14:tracePt t="92981" x="9532938" y="5235575"/>
          <p14:tracePt t="93004" x="9839325" y="5507038"/>
          <p14:tracePt t="93015" x="9931400" y="5565775"/>
          <p14:tracePt t="93032" x="10085388" y="5634038"/>
          <p14:tracePt t="93075" x="10483850" y="5634038"/>
          <p14:tracePt t="93084" x="10544175" y="5616575"/>
          <p14:tracePt t="93098" x="10628313" y="5583238"/>
          <p14:tracePt t="93113" x="10663238" y="5549900"/>
          <p14:tracePt t="93146" x="10671175" y="5497513"/>
          <p14:tracePt t="93170" x="10671175" y="5481638"/>
          <p14:tracePt t="93217" x="10637838" y="5438775"/>
          <p14:tracePt t="93236" x="10534650" y="5395913"/>
          <p14:tracePt t="93253" x="10348913" y="5345113"/>
          <p14:tracePt t="93267" x="9940925" y="5183188"/>
          <p14:tracePt t="93288" x="8785225" y="4699000"/>
          <p14:tracePt t="93294" x="8199438" y="4503738"/>
          <p14:tracePt t="93318" x="6126163" y="3790950"/>
          <p14:tracePt t="93325" x="5513388" y="3594100"/>
          <p14:tracePt t="93333" x="4995863" y="3433763"/>
          <p14:tracePt t="93349" x="4129088" y="3152775"/>
          <p14:tracePt t="93397" x="2047875" y="2557463"/>
          <p14:tracePt t="93408" x="1868488" y="2489200"/>
          <p14:tracePt t="93411" x="1776413" y="2463800"/>
          <p14:tracePt t="93440" x="1673225" y="2463800"/>
          <p14:tracePt t="93456" x="1657350" y="2463800"/>
          <p14:tracePt t="93467" x="1589088" y="2463800"/>
          <p14:tracePt t="93488" x="1487488" y="2455863"/>
          <p14:tracePt t="93493" x="1427163" y="2430463"/>
          <p14:tracePt t="93499" x="1350963" y="2422525"/>
          <p14:tracePt t="93531" x="993775" y="2260600"/>
          <p14:tracePt t="93551" x="679450" y="2098675"/>
          <p14:tracePt t="93558" x="603250" y="2055813"/>
          <p14:tracePt t="93581" x="466725" y="1928813"/>
          <p14:tracePt t="93613" x="450850" y="1827213"/>
          <p14:tracePt t="93618" x="450850" y="1801813"/>
          <p14:tracePt t="93642" x="501650" y="1733550"/>
          <p14:tracePt t="93663" x="730250" y="1631950"/>
          <p14:tracePt t="93670" x="831850" y="1614488"/>
          <p14:tracePt t="93685" x="1095375" y="1581150"/>
          <p14:tracePt t="93704" x="1462088" y="1538288"/>
          <p14:tracePt t="93722" x="1852613" y="1530350"/>
          <p14:tracePt t="93734" x="2157413" y="1571625"/>
          <p14:tracePt t="93754" x="2514600" y="1606550"/>
          <p14:tracePt t="93785" x="2668588" y="1639888"/>
          <p14:tracePt t="93905" x="2719388" y="1725613"/>
          <p14:tracePt t="93924" x="2786063" y="1784350"/>
          <p14:tracePt t="93938" x="3262313" y="2192338"/>
          <p14:tracePt t="93958" x="4248150" y="3025775"/>
          <p14:tracePt t="93967" x="4595813" y="3297238"/>
          <p14:tracePt t="93988" x="5641975" y="4027488"/>
          <p14:tracePt t="94001" x="6151563" y="4283075"/>
          <p14:tracePt t="94021" x="7832725" y="4683125"/>
          <p14:tracePt t="94068" x="10407650" y="5005388"/>
          <p14:tracePt t="94080" x="10645775" y="5005388"/>
          <p14:tracePt t="94102" x="10790238" y="4979988"/>
          <p14:tracePt t="94128" x="11002963" y="4972050"/>
          <p14:tracePt t="94142" x="11129963" y="5005388"/>
          <p14:tracePt t="94151" x="11223625" y="5030788"/>
          <p14:tracePt t="94168" x="11436350" y="5073650"/>
          <p14:tracePt t="94530" x="12014200" y="3849688"/>
          <p14:tracePt t="94536" x="11920538" y="3883025"/>
          <p14:tracePt t="94541" x="11844338" y="3917950"/>
          <p14:tracePt t="94547" x="11766550" y="3960813"/>
          <p14:tracePt t="94571" x="11555413" y="4156075"/>
          <p14:tracePt t="94616" x="11333163" y="4529138"/>
          <p14:tracePt t="94627" x="11291888" y="4665663"/>
          <p14:tracePt t="94637" x="11291888" y="4724400"/>
          <p14:tracePt t="94654" x="11299825" y="4818063"/>
          <p14:tracePt t="94676" x="11360150" y="4919663"/>
          <p14:tracePt t="94684" x="11368088" y="4946650"/>
          <p14:tracePt t="94701" x="11418888" y="4979988"/>
          <p14:tracePt t="94720" x="11487150" y="5013325"/>
          <p14:tracePt t="94729" x="11503025" y="5013325"/>
          <p14:tracePt t="94735" x="11520488" y="5013325"/>
          <p14:tracePt t="94747" x="11530013" y="5013325"/>
          <p14:tracePt t="103095" x="11639550" y="5005388"/>
          <p14:tracePt t="103104" x="11699875" y="5005388"/>
          <p14:tracePt t="103129" x="11545888" y="5064125"/>
          <p14:tracePt t="103160" x="10637838" y="5260975"/>
          <p14:tracePt t="103168" x="9753600" y="5472113"/>
          <p14:tracePt t="103211" x="6915150" y="6084888"/>
          <p14:tracePt t="103218" x="6354763" y="6143625"/>
          <p14:tracePt t="103221" x="5776913" y="6186488"/>
          <p14:tracePt t="103233" x="5249863" y="6229350"/>
          <p14:tracePt t="103252" x="4375150" y="6221413"/>
          <p14:tracePt t="103258" x="4086225" y="6203950"/>
          <p14:tracePt t="103273" x="3746500" y="6161088"/>
          <p14:tracePt t="103285" x="3652838" y="6143625"/>
          <p14:tracePt t="103288" x="3576638" y="6118225"/>
          <p14:tracePt t="103292" x="3517900" y="6102350"/>
          <p14:tracePt t="103307" x="3482975" y="6084888"/>
          <p14:tracePt t="103339" x="3424238" y="5854700"/>
          <p14:tracePt t="103361" x="3424238" y="5616575"/>
          <p14:tracePt t="103390" x="3414713" y="5235575"/>
          <p14:tracePt t="103395" x="3424238" y="5149850"/>
          <p14:tracePt t="103423" x="3482975" y="4997450"/>
          <p14:tracePt t="103428" x="3500438" y="4979988"/>
          <p14:tracePt t="103484" x="3508375" y="4972050"/>
          <p14:tracePt t="103500" x="3568700" y="4683125"/>
          <p14:tracePt t="103514" x="3729038" y="4002088"/>
          <p14:tracePt t="103534" x="3806825" y="3492500"/>
          <p14:tracePt t="103549" x="3797300" y="3305175"/>
          <p14:tracePt t="103557" x="3763963" y="3254375"/>
          <p14:tracePt t="103574" x="3746500" y="3238500"/>
          <p14:tracePt t="103599" x="3687763" y="3263900"/>
          <p14:tracePt t="103604" x="3652838" y="3279775"/>
          <p14:tracePt t="103626" x="3449638" y="3340100"/>
          <p14:tracePt t="103638" x="3381375" y="3348038"/>
          <p14:tracePt t="103655" x="3236913" y="3348038"/>
          <p14:tracePt t="103685" x="2947988" y="3279775"/>
          <p14:tracePt t="103708" x="2863850" y="3211513"/>
          <p14:tracePt t="103718" x="2846388" y="3160713"/>
          <p14:tracePt t="103739" x="2778125" y="2922588"/>
          <p14:tracePt t="103751" x="2770188" y="2855913"/>
          <p14:tracePt t="103774" x="2608263" y="2600325"/>
          <p14:tracePt t="103798" x="2379663" y="2557463"/>
          <p14:tracePt t="103811" x="2327275" y="2557463"/>
          <p14:tracePt t="103831" x="2243138" y="2608263"/>
          <p14:tracePt t="103843" x="2217738" y="2633663"/>
          <p14:tracePt t="103864" x="2192338" y="2651125"/>
          <p14:tracePt t="104128" x="2106613" y="2686050"/>
          <p14:tracePt t="104151" x="2065338" y="2668588"/>
          <p14:tracePt t="104170" x="2055813" y="2660650"/>
          <p14:tracePt t="104190" x="2047875" y="2643188"/>
          <p14:tracePt t="104199" x="2038350" y="2643188"/>
          <p14:tracePt t="104472" x="2022475" y="2643188"/>
          <p14:tracePt t="104503" x="1997075" y="2660650"/>
          <p14:tracePt t="104511" x="1979613" y="2676525"/>
          <p14:tracePt t="104532" x="1954213" y="2686050"/>
          <p14:tracePt t="104542" x="1920875" y="2701925"/>
          <p14:tracePt t="104575" x="1860550" y="2719388"/>
          <p14:tracePt t="104595" x="1843088" y="2736850"/>
          <p14:tracePt t="104605" x="1835150" y="2736850"/>
          <p14:tracePt t="104624" x="1801813" y="2752725"/>
          <p14:tracePt t="104638" x="1784350" y="2770188"/>
          <p14:tracePt t="104655" x="1766888" y="2787650"/>
          <p14:tracePt t="104717" x="1665288" y="2805113"/>
          <p14:tracePt t="104741" x="1589088" y="2805113"/>
          <p14:tracePt t="104750" x="1571625" y="2805113"/>
          <p14:tracePt t="104771" x="1528763" y="2805113"/>
          <p14:tracePt t="104801" x="1487488" y="2795588"/>
          <p14:tracePt t="104816" x="1444625" y="2795588"/>
          <p14:tracePt t="104824" x="1435100" y="2795588"/>
          <p14:tracePt t="104831" x="1409700" y="2787650"/>
          <p14:tracePt t="104846" x="1393825" y="2787650"/>
          <p14:tracePt t="104852" x="1376363" y="2787650"/>
          <p14:tracePt t="104864" x="1333500" y="2778125"/>
          <p14:tracePt t="104896" x="1308100" y="2762250"/>
          <p14:tracePt t="104928" x="1265238" y="2711450"/>
          <p14:tracePt t="104946" x="1249363" y="2676525"/>
          <p14:tracePt t="104974" x="1239838" y="2668588"/>
          <p14:tracePt t="104986" x="1189038" y="2608263"/>
          <p14:tracePt t="104995" x="1155700" y="2574925"/>
          <p14:tracePt t="105029" x="1112838" y="2506663"/>
          <p14:tracePt t="105044" x="1087438" y="2481263"/>
          <p14:tracePt t="105064" x="1044575" y="2430463"/>
          <p14:tracePt t="105077" x="1028700" y="2422525"/>
          <p14:tracePt t="105096" x="985838" y="2371725"/>
          <p14:tracePt t="105123" x="950913" y="2328863"/>
          <p14:tracePt t="105147" x="909638" y="2278063"/>
          <p14:tracePt t="105158" x="874713" y="2227263"/>
          <p14:tracePt t="105166" x="858838" y="2200275"/>
          <p14:tracePt t="105192" x="815975" y="2159000"/>
          <p14:tracePt t="105200" x="798513" y="2133600"/>
          <p14:tracePt t="105240" x="739775" y="2055813"/>
          <p14:tracePt t="105247" x="730250" y="2047875"/>
          <p14:tracePt t="105268" x="730250" y="2030413"/>
          <p14:tracePt t="105361" x="755650" y="2108200"/>
          <p14:tracePt t="105375" x="790575" y="2192338"/>
          <p14:tracePt t="105391" x="841375" y="2286000"/>
          <p14:tracePt t="105400" x="900113" y="2354263"/>
          <p14:tracePt t="105418" x="925513" y="2413000"/>
          <p14:tracePt t="105438" x="1019175" y="2481263"/>
          <p14:tracePt t="105455" x="1189038" y="2574925"/>
          <p14:tracePt t="105462" x="1317625" y="2617788"/>
          <p14:tracePt t="105473" x="1376363" y="2625725"/>
          <p14:tracePt t="105476" x="1435100" y="2651125"/>
          <p14:tracePt t="105482" x="1495425" y="2660650"/>
          <p14:tracePt t="105500" x="1614488" y="2668588"/>
          <p14:tracePt t="105515" x="1716088" y="2686050"/>
          <p14:tracePt t="105531" x="1776413" y="2686050"/>
          <p14:tracePt t="105552" x="1827213" y="2686050"/>
          <p14:tracePt t="105564" x="1843088" y="2686050"/>
          <p14:tracePt t="105584" x="1868488" y="2676525"/>
          <p14:tracePt t="105591" x="1893888" y="2668588"/>
          <p14:tracePt t="105597" x="1920875" y="2660650"/>
          <p14:tracePt t="105612" x="1962150" y="2633663"/>
          <p14:tracePt t="105633" x="2030413" y="2600325"/>
          <p14:tracePt t="105644" x="2065338" y="2592388"/>
          <p14:tracePt t="105696" x="2276475" y="2592388"/>
          <p14:tracePt t="105703" x="2301875" y="2592388"/>
          <p14:tracePt t="105715" x="2319338" y="2600325"/>
          <p14:tracePt t="105738" x="2362200" y="2608263"/>
          <p14:tracePt t="105848" x="2217738" y="2633663"/>
          <p14:tracePt t="105863" x="2149475" y="2633663"/>
          <p14:tracePt t="105881" x="1979613" y="2643188"/>
          <p14:tracePt t="105884" x="1893888" y="2643188"/>
          <p14:tracePt t="105911" x="1554163" y="2574925"/>
          <p14:tracePt t="105937" x="1384300" y="2524125"/>
          <p14:tracePt t="105964" x="1317625" y="2473325"/>
          <p14:tracePt t="105987" x="1290638" y="2430463"/>
          <p14:tracePt t="105996" x="1290638" y="2405063"/>
          <p14:tracePt t="106015" x="1282700" y="2379663"/>
          <p14:tracePt t="117832" x="1120775" y="2319338"/>
          <p14:tracePt t="117845" x="1036638" y="2303463"/>
          <p14:tracePt t="117863" x="884238" y="2268538"/>
          <p14:tracePt t="117868" x="823913" y="2260600"/>
          <p14:tracePt t="117872" x="773113" y="2260600"/>
          <p14:tracePt t="117878" x="722313" y="2252663"/>
          <p14:tracePt t="117898" x="671513" y="2252663"/>
          <p14:tracePt t="117908" x="646113" y="2252663"/>
          <p14:tracePt t="117925" x="603250" y="2311400"/>
          <p14:tracePt t="117940" x="585788" y="2336800"/>
          <p14:tracePt t="117958" x="527050" y="2463800"/>
          <p14:tracePt t="117989" x="509588" y="2643188"/>
          <p14:tracePt t="118013" x="527050" y="2693988"/>
          <p14:tracePt t="118041" x="628650" y="2719388"/>
          <p14:tracePt t="118047" x="688975" y="2711450"/>
          <p14:tracePt t="118060" x="858838" y="2625725"/>
          <p14:tracePt t="118079" x="1011238" y="2498725"/>
          <p14:tracePt t="118098" x="1181100" y="2235200"/>
          <p14:tracePt t="118105" x="1214438" y="2159000"/>
          <p14:tracePt t="118112" x="1239838" y="2082800"/>
          <p14:tracePt t="118130" x="1239838" y="2022475"/>
          <p14:tracePt t="118136" x="1223963" y="1903413"/>
          <p14:tracePt t="118158" x="1173163" y="1784350"/>
          <p14:tracePt t="118175" x="1054100" y="1690688"/>
          <p14:tracePt t="118191" x="976313" y="1649413"/>
          <p14:tracePt t="118202" x="935038" y="1639888"/>
          <p14:tracePt t="118225" x="884238" y="1649413"/>
          <p14:tracePt t="118283" x="790575" y="1801813"/>
          <p14:tracePt t="118307" x="781050" y="1844675"/>
          <p14:tracePt t="118330" x="781050" y="185261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56F08E0-CB43-0D40-A1CF-A45266891179}"/>
              </a:ext>
            </a:extLst>
          </p:cNvPr>
          <p:cNvSpPr txBox="1"/>
          <p:nvPr/>
        </p:nvSpPr>
        <p:spPr>
          <a:xfrm>
            <a:off x="635087" y="72314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Há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muitas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outras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formas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neuroplasticidade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...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C722F85D-9A2F-CB43-9A40-F34DFF696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488" y="3110473"/>
            <a:ext cx="2929476" cy="160980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CF9CB47-374C-BA44-8628-C4B8E213DBA4}"/>
              </a:ext>
            </a:extLst>
          </p:cNvPr>
          <p:cNvSpPr/>
          <p:nvPr/>
        </p:nvSpPr>
        <p:spPr>
          <a:xfrm>
            <a:off x="3336711" y="2391828"/>
            <a:ext cx="5807676" cy="29285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44E10A-2BFE-F74A-A8D4-4ECC06BAE552}"/>
              </a:ext>
            </a:extLst>
          </p:cNvPr>
          <p:cNvSpPr/>
          <p:nvPr/>
        </p:nvSpPr>
        <p:spPr>
          <a:xfrm>
            <a:off x="4263888" y="2623379"/>
            <a:ext cx="3955774" cy="24654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0B8FB0-9854-5B49-8AEE-B7CC96E255FA}"/>
              </a:ext>
            </a:extLst>
          </p:cNvPr>
          <p:cNvSpPr/>
          <p:nvPr/>
        </p:nvSpPr>
        <p:spPr>
          <a:xfrm>
            <a:off x="2560789" y="1928228"/>
            <a:ext cx="7070422" cy="36439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61E52837-EC87-4ED1-A949-8E58844C1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5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54"/>
    </mc:Choice>
    <mc:Fallback>
      <p:transition spd="slow" advTm="48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4" x="935038" y="1766888"/>
          <p14:tracePt t="717" x="1019175" y="1741488"/>
          <p14:tracePt t="736" x="1198563" y="1700213"/>
          <p14:tracePt t="749" x="1384300" y="1665288"/>
          <p14:tracePt t="765" x="1563688" y="1682750"/>
          <p14:tracePt t="778" x="1647825" y="1708150"/>
          <p14:tracePt t="798" x="1860550" y="1819275"/>
          <p14:tracePt t="811" x="2073275" y="2014538"/>
          <p14:tracePt t="829" x="2362200" y="2455863"/>
          <p14:tracePt t="838" x="2446338" y="2566988"/>
          <p14:tracePt t="858" x="2803525" y="2863850"/>
          <p14:tracePt t="865" x="2973388" y="2957513"/>
          <p14:tracePt t="873" x="3135313" y="3041650"/>
          <p14:tracePt t="889" x="3373438" y="3135313"/>
          <p14:tracePt t="895" x="3644900" y="3238500"/>
          <p14:tracePt t="902" x="3967163" y="3348038"/>
          <p14:tracePt t="918" x="4630738" y="3543300"/>
          <p14:tracePt t="939" x="5556250" y="3629025"/>
          <p14:tracePt t="955" x="6176963" y="3662363"/>
          <p14:tracePt t="971" x="6881813" y="3697288"/>
          <p14:tracePt t="988" x="7518400" y="3687763"/>
          <p14:tracePt t="999" x="8139113" y="3654425"/>
          <p14:tracePt t="1015" x="8836025" y="3636963"/>
          <p14:tracePt t="1021" x="9132888" y="3619500"/>
          <p14:tracePt t="1046" x="9839325" y="3603625"/>
          <p14:tracePt t="1065" x="10356850" y="3603625"/>
          <p14:tracePt t="1078" x="10823575" y="3603625"/>
          <p14:tracePt t="1084" x="11061700" y="3611563"/>
          <p14:tracePt t="1097" x="11266488" y="3611563"/>
          <p14:tracePt t="1107" x="11426825" y="3619500"/>
          <p14:tracePt t="1126" x="11801475" y="3619500"/>
          <p14:tracePt t="1136" x="11903075" y="3619500"/>
          <p14:tracePt t="1454" x="11715750" y="755650"/>
          <p14:tracePt t="1467" x="11096625" y="407988"/>
          <p14:tracePt t="1474" x="10729913" y="169863"/>
          <p14:tracePt t="1696" x="1809750" y="960438"/>
          <p14:tracePt t="1700" x="1512888" y="1198563"/>
          <p14:tracePt t="1722" x="985838" y="1708150"/>
          <p14:tracePt t="1737" x="357188" y="2532063"/>
          <p14:tracePt t="2159" x="4953000" y="6338888"/>
          <p14:tracePt t="2169" x="4970463" y="6288088"/>
          <p14:tracePt t="2181" x="4970463" y="6211888"/>
          <p14:tracePt t="2199" x="4970463" y="6186488"/>
          <p14:tracePt t="2219" x="4970463" y="6178550"/>
          <p14:tracePt t="2230" x="4970463" y="6169025"/>
          <p14:tracePt t="17328" x="5556250" y="6186488"/>
          <p14:tracePt t="17339" x="6184900" y="6143625"/>
          <p14:tracePt t="17358" x="6823075" y="5957888"/>
          <p14:tracePt t="17371" x="7307263" y="5761038"/>
          <p14:tracePt t="17410" x="7832725" y="5446713"/>
          <p14:tracePt t="17420" x="7900988" y="5395913"/>
          <p14:tracePt t="17432" x="8020050" y="5268913"/>
          <p14:tracePt t="17451" x="8088313" y="5149850"/>
          <p14:tracePt t="17463" x="8121650" y="5116513"/>
          <p14:tracePt t="17481" x="8199438" y="5013325"/>
          <p14:tracePt t="17502" x="8283575" y="4878388"/>
          <p14:tracePt t="17511" x="8318500" y="4818063"/>
          <p14:tracePt t="17533" x="8377238" y="4716463"/>
          <p14:tracePt t="17542" x="8428038" y="4622800"/>
          <p14:tracePt t="17565" x="8470900" y="4495800"/>
          <p14:tracePt t="17600" x="8564563" y="4087813"/>
          <p14:tracePt t="17623" x="8589963" y="3917950"/>
          <p14:tracePt t="17665" x="8572500" y="3441700"/>
          <p14:tracePt t="17681" x="8504238" y="3289300"/>
          <p14:tracePt t="17707" x="8215313" y="3008313"/>
          <p14:tracePt t="17737" x="7867650" y="2795588"/>
          <p14:tracePt t="17768" x="7612063" y="2686050"/>
          <p14:tracePt t="17785" x="7332663" y="2592388"/>
          <p14:tracePt t="17800" x="7204075" y="2566988"/>
          <p14:tracePt t="17806" x="7069138" y="2532063"/>
          <p14:tracePt t="17829" x="6643688" y="2489200"/>
          <p14:tracePt t="17844" x="6405563" y="2473325"/>
          <p14:tracePt t="17859" x="6210300" y="2481263"/>
          <p14:tracePt t="17864" x="6108700" y="2498725"/>
          <p14:tracePt t="17889" x="5853113" y="2566988"/>
          <p14:tracePt t="17914" x="5632450" y="2651125"/>
          <p14:tracePt t="17941" x="5421313" y="2778125"/>
          <p14:tracePt t="17946" x="5360988" y="2838450"/>
          <p14:tracePt t="17970" x="5165725" y="3000375"/>
          <p14:tracePt t="17985" x="5046663" y="3119438"/>
          <p14:tracePt t="17988" x="5003800" y="3178175"/>
          <p14:tracePt t="17999" x="4945063" y="3246438"/>
          <p14:tracePt t="18016" x="4859338" y="3373438"/>
          <p14:tracePt t="18033" x="4783138" y="3509963"/>
          <p14:tracePt t="18040" x="4765675" y="3586163"/>
          <p14:tracePt t="18043" x="4724400" y="3679825"/>
          <p14:tracePt t="18065" x="4664075" y="3857625"/>
          <p14:tracePt t="18085" x="4595813" y="4130675"/>
          <p14:tracePt t="18091" x="4579938" y="4232275"/>
          <p14:tracePt t="18113" x="4587875" y="4521200"/>
          <p14:tracePt t="18153" x="4757738" y="4868863"/>
          <p14:tracePt t="18172" x="4962525" y="5091113"/>
          <p14:tracePt t="18185" x="5148263" y="5276850"/>
          <p14:tracePt t="18206" x="5487988" y="5481638"/>
          <p14:tracePt t="18234" x="5776913" y="5549900"/>
          <p14:tracePt t="18249" x="5946775" y="5557838"/>
          <p14:tracePt t="18265" x="6083300" y="5532438"/>
          <p14:tracePt t="18285" x="6142038" y="5489575"/>
          <p14:tracePt t="18295" x="6151563" y="5472113"/>
          <p14:tracePt t="18338" x="6151563" y="5380038"/>
          <p14:tracePt t="18358" x="6151563" y="5362575"/>
          <p14:tracePt t="19751" x="6194425" y="5353050"/>
          <p14:tracePt t="19765" x="6380163" y="5345113"/>
          <p14:tracePt t="19783" x="6678613" y="5327650"/>
          <p14:tracePt t="19801" x="7178675" y="5370513"/>
          <p14:tracePt t="19828" x="7570788" y="5413375"/>
          <p14:tracePt t="19843" x="7748588" y="5387975"/>
          <p14:tracePt t="19867" x="8012113" y="5286375"/>
          <p14:tracePt t="19873" x="8105775" y="5235575"/>
          <p14:tracePt t="19891" x="8291513" y="5099050"/>
          <p14:tracePt t="19896" x="8351838" y="5048250"/>
          <p14:tracePt t="19902" x="8420100" y="4979988"/>
          <p14:tracePt t="19948" x="8709025" y="4460875"/>
          <p14:tracePt t="19966" x="8759825" y="4283075"/>
          <p14:tracePt t="19982" x="8802688" y="4156075"/>
          <p14:tracePt t="19987" x="8810625" y="4079875"/>
          <p14:tracePt t="19999" x="8818563" y="4002088"/>
          <p14:tracePt t="20027" x="8818563" y="3748088"/>
          <p14:tracePt t="20034" x="8818563" y="3679825"/>
          <p14:tracePt t="20049" x="8828088" y="3586163"/>
          <p14:tracePt t="20064" x="8853488" y="3373438"/>
          <p14:tracePt t="20080" x="8861425" y="3160713"/>
          <p14:tracePt t="20094" x="8836025" y="2957513"/>
          <p14:tracePt t="20108" x="8793163" y="2744788"/>
          <p14:tracePt t="20121" x="8767763" y="2651125"/>
          <p14:tracePt t="20141" x="8716963" y="2379663"/>
          <p14:tracePt t="20160" x="8640763" y="2116138"/>
          <p14:tracePt t="20170" x="8597900" y="2039938"/>
          <p14:tracePt t="20187" x="8496300" y="1903413"/>
          <p14:tracePt t="20209" x="8318500" y="1758950"/>
          <p14:tracePt t="20226" x="8189913" y="1708150"/>
          <p14:tracePt t="20275" x="7586663" y="1581150"/>
          <p14:tracePt t="20283" x="7442200" y="1571625"/>
          <p14:tracePt t="20297" x="7188200" y="1555750"/>
          <p14:tracePt t="20315" x="6924675" y="1555750"/>
          <p14:tracePt t="20322" x="6669088" y="1563688"/>
          <p14:tracePt t="20330" x="6542088" y="1571625"/>
          <p14:tracePt t="20347" x="6397625" y="1597025"/>
          <p14:tracePt t="20354" x="6253163" y="1631950"/>
          <p14:tracePt t="20373" x="5853113" y="1716088"/>
          <p14:tracePt t="20398" x="5513388" y="1903413"/>
          <p14:tracePt t="20408" x="5353050" y="2090738"/>
          <p14:tracePt t="20429" x="5249863" y="2268538"/>
          <p14:tracePt t="20455" x="5233988" y="2379663"/>
          <p14:tracePt t="22497" x="5191125" y="2379663"/>
          <p14:tracePt t="22510" x="5132388" y="2379663"/>
          <p14:tracePt t="22528" x="4970463" y="2438400"/>
          <p14:tracePt t="22559" x="4800600" y="2506663"/>
          <p14:tracePt t="22578" x="4757738" y="2532063"/>
          <p14:tracePt t="22588" x="4740275" y="2549525"/>
          <p14:tracePt t="22609" x="4699000" y="2625725"/>
          <p14:tracePt t="22619" x="4673600" y="2660650"/>
          <p14:tracePt t="22640" x="4613275" y="2830513"/>
          <p14:tracePt t="22649" x="4595813" y="2889250"/>
          <p14:tracePt t="22670" x="4554538" y="3101975"/>
          <p14:tracePt t="22682" x="4554538" y="3152775"/>
          <p14:tracePt t="22686" x="4554538" y="3211513"/>
          <p14:tracePt t="22701" x="4562475" y="3263900"/>
          <p14:tracePt t="22712" x="4570413" y="3340100"/>
          <p14:tracePt t="22733" x="4621213" y="3449638"/>
          <p14:tracePt t="22753" x="4656138" y="3535363"/>
          <p14:tracePt t="22762" x="4689475" y="3586163"/>
          <p14:tracePt t="22780" x="4732338" y="3646488"/>
          <p14:tracePt t="22790" x="4749800" y="3679825"/>
          <p14:tracePt t="22811" x="4783138" y="3748088"/>
          <p14:tracePt t="22821" x="4800600" y="3773488"/>
          <p14:tracePt t="22842" x="4818063" y="3824288"/>
          <p14:tracePt t="22853" x="4826000" y="3841750"/>
          <p14:tracePt t="22872" x="4843463" y="3883025"/>
          <p14:tracePt t="22889" x="4851400" y="3900488"/>
          <p14:tracePt t="22907" x="4894263" y="3968750"/>
          <p14:tracePt t="22927" x="4927600" y="4037013"/>
          <p14:tracePt t="22955" x="5003800" y="4232275"/>
          <p14:tracePt t="22965" x="5021263" y="4275138"/>
          <p14:tracePt t="22972" x="5038725" y="4325938"/>
          <p14:tracePt t="23016" x="5132388" y="4529138"/>
          <p14:tracePt t="23031" x="5191125" y="4579938"/>
          <p14:tracePt t="23049" x="5224463" y="4614863"/>
          <p14:tracePt t="23064" x="5292725" y="4648200"/>
          <p14:tracePt t="23082" x="5360988" y="4683125"/>
          <p14:tracePt t="23089" x="5394325" y="4699000"/>
          <p14:tracePt t="23093" x="5446713" y="4716463"/>
          <p14:tracePt t="23100" x="5480050" y="4733925"/>
          <p14:tracePt t="23106" x="5530850" y="4749800"/>
          <p14:tracePt t="23132" x="5718175" y="4818063"/>
          <p14:tracePt t="23167" x="6024563" y="4919663"/>
          <p14:tracePt t="23190" x="6167438" y="4962525"/>
          <p14:tracePt t="23203" x="6253163" y="4979988"/>
          <p14:tracePt t="23221" x="6448425" y="5022850"/>
          <p14:tracePt t="23235" x="6592888" y="5030788"/>
          <p14:tracePt t="23240" x="6669088" y="5056188"/>
          <p14:tracePt t="23246" x="6745288" y="5064125"/>
          <p14:tracePt t="23262" x="6831013" y="5064125"/>
          <p14:tracePt t="23283" x="7059613" y="5064125"/>
          <p14:tracePt t="23294" x="7127875" y="5064125"/>
          <p14:tracePt t="23314" x="7373938" y="5073650"/>
          <p14:tracePt t="23334" x="7629525" y="5073650"/>
          <p14:tracePt t="23340" x="7715250" y="5073650"/>
          <p14:tracePt t="23365" x="7885113" y="5073650"/>
          <p14:tracePt t="23371" x="7969250" y="5073650"/>
          <p14:tracePt t="23377" x="8054975" y="5073650"/>
          <p14:tracePt t="23395" x="8301038" y="5056188"/>
          <p14:tracePt t="23427" x="8529638" y="4979988"/>
          <p14:tracePt t="23451" x="8658225" y="4929188"/>
          <p14:tracePt t="23494" x="8785225" y="4792663"/>
          <p14:tracePt t="23514" x="8843963" y="4673600"/>
          <p14:tracePt t="23533" x="8878888" y="4564063"/>
          <p14:tracePt t="23538" x="8904288" y="4503738"/>
          <p14:tracePt t="23544" x="8921750" y="4445000"/>
          <p14:tracePt t="23570" x="8963025" y="4291013"/>
          <p14:tracePt t="23610" x="8955088" y="4044950"/>
          <p14:tracePt t="23628" x="8912225" y="3867150"/>
          <p14:tracePt t="23656" x="8853488" y="3697288"/>
          <p14:tracePt t="23672" x="8802688" y="3568700"/>
          <p14:tracePt t="23690" x="8716963" y="3408363"/>
          <p14:tracePt t="23735" x="8385175" y="3094038"/>
          <p14:tracePt t="23750" x="8189913" y="3008313"/>
          <p14:tracePt t="23754" x="8062913" y="2974975"/>
          <p14:tracePt t="23766" x="7961313" y="2940050"/>
          <p14:tracePt t="23779" x="7740650" y="2871788"/>
          <p14:tracePt t="23800" x="7561263" y="2820988"/>
          <p14:tracePt t="23810" x="7400925" y="2762250"/>
          <p14:tracePt t="23833" x="7188200" y="2736850"/>
          <p14:tracePt t="23843" x="7127875" y="2719388"/>
          <p14:tracePt t="23861" x="6889750" y="2719388"/>
          <p14:tracePt t="23873" x="6780213" y="2719388"/>
          <p14:tracePt t="23890" x="6499225" y="2727325"/>
          <p14:tracePt t="23910" x="6100763" y="2787650"/>
          <p14:tracePt t="23916" x="5956300" y="2787650"/>
          <p14:tracePt t="23934" x="5726113" y="2795588"/>
          <p14:tracePt t="23940" x="5641975" y="2820988"/>
          <p14:tracePt t="23993" x="5208588" y="2932113"/>
          <p14:tracePt t="24010" x="5157788" y="2949575"/>
          <p14:tracePt t="24033" x="4970463" y="3025775"/>
          <p14:tracePt t="24046" x="4843463" y="3094038"/>
          <p14:tracePt t="24068" x="4664075" y="3254375"/>
          <p14:tracePt t="24076" x="4605338" y="3322638"/>
          <p14:tracePt t="24094" x="4537075" y="3459163"/>
          <p14:tracePt t="24108" x="4451350" y="3611563"/>
          <p14:tracePt t="24124" x="4392613" y="3781425"/>
          <p14:tracePt t="24143" x="4324350" y="4052888"/>
          <p14:tracePt t="24150" x="4316413" y="4146550"/>
          <p14:tracePt t="24159" x="4316413" y="4232275"/>
          <p14:tracePt t="24178" x="4349750" y="4402138"/>
          <p14:tracePt t="24228" x="4595813" y="5005388"/>
          <p14:tracePt t="24248" x="4681538" y="5141913"/>
          <p14:tracePt t="24267" x="4732338" y="5235575"/>
          <p14:tracePt t="24281" x="4775200" y="5268913"/>
          <p14:tracePt t="24291" x="4800600" y="5294313"/>
          <p14:tracePt t="30968" x="4935538" y="5327650"/>
          <p14:tracePt t="30977" x="5021263" y="5337175"/>
          <p14:tracePt t="30989" x="5191125" y="5337175"/>
          <p14:tracePt t="31016" x="5522913" y="5302250"/>
          <p14:tracePt t="31025" x="5683250" y="5276850"/>
          <p14:tracePt t="31046" x="6235700" y="5200650"/>
          <p14:tracePt t="31053" x="6838950" y="5132388"/>
          <p14:tracePt t="31077" x="7604125" y="5038725"/>
          <p14:tracePt t="31092" x="7910513" y="4987925"/>
          <p14:tracePt t="31098" x="8037513" y="4954588"/>
          <p14:tracePt t="31121" x="8291513" y="4894263"/>
          <p14:tracePt t="31126" x="8394700" y="4868863"/>
          <p14:tracePt t="31143" x="8564563" y="4802188"/>
          <p14:tracePt t="31148" x="8623300" y="4759325"/>
          <p14:tracePt t="31172" x="8793163" y="4614863"/>
          <p14:tracePt t="31188" x="8878888" y="4529138"/>
          <p14:tracePt t="31201" x="8912225" y="4486275"/>
          <p14:tracePt t="31202" x="8947150" y="4427538"/>
          <p14:tracePt t="31211" x="8988425" y="4351338"/>
          <p14:tracePt t="31231" x="9107488" y="4087813"/>
          <p14:tracePt t="31238" x="9158288" y="4011613"/>
          <p14:tracePt t="31264" x="9218613" y="3738563"/>
          <p14:tracePt t="31272" x="9244013" y="3646488"/>
          <p14:tracePt t="31282" x="9251950" y="3543300"/>
          <p14:tracePt t="31321" x="9175750" y="3084513"/>
          <p14:tracePt t="31343" x="8980488" y="2805113"/>
          <p14:tracePt t="31349" x="8912225" y="2736850"/>
          <p14:tracePt t="31356" x="8843963" y="2676525"/>
          <p14:tracePt t="31373" x="8683625" y="2516188"/>
          <p14:tracePt t="31386" x="8589963" y="2422525"/>
          <p14:tracePt t="31389" x="8470900" y="2319338"/>
          <p14:tracePt t="31395" x="8301038" y="2227263"/>
          <p14:tracePt t="31419" x="7723188" y="1928813"/>
          <p14:tracePt t="31428" x="7485063" y="1835150"/>
          <p14:tracePt t="31452" x="6805613" y="1614488"/>
          <p14:tracePt t="31468" x="6423025" y="1563688"/>
          <p14:tracePt t="31485" x="6049963" y="1504950"/>
          <p14:tracePt t="31521" x="5530850" y="1477963"/>
          <p14:tracePt t="31545" x="5114925" y="1504950"/>
          <p14:tracePt t="31574" x="3016250" y="1700213"/>
          <p14:tracePt t="31592" x="2727325" y="1725613"/>
          <p14:tracePt t="31608" x="2497138" y="1766888"/>
          <p14:tracePt t="31624" x="2319338" y="1870075"/>
          <p14:tracePt t="31643" x="2174875" y="1997075"/>
          <p14:tracePt t="31646" x="2106613" y="2055813"/>
          <p14:tracePt t="31683" x="1809750" y="2625725"/>
          <p14:tracePt t="31706" x="1579563" y="3059113"/>
          <p14:tracePt t="31734" x="1350963" y="3646488"/>
          <p14:tracePt t="31746" x="1274763" y="4138613"/>
          <p14:tracePt t="31766" x="1231900" y="4622800"/>
          <p14:tracePt t="31780" x="1231900" y="4954588"/>
          <p14:tracePt t="31815" x="1376363" y="5600700"/>
          <p14:tracePt t="31838" x="1538288" y="5846763"/>
          <p14:tracePt t="31860" x="1809750" y="6221413"/>
          <p14:tracePt t="31875" x="1971675" y="6356350"/>
          <p14:tracePt t="31895" x="2200275" y="6526213"/>
          <p14:tracePt t="31917" x="2301875" y="6586538"/>
          <p14:tracePt t="31934" x="2336800" y="6611938"/>
          <p14:tracePt t="31953" x="2352675" y="661193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B795983-B0E9-6740-B32C-06F7CDFC7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2" y="1477782"/>
            <a:ext cx="3579341" cy="274958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8C9F3930-E010-984E-B0D4-2FEE4D994E98}"/>
              </a:ext>
            </a:extLst>
          </p:cNvPr>
          <p:cNvSpPr/>
          <p:nvPr/>
        </p:nvSpPr>
        <p:spPr>
          <a:xfrm>
            <a:off x="1861751" y="387349"/>
            <a:ext cx="9580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Dialogo </a:t>
            </a:r>
            <a:r>
              <a:rPr lang="pt-BR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</a:t>
            </a:r>
            <a:r>
              <a:rPr lang="pt-B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Galileo</a:t>
            </a:r>
            <a:r>
              <a:rPr lang="pt-B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Galilei sopra </a:t>
            </a:r>
            <a:r>
              <a:rPr lang="pt-BR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pt-B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due</a:t>
            </a:r>
            <a:r>
              <a:rPr lang="pt-B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Massimi</a:t>
            </a:r>
            <a:r>
              <a:rPr lang="pt-B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Sistemi</a:t>
            </a:r>
            <a:r>
              <a:rPr lang="pt-B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del</a:t>
            </a:r>
            <a:r>
              <a:rPr lang="pt-B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Mondo </a:t>
            </a:r>
            <a:r>
              <a:rPr lang="pt-BR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Tolemaico</a:t>
            </a:r>
            <a:r>
              <a:rPr lang="pt-B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 Copernicano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D5E6199-1329-5E4C-ACBD-FDB30191C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34" y="1366945"/>
            <a:ext cx="3970466" cy="289859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A5536C1-8B98-D942-A9C2-FA20EE7A5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4002" y="1292240"/>
            <a:ext cx="4064000" cy="304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60B1B27-0330-A346-90BE-4D3329AACB0A}"/>
              </a:ext>
            </a:extLst>
          </p:cNvPr>
          <p:cNvSpPr txBox="1"/>
          <p:nvPr/>
        </p:nvSpPr>
        <p:spPr>
          <a:xfrm>
            <a:off x="2862469" y="4595388"/>
            <a:ext cx="6251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Dúvidas?</a:t>
            </a:r>
          </a:p>
          <a:p>
            <a:pPr algn="ctr"/>
            <a:endParaRPr lang="pt-BR" sz="3200" dirty="0"/>
          </a:p>
          <a:p>
            <a:pPr algn="ctr"/>
            <a:r>
              <a:rPr lang="pt-BR" sz="3200" dirty="0"/>
              <a:t>Muitas?!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61A4302A-AB39-4B30-806F-AA91A4E78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09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02"/>
    </mc:Choice>
    <mc:Fallback>
      <p:transition spd="slow" advTm="82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280" x="1878013" y="5327650"/>
          <p14:tracePt t="39289" x="1928813" y="5311775"/>
          <p14:tracePt t="39296" x="1987550" y="5286375"/>
          <p14:tracePt t="39303" x="2038350" y="5268913"/>
          <p14:tracePt t="39312" x="2098675" y="5251450"/>
          <p14:tracePt t="39317" x="2149475" y="5218113"/>
          <p14:tracePt t="39325" x="2200275" y="5200650"/>
          <p14:tracePt t="39336" x="2251075" y="5157788"/>
          <p14:tracePt t="39341" x="2286000" y="5132388"/>
          <p14:tracePt t="39350" x="2319338" y="5091113"/>
          <p14:tracePt t="39361" x="2344738" y="5064125"/>
          <p14:tracePt t="39369" x="2370138" y="5038725"/>
          <p14:tracePt t="39378" x="2387600" y="5022850"/>
          <p14:tracePt t="39382" x="2395538" y="5005388"/>
          <p14:tracePt t="39393" x="2413000" y="4987925"/>
          <p14:tracePt t="39397" x="2420938" y="4972050"/>
          <p14:tracePt t="39409" x="2420938" y="4962525"/>
          <p14:tracePt t="39411" x="2438400" y="4946650"/>
          <p14:tracePt t="39420" x="2446338" y="4937125"/>
          <p14:tracePt t="39438" x="2471738" y="4911725"/>
          <p14:tracePt t="39445" x="2489200" y="4894263"/>
          <p14:tracePt t="39451" x="2514600" y="4878388"/>
          <p14:tracePt t="39465" x="2625725" y="4835525"/>
          <p14:tracePt t="39479" x="2693988" y="4802188"/>
          <p14:tracePt t="39487" x="2786063" y="4775200"/>
          <p14:tracePt t="39497" x="2863850" y="4741863"/>
          <p14:tracePt t="39502" x="2947988" y="4699000"/>
          <p14:tracePt t="39511" x="3041650" y="4665663"/>
          <p14:tracePt t="39519" x="3254375" y="4622800"/>
          <p14:tracePt t="39527" x="3373438" y="4597400"/>
          <p14:tracePt t="39534" x="3517900" y="4572000"/>
          <p14:tracePt t="39546" x="3652838" y="4564063"/>
          <p14:tracePt t="39555" x="3771900" y="4564063"/>
          <p14:tracePt t="39562" x="3857625" y="4564063"/>
          <p14:tracePt t="39570" x="3941763" y="4564063"/>
          <p14:tracePt t="39579" x="4027488" y="4564063"/>
          <p14:tracePt t="39584" x="4111625" y="4572000"/>
          <p14:tracePt t="39593" x="4197350" y="4589463"/>
          <p14:tracePt t="39600" x="4298950" y="4589463"/>
          <p14:tracePt t="39613" x="4476750" y="4630738"/>
          <p14:tracePt t="39627" x="4537075" y="4648200"/>
          <p14:tracePt t="39633" x="4595813" y="4673600"/>
          <p14:tracePt t="39641" x="4646613" y="4691063"/>
          <p14:tracePt t="39648" x="4706938" y="4724400"/>
          <p14:tracePt t="39655" x="4783138" y="4749800"/>
          <p14:tracePt t="39721" x="4859338" y="4784725"/>
          <p14:tracePt t="39731" x="5497513" y="4972050"/>
          <p14:tracePt t="39754" x="5930900" y="4962525"/>
          <p14:tracePt t="39770" x="6176963" y="4868863"/>
          <p14:tracePt t="39778" x="6303963" y="4810125"/>
          <p14:tracePt t="39787" x="6415088" y="4749800"/>
          <p14:tracePt t="39797" x="6491288" y="4683125"/>
          <p14:tracePt t="39804" x="6567488" y="4614863"/>
          <p14:tracePt t="39810" x="6626225" y="4546600"/>
          <p14:tracePt t="39817" x="6653213" y="4470400"/>
          <p14:tracePt t="39823" x="6678613" y="4384675"/>
          <p14:tracePt t="39834" x="6686550" y="4300538"/>
          <p14:tracePt t="39845" x="6704013" y="4197350"/>
          <p14:tracePt t="39848" x="6694488" y="4070350"/>
          <p14:tracePt t="39864" x="6653213" y="3798888"/>
          <p14:tracePt t="39875" x="6626225" y="3671888"/>
          <p14:tracePt t="39883" x="6600825" y="3552825"/>
          <p14:tracePt t="39894" x="6567488" y="3449638"/>
          <p14:tracePt t="39902" x="6534150" y="3263900"/>
          <p14:tracePt t="39911" x="6534150" y="3195638"/>
          <p14:tracePt t="39920" x="6524625" y="3135313"/>
          <p14:tracePt t="39929" x="6524625" y="3084513"/>
          <p14:tracePt t="39937" x="6524625" y="3041650"/>
          <p14:tracePt t="39949" x="6524625" y="2990850"/>
          <p14:tracePt t="39956" x="6534150" y="2949575"/>
          <p14:tracePt t="39971" x="6542088" y="2932113"/>
          <p14:tracePt t="39980" x="6559550" y="2906713"/>
          <p14:tracePt t="39998" x="6559550" y="2889250"/>
          <p14:tracePt t="40046" x="6542088" y="2897188"/>
          <p14:tracePt t="40054" x="6499225" y="2914650"/>
          <p14:tracePt t="40072" x="6346825" y="3025775"/>
          <p14:tracePt t="40079" x="6253163" y="3101975"/>
          <p14:tracePt t="40082" x="6142038" y="3170238"/>
          <p14:tracePt t="40089" x="5989638" y="3246438"/>
          <p14:tracePt t="40106" x="5786438" y="3382963"/>
          <p14:tracePt t="40117" x="5692775" y="3467100"/>
          <p14:tracePt t="40125" x="5599113" y="3552825"/>
          <p14:tracePt t="40129" x="5530850" y="3611563"/>
          <p14:tracePt t="40135" x="5462588" y="3679825"/>
          <p14:tracePt t="40142" x="5429250" y="3738563"/>
          <p14:tracePt t="40154" x="5386388" y="3806825"/>
          <p14:tracePt t="40166" x="5353050" y="3925888"/>
          <p14:tracePt t="40180" x="5335588" y="3986213"/>
          <p14:tracePt t="40186" x="5335588" y="4044950"/>
          <p14:tracePt t="40193" x="5353050" y="4105275"/>
          <p14:tracePt t="40201" x="5368925" y="4181475"/>
          <p14:tracePt t="40210" x="5429250" y="4275138"/>
          <p14:tracePt t="40216" x="5497513" y="4341813"/>
          <p14:tracePt t="40225" x="5591175" y="4419600"/>
          <p14:tracePt t="40230" x="5683250" y="4486275"/>
          <p14:tracePt t="40246" x="5997575" y="4648200"/>
          <p14:tracePt t="40253" x="6151563" y="4716463"/>
          <p14:tracePt t="40261" x="6311900" y="4724400"/>
          <p14:tracePt t="40270" x="6448425" y="4741863"/>
          <p14:tracePt t="40282" x="6737350" y="4724400"/>
          <p14:tracePt t="40295" x="6848475" y="4691063"/>
          <p14:tracePt t="40303" x="6992938" y="4648200"/>
          <p14:tracePt t="40310" x="7112000" y="4579938"/>
          <p14:tracePt t="40318" x="7204075" y="4495800"/>
          <p14:tracePt t="40331" x="7358063" y="4316413"/>
          <p14:tracePt t="40339" x="7400925" y="4224338"/>
          <p14:tracePt t="40376" x="7408863" y="4146550"/>
          <p14:tracePt t="40399" x="7408863" y="4052888"/>
          <p14:tracePt t="40413" x="7119938" y="3603625"/>
          <p14:tracePt t="40422" x="6881813" y="3467100"/>
          <p14:tracePt t="40435" x="6456363" y="3340100"/>
          <p14:tracePt t="40451" x="6219825" y="3322638"/>
          <p14:tracePt t="40463" x="6007100" y="3305175"/>
          <p14:tracePt t="40476" x="5905500" y="3322638"/>
          <p14:tracePt t="40489" x="5735638" y="3373438"/>
          <p14:tracePt t="40498" x="5683250" y="3408363"/>
          <p14:tracePt t="40508" x="5632450" y="3509963"/>
          <p14:tracePt t="40520" x="5607050" y="3568700"/>
          <p14:tracePt t="40531" x="5591175" y="3629025"/>
          <p14:tracePt t="40538" x="5591175" y="3671888"/>
          <p14:tracePt t="40545" x="5591175" y="3730625"/>
          <p14:tracePt t="40554" x="5599113" y="3781425"/>
          <p14:tracePt t="40563" x="5624513" y="3824288"/>
          <p14:tracePt t="40569" x="5692775" y="3867150"/>
          <p14:tracePt t="40580" x="5827713" y="3935413"/>
          <p14:tracePt t="40587" x="5921375" y="3943350"/>
          <p14:tracePt t="40595" x="6015038" y="3943350"/>
          <p14:tracePt t="40604" x="6116638" y="3943350"/>
          <p14:tracePt t="40619" x="6338888" y="3883025"/>
          <p14:tracePt t="40629" x="6440488" y="3849688"/>
          <p14:tracePt t="40636" x="6524625" y="3816350"/>
          <p14:tracePt t="40642" x="6600825" y="3748088"/>
          <p14:tracePt t="40653" x="6669088" y="3705225"/>
          <p14:tracePt t="40660" x="6711950" y="3654425"/>
          <p14:tracePt t="40670" x="6737350" y="3619500"/>
          <p14:tracePt t="40677" x="6754813" y="3560763"/>
          <p14:tracePt t="40686" x="6754813" y="3509963"/>
          <p14:tracePt t="40696" x="6754813" y="3459163"/>
          <p14:tracePt t="40702" x="6745288" y="3390900"/>
          <p14:tracePt t="40710" x="6704013" y="3330575"/>
          <p14:tracePt t="40718" x="6635750" y="3263900"/>
          <p14:tracePt t="40726" x="6483350" y="3152775"/>
          <p14:tracePt t="40737" x="6389688" y="3109913"/>
          <p14:tracePt t="40743" x="6303963" y="3084513"/>
          <p14:tracePt t="40753" x="6219825" y="3067050"/>
          <p14:tracePt t="40768" x="6040438" y="3033713"/>
          <p14:tracePt t="40775" x="5956300" y="3033713"/>
          <p14:tracePt t="40784" x="5837238" y="3041650"/>
          <p14:tracePt t="40790" x="5735638" y="3067050"/>
          <p14:tracePt t="40805" x="5573713" y="3144838"/>
          <p14:tracePt t="40812" x="5497513" y="3211513"/>
          <p14:tracePt t="40826" x="5437188" y="3263900"/>
          <p14:tracePt t="40831" x="5386388" y="3314700"/>
          <p14:tracePt t="40845" x="5360988" y="3441700"/>
          <p14:tracePt t="40861" x="5353050" y="3560763"/>
          <p14:tracePt t="40870" x="5368925" y="3619500"/>
          <p14:tracePt t="40876" x="5403850" y="3671888"/>
          <p14:tracePt t="40884" x="5437188" y="3697288"/>
          <p14:tracePt t="40894" x="5472113" y="3713163"/>
          <p14:tracePt t="40906" x="5505450" y="3730625"/>
          <p14:tracePt t="40913" x="5538788" y="3748088"/>
          <p14:tracePt t="40918" x="5573713" y="3756025"/>
          <p14:tracePt t="40926" x="5599113" y="3763963"/>
          <p14:tracePt t="40937" x="5616575" y="3763963"/>
          <p14:tracePt t="40943" x="5624513" y="3763963"/>
          <p14:tracePt t="40947" x="5624513" y="3773488"/>
          <p14:tracePt t="41919" x="5632450" y="3773488"/>
          <p14:tracePt t="41928" x="5700713" y="3824288"/>
          <p14:tracePt t="41936" x="5819775" y="3892550"/>
          <p14:tracePt t="41946" x="5938838" y="3968750"/>
          <p14:tracePt t="41950" x="6057900" y="4037013"/>
          <p14:tracePt t="41958" x="6176963" y="4105275"/>
          <p14:tracePt t="41967" x="6278563" y="4181475"/>
          <p14:tracePt t="41979" x="6397625" y="4249738"/>
          <p14:tracePt t="41984" x="6508750" y="4316413"/>
          <p14:tracePt t="41997" x="6729413" y="4460875"/>
          <p14:tracePt t="42012" x="6881813" y="4546600"/>
          <p14:tracePt t="42019" x="6958013" y="4605338"/>
          <p14:tracePt t="42026" x="7026275" y="4640263"/>
          <p14:tracePt t="42037" x="7077075" y="4665663"/>
          <p14:tracePt t="42050" x="7137400" y="4699000"/>
          <p14:tracePt t="42064" x="7162800" y="4733925"/>
          <p14:tracePt t="42076" x="7178675" y="4741863"/>
          <p14:tracePt t="42081" x="7196138" y="4759325"/>
          <p14:tracePt t="42102" x="7221538" y="4784725"/>
          <p14:tracePt t="42107" x="7239000" y="4802188"/>
          <p14:tracePt t="42117" x="7256463" y="4810125"/>
          <p14:tracePt t="42127" x="7315200" y="4843463"/>
          <p14:tracePt t="42136" x="7348538" y="4860925"/>
          <p14:tracePt t="42146" x="7383463" y="4878388"/>
          <p14:tracePt t="42153" x="7400925" y="4894263"/>
          <p14:tracePt t="42159" x="7426325" y="4911725"/>
          <p14:tracePt t="42167" x="7442200" y="4929188"/>
          <p14:tracePt t="42173" x="7459663" y="4937125"/>
          <p14:tracePt t="42180" x="7467600" y="4946650"/>
          <p14:tracePt t="61408" x="7358063" y="4962525"/>
          <p14:tracePt t="61416" x="7213600" y="4972050"/>
          <p14:tracePt t="61423" x="7102475" y="4972050"/>
          <p14:tracePt t="61435" x="7018338" y="4972050"/>
          <p14:tracePt t="61438" x="6967538" y="4972050"/>
          <p14:tracePt t="61447" x="6942138" y="4979988"/>
          <p14:tracePt t="61455" x="6924675" y="4997450"/>
          <p14:tracePt t="61462" x="6899275" y="5013325"/>
          <p14:tracePt t="61471" x="6864350" y="5030788"/>
          <p14:tracePt t="61476" x="6813550" y="5048250"/>
          <p14:tracePt t="61483" x="6770688" y="5064125"/>
          <p14:tracePt t="61491" x="6737350" y="5064125"/>
          <p14:tracePt t="61504" x="6704013" y="5064125"/>
          <p14:tracePt t="61507" x="6678613" y="5073650"/>
          <p14:tracePt t="61517" x="6653213" y="5073650"/>
          <p14:tracePt t="61524" x="6618288" y="5073650"/>
          <p14:tracePt t="61535" x="6592888" y="5073650"/>
          <p14:tracePt t="61539" x="6542088" y="5056188"/>
          <p14:tracePt t="61547" x="6473825" y="5038725"/>
          <p14:tracePt t="61553" x="6405563" y="5022850"/>
          <p14:tracePt t="61562" x="6329363" y="5013325"/>
          <p14:tracePt t="61573" x="6245225" y="5005388"/>
          <p14:tracePt t="61579" x="6184900" y="4997450"/>
          <p14:tracePt t="61587" x="6116638" y="4997450"/>
          <p14:tracePt t="61595" x="6040438" y="4997450"/>
          <p14:tracePt t="61603" x="5981700" y="4997450"/>
          <p14:tracePt t="61610" x="5930900" y="4997450"/>
          <p14:tracePt t="61618" x="5870575" y="4997450"/>
          <p14:tracePt t="61624" x="5811838" y="4997450"/>
          <p14:tracePt t="61633" x="5768975" y="4997450"/>
          <p14:tracePt t="61642" x="5708650" y="4987925"/>
          <p14:tracePt t="61649" x="5632450" y="4962525"/>
          <p14:tracePt t="61656" x="5556250" y="4946650"/>
          <p14:tracePt t="61666" x="5487988" y="4919663"/>
          <p14:tracePt t="61672" x="5394325" y="4894263"/>
          <p14:tracePt t="61683" x="5318125" y="4878388"/>
          <p14:tracePt t="61688" x="5233988" y="4852988"/>
          <p14:tracePt t="61703" x="5064125" y="4827588"/>
          <p14:tracePt t="61711" x="4987925" y="4810125"/>
          <p14:tracePt t="61720" x="4927600" y="4802188"/>
          <p14:tracePt t="61726" x="4884738" y="4802188"/>
          <p14:tracePt t="61733" x="4859338" y="4802188"/>
          <p14:tracePt t="61742" x="4851400" y="4802188"/>
          <p14:tracePt t="61797" x="4843463" y="4802188"/>
          <p14:tracePt t="61809" x="4833938" y="4810125"/>
          <p14:tracePt t="62978" x="4826000" y="4810125"/>
          <p14:tracePt t="62986" x="4800600" y="4818063"/>
          <p14:tracePt t="62991" x="4783138" y="4835525"/>
          <p14:tracePt t="63003" x="4765675" y="4852988"/>
          <p14:tracePt t="63008" x="4757738" y="4868863"/>
          <p14:tracePt t="63017" x="4749800" y="4886325"/>
          <p14:tracePt t="63024" x="4732338" y="4919663"/>
          <p14:tracePt t="63033" x="4714875" y="4972050"/>
          <p14:tracePt t="63040" x="4689475" y="5030788"/>
          <p14:tracePt t="63050" x="4673600" y="5091113"/>
          <p14:tracePt t="63055" x="4656138" y="5141913"/>
          <p14:tracePt t="63067" x="4630738" y="5200650"/>
          <p14:tracePt t="63071" x="4630738" y="5243513"/>
          <p14:tracePt t="63079" x="4621213" y="5294313"/>
          <p14:tracePt t="63102" x="4621213" y="5370513"/>
          <p14:tracePt t="63104" x="4621213" y="5413375"/>
          <p14:tracePt t="63113" x="4630738" y="5446713"/>
          <p14:tracePt t="63124" x="4638675" y="5489575"/>
          <p14:tracePt t="63129" x="4646613" y="5524500"/>
          <p14:tracePt t="63134" x="4646613" y="5557838"/>
          <p14:tracePt t="63141" x="4646613" y="5583238"/>
          <p14:tracePt t="63153" x="4646613" y="5626100"/>
          <p14:tracePt t="63158" x="4646613" y="5659438"/>
          <p14:tracePt t="63167" x="4646613" y="5694363"/>
          <p14:tracePt t="63173" x="4656138" y="5735638"/>
          <p14:tracePt t="63184" x="4656138" y="5770563"/>
          <p14:tracePt t="63190" x="4664075" y="5813425"/>
          <p14:tracePt t="63200" x="4673600" y="5846763"/>
          <p14:tracePt t="63206" x="4673600" y="5872163"/>
          <p14:tracePt t="63212" x="4673600" y="5897563"/>
          <p14:tracePt t="63220" x="4673600" y="5915025"/>
          <p14:tracePt t="63226" x="4673600" y="5922963"/>
          <p14:tracePt t="63236" x="4673600" y="5940425"/>
          <p14:tracePt t="63242" x="4673600" y="5957888"/>
          <p14:tracePt t="63251" x="4673600" y="5965825"/>
          <p14:tracePt t="63259" x="4664075" y="5983288"/>
          <p14:tracePt t="63270" x="4656138" y="5999163"/>
          <p14:tracePt t="63274" x="4646613" y="6008688"/>
          <p14:tracePt t="63283" x="4630738" y="6024563"/>
          <p14:tracePt t="63290" x="4621213" y="6042025"/>
          <p14:tracePt t="63300" x="4621213" y="6049963"/>
          <p14:tracePt t="63314" x="4613275" y="6059488"/>
          <p14:tracePt t="63321" x="4613275" y="6067425"/>
          <p14:tracePt t="63336" x="4613275" y="6076950"/>
          <p14:tracePt t="63346" x="4605338" y="6084888"/>
          <p14:tracePt t="63354" x="4605338" y="6092825"/>
          <p14:tracePt t="63367" x="4605338" y="6102350"/>
          <p14:tracePt t="63375" x="4613275" y="6102350"/>
          <p14:tracePt t="63470" x="4621213" y="6102350"/>
          <p14:tracePt t="63496" x="4638675" y="6092825"/>
          <p14:tracePt t="63502" x="4638675" y="6084888"/>
          <p14:tracePt t="63520" x="4646613" y="6084888"/>
          <p14:tracePt t="63531" x="4646613" y="6076950"/>
          <p14:tracePt t="63536" x="4656138" y="6076950"/>
          <p14:tracePt t="63561" x="4656138" y="6067425"/>
          <p14:tracePt t="63574" x="4664075" y="6067425"/>
          <p14:tracePt t="63587" x="4664075" y="6059488"/>
          <p14:tracePt t="63595" x="4673600" y="6059488"/>
          <p14:tracePt t="63602" x="4681538" y="6049963"/>
          <p14:tracePt t="63609" x="4681538" y="6042025"/>
          <p14:tracePt t="63629" x="4681538" y="6034088"/>
          <p14:tracePt t="63762" x="4689475" y="6034088"/>
          <p14:tracePt t="63853" x="4689475" y="6024563"/>
          <p14:tracePt t="80263" x="4699000" y="6016625"/>
          <p14:tracePt t="80271" x="4706938" y="6008688"/>
          <p14:tracePt t="80276" x="4714875" y="5991225"/>
          <p14:tracePt t="80289" x="4732338" y="5973763"/>
          <p14:tracePt t="80300" x="4740275" y="5932488"/>
          <p14:tracePt t="80356" x="4732338" y="5905500"/>
          <p14:tracePt t="80366" x="4587875" y="5761038"/>
          <p14:tracePt t="80376" x="4537075" y="5735638"/>
          <p14:tracePt t="80382" x="4468813" y="5668963"/>
          <p14:tracePt t="80389" x="4410075" y="5616575"/>
          <p14:tracePt t="80396" x="4316413" y="5549900"/>
          <p14:tracePt t="80405" x="4205288" y="5464175"/>
          <p14:tracePt t="80413" x="4070350" y="5370513"/>
          <p14:tracePt t="80421" x="3900488" y="5260975"/>
          <p14:tracePt t="80429" x="3721100" y="5141913"/>
          <p14:tracePt t="80435" x="3525838" y="5022850"/>
          <p14:tracePt t="80444" x="3270250" y="4886325"/>
          <p14:tracePt t="80451" x="3100388" y="4784725"/>
          <p14:tracePt t="80460" x="2947988" y="4657725"/>
          <p14:tracePt t="80467" x="2760663" y="4503738"/>
          <p14:tracePt t="80477" x="2549525" y="4325938"/>
          <p14:tracePt t="80483" x="2370138" y="4189413"/>
          <p14:tracePt t="80491" x="2208213" y="4027488"/>
          <p14:tracePt t="80499" x="2038350" y="3867150"/>
          <p14:tracePt t="80504" x="1852613" y="3671888"/>
          <p14:tracePt t="80512" x="1657350" y="3475038"/>
          <p14:tracePt t="80520" x="1409700" y="3271838"/>
          <p14:tracePt t="80529" x="1198563" y="3084513"/>
          <p14:tracePt t="80536" x="960438" y="2881313"/>
          <p14:tracePt t="80545" x="781050" y="2693988"/>
          <p14:tracePt t="80552" x="654050" y="2516188"/>
          <p14:tracePt t="80561" x="534988" y="2336800"/>
          <p14:tracePt t="80569" x="450850" y="2174875"/>
          <p14:tracePt t="80575" x="373063" y="2039938"/>
          <p14:tracePt t="80583" x="331788" y="1885950"/>
          <p14:tracePt t="80591" x="280988" y="1758950"/>
          <p14:tracePt t="80598" x="203200" y="1622425"/>
          <p14:tracePt t="80608" x="111125" y="1452563"/>
          <p14:tracePt t="80614" x="33338" y="13509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1C1A86E-4C88-DF4F-B2A5-3CDC1BEE4318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 cérebro: o guardião do pneuma animalis, o centro da percepção sensorial e dos movimentos.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4C6B531-2C92-5248-924F-FFDF7A1A0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10" y="307731"/>
            <a:ext cx="3237669" cy="399763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C174021-BD60-C44E-B511-AD8962A39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401" y="307731"/>
            <a:ext cx="3417979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17C1B59B-A90F-664F-AF7D-A66FB71AC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383" y="330045"/>
            <a:ext cx="2368599" cy="399763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FE055D6-C139-4558-BDEE-7C3C4A4D3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76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485"/>
    </mc:Choice>
    <mc:Fallback>
      <p:transition spd="slow" advTm="205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117" x="1138238" y="4044950"/>
          <p14:tracePt t="27129" x="2030413" y="3908425"/>
          <p14:tracePt t="27138" x="2463800" y="3773488"/>
          <p14:tracePt t="27158" x="2778125" y="3611563"/>
          <p14:tracePt t="27175" x="4095750" y="2744788"/>
          <p14:tracePt t="27191" x="5064125" y="2174875"/>
          <p14:tracePt t="27207" x="6704013" y="985838"/>
          <p14:tracePt t="27223" x="7637463" y="288925"/>
          <p14:tracePt t="27708" x="2293938" y="577850"/>
          <p14:tracePt t="27711" x="2166938" y="739775"/>
          <p14:tracePt t="27722" x="2005013" y="900113"/>
          <p14:tracePt t="27737" x="1665288" y="1257300"/>
          <p14:tracePt t="27753" x="1282700" y="1784350"/>
          <p14:tracePt t="27768" x="1095375" y="2141538"/>
          <p14:tracePt t="27782" x="1011238" y="2336800"/>
          <p14:tracePt t="27798" x="781050" y="2990850"/>
          <p14:tracePt t="27813" x="722313" y="3246438"/>
          <p14:tracePt t="27831" x="501650" y="4130675"/>
          <p14:tracePt t="27846" x="492125" y="4683125"/>
          <p14:tracePt t="27861" x="544513" y="4987925"/>
          <p14:tracePt t="27878" x="849313" y="5973763"/>
          <p14:tracePt t="27895" x="1112838" y="6705600"/>
          <p14:tracePt t="28213" x="8174038" y="6059488"/>
          <p14:tracePt t="28217" x="8258175" y="5872163"/>
          <p14:tracePt t="28242" x="8435975" y="5132388"/>
          <p14:tracePt t="28257" x="8547100" y="4622800"/>
          <p14:tracePt t="28270" x="8615363" y="4079875"/>
          <p14:tracePt t="28288" x="8605838" y="3662363"/>
          <p14:tracePt t="28307" x="8547100" y="3279775"/>
          <p14:tracePt t="28320" x="8529638" y="3025775"/>
          <p14:tracePt t="28334" x="8504238" y="2820988"/>
          <p14:tracePt t="28341" x="8496300" y="2727325"/>
          <p14:tracePt t="28363" x="8428038" y="2557463"/>
          <p14:tracePt t="28369" x="8369300" y="2463800"/>
          <p14:tracePt t="28376" x="8326438" y="2379663"/>
          <p14:tracePt t="28392" x="8224838" y="2227263"/>
          <p14:tracePt t="28413" x="8113713" y="2030413"/>
          <p14:tracePt t="28428" x="7986713" y="1903413"/>
          <p14:tracePt t="28443" x="7859713" y="1766888"/>
          <p14:tracePt t="28451" x="7781925" y="1700213"/>
          <p14:tracePt t="28472" x="7570788" y="1589088"/>
          <p14:tracePt t="28491" x="7297738" y="1462088"/>
          <p14:tracePt t="28504" x="7178675" y="1436688"/>
          <p14:tracePt t="28520" x="7127875" y="1436688"/>
          <p14:tracePt t="28537" x="7051675" y="1444625"/>
          <p14:tracePt t="28553" x="6992938" y="1477963"/>
          <p14:tracePt t="28571" x="6942138" y="1538288"/>
          <p14:tracePt t="28579" x="6924675" y="1555750"/>
          <p14:tracePt t="28596" x="6907213" y="1606550"/>
          <p14:tracePt t="28617" x="6899275" y="1674813"/>
          <p14:tracePt t="28621" x="6899275" y="1700213"/>
          <p14:tracePt t="28648" x="6899275" y="1776413"/>
          <p14:tracePt t="28656" x="6907213" y="1784350"/>
          <p14:tracePt t="28674" x="6950075" y="1852613"/>
          <p14:tracePt t="28691" x="6983413" y="1895475"/>
          <p14:tracePt t="28706" x="7034213" y="1971675"/>
          <p14:tracePt t="28716" x="7077075" y="2030413"/>
          <p14:tracePt t="28739" x="7272338" y="2217738"/>
          <p14:tracePt t="28754" x="7400925" y="2303463"/>
          <p14:tracePt t="28770" x="7518400" y="2397125"/>
          <p14:tracePt t="28785" x="7604125" y="2498725"/>
          <p14:tracePt t="28800" x="7654925" y="2574925"/>
          <p14:tracePt t="28819" x="7697788" y="2617788"/>
          <p14:tracePt t="28834" x="7723188" y="2643188"/>
          <p14:tracePt t="28849" x="7731125" y="2651125"/>
          <p14:tracePt t="28940" x="7731125" y="2633663"/>
          <p14:tracePt t="28957" x="7723188" y="2600325"/>
          <p14:tracePt t="28973" x="7697788" y="2549525"/>
          <p14:tracePt t="28991" x="7680325" y="2524125"/>
          <p14:tracePt t="28997" x="7646988" y="2447925"/>
          <p14:tracePt t="29007" x="7621588" y="2387600"/>
          <p14:tracePt t="29021" x="7586663" y="2311400"/>
          <p14:tracePt t="29040" x="7553325" y="2252663"/>
          <p14:tracePt t="29053" x="7545388" y="2243138"/>
          <p14:tracePt t="29059" x="7518400" y="2209800"/>
          <p14:tracePt t="29082" x="7510463" y="2192338"/>
          <p14:tracePt t="29115" x="7502525" y="2192338"/>
          <p14:tracePt t="40264" x="7493000" y="2166938"/>
          <p14:tracePt t="40269" x="7477125" y="2159000"/>
          <p14:tracePt t="40290" x="7383463" y="2005013"/>
          <p14:tracePt t="40320" x="7162800" y="1827213"/>
          <p14:tracePt t="40336" x="6797675" y="1614488"/>
          <p14:tracePt t="40343" x="6610350" y="1530350"/>
          <p14:tracePt t="40363" x="6286500" y="1376363"/>
          <p14:tracePt t="40385" x="5946775" y="1216025"/>
          <p14:tracePt t="40391" x="5845175" y="1155700"/>
          <p14:tracePt t="40418" x="5513388" y="960438"/>
          <p14:tracePt t="40428" x="5411788" y="909638"/>
          <p14:tracePt t="40432" x="5327650" y="892175"/>
          <p14:tracePt t="40443" x="5241925" y="866775"/>
          <p14:tracePt t="40449" x="5165725" y="866775"/>
          <p14:tracePt t="40456" x="5097463" y="866775"/>
          <p14:tracePt t="40478" x="4978400" y="909638"/>
          <p14:tracePt t="40495" x="4902200" y="960438"/>
          <p14:tracePt t="40505" x="4851400" y="985838"/>
          <p14:tracePt t="40510" x="4791075" y="1011238"/>
          <p14:tracePt t="40515" x="4714875" y="1028700"/>
          <p14:tracePt t="40536" x="4545013" y="1069975"/>
          <p14:tracePt t="40558" x="4316413" y="1138238"/>
          <p14:tracePt t="40608" x="4265613" y="1163638"/>
          <p14:tracePt t="40665" x="4306888" y="1189038"/>
          <p14:tracePt t="40676" x="4511675" y="1231900"/>
          <p14:tracePt t="40689" x="4656138" y="1266825"/>
          <p14:tracePt t="40692" x="4791075" y="1292225"/>
          <p14:tracePt t="40711" x="5080000" y="1317625"/>
          <p14:tracePt t="40731" x="5386388" y="1317625"/>
          <p14:tracePt t="40739" x="5487988" y="1317625"/>
          <p14:tracePt t="40760" x="5718175" y="1317625"/>
          <p14:tracePt t="40819" x="5964238" y="1343025"/>
          <p14:tracePt t="40835" x="6015038" y="1343025"/>
          <p14:tracePt t="40851" x="6108700" y="1325563"/>
          <p14:tracePt t="40865" x="6235700" y="1292225"/>
          <p14:tracePt t="40879" x="6364288" y="1274763"/>
          <p14:tracePt t="40891" x="6550025" y="1249363"/>
          <p14:tracePt t="40911" x="6831013" y="1241425"/>
          <p14:tracePt t="40933" x="7145338" y="1206500"/>
          <p14:tracePt t="40956" x="7289800" y="1163638"/>
          <p14:tracePt t="40969" x="7307263" y="1155700"/>
          <p14:tracePt t="40992" x="7315200" y="1155700"/>
          <p14:tracePt t="41111" x="7297738" y="1181100"/>
          <p14:tracePt t="41126" x="7272338" y="1216025"/>
          <p14:tracePt t="41143" x="7246938" y="1308100"/>
          <p14:tracePt t="41185" x="7145338" y="1708150"/>
          <p14:tracePt t="41191" x="7112000" y="1793875"/>
          <p14:tracePt t="41203" x="7069138" y="1911350"/>
          <p14:tracePt t="41223" x="6838950" y="2319338"/>
          <p14:tracePt t="41242" x="6653213" y="2625725"/>
          <p14:tracePt t="41252" x="6499225" y="2830513"/>
          <p14:tracePt t="41283" x="6219825" y="3135313"/>
          <p14:tracePt t="41314" x="6057900" y="3373438"/>
          <p14:tracePt t="41333" x="6024563" y="3467100"/>
          <p14:tracePt t="41346" x="5981700" y="3568700"/>
          <p14:tracePt t="41363" x="5930900" y="3687763"/>
          <p14:tracePt t="41376" x="5888038" y="3790950"/>
          <p14:tracePt t="41393" x="5837238" y="3857625"/>
          <p14:tracePt t="41414" x="5776913" y="3917950"/>
          <p14:tracePt t="41427" x="5761038" y="3935413"/>
          <p14:tracePt t="41446" x="5692775" y="3968750"/>
          <p14:tracePt t="41456" x="5657850" y="3986213"/>
          <p14:tracePt t="41493" x="5599113" y="4037013"/>
          <p14:tracePt t="41506" x="5591175" y="4037013"/>
          <p14:tracePt t="41550" x="5530850" y="3968750"/>
          <p14:tracePt t="41566" x="5487988" y="3875088"/>
          <p14:tracePt t="41588" x="5437188" y="3773488"/>
          <p14:tracePt t="41606" x="5421313" y="3730625"/>
          <p14:tracePt t="41609" x="5411788" y="3713163"/>
          <p14:tracePt t="41617" x="5411788" y="3705225"/>
          <p14:tracePt t="41625" x="5411788" y="3697288"/>
          <p14:tracePt t="41635" x="5403850" y="3687763"/>
          <p14:tracePt t="41651" x="5403850" y="3671888"/>
          <p14:tracePt t="41657" x="5394325" y="3671888"/>
          <p14:tracePt t="42055" x="5930900" y="3603625"/>
          <p14:tracePt t="42069" x="6184900" y="3560763"/>
          <p14:tracePt t="42088" x="6465888" y="3502025"/>
          <p14:tracePt t="42116" x="6643688" y="3441700"/>
          <p14:tracePt t="42130" x="6704013" y="3408363"/>
          <p14:tracePt t="42151" x="6745288" y="3365500"/>
          <p14:tracePt t="42198" x="6873875" y="3289300"/>
          <p14:tracePt t="42204" x="6899275" y="3279775"/>
          <p14:tracePt t="42221" x="6958013" y="3263900"/>
          <p14:tracePt t="42238" x="6967538" y="3254375"/>
          <p14:tracePt t="42264" x="7018338" y="3238500"/>
          <p14:tracePt t="42271" x="7034213" y="3228975"/>
          <p14:tracePt t="42292" x="7043738" y="3221038"/>
          <p14:tracePt t="42341" x="7051675" y="3211513"/>
          <p14:tracePt t="42577" x="7051675" y="3203575"/>
          <p14:tracePt t="81164" x="7297738" y="2990850"/>
          <p14:tracePt t="81178" x="7535863" y="2787650"/>
          <p14:tracePt t="81183" x="7859713" y="2557463"/>
          <p14:tracePt t="81185" x="8181975" y="2336800"/>
          <p14:tracePt t="81194" x="8496300" y="2108200"/>
          <p14:tracePt t="81211" x="8912225" y="1690688"/>
          <p14:tracePt t="81226" x="9218613" y="1274763"/>
          <p14:tracePt t="81246" x="9490075" y="755650"/>
          <p14:tracePt t="81256" x="9523413" y="628650"/>
          <p14:tracePt t="81270" x="9558338" y="441325"/>
          <p14:tracePt t="81288" x="9540875" y="280988"/>
          <p14:tracePt t="81441" x="8658225" y="271463"/>
          <p14:tracePt t="81461" x="9550400" y="509588"/>
          <p14:tracePt t="81472" x="9847263" y="527050"/>
          <p14:tracePt t="81505" x="11249025" y="271463"/>
          <p14:tracePt t="81519" x="11393488" y="220663"/>
          <p14:tracePt t="81723" x="11639550" y="722313"/>
          <p14:tracePt t="81742" x="11690350" y="765175"/>
          <p14:tracePt t="81757" x="11750675" y="773113"/>
          <p14:tracePt t="81774" x="11776075" y="773113"/>
          <p14:tracePt t="81778" x="11791950" y="765175"/>
          <p14:tracePt t="81784" x="11801475" y="739775"/>
          <p14:tracePt t="81803" x="11801475" y="636588"/>
          <p14:tracePt t="81821" x="11766550" y="501650"/>
          <p14:tracePt t="81836" x="11657013" y="374650"/>
          <p14:tracePt t="81851" x="11520488" y="238125"/>
          <p14:tracePt t="81866" x="11350625" y="127000"/>
          <p14:tracePt t="81881" x="11206163" y="58738"/>
          <p14:tracePt t="81896" x="11079163" y="33338"/>
          <p14:tracePt t="81919" x="10901363" y="50800"/>
          <p14:tracePt t="81968" x="10467975" y="339725"/>
          <p14:tracePt t="81981" x="10331450" y="476250"/>
          <p14:tracePt t="81990" x="10280650" y="534988"/>
          <p14:tracePt t="82007" x="10169525" y="671513"/>
          <p14:tracePt t="82014" x="10126663" y="730250"/>
          <p14:tracePt t="82020" x="10101263" y="790575"/>
          <p14:tracePt t="82039" x="10042525" y="935038"/>
          <p14:tracePt t="82053" x="10017125" y="1054100"/>
          <p14:tracePt t="82068" x="9991725" y="1181100"/>
          <p14:tracePt t="82088" x="10009188" y="1300163"/>
          <p14:tracePt t="82100" x="10042525" y="1411288"/>
          <p14:tracePt t="82123" x="10101263" y="1581150"/>
          <p14:tracePt t="82152" x="10169525" y="1776413"/>
          <p14:tracePt t="82177" x="10245725" y="1963738"/>
          <p14:tracePt t="82188" x="10313988" y="2073275"/>
          <p14:tracePt t="82215" x="10458450" y="2227263"/>
          <p14:tracePt t="82237" x="10679113" y="2362200"/>
          <p14:tracePt t="82261" x="10917238" y="2455863"/>
          <p14:tracePt t="82268" x="11010900" y="2481263"/>
          <p14:tracePt t="82288" x="11172825" y="2524125"/>
          <p14:tracePt t="82299" x="11333163" y="2557463"/>
          <p14:tracePt t="82315" x="11444288" y="2557463"/>
          <p14:tracePt t="82349" x="11545888" y="2506663"/>
          <p14:tracePt t="82360" x="11580813" y="2473325"/>
          <p14:tracePt t="82380" x="11614150" y="2413000"/>
          <p14:tracePt t="82394" x="11647488" y="2303463"/>
          <p14:tracePt t="82410" x="11699875" y="2200275"/>
          <p14:tracePt t="82429" x="11750675" y="2082800"/>
          <p14:tracePt t="82440" x="11801475" y="1954213"/>
          <p14:tracePt t="82470" x="11860213" y="1716088"/>
          <p14:tracePt t="82491" x="11877675" y="1555750"/>
          <p14:tracePt t="82493" x="11877675" y="1470025"/>
          <p14:tracePt t="82524" x="11809413" y="1147763"/>
          <p14:tracePt t="82555" x="11741150" y="952500"/>
          <p14:tracePt t="82558" x="11715750" y="892175"/>
          <p14:tracePt t="82568" x="11690350" y="823913"/>
          <p14:tracePt t="82586" x="11639550" y="704850"/>
          <p14:tracePt t="82590" x="11614150" y="636588"/>
          <p14:tracePt t="82636" x="11325225" y="314325"/>
          <p14:tracePt t="82661" x="11172825" y="169863"/>
          <p14:tracePt t="82679" x="11044238" y="111125"/>
          <p14:tracePt t="82701" x="10833100" y="7938"/>
          <p14:tracePt t="82818" x="10153650" y="76200"/>
          <p14:tracePt t="82831" x="10118725" y="127000"/>
          <p14:tracePt t="82848" x="10085388" y="187325"/>
          <p14:tracePt t="82865" x="10067925" y="280988"/>
          <p14:tracePt t="82883" x="10067925" y="357188"/>
          <p14:tracePt t="82888" x="10067925" y="407988"/>
          <p14:tracePt t="82900" x="10075863" y="519113"/>
          <p14:tracePt t="82907" x="10101263" y="560388"/>
          <p14:tracePt t="82953" x="10212388" y="730250"/>
          <p14:tracePt t="82962" x="10483850" y="925513"/>
          <p14:tracePt t="82986" x="10688638" y="1028700"/>
          <p14:tracePt t="83007" x="10798175" y="1069975"/>
          <p14:tracePt t="83044" x="10917238" y="1104900"/>
          <p14:tracePt t="83054" x="10926763" y="1104900"/>
          <p14:tracePt t="83517" x="10926763" y="1112838"/>
          <p14:tracePt t="83538" x="10968038" y="1138238"/>
          <p14:tracePt t="83552" x="11028363" y="1173163"/>
          <p14:tracePt t="83568" x="11071225" y="1189038"/>
          <p14:tracePt t="83589" x="11129963" y="1189038"/>
          <p14:tracePt t="83594" x="11137900" y="1189038"/>
          <p14:tracePt t="83619" x="11241088" y="1163638"/>
          <p14:tracePt t="83629" x="11317288" y="1147763"/>
          <p14:tracePt t="83649" x="11368088" y="1147763"/>
          <p14:tracePt t="83660" x="11393488" y="1147763"/>
          <p14:tracePt t="83671" x="11410950" y="1138238"/>
          <p14:tracePt t="83679" x="11418888" y="1138238"/>
          <p14:tracePt t="83696" x="11444288" y="1138238"/>
          <p14:tracePt t="83711" x="11469688" y="1138238"/>
          <p14:tracePt t="83760" x="11495088" y="1138238"/>
          <p14:tracePt t="83876" x="11512550" y="1138238"/>
          <p14:tracePt t="87250" x="11503025" y="1062038"/>
          <p14:tracePt t="87267" x="11469688" y="993775"/>
          <p14:tracePt t="87282" x="11444288" y="952500"/>
          <p14:tracePt t="87297" x="11418888" y="917575"/>
          <p14:tracePt t="87313" x="11385550" y="884238"/>
          <p14:tracePt t="87329" x="11360150" y="858838"/>
          <p14:tracePt t="87344" x="11317288" y="823913"/>
          <p14:tracePt t="87359" x="11274425" y="790575"/>
          <p14:tracePt t="87375" x="11249025" y="765175"/>
          <p14:tracePt t="87391" x="11215688" y="730250"/>
          <p14:tracePt t="87408" x="11188700" y="704850"/>
          <p14:tracePt t="87423" x="11147425" y="696913"/>
          <p14:tracePt t="87437" x="11112500" y="679450"/>
          <p14:tracePt t="87453" x="11036300" y="679450"/>
          <p14:tracePt t="87470" x="10977563" y="679450"/>
          <p14:tracePt t="87485" x="10909300" y="679450"/>
          <p14:tracePt t="87501" x="10866438" y="696913"/>
          <p14:tracePt t="87517" x="10833100" y="704850"/>
          <p14:tracePt t="87531" x="10815638" y="722313"/>
          <p14:tracePt t="87549" x="10782300" y="765175"/>
          <p14:tracePt t="87563" x="10764838" y="781050"/>
          <p14:tracePt t="87583" x="10729913" y="823913"/>
          <p14:tracePt t="87601" x="10696575" y="884238"/>
          <p14:tracePt t="87608" x="10688638" y="909638"/>
          <p14:tracePt t="87620" x="10688638" y="925513"/>
          <p14:tracePt t="87654" x="10714038" y="1019175"/>
          <p14:tracePt t="87674" x="10747375" y="1044575"/>
          <p14:tracePt t="87681" x="10747375" y="1062038"/>
          <p14:tracePt t="87693" x="10772775" y="1069975"/>
          <p14:tracePt t="87722" x="10772775" y="1079500"/>
          <p14:tracePt t="114493" x="10798175" y="1028700"/>
          <p14:tracePt t="114510" x="10841038" y="935038"/>
          <p14:tracePt t="114524" x="10841038" y="909638"/>
          <p14:tracePt t="114543" x="10848975" y="858838"/>
          <p14:tracePt t="114547" x="10848975" y="841375"/>
          <p14:tracePt t="114564" x="10848975" y="773113"/>
          <p14:tracePt t="114580" x="10823575" y="679450"/>
          <p14:tracePt t="114608" x="10747375" y="466725"/>
          <p14:tracePt t="114634" x="10679113" y="365125"/>
          <p14:tracePt t="114649" x="10594975" y="246063"/>
          <p14:tracePt t="114663" x="10458450" y="127000"/>
          <p14:tracePt t="114667" x="10364788" y="68263"/>
          <p14:tracePt t="114793" x="7867650" y="238125"/>
          <p14:tracePt t="114803" x="7773988" y="331788"/>
          <p14:tracePt t="114815" x="7612063" y="519113"/>
          <p14:tracePt t="114834" x="7502525" y="739775"/>
          <p14:tracePt t="114848" x="7477125" y="900113"/>
          <p14:tracePt t="114853" x="7434263" y="1096963"/>
          <p14:tracePt t="114865" x="7408863" y="1462088"/>
          <p14:tracePt t="114877" x="7467600" y="1954213"/>
          <p14:tracePt t="114894" x="7646988" y="2481263"/>
          <p14:tracePt t="114909" x="7807325" y="2813050"/>
          <p14:tracePt t="114931" x="8012113" y="3152775"/>
          <p14:tracePt t="114938" x="8088313" y="3271838"/>
          <p14:tracePt t="114957" x="8377238" y="3654425"/>
          <p14:tracePt t="114978" x="8674100" y="3968750"/>
          <p14:tracePt t="114986" x="8802688" y="4062413"/>
          <p14:tracePt t="115007" x="9142413" y="4275138"/>
          <p14:tracePt t="115020" x="9464675" y="4427538"/>
          <p14:tracePt t="115037" x="9771063" y="4486275"/>
          <p14:tracePt t="115049" x="10144125" y="4538663"/>
          <p14:tracePt t="115089" x="10848975" y="4579938"/>
          <p14:tracePt t="115098" x="10968038" y="4564063"/>
          <p14:tracePt t="115109" x="11147425" y="4521200"/>
          <p14:tracePt t="115130" x="11266488" y="4410075"/>
          <p14:tracePt t="115151" x="11307763" y="4316413"/>
          <p14:tracePt t="115163" x="11333163" y="4197350"/>
          <p14:tracePt t="115167" x="11333163" y="4138613"/>
          <p14:tracePt t="115184" x="11299825" y="4011613"/>
          <p14:tracePt t="115191" x="11282363" y="3951288"/>
          <p14:tracePt t="115211" x="11241088" y="3790950"/>
          <p14:tracePt t="115220" x="11215688" y="3713163"/>
          <p14:tracePt t="115277" x="11137900" y="3517900"/>
          <p14:tracePt t="115305" x="11137900" y="3509963"/>
          <p14:tracePt t="115352" x="11129963" y="3509963"/>
          <p14:tracePt t="115456" x="11129963" y="3502025"/>
          <p14:tracePt t="115474" x="11112500" y="3475038"/>
          <p14:tracePt t="115493" x="11061700" y="3424238"/>
          <p14:tracePt t="115509" x="11028363" y="3398838"/>
          <p14:tracePt t="115517" x="11010900" y="3382963"/>
          <p14:tracePt t="115537" x="10977563" y="3348038"/>
          <p14:tracePt t="115563" x="10960100" y="3322638"/>
          <p14:tracePt t="115600" x="10952163" y="3322638"/>
          <p14:tracePt t="116598" x="10883900" y="3322638"/>
          <p14:tracePt t="116614" x="10823575" y="3322638"/>
          <p14:tracePt t="116629" x="10772775" y="3322638"/>
          <p14:tracePt t="116648" x="10747375" y="3330575"/>
          <p14:tracePt t="116683" x="10704513" y="3340100"/>
          <p14:tracePt t="116708" x="10663238" y="3340100"/>
          <p14:tracePt t="116719" x="10653713" y="3340100"/>
          <p14:tracePt t="116740" x="10628313" y="3340100"/>
          <p14:tracePt t="116752" x="10612438" y="3340100"/>
          <p14:tracePt t="129680" x="10891838" y="3297238"/>
          <p14:tracePt t="129688" x="11053763" y="3271838"/>
          <p14:tracePt t="129710" x="11393488" y="3238500"/>
          <p14:tracePt t="129739" x="11537950" y="3221038"/>
          <p14:tracePt t="129751" x="11988800" y="3178175"/>
          <p14:tracePt t="129770" x="12123738" y="3135313"/>
          <p14:tracePt t="129972" x="12047538" y="3484563"/>
          <p14:tracePt t="129993" x="12115800" y="3763963"/>
          <p14:tracePt t="131083" x="9388475" y="1487488"/>
          <p14:tracePt t="131087" x="9337675" y="1766888"/>
          <p14:tracePt t="131103" x="9312275" y="2303463"/>
          <p14:tracePt t="131109" x="9320213" y="2686050"/>
          <p14:tracePt t="131136" x="9583738" y="3629025"/>
          <p14:tracePt t="131148" x="10009188" y="4121150"/>
          <p14:tracePt t="131162" x="10339388" y="4316413"/>
          <p14:tracePt t="131174" x="11087100" y="4640263"/>
          <p14:tracePt t="131196" x="12090400" y="4818063"/>
          <p14:tracePt t="131445" x="11360150" y="3186113"/>
          <p14:tracePt t="131455" x="11291888" y="3254375"/>
          <p14:tracePt t="131475" x="11104563" y="3449638"/>
          <p14:tracePt t="131485" x="11079163" y="3509963"/>
          <p14:tracePt t="131506" x="11044238" y="3619500"/>
          <p14:tracePt t="131508" x="11044238" y="3662363"/>
          <p14:tracePt t="131517" x="11044238" y="3713163"/>
          <p14:tracePt t="131536" x="11087100" y="3756025"/>
          <p14:tracePt t="131549" x="11096625" y="3763963"/>
          <p14:tracePt t="131565" x="11155363" y="3756025"/>
          <p14:tracePt t="131606" x="11368088" y="3619500"/>
          <p14:tracePt t="131616" x="11385550" y="3594100"/>
          <p14:tracePt t="131626" x="11393488" y="3578225"/>
          <p14:tracePt t="131646" x="11401425" y="3527425"/>
          <p14:tracePt t="131677" x="11401425" y="3517900"/>
          <p14:tracePt t="132309" x="11444288" y="3467100"/>
          <p14:tracePt t="132350" x="11580813" y="3355975"/>
          <p14:tracePt t="132366" x="11639550" y="3238500"/>
          <p14:tracePt t="132402" x="11818938" y="2727325"/>
          <p14:tracePt t="132413" x="11869738" y="2422525"/>
          <p14:tracePt t="132425" x="11877675" y="2268538"/>
          <p14:tracePt t="132458" x="11809413" y="1622425"/>
          <p14:tracePt t="132473" x="11758613" y="1427163"/>
          <p14:tracePt t="132491" x="11614150" y="1198563"/>
          <p14:tracePt t="132512" x="11487150" y="1147763"/>
          <p14:tracePt t="132521" x="11418888" y="1138238"/>
          <p14:tracePt t="132541" x="11231563" y="1173163"/>
          <p14:tracePt t="132552" x="11172825" y="1198563"/>
          <p14:tracePt t="132576" x="10917238" y="1393825"/>
          <p14:tracePt t="132603" x="10739438" y="1581150"/>
          <p14:tracePt t="132616" x="10696575" y="1665288"/>
          <p14:tracePt t="132643" x="10653713" y="1741488"/>
          <p14:tracePt t="132668" x="10620375" y="1801813"/>
          <p14:tracePt t="132672" x="10620375" y="1809750"/>
          <p14:tracePt t="132694" x="10620375" y="1860550"/>
          <p14:tracePt t="132715" x="10620375" y="1903413"/>
          <p14:tracePt t="132744" x="10637838" y="1946275"/>
          <p14:tracePt t="132756" x="10637838" y="1963738"/>
          <p14:tracePt t="132761" x="10645775" y="1979613"/>
          <p14:tracePt t="132773" x="10645775" y="1989138"/>
          <p14:tracePt t="132789" x="10645775" y="2005013"/>
          <p14:tracePt t="132866" x="10645775" y="2014538"/>
          <p14:tracePt t="144519" x="10714038" y="2039938"/>
          <p14:tracePt t="144538" x="10790238" y="2073275"/>
          <p14:tracePt t="144574" x="10917238" y="2141538"/>
          <p14:tracePt t="144577" x="10977563" y="2159000"/>
          <p14:tracePt t="144600" x="11155363" y="2217738"/>
          <p14:tracePt t="144615" x="11282363" y="2260600"/>
          <p14:tracePt t="144620" x="11325225" y="2278063"/>
          <p14:tracePt t="144631" x="11368088" y="2303463"/>
          <p14:tracePt t="144651" x="11410950" y="2328863"/>
          <p14:tracePt t="144655" x="11426825" y="2344738"/>
          <p14:tracePt t="144663" x="11452225" y="2362200"/>
          <p14:tracePt t="144686" x="11606213" y="2422525"/>
          <p14:tracePt t="144700" x="11725275" y="2455863"/>
          <p14:tracePt t="144705" x="11776075" y="2481263"/>
          <p14:tracePt t="144718" x="11826875" y="2498725"/>
          <p14:tracePt t="144740" x="11844338" y="25066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78A3E762-268D-3A4B-B18D-585C5CDCC0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14798"/>
          <a:stretch/>
        </p:blipFill>
        <p:spPr>
          <a:xfrm>
            <a:off x="-8" y="-4"/>
            <a:ext cx="12192000" cy="685595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8A3F701-6F02-BD40-933A-81DA88CFFBCD}"/>
              </a:ext>
            </a:extLst>
          </p:cNvPr>
          <p:cNvSpPr txBox="1"/>
          <p:nvPr/>
        </p:nvSpPr>
        <p:spPr>
          <a:xfrm>
            <a:off x="4128368" y="4522156"/>
            <a:ext cx="4937937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sistema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nervoso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formado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por </a:t>
            </a:r>
            <a:r>
              <a:rPr lang="en-US" sz="4400" dirty="0" err="1">
                <a:latin typeface="+mj-lt"/>
                <a:ea typeface="+mj-ea"/>
                <a:cs typeface="+mj-cs"/>
              </a:rPr>
              <a:t>Neurônios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61375F4-C930-8342-A3B3-AB601CC49B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9" r="-3" b="-3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0B1BA58-36A6-4A4C-824B-19A98EB828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821" r="-3" b="11183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E092A44-371B-B142-AD72-F2F44A2B6E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55" r="40295" b="-1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D437DBA-BCF8-FB4C-9EE4-2C0BE96CEA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198" r="-1" b="16745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DA068D6-F991-0A4D-931C-7681C38FF3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079" r="-5" b="22757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5FEB1DF-A147-4FEC-AD21-A7E69552C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93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6322"/>
    </mc:Choice>
    <mc:Fallback>
      <p:transition spd="slow" advTm="66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050" x="11360150" y="2549525"/>
          <p14:tracePt t="26065" x="10093325" y="2922588"/>
          <p14:tracePt t="26089" x="8691563" y="3594100"/>
          <p14:tracePt t="26105" x="8215313" y="4052888"/>
          <p14:tracePt t="26115" x="8080375" y="4325938"/>
          <p14:tracePt t="26136" x="7850188" y="5116513"/>
          <p14:tracePt t="26148" x="7766050" y="5694363"/>
          <p14:tracePt t="26166" x="7807325" y="6229350"/>
          <p14:tracePt t="26178" x="7986713" y="6764338"/>
          <p14:tracePt t="26526" x="1979613" y="5472113"/>
          <p14:tracePt t="26540" x="2012950" y="5446713"/>
          <p14:tracePt t="26552" x="2132013" y="5430838"/>
          <p14:tracePt t="26597" x="2379663" y="5413375"/>
          <p14:tracePt t="26619" x="2582863" y="5380038"/>
          <p14:tracePt t="26627" x="2590800" y="5380038"/>
          <p14:tracePt t="26665" x="2633663" y="5362575"/>
          <p14:tracePt t="27320" x="2641600" y="5353050"/>
          <p14:tracePt t="27331" x="2651125" y="5345113"/>
          <p14:tracePt t="27332" x="2659063" y="5337175"/>
          <p14:tracePt t="27351" x="2735263" y="5260975"/>
          <p14:tracePt t="27361" x="2803525" y="5218113"/>
          <p14:tracePt t="27382" x="3297238" y="4954588"/>
          <p14:tracePt t="27395" x="3890963" y="4724400"/>
          <p14:tracePt t="27412" x="4818063" y="4402138"/>
          <p14:tracePt t="27425" x="5913438" y="4070350"/>
          <p14:tracePt t="27442" x="6975475" y="3603625"/>
          <p14:tracePt t="27466" x="7697788" y="3263900"/>
          <p14:tracePt t="27473" x="8199438" y="2974975"/>
          <p14:tracePt t="27491" x="8513763" y="2795588"/>
          <p14:tracePt t="27503" x="8683625" y="2676525"/>
          <p14:tracePt t="27525" x="8818563" y="2574925"/>
          <p14:tracePt t="27532" x="8947150" y="2532063"/>
          <p14:tracePt t="27555" x="9107488" y="2516188"/>
          <p14:tracePt t="27565" x="9201150" y="2524125"/>
          <p14:tracePt t="27584" x="9956800" y="2965450"/>
          <p14:tracePt t="27597" x="10696575" y="3433763"/>
          <p14:tracePt t="27614" x="11426825" y="3824288"/>
          <p14:tracePt t="28037" x="11180763" y="5497513"/>
          <p14:tracePt t="28050" x="10798175" y="5481638"/>
          <p14:tracePt t="28069" x="10653713" y="5514975"/>
          <p14:tracePt t="28081" x="10612438" y="5549900"/>
          <p14:tracePt t="28095" x="10602913" y="5575300"/>
          <p14:tracePt t="28119" x="10612438" y="5616575"/>
          <p14:tracePt t="28166" x="10620375" y="5634038"/>
          <p14:tracePt t="42940" x="10483850" y="5286375"/>
          <p14:tracePt t="42956" x="10009188" y="4113213"/>
          <p14:tracePt t="42972" x="9532938" y="3160713"/>
          <p14:tracePt t="42988" x="9013825" y="2354263"/>
          <p14:tracePt t="43004" x="8580438" y="1793875"/>
          <p14:tracePt t="43018" x="8020050" y="1401763"/>
          <p14:tracePt t="43035" x="7323138" y="1181100"/>
          <p14:tracePt t="43049" x="6516688" y="1198563"/>
          <p14:tracePt t="43069" x="6126163" y="1231900"/>
          <p14:tracePt t="43081" x="5064125" y="1530350"/>
          <p14:tracePt t="43097" x="4587875" y="1920875"/>
          <p14:tracePt t="43114" x="4367213" y="2217738"/>
          <p14:tracePt t="43128" x="4306888" y="2516188"/>
          <p14:tracePt t="43145" x="4332288" y="2744788"/>
          <p14:tracePt t="43160" x="4451350" y="2897188"/>
          <p14:tracePt t="43174" x="4519613" y="2965450"/>
          <p14:tracePt t="43191" x="4638675" y="3041650"/>
          <p14:tracePt t="43253" x="4595813" y="3025775"/>
          <p14:tracePt t="43269" x="4349750" y="2990850"/>
          <p14:tracePt t="43283" x="3941763" y="3000375"/>
          <p14:tracePt t="43298" x="3398838" y="3059113"/>
          <p14:tracePt t="43314" x="2846388" y="3211513"/>
          <p14:tracePt t="43330" x="2420938" y="3398838"/>
          <p14:tracePt t="43346" x="2174875" y="3543300"/>
          <p14:tracePt t="43361" x="2022475" y="3679825"/>
          <p14:tracePt t="43377" x="1946275" y="3798888"/>
          <p14:tracePt t="43392" x="1893888" y="3943350"/>
          <p14:tracePt t="43408" x="1860550" y="4062413"/>
          <p14:tracePt t="43423" x="1860550" y="4138613"/>
          <p14:tracePt t="43440" x="1903413" y="4189413"/>
          <p14:tracePt t="43455" x="1987550" y="4232275"/>
          <p14:tracePt t="43471" x="2073275" y="4240213"/>
          <p14:tracePt t="43489" x="2166938" y="4232275"/>
          <p14:tracePt t="43502" x="2235200" y="4197350"/>
          <p14:tracePt t="43520" x="2268538" y="4164013"/>
          <p14:tracePt t="43534" x="2293938" y="4130675"/>
          <p14:tracePt t="43555" x="2293938" y="4070350"/>
          <p14:tracePt t="43573" x="2268538" y="4037013"/>
          <p14:tracePt t="43587" x="2235200" y="4019550"/>
          <p14:tracePt t="43601" x="2166938" y="4019550"/>
          <p14:tracePt t="43619" x="2030413" y="4087813"/>
          <p14:tracePt t="43625" x="1936750" y="4130675"/>
          <p14:tracePt t="43646" x="1766888" y="4265613"/>
          <p14:tracePt t="43662" x="1622425" y="4402138"/>
          <p14:tracePt t="43677" x="1589088" y="4478338"/>
          <p14:tracePt t="43695" x="1520825" y="4708525"/>
          <p14:tracePt t="43710" x="1520825" y="4741863"/>
          <p14:tracePt t="43714" x="1520825" y="4775200"/>
          <p14:tracePt t="43726" x="1571625" y="4843463"/>
          <p14:tracePt t="43741" x="1698625" y="4894263"/>
          <p14:tracePt t="43756" x="1766888" y="4919663"/>
          <p14:tracePt t="43771" x="1920875" y="4937125"/>
          <p14:tracePt t="43791" x="2149475" y="4894263"/>
          <p14:tracePt t="43799" x="2217738" y="4860925"/>
          <p14:tracePt t="43819" x="2455863" y="4657725"/>
          <p14:tracePt t="43835" x="2608263" y="4445000"/>
          <p14:tracePt t="43851" x="2744788" y="4130675"/>
          <p14:tracePt t="43867" x="2786063" y="3697288"/>
          <p14:tracePt t="43882" x="2770188" y="3246438"/>
          <p14:tracePt t="43888" x="2744788" y="3033713"/>
          <p14:tracePt t="43913" x="2668588" y="2608263"/>
          <p14:tracePt t="43931" x="2625725" y="2405063"/>
          <p14:tracePt t="43936" x="2600325" y="2344738"/>
          <p14:tracePt t="43956" x="2565400" y="2252663"/>
          <p14:tracePt t="43991" x="2532063" y="2200275"/>
          <p14:tracePt t="44037" x="2616200" y="2141538"/>
          <p14:tracePt t="44050" x="3016250" y="1928813"/>
          <p14:tracePt t="44067" x="3568700" y="1674813"/>
          <p14:tracePt t="44082" x="4002088" y="1401763"/>
          <p14:tracePt t="44098" x="4222750" y="1122363"/>
          <p14:tracePt t="44115" x="4400550" y="815975"/>
          <p14:tracePt t="44130" x="4443413" y="544513"/>
          <p14:tracePt t="44148" x="4443413" y="331788"/>
          <p14:tracePt t="44163" x="4410075" y="220663"/>
          <p14:tracePt t="44194" x="4384675" y="203200"/>
          <p14:tracePt t="44234" x="4375150" y="203200"/>
          <p14:tracePt t="44478" x="4214813" y="255588"/>
          <p14:tracePt t="44491" x="4070350" y="407988"/>
          <p14:tracePt t="44509" x="3941763" y="569913"/>
          <p14:tracePt t="44523" x="3857625" y="696913"/>
          <p14:tracePt t="44533" x="3832225" y="755650"/>
          <p14:tracePt t="44572" x="3729038" y="935038"/>
          <p14:tracePt t="44591" x="3703638" y="977900"/>
          <p14:tracePt t="44600" x="3703638" y="985838"/>
          <p14:tracePt t="44644" x="3703638" y="1003300"/>
          <p14:tracePt t="44923" x="3687763" y="1079500"/>
          <p14:tracePt t="44941" x="3670300" y="1223963"/>
          <p14:tracePt t="44961" x="3619500" y="1487488"/>
          <p14:tracePt t="44972" x="3586163" y="1581150"/>
          <p14:tracePt t="44986" x="3492500" y="1758950"/>
          <p14:tracePt t="45002" x="3389313" y="1946275"/>
          <p14:tracePt t="45023" x="3244850" y="2227263"/>
          <p14:tracePt t="45035" x="3211513" y="2319338"/>
          <p14:tracePt t="45055" x="3135313" y="2498725"/>
          <p14:tracePt t="45064" x="3135313" y="2516188"/>
          <p14:tracePt t="45093" x="3109913" y="2549525"/>
          <p14:tracePt t="45115" x="3084513" y="2557463"/>
          <p14:tracePt t="45137" x="2955925" y="2600325"/>
          <p14:tracePt t="45144" x="2897188" y="2625725"/>
          <p14:tracePt t="45170" x="2803525" y="2651125"/>
          <p14:tracePt t="45196" x="2744788" y="2617788"/>
          <p14:tracePt t="45206" x="2727325" y="2608263"/>
          <p14:tracePt t="45226" x="2719388" y="2574925"/>
          <p14:tracePt t="45238" x="2709863" y="2549525"/>
          <p14:tracePt t="45257" x="2693988" y="2524125"/>
          <p14:tracePt t="45269" x="2676525" y="2506663"/>
          <p14:tracePt t="45284" x="2651125" y="2473325"/>
          <p14:tracePt t="45299" x="2616200" y="2371725"/>
          <p14:tracePt t="45319" x="2574925" y="2252663"/>
          <p14:tracePt t="45345" x="2524125" y="2055813"/>
          <p14:tracePt t="45347" x="2506663" y="1979613"/>
          <p14:tracePt t="45369" x="2489200" y="1766888"/>
          <p14:tracePt t="45378" x="2489200" y="1708150"/>
          <p14:tracePt t="45404" x="2524125" y="1538288"/>
          <p14:tracePt t="45412" x="2532063" y="1477963"/>
          <p14:tracePt t="45432" x="2565400" y="1427163"/>
          <p14:tracePt t="45436" x="2565400" y="1419225"/>
          <p14:tracePt t="45442" x="2574925" y="1401763"/>
          <p14:tracePt t="45463" x="2582863" y="1393825"/>
          <p14:tracePt t="45512" x="2590800" y="1385888"/>
          <p14:tracePt t="45869" x="2582863" y="1462088"/>
          <p14:tracePt t="45881" x="2506663" y="1733550"/>
          <p14:tracePt t="45898" x="2438400" y="2200275"/>
          <p14:tracePt t="45920" x="2471738" y="2838450"/>
          <p14:tracePt t="45934" x="2676525" y="3203575"/>
          <p14:tracePt t="45940" x="2795588" y="3330575"/>
          <p14:tracePt t="45946" x="2990850" y="3449638"/>
          <p14:tracePt t="45958" x="3262313" y="3568700"/>
          <p14:tracePt t="45996" x="4621213" y="3883025"/>
          <p14:tracePt t="46016" x="5089525" y="3883025"/>
          <p14:tracePt t="46039" x="5599113" y="3832225"/>
          <p14:tracePt t="46051" x="5888038" y="3798888"/>
          <p14:tracePt t="46059" x="6015038" y="3798888"/>
          <p14:tracePt t="46073" x="6270625" y="3824288"/>
          <p14:tracePt t="46084" x="6380163" y="3841750"/>
          <p14:tracePt t="46102" x="6584950" y="3908425"/>
          <p14:tracePt t="46114" x="6864350" y="3994150"/>
          <p14:tracePt t="46137" x="7680325" y="4232275"/>
          <p14:tracePt t="46154" x="8318500" y="4419600"/>
          <p14:tracePt t="46165" x="8716963" y="4538663"/>
          <p14:tracePt t="46185" x="9898063" y="4878388"/>
          <p14:tracePt t="46189" x="10220325" y="4987925"/>
          <p14:tracePt t="46195" x="10518775" y="5091113"/>
          <p14:tracePt t="46218" x="11028363" y="5286375"/>
          <p14:tracePt t="46226" x="11215688" y="5380038"/>
          <p14:tracePt t="46242" x="11512550" y="5514975"/>
          <p14:tracePt t="46258" x="11664950" y="5651500"/>
          <p14:tracePt t="46277" x="11801475" y="5821363"/>
          <p14:tracePt t="46287" x="11834813" y="5872163"/>
          <p14:tracePt t="46307" x="12004675" y="6067425"/>
          <p14:tracePt t="46742" x="11249025" y="6432550"/>
          <p14:tracePt t="46758" x="11215688" y="6313488"/>
          <p14:tracePt t="46762" x="11206163" y="6272213"/>
          <p14:tracePt t="46775" x="11198225" y="6211888"/>
          <p14:tracePt t="46791" x="11180763" y="6143625"/>
          <p14:tracePt t="46795" x="11180763" y="6102350"/>
          <p14:tracePt t="46800" x="11180763" y="6067425"/>
          <p14:tracePt t="46823" x="11180763" y="5965825"/>
          <p14:tracePt t="46832" x="11180763" y="5915025"/>
          <p14:tracePt t="46853" x="11180763" y="5829300"/>
          <p14:tracePt t="46862" x="11180763" y="5753100"/>
          <p14:tracePt t="46883" x="11147425" y="5659438"/>
          <p14:tracePt t="46893" x="11104563" y="5575300"/>
          <p14:tracePt t="46913" x="11071225" y="5507038"/>
          <p14:tracePt t="46925" x="11010900" y="5438775"/>
          <p14:tracePt t="46942" x="10874375" y="5395913"/>
          <p14:tracePt t="46955" x="10739438" y="5362575"/>
          <p14:tracePt t="46974" x="10560050" y="5345113"/>
          <p14:tracePt t="46994" x="10306050" y="5395913"/>
          <p14:tracePt t="47004" x="10229850" y="5430838"/>
          <p14:tracePt t="47024" x="10034588" y="5540375"/>
          <p14:tracePt t="47035" x="9991725" y="5591175"/>
          <p14:tracePt t="47053" x="9940925" y="5719763"/>
          <p14:tracePt t="47066" x="9906000" y="5829300"/>
          <p14:tracePt t="47085" x="9880600" y="5948363"/>
          <p14:tracePt t="47097" x="9880600" y="6059488"/>
          <p14:tracePt t="47117" x="9915525" y="6143625"/>
          <p14:tracePt t="47127" x="9991725" y="6237288"/>
          <p14:tracePt t="47149" x="10101263" y="6272213"/>
          <p14:tracePt t="47171" x="10323513" y="6288088"/>
          <p14:tracePt t="47182" x="10399713" y="6272213"/>
          <p14:tracePt t="47187" x="10458450" y="6254750"/>
          <p14:tracePt t="47190" x="10518775" y="6229350"/>
          <p14:tracePt t="47210" x="10620375" y="6169025"/>
          <p14:tracePt t="47231" x="10688638" y="6016625"/>
          <p14:tracePt t="47264" x="10714038" y="5788025"/>
          <p14:tracePt t="47295" x="10645775" y="5641975"/>
          <p14:tracePt t="47322" x="10602913" y="5600700"/>
          <p14:tracePt t="47327" x="10585450" y="5591175"/>
          <p14:tracePt t="47333" x="10569575" y="5591175"/>
          <p14:tracePt t="47353" x="10544175" y="5591175"/>
          <p14:tracePt t="47374" x="10493375" y="5616575"/>
          <p14:tracePt t="47381" x="10475913" y="5634038"/>
          <p14:tracePt t="47398" x="10458450" y="5668963"/>
          <p14:tracePt t="47413" x="10458450" y="5710238"/>
          <p14:tracePt t="47436" x="10467975" y="5788025"/>
          <p14:tracePt t="47464" x="10577513" y="5872163"/>
          <p14:tracePt t="47495" x="10815638" y="5905500"/>
          <p14:tracePt t="47522" x="10934700" y="5864225"/>
          <p14:tracePt t="47538" x="10960100" y="5846763"/>
          <p14:tracePt t="47554" x="10968038" y="5829300"/>
          <p14:tracePt t="47592" x="10952163" y="57451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127D5-7890-AF47-85BF-E3162B52D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687" y="2766218"/>
            <a:ext cx="10515600" cy="1325563"/>
          </a:xfrm>
        </p:spPr>
        <p:txBody>
          <a:bodyPr/>
          <a:lstStyle/>
          <a:p>
            <a:r>
              <a:rPr lang="pt-BR" dirty="0"/>
              <a:t>A partir da doutrina neuronal surgiram vários conceitos...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3DD84477-A3E0-40B7-9F75-305A03742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7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0"/>
    </mc:Choice>
    <mc:Fallback>
      <p:transition spd="slow" advTm="9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91636E-ADA1-0B40-9CE1-751C9D444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551" y="1139863"/>
            <a:ext cx="5782866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O cérebro é formado pela unidade funcional Neurônio. 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grpSp>
        <p:nvGrpSpPr>
          <p:cNvPr id="4" name="Grupo 70">
            <a:extLst>
              <a:ext uri="{FF2B5EF4-FFF2-40B4-BE49-F238E27FC236}">
                <a16:creationId xmlns:a16="http://schemas.microsoft.com/office/drawing/2014/main" id="{C7C8AAD1-3B07-6440-9093-98EE6CD1CBFB}"/>
              </a:ext>
            </a:extLst>
          </p:cNvPr>
          <p:cNvGrpSpPr/>
          <p:nvPr/>
        </p:nvGrpSpPr>
        <p:grpSpPr>
          <a:xfrm>
            <a:off x="6096000" y="1"/>
            <a:ext cx="5974223" cy="6815124"/>
            <a:chOff x="-24" y="0"/>
            <a:chExt cx="7358114" cy="8599999"/>
          </a:xfrm>
        </p:grpSpPr>
        <p:grpSp>
          <p:nvGrpSpPr>
            <p:cNvPr id="5" name="Grupo 85">
              <a:extLst>
                <a:ext uri="{FF2B5EF4-FFF2-40B4-BE49-F238E27FC236}">
                  <a16:creationId xmlns:a16="http://schemas.microsoft.com/office/drawing/2014/main" id="{0B098B04-D202-1243-BFC8-459A10D303C9}"/>
                </a:ext>
              </a:extLst>
            </p:cNvPr>
            <p:cNvGrpSpPr/>
            <p:nvPr/>
          </p:nvGrpSpPr>
          <p:grpSpPr>
            <a:xfrm>
              <a:off x="-24" y="214282"/>
              <a:ext cx="7358114" cy="8385717"/>
              <a:chOff x="-24" y="214282"/>
              <a:chExt cx="7358114" cy="8385717"/>
            </a:xfrm>
          </p:grpSpPr>
          <p:sp>
            <p:nvSpPr>
              <p:cNvPr id="27" name="Forma livre 95">
                <a:extLst>
                  <a:ext uri="{FF2B5EF4-FFF2-40B4-BE49-F238E27FC236}">
                    <a16:creationId xmlns:a16="http://schemas.microsoft.com/office/drawing/2014/main" id="{32BE4358-2679-AC4E-9810-76EDA0773FE7}"/>
                  </a:ext>
                </a:extLst>
              </p:cNvPr>
              <p:cNvSpPr/>
              <p:nvPr/>
            </p:nvSpPr>
            <p:spPr>
              <a:xfrm>
                <a:off x="4185583" y="6097445"/>
                <a:ext cx="690494" cy="1928473"/>
              </a:xfrm>
              <a:custGeom>
                <a:avLst/>
                <a:gdLst>
                  <a:gd name="connsiteX0" fmla="*/ 590099 w 690494"/>
                  <a:gd name="connsiteY0" fmla="*/ 0 h 1928473"/>
                  <a:gd name="connsiteX1" fmla="*/ 642102 w 690494"/>
                  <a:gd name="connsiteY1" fmla="*/ 130009 h 1928473"/>
                  <a:gd name="connsiteX2" fmla="*/ 689772 w 690494"/>
                  <a:gd name="connsiteY2" fmla="*/ 329357 h 1928473"/>
                  <a:gd name="connsiteX3" fmla="*/ 637769 w 690494"/>
                  <a:gd name="connsiteY3" fmla="*/ 520037 h 1928473"/>
                  <a:gd name="connsiteX4" fmla="*/ 620434 w 690494"/>
                  <a:gd name="connsiteY4" fmla="*/ 671715 h 1928473"/>
                  <a:gd name="connsiteX5" fmla="*/ 594432 w 690494"/>
                  <a:gd name="connsiteY5" fmla="*/ 797391 h 1928473"/>
                  <a:gd name="connsiteX6" fmla="*/ 611767 w 690494"/>
                  <a:gd name="connsiteY6" fmla="*/ 979404 h 1928473"/>
                  <a:gd name="connsiteX7" fmla="*/ 581431 w 690494"/>
                  <a:gd name="connsiteY7" fmla="*/ 1053076 h 1928473"/>
                  <a:gd name="connsiteX8" fmla="*/ 481757 w 690494"/>
                  <a:gd name="connsiteY8" fmla="*/ 1092079 h 1928473"/>
                  <a:gd name="connsiteX9" fmla="*/ 412419 w 690494"/>
                  <a:gd name="connsiteY9" fmla="*/ 1131082 h 1928473"/>
                  <a:gd name="connsiteX10" fmla="*/ 356081 w 690494"/>
                  <a:gd name="connsiteY10" fmla="*/ 1044409 h 1928473"/>
                  <a:gd name="connsiteX11" fmla="*/ 282409 w 690494"/>
                  <a:gd name="connsiteY11" fmla="*/ 936068 h 1928473"/>
                  <a:gd name="connsiteX12" fmla="*/ 269408 w 690494"/>
                  <a:gd name="connsiteY12" fmla="*/ 918733 h 1928473"/>
                  <a:gd name="connsiteX13" fmla="*/ 286743 w 690494"/>
                  <a:gd name="connsiteY13" fmla="*/ 992405 h 1928473"/>
                  <a:gd name="connsiteX14" fmla="*/ 330080 w 690494"/>
                  <a:gd name="connsiteY14" fmla="*/ 1087746 h 1928473"/>
                  <a:gd name="connsiteX15" fmla="*/ 364749 w 690494"/>
                  <a:gd name="connsiteY15" fmla="*/ 1157084 h 1928473"/>
                  <a:gd name="connsiteX16" fmla="*/ 351748 w 690494"/>
                  <a:gd name="connsiteY16" fmla="*/ 1200420 h 1928473"/>
                  <a:gd name="connsiteX17" fmla="*/ 247740 w 690494"/>
                  <a:gd name="connsiteY17" fmla="*/ 1170085 h 1928473"/>
                  <a:gd name="connsiteX18" fmla="*/ 130732 w 690494"/>
                  <a:gd name="connsiteY18" fmla="*/ 1152750 h 1928473"/>
                  <a:gd name="connsiteX19" fmla="*/ 61393 w 690494"/>
                  <a:gd name="connsiteY19" fmla="*/ 1135416 h 1928473"/>
                  <a:gd name="connsiteX20" fmla="*/ 722 w 690494"/>
                  <a:gd name="connsiteY20" fmla="*/ 1096413 h 1928473"/>
                  <a:gd name="connsiteX21" fmla="*/ 65727 w 690494"/>
                  <a:gd name="connsiteY21" fmla="*/ 1170085 h 1928473"/>
                  <a:gd name="connsiteX22" fmla="*/ 148066 w 690494"/>
                  <a:gd name="connsiteY22" fmla="*/ 1200420 h 1928473"/>
                  <a:gd name="connsiteX23" fmla="*/ 230406 w 690494"/>
                  <a:gd name="connsiteY23" fmla="*/ 1222089 h 1928473"/>
                  <a:gd name="connsiteX24" fmla="*/ 308411 w 690494"/>
                  <a:gd name="connsiteY24" fmla="*/ 1243757 h 1928473"/>
                  <a:gd name="connsiteX25" fmla="*/ 373416 w 690494"/>
                  <a:gd name="connsiteY25" fmla="*/ 1317429 h 1928473"/>
                  <a:gd name="connsiteX26" fmla="*/ 373416 w 690494"/>
                  <a:gd name="connsiteY26" fmla="*/ 1408436 h 1928473"/>
                  <a:gd name="connsiteX27" fmla="*/ 360415 w 690494"/>
                  <a:gd name="connsiteY27" fmla="*/ 1495109 h 1928473"/>
                  <a:gd name="connsiteX28" fmla="*/ 312745 w 690494"/>
                  <a:gd name="connsiteY28" fmla="*/ 1599116 h 1928473"/>
                  <a:gd name="connsiteX29" fmla="*/ 273742 w 690494"/>
                  <a:gd name="connsiteY29" fmla="*/ 1711791 h 1928473"/>
                  <a:gd name="connsiteX30" fmla="*/ 273742 w 690494"/>
                  <a:gd name="connsiteY30" fmla="*/ 1763795 h 1928473"/>
                  <a:gd name="connsiteX31" fmla="*/ 317079 w 690494"/>
                  <a:gd name="connsiteY31" fmla="*/ 1655454 h 1928473"/>
                  <a:gd name="connsiteX32" fmla="*/ 356081 w 690494"/>
                  <a:gd name="connsiteY32" fmla="*/ 1590449 h 1928473"/>
                  <a:gd name="connsiteX33" fmla="*/ 399418 w 690494"/>
                  <a:gd name="connsiteY33" fmla="*/ 1551446 h 1928473"/>
                  <a:gd name="connsiteX34" fmla="*/ 451422 w 690494"/>
                  <a:gd name="connsiteY34" fmla="*/ 1633785 h 1928473"/>
                  <a:gd name="connsiteX35" fmla="*/ 490425 w 690494"/>
                  <a:gd name="connsiteY35" fmla="*/ 1772462 h 1928473"/>
                  <a:gd name="connsiteX36" fmla="*/ 477424 w 690494"/>
                  <a:gd name="connsiteY36" fmla="*/ 1928473 h 1928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90494" h="1928473">
                    <a:moveTo>
                      <a:pt x="590099" y="0"/>
                    </a:moveTo>
                    <a:cubicBezTo>
                      <a:pt x="607794" y="37558"/>
                      <a:pt x="625490" y="75116"/>
                      <a:pt x="642102" y="130009"/>
                    </a:cubicBezTo>
                    <a:cubicBezTo>
                      <a:pt x="658714" y="184902"/>
                      <a:pt x="690494" y="264352"/>
                      <a:pt x="689772" y="329357"/>
                    </a:cubicBezTo>
                    <a:cubicBezTo>
                      <a:pt x="689050" y="394362"/>
                      <a:pt x="649325" y="462977"/>
                      <a:pt x="637769" y="520037"/>
                    </a:cubicBezTo>
                    <a:cubicBezTo>
                      <a:pt x="626213" y="577097"/>
                      <a:pt x="627657" y="625489"/>
                      <a:pt x="620434" y="671715"/>
                    </a:cubicBezTo>
                    <a:cubicBezTo>
                      <a:pt x="613211" y="717941"/>
                      <a:pt x="595876" y="746110"/>
                      <a:pt x="594432" y="797391"/>
                    </a:cubicBezTo>
                    <a:cubicBezTo>
                      <a:pt x="592988" y="848672"/>
                      <a:pt x="613934" y="936790"/>
                      <a:pt x="611767" y="979404"/>
                    </a:cubicBezTo>
                    <a:cubicBezTo>
                      <a:pt x="609600" y="1022018"/>
                      <a:pt x="603099" y="1034297"/>
                      <a:pt x="581431" y="1053076"/>
                    </a:cubicBezTo>
                    <a:cubicBezTo>
                      <a:pt x="559763" y="1071855"/>
                      <a:pt x="509926" y="1079078"/>
                      <a:pt x="481757" y="1092079"/>
                    </a:cubicBezTo>
                    <a:cubicBezTo>
                      <a:pt x="453588" y="1105080"/>
                      <a:pt x="433365" y="1139027"/>
                      <a:pt x="412419" y="1131082"/>
                    </a:cubicBezTo>
                    <a:cubicBezTo>
                      <a:pt x="391473" y="1123137"/>
                      <a:pt x="377749" y="1076911"/>
                      <a:pt x="356081" y="1044409"/>
                    </a:cubicBezTo>
                    <a:cubicBezTo>
                      <a:pt x="334413" y="1011907"/>
                      <a:pt x="296854" y="957014"/>
                      <a:pt x="282409" y="936068"/>
                    </a:cubicBezTo>
                    <a:cubicBezTo>
                      <a:pt x="267964" y="915122"/>
                      <a:pt x="268686" y="909344"/>
                      <a:pt x="269408" y="918733"/>
                    </a:cubicBezTo>
                    <a:cubicBezTo>
                      <a:pt x="270130" y="928122"/>
                      <a:pt x="276631" y="964236"/>
                      <a:pt x="286743" y="992405"/>
                    </a:cubicBezTo>
                    <a:cubicBezTo>
                      <a:pt x="296855" y="1020574"/>
                      <a:pt x="317079" y="1060300"/>
                      <a:pt x="330080" y="1087746"/>
                    </a:cubicBezTo>
                    <a:cubicBezTo>
                      <a:pt x="343081" y="1115192"/>
                      <a:pt x="361138" y="1138305"/>
                      <a:pt x="364749" y="1157084"/>
                    </a:cubicBezTo>
                    <a:cubicBezTo>
                      <a:pt x="368360" y="1175863"/>
                      <a:pt x="371250" y="1198253"/>
                      <a:pt x="351748" y="1200420"/>
                    </a:cubicBezTo>
                    <a:cubicBezTo>
                      <a:pt x="332246" y="1202587"/>
                      <a:pt x="284576" y="1178030"/>
                      <a:pt x="247740" y="1170085"/>
                    </a:cubicBezTo>
                    <a:cubicBezTo>
                      <a:pt x="210904" y="1162140"/>
                      <a:pt x="161790" y="1158528"/>
                      <a:pt x="130732" y="1152750"/>
                    </a:cubicBezTo>
                    <a:cubicBezTo>
                      <a:pt x="99674" y="1146972"/>
                      <a:pt x="83061" y="1144806"/>
                      <a:pt x="61393" y="1135416"/>
                    </a:cubicBezTo>
                    <a:cubicBezTo>
                      <a:pt x="39725" y="1126027"/>
                      <a:pt x="0" y="1090635"/>
                      <a:pt x="722" y="1096413"/>
                    </a:cubicBezTo>
                    <a:cubicBezTo>
                      <a:pt x="1444" y="1102191"/>
                      <a:pt x="41170" y="1152751"/>
                      <a:pt x="65727" y="1170085"/>
                    </a:cubicBezTo>
                    <a:cubicBezTo>
                      <a:pt x="90284" y="1187419"/>
                      <a:pt x="120620" y="1191753"/>
                      <a:pt x="148066" y="1200420"/>
                    </a:cubicBezTo>
                    <a:cubicBezTo>
                      <a:pt x="175512" y="1209087"/>
                      <a:pt x="230406" y="1222089"/>
                      <a:pt x="230406" y="1222089"/>
                    </a:cubicBezTo>
                    <a:cubicBezTo>
                      <a:pt x="257130" y="1229312"/>
                      <a:pt x="284576" y="1227867"/>
                      <a:pt x="308411" y="1243757"/>
                    </a:cubicBezTo>
                    <a:cubicBezTo>
                      <a:pt x="332246" y="1259647"/>
                      <a:pt x="362582" y="1289983"/>
                      <a:pt x="373416" y="1317429"/>
                    </a:cubicBezTo>
                    <a:cubicBezTo>
                      <a:pt x="384250" y="1344875"/>
                      <a:pt x="375583" y="1378823"/>
                      <a:pt x="373416" y="1408436"/>
                    </a:cubicBezTo>
                    <a:cubicBezTo>
                      <a:pt x="371249" y="1438049"/>
                      <a:pt x="370527" y="1463329"/>
                      <a:pt x="360415" y="1495109"/>
                    </a:cubicBezTo>
                    <a:cubicBezTo>
                      <a:pt x="350303" y="1526889"/>
                      <a:pt x="327191" y="1563002"/>
                      <a:pt x="312745" y="1599116"/>
                    </a:cubicBezTo>
                    <a:cubicBezTo>
                      <a:pt x="298300" y="1635230"/>
                      <a:pt x="280243" y="1684345"/>
                      <a:pt x="273742" y="1711791"/>
                    </a:cubicBezTo>
                    <a:cubicBezTo>
                      <a:pt x="267242" y="1739238"/>
                      <a:pt x="266519" y="1773185"/>
                      <a:pt x="273742" y="1763795"/>
                    </a:cubicBezTo>
                    <a:cubicBezTo>
                      <a:pt x="280965" y="1754406"/>
                      <a:pt x="303356" y="1684345"/>
                      <a:pt x="317079" y="1655454"/>
                    </a:cubicBezTo>
                    <a:cubicBezTo>
                      <a:pt x="330802" y="1626563"/>
                      <a:pt x="342358" y="1607784"/>
                      <a:pt x="356081" y="1590449"/>
                    </a:cubicBezTo>
                    <a:cubicBezTo>
                      <a:pt x="369804" y="1573114"/>
                      <a:pt x="383528" y="1544223"/>
                      <a:pt x="399418" y="1551446"/>
                    </a:cubicBezTo>
                    <a:cubicBezTo>
                      <a:pt x="415308" y="1558669"/>
                      <a:pt x="436254" y="1596949"/>
                      <a:pt x="451422" y="1633785"/>
                    </a:cubicBezTo>
                    <a:cubicBezTo>
                      <a:pt x="466590" y="1670621"/>
                      <a:pt x="486091" y="1723348"/>
                      <a:pt x="490425" y="1772462"/>
                    </a:cubicBezTo>
                    <a:cubicBezTo>
                      <a:pt x="494759" y="1821576"/>
                      <a:pt x="483202" y="1884414"/>
                      <a:pt x="477424" y="1928473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28" name="Forma livre 96">
                <a:extLst>
                  <a:ext uri="{FF2B5EF4-FFF2-40B4-BE49-F238E27FC236}">
                    <a16:creationId xmlns:a16="http://schemas.microsoft.com/office/drawing/2014/main" id="{62D44AA7-04F5-2D49-9076-6755609D0B35}"/>
                  </a:ext>
                </a:extLst>
              </p:cNvPr>
              <p:cNvSpPr/>
              <p:nvPr/>
            </p:nvSpPr>
            <p:spPr>
              <a:xfrm>
                <a:off x="4719344" y="7795513"/>
                <a:ext cx="203682" cy="243406"/>
              </a:xfrm>
              <a:custGeom>
                <a:avLst/>
                <a:gdLst>
                  <a:gd name="connsiteX0" fmla="*/ 0 w 203682"/>
                  <a:gd name="connsiteY0" fmla="*/ 217405 h 243406"/>
                  <a:gd name="connsiteX1" fmla="*/ 13001 w 203682"/>
                  <a:gd name="connsiteY1" fmla="*/ 122064 h 243406"/>
                  <a:gd name="connsiteX2" fmla="*/ 8667 w 203682"/>
                  <a:gd name="connsiteY2" fmla="*/ 18057 h 243406"/>
                  <a:gd name="connsiteX3" fmla="*/ 43337 w 203682"/>
                  <a:gd name="connsiteY3" fmla="*/ 13723 h 243406"/>
                  <a:gd name="connsiteX4" fmla="*/ 104008 w 203682"/>
                  <a:gd name="connsiteY4" fmla="*/ 61393 h 243406"/>
                  <a:gd name="connsiteX5" fmla="*/ 177680 w 203682"/>
                  <a:gd name="connsiteY5" fmla="*/ 161067 h 243406"/>
                  <a:gd name="connsiteX6" fmla="*/ 203682 w 203682"/>
                  <a:gd name="connsiteY6" fmla="*/ 243406 h 243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682" h="243406">
                    <a:moveTo>
                      <a:pt x="0" y="217405"/>
                    </a:moveTo>
                    <a:cubicBezTo>
                      <a:pt x="5778" y="186347"/>
                      <a:pt x="11556" y="155289"/>
                      <a:pt x="13001" y="122064"/>
                    </a:cubicBezTo>
                    <a:cubicBezTo>
                      <a:pt x="14446" y="88839"/>
                      <a:pt x="3611" y="36114"/>
                      <a:pt x="8667" y="18057"/>
                    </a:cubicBezTo>
                    <a:cubicBezTo>
                      <a:pt x="13723" y="0"/>
                      <a:pt x="27447" y="6500"/>
                      <a:pt x="43337" y="13723"/>
                    </a:cubicBezTo>
                    <a:cubicBezTo>
                      <a:pt x="59227" y="20946"/>
                      <a:pt x="81617" y="36836"/>
                      <a:pt x="104008" y="61393"/>
                    </a:cubicBezTo>
                    <a:cubicBezTo>
                      <a:pt x="126399" y="85950"/>
                      <a:pt x="161068" y="130732"/>
                      <a:pt x="177680" y="161067"/>
                    </a:cubicBezTo>
                    <a:cubicBezTo>
                      <a:pt x="194292" y="191402"/>
                      <a:pt x="196459" y="223182"/>
                      <a:pt x="203682" y="243406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29" name="Forma livre 97">
                <a:extLst>
                  <a:ext uri="{FF2B5EF4-FFF2-40B4-BE49-F238E27FC236}">
                    <a16:creationId xmlns:a16="http://schemas.microsoft.com/office/drawing/2014/main" id="{99CDA8A8-FF1E-BF45-BDC2-8B5CBBA28267}"/>
                  </a:ext>
                </a:extLst>
              </p:cNvPr>
              <p:cNvSpPr/>
              <p:nvPr/>
            </p:nvSpPr>
            <p:spPr>
              <a:xfrm>
                <a:off x="4775682" y="6110445"/>
                <a:ext cx="419642" cy="1906806"/>
              </a:xfrm>
              <a:custGeom>
                <a:avLst/>
                <a:gdLst>
                  <a:gd name="connsiteX0" fmla="*/ 186346 w 419642"/>
                  <a:gd name="connsiteY0" fmla="*/ 1906806 h 1906806"/>
                  <a:gd name="connsiteX1" fmla="*/ 151677 w 419642"/>
                  <a:gd name="connsiteY1" fmla="*/ 1798465 h 1906806"/>
                  <a:gd name="connsiteX2" fmla="*/ 82339 w 419642"/>
                  <a:gd name="connsiteY2" fmla="*/ 1655455 h 1906806"/>
                  <a:gd name="connsiteX3" fmla="*/ 69338 w 419642"/>
                  <a:gd name="connsiteY3" fmla="*/ 1508110 h 1906806"/>
                  <a:gd name="connsiteX4" fmla="*/ 130009 w 419642"/>
                  <a:gd name="connsiteY4" fmla="*/ 1408437 h 1906806"/>
                  <a:gd name="connsiteX5" fmla="*/ 203681 w 419642"/>
                  <a:gd name="connsiteY5" fmla="*/ 1391102 h 1906806"/>
                  <a:gd name="connsiteX6" fmla="*/ 286020 w 419642"/>
                  <a:gd name="connsiteY6" fmla="*/ 1421437 h 1906806"/>
                  <a:gd name="connsiteX7" fmla="*/ 333691 w 419642"/>
                  <a:gd name="connsiteY7" fmla="*/ 1486442 h 1906806"/>
                  <a:gd name="connsiteX8" fmla="*/ 394362 w 419642"/>
                  <a:gd name="connsiteY8" fmla="*/ 1555781 h 1906806"/>
                  <a:gd name="connsiteX9" fmla="*/ 416030 w 419642"/>
                  <a:gd name="connsiteY9" fmla="*/ 1581782 h 1906806"/>
                  <a:gd name="connsiteX10" fmla="*/ 372693 w 419642"/>
                  <a:gd name="connsiteY10" fmla="*/ 1508110 h 1906806"/>
                  <a:gd name="connsiteX11" fmla="*/ 338024 w 419642"/>
                  <a:gd name="connsiteY11" fmla="*/ 1421437 h 1906806"/>
                  <a:gd name="connsiteX12" fmla="*/ 260018 w 419642"/>
                  <a:gd name="connsiteY12" fmla="*/ 1360766 h 1906806"/>
                  <a:gd name="connsiteX13" fmla="*/ 156011 w 419642"/>
                  <a:gd name="connsiteY13" fmla="*/ 1261092 h 1906806"/>
                  <a:gd name="connsiteX14" fmla="*/ 143010 w 419642"/>
                  <a:gd name="connsiteY14" fmla="*/ 1144084 h 1906806"/>
                  <a:gd name="connsiteX15" fmla="*/ 182013 w 419642"/>
                  <a:gd name="connsiteY15" fmla="*/ 1022742 h 1906806"/>
                  <a:gd name="connsiteX16" fmla="*/ 264352 w 419642"/>
                  <a:gd name="connsiteY16" fmla="*/ 914400 h 1906806"/>
                  <a:gd name="connsiteX17" fmla="*/ 242684 w 419642"/>
                  <a:gd name="connsiteY17" fmla="*/ 702052 h 1906806"/>
                  <a:gd name="connsiteX18" fmla="*/ 242684 w 419642"/>
                  <a:gd name="connsiteY18" fmla="*/ 676050 h 1906806"/>
                  <a:gd name="connsiteX19" fmla="*/ 234017 w 419642"/>
                  <a:gd name="connsiteY19" fmla="*/ 793058 h 1906806"/>
                  <a:gd name="connsiteX20" fmla="*/ 247018 w 419642"/>
                  <a:gd name="connsiteY20" fmla="*/ 905733 h 1906806"/>
                  <a:gd name="connsiteX21" fmla="*/ 169012 w 419642"/>
                  <a:gd name="connsiteY21" fmla="*/ 1005407 h 1906806"/>
                  <a:gd name="connsiteX22" fmla="*/ 130009 w 419642"/>
                  <a:gd name="connsiteY22" fmla="*/ 1057411 h 1906806"/>
                  <a:gd name="connsiteX23" fmla="*/ 78005 w 419642"/>
                  <a:gd name="connsiteY23" fmla="*/ 1066078 h 1906806"/>
                  <a:gd name="connsiteX24" fmla="*/ 65004 w 419642"/>
                  <a:gd name="connsiteY24" fmla="*/ 940402 h 1906806"/>
                  <a:gd name="connsiteX25" fmla="*/ 39002 w 419642"/>
                  <a:gd name="connsiteY25" fmla="*/ 845062 h 1906806"/>
                  <a:gd name="connsiteX26" fmla="*/ 39002 w 419642"/>
                  <a:gd name="connsiteY26" fmla="*/ 745388 h 1906806"/>
                  <a:gd name="connsiteX27" fmla="*/ 69338 w 419642"/>
                  <a:gd name="connsiteY27" fmla="*/ 641381 h 1906806"/>
                  <a:gd name="connsiteX28" fmla="*/ 95340 w 419642"/>
                  <a:gd name="connsiteY28" fmla="*/ 494037 h 1906806"/>
                  <a:gd name="connsiteX29" fmla="*/ 117008 w 419642"/>
                  <a:gd name="connsiteY29" fmla="*/ 385695 h 1906806"/>
                  <a:gd name="connsiteX30" fmla="*/ 147344 w 419642"/>
                  <a:gd name="connsiteY30" fmla="*/ 320691 h 1906806"/>
                  <a:gd name="connsiteX31" fmla="*/ 199347 w 419642"/>
                  <a:gd name="connsiteY31" fmla="*/ 238351 h 1906806"/>
                  <a:gd name="connsiteX32" fmla="*/ 229683 w 419642"/>
                  <a:gd name="connsiteY32" fmla="*/ 125676 h 1906806"/>
                  <a:gd name="connsiteX33" fmla="*/ 255685 w 419642"/>
                  <a:gd name="connsiteY33" fmla="*/ 39003 h 1906806"/>
                  <a:gd name="connsiteX34" fmla="*/ 238350 w 419642"/>
                  <a:gd name="connsiteY34" fmla="*/ 73673 h 1906806"/>
                  <a:gd name="connsiteX35" fmla="*/ 199347 w 419642"/>
                  <a:gd name="connsiteY35" fmla="*/ 186347 h 1906806"/>
                  <a:gd name="connsiteX36" fmla="*/ 190680 w 419642"/>
                  <a:gd name="connsiteY36" fmla="*/ 221017 h 1906806"/>
                  <a:gd name="connsiteX37" fmla="*/ 151677 w 419642"/>
                  <a:gd name="connsiteY37" fmla="*/ 273020 h 1906806"/>
                  <a:gd name="connsiteX38" fmla="*/ 134343 w 419642"/>
                  <a:gd name="connsiteY38" fmla="*/ 290355 h 1906806"/>
                  <a:gd name="connsiteX39" fmla="*/ 108341 w 419642"/>
                  <a:gd name="connsiteY39" fmla="*/ 160346 h 1906806"/>
                  <a:gd name="connsiteX40" fmla="*/ 78005 w 419642"/>
                  <a:gd name="connsiteY40" fmla="*/ 69339 h 1906806"/>
                  <a:gd name="connsiteX41" fmla="*/ 39002 w 419642"/>
                  <a:gd name="connsiteY41" fmla="*/ 43337 h 1906806"/>
                  <a:gd name="connsiteX42" fmla="*/ 0 w 419642"/>
                  <a:gd name="connsiteY42" fmla="*/ 0 h 190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419642" h="1906806">
                    <a:moveTo>
                      <a:pt x="186346" y="1906806"/>
                    </a:moveTo>
                    <a:cubicBezTo>
                      <a:pt x="177679" y="1873581"/>
                      <a:pt x="169012" y="1840357"/>
                      <a:pt x="151677" y="1798465"/>
                    </a:cubicBezTo>
                    <a:cubicBezTo>
                      <a:pt x="134342" y="1756573"/>
                      <a:pt x="96062" y="1703847"/>
                      <a:pt x="82339" y="1655455"/>
                    </a:cubicBezTo>
                    <a:cubicBezTo>
                      <a:pt x="68616" y="1607063"/>
                      <a:pt x="61393" y="1549280"/>
                      <a:pt x="69338" y="1508110"/>
                    </a:cubicBezTo>
                    <a:cubicBezTo>
                      <a:pt x="77283" y="1466940"/>
                      <a:pt x="107619" y="1427938"/>
                      <a:pt x="130009" y="1408437"/>
                    </a:cubicBezTo>
                    <a:cubicBezTo>
                      <a:pt x="152399" y="1388936"/>
                      <a:pt x="177679" y="1388935"/>
                      <a:pt x="203681" y="1391102"/>
                    </a:cubicBezTo>
                    <a:cubicBezTo>
                      <a:pt x="229683" y="1393269"/>
                      <a:pt x="264352" y="1405547"/>
                      <a:pt x="286020" y="1421437"/>
                    </a:cubicBezTo>
                    <a:cubicBezTo>
                      <a:pt x="307688" y="1437327"/>
                      <a:pt x="315634" y="1464051"/>
                      <a:pt x="333691" y="1486442"/>
                    </a:cubicBezTo>
                    <a:cubicBezTo>
                      <a:pt x="351748" y="1508833"/>
                      <a:pt x="380639" y="1539891"/>
                      <a:pt x="394362" y="1555781"/>
                    </a:cubicBezTo>
                    <a:cubicBezTo>
                      <a:pt x="408085" y="1571671"/>
                      <a:pt x="419642" y="1589727"/>
                      <a:pt x="416030" y="1581782"/>
                    </a:cubicBezTo>
                    <a:cubicBezTo>
                      <a:pt x="412418" y="1573837"/>
                      <a:pt x="385694" y="1534834"/>
                      <a:pt x="372693" y="1508110"/>
                    </a:cubicBezTo>
                    <a:cubicBezTo>
                      <a:pt x="359692" y="1481386"/>
                      <a:pt x="356803" y="1445994"/>
                      <a:pt x="338024" y="1421437"/>
                    </a:cubicBezTo>
                    <a:cubicBezTo>
                      <a:pt x="319245" y="1396880"/>
                      <a:pt x="290353" y="1387490"/>
                      <a:pt x="260018" y="1360766"/>
                    </a:cubicBezTo>
                    <a:cubicBezTo>
                      <a:pt x="229683" y="1334042"/>
                      <a:pt x="175512" y="1297206"/>
                      <a:pt x="156011" y="1261092"/>
                    </a:cubicBezTo>
                    <a:cubicBezTo>
                      <a:pt x="136510" y="1224978"/>
                      <a:pt x="138676" y="1183809"/>
                      <a:pt x="143010" y="1144084"/>
                    </a:cubicBezTo>
                    <a:cubicBezTo>
                      <a:pt x="147344" y="1104359"/>
                      <a:pt x="161789" y="1061023"/>
                      <a:pt x="182013" y="1022742"/>
                    </a:cubicBezTo>
                    <a:cubicBezTo>
                      <a:pt x="202237" y="984461"/>
                      <a:pt x="254240" y="967848"/>
                      <a:pt x="264352" y="914400"/>
                    </a:cubicBezTo>
                    <a:cubicBezTo>
                      <a:pt x="274464" y="860952"/>
                      <a:pt x="246295" y="741777"/>
                      <a:pt x="242684" y="702052"/>
                    </a:cubicBezTo>
                    <a:cubicBezTo>
                      <a:pt x="239073" y="662327"/>
                      <a:pt x="244129" y="660882"/>
                      <a:pt x="242684" y="676050"/>
                    </a:cubicBezTo>
                    <a:cubicBezTo>
                      <a:pt x="241239" y="691218"/>
                      <a:pt x="233295" y="754778"/>
                      <a:pt x="234017" y="793058"/>
                    </a:cubicBezTo>
                    <a:cubicBezTo>
                      <a:pt x="234739" y="831338"/>
                      <a:pt x="257852" y="870342"/>
                      <a:pt x="247018" y="905733"/>
                    </a:cubicBezTo>
                    <a:cubicBezTo>
                      <a:pt x="236184" y="941124"/>
                      <a:pt x="188514" y="980127"/>
                      <a:pt x="169012" y="1005407"/>
                    </a:cubicBezTo>
                    <a:cubicBezTo>
                      <a:pt x="149511" y="1030687"/>
                      <a:pt x="145177" y="1047299"/>
                      <a:pt x="130009" y="1057411"/>
                    </a:cubicBezTo>
                    <a:cubicBezTo>
                      <a:pt x="114841" y="1067523"/>
                      <a:pt x="88839" y="1085579"/>
                      <a:pt x="78005" y="1066078"/>
                    </a:cubicBezTo>
                    <a:cubicBezTo>
                      <a:pt x="67171" y="1046577"/>
                      <a:pt x="71504" y="977238"/>
                      <a:pt x="65004" y="940402"/>
                    </a:cubicBezTo>
                    <a:cubicBezTo>
                      <a:pt x="58504" y="903566"/>
                      <a:pt x="43336" y="877564"/>
                      <a:pt x="39002" y="845062"/>
                    </a:cubicBezTo>
                    <a:cubicBezTo>
                      <a:pt x="34668" y="812560"/>
                      <a:pt x="33946" y="779335"/>
                      <a:pt x="39002" y="745388"/>
                    </a:cubicBezTo>
                    <a:cubicBezTo>
                      <a:pt x="44058" y="711441"/>
                      <a:pt x="59948" y="683273"/>
                      <a:pt x="69338" y="641381"/>
                    </a:cubicBezTo>
                    <a:cubicBezTo>
                      <a:pt x="78728" y="599489"/>
                      <a:pt x="87395" y="536651"/>
                      <a:pt x="95340" y="494037"/>
                    </a:cubicBezTo>
                    <a:cubicBezTo>
                      <a:pt x="103285" y="451423"/>
                      <a:pt x="108341" y="414586"/>
                      <a:pt x="117008" y="385695"/>
                    </a:cubicBezTo>
                    <a:cubicBezTo>
                      <a:pt x="125675" y="356804"/>
                      <a:pt x="133621" y="345248"/>
                      <a:pt x="147344" y="320691"/>
                    </a:cubicBezTo>
                    <a:cubicBezTo>
                      <a:pt x="161067" y="296134"/>
                      <a:pt x="185624" y="270854"/>
                      <a:pt x="199347" y="238351"/>
                    </a:cubicBezTo>
                    <a:cubicBezTo>
                      <a:pt x="213070" y="205849"/>
                      <a:pt x="220293" y="158901"/>
                      <a:pt x="229683" y="125676"/>
                    </a:cubicBezTo>
                    <a:cubicBezTo>
                      <a:pt x="239073" y="92451"/>
                      <a:pt x="254241" y="47670"/>
                      <a:pt x="255685" y="39003"/>
                    </a:cubicBezTo>
                    <a:cubicBezTo>
                      <a:pt x="257130" y="30336"/>
                      <a:pt x="247740" y="49116"/>
                      <a:pt x="238350" y="73673"/>
                    </a:cubicBezTo>
                    <a:cubicBezTo>
                      <a:pt x="228960" y="98230"/>
                      <a:pt x="207292" y="161790"/>
                      <a:pt x="199347" y="186347"/>
                    </a:cubicBezTo>
                    <a:cubicBezTo>
                      <a:pt x="191402" y="210904"/>
                      <a:pt x="198625" y="206572"/>
                      <a:pt x="190680" y="221017"/>
                    </a:cubicBezTo>
                    <a:cubicBezTo>
                      <a:pt x="182735" y="235462"/>
                      <a:pt x="161066" y="261464"/>
                      <a:pt x="151677" y="273020"/>
                    </a:cubicBezTo>
                    <a:cubicBezTo>
                      <a:pt x="142288" y="284576"/>
                      <a:pt x="141566" y="309134"/>
                      <a:pt x="134343" y="290355"/>
                    </a:cubicBezTo>
                    <a:cubicBezTo>
                      <a:pt x="127120" y="271576"/>
                      <a:pt x="117731" y="197182"/>
                      <a:pt x="108341" y="160346"/>
                    </a:cubicBezTo>
                    <a:cubicBezTo>
                      <a:pt x="98951" y="123510"/>
                      <a:pt x="89561" y="88840"/>
                      <a:pt x="78005" y="69339"/>
                    </a:cubicBezTo>
                    <a:cubicBezTo>
                      <a:pt x="66449" y="49838"/>
                      <a:pt x="52003" y="54893"/>
                      <a:pt x="39002" y="43337"/>
                    </a:cubicBezTo>
                    <a:cubicBezTo>
                      <a:pt x="26001" y="31781"/>
                      <a:pt x="13000" y="15890"/>
                      <a:pt x="0" y="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30" name="Forma livre 98">
                <a:extLst>
                  <a:ext uri="{FF2B5EF4-FFF2-40B4-BE49-F238E27FC236}">
                    <a16:creationId xmlns:a16="http://schemas.microsoft.com/office/drawing/2014/main" id="{B943DA84-15EE-534C-BAD7-C08FC7446684}"/>
                  </a:ext>
                </a:extLst>
              </p:cNvPr>
              <p:cNvSpPr/>
              <p:nvPr/>
            </p:nvSpPr>
            <p:spPr>
              <a:xfrm>
                <a:off x="3042222" y="7029179"/>
                <a:ext cx="613211" cy="1099303"/>
              </a:xfrm>
              <a:custGeom>
                <a:avLst/>
                <a:gdLst>
                  <a:gd name="connsiteX0" fmla="*/ 0 w 613211"/>
                  <a:gd name="connsiteY0" fmla="*/ 0 h 1099303"/>
                  <a:gd name="connsiteX1" fmla="*/ 82339 w 613211"/>
                  <a:gd name="connsiteY1" fmla="*/ 65005 h 1099303"/>
                  <a:gd name="connsiteX2" fmla="*/ 125676 w 613211"/>
                  <a:gd name="connsiteY2" fmla="*/ 143011 h 1099303"/>
                  <a:gd name="connsiteX3" fmla="*/ 151678 w 613211"/>
                  <a:gd name="connsiteY3" fmla="*/ 182013 h 1099303"/>
                  <a:gd name="connsiteX4" fmla="*/ 173346 w 613211"/>
                  <a:gd name="connsiteY4" fmla="*/ 199348 h 1099303"/>
                  <a:gd name="connsiteX5" fmla="*/ 216682 w 613211"/>
                  <a:gd name="connsiteY5" fmla="*/ 104008 h 1099303"/>
                  <a:gd name="connsiteX6" fmla="*/ 294688 w 613211"/>
                  <a:gd name="connsiteY6" fmla="*/ 30336 h 1099303"/>
                  <a:gd name="connsiteX7" fmla="*/ 242684 w 613211"/>
                  <a:gd name="connsiteY7" fmla="*/ 121342 h 1099303"/>
                  <a:gd name="connsiteX8" fmla="*/ 199348 w 613211"/>
                  <a:gd name="connsiteY8" fmla="*/ 208015 h 1099303"/>
                  <a:gd name="connsiteX9" fmla="*/ 199348 w 613211"/>
                  <a:gd name="connsiteY9" fmla="*/ 312023 h 1099303"/>
                  <a:gd name="connsiteX10" fmla="*/ 186347 w 613211"/>
                  <a:gd name="connsiteY10" fmla="*/ 437699 h 1099303"/>
                  <a:gd name="connsiteX11" fmla="*/ 225350 w 613211"/>
                  <a:gd name="connsiteY11" fmla="*/ 645714 h 1099303"/>
                  <a:gd name="connsiteX12" fmla="*/ 260019 w 613211"/>
                  <a:gd name="connsiteY12" fmla="*/ 754055 h 1099303"/>
                  <a:gd name="connsiteX13" fmla="*/ 333691 w 613211"/>
                  <a:gd name="connsiteY13" fmla="*/ 836394 h 1099303"/>
                  <a:gd name="connsiteX14" fmla="*/ 424697 w 613211"/>
                  <a:gd name="connsiteY14" fmla="*/ 957737 h 1099303"/>
                  <a:gd name="connsiteX15" fmla="*/ 524371 w 613211"/>
                  <a:gd name="connsiteY15" fmla="*/ 983739 h 1099303"/>
                  <a:gd name="connsiteX16" fmla="*/ 611044 w 613211"/>
                  <a:gd name="connsiteY16" fmla="*/ 970738 h 1099303"/>
                  <a:gd name="connsiteX17" fmla="*/ 537372 w 613211"/>
                  <a:gd name="connsiteY17" fmla="*/ 988072 h 1099303"/>
                  <a:gd name="connsiteX18" fmla="*/ 502703 w 613211"/>
                  <a:gd name="connsiteY18" fmla="*/ 1001073 h 1099303"/>
                  <a:gd name="connsiteX19" fmla="*/ 533039 w 613211"/>
                  <a:gd name="connsiteY19" fmla="*/ 1066078 h 1099303"/>
                  <a:gd name="connsiteX20" fmla="*/ 533039 w 613211"/>
                  <a:gd name="connsiteY20" fmla="*/ 1092080 h 1099303"/>
                  <a:gd name="connsiteX21" fmla="*/ 476701 w 613211"/>
                  <a:gd name="connsiteY21" fmla="*/ 1022741 h 1099303"/>
                  <a:gd name="connsiteX22" fmla="*/ 429031 w 613211"/>
                  <a:gd name="connsiteY22" fmla="*/ 1014074 h 1099303"/>
                  <a:gd name="connsiteX23" fmla="*/ 394362 w 613211"/>
                  <a:gd name="connsiteY23" fmla="*/ 1044410 h 1099303"/>
                  <a:gd name="connsiteX24" fmla="*/ 381361 w 613211"/>
                  <a:gd name="connsiteY24" fmla="*/ 1074745 h 1099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13211" h="1099303">
                    <a:moveTo>
                      <a:pt x="0" y="0"/>
                    </a:moveTo>
                    <a:cubicBezTo>
                      <a:pt x="30696" y="20585"/>
                      <a:pt x="61393" y="41170"/>
                      <a:pt x="82339" y="65005"/>
                    </a:cubicBezTo>
                    <a:cubicBezTo>
                      <a:pt x="103285" y="88840"/>
                      <a:pt x="114120" y="123510"/>
                      <a:pt x="125676" y="143011"/>
                    </a:cubicBezTo>
                    <a:cubicBezTo>
                      <a:pt x="137232" y="162512"/>
                      <a:pt x="143733" y="172624"/>
                      <a:pt x="151678" y="182013"/>
                    </a:cubicBezTo>
                    <a:cubicBezTo>
                      <a:pt x="159623" y="191402"/>
                      <a:pt x="162512" y="212349"/>
                      <a:pt x="173346" y="199348"/>
                    </a:cubicBezTo>
                    <a:cubicBezTo>
                      <a:pt x="184180" y="186347"/>
                      <a:pt x="196458" y="132177"/>
                      <a:pt x="216682" y="104008"/>
                    </a:cubicBezTo>
                    <a:cubicBezTo>
                      <a:pt x="236906" y="75839"/>
                      <a:pt x="290354" y="27447"/>
                      <a:pt x="294688" y="30336"/>
                    </a:cubicBezTo>
                    <a:cubicBezTo>
                      <a:pt x="299022" y="33225"/>
                      <a:pt x="258574" y="91729"/>
                      <a:pt x="242684" y="121342"/>
                    </a:cubicBezTo>
                    <a:cubicBezTo>
                      <a:pt x="226794" y="150955"/>
                      <a:pt x="206571" y="176235"/>
                      <a:pt x="199348" y="208015"/>
                    </a:cubicBezTo>
                    <a:cubicBezTo>
                      <a:pt x="192125" y="239795"/>
                      <a:pt x="201515" y="273742"/>
                      <a:pt x="199348" y="312023"/>
                    </a:cubicBezTo>
                    <a:cubicBezTo>
                      <a:pt x="197181" y="350304"/>
                      <a:pt x="182013" y="382084"/>
                      <a:pt x="186347" y="437699"/>
                    </a:cubicBezTo>
                    <a:cubicBezTo>
                      <a:pt x="190681" y="493314"/>
                      <a:pt x="213071" y="592988"/>
                      <a:pt x="225350" y="645714"/>
                    </a:cubicBezTo>
                    <a:cubicBezTo>
                      <a:pt x="237629" y="698440"/>
                      <a:pt x="241962" y="722275"/>
                      <a:pt x="260019" y="754055"/>
                    </a:cubicBezTo>
                    <a:cubicBezTo>
                      <a:pt x="278076" y="785835"/>
                      <a:pt x="306245" y="802447"/>
                      <a:pt x="333691" y="836394"/>
                    </a:cubicBezTo>
                    <a:cubicBezTo>
                      <a:pt x="361137" y="870341"/>
                      <a:pt x="392917" y="933180"/>
                      <a:pt x="424697" y="957737"/>
                    </a:cubicBezTo>
                    <a:cubicBezTo>
                      <a:pt x="456477" y="982294"/>
                      <a:pt x="493313" y="981572"/>
                      <a:pt x="524371" y="983739"/>
                    </a:cubicBezTo>
                    <a:cubicBezTo>
                      <a:pt x="555429" y="985906"/>
                      <a:pt x="608877" y="970016"/>
                      <a:pt x="611044" y="970738"/>
                    </a:cubicBezTo>
                    <a:cubicBezTo>
                      <a:pt x="613211" y="971460"/>
                      <a:pt x="555429" y="983016"/>
                      <a:pt x="537372" y="988072"/>
                    </a:cubicBezTo>
                    <a:cubicBezTo>
                      <a:pt x="519315" y="993128"/>
                      <a:pt x="503425" y="988072"/>
                      <a:pt x="502703" y="1001073"/>
                    </a:cubicBezTo>
                    <a:cubicBezTo>
                      <a:pt x="501981" y="1014074"/>
                      <a:pt x="527983" y="1050910"/>
                      <a:pt x="533039" y="1066078"/>
                    </a:cubicBezTo>
                    <a:cubicBezTo>
                      <a:pt x="538095" y="1081246"/>
                      <a:pt x="542429" y="1099303"/>
                      <a:pt x="533039" y="1092080"/>
                    </a:cubicBezTo>
                    <a:cubicBezTo>
                      <a:pt x="523649" y="1084857"/>
                      <a:pt x="494036" y="1035742"/>
                      <a:pt x="476701" y="1022741"/>
                    </a:cubicBezTo>
                    <a:cubicBezTo>
                      <a:pt x="459366" y="1009740"/>
                      <a:pt x="442754" y="1010463"/>
                      <a:pt x="429031" y="1014074"/>
                    </a:cubicBezTo>
                    <a:cubicBezTo>
                      <a:pt x="415308" y="1017686"/>
                      <a:pt x="402307" y="1034298"/>
                      <a:pt x="394362" y="1044410"/>
                    </a:cubicBezTo>
                    <a:cubicBezTo>
                      <a:pt x="386417" y="1054522"/>
                      <a:pt x="383889" y="1064633"/>
                      <a:pt x="381361" y="1074745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31" name="Forma livre 99">
                <a:extLst>
                  <a:ext uri="{FF2B5EF4-FFF2-40B4-BE49-F238E27FC236}">
                    <a16:creationId xmlns:a16="http://schemas.microsoft.com/office/drawing/2014/main" id="{49DC6523-A5E8-7847-BAFE-026DEFF3D586}"/>
                  </a:ext>
                </a:extLst>
              </p:cNvPr>
              <p:cNvSpPr/>
              <p:nvPr/>
            </p:nvSpPr>
            <p:spPr>
              <a:xfrm>
                <a:off x="2673626" y="7028953"/>
                <a:ext cx="514847" cy="1494845"/>
              </a:xfrm>
              <a:custGeom>
                <a:avLst/>
                <a:gdLst>
                  <a:gd name="connsiteX0" fmla="*/ 367748 w 514847"/>
                  <a:gd name="connsiteY0" fmla="*/ 0 h 1494845"/>
                  <a:gd name="connsiteX1" fmla="*/ 423407 w 514847"/>
                  <a:gd name="connsiteY1" fmla="*/ 87464 h 1494845"/>
                  <a:gd name="connsiteX2" fmla="*/ 483042 w 514847"/>
                  <a:gd name="connsiteY2" fmla="*/ 159026 h 1494845"/>
                  <a:gd name="connsiteX3" fmla="*/ 506896 w 514847"/>
                  <a:gd name="connsiteY3" fmla="*/ 242515 h 1494845"/>
                  <a:gd name="connsiteX4" fmla="*/ 506896 w 514847"/>
                  <a:gd name="connsiteY4" fmla="*/ 333955 h 1494845"/>
                  <a:gd name="connsiteX5" fmla="*/ 498944 w 514847"/>
                  <a:gd name="connsiteY5" fmla="*/ 449249 h 1494845"/>
                  <a:gd name="connsiteX6" fmla="*/ 514847 w 514847"/>
                  <a:gd name="connsiteY6" fmla="*/ 528762 h 1494845"/>
                  <a:gd name="connsiteX7" fmla="*/ 498944 w 514847"/>
                  <a:gd name="connsiteY7" fmla="*/ 612250 h 1494845"/>
                  <a:gd name="connsiteX8" fmla="*/ 467139 w 514847"/>
                  <a:gd name="connsiteY8" fmla="*/ 727544 h 1494845"/>
                  <a:gd name="connsiteX9" fmla="*/ 371724 w 514847"/>
                  <a:gd name="connsiteY9" fmla="*/ 795130 h 1494845"/>
                  <a:gd name="connsiteX10" fmla="*/ 252454 w 514847"/>
                  <a:gd name="connsiteY10" fmla="*/ 640080 h 1494845"/>
                  <a:gd name="connsiteX11" fmla="*/ 133184 w 514847"/>
                  <a:gd name="connsiteY11" fmla="*/ 528762 h 1494845"/>
                  <a:gd name="connsiteX12" fmla="*/ 77525 w 514847"/>
                  <a:gd name="connsiteY12" fmla="*/ 481054 h 1494845"/>
                  <a:gd name="connsiteX13" fmla="*/ 149087 w 514847"/>
                  <a:gd name="connsiteY13" fmla="*/ 600324 h 1494845"/>
                  <a:gd name="connsiteX14" fmla="*/ 256430 w 514847"/>
                  <a:gd name="connsiteY14" fmla="*/ 707666 h 1494845"/>
                  <a:gd name="connsiteX15" fmla="*/ 331967 w 514847"/>
                  <a:gd name="connsiteY15" fmla="*/ 818984 h 1494845"/>
                  <a:gd name="connsiteX16" fmla="*/ 363772 w 514847"/>
                  <a:gd name="connsiteY16" fmla="*/ 902473 h 1494845"/>
                  <a:gd name="connsiteX17" fmla="*/ 324016 w 514847"/>
                  <a:gd name="connsiteY17" fmla="*/ 1021743 h 1494845"/>
                  <a:gd name="connsiteX18" fmla="*/ 288235 w 514847"/>
                  <a:gd name="connsiteY18" fmla="*/ 1121134 h 1494845"/>
                  <a:gd name="connsiteX19" fmla="*/ 164990 w 514847"/>
                  <a:gd name="connsiteY19" fmla="*/ 1188720 h 1494845"/>
                  <a:gd name="connsiteX20" fmla="*/ 1988 w 514847"/>
                  <a:gd name="connsiteY20" fmla="*/ 1180769 h 1494845"/>
                  <a:gd name="connsiteX21" fmla="*/ 176917 w 514847"/>
                  <a:gd name="connsiteY21" fmla="*/ 1224501 h 1494845"/>
                  <a:gd name="connsiteX22" fmla="*/ 216673 w 514847"/>
                  <a:gd name="connsiteY22" fmla="*/ 1232452 h 1494845"/>
                  <a:gd name="connsiteX23" fmla="*/ 113306 w 514847"/>
                  <a:gd name="connsiteY23" fmla="*/ 1311965 h 1494845"/>
                  <a:gd name="connsiteX24" fmla="*/ 57647 w 514847"/>
                  <a:gd name="connsiteY24" fmla="*/ 1431235 h 1494845"/>
                  <a:gd name="connsiteX25" fmla="*/ 53671 w 514847"/>
                  <a:gd name="connsiteY25" fmla="*/ 1482918 h 1494845"/>
                  <a:gd name="connsiteX26" fmla="*/ 117282 w 514847"/>
                  <a:gd name="connsiteY26" fmla="*/ 1363649 h 1494845"/>
                  <a:gd name="connsiteX27" fmla="*/ 212697 w 514847"/>
                  <a:gd name="connsiteY27" fmla="*/ 1319917 h 1494845"/>
                  <a:gd name="connsiteX28" fmla="*/ 228600 w 514847"/>
                  <a:gd name="connsiteY28" fmla="*/ 1216550 h 1494845"/>
                  <a:gd name="connsiteX29" fmla="*/ 320040 w 514847"/>
                  <a:gd name="connsiteY29" fmla="*/ 1144988 h 1494845"/>
                  <a:gd name="connsiteX30" fmla="*/ 391602 w 514847"/>
                  <a:gd name="connsiteY30" fmla="*/ 1133061 h 1494845"/>
                  <a:gd name="connsiteX31" fmla="*/ 403529 w 514847"/>
                  <a:gd name="connsiteY31" fmla="*/ 1196671 h 1494845"/>
                  <a:gd name="connsiteX32" fmla="*/ 383651 w 514847"/>
                  <a:gd name="connsiteY32" fmla="*/ 1304014 h 1494845"/>
                  <a:gd name="connsiteX33" fmla="*/ 324016 w 514847"/>
                  <a:gd name="connsiteY33" fmla="*/ 1403405 h 1494845"/>
                  <a:gd name="connsiteX34" fmla="*/ 288235 w 514847"/>
                  <a:gd name="connsiteY34" fmla="*/ 1439186 h 1494845"/>
                  <a:gd name="connsiteX35" fmla="*/ 216673 w 514847"/>
                  <a:gd name="connsiteY35" fmla="*/ 1494845 h 149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14847" h="1494845">
                    <a:moveTo>
                      <a:pt x="367748" y="0"/>
                    </a:moveTo>
                    <a:cubicBezTo>
                      <a:pt x="385969" y="30480"/>
                      <a:pt x="404191" y="60960"/>
                      <a:pt x="423407" y="87464"/>
                    </a:cubicBezTo>
                    <a:cubicBezTo>
                      <a:pt x="442623" y="113968"/>
                      <a:pt x="469127" y="133184"/>
                      <a:pt x="483042" y="159026"/>
                    </a:cubicBezTo>
                    <a:cubicBezTo>
                      <a:pt x="496957" y="184868"/>
                      <a:pt x="502920" y="213360"/>
                      <a:pt x="506896" y="242515"/>
                    </a:cubicBezTo>
                    <a:cubicBezTo>
                      <a:pt x="510872" y="271670"/>
                      <a:pt x="508221" y="299499"/>
                      <a:pt x="506896" y="333955"/>
                    </a:cubicBezTo>
                    <a:cubicBezTo>
                      <a:pt x="505571" y="368411"/>
                      <a:pt x="497619" y="416781"/>
                      <a:pt x="498944" y="449249"/>
                    </a:cubicBezTo>
                    <a:cubicBezTo>
                      <a:pt x="500269" y="481717"/>
                      <a:pt x="514847" y="501595"/>
                      <a:pt x="514847" y="528762"/>
                    </a:cubicBezTo>
                    <a:cubicBezTo>
                      <a:pt x="514847" y="555929"/>
                      <a:pt x="506895" y="579120"/>
                      <a:pt x="498944" y="612250"/>
                    </a:cubicBezTo>
                    <a:cubicBezTo>
                      <a:pt x="490993" y="645380"/>
                      <a:pt x="488342" y="697064"/>
                      <a:pt x="467139" y="727544"/>
                    </a:cubicBezTo>
                    <a:cubicBezTo>
                      <a:pt x="445936" y="758024"/>
                      <a:pt x="407505" y="809707"/>
                      <a:pt x="371724" y="795130"/>
                    </a:cubicBezTo>
                    <a:cubicBezTo>
                      <a:pt x="335943" y="780553"/>
                      <a:pt x="292211" y="684475"/>
                      <a:pt x="252454" y="640080"/>
                    </a:cubicBezTo>
                    <a:cubicBezTo>
                      <a:pt x="212697" y="595685"/>
                      <a:pt x="162339" y="555266"/>
                      <a:pt x="133184" y="528762"/>
                    </a:cubicBezTo>
                    <a:cubicBezTo>
                      <a:pt x="104029" y="502258"/>
                      <a:pt x="74875" y="469127"/>
                      <a:pt x="77525" y="481054"/>
                    </a:cubicBezTo>
                    <a:cubicBezTo>
                      <a:pt x="80175" y="492981"/>
                      <a:pt x="119269" y="562555"/>
                      <a:pt x="149087" y="600324"/>
                    </a:cubicBezTo>
                    <a:cubicBezTo>
                      <a:pt x="178905" y="638093"/>
                      <a:pt x="225950" y="671223"/>
                      <a:pt x="256430" y="707666"/>
                    </a:cubicBezTo>
                    <a:cubicBezTo>
                      <a:pt x="286910" y="744109"/>
                      <a:pt x="314077" y="786516"/>
                      <a:pt x="331967" y="818984"/>
                    </a:cubicBezTo>
                    <a:cubicBezTo>
                      <a:pt x="349857" y="851452"/>
                      <a:pt x="365097" y="868680"/>
                      <a:pt x="363772" y="902473"/>
                    </a:cubicBezTo>
                    <a:cubicBezTo>
                      <a:pt x="362447" y="936266"/>
                      <a:pt x="336605" y="985300"/>
                      <a:pt x="324016" y="1021743"/>
                    </a:cubicBezTo>
                    <a:cubicBezTo>
                      <a:pt x="311427" y="1058186"/>
                      <a:pt x="314739" y="1093305"/>
                      <a:pt x="288235" y="1121134"/>
                    </a:cubicBezTo>
                    <a:cubicBezTo>
                      <a:pt x="261731" y="1148963"/>
                      <a:pt x="212698" y="1178781"/>
                      <a:pt x="164990" y="1188720"/>
                    </a:cubicBezTo>
                    <a:cubicBezTo>
                      <a:pt x="117282" y="1198659"/>
                      <a:pt x="0" y="1174806"/>
                      <a:pt x="1988" y="1180769"/>
                    </a:cubicBezTo>
                    <a:cubicBezTo>
                      <a:pt x="3976" y="1186733"/>
                      <a:pt x="141136" y="1215887"/>
                      <a:pt x="176917" y="1224501"/>
                    </a:cubicBezTo>
                    <a:cubicBezTo>
                      <a:pt x="212698" y="1233115"/>
                      <a:pt x="227275" y="1217875"/>
                      <a:pt x="216673" y="1232452"/>
                    </a:cubicBezTo>
                    <a:cubicBezTo>
                      <a:pt x="206071" y="1247029"/>
                      <a:pt x="139810" y="1278834"/>
                      <a:pt x="113306" y="1311965"/>
                    </a:cubicBezTo>
                    <a:cubicBezTo>
                      <a:pt x="86802" y="1345096"/>
                      <a:pt x="67586" y="1402743"/>
                      <a:pt x="57647" y="1431235"/>
                    </a:cubicBezTo>
                    <a:cubicBezTo>
                      <a:pt x="47708" y="1459727"/>
                      <a:pt x="43732" y="1494182"/>
                      <a:pt x="53671" y="1482918"/>
                    </a:cubicBezTo>
                    <a:cubicBezTo>
                      <a:pt x="63610" y="1471654"/>
                      <a:pt x="90778" y="1390816"/>
                      <a:pt x="117282" y="1363649"/>
                    </a:cubicBezTo>
                    <a:cubicBezTo>
                      <a:pt x="143786" y="1336482"/>
                      <a:pt x="194144" y="1344433"/>
                      <a:pt x="212697" y="1319917"/>
                    </a:cubicBezTo>
                    <a:cubicBezTo>
                      <a:pt x="231250" y="1295401"/>
                      <a:pt x="210710" y="1245705"/>
                      <a:pt x="228600" y="1216550"/>
                    </a:cubicBezTo>
                    <a:cubicBezTo>
                      <a:pt x="246490" y="1187395"/>
                      <a:pt x="292873" y="1158903"/>
                      <a:pt x="320040" y="1144988"/>
                    </a:cubicBezTo>
                    <a:cubicBezTo>
                      <a:pt x="347207" y="1131073"/>
                      <a:pt x="377687" y="1124447"/>
                      <a:pt x="391602" y="1133061"/>
                    </a:cubicBezTo>
                    <a:cubicBezTo>
                      <a:pt x="405517" y="1141675"/>
                      <a:pt x="404854" y="1168179"/>
                      <a:pt x="403529" y="1196671"/>
                    </a:cubicBezTo>
                    <a:cubicBezTo>
                      <a:pt x="402204" y="1225163"/>
                      <a:pt x="396903" y="1269558"/>
                      <a:pt x="383651" y="1304014"/>
                    </a:cubicBezTo>
                    <a:cubicBezTo>
                      <a:pt x="370399" y="1338470"/>
                      <a:pt x="339919" y="1380876"/>
                      <a:pt x="324016" y="1403405"/>
                    </a:cubicBezTo>
                    <a:cubicBezTo>
                      <a:pt x="308113" y="1425934"/>
                      <a:pt x="306126" y="1423946"/>
                      <a:pt x="288235" y="1439186"/>
                    </a:cubicBezTo>
                    <a:cubicBezTo>
                      <a:pt x="270344" y="1454426"/>
                      <a:pt x="243508" y="1474635"/>
                      <a:pt x="216673" y="1494845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32" name="Forma livre 100">
                <a:extLst>
                  <a:ext uri="{FF2B5EF4-FFF2-40B4-BE49-F238E27FC236}">
                    <a16:creationId xmlns:a16="http://schemas.microsoft.com/office/drawing/2014/main" id="{E7884320-2A4C-9C43-9497-961C61C02FEA}"/>
                  </a:ext>
                </a:extLst>
              </p:cNvPr>
              <p:cNvSpPr/>
              <p:nvPr/>
            </p:nvSpPr>
            <p:spPr>
              <a:xfrm>
                <a:off x="2961861" y="8106355"/>
                <a:ext cx="586408" cy="493644"/>
              </a:xfrm>
              <a:custGeom>
                <a:avLst/>
                <a:gdLst>
                  <a:gd name="connsiteX0" fmla="*/ 461176 w 586408"/>
                  <a:gd name="connsiteY0" fmla="*/ 0 h 493644"/>
                  <a:gd name="connsiteX1" fmla="*/ 433346 w 586408"/>
                  <a:gd name="connsiteY1" fmla="*/ 99391 h 493644"/>
                  <a:gd name="connsiteX2" fmla="*/ 413468 w 586408"/>
                  <a:gd name="connsiteY2" fmla="*/ 182880 h 493644"/>
                  <a:gd name="connsiteX3" fmla="*/ 449249 w 586408"/>
                  <a:gd name="connsiteY3" fmla="*/ 286247 h 493644"/>
                  <a:gd name="connsiteX4" fmla="*/ 564542 w 586408"/>
                  <a:gd name="connsiteY4" fmla="*/ 437322 h 493644"/>
                  <a:gd name="connsiteX5" fmla="*/ 580445 w 586408"/>
                  <a:gd name="connsiteY5" fmla="*/ 492981 h 493644"/>
                  <a:gd name="connsiteX6" fmla="*/ 532737 w 586408"/>
                  <a:gd name="connsiteY6" fmla="*/ 433346 h 493644"/>
                  <a:gd name="connsiteX7" fmla="*/ 496956 w 586408"/>
                  <a:gd name="connsiteY7" fmla="*/ 377687 h 493644"/>
                  <a:gd name="connsiteX8" fmla="*/ 437322 w 586408"/>
                  <a:gd name="connsiteY8" fmla="*/ 326003 h 493644"/>
                  <a:gd name="connsiteX9" fmla="*/ 381662 w 586408"/>
                  <a:gd name="connsiteY9" fmla="*/ 246490 h 493644"/>
                  <a:gd name="connsiteX10" fmla="*/ 337930 w 586408"/>
                  <a:gd name="connsiteY10" fmla="*/ 186855 h 493644"/>
                  <a:gd name="connsiteX11" fmla="*/ 242515 w 586408"/>
                  <a:gd name="connsiteY11" fmla="*/ 155050 h 493644"/>
                  <a:gd name="connsiteX12" fmla="*/ 186856 w 586408"/>
                  <a:gd name="connsiteY12" fmla="*/ 186855 h 493644"/>
                  <a:gd name="connsiteX13" fmla="*/ 139148 w 586408"/>
                  <a:gd name="connsiteY13" fmla="*/ 262393 h 493644"/>
                  <a:gd name="connsiteX14" fmla="*/ 51683 w 586408"/>
                  <a:gd name="connsiteY14" fmla="*/ 405516 h 493644"/>
                  <a:gd name="connsiteX15" fmla="*/ 0 w 586408"/>
                  <a:gd name="connsiteY15" fmla="*/ 433346 h 493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6408" h="493644">
                    <a:moveTo>
                      <a:pt x="461176" y="0"/>
                    </a:moveTo>
                    <a:cubicBezTo>
                      <a:pt x="451236" y="34455"/>
                      <a:pt x="441297" y="68911"/>
                      <a:pt x="433346" y="99391"/>
                    </a:cubicBezTo>
                    <a:cubicBezTo>
                      <a:pt x="425395" y="129871"/>
                      <a:pt x="410818" y="151737"/>
                      <a:pt x="413468" y="182880"/>
                    </a:cubicBezTo>
                    <a:cubicBezTo>
                      <a:pt x="416119" y="214023"/>
                      <a:pt x="424070" y="243840"/>
                      <a:pt x="449249" y="286247"/>
                    </a:cubicBezTo>
                    <a:cubicBezTo>
                      <a:pt x="474428" y="328654"/>
                      <a:pt x="542676" y="402866"/>
                      <a:pt x="564542" y="437322"/>
                    </a:cubicBezTo>
                    <a:cubicBezTo>
                      <a:pt x="586408" y="471778"/>
                      <a:pt x="585746" y="493644"/>
                      <a:pt x="580445" y="492981"/>
                    </a:cubicBezTo>
                    <a:cubicBezTo>
                      <a:pt x="575144" y="492318"/>
                      <a:pt x="546652" y="452562"/>
                      <a:pt x="532737" y="433346"/>
                    </a:cubicBezTo>
                    <a:cubicBezTo>
                      <a:pt x="518822" y="414130"/>
                      <a:pt x="512859" y="395578"/>
                      <a:pt x="496956" y="377687"/>
                    </a:cubicBezTo>
                    <a:cubicBezTo>
                      <a:pt x="481053" y="359796"/>
                      <a:pt x="456538" y="347869"/>
                      <a:pt x="437322" y="326003"/>
                    </a:cubicBezTo>
                    <a:cubicBezTo>
                      <a:pt x="418106" y="304137"/>
                      <a:pt x="398227" y="269681"/>
                      <a:pt x="381662" y="246490"/>
                    </a:cubicBezTo>
                    <a:cubicBezTo>
                      <a:pt x="365097" y="223299"/>
                      <a:pt x="361121" y="202095"/>
                      <a:pt x="337930" y="186855"/>
                    </a:cubicBezTo>
                    <a:cubicBezTo>
                      <a:pt x="314739" y="171615"/>
                      <a:pt x="267694" y="155050"/>
                      <a:pt x="242515" y="155050"/>
                    </a:cubicBezTo>
                    <a:cubicBezTo>
                      <a:pt x="217336" y="155050"/>
                      <a:pt x="204084" y="168965"/>
                      <a:pt x="186856" y="186855"/>
                    </a:cubicBezTo>
                    <a:cubicBezTo>
                      <a:pt x="169628" y="204746"/>
                      <a:pt x="161677" y="225950"/>
                      <a:pt x="139148" y="262393"/>
                    </a:cubicBezTo>
                    <a:cubicBezTo>
                      <a:pt x="116619" y="298836"/>
                      <a:pt x="74874" y="377024"/>
                      <a:pt x="51683" y="405516"/>
                    </a:cubicBezTo>
                    <a:cubicBezTo>
                      <a:pt x="28492" y="434008"/>
                      <a:pt x="14246" y="433677"/>
                      <a:pt x="0" y="433346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33" name="Chave esquerda 101">
                <a:extLst>
                  <a:ext uri="{FF2B5EF4-FFF2-40B4-BE49-F238E27FC236}">
                    <a16:creationId xmlns:a16="http://schemas.microsoft.com/office/drawing/2014/main" id="{F339B1DC-CD3E-2C45-8C20-F59B3DD18F0C}"/>
                  </a:ext>
                </a:extLst>
              </p:cNvPr>
              <p:cNvSpPr/>
              <p:nvPr/>
            </p:nvSpPr>
            <p:spPr>
              <a:xfrm>
                <a:off x="2071678" y="7072330"/>
                <a:ext cx="214314" cy="1428760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3C21D79D-A1DD-B84B-A73E-242B9E102778}"/>
                  </a:ext>
                </a:extLst>
              </p:cNvPr>
              <p:cNvSpPr txBox="1"/>
              <p:nvPr/>
            </p:nvSpPr>
            <p:spPr>
              <a:xfrm>
                <a:off x="-24" y="7621808"/>
                <a:ext cx="2286016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b="1" dirty="0"/>
                  <a:t>Neurônios </a:t>
                </a:r>
                <a:r>
                  <a:rPr lang="pt-BR" sz="1050" b="1" dirty="0" err="1"/>
                  <a:t>Pós-sinápticos</a:t>
                </a:r>
                <a:endParaRPr lang="pt-BR" sz="1050" b="1" dirty="0"/>
              </a:p>
            </p:txBody>
          </p:sp>
          <p:sp>
            <p:nvSpPr>
              <p:cNvPr id="35" name="Elipse 103">
                <a:extLst>
                  <a:ext uri="{FF2B5EF4-FFF2-40B4-BE49-F238E27FC236}">
                    <a16:creationId xmlns:a16="http://schemas.microsoft.com/office/drawing/2014/main" id="{0045C047-6B29-9B41-A979-B3933D1EDB8E}"/>
                  </a:ext>
                </a:extLst>
              </p:cNvPr>
              <p:cNvSpPr/>
              <p:nvPr/>
            </p:nvSpPr>
            <p:spPr>
              <a:xfrm>
                <a:off x="3095560" y="7882086"/>
                <a:ext cx="214314" cy="28575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grpSp>
            <p:nvGrpSpPr>
              <p:cNvPr id="36" name="Grupo 84">
                <a:extLst>
                  <a:ext uri="{FF2B5EF4-FFF2-40B4-BE49-F238E27FC236}">
                    <a16:creationId xmlns:a16="http://schemas.microsoft.com/office/drawing/2014/main" id="{0DDDC04A-858A-F447-A3A3-75C6E524BC13}"/>
                  </a:ext>
                </a:extLst>
              </p:cNvPr>
              <p:cNvGrpSpPr/>
              <p:nvPr/>
            </p:nvGrpSpPr>
            <p:grpSpPr>
              <a:xfrm>
                <a:off x="0" y="214282"/>
                <a:ext cx="7358090" cy="7381864"/>
                <a:chOff x="0" y="214282"/>
                <a:chExt cx="7358090" cy="7381864"/>
              </a:xfrm>
            </p:grpSpPr>
            <p:sp>
              <p:nvSpPr>
                <p:cNvPr id="37" name="Forma livre 105">
                  <a:extLst>
                    <a:ext uri="{FF2B5EF4-FFF2-40B4-BE49-F238E27FC236}">
                      <a16:creationId xmlns:a16="http://schemas.microsoft.com/office/drawing/2014/main" id="{8E69D6D3-EA3B-5A4E-BE93-04F87804F5FC}"/>
                    </a:ext>
                  </a:extLst>
                </p:cNvPr>
                <p:cNvSpPr/>
                <p:nvPr/>
              </p:nvSpPr>
              <p:spPr>
                <a:xfrm>
                  <a:off x="2749826" y="319377"/>
                  <a:ext cx="2863795" cy="3894814"/>
                </a:xfrm>
                <a:custGeom>
                  <a:avLst/>
                  <a:gdLst>
                    <a:gd name="connsiteX0" fmla="*/ 2863795 w 2863795"/>
                    <a:gd name="connsiteY0" fmla="*/ 109993 h 3894814"/>
                    <a:gd name="connsiteX1" fmla="*/ 2800184 w 2863795"/>
                    <a:gd name="connsiteY1" fmla="*/ 141799 h 3894814"/>
                    <a:gd name="connsiteX2" fmla="*/ 2617304 w 2863795"/>
                    <a:gd name="connsiteY2" fmla="*/ 133847 h 3894814"/>
                    <a:gd name="connsiteX3" fmla="*/ 2482132 w 2863795"/>
                    <a:gd name="connsiteY3" fmla="*/ 78188 h 3894814"/>
                    <a:gd name="connsiteX4" fmla="*/ 2521889 w 2863795"/>
                    <a:gd name="connsiteY4" fmla="*/ 54334 h 3894814"/>
                    <a:gd name="connsiteX5" fmla="*/ 2665012 w 2863795"/>
                    <a:gd name="connsiteY5" fmla="*/ 46383 h 3894814"/>
                    <a:gd name="connsiteX6" fmla="*/ 2736574 w 2863795"/>
                    <a:gd name="connsiteY6" fmla="*/ 46383 h 3894814"/>
                    <a:gd name="connsiteX7" fmla="*/ 2657061 w 2863795"/>
                    <a:gd name="connsiteY7" fmla="*/ 22529 h 3894814"/>
                    <a:gd name="connsiteX8" fmla="*/ 2505986 w 2863795"/>
                    <a:gd name="connsiteY8" fmla="*/ 6626 h 3894814"/>
                    <a:gd name="connsiteX9" fmla="*/ 2458278 w 2863795"/>
                    <a:gd name="connsiteY9" fmla="*/ 62286 h 3894814"/>
                    <a:gd name="connsiteX10" fmla="*/ 2370814 w 2863795"/>
                    <a:gd name="connsiteY10" fmla="*/ 94091 h 3894814"/>
                    <a:gd name="connsiteX11" fmla="*/ 2299252 w 2863795"/>
                    <a:gd name="connsiteY11" fmla="*/ 94091 h 3894814"/>
                    <a:gd name="connsiteX12" fmla="*/ 2028908 w 2863795"/>
                    <a:gd name="connsiteY12" fmla="*/ 102042 h 3894814"/>
                    <a:gd name="connsiteX13" fmla="*/ 1814223 w 2863795"/>
                    <a:gd name="connsiteY13" fmla="*/ 86140 h 3894814"/>
                    <a:gd name="connsiteX14" fmla="*/ 1607489 w 2863795"/>
                    <a:gd name="connsiteY14" fmla="*/ 62286 h 3894814"/>
                    <a:gd name="connsiteX15" fmla="*/ 1527976 w 2863795"/>
                    <a:gd name="connsiteY15" fmla="*/ 109993 h 3894814"/>
                    <a:gd name="connsiteX16" fmla="*/ 1464365 w 2863795"/>
                    <a:gd name="connsiteY16" fmla="*/ 253117 h 3894814"/>
                    <a:gd name="connsiteX17" fmla="*/ 1440511 w 2863795"/>
                    <a:gd name="connsiteY17" fmla="*/ 308776 h 3894814"/>
                    <a:gd name="connsiteX18" fmla="*/ 1408706 w 2863795"/>
                    <a:gd name="connsiteY18" fmla="*/ 221312 h 3894814"/>
                    <a:gd name="connsiteX19" fmla="*/ 1313291 w 2863795"/>
                    <a:gd name="connsiteY19" fmla="*/ 165653 h 3894814"/>
                    <a:gd name="connsiteX20" fmla="*/ 1178118 w 2863795"/>
                    <a:gd name="connsiteY20" fmla="*/ 109993 h 3894814"/>
                    <a:gd name="connsiteX21" fmla="*/ 1082703 w 2863795"/>
                    <a:gd name="connsiteY21" fmla="*/ 46383 h 3894814"/>
                    <a:gd name="connsiteX22" fmla="*/ 1138362 w 2863795"/>
                    <a:gd name="connsiteY22" fmla="*/ 125896 h 3894814"/>
                    <a:gd name="connsiteX23" fmla="*/ 1225826 w 2863795"/>
                    <a:gd name="connsiteY23" fmla="*/ 173604 h 3894814"/>
                    <a:gd name="connsiteX24" fmla="*/ 1345096 w 2863795"/>
                    <a:gd name="connsiteY24" fmla="*/ 237214 h 3894814"/>
                    <a:gd name="connsiteX25" fmla="*/ 1416657 w 2863795"/>
                    <a:gd name="connsiteY25" fmla="*/ 372386 h 3894814"/>
                    <a:gd name="connsiteX26" fmla="*/ 1424609 w 2863795"/>
                    <a:gd name="connsiteY26" fmla="*/ 459851 h 3894814"/>
                    <a:gd name="connsiteX27" fmla="*/ 1313291 w 2863795"/>
                    <a:gd name="connsiteY27" fmla="*/ 340581 h 3894814"/>
                    <a:gd name="connsiteX28" fmla="*/ 1130411 w 2863795"/>
                    <a:gd name="connsiteY28" fmla="*/ 308776 h 3894814"/>
                    <a:gd name="connsiteX29" fmla="*/ 875969 w 2863795"/>
                    <a:gd name="connsiteY29" fmla="*/ 261068 h 3894814"/>
                    <a:gd name="connsiteX30" fmla="*/ 677186 w 2863795"/>
                    <a:gd name="connsiteY30" fmla="*/ 205409 h 3894814"/>
                    <a:gd name="connsiteX31" fmla="*/ 748748 w 2863795"/>
                    <a:gd name="connsiteY31" fmla="*/ 261068 h 3894814"/>
                    <a:gd name="connsiteX32" fmla="*/ 939579 w 2863795"/>
                    <a:gd name="connsiteY32" fmla="*/ 340581 h 3894814"/>
                    <a:gd name="connsiteX33" fmla="*/ 1130411 w 2863795"/>
                    <a:gd name="connsiteY33" fmla="*/ 356484 h 3894814"/>
                    <a:gd name="connsiteX34" fmla="*/ 1265583 w 2863795"/>
                    <a:gd name="connsiteY34" fmla="*/ 388289 h 3894814"/>
                    <a:gd name="connsiteX35" fmla="*/ 1408706 w 2863795"/>
                    <a:gd name="connsiteY35" fmla="*/ 515510 h 3894814"/>
                    <a:gd name="connsiteX36" fmla="*/ 1432560 w 2863795"/>
                    <a:gd name="connsiteY36" fmla="*/ 777903 h 3894814"/>
                    <a:gd name="connsiteX37" fmla="*/ 1440511 w 2863795"/>
                    <a:gd name="connsiteY37" fmla="*/ 889221 h 3894814"/>
                    <a:gd name="connsiteX38" fmla="*/ 1297388 w 2863795"/>
                    <a:gd name="connsiteY38" fmla="*/ 722244 h 3894814"/>
                    <a:gd name="connsiteX39" fmla="*/ 1034995 w 2863795"/>
                    <a:gd name="connsiteY39" fmla="*/ 539364 h 3894814"/>
                    <a:gd name="connsiteX40" fmla="*/ 891871 w 2863795"/>
                    <a:gd name="connsiteY40" fmla="*/ 451900 h 3894814"/>
                    <a:gd name="connsiteX41" fmla="*/ 804407 w 2863795"/>
                    <a:gd name="connsiteY41" fmla="*/ 420094 h 3894814"/>
                    <a:gd name="connsiteX42" fmla="*/ 701040 w 2863795"/>
                    <a:gd name="connsiteY42" fmla="*/ 348533 h 3894814"/>
                    <a:gd name="connsiteX43" fmla="*/ 486355 w 2863795"/>
                    <a:gd name="connsiteY43" fmla="*/ 300825 h 3894814"/>
                    <a:gd name="connsiteX44" fmla="*/ 573819 w 2863795"/>
                    <a:gd name="connsiteY44" fmla="*/ 324679 h 3894814"/>
                    <a:gd name="connsiteX45" fmla="*/ 685137 w 2863795"/>
                    <a:gd name="connsiteY45" fmla="*/ 372386 h 3894814"/>
                    <a:gd name="connsiteX46" fmla="*/ 756699 w 2863795"/>
                    <a:gd name="connsiteY46" fmla="*/ 420094 h 3894814"/>
                    <a:gd name="connsiteX47" fmla="*/ 621527 w 2863795"/>
                    <a:gd name="connsiteY47" fmla="*/ 412143 h 3894814"/>
                    <a:gd name="connsiteX48" fmla="*/ 542014 w 2863795"/>
                    <a:gd name="connsiteY48" fmla="*/ 428046 h 3894814"/>
                    <a:gd name="connsiteX49" fmla="*/ 414793 w 2863795"/>
                    <a:gd name="connsiteY49" fmla="*/ 451900 h 3894814"/>
                    <a:gd name="connsiteX50" fmla="*/ 359134 w 2863795"/>
                    <a:gd name="connsiteY50" fmla="*/ 451900 h 3894814"/>
                    <a:gd name="connsiteX51" fmla="*/ 478404 w 2863795"/>
                    <a:gd name="connsiteY51" fmla="*/ 459851 h 3894814"/>
                    <a:gd name="connsiteX52" fmla="*/ 677186 w 2863795"/>
                    <a:gd name="connsiteY52" fmla="*/ 467802 h 3894814"/>
                    <a:gd name="connsiteX53" fmla="*/ 756699 w 2863795"/>
                    <a:gd name="connsiteY53" fmla="*/ 451900 h 3894814"/>
                    <a:gd name="connsiteX54" fmla="*/ 860066 w 2863795"/>
                    <a:gd name="connsiteY54" fmla="*/ 475753 h 3894814"/>
                    <a:gd name="connsiteX55" fmla="*/ 915725 w 2863795"/>
                    <a:gd name="connsiteY55" fmla="*/ 531413 h 3894814"/>
                    <a:gd name="connsiteX56" fmla="*/ 828261 w 2863795"/>
                    <a:gd name="connsiteY56" fmla="*/ 547315 h 3894814"/>
                    <a:gd name="connsiteX57" fmla="*/ 693089 w 2863795"/>
                    <a:gd name="connsiteY57" fmla="*/ 626828 h 3894814"/>
                    <a:gd name="connsiteX58" fmla="*/ 621527 w 2863795"/>
                    <a:gd name="connsiteY58" fmla="*/ 777903 h 3894814"/>
                    <a:gd name="connsiteX59" fmla="*/ 677186 w 2863795"/>
                    <a:gd name="connsiteY59" fmla="*/ 698390 h 3894814"/>
                    <a:gd name="connsiteX60" fmla="*/ 724894 w 2863795"/>
                    <a:gd name="connsiteY60" fmla="*/ 634780 h 3894814"/>
                    <a:gd name="connsiteX61" fmla="*/ 796456 w 2863795"/>
                    <a:gd name="connsiteY61" fmla="*/ 602974 h 3894814"/>
                    <a:gd name="connsiteX62" fmla="*/ 899823 w 2863795"/>
                    <a:gd name="connsiteY62" fmla="*/ 571169 h 3894814"/>
                    <a:gd name="connsiteX63" fmla="*/ 971384 w 2863795"/>
                    <a:gd name="connsiteY63" fmla="*/ 547315 h 3894814"/>
                    <a:gd name="connsiteX64" fmla="*/ 1034995 w 2863795"/>
                    <a:gd name="connsiteY64" fmla="*/ 587072 h 3894814"/>
                    <a:gd name="connsiteX65" fmla="*/ 1154264 w 2863795"/>
                    <a:gd name="connsiteY65" fmla="*/ 682487 h 3894814"/>
                    <a:gd name="connsiteX66" fmla="*/ 1249680 w 2863795"/>
                    <a:gd name="connsiteY66" fmla="*/ 738146 h 3894814"/>
                    <a:gd name="connsiteX67" fmla="*/ 1360998 w 2863795"/>
                    <a:gd name="connsiteY67" fmla="*/ 857416 h 3894814"/>
                    <a:gd name="connsiteX68" fmla="*/ 1432560 w 2863795"/>
                    <a:gd name="connsiteY68" fmla="*/ 1032345 h 3894814"/>
                    <a:gd name="connsiteX69" fmla="*/ 1440511 w 2863795"/>
                    <a:gd name="connsiteY69" fmla="*/ 1294738 h 3894814"/>
                    <a:gd name="connsiteX70" fmla="*/ 1408706 w 2863795"/>
                    <a:gd name="connsiteY70" fmla="*/ 1668449 h 3894814"/>
                    <a:gd name="connsiteX71" fmla="*/ 1400755 w 2863795"/>
                    <a:gd name="connsiteY71" fmla="*/ 1875183 h 3894814"/>
                    <a:gd name="connsiteX72" fmla="*/ 1416657 w 2863795"/>
                    <a:gd name="connsiteY72" fmla="*/ 1970599 h 3894814"/>
                    <a:gd name="connsiteX73" fmla="*/ 1289437 w 2863795"/>
                    <a:gd name="connsiteY73" fmla="*/ 1755913 h 3894814"/>
                    <a:gd name="connsiteX74" fmla="*/ 1146313 w 2863795"/>
                    <a:gd name="connsiteY74" fmla="*/ 1596887 h 3894814"/>
                    <a:gd name="connsiteX75" fmla="*/ 891871 w 2863795"/>
                    <a:gd name="connsiteY75" fmla="*/ 1525326 h 3894814"/>
                    <a:gd name="connsiteX76" fmla="*/ 1027044 w 2863795"/>
                    <a:gd name="connsiteY76" fmla="*/ 1588936 h 3894814"/>
                    <a:gd name="connsiteX77" fmla="*/ 1130411 w 2863795"/>
                    <a:gd name="connsiteY77" fmla="*/ 1660498 h 3894814"/>
                    <a:gd name="connsiteX78" fmla="*/ 1249680 w 2863795"/>
                    <a:gd name="connsiteY78" fmla="*/ 1740011 h 3894814"/>
                    <a:gd name="connsiteX79" fmla="*/ 1321242 w 2863795"/>
                    <a:gd name="connsiteY79" fmla="*/ 1906988 h 3894814"/>
                    <a:gd name="connsiteX80" fmla="*/ 1424609 w 2863795"/>
                    <a:gd name="connsiteY80" fmla="*/ 2105771 h 3894814"/>
                    <a:gd name="connsiteX81" fmla="*/ 1400755 w 2863795"/>
                    <a:gd name="connsiteY81" fmla="*/ 2376115 h 3894814"/>
                    <a:gd name="connsiteX82" fmla="*/ 1376901 w 2863795"/>
                    <a:gd name="connsiteY82" fmla="*/ 2638508 h 3894814"/>
                    <a:gd name="connsiteX83" fmla="*/ 1305339 w 2863795"/>
                    <a:gd name="connsiteY83" fmla="*/ 2853193 h 3894814"/>
                    <a:gd name="connsiteX84" fmla="*/ 1146313 w 2863795"/>
                    <a:gd name="connsiteY84" fmla="*/ 3091733 h 3894814"/>
                    <a:gd name="connsiteX85" fmla="*/ 1027044 w 2863795"/>
                    <a:gd name="connsiteY85" fmla="*/ 3290515 h 3894814"/>
                    <a:gd name="connsiteX86" fmla="*/ 740797 w 2863795"/>
                    <a:gd name="connsiteY86" fmla="*/ 3362077 h 3894814"/>
                    <a:gd name="connsiteX87" fmla="*/ 621527 w 2863795"/>
                    <a:gd name="connsiteY87" fmla="*/ 3385931 h 3894814"/>
                    <a:gd name="connsiteX88" fmla="*/ 462501 w 2863795"/>
                    <a:gd name="connsiteY88" fmla="*/ 3362077 h 3894814"/>
                    <a:gd name="connsiteX89" fmla="*/ 255767 w 2863795"/>
                    <a:gd name="connsiteY89" fmla="*/ 3298466 h 3894814"/>
                    <a:gd name="connsiteX90" fmla="*/ 136497 w 2863795"/>
                    <a:gd name="connsiteY90" fmla="*/ 3362077 h 3894814"/>
                    <a:gd name="connsiteX91" fmla="*/ 9277 w 2863795"/>
                    <a:gd name="connsiteY91" fmla="*/ 3385931 h 3894814"/>
                    <a:gd name="connsiteX92" fmla="*/ 192157 w 2863795"/>
                    <a:gd name="connsiteY92" fmla="*/ 3362077 h 3894814"/>
                    <a:gd name="connsiteX93" fmla="*/ 287572 w 2863795"/>
                    <a:gd name="connsiteY93" fmla="*/ 3338223 h 3894814"/>
                    <a:gd name="connsiteX94" fmla="*/ 422744 w 2863795"/>
                    <a:gd name="connsiteY94" fmla="*/ 3385931 h 3894814"/>
                    <a:gd name="connsiteX95" fmla="*/ 581771 w 2863795"/>
                    <a:gd name="connsiteY95" fmla="*/ 3433639 h 3894814"/>
                    <a:gd name="connsiteX96" fmla="*/ 494306 w 2863795"/>
                    <a:gd name="connsiteY96" fmla="*/ 3497249 h 3894814"/>
                    <a:gd name="connsiteX97" fmla="*/ 359134 w 2863795"/>
                    <a:gd name="connsiteY97" fmla="*/ 3648324 h 3894814"/>
                    <a:gd name="connsiteX98" fmla="*/ 200108 w 2863795"/>
                    <a:gd name="connsiteY98" fmla="*/ 3688080 h 3894814"/>
                    <a:gd name="connsiteX99" fmla="*/ 80838 w 2863795"/>
                    <a:gd name="connsiteY99" fmla="*/ 3688080 h 3894814"/>
                    <a:gd name="connsiteX100" fmla="*/ 239864 w 2863795"/>
                    <a:gd name="connsiteY100" fmla="*/ 3696032 h 3894814"/>
                    <a:gd name="connsiteX101" fmla="*/ 263718 w 2863795"/>
                    <a:gd name="connsiteY101" fmla="*/ 3751691 h 3894814"/>
                    <a:gd name="connsiteX102" fmla="*/ 208059 w 2863795"/>
                    <a:gd name="connsiteY102" fmla="*/ 3863009 h 3894814"/>
                    <a:gd name="connsiteX103" fmla="*/ 255767 w 2863795"/>
                    <a:gd name="connsiteY103" fmla="*/ 3791447 h 3894814"/>
                    <a:gd name="connsiteX104" fmla="*/ 319377 w 2863795"/>
                    <a:gd name="connsiteY104" fmla="*/ 3688080 h 3894814"/>
                    <a:gd name="connsiteX105" fmla="*/ 494306 w 2863795"/>
                    <a:gd name="connsiteY105" fmla="*/ 3576762 h 3894814"/>
                    <a:gd name="connsiteX106" fmla="*/ 621527 w 2863795"/>
                    <a:gd name="connsiteY106" fmla="*/ 3457493 h 3894814"/>
                    <a:gd name="connsiteX107" fmla="*/ 891871 w 2863795"/>
                    <a:gd name="connsiteY107" fmla="*/ 3409785 h 3894814"/>
                    <a:gd name="connsiteX108" fmla="*/ 1066800 w 2863795"/>
                    <a:gd name="connsiteY108" fmla="*/ 3377980 h 3894814"/>
                    <a:gd name="connsiteX109" fmla="*/ 1225826 w 2863795"/>
                    <a:gd name="connsiteY109" fmla="*/ 3513152 h 3894814"/>
                    <a:gd name="connsiteX110" fmla="*/ 1400755 w 2863795"/>
                    <a:gd name="connsiteY110" fmla="*/ 3592665 h 3894814"/>
                    <a:gd name="connsiteX111" fmla="*/ 1448463 w 2863795"/>
                    <a:gd name="connsiteY111" fmla="*/ 3894814 h 3894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</a:cxnLst>
                  <a:rect l="l" t="t" r="r" b="b"/>
                  <a:pathLst>
                    <a:path w="2863795" h="3894814">
                      <a:moveTo>
                        <a:pt x="2863795" y="109993"/>
                      </a:moveTo>
                      <a:cubicBezTo>
                        <a:pt x="2852530" y="123908"/>
                        <a:pt x="2841266" y="137823"/>
                        <a:pt x="2800184" y="141799"/>
                      </a:cubicBezTo>
                      <a:cubicBezTo>
                        <a:pt x="2759102" y="145775"/>
                        <a:pt x="2670313" y="144449"/>
                        <a:pt x="2617304" y="133847"/>
                      </a:cubicBezTo>
                      <a:cubicBezTo>
                        <a:pt x="2564295" y="123245"/>
                        <a:pt x="2498035" y="91440"/>
                        <a:pt x="2482132" y="78188"/>
                      </a:cubicBezTo>
                      <a:cubicBezTo>
                        <a:pt x="2466229" y="64936"/>
                        <a:pt x="2491409" y="59635"/>
                        <a:pt x="2521889" y="54334"/>
                      </a:cubicBezTo>
                      <a:cubicBezTo>
                        <a:pt x="2552369" y="49033"/>
                        <a:pt x="2629231" y="47708"/>
                        <a:pt x="2665012" y="46383"/>
                      </a:cubicBezTo>
                      <a:cubicBezTo>
                        <a:pt x="2700793" y="45058"/>
                        <a:pt x="2737899" y="50359"/>
                        <a:pt x="2736574" y="46383"/>
                      </a:cubicBezTo>
                      <a:cubicBezTo>
                        <a:pt x="2735249" y="42407"/>
                        <a:pt x="2695492" y="29155"/>
                        <a:pt x="2657061" y="22529"/>
                      </a:cubicBezTo>
                      <a:cubicBezTo>
                        <a:pt x="2618630" y="15903"/>
                        <a:pt x="2539117" y="0"/>
                        <a:pt x="2505986" y="6626"/>
                      </a:cubicBezTo>
                      <a:cubicBezTo>
                        <a:pt x="2472856" y="13252"/>
                        <a:pt x="2480807" y="47709"/>
                        <a:pt x="2458278" y="62286"/>
                      </a:cubicBezTo>
                      <a:cubicBezTo>
                        <a:pt x="2435749" y="76863"/>
                        <a:pt x="2397318" y="88790"/>
                        <a:pt x="2370814" y="94091"/>
                      </a:cubicBezTo>
                      <a:cubicBezTo>
                        <a:pt x="2344310" y="99392"/>
                        <a:pt x="2299252" y="94091"/>
                        <a:pt x="2299252" y="94091"/>
                      </a:cubicBezTo>
                      <a:cubicBezTo>
                        <a:pt x="2242268" y="95416"/>
                        <a:pt x="2109746" y="103367"/>
                        <a:pt x="2028908" y="102042"/>
                      </a:cubicBezTo>
                      <a:cubicBezTo>
                        <a:pt x="1948070" y="100717"/>
                        <a:pt x="1884459" y="92766"/>
                        <a:pt x="1814223" y="86140"/>
                      </a:cubicBezTo>
                      <a:cubicBezTo>
                        <a:pt x="1743987" y="79514"/>
                        <a:pt x="1655197" y="58311"/>
                        <a:pt x="1607489" y="62286"/>
                      </a:cubicBezTo>
                      <a:cubicBezTo>
                        <a:pt x="1559781" y="66261"/>
                        <a:pt x="1551830" y="78188"/>
                        <a:pt x="1527976" y="109993"/>
                      </a:cubicBezTo>
                      <a:cubicBezTo>
                        <a:pt x="1504122" y="141798"/>
                        <a:pt x="1478943" y="219987"/>
                        <a:pt x="1464365" y="253117"/>
                      </a:cubicBezTo>
                      <a:cubicBezTo>
                        <a:pt x="1449788" y="286248"/>
                        <a:pt x="1449788" y="314077"/>
                        <a:pt x="1440511" y="308776"/>
                      </a:cubicBezTo>
                      <a:cubicBezTo>
                        <a:pt x="1431235" y="303475"/>
                        <a:pt x="1429909" y="245166"/>
                        <a:pt x="1408706" y="221312"/>
                      </a:cubicBezTo>
                      <a:cubicBezTo>
                        <a:pt x="1387503" y="197458"/>
                        <a:pt x="1351722" y="184206"/>
                        <a:pt x="1313291" y="165653"/>
                      </a:cubicBezTo>
                      <a:cubicBezTo>
                        <a:pt x="1274860" y="147100"/>
                        <a:pt x="1216549" y="129871"/>
                        <a:pt x="1178118" y="109993"/>
                      </a:cubicBezTo>
                      <a:cubicBezTo>
                        <a:pt x="1139687" y="90115"/>
                        <a:pt x="1089329" y="43732"/>
                        <a:pt x="1082703" y="46383"/>
                      </a:cubicBezTo>
                      <a:cubicBezTo>
                        <a:pt x="1076077" y="49034"/>
                        <a:pt x="1114508" y="104693"/>
                        <a:pt x="1138362" y="125896"/>
                      </a:cubicBezTo>
                      <a:cubicBezTo>
                        <a:pt x="1162216" y="147099"/>
                        <a:pt x="1225826" y="173604"/>
                        <a:pt x="1225826" y="173604"/>
                      </a:cubicBezTo>
                      <a:cubicBezTo>
                        <a:pt x="1260282" y="192157"/>
                        <a:pt x="1313291" y="204084"/>
                        <a:pt x="1345096" y="237214"/>
                      </a:cubicBezTo>
                      <a:cubicBezTo>
                        <a:pt x="1376901" y="270344"/>
                        <a:pt x="1403405" y="335280"/>
                        <a:pt x="1416657" y="372386"/>
                      </a:cubicBezTo>
                      <a:cubicBezTo>
                        <a:pt x="1429909" y="409492"/>
                        <a:pt x="1441837" y="465152"/>
                        <a:pt x="1424609" y="459851"/>
                      </a:cubicBezTo>
                      <a:cubicBezTo>
                        <a:pt x="1407381" y="454550"/>
                        <a:pt x="1362324" y="365760"/>
                        <a:pt x="1313291" y="340581"/>
                      </a:cubicBezTo>
                      <a:cubicBezTo>
                        <a:pt x="1264258" y="315402"/>
                        <a:pt x="1130411" y="308776"/>
                        <a:pt x="1130411" y="308776"/>
                      </a:cubicBezTo>
                      <a:cubicBezTo>
                        <a:pt x="1057524" y="295524"/>
                        <a:pt x="951506" y="278296"/>
                        <a:pt x="875969" y="261068"/>
                      </a:cubicBezTo>
                      <a:cubicBezTo>
                        <a:pt x="800432" y="243840"/>
                        <a:pt x="698389" y="205409"/>
                        <a:pt x="677186" y="205409"/>
                      </a:cubicBezTo>
                      <a:cubicBezTo>
                        <a:pt x="655983" y="205409"/>
                        <a:pt x="705016" y="238539"/>
                        <a:pt x="748748" y="261068"/>
                      </a:cubicBezTo>
                      <a:cubicBezTo>
                        <a:pt x="792480" y="283597"/>
                        <a:pt x="875969" y="324678"/>
                        <a:pt x="939579" y="340581"/>
                      </a:cubicBezTo>
                      <a:cubicBezTo>
                        <a:pt x="1003189" y="356484"/>
                        <a:pt x="1076077" y="348533"/>
                        <a:pt x="1130411" y="356484"/>
                      </a:cubicBezTo>
                      <a:cubicBezTo>
                        <a:pt x="1184745" y="364435"/>
                        <a:pt x="1219201" y="361785"/>
                        <a:pt x="1265583" y="388289"/>
                      </a:cubicBezTo>
                      <a:cubicBezTo>
                        <a:pt x="1311965" y="414793"/>
                        <a:pt x="1380877" y="450574"/>
                        <a:pt x="1408706" y="515510"/>
                      </a:cubicBezTo>
                      <a:cubicBezTo>
                        <a:pt x="1436535" y="580446"/>
                        <a:pt x="1427259" y="715618"/>
                        <a:pt x="1432560" y="777903"/>
                      </a:cubicBezTo>
                      <a:cubicBezTo>
                        <a:pt x="1437861" y="840188"/>
                        <a:pt x="1463040" y="898497"/>
                        <a:pt x="1440511" y="889221"/>
                      </a:cubicBezTo>
                      <a:cubicBezTo>
                        <a:pt x="1417982" y="879945"/>
                        <a:pt x="1364974" y="780554"/>
                        <a:pt x="1297388" y="722244"/>
                      </a:cubicBezTo>
                      <a:cubicBezTo>
                        <a:pt x="1229802" y="663935"/>
                        <a:pt x="1102581" y="584421"/>
                        <a:pt x="1034995" y="539364"/>
                      </a:cubicBezTo>
                      <a:cubicBezTo>
                        <a:pt x="967409" y="494307"/>
                        <a:pt x="930302" y="471778"/>
                        <a:pt x="891871" y="451900"/>
                      </a:cubicBezTo>
                      <a:cubicBezTo>
                        <a:pt x="853440" y="432022"/>
                        <a:pt x="836212" y="437322"/>
                        <a:pt x="804407" y="420094"/>
                      </a:cubicBezTo>
                      <a:cubicBezTo>
                        <a:pt x="772602" y="402866"/>
                        <a:pt x="754049" y="368411"/>
                        <a:pt x="701040" y="348533"/>
                      </a:cubicBezTo>
                      <a:cubicBezTo>
                        <a:pt x="648031" y="328655"/>
                        <a:pt x="507558" y="304801"/>
                        <a:pt x="486355" y="300825"/>
                      </a:cubicBezTo>
                      <a:cubicBezTo>
                        <a:pt x="465152" y="296849"/>
                        <a:pt x="540689" y="312752"/>
                        <a:pt x="573819" y="324679"/>
                      </a:cubicBezTo>
                      <a:cubicBezTo>
                        <a:pt x="606949" y="336606"/>
                        <a:pt x="654657" y="356483"/>
                        <a:pt x="685137" y="372386"/>
                      </a:cubicBezTo>
                      <a:cubicBezTo>
                        <a:pt x="715617" y="388289"/>
                        <a:pt x="767301" y="413468"/>
                        <a:pt x="756699" y="420094"/>
                      </a:cubicBezTo>
                      <a:cubicBezTo>
                        <a:pt x="746097" y="426720"/>
                        <a:pt x="657308" y="410818"/>
                        <a:pt x="621527" y="412143"/>
                      </a:cubicBezTo>
                      <a:cubicBezTo>
                        <a:pt x="585746" y="413468"/>
                        <a:pt x="542014" y="428046"/>
                        <a:pt x="542014" y="428046"/>
                      </a:cubicBezTo>
                      <a:cubicBezTo>
                        <a:pt x="507558" y="434672"/>
                        <a:pt x="445273" y="447924"/>
                        <a:pt x="414793" y="451900"/>
                      </a:cubicBezTo>
                      <a:cubicBezTo>
                        <a:pt x="384313" y="455876"/>
                        <a:pt x="348532" y="450575"/>
                        <a:pt x="359134" y="451900"/>
                      </a:cubicBezTo>
                      <a:cubicBezTo>
                        <a:pt x="369736" y="453225"/>
                        <a:pt x="478404" y="459851"/>
                        <a:pt x="478404" y="459851"/>
                      </a:cubicBezTo>
                      <a:cubicBezTo>
                        <a:pt x="531413" y="462501"/>
                        <a:pt x="630804" y="469127"/>
                        <a:pt x="677186" y="467802"/>
                      </a:cubicBezTo>
                      <a:cubicBezTo>
                        <a:pt x="723568" y="466477"/>
                        <a:pt x="726219" y="450575"/>
                        <a:pt x="756699" y="451900"/>
                      </a:cubicBezTo>
                      <a:cubicBezTo>
                        <a:pt x="787179" y="453225"/>
                        <a:pt x="833562" y="462501"/>
                        <a:pt x="860066" y="475753"/>
                      </a:cubicBezTo>
                      <a:cubicBezTo>
                        <a:pt x="886570" y="489005"/>
                        <a:pt x="921026" y="519486"/>
                        <a:pt x="915725" y="531413"/>
                      </a:cubicBezTo>
                      <a:cubicBezTo>
                        <a:pt x="910424" y="543340"/>
                        <a:pt x="865367" y="531412"/>
                        <a:pt x="828261" y="547315"/>
                      </a:cubicBezTo>
                      <a:cubicBezTo>
                        <a:pt x="791155" y="563218"/>
                        <a:pt x="727545" y="588397"/>
                        <a:pt x="693089" y="626828"/>
                      </a:cubicBezTo>
                      <a:cubicBezTo>
                        <a:pt x="658633" y="665259"/>
                        <a:pt x="624177" y="765976"/>
                        <a:pt x="621527" y="777903"/>
                      </a:cubicBezTo>
                      <a:cubicBezTo>
                        <a:pt x="618877" y="789830"/>
                        <a:pt x="659958" y="722244"/>
                        <a:pt x="677186" y="698390"/>
                      </a:cubicBezTo>
                      <a:cubicBezTo>
                        <a:pt x="694414" y="674536"/>
                        <a:pt x="705016" y="650683"/>
                        <a:pt x="724894" y="634780"/>
                      </a:cubicBezTo>
                      <a:cubicBezTo>
                        <a:pt x="744772" y="618877"/>
                        <a:pt x="767301" y="613576"/>
                        <a:pt x="796456" y="602974"/>
                      </a:cubicBezTo>
                      <a:cubicBezTo>
                        <a:pt x="825611" y="592372"/>
                        <a:pt x="870668" y="580446"/>
                        <a:pt x="899823" y="571169"/>
                      </a:cubicBezTo>
                      <a:cubicBezTo>
                        <a:pt x="928978" y="561893"/>
                        <a:pt x="948855" y="544665"/>
                        <a:pt x="971384" y="547315"/>
                      </a:cubicBezTo>
                      <a:cubicBezTo>
                        <a:pt x="993913" y="549965"/>
                        <a:pt x="1004515" y="564543"/>
                        <a:pt x="1034995" y="587072"/>
                      </a:cubicBezTo>
                      <a:cubicBezTo>
                        <a:pt x="1065475" y="609601"/>
                        <a:pt x="1118483" y="657308"/>
                        <a:pt x="1154264" y="682487"/>
                      </a:cubicBezTo>
                      <a:cubicBezTo>
                        <a:pt x="1190045" y="707666"/>
                        <a:pt x="1215224" y="708991"/>
                        <a:pt x="1249680" y="738146"/>
                      </a:cubicBezTo>
                      <a:cubicBezTo>
                        <a:pt x="1284136" y="767301"/>
                        <a:pt x="1330518" y="808383"/>
                        <a:pt x="1360998" y="857416"/>
                      </a:cubicBezTo>
                      <a:cubicBezTo>
                        <a:pt x="1391478" y="906449"/>
                        <a:pt x="1419308" y="959458"/>
                        <a:pt x="1432560" y="1032345"/>
                      </a:cubicBezTo>
                      <a:cubicBezTo>
                        <a:pt x="1445812" y="1105232"/>
                        <a:pt x="1444487" y="1188721"/>
                        <a:pt x="1440511" y="1294738"/>
                      </a:cubicBezTo>
                      <a:cubicBezTo>
                        <a:pt x="1436535" y="1400755"/>
                        <a:pt x="1415332" y="1571708"/>
                        <a:pt x="1408706" y="1668449"/>
                      </a:cubicBezTo>
                      <a:cubicBezTo>
                        <a:pt x="1402080" y="1765190"/>
                        <a:pt x="1399430" y="1824825"/>
                        <a:pt x="1400755" y="1875183"/>
                      </a:cubicBezTo>
                      <a:cubicBezTo>
                        <a:pt x="1402080" y="1925541"/>
                        <a:pt x="1435210" y="1990477"/>
                        <a:pt x="1416657" y="1970599"/>
                      </a:cubicBezTo>
                      <a:cubicBezTo>
                        <a:pt x="1398104" y="1950721"/>
                        <a:pt x="1334494" y="1818198"/>
                        <a:pt x="1289437" y="1755913"/>
                      </a:cubicBezTo>
                      <a:cubicBezTo>
                        <a:pt x="1244380" y="1693628"/>
                        <a:pt x="1212574" y="1635318"/>
                        <a:pt x="1146313" y="1596887"/>
                      </a:cubicBezTo>
                      <a:cubicBezTo>
                        <a:pt x="1080052" y="1558456"/>
                        <a:pt x="911749" y="1526651"/>
                        <a:pt x="891871" y="1525326"/>
                      </a:cubicBezTo>
                      <a:cubicBezTo>
                        <a:pt x="871993" y="1524001"/>
                        <a:pt x="987287" y="1566407"/>
                        <a:pt x="1027044" y="1588936"/>
                      </a:cubicBezTo>
                      <a:cubicBezTo>
                        <a:pt x="1066801" y="1611465"/>
                        <a:pt x="1093305" y="1635319"/>
                        <a:pt x="1130411" y="1660498"/>
                      </a:cubicBezTo>
                      <a:cubicBezTo>
                        <a:pt x="1167517" y="1685677"/>
                        <a:pt x="1217875" y="1698929"/>
                        <a:pt x="1249680" y="1740011"/>
                      </a:cubicBezTo>
                      <a:cubicBezTo>
                        <a:pt x="1281485" y="1781093"/>
                        <a:pt x="1292087" y="1846028"/>
                        <a:pt x="1321242" y="1906988"/>
                      </a:cubicBezTo>
                      <a:cubicBezTo>
                        <a:pt x="1350397" y="1967948"/>
                        <a:pt x="1411357" y="2027583"/>
                        <a:pt x="1424609" y="2105771"/>
                      </a:cubicBezTo>
                      <a:cubicBezTo>
                        <a:pt x="1437861" y="2183959"/>
                        <a:pt x="1408706" y="2287326"/>
                        <a:pt x="1400755" y="2376115"/>
                      </a:cubicBezTo>
                      <a:cubicBezTo>
                        <a:pt x="1392804" y="2464904"/>
                        <a:pt x="1392804" y="2558995"/>
                        <a:pt x="1376901" y="2638508"/>
                      </a:cubicBezTo>
                      <a:cubicBezTo>
                        <a:pt x="1360998" y="2718021"/>
                        <a:pt x="1343770" y="2777656"/>
                        <a:pt x="1305339" y="2853193"/>
                      </a:cubicBezTo>
                      <a:cubicBezTo>
                        <a:pt x="1266908" y="2928730"/>
                        <a:pt x="1192696" y="3018846"/>
                        <a:pt x="1146313" y="3091733"/>
                      </a:cubicBezTo>
                      <a:cubicBezTo>
                        <a:pt x="1099931" y="3164620"/>
                        <a:pt x="1094630" y="3245458"/>
                        <a:pt x="1027044" y="3290515"/>
                      </a:cubicBezTo>
                      <a:cubicBezTo>
                        <a:pt x="959458" y="3335572"/>
                        <a:pt x="808383" y="3346174"/>
                        <a:pt x="740797" y="3362077"/>
                      </a:cubicBezTo>
                      <a:cubicBezTo>
                        <a:pt x="673211" y="3377980"/>
                        <a:pt x="667910" y="3385931"/>
                        <a:pt x="621527" y="3385931"/>
                      </a:cubicBezTo>
                      <a:cubicBezTo>
                        <a:pt x="575144" y="3385931"/>
                        <a:pt x="523461" y="3376655"/>
                        <a:pt x="462501" y="3362077"/>
                      </a:cubicBezTo>
                      <a:cubicBezTo>
                        <a:pt x="401541" y="3347500"/>
                        <a:pt x="310101" y="3298466"/>
                        <a:pt x="255767" y="3298466"/>
                      </a:cubicBezTo>
                      <a:cubicBezTo>
                        <a:pt x="201433" y="3298466"/>
                        <a:pt x="177579" y="3347500"/>
                        <a:pt x="136497" y="3362077"/>
                      </a:cubicBezTo>
                      <a:cubicBezTo>
                        <a:pt x="95415" y="3376654"/>
                        <a:pt x="0" y="3385931"/>
                        <a:pt x="9277" y="3385931"/>
                      </a:cubicBezTo>
                      <a:cubicBezTo>
                        <a:pt x="18554" y="3385931"/>
                        <a:pt x="145775" y="3370028"/>
                        <a:pt x="192157" y="3362077"/>
                      </a:cubicBezTo>
                      <a:cubicBezTo>
                        <a:pt x="238539" y="3354126"/>
                        <a:pt x="249141" y="3334247"/>
                        <a:pt x="287572" y="3338223"/>
                      </a:cubicBezTo>
                      <a:cubicBezTo>
                        <a:pt x="326003" y="3342199"/>
                        <a:pt x="373711" y="3370028"/>
                        <a:pt x="422744" y="3385931"/>
                      </a:cubicBezTo>
                      <a:cubicBezTo>
                        <a:pt x="471777" y="3401834"/>
                        <a:pt x="569844" y="3415086"/>
                        <a:pt x="581771" y="3433639"/>
                      </a:cubicBezTo>
                      <a:cubicBezTo>
                        <a:pt x="593698" y="3452192"/>
                        <a:pt x="531412" y="3461468"/>
                        <a:pt x="494306" y="3497249"/>
                      </a:cubicBezTo>
                      <a:cubicBezTo>
                        <a:pt x="457200" y="3533030"/>
                        <a:pt x="408167" y="3616519"/>
                        <a:pt x="359134" y="3648324"/>
                      </a:cubicBezTo>
                      <a:cubicBezTo>
                        <a:pt x="310101" y="3680129"/>
                        <a:pt x="246491" y="3681454"/>
                        <a:pt x="200108" y="3688080"/>
                      </a:cubicBezTo>
                      <a:cubicBezTo>
                        <a:pt x="153725" y="3694706"/>
                        <a:pt x="74212" y="3686755"/>
                        <a:pt x="80838" y="3688080"/>
                      </a:cubicBezTo>
                      <a:cubicBezTo>
                        <a:pt x="87464" y="3689405"/>
                        <a:pt x="209384" y="3685430"/>
                        <a:pt x="239864" y="3696032"/>
                      </a:cubicBezTo>
                      <a:cubicBezTo>
                        <a:pt x="270344" y="3706634"/>
                        <a:pt x="269019" y="3723862"/>
                        <a:pt x="263718" y="3751691"/>
                      </a:cubicBezTo>
                      <a:cubicBezTo>
                        <a:pt x="258417" y="3779520"/>
                        <a:pt x="209384" y="3856383"/>
                        <a:pt x="208059" y="3863009"/>
                      </a:cubicBezTo>
                      <a:cubicBezTo>
                        <a:pt x="206734" y="3869635"/>
                        <a:pt x="237214" y="3820602"/>
                        <a:pt x="255767" y="3791447"/>
                      </a:cubicBezTo>
                      <a:cubicBezTo>
                        <a:pt x="274320" y="3762292"/>
                        <a:pt x="279621" y="3723861"/>
                        <a:pt x="319377" y="3688080"/>
                      </a:cubicBezTo>
                      <a:cubicBezTo>
                        <a:pt x="359133" y="3652299"/>
                        <a:pt x="443948" y="3615193"/>
                        <a:pt x="494306" y="3576762"/>
                      </a:cubicBezTo>
                      <a:cubicBezTo>
                        <a:pt x="544664" y="3538331"/>
                        <a:pt x="555266" y="3485322"/>
                        <a:pt x="621527" y="3457493"/>
                      </a:cubicBezTo>
                      <a:cubicBezTo>
                        <a:pt x="687788" y="3429664"/>
                        <a:pt x="891871" y="3409785"/>
                        <a:pt x="891871" y="3409785"/>
                      </a:cubicBezTo>
                      <a:cubicBezTo>
                        <a:pt x="966083" y="3396533"/>
                        <a:pt x="1011141" y="3360752"/>
                        <a:pt x="1066800" y="3377980"/>
                      </a:cubicBezTo>
                      <a:cubicBezTo>
                        <a:pt x="1122459" y="3395208"/>
                        <a:pt x="1170167" y="3477371"/>
                        <a:pt x="1225826" y="3513152"/>
                      </a:cubicBezTo>
                      <a:cubicBezTo>
                        <a:pt x="1281485" y="3548933"/>
                        <a:pt x="1363649" y="3529055"/>
                        <a:pt x="1400755" y="3592665"/>
                      </a:cubicBezTo>
                      <a:cubicBezTo>
                        <a:pt x="1437861" y="3656275"/>
                        <a:pt x="1443162" y="3831204"/>
                        <a:pt x="1448463" y="3894814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 sz="1350" dirty="0"/>
                </a:p>
              </p:txBody>
            </p:sp>
            <p:sp>
              <p:nvSpPr>
                <p:cNvPr id="38" name="Forma livre 106">
                  <a:extLst>
                    <a:ext uri="{FF2B5EF4-FFF2-40B4-BE49-F238E27FC236}">
                      <a16:creationId xmlns:a16="http://schemas.microsoft.com/office/drawing/2014/main" id="{C9875A1E-278A-4447-9622-E77A88E11631}"/>
                    </a:ext>
                  </a:extLst>
                </p:cNvPr>
                <p:cNvSpPr/>
                <p:nvPr/>
              </p:nvSpPr>
              <p:spPr>
                <a:xfrm>
                  <a:off x="4209774" y="421125"/>
                  <a:ext cx="1425344" cy="1937762"/>
                </a:xfrm>
                <a:custGeom>
                  <a:avLst/>
                  <a:gdLst>
                    <a:gd name="connsiteX0" fmla="*/ 1409148 w 1425344"/>
                    <a:gd name="connsiteY0" fmla="*/ 11779 h 1937762"/>
                    <a:gd name="connsiteX1" fmla="*/ 1351722 w 1425344"/>
                    <a:gd name="connsiteY1" fmla="*/ 55953 h 1937762"/>
                    <a:gd name="connsiteX2" fmla="*/ 1263374 w 1425344"/>
                    <a:gd name="connsiteY2" fmla="*/ 69205 h 1937762"/>
                    <a:gd name="connsiteX3" fmla="*/ 1108765 w 1425344"/>
                    <a:gd name="connsiteY3" fmla="*/ 60371 h 1937762"/>
                    <a:gd name="connsiteX4" fmla="*/ 989496 w 1425344"/>
                    <a:gd name="connsiteY4" fmla="*/ 16197 h 1937762"/>
                    <a:gd name="connsiteX5" fmla="*/ 865809 w 1425344"/>
                    <a:gd name="connsiteY5" fmla="*/ 33866 h 1937762"/>
                    <a:gd name="connsiteX6" fmla="*/ 733287 w 1425344"/>
                    <a:gd name="connsiteY6" fmla="*/ 42701 h 1937762"/>
                    <a:gd name="connsiteX7" fmla="*/ 609600 w 1425344"/>
                    <a:gd name="connsiteY7" fmla="*/ 29449 h 1937762"/>
                    <a:gd name="connsiteX8" fmla="*/ 406400 w 1425344"/>
                    <a:gd name="connsiteY8" fmla="*/ 20614 h 1937762"/>
                    <a:gd name="connsiteX9" fmla="*/ 207617 w 1425344"/>
                    <a:gd name="connsiteY9" fmla="*/ 2945 h 1937762"/>
                    <a:gd name="connsiteX10" fmla="*/ 97183 w 1425344"/>
                    <a:gd name="connsiteY10" fmla="*/ 38284 h 1937762"/>
                    <a:gd name="connsiteX11" fmla="*/ 17669 w 1425344"/>
                    <a:gd name="connsiteY11" fmla="*/ 170805 h 1937762"/>
                    <a:gd name="connsiteX12" fmla="*/ 8835 w 1425344"/>
                    <a:gd name="connsiteY12" fmla="*/ 325414 h 1937762"/>
                    <a:gd name="connsiteX13" fmla="*/ 0 w 1425344"/>
                    <a:gd name="connsiteY13" fmla="*/ 488858 h 1937762"/>
                    <a:gd name="connsiteX14" fmla="*/ 8835 w 1425344"/>
                    <a:gd name="connsiteY14" fmla="*/ 709727 h 1937762"/>
                    <a:gd name="connsiteX15" fmla="*/ 13252 w 1425344"/>
                    <a:gd name="connsiteY15" fmla="*/ 846666 h 1937762"/>
                    <a:gd name="connsiteX16" fmla="*/ 26504 w 1425344"/>
                    <a:gd name="connsiteY16" fmla="*/ 1014527 h 1937762"/>
                    <a:gd name="connsiteX17" fmla="*/ 17669 w 1425344"/>
                    <a:gd name="connsiteY17" fmla="*/ 815745 h 1937762"/>
                    <a:gd name="connsiteX18" fmla="*/ 35339 w 1425344"/>
                    <a:gd name="connsiteY18" fmla="*/ 568371 h 1937762"/>
                    <a:gd name="connsiteX19" fmla="*/ 53009 w 1425344"/>
                    <a:gd name="connsiteY19" fmla="*/ 396092 h 1937762"/>
                    <a:gd name="connsiteX20" fmla="*/ 123687 w 1425344"/>
                    <a:gd name="connsiteY20" fmla="*/ 241484 h 1937762"/>
                    <a:gd name="connsiteX21" fmla="*/ 238539 w 1425344"/>
                    <a:gd name="connsiteY21" fmla="*/ 197310 h 1937762"/>
                    <a:gd name="connsiteX22" fmla="*/ 397565 w 1425344"/>
                    <a:gd name="connsiteY22" fmla="*/ 175223 h 1937762"/>
                    <a:gd name="connsiteX23" fmla="*/ 538922 w 1425344"/>
                    <a:gd name="connsiteY23" fmla="*/ 166388 h 1937762"/>
                    <a:gd name="connsiteX24" fmla="*/ 627269 w 1425344"/>
                    <a:gd name="connsiteY24" fmla="*/ 139884 h 1937762"/>
                    <a:gd name="connsiteX25" fmla="*/ 768626 w 1425344"/>
                    <a:gd name="connsiteY25" fmla="*/ 144301 h 1937762"/>
                    <a:gd name="connsiteX26" fmla="*/ 905565 w 1425344"/>
                    <a:gd name="connsiteY26" fmla="*/ 161971 h 1937762"/>
                    <a:gd name="connsiteX27" fmla="*/ 971826 w 1425344"/>
                    <a:gd name="connsiteY27" fmla="*/ 175223 h 1937762"/>
                    <a:gd name="connsiteX28" fmla="*/ 1086678 w 1425344"/>
                    <a:gd name="connsiteY28" fmla="*/ 144301 h 1937762"/>
                    <a:gd name="connsiteX29" fmla="*/ 1192696 w 1425344"/>
                    <a:gd name="connsiteY29" fmla="*/ 135466 h 1937762"/>
                    <a:gd name="connsiteX30" fmla="*/ 1303130 w 1425344"/>
                    <a:gd name="connsiteY30" fmla="*/ 144301 h 1937762"/>
                    <a:gd name="connsiteX31" fmla="*/ 1395896 w 1425344"/>
                    <a:gd name="connsiteY31" fmla="*/ 139884 h 1937762"/>
                    <a:gd name="connsiteX32" fmla="*/ 1210365 w 1425344"/>
                    <a:gd name="connsiteY32" fmla="*/ 170805 h 1937762"/>
                    <a:gd name="connsiteX33" fmla="*/ 1073426 w 1425344"/>
                    <a:gd name="connsiteY33" fmla="*/ 179640 h 1937762"/>
                    <a:gd name="connsiteX34" fmla="*/ 1007165 w 1425344"/>
                    <a:gd name="connsiteY34" fmla="*/ 179640 h 1937762"/>
                    <a:gd name="connsiteX35" fmla="*/ 1077843 w 1425344"/>
                    <a:gd name="connsiteY35" fmla="*/ 214979 h 1937762"/>
                    <a:gd name="connsiteX36" fmla="*/ 1170609 w 1425344"/>
                    <a:gd name="connsiteY36" fmla="*/ 219397 h 1937762"/>
                    <a:gd name="connsiteX37" fmla="*/ 1285461 w 1425344"/>
                    <a:gd name="connsiteY37" fmla="*/ 214979 h 1937762"/>
                    <a:gd name="connsiteX38" fmla="*/ 1360556 w 1425344"/>
                    <a:gd name="connsiteY38" fmla="*/ 214979 h 1937762"/>
                    <a:gd name="connsiteX39" fmla="*/ 1404730 w 1425344"/>
                    <a:gd name="connsiteY39" fmla="*/ 232649 h 1937762"/>
                    <a:gd name="connsiteX40" fmla="*/ 1236869 w 1425344"/>
                    <a:gd name="connsiteY40" fmla="*/ 237066 h 1937762"/>
                    <a:gd name="connsiteX41" fmla="*/ 1077843 w 1425344"/>
                    <a:gd name="connsiteY41" fmla="*/ 237066 h 1937762"/>
                    <a:gd name="connsiteX42" fmla="*/ 936487 w 1425344"/>
                    <a:gd name="connsiteY42" fmla="*/ 201727 h 1937762"/>
                    <a:gd name="connsiteX43" fmla="*/ 790713 w 1425344"/>
                    <a:gd name="connsiteY43" fmla="*/ 188475 h 1937762"/>
                    <a:gd name="connsiteX44" fmla="*/ 640522 w 1425344"/>
                    <a:gd name="connsiteY44" fmla="*/ 175223 h 1937762"/>
                    <a:gd name="connsiteX45" fmla="*/ 530087 w 1425344"/>
                    <a:gd name="connsiteY45" fmla="*/ 214979 h 1937762"/>
                    <a:gd name="connsiteX46" fmla="*/ 357809 w 1425344"/>
                    <a:gd name="connsiteY46" fmla="*/ 228232 h 1937762"/>
                    <a:gd name="connsiteX47" fmla="*/ 207617 w 1425344"/>
                    <a:gd name="connsiteY47" fmla="*/ 245901 h 1937762"/>
                    <a:gd name="connsiteX48" fmla="*/ 101600 w 1425344"/>
                    <a:gd name="connsiteY48" fmla="*/ 365171 h 1937762"/>
                    <a:gd name="connsiteX49" fmla="*/ 66261 w 1425344"/>
                    <a:gd name="connsiteY49" fmla="*/ 546284 h 1937762"/>
                    <a:gd name="connsiteX50" fmla="*/ 44174 w 1425344"/>
                    <a:gd name="connsiteY50" fmla="*/ 855501 h 1937762"/>
                    <a:gd name="connsiteX51" fmla="*/ 57426 w 1425344"/>
                    <a:gd name="connsiteY51" fmla="*/ 1116127 h 1937762"/>
                    <a:gd name="connsiteX52" fmla="*/ 57426 w 1425344"/>
                    <a:gd name="connsiteY52" fmla="*/ 1341414 h 1937762"/>
                    <a:gd name="connsiteX53" fmla="*/ 48591 w 1425344"/>
                    <a:gd name="connsiteY53" fmla="*/ 1535779 h 1937762"/>
                    <a:gd name="connsiteX54" fmla="*/ 39756 w 1425344"/>
                    <a:gd name="connsiteY54" fmla="*/ 1712475 h 1937762"/>
                    <a:gd name="connsiteX55" fmla="*/ 123687 w 1425344"/>
                    <a:gd name="connsiteY55" fmla="*/ 1602040 h 1937762"/>
                    <a:gd name="connsiteX56" fmla="*/ 172278 w 1425344"/>
                    <a:gd name="connsiteY56" fmla="*/ 1487188 h 1937762"/>
                    <a:gd name="connsiteX57" fmla="*/ 291548 w 1425344"/>
                    <a:gd name="connsiteY57" fmla="*/ 1420927 h 1937762"/>
                    <a:gd name="connsiteX58" fmla="*/ 410817 w 1425344"/>
                    <a:gd name="connsiteY58" fmla="*/ 1372336 h 1937762"/>
                    <a:gd name="connsiteX59" fmla="*/ 291548 w 1425344"/>
                    <a:gd name="connsiteY59" fmla="*/ 1456266 h 1937762"/>
                    <a:gd name="connsiteX60" fmla="*/ 225287 w 1425344"/>
                    <a:gd name="connsiteY60" fmla="*/ 1535779 h 1937762"/>
                    <a:gd name="connsiteX61" fmla="*/ 212035 w 1425344"/>
                    <a:gd name="connsiteY61" fmla="*/ 1571118 h 1937762"/>
                    <a:gd name="connsiteX62" fmla="*/ 322469 w 1425344"/>
                    <a:gd name="connsiteY62" fmla="*/ 1535779 h 1937762"/>
                    <a:gd name="connsiteX63" fmla="*/ 415235 w 1425344"/>
                    <a:gd name="connsiteY63" fmla="*/ 1509275 h 1937762"/>
                    <a:gd name="connsiteX64" fmla="*/ 490330 w 1425344"/>
                    <a:gd name="connsiteY64" fmla="*/ 1451849 h 1937762"/>
                    <a:gd name="connsiteX65" fmla="*/ 512417 w 1425344"/>
                    <a:gd name="connsiteY65" fmla="*/ 1456266 h 1937762"/>
                    <a:gd name="connsiteX66" fmla="*/ 446156 w 1425344"/>
                    <a:gd name="connsiteY66" fmla="*/ 1531362 h 1937762"/>
                    <a:gd name="connsiteX67" fmla="*/ 273878 w 1425344"/>
                    <a:gd name="connsiteY67" fmla="*/ 1588788 h 1937762"/>
                    <a:gd name="connsiteX68" fmla="*/ 172278 w 1425344"/>
                    <a:gd name="connsiteY68" fmla="*/ 1624127 h 1937762"/>
                    <a:gd name="connsiteX69" fmla="*/ 88348 w 1425344"/>
                    <a:gd name="connsiteY69" fmla="*/ 1734562 h 1937762"/>
                    <a:gd name="connsiteX70" fmla="*/ 30922 w 1425344"/>
                    <a:gd name="connsiteY70" fmla="*/ 1809658 h 1937762"/>
                    <a:gd name="connsiteX71" fmla="*/ 39756 w 1425344"/>
                    <a:gd name="connsiteY71" fmla="*/ 1937762 h 1937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1425344" h="1937762">
                      <a:moveTo>
                        <a:pt x="1409148" y="11779"/>
                      </a:moveTo>
                      <a:cubicBezTo>
                        <a:pt x="1392582" y="29080"/>
                        <a:pt x="1376017" y="46382"/>
                        <a:pt x="1351722" y="55953"/>
                      </a:cubicBezTo>
                      <a:cubicBezTo>
                        <a:pt x="1327427" y="65524"/>
                        <a:pt x="1303867" y="68469"/>
                        <a:pt x="1263374" y="69205"/>
                      </a:cubicBezTo>
                      <a:cubicBezTo>
                        <a:pt x="1222881" y="69941"/>
                        <a:pt x="1154411" y="69206"/>
                        <a:pt x="1108765" y="60371"/>
                      </a:cubicBezTo>
                      <a:cubicBezTo>
                        <a:pt x="1063119" y="51536"/>
                        <a:pt x="1029989" y="20615"/>
                        <a:pt x="989496" y="16197"/>
                      </a:cubicBezTo>
                      <a:cubicBezTo>
                        <a:pt x="949003" y="11780"/>
                        <a:pt x="908510" y="29449"/>
                        <a:pt x="865809" y="33866"/>
                      </a:cubicBezTo>
                      <a:cubicBezTo>
                        <a:pt x="823108" y="38283"/>
                        <a:pt x="775988" y="43437"/>
                        <a:pt x="733287" y="42701"/>
                      </a:cubicBezTo>
                      <a:cubicBezTo>
                        <a:pt x="690586" y="41965"/>
                        <a:pt x="664081" y="33130"/>
                        <a:pt x="609600" y="29449"/>
                      </a:cubicBezTo>
                      <a:cubicBezTo>
                        <a:pt x="555119" y="25768"/>
                        <a:pt x="473397" y="25031"/>
                        <a:pt x="406400" y="20614"/>
                      </a:cubicBezTo>
                      <a:cubicBezTo>
                        <a:pt x="339403" y="16197"/>
                        <a:pt x="259153" y="0"/>
                        <a:pt x="207617" y="2945"/>
                      </a:cubicBezTo>
                      <a:cubicBezTo>
                        <a:pt x="156081" y="5890"/>
                        <a:pt x="128841" y="10307"/>
                        <a:pt x="97183" y="38284"/>
                      </a:cubicBezTo>
                      <a:cubicBezTo>
                        <a:pt x="65525" y="66261"/>
                        <a:pt x="32394" y="122950"/>
                        <a:pt x="17669" y="170805"/>
                      </a:cubicBezTo>
                      <a:cubicBezTo>
                        <a:pt x="2944" y="218660"/>
                        <a:pt x="11780" y="272405"/>
                        <a:pt x="8835" y="325414"/>
                      </a:cubicBezTo>
                      <a:cubicBezTo>
                        <a:pt x="5890" y="378423"/>
                        <a:pt x="0" y="424806"/>
                        <a:pt x="0" y="488858"/>
                      </a:cubicBezTo>
                      <a:cubicBezTo>
                        <a:pt x="0" y="552910"/>
                        <a:pt x="6626" y="650092"/>
                        <a:pt x="8835" y="709727"/>
                      </a:cubicBezTo>
                      <a:cubicBezTo>
                        <a:pt x="11044" y="769362"/>
                        <a:pt x="10307" y="795866"/>
                        <a:pt x="13252" y="846666"/>
                      </a:cubicBezTo>
                      <a:cubicBezTo>
                        <a:pt x="16197" y="897466"/>
                        <a:pt x="25768" y="1019681"/>
                        <a:pt x="26504" y="1014527"/>
                      </a:cubicBezTo>
                      <a:cubicBezTo>
                        <a:pt x="27240" y="1009374"/>
                        <a:pt x="16197" y="890104"/>
                        <a:pt x="17669" y="815745"/>
                      </a:cubicBezTo>
                      <a:cubicBezTo>
                        <a:pt x="19141" y="741386"/>
                        <a:pt x="29449" y="638313"/>
                        <a:pt x="35339" y="568371"/>
                      </a:cubicBezTo>
                      <a:cubicBezTo>
                        <a:pt x="41229" y="498429"/>
                        <a:pt x="38284" y="450573"/>
                        <a:pt x="53009" y="396092"/>
                      </a:cubicBezTo>
                      <a:cubicBezTo>
                        <a:pt x="67734" y="341611"/>
                        <a:pt x="92765" y="274614"/>
                        <a:pt x="123687" y="241484"/>
                      </a:cubicBezTo>
                      <a:cubicBezTo>
                        <a:pt x="154609" y="208354"/>
                        <a:pt x="192893" y="208353"/>
                        <a:pt x="238539" y="197310"/>
                      </a:cubicBezTo>
                      <a:cubicBezTo>
                        <a:pt x="284185" y="186267"/>
                        <a:pt x="347501" y="180377"/>
                        <a:pt x="397565" y="175223"/>
                      </a:cubicBezTo>
                      <a:cubicBezTo>
                        <a:pt x="447629" y="170069"/>
                        <a:pt x="500638" y="172278"/>
                        <a:pt x="538922" y="166388"/>
                      </a:cubicBezTo>
                      <a:cubicBezTo>
                        <a:pt x="577206" y="160498"/>
                        <a:pt x="588985" y="143565"/>
                        <a:pt x="627269" y="139884"/>
                      </a:cubicBezTo>
                      <a:cubicBezTo>
                        <a:pt x="665553" y="136203"/>
                        <a:pt x="722243" y="140620"/>
                        <a:pt x="768626" y="144301"/>
                      </a:cubicBezTo>
                      <a:cubicBezTo>
                        <a:pt x="815009" y="147982"/>
                        <a:pt x="871698" y="156817"/>
                        <a:pt x="905565" y="161971"/>
                      </a:cubicBezTo>
                      <a:cubicBezTo>
                        <a:pt x="939432" y="167125"/>
                        <a:pt x="941641" y="178168"/>
                        <a:pt x="971826" y="175223"/>
                      </a:cubicBezTo>
                      <a:cubicBezTo>
                        <a:pt x="1002012" y="172278"/>
                        <a:pt x="1049866" y="150927"/>
                        <a:pt x="1086678" y="144301"/>
                      </a:cubicBezTo>
                      <a:cubicBezTo>
                        <a:pt x="1123490" y="137675"/>
                        <a:pt x="1156621" y="135466"/>
                        <a:pt x="1192696" y="135466"/>
                      </a:cubicBezTo>
                      <a:cubicBezTo>
                        <a:pt x="1228771" y="135466"/>
                        <a:pt x="1269263" y="143565"/>
                        <a:pt x="1303130" y="144301"/>
                      </a:cubicBezTo>
                      <a:cubicBezTo>
                        <a:pt x="1336997" y="145037"/>
                        <a:pt x="1411357" y="135467"/>
                        <a:pt x="1395896" y="139884"/>
                      </a:cubicBezTo>
                      <a:cubicBezTo>
                        <a:pt x="1380435" y="144301"/>
                        <a:pt x="1264110" y="164179"/>
                        <a:pt x="1210365" y="170805"/>
                      </a:cubicBezTo>
                      <a:cubicBezTo>
                        <a:pt x="1156620" y="177431"/>
                        <a:pt x="1107293" y="178168"/>
                        <a:pt x="1073426" y="179640"/>
                      </a:cubicBezTo>
                      <a:cubicBezTo>
                        <a:pt x="1039559" y="181113"/>
                        <a:pt x="1006429" y="173750"/>
                        <a:pt x="1007165" y="179640"/>
                      </a:cubicBezTo>
                      <a:cubicBezTo>
                        <a:pt x="1007901" y="185530"/>
                        <a:pt x="1050602" y="208353"/>
                        <a:pt x="1077843" y="214979"/>
                      </a:cubicBezTo>
                      <a:cubicBezTo>
                        <a:pt x="1105084" y="221605"/>
                        <a:pt x="1136006" y="219397"/>
                        <a:pt x="1170609" y="219397"/>
                      </a:cubicBezTo>
                      <a:cubicBezTo>
                        <a:pt x="1205212" y="219397"/>
                        <a:pt x="1253803" y="215715"/>
                        <a:pt x="1285461" y="214979"/>
                      </a:cubicBezTo>
                      <a:cubicBezTo>
                        <a:pt x="1317119" y="214243"/>
                        <a:pt x="1340678" y="212034"/>
                        <a:pt x="1360556" y="214979"/>
                      </a:cubicBezTo>
                      <a:cubicBezTo>
                        <a:pt x="1380434" y="217924"/>
                        <a:pt x="1425344" y="228968"/>
                        <a:pt x="1404730" y="232649"/>
                      </a:cubicBezTo>
                      <a:cubicBezTo>
                        <a:pt x="1384116" y="236330"/>
                        <a:pt x="1291350" y="236330"/>
                        <a:pt x="1236869" y="237066"/>
                      </a:cubicBezTo>
                      <a:cubicBezTo>
                        <a:pt x="1182388" y="237802"/>
                        <a:pt x="1127906" y="242956"/>
                        <a:pt x="1077843" y="237066"/>
                      </a:cubicBezTo>
                      <a:cubicBezTo>
                        <a:pt x="1027780" y="231176"/>
                        <a:pt x="984342" y="209825"/>
                        <a:pt x="936487" y="201727"/>
                      </a:cubicBezTo>
                      <a:cubicBezTo>
                        <a:pt x="888632" y="193629"/>
                        <a:pt x="790713" y="188475"/>
                        <a:pt x="790713" y="188475"/>
                      </a:cubicBezTo>
                      <a:cubicBezTo>
                        <a:pt x="741386" y="184058"/>
                        <a:pt x="683960" y="170806"/>
                        <a:pt x="640522" y="175223"/>
                      </a:cubicBezTo>
                      <a:cubicBezTo>
                        <a:pt x="597084" y="179640"/>
                        <a:pt x="577206" y="206144"/>
                        <a:pt x="530087" y="214979"/>
                      </a:cubicBezTo>
                      <a:cubicBezTo>
                        <a:pt x="482968" y="223814"/>
                        <a:pt x="411554" y="223078"/>
                        <a:pt x="357809" y="228232"/>
                      </a:cubicBezTo>
                      <a:cubicBezTo>
                        <a:pt x="304064" y="233386"/>
                        <a:pt x="250319" y="223078"/>
                        <a:pt x="207617" y="245901"/>
                      </a:cubicBezTo>
                      <a:cubicBezTo>
                        <a:pt x="164916" y="268724"/>
                        <a:pt x="125159" y="315107"/>
                        <a:pt x="101600" y="365171"/>
                      </a:cubicBezTo>
                      <a:cubicBezTo>
                        <a:pt x="78041" y="415235"/>
                        <a:pt x="75832" y="464562"/>
                        <a:pt x="66261" y="546284"/>
                      </a:cubicBezTo>
                      <a:cubicBezTo>
                        <a:pt x="56690" y="628006"/>
                        <a:pt x="45646" y="760527"/>
                        <a:pt x="44174" y="855501"/>
                      </a:cubicBezTo>
                      <a:cubicBezTo>
                        <a:pt x="42702" y="950475"/>
                        <a:pt x="55217" y="1035142"/>
                        <a:pt x="57426" y="1116127"/>
                      </a:cubicBezTo>
                      <a:cubicBezTo>
                        <a:pt x="59635" y="1197112"/>
                        <a:pt x="58898" y="1271472"/>
                        <a:pt x="57426" y="1341414"/>
                      </a:cubicBezTo>
                      <a:cubicBezTo>
                        <a:pt x="55954" y="1411356"/>
                        <a:pt x="51536" y="1473936"/>
                        <a:pt x="48591" y="1535779"/>
                      </a:cubicBezTo>
                      <a:cubicBezTo>
                        <a:pt x="45646" y="1597622"/>
                        <a:pt x="27240" y="1701431"/>
                        <a:pt x="39756" y="1712475"/>
                      </a:cubicBezTo>
                      <a:cubicBezTo>
                        <a:pt x="52272" y="1723519"/>
                        <a:pt x="101600" y="1639588"/>
                        <a:pt x="123687" y="1602040"/>
                      </a:cubicBezTo>
                      <a:cubicBezTo>
                        <a:pt x="145774" y="1564492"/>
                        <a:pt x="144301" y="1517373"/>
                        <a:pt x="172278" y="1487188"/>
                      </a:cubicBezTo>
                      <a:cubicBezTo>
                        <a:pt x="200255" y="1457003"/>
                        <a:pt x="251792" y="1440069"/>
                        <a:pt x="291548" y="1420927"/>
                      </a:cubicBezTo>
                      <a:cubicBezTo>
                        <a:pt x="331304" y="1401785"/>
                        <a:pt x="410817" y="1366446"/>
                        <a:pt x="410817" y="1372336"/>
                      </a:cubicBezTo>
                      <a:cubicBezTo>
                        <a:pt x="410817" y="1378226"/>
                        <a:pt x="322470" y="1429026"/>
                        <a:pt x="291548" y="1456266"/>
                      </a:cubicBezTo>
                      <a:cubicBezTo>
                        <a:pt x="260626" y="1483507"/>
                        <a:pt x="238539" y="1516637"/>
                        <a:pt x="225287" y="1535779"/>
                      </a:cubicBezTo>
                      <a:cubicBezTo>
                        <a:pt x="212035" y="1554921"/>
                        <a:pt x="195838" y="1571118"/>
                        <a:pt x="212035" y="1571118"/>
                      </a:cubicBezTo>
                      <a:cubicBezTo>
                        <a:pt x="228232" y="1571118"/>
                        <a:pt x="288602" y="1546086"/>
                        <a:pt x="322469" y="1535779"/>
                      </a:cubicBezTo>
                      <a:cubicBezTo>
                        <a:pt x="356336" y="1525472"/>
                        <a:pt x="387258" y="1523263"/>
                        <a:pt x="415235" y="1509275"/>
                      </a:cubicBezTo>
                      <a:cubicBezTo>
                        <a:pt x="443212" y="1495287"/>
                        <a:pt x="474133" y="1460684"/>
                        <a:pt x="490330" y="1451849"/>
                      </a:cubicBezTo>
                      <a:cubicBezTo>
                        <a:pt x="506527" y="1443014"/>
                        <a:pt x="519779" y="1443014"/>
                        <a:pt x="512417" y="1456266"/>
                      </a:cubicBezTo>
                      <a:cubicBezTo>
                        <a:pt x="505055" y="1469518"/>
                        <a:pt x="485912" y="1509275"/>
                        <a:pt x="446156" y="1531362"/>
                      </a:cubicBezTo>
                      <a:cubicBezTo>
                        <a:pt x="406400" y="1553449"/>
                        <a:pt x="273878" y="1588788"/>
                        <a:pt x="273878" y="1588788"/>
                      </a:cubicBezTo>
                      <a:cubicBezTo>
                        <a:pt x="228232" y="1604249"/>
                        <a:pt x="203200" y="1599831"/>
                        <a:pt x="172278" y="1624127"/>
                      </a:cubicBezTo>
                      <a:cubicBezTo>
                        <a:pt x="141356" y="1648423"/>
                        <a:pt x="88348" y="1734562"/>
                        <a:pt x="88348" y="1734562"/>
                      </a:cubicBezTo>
                      <a:cubicBezTo>
                        <a:pt x="64789" y="1765484"/>
                        <a:pt x="39021" y="1775791"/>
                        <a:pt x="30922" y="1809658"/>
                      </a:cubicBezTo>
                      <a:cubicBezTo>
                        <a:pt x="22823" y="1843525"/>
                        <a:pt x="31289" y="1890643"/>
                        <a:pt x="39756" y="1937762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 sz="1350"/>
                </a:p>
              </p:txBody>
            </p:sp>
            <p:sp>
              <p:nvSpPr>
                <p:cNvPr id="39" name="Forma livre 107">
                  <a:extLst>
                    <a:ext uri="{FF2B5EF4-FFF2-40B4-BE49-F238E27FC236}">
                      <a16:creationId xmlns:a16="http://schemas.microsoft.com/office/drawing/2014/main" id="{232F6744-1FC3-FF48-837B-38FDF8F7D066}"/>
                    </a:ext>
                  </a:extLst>
                </p:cNvPr>
                <p:cNvSpPr/>
                <p:nvPr/>
              </p:nvSpPr>
              <p:spPr>
                <a:xfrm>
                  <a:off x="4218608" y="1960586"/>
                  <a:ext cx="1228035" cy="2280846"/>
                </a:xfrm>
                <a:custGeom>
                  <a:avLst/>
                  <a:gdLst>
                    <a:gd name="connsiteX0" fmla="*/ 26505 w 1228035"/>
                    <a:gd name="connsiteY0" fmla="*/ 398301 h 2280846"/>
                    <a:gd name="connsiteX1" fmla="*/ 22088 w 1228035"/>
                    <a:gd name="connsiteY1" fmla="*/ 521988 h 2280846"/>
                    <a:gd name="connsiteX2" fmla="*/ 13253 w 1228035"/>
                    <a:gd name="connsiteY2" fmla="*/ 605918 h 2280846"/>
                    <a:gd name="connsiteX3" fmla="*/ 8835 w 1228035"/>
                    <a:gd name="connsiteY3" fmla="*/ 826788 h 2280846"/>
                    <a:gd name="connsiteX4" fmla="*/ 66262 w 1228035"/>
                    <a:gd name="connsiteY4" fmla="*/ 1025571 h 2280846"/>
                    <a:gd name="connsiteX5" fmla="*/ 123688 w 1228035"/>
                    <a:gd name="connsiteY5" fmla="*/ 1136005 h 2280846"/>
                    <a:gd name="connsiteX6" fmla="*/ 216453 w 1228035"/>
                    <a:gd name="connsiteY6" fmla="*/ 946057 h 2280846"/>
                    <a:gd name="connsiteX7" fmla="*/ 291549 w 1228035"/>
                    <a:gd name="connsiteY7" fmla="*/ 782614 h 2280846"/>
                    <a:gd name="connsiteX8" fmla="*/ 331305 w 1228035"/>
                    <a:gd name="connsiteY8" fmla="*/ 610336 h 2280846"/>
                    <a:gd name="connsiteX9" fmla="*/ 309218 w 1228035"/>
                    <a:gd name="connsiteY9" fmla="*/ 424805 h 2280846"/>
                    <a:gd name="connsiteX10" fmla="*/ 318053 w 1228035"/>
                    <a:gd name="connsiteY10" fmla="*/ 265779 h 2280846"/>
                    <a:gd name="connsiteX11" fmla="*/ 362227 w 1228035"/>
                    <a:gd name="connsiteY11" fmla="*/ 75831 h 2280846"/>
                    <a:gd name="connsiteX12" fmla="*/ 366644 w 1228035"/>
                    <a:gd name="connsiteY12" fmla="*/ 53744 h 2280846"/>
                    <a:gd name="connsiteX13" fmla="*/ 366644 w 1228035"/>
                    <a:gd name="connsiteY13" fmla="*/ 243692 h 2280846"/>
                    <a:gd name="connsiteX14" fmla="*/ 348975 w 1228035"/>
                    <a:gd name="connsiteY14" fmla="*/ 433640 h 2280846"/>
                    <a:gd name="connsiteX15" fmla="*/ 371062 w 1228035"/>
                    <a:gd name="connsiteY15" fmla="*/ 535240 h 2280846"/>
                    <a:gd name="connsiteX16" fmla="*/ 516835 w 1228035"/>
                    <a:gd name="connsiteY16" fmla="*/ 376214 h 2280846"/>
                    <a:gd name="connsiteX17" fmla="*/ 644940 w 1228035"/>
                    <a:gd name="connsiteY17" fmla="*/ 221605 h 2280846"/>
                    <a:gd name="connsiteX18" fmla="*/ 706783 w 1228035"/>
                    <a:gd name="connsiteY18" fmla="*/ 146510 h 2280846"/>
                    <a:gd name="connsiteX19" fmla="*/ 728870 w 1228035"/>
                    <a:gd name="connsiteY19" fmla="*/ 142092 h 2280846"/>
                    <a:gd name="connsiteX20" fmla="*/ 644940 w 1228035"/>
                    <a:gd name="connsiteY20" fmla="*/ 283449 h 2280846"/>
                    <a:gd name="connsiteX21" fmla="*/ 547757 w 1228035"/>
                    <a:gd name="connsiteY21" fmla="*/ 411553 h 2280846"/>
                    <a:gd name="connsiteX22" fmla="*/ 424070 w 1228035"/>
                    <a:gd name="connsiteY22" fmla="*/ 517571 h 2280846"/>
                    <a:gd name="connsiteX23" fmla="*/ 371062 w 1228035"/>
                    <a:gd name="connsiteY23" fmla="*/ 610336 h 2280846"/>
                    <a:gd name="connsiteX24" fmla="*/ 362227 w 1228035"/>
                    <a:gd name="connsiteY24" fmla="*/ 773779 h 2280846"/>
                    <a:gd name="connsiteX25" fmla="*/ 397566 w 1228035"/>
                    <a:gd name="connsiteY25" fmla="*/ 773779 h 2280846"/>
                    <a:gd name="connsiteX26" fmla="*/ 481496 w 1228035"/>
                    <a:gd name="connsiteY26" fmla="*/ 658927 h 2280846"/>
                    <a:gd name="connsiteX27" fmla="*/ 667027 w 1228035"/>
                    <a:gd name="connsiteY27" fmla="*/ 548492 h 2280846"/>
                    <a:gd name="connsiteX28" fmla="*/ 737705 w 1228035"/>
                    <a:gd name="connsiteY28" fmla="*/ 491066 h 2280846"/>
                    <a:gd name="connsiteX29" fmla="*/ 826053 w 1228035"/>
                    <a:gd name="connsiteY29" fmla="*/ 309953 h 2280846"/>
                    <a:gd name="connsiteX30" fmla="*/ 923235 w 1228035"/>
                    <a:gd name="connsiteY30" fmla="*/ 177431 h 2280846"/>
                    <a:gd name="connsiteX31" fmla="*/ 1007166 w 1228035"/>
                    <a:gd name="connsiteY31" fmla="*/ 80249 h 2280846"/>
                    <a:gd name="connsiteX32" fmla="*/ 1064592 w 1228035"/>
                    <a:gd name="connsiteY32" fmla="*/ 9571 h 2280846"/>
                    <a:gd name="connsiteX33" fmla="*/ 1007166 w 1228035"/>
                    <a:gd name="connsiteY33" fmla="*/ 137675 h 2280846"/>
                    <a:gd name="connsiteX34" fmla="*/ 923235 w 1228035"/>
                    <a:gd name="connsiteY34" fmla="*/ 248110 h 2280846"/>
                    <a:gd name="connsiteX35" fmla="*/ 817218 w 1228035"/>
                    <a:gd name="connsiteY35" fmla="*/ 464562 h 2280846"/>
                    <a:gd name="connsiteX36" fmla="*/ 817218 w 1228035"/>
                    <a:gd name="connsiteY36" fmla="*/ 415971 h 2280846"/>
                    <a:gd name="connsiteX37" fmla="*/ 826053 w 1228035"/>
                    <a:gd name="connsiteY37" fmla="*/ 477814 h 2280846"/>
                    <a:gd name="connsiteX38" fmla="*/ 932070 w 1228035"/>
                    <a:gd name="connsiteY38" fmla="*/ 424805 h 2280846"/>
                    <a:gd name="connsiteX39" fmla="*/ 1020418 w 1228035"/>
                    <a:gd name="connsiteY39" fmla="*/ 349710 h 2280846"/>
                    <a:gd name="connsiteX40" fmla="*/ 1113183 w 1228035"/>
                    <a:gd name="connsiteY40" fmla="*/ 239275 h 2280846"/>
                    <a:gd name="connsiteX41" fmla="*/ 1228035 w 1228035"/>
                    <a:gd name="connsiteY41" fmla="*/ 146510 h 2280846"/>
                    <a:gd name="connsiteX42" fmla="*/ 1113183 w 1228035"/>
                    <a:gd name="connsiteY42" fmla="*/ 301118 h 2280846"/>
                    <a:gd name="connsiteX43" fmla="*/ 976244 w 1228035"/>
                    <a:gd name="connsiteY43" fmla="*/ 442475 h 2280846"/>
                    <a:gd name="connsiteX44" fmla="*/ 795131 w 1228035"/>
                    <a:gd name="connsiteY44" fmla="*/ 521988 h 2280846"/>
                    <a:gd name="connsiteX45" fmla="*/ 609601 w 1228035"/>
                    <a:gd name="connsiteY45" fmla="*/ 636840 h 2280846"/>
                    <a:gd name="connsiteX46" fmla="*/ 481496 w 1228035"/>
                    <a:gd name="connsiteY46" fmla="*/ 703101 h 2280846"/>
                    <a:gd name="connsiteX47" fmla="*/ 379896 w 1228035"/>
                    <a:gd name="connsiteY47" fmla="*/ 831205 h 2280846"/>
                    <a:gd name="connsiteX48" fmla="*/ 282714 w 1228035"/>
                    <a:gd name="connsiteY48" fmla="*/ 937223 h 2280846"/>
                    <a:gd name="connsiteX49" fmla="*/ 234122 w 1228035"/>
                    <a:gd name="connsiteY49" fmla="*/ 1096249 h 2280846"/>
                    <a:gd name="connsiteX50" fmla="*/ 234122 w 1228035"/>
                    <a:gd name="connsiteY50" fmla="*/ 1215518 h 2280846"/>
                    <a:gd name="connsiteX51" fmla="*/ 282714 w 1228035"/>
                    <a:gd name="connsiteY51" fmla="*/ 1387797 h 2280846"/>
                    <a:gd name="connsiteX52" fmla="*/ 295966 w 1228035"/>
                    <a:gd name="connsiteY52" fmla="*/ 1476144 h 2280846"/>
                    <a:gd name="connsiteX53" fmla="*/ 282714 w 1228035"/>
                    <a:gd name="connsiteY53" fmla="*/ 1599831 h 2280846"/>
                    <a:gd name="connsiteX54" fmla="*/ 340140 w 1228035"/>
                    <a:gd name="connsiteY54" fmla="*/ 1763275 h 2280846"/>
                    <a:gd name="connsiteX55" fmla="*/ 543340 w 1228035"/>
                    <a:gd name="connsiteY55" fmla="*/ 1886962 h 2280846"/>
                    <a:gd name="connsiteX56" fmla="*/ 706783 w 1228035"/>
                    <a:gd name="connsiteY56" fmla="*/ 2006231 h 2280846"/>
                    <a:gd name="connsiteX57" fmla="*/ 817218 w 1228035"/>
                    <a:gd name="connsiteY57" fmla="*/ 2032736 h 2280846"/>
                    <a:gd name="connsiteX58" fmla="*/ 896731 w 1228035"/>
                    <a:gd name="connsiteY58" fmla="*/ 1988562 h 2280846"/>
                    <a:gd name="connsiteX59" fmla="*/ 993914 w 1228035"/>
                    <a:gd name="connsiteY59" fmla="*/ 1886962 h 2280846"/>
                    <a:gd name="connsiteX60" fmla="*/ 918818 w 1228035"/>
                    <a:gd name="connsiteY60" fmla="*/ 1992979 h 2280846"/>
                    <a:gd name="connsiteX61" fmla="*/ 817218 w 1228035"/>
                    <a:gd name="connsiteY61" fmla="*/ 2041571 h 2280846"/>
                    <a:gd name="connsiteX62" fmla="*/ 879062 w 1228035"/>
                    <a:gd name="connsiteY62" fmla="*/ 2107831 h 2280846"/>
                    <a:gd name="connsiteX63" fmla="*/ 980662 w 1228035"/>
                    <a:gd name="connsiteY63" fmla="*/ 2200597 h 2280846"/>
                    <a:gd name="connsiteX64" fmla="*/ 1038088 w 1228035"/>
                    <a:gd name="connsiteY64" fmla="*/ 2275692 h 2280846"/>
                    <a:gd name="connsiteX65" fmla="*/ 896731 w 1228035"/>
                    <a:gd name="connsiteY65" fmla="*/ 2169675 h 2280846"/>
                    <a:gd name="connsiteX66" fmla="*/ 764209 w 1228035"/>
                    <a:gd name="connsiteY66" fmla="*/ 2085744 h 2280846"/>
                    <a:gd name="connsiteX67" fmla="*/ 538922 w 1228035"/>
                    <a:gd name="connsiteY67" fmla="*/ 1939971 h 2280846"/>
                    <a:gd name="connsiteX68" fmla="*/ 375479 w 1228035"/>
                    <a:gd name="connsiteY68" fmla="*/ 1851623 h 2280846"/>
                    <a:gd name="connsiteX69" fmla="*/ 251792 w 1228035"/>
                    <a:gd name="connsiteY69" fmla="*/ 1789779 h 2280846"/>
                    <a:gd name="connsiteX70" fmla="*/ 123688 w 1228035"/>
                    <a:gd name="connsiteY70" fmla="*/ 1838371 h 2280846"/>
                    <a:gd name="connsiteX71" fmla="*/ 88349 w 1228035"/>
                    <a:gd name="connsiteY71" fmla="*/ 1944388 h 2280846"/>
                    <a:gd name="connsiteX72" fmla="*/ 30922 w 1228035"/>
                    <a:gd name="connsiteY72" fmla="*/ 2090162 h 2280846"/>
                    <a:gd name="connsiteX73" fmla="*/ 26505 w 1228035"/>
                    <a:gd name="connsiteY73" fmla="*/ 2249188 h 2280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228035" h="2280846">
                      <a:moveTo>
                        <a:pt x="26505" y="398301"/>
                      </a:moveTo>
                      <a:cubicBezTo>
                        <a:pt x="25401" y="442843"/>
                        <a:pt x="24297" y="487385"/>
                        <a:pt x="22088" y="521988"/>
                      </a:cubicBezTo>
                      <a:cubicBezTo>
                        <a:pt x="19879" y="556591"/>
                        <a:pt x="15462" y="555118"/>
                        <a:pt x="13253" y="605918"/>
                      </a:cubicBezTo>
                      <a:cubicBezTo>
                        <a:pt x="11044" y="656718"/>
                        <a:pt x="0" y="756846"/>
                        <a:pt x="8835" y="826788"/>
                      </a:cubicBezTo>
                      <a:cubicBezTo>
                        <a:pt x="17670" y="896730"/>
                        <a:pt x="47120" y="974035"/>
                        <a:pt x="66262" y="1025571"/>
                      </a:cubicBezTo>
                      <a:cubicBezTo>
                        <a:pt x="85404" y="1077107"/>
                        <a:pt x="98656" y="1149257"/>
                        <a:pt x="123688" y="1136005"/>
                      </a:cubicBezTo>
                      <a:cubicBezTo>
                        <a:pt x="148720" y="1122753"/>
                        <a:pt x="188476" y="1004955"/>
                        <a:pt x="216453" y="946057"/>
                      </a:cubicBezTo>
                      <a:cubicBezTo>
                        <a:pt x="244430" y="887159"/>
                        <a:pt x="272407" y="838568"/>
                        <a:pt x="291549" y="782614"/>
                      </a:cubicBezTo>
                      <a:cubicBezTo>
                        <a:pt x="310691" y="726661"/>
                        <a:pt x="328360" y="669971"/>
                        <a:pt x="331305" y="610336"/>
                      </a:cubicBezTo>
                      <a:cubicBezTo>
                        <a:pt x="334250" y="550701"/>
                        <a:pt x="311427" y="482231"/>
                        <a:pt x="309218" y="424805"/>
                      </a:cubicBezTo>
                      <a:cubicBezTo>
                        <a:pt x="307009" y="367379"/>
                        <a:pt x="309218" y="323941"/>
                        <a:pt x="318053" y="265779"/>
                      </a:cubicBezTo>
                      <a:cubicBezTo>
                        <a:pt x="326888" y="207617"/>
                        <a:pt x="354129" y="111170"/>
                        <a:pt x="362227" y="75831"/>
                      </a:cubicBezTo>
                      <a:cubicBezTo>
                        <a:pt x="370325" y="40492"/>
                        <a:pt x="365908" y="25767"/>
                        <a:pt x="366644" y="53744"/>
                      </a:cubicBezTo>
                      <a:cubicBezTo>
                        <a:pt x="367380" y="81721"/>
                        <a:pt x="369589" y="180376"/>
                        <a:pt x="366644" y="243692"/>
                      </a:cubicBezTo>
                      <a:cubicBezTo>
                        <a:pt x="363699" y="307008"/>
                        <a:pt x="348239" y="385049"/>
                        <a:pt x="348975" y="433640"/>
                      </a:cubicBezTo>
                      <a:cubicBezTo>
                        <a:pt x="349711" y="482231"/>
                        <a:pt x="343085" y="544811"/>
                        <a:pt x="371062" y="535240"/>
                      </a:cubicBezTo>
                      <a:cubicBezTo>
                        <a:pt x="399039" y="525669"/>
                        <a:pt x="471189" y="428487"/>
                        <a:pt x="516835" y="376214"/>
                      </a:cubicBezTo>
                      <a:cubicBezTo>
                        <a:pt x="562481" y="323942"/>
                        <a:pt x="644940" y="221605"/>
                        <a:pt x="644940" y="221605"/>
                      </a:cubicBezTo>
                      <a:cubicBezTo>
                        <a:pt x="676598" y="183321"/>
                        <a:pt x="692795" y="159762"/>
                        <a:pt x="706783" y="146510"/>
                      </a:cubicBezTo>
                      <a:cubicBezTo>
                        <a:pt x="720771" y="133258"/>
                        <a:pt x="739177" y="119269"/>
                        <a:pt x="728870" y="142092"/>
                      </a:cubicBezTo>
                      <a:cubicBezTo>
                        <a:pt x="718563" y="164915"/>
                        <a:pt x="675126" y="238539"/>
                        <a:pt x="644940" y="283449"/>
                      </a:cubicBezTo>
                      <a:cubicBezTo>
                        <a:pt x="614754" y="328359"/>
                        <a:pt x="584569" y="372533"/>
                        <a:pt x="547757" y="411553"/>
                      </a:cubicBezTo>
                      <a:cubicBezTo>
                        <a:pt x="510945" y="450573"/>
                        <a:pt x="453519" y="484441"/>
                        <a:pt x="424070" y="517571"/>
                      </a:cubicBezTo>
                      <a:cubicBezTo>
                        <a:pt x="394621" y="550702"/>
                        <a:pt x="381369" y="567635"/>
                        <a:pt x="371062" y="610336"/>
                      </a:cubicBezTo>
                      <a:cubicBezTo>
                        <a:pt x="360755" y="653037"/>
                        <a:pt x="357810" y="746539"/>
                        <a:pt x="362227" y="773779"/>
                      </a:cubicBezTo>
                      <a:cubicBezTo>
                        <a:pt x="366644" y="801019"/>
                        <a:pt x="377688" y="792921"/>
                        <a:pt x="397566" y="773779"/>
                      </a:cubicBezTo>
                      <a:cubicBezTo>
                        <a:pt x="417444" y="754637"/>
                        <a:pt x="436586" y="696475"/>
                        <a:pt x="481496" y="658927"/>
                      </a:cubicBezTo>
                      <a:cubicBezTo>
                        <a:pt x="526406" y="621379"/>
                        <a:pt x="624326" y="576469"/>
                        <a:pt x="667027" y="548492"/>
                      </a:cubicBezTo>
                      <a:cubicBezTo>
                        <a:pt x="709728" y="520515"/>
                        <a:pt x="711201" y="530823"/>
                        <a:pt x="737705" y="491066"/>
                      </a:cubicBezTo>
                      <a:cubicBezTo>
                        <a:pt x="764209" y="451310"/>
                        <a:pt x="795131" y="362225"/>
                        <a:pt x="826053" y="309953"/>
                      </a:cubicBezTo>
                      <a:cubicBezTo>
                        <a:pt x="856975" y="257681"/>
                        <a:pt x="893050" y="215715"/>
                        <a:pt x="923235" y="177431"/>
                      </a:cubicBezTo>
                      <a:cubicBezTo>
                        <a:pt x="953421" y="139147"/>
                        <a:pt x="983607" y="108225"/>
                        <a:pt x="1007166" y="80249"/>
                      </a:cubicBezTo>
                      <a:cubicBezTo>
                        <a:pt x="1030725" y="52273"/>
                        <a:pt x="1064592" y="0"/>
                        <a:pt x="1064592" y="9571"/>
                      </a:cubicBezTo>
                      <a:cubicBezTo>
                        <a:pt x="1064592" y="19142"/>
                        <a:pt x="1030725" y="97919"/>
                        <a:pt x="1007166" y="137675"/>
                      </a:cubicBezTo>
                      <a:cubicBezTo>
                        <a:pt x="983607" y="177431"/>
                        <a:pt x="954893" y="193629"/>
                        <a:pt x="923235" y="248110"/>
                      </a:cubicBezTo>
                      <a:cubicBezTo>
                        <a:pt x="891577" y="302591"/>
                        <a:pt x="834887" y="436585"/>
                        <a:pt x="817218" y="464562"/>
                      </a:cubicBezTo>
                      <a:cubicBezTo>
                        <a:pt x="799549" y="492539"/>
                        <a:pt x="815746" y="413762"/>
                        <a:pt x="817218" y="415971"/>
                      </a:cubicBezTo>
                      <a:cubicBezTo>
                        <a:pt x="818690" y="418180"/>
                        <a:pt x="806911" y="476342"/>
                        <a:pt x="826053" y="477814"/>
                      </a:cubicBezTo>
                      <a:cubicBezTo>
                        <a:pt x="845195" y="479286"/>
                        <a:pt x="899676" y="446156"/>
                        <a:pt x="932070" y="424805"/>
                      </a:cubicBezTo>
                      <a:cubicBezTo>
                        <a:pt x="964464" y="403454"/>
                        <a:pt x="990232" y="380632"/>
                        <a:pt x="1020418" y="349710"/>
                      </a:cubicBezTo>
                      <a:cubicBezTo>
                        <a:pt x="1050604" y="318788"/>
                        <a:pt x="1078580" y="273142"/>
                        <a:pt x="1113183" y="239275"/>
                      </a:cubicBezTo>
                      <a:cubicBezTo>
                        <a:pt x="1147786" y="205408"/>
                        <a:pt x="1228035" y="136203"/>
                        <a:pt x="1228035" y="146510"/>
                      </a:cubicBezTo>
                      <a:cubicBezTo>
                        <a:pt x="1228035" y="156817"/>
                        <a:pt x="1155148" y="251791"/>
                        <a:pt x="1113183" y="301118"/>
                      </a:cubicBezTo>
                      <a:cubicBezTo>
                        <a:pt x="1071218" y="350445"/>
                        <a:pt x="1029253" y="405663"/>
                        <a:pt x="976244" y="442475"/>
                      </a:cubicBezTo>
                      <a:cubicBezTo>
                        <a:pt x="923235" y="479287"/>
                        <a:pt x="856238" y="489594"/>
                        <a:pt x="795131" y="521988"/>
                      </a:cubicBezTo>
                      <a:cubicBezTo>
                        <a:pt x="734024" y="554382"/>
                        <a:pt x="661873" y="606655"/>
                        <a:pt x="609601" y="636840"/>
                      </a:cubicBezTo>
                      <a:cubicBezTo>
                        <a:pt x="557329" y="667025"/>
                        <a:pt x="519780" y="670707"/>
                        <a:pt x="481496" y="703101"/>
                      </a:cubicBezTo>
                      <a:cubicBezTo>
                        <a:pt x="443212" y="735495"/>
                        <a:pt x="413026" y="792185"/>
                        <a:pt x="379896" y="831205"/>
                      </a:cubicBezTo>
                      <a:cubicBezTo>
                        <a:pt x="346766" y="870225"/>
                        <a:pt x="307010" y="893049"/>
                        <a:pt x="282714" y="937223"/>
                      </a:cubicBezTo>
                      <a:cubicBezTo>
                        <a:pt x="258418" y="981397"/>
                        <a:pt x="242221" y="1049867"/>
                        <a:pt x="234122" y="1096249"/>
                      </a:cubicBezTo>
                      <a:cubicBezTo>
                        <a:pt x="226023" y="1142632"/>
                        <a:pt x="226023" y="1166927"/>
                        <a:pt x="234122" y="1215518"/>
                      </a:cubicBezTo>
                      <a:cubicBezTo>
                        <a:pt x="242221" y="1264109"/>
                        <a:pt x="272407" y="1344359"/>
                        <a:pt x="282714" y="1387797"/>
                      </a:cubicBezTo>
                      <a:cubicBezTo>
                        <a:pt x="293021" y="1431235"/>
                        <a:pt x="295966" y="1440805"/>
                        <a:pt x="295966" y="1476144"/>
                      </a:cubicBezTo>
                      <a:cubicBezTo>
                        <a:pt x="295966" y="1511483"/>
                        <a:pt x="275352" y="1551976"/>
                        <a:pt x="282714" y="1599831"/>
                      </a:cubicBezTo>
                      <a:cubicBezTo>
                        <a:pt x="290076" y="1647686"/>
                        <a:pt x="296702" y="1715420"/>
                        <a:pt x="340140" y="1763275"/>
                      </a:cubicBezTo>
                      <a:cubicBezTo>
                        <a:pt x="383578" y="1811130"/>
                        <a:pt x="482233" y="1846469"/>
                        <a:pt x="543340" y="1886962"/>
                      </a:cubicBezTo>
                      <a:cubicBezTo>
                        <a:pt x="604447" y="1927455"/>
                        <a:pt x="661137" y="1981935"/>
                        <a:pt x="706783" y="2006231"/>
                      </a:cubicBezTo>
                      <a:cubicBezTo>
                        <a:pt x="752429" y="2030527"/>
                        <a:pt x="785560" y="2035681"/>
                        <a:pt x="817218" y="2032736"/>
                      </a:cubicBezTo>
                      <a:cubicBezTo>
                        <a:pt x="848876" y="2029791"/>
                        <a:pt x="867282" y="2012858"/>
                        <a:pt x="896731" y="1988562"/>
                      </a:cubicBezTo>
                      <a:cubicBezTo>
                        <a:pt x="926180" y="1964266"/>
                        <a:pt x="990233" y="1886226"/>
                        <a:pt x="993914" y="1886962"/>
                      </a:cubicBezTo>
                      <a:cubicBezTo>
                        <a:pt x="997595" y="1887698"/>
                        <a:pt x="948267" y="1967211"/>
                        <a:pt x="918818" y="1992979"/>
                      </a:cubicBezTo>
                      <a:cubicBezTo>
                        <a:pt x="889369" y="2018747"/>
                        <a:pt x="823844" y="2022429"/>
                        <a:pt x="817218" y="2041571"/>
                      </a:cubicBezTo>
                      <a:cubicBezTo>
                        <a:pt x="810592" y="2060713"/>
                        <a:pt x="851821" y="2081327"/>
                        <a:pt x="879062" y="2107831"/>
                      </a:cubicBezTo>
                      <a:cubicBezTo>
                        <a:pt x="906303" y="2134335"/>
                        <a:pt x="954158" y="2172620"/>
                        <a:pt x="980662" y="2200597"/>
                      </a:cubicBezTo>
                      <a:cubicBezTo>
                        <a:pt x="1007166" y="2228574"/>
                        <a:pt x="1052077" y="2280846"/>
                        <a:pt x="1038088" y="2275692"/>
                      </a:cubicBezTo>
                      <a:cubicBezTo>
                        <a:pt x="1024100" y="2270538"/>
                        <a:pt x="942377" y="2201333"/>
                        <a:pt x="896731" y="2169675"/>
                      </a:cubicBezTo>
                      <a:cubicBezTo>
                        <a:pt x="851085" y="2138017"/>
                        <a:pt x="764209" y="2085744"/>
                        <a:pt x="764209" y="2085744"/>
                      </a:cubicBezTo>
                      <a:cubicBezTo>
                        <a:pt x="704574" y="2047460"/>
                        <a:pt x="603710" y="1978991"/>
                        <a:pt x="538922" y="1939971"/>
                      </a:cubicBezTo>
                      <a:cubicBezTo>
                        <a:pt x="474134" y="1900951"/>
                        <a:pt x="423334" y="1876655"/>
                        <a:pt x="375479" y="1851623"/>
                      </a:cubicBezTo>
                      <a:cubicBezTo>
                        <a:pt x="327624" y="1826591"/>
                        <a:pt x="293757" y="1791988"/>
                        <a:pt x="251792" y="1789779"/>
                      </a:cubicBezTo>
                      <a:cubicBezTo>
                        <a:pt x="209827" y="1787570"/>
                        <a:pt x="150929" y="1812603"/>
                        <a:pt x="123688" y="1838371"/>
                      </a:cubicBezTo>
                      <a:cubicBezTo>
                        <a:pt x="96448" y="1864139"/>
                        <a:pt x="103810" y="1902423"/>
                        <a:pt x="88349" y="1944388"/>
                      </a:cubicBezTo>
                      <a:cubicBezTo>
                        <a:pt x="72888" y="1986353"/>
                        <a:pt x="41229" y="2039362"/>
                        <a:pt x="30922" y="2090162"/>
                      </a:cubicBezTo>
                      <a:cubicBezTo>
                        <a:pt x="20615" y="2140962"/>
                        <a:pt x="23560" y="2195075"/>
                        <a:pt x="26505" y="2249188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 sz="1350"/>
                </a:p>
              </p:txBody>
            </p:sp>
            <p:sp>
              <p:nvSpPr>
                <p:cNvPr id="40" name="Forma livre 108">
                  <a:extLst>
                    <a:ext uri="{FF2B5EF4-FFF2-40B4-BE49-F238E27FC236}">
                      <a16:creationId xmlns:a16="http://schemas.microsoft.com/office/drawing/2014/main" id="{8F8331BB-ACDA-6945-9287-DA3E9D0664D8}"/>
                    </a:ext>
                  </a:extLst>
                </p:cNvPr>
                <p:cNvSpPr/>
                <p:nvPr/>
              </p:nvSpPr>
              <p:spPr>
                <a:xfrm>
                  <a:off x="3000666" y="4201752"/>
                  <a:ext cx="1421153" cy="2978812"/>
                </a:xfrm>
                <a:custGeom>
                  <a:avLst/>
                  <a:gdLst>
                    <a:gd name="connsiteX0" fmla="*/ 1194891 w 1421153"/>
                    <a:gd name="connsiteY0" fmla="*/ 0 h 2978812"/>
                    <a:gd name="connsiteX1" fmla="*/ 1178061 w 1421153"/>
                    <a:gd name="connsiteY1" fmla="*/ 218783 h 2978812"/>
                    <a:gd name="connsiteX2" fmla="*/ 1161232 w 1421153"/>
                    <a:gd name="connsiteY2" fmla="*/ 381468 h 2978812"/>
                    <a:gd name="connsiteX3" fmla="*/ 1155622 w 1421153"/>
                    <a:gd name="connsiteY3" fmla="*/ 841473 h 2978812"/>
                    <a:gd name="connsiteX4" fmla="*/ 1155622 w 1421153"/>
                    <a:gd name="connsiteY4" fmla="*/ 1077085 h 2978812"/>
                    <a:gd name="connsiteX5" fmla="*/ 1150012 w 1421153"/>
                    <a:gd name="connsiteY5" fmla="*/ 1520260 h 2978812"/>
                    <a:gd name="connsiteX6" fmla="*/ 1133183 w 1421153"/>
                    <a:gd name="connsiteY6" fmla="*/ 1800751 h 2978812"/>
                    <a:gd name="connsiteX7" fmla="*/ 1138792 w 1421153"/>
                    <a:gd name="connsiteY7" fmla="*/ 2098071 h 2978812"/>
                    <a:gd name="connsiteX8" fmla="*/ 1138792 w 1421153"/>
                    <a:gd name="connsiteY8" fmla="*/ 2277585 h 2978812"/>
                    <a:gd name="connsiteX9" fmla="*/ 1049035 w 1421153"/>
                    <a:gd name="connsiteY9" fmla="*/ 2429050 h 2978812"/>
                    <a:gd name="connsiteX10" fmla="*/ 807813 w 1421153"/>
                    <a:gd name="connsiteY10" fmla="*/ 2591735 h 2978812"/>
                    <a:gd name="connsiteX11" fmla="*/ 566591 w 1421153"/>
                    <a:gd name="connsiteY11" fmla="*/ 2664663 h 2978812"/>
                    <a:gd name="connsiteX12" fmla="*/ 274881 w 1421153"/>
                    <a:gd name="connsiteY12" fmla="*/ 2720761 h 2978812"/>
                    <a:gd name="connsiteX13" fmla="*/ 16829 w 1421153"/>
                    <a:gd name="connsiteY13" fmla="*/ 2754420 h 2978812"/>
                    <a:gd name="connsiteX14" fmla="*/ 173904 w 1421153"/>
                    <a:gd name="connsiteY14" fmla="*/ 2760030 h 2978812"/>
                    <a:gd name="connsiteX15" fmla="*/ 308540 w 1421153"/>
                    <a:gd name="connsiteY15" fmla="*/ 2731981 h 2978812"/>
                    <a:gd name="connsiteX16" fmla="*/ 258051 w 1421153"/>
                    <a:gd name="connsiteY16" fmla="*/ 2844177 h 2978812"/>
                    <a:gd name="connsiteX17" fmla="*/ 258051 w 1421153"/>
                    <a:gd name="connsiteY17" fmla="*/ 2849787 h 2978812"/>
                    <a:gd name="connsiteX18" fmla="*/ 179514 w 1421153"/>
                    <a:gd name="connsiteY18" fmla="*/ 2861006 h 2978812"/>
                    <a:gd name="connsiteX19" fmla="*/ 185124 w 1421153"/>
                    <a:gd name="connsiteY19" fmla="*/ 2900275 h 2978812"/>
                    <a:gd name="connsiteX20" fmla="*/ 235612 w 1421153"/>
                    <a:gd name="connsiteY20" fmla="*/ 2956373 h 2978812"/>
                    <a:gd name="connsiteX21" fmla="*/ 280491 w 1421153"/>
                    <a:gd name="connsiteY21" fmla="*/ 2877836 h 2978812"/>
                    <a:gd name="connsiteX22" fmla="*/ 274881 w 1421153"/>
                    <a:gd name="connsiteY22" fmla="*/ 2832957 h 2978812"/>
                    <a:gd name="connsiteX23" fmla="*/ 330979 w 1421153"/>
                    <a:gd name="connsiteY23" fmla="*/ 2748810 h 2978812"/>
                    <a:gd name="connsiteX24" fmla="*/ 336589 w 1421153"/>
                    <a:gd name="connsiteY24" fmla="*/ 2737590 h 2978812"/>
                    <a:gd name="connsiteX25" fmla="*/ 560981 w 1421153"/>
                    <a:gd name="connsiteY25" fmla="*/ 2698322 h 2978812"/>
                    <a:gd name="connsiteX26" fmla="*/ 841472 w 1421153"/>
                    <a:gd name="connsiteY26" fmla="*/ 2597345 h 2978812"/>
                    <a:gd name="connsiteX27" fmla="*/ 1043425 w 1421153"/>
                    <a:gd name="connsiteY27" fmla="*/ 2473929 h 2978812"/>
                    <a:gd name="connsiteX28" fmla="*/ 1161232 w 1421153"/>
                    <a:gd name="connsiteY28" fmla="*/ 2311244 h 2978812"/>
                    <a:gd name="connsiteX29" fmla="*/ 1250989 w 1421153"/>
                    <a:gd name="connsiteY29" fmla="*/ 2473929 h 2978812"/>
                    <a:gd name="connsiteX30" fmla="*/ 1357575 w 1421153"/>
                    <a:gd name="connsiteY30" fmla="*/ 2530027 h 2978812"/>
                    <a:gd name="connsiteX31" fmla="*/ 1396844 w 1421153"/>
                    <a:gd name="connsiteY31" fmla="*/ 2597345 h 2978812"/>
                    <a:gd name="connsiteX32" fmla="*/ 1419283 w 1421153"/>
                    <a:gd name="connsiteY32" fmla="*/ 2703931 h 2978812"/>
                    <a:gd name="connsiteX33" fmla="*/ 1385624 w 1421153"/>
                    <a:gd name="connsiteY33" fmla="*/ 2861006 h 2978812"/>
                    <a:gd name="connsiteX34" fmla="*/ 1351965 w 1421153"/>
                    <a:gd name="connsiteY34" fmla="*/ 2945154 h 2978812"/>
                    <a:gd name="connsiteX35" fmla="*/ 1279038 w 1421153"/>
                    <a:gd name="connsiteY35" fmla="*/ 2956373 h 2978812"/>
                    <a:gd name="connsiteX36" fmla="*/ 1284648 w 1421153"/>
                    <a:gd name="connsiteY36" fmla="*/ 2978812 h 297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421153" h="2978812">
                      <a:moveTo>
                        <a:pt x="1194891" y="0"/>
                      </a:moveTo>
                      <a:cubicBezTo>
                        <a:pt x="1189281" y="77602"/>
                        <a:pt x="1183671" y="155205"/>
                        <a:pt x="1178061" y="218783"/>
                      </a:cubicBezTo>
                      <a:cubicBezTo>
                        <a:pt x="1172451" y="282361"/>
                        <a:pt x="1164972" y="277686"/>
                        <a:pt x="1161232" y="381468"/>
                      </a:cubicBezTo>
                      <a:cubicBezTo>
                        <a:pt x="1157492" y="485250"/>
                        <a:pt x="1156557" y="725537"/>
                        <a:pt x="1155622" y="841473"/>
                      </a:cubicBezTo>
                      <a:cubicBezTo>
                        <a:pt x="1154687" y="957409"/>
                        <a:pt x="1156557" y="963954"/>
                        <a:pt x="1155622" y="1077085"/>
                      </a:cubicBezTo>
                      <a:cubicBezTo>
                        <a:pt x="1154687" y="1190216"/>
                        <a:pt x="1153752" y="1399649"/>
                        <a:pt x="1150012" y="1520260"/>
                      </a:cubicBezTo>
                      <a:cubicBezTo>
                        <a:pt x="1146272" y="1640871"/>
                        <a:pt x="1135053" y="1704449"/>
                        <a:pt x="1133183" y="1800751"/>
                      </a:cubicBezTo>
                      <a:cubicBezTo>
                        <a:pt x="1131313" y="1897053"/>
                        <a:pt x="1137857" y="2018599"/>
                        <a:pt x="1138792" y="2098071"/>
                      </a:cubicBezTo>
                      <a:cubicBezTo>
                        <a:pt x="1139727" y="2177543"/>
                        <a:pt x="1153752" y="2222422"/>
                        <a:pt x="1138792" y="2277585"/>
                      </a:cubicBezTo>
                      <a:cubicBezTo>
                        <a:pt x="1123832" y="2332748"/>
                        <a:pt x="1104198" y="2376692"/>
                        <a:pt x="1049035" y="2429050"/>
                      </a:cubicBezTo>
                      <a:cubicBezTo>
                        <a:pt x="993872" y="2481408"/>
                        <a:pt x="888220" y="2552466"/>
                        <a:pt x="807813" y="2591735"/>
                      </a:cubicBezTo>
                      <a:cubicBezTo>
                        <a:pt x="727406" y="2631004"/>
                        <a:pt x="655413" y="2643159"/>
                        <a:pt x="566591" y="2664663"/>
                      </a:cubicBezTo>
                      <a:cubicBezTo>
                        <a:pt x="477769" y="2686167"/>
                        <a:pt x="366508" y="2705802"/>
                        <a:pt x="274881" y="2720761"/>
                      </a:cubicBezTo>
                      <a:cubicBezTo>
                        <a:pt x="183254" y="2735720"/>
                        <a:pt x="33659" y="2747875"/>
                        <a:pt x="16829" y="2754420"/>
                      </a:cubicBezTo>
                      <a:cubicBezTo>
                        <a:pt x="0" y="2760965"/>
                        <a:pt x="125286" y="2763770"/>
                        <a:pt x="173904" y="2760030"/>
                      </a:cubicBezTo>
                      <a:cubicBezTo>
                        <a:pt x="222522" y="2756290"/>
                        <a:pt x="294516" y="2717957"/>
                        <a:pt x="308540" y="2731981"/>
                      </a:cubicBezTo>
                      <a:cubicBezTo>
                        <a:pt x="322564" y="2746005"/>
                        <a:pt x="266466" y="2824543"/>
                        <a:pt x="258051" y="2844177"/>
                      </a:cubicBezTo>
                      <a:cubicBezTo>
                        <a:pt x="249636" y="2863811"/>
                        <a:pt x="271140" y="2846982"/>
                        <a:pt x="258051" y="2849787"/>
                      </a:cubicBezTo>
                      <a:cubicBezTo>
                        <a:pt x="244962" y="2852592"/>
                        <a:pt x="191669" y="2852591"/>
                        <a:pt x="179514" y="2861006"/>
                      </a:cubicBezTo>
                      <a:cubicBezTo>
                        <a:pt x="167360" y="2869421"/>
                        <a:pt x="175774" y="2884381"/>
                        <a:pt x="185124" y="2900275"/>
                      </a:cubicBezTo>
                      <a:cubicBezTo>
                        <a:pt x="194474" y="2916170"/>
                        <a:pt x="219717" y="2960113"/>
                        <a:pt x="235612" y="2956373"/>
                      </a:cubicBezTo>
                      <a:cubicBezTo>
                        <a:pt x="251507" y="2952633"/>
                        <a:pt x="273946" y="2898405"/>
                        <a:pt x="280491" y="2877836"/>
                      </a:cubicBezTo>
                      <a:cubicBezTo>
                        <a:pt x="287036" y="2857267"/>
                        <a:pt x="266466" y="2854461"/>
                        <a:pt x="274881" y="2832957"/>
                      </a:cubicBezTo>
                      <a:cubicBezTo>
                        <a:pt x="283296" y="2811453"/>
                        <a:pt x="320694" y="2764704"/>
                        <a:pt x="330979" y="2748810"/>
                      </a:cubicBezTo>
                      <a:cubicBezTo>
                        <a:pt x="341264" y="2732916"/>
                        <a:pt x="298255" y="2746005"/>
                        <a:pt x="336589" y="2737590"/>
                      </a:cubicBezTo>
                      <a:cubicBezTo>
                        <a:pt x="374923" y="2729175"/>
                        <a:pt x="476834" y="2721696"/>
                        <a:pt x="560981" y="2698322"/>
                      </a:cubicBezTo>
                      <a:cubicBezTo>
                        <a:pt x="645128" y="2674948"/>
                        <a:pt x="761065" y="2634744"/>
                        <a:pt x="841472" y="2597345"/>
                      </a:cubicBezTo>
                      <a:cubicBezTo>
                        <a:pt x="921879" y="2559946"/>
                        <a:pt x="990132" y="2521612"/>
                        <a:pt x="1043425" y="2473929"/>
                      </a:cubicBezTo>
                      <a:cubicBezTo>
                        <a:pt x="1096718" y="2426246"/>
                        <a:pt x="1126638" y="2311244"/>
                        <a:pt x="1161232" y="2311244"/>
                      </a:cubicBezTo>
                      <a:cubicBezTo>
                        <a:pt x="1195826" y="2311244"/>
                        <a:pt x="1218265" y="2437465"/>
                        <a:pt x="1250989" y="2473929"/>
                      </a:cubicBezTo>
                      <a:cubicBezTo>
                        <a:pt x="1283713" y="2510393"/>
                        <a:pt x="1333266" y="2509458"/>
                        <a:pt x="1357575" y="2530027"/>
                      </a:cubicBezTo>
                      <a:cubicBezTo>
                        <a:pt x="1381884" y="2550596"/>
                        <a:pt x="1386559" y="2568361"/>
                        <a:pt x="1396844" y="2597345"/>
                      </a:cubicBezTo>
                      <a:cubicBezTo>
                        <a:pt x="1407129" y="2626329"/>
                        <a:pt x="1421153" y="2659988"/>
                        <a:pt x="1419283" y="2703931"/>
                      </a:cubicBezTo>
                      <a:cubicBezTo>
                        <a:pt x="1417413" y="2747874"/>
                        <a:pt x="1396844" y="2820802"/>
                        <a:pt x="1385624" y="2861006"/>
                      </a:cubicBezTo>
                      <a:cubicBezTo>
                        <a:pt x="1374404" y="2901210"/>
                        <a:pt x="1369729" y="2929260"/>
                        <a:pt x="1351965" y="2945154"/>
                      </a:cubicBezTo>
                      <a:cubicBezTo>
                        <a:pt x="1334201" y="2961049"/>
                        <a:pt x="1290257" y="2950763"/>
                        <a:pt x="1279038" y="2956373"/>
                      </a:cubicBezTo>
                      <a:cubicBezTo>
                        <a:pt x="1267819" y="2961983"/>
                        <a:pt x="1267819" y="2972267"/>
                        <a:pt x="1284648" y="2978812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 sz="1350"/>
                </a:p>
              </p:txBody>
            </p:sp>
            <p:sp>
              <p:nvSpPr>
                <p:cNvPr id="41" name="Forma livre 109">
                  <a:extLst>
                    <a:ext uri="{FF2B5EF4-FFF2-40B4-BE49-F238E27FC236}">
                      <a16:creationId xmlns:a16="http://schemas.microsoft.com/office/drawing/2014/main" id="{46B097CC-FFFE-F241-B82C-337AC85E80AD}"/>
                    </a:ext>
                  </a:extLst>
                </p:cNvPr>
                <p:cNvSpPr/>
                <p:nvPr/>
              </p:nvSpPr>
              <p:spPr>
                <a:xfrm>
                  <a:off x="4189326" y="5853165"/>
                  <a:ext cx="486507" cy="1369925"/>
                </a:xfrm>
                <a:custGeom>
                  <a:avLst/>
                  <a:gdLst>
                    <a:gd name="connsiteX0" fmla="*/ 86248 w 486507"/>
                    <a:gd name="connsiteY0" fmla="*/ 1336431 h 1369925"/>
                    <a:gd name="connsiteX1" fmla="*/ 126441 w 486507"/>
                    <a:gd name="connsiteY1" fmla="*/ 1366576 h 1369925"/>
                    <a:gd name="connsiteX2" fmla="*/ 191755 w 486507"/>
                    <a:gd name="connsiteY2" fmla="*/ 1356527 h 1369925"/>
                    <a:gd name="connsiteX3" fmla="*/ 186731 w 486507"/>
                    <a:gd name="connsiteY3" fmla="*/ 1301261 h 1369925"/>
                    <a:gd name="connsiteX4" fmla="*/ 226925 w 486507"/>
                    <a:gd name="connsiteY4" fmla="*/ 1195754 h 1369925"/>
                    <a:gd name="connsiteX5" fmla="*/ 247021 w 486507"/>
                    <a:gd name="connsiteY5" fmla="*/ 1095270 h 1369925"/>
                    <a:gd name="connsiteX6" fmla="*/ 262094 w 486507"/>
                    <a:gd name="connsiteY6" fmla="*/ 1029956 h 1369925"/>
                    <a:gd name="connsiteX7" fmla="*/ 337456 w 486507"/>
                    <a:gd name="connsiteY7" fmla="*/ 1130439 h 1369925"/>
                    <a:gd name="connsiteX8" fmla="*/ 392722 w 486507"/>
                    <a:gd name="connsiteY8" fmla="*/ 1185705 h 1369925"/>
                    <a:gd name="connsiteX9" fmla="*/ 417843 w 486507"/>
                    <a:gd name="connsiteY9" fmla="*/ 1286189 h 1369925"/>
                    <a:gd name="connsiteX10" fmla="*/ 417843 w 486507"/>
                    <a:gd name="connsiteY10" fmla="*/ 1331406 h 1369925"/>
                    <a:gd name="connsiteX11" fmla="*/ 478133 w 486507"/>
                    <a:gd name="connsiteY11" fmla="*/ 1301261 h 1369925"/>
                    <a:gd name="connsiteX12" fmla="*/ 468085 w 486507"/>
                    <a:gd name="connsiteY12" fmla="*/ 1215850 h 1369925"/>
                    <a:gd name="connsiteX13" fmla="*/ 412819 w 486507"/>
                    <a:gd name="connsiteY13" fmla="*/ 1170633 h 1369925"/>
                    <a:gd name="connsiteX14" fmla="*/ 372626 w 486507"/>
                    <a:gd name="connsiteY14" fmla="*/ 1110343 h 1369925"/>
                    <a:gd name="connsiteX15" fmla="*/ 317360 w 486507"/>
                    <a:gd name="connsiteY15" fmla="*/ 1034980 h 1369925"/>
                    <a:gd name="connsiteX16" fmla="*/ 252045 w 486507"/>
                    <a:gd name="connsiteY16" fmla="*/ 954593 h 1369925"/>
                    <a:gd name="connsiteX17" fmla="*/ 206828 w 486507"/>
                    <a:gd name="connsiteY17" fmla="*/ 864158 h 1369925"/>
                    <a:gd name="connsiteX18" fmla="*/ 111369 w 486507"/>
                    <a:gd name="connsiteY18" fmla="*/ 823965 h 1369925"/>
                    <a:gd name="connsiteX19" fmla="*/ 61127 w 486507"/>
                    <a:gd name="connsiteY19" fmla="*/ 713433 h 1369925"/>
                    <a:gd name="connsiteX20" fmla="*/ 15909 w 486507"/>
                    <a:gd name="connsiteY20" fmla="*/ 587828 h 1369925"/>
                    <a:gd name="connsiteX21" fmla="*/ 837 w 486507"/>
                    <a:gd name="connsiteY21" fmla="*/ 371789 h 1369925"/>
                    <a:gd name="connsiteX22" fmla="*/ 10885 w 486507"/>
                    <a:gd name="connsiteY22" fmla="*/ 105508 h 1369925"/>
                    <a:gd name="connsiteX23" fmla="*/ 10885 w 486507"/>
                    <a:gd name="connsiteY23" fmla="*/ 0 h 1369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6507" h="1369925">
                      <a:moveTo>
                        <a:pt x="86248" y="1336431"/>
                      </a:moveTo>
                      <a:cubicBezTo>
                        <a:pt x="97552" y="1349829"/>
                        <a:pt x="108856" y="1363227"/>
                        <a:pt x="126441" y="1366576"/>
                      </a:cubicBezTo>
                      <a:cubicBezTo>
                        <a:pt x="144026" y="1369925"/>
                        <a:pt x="181707" y="1367413"/>
                        <a:pt x="191755" y="1356527"/>
                      </a:cubicBezTo>
                      <a:cubicBezTo>
                        <a:pt x="201803" y="1345641"/>
                        <a:pt x="180869" y="1328056"/>
                        <a:pt x="186731" y="1301261"/>
                      </a:cubicBezTo>
                      <a:cubicBezTo>
                        <a:pt x="192593" y="1274466"/>
                        <a:pt x="216877" y="1230086"/>
                        <a:pt x="226925" y="1195754"/>
                      </a:cubicBezTo>
                      <a:cubicBezTo>
                        <a:pt x="236973" y="1161422"/>
                        <a:pt x="241160" y="1122903"/>
                        <a:pt x="247021" y="1095270"/>
                      </a:cubicBezTo>
                      <a:cubicBezTo>
                        <a:pt x="252883" y="1067637"/>
                        <a:pt x="247022" y="1024095"/>
                        <a:pt x="262094" y="1029956"/>
                      </a:cubicBezTo>
                      <a:cubicBezTo>
                        <a:pt x="277166" y="1035817"/>
                        <a:pt x="315685" y="1104481"/>
                        <a:pt x="337456" y="1130439"/>
                      </a:cubicBezTo>
                      <a:cubicBezTo>
                        <a:pt x="359227" y="1156397"/>
                        <a:pt x="379324" y="1159747"/>
                        <a:pt x="392722" y="1185705"/>
                      </a:cubicBezTo>
                      <a:cubicBezTo>
                        <a:pt x="406120" y="1211663"/>
                        <a:pt x="413656" y="1261906"/>
                        <a:pt x="417843" y="1286189"/>
                      </a:cubicBezTo>
                      <a:cubicBezTo>
                        <a:pt x="422030" y="1310472"/>
                        <a:pt x="407795" y="1328894"/>
                        <a:pt x="417843" y="1331406"/>
                      </a:cubicBezTo>
                      <a:cubicBezTo>
                        <a:pt x="427891" y="1333918"/>
                        <a:pt x="469759" y="1320520"/>
                        <a:pt x="478133" y="1301261"/>
                      </a:cubicBezTo>
                      <a:cubicBezTo>
                        <a:pt x="486507" y="1282002"/>
                        <a:pt x="478971" y="1237621"/>
                        <a:pt x="468085" y="1215850"/>
                      </a:cubicBezTo>
                      <a:cubicBezTo>
                        <a:pt x="457199" y="1194079"/>
                        <a:pt x="428729" y="1188217"/>
                        <a:pt x="412819" y="1170633"/>
                      </a:cubicBezTo>
                      <a:cubicBezTo>
                        <a:pt x="396909" y="1153049"/>
                        <a:pt x="388536" y="1132952"/>
                        <a:pt x="372626" y="1110343"/>
                      </a:cubicBezTo>
                      <a:cubicBezTo>
                        <a:pt x="356716" y="1087734"/>
                        <a:pt x="337457" y="1060938"/>
                        <a:pt x="317360" y="1034980"/>
                      </a:cubicBezTo>
                      <a:cubicBezTo>
                        <a:pt x="297263" y="1009022"/>
                        <a:pt x="270467" y="983063"/>
                        <a:pt x="252045" y="954593"/>
                      </a:cubicBezTo>
                      <a:cubicBezTo>
                        <a:pt x="233623" y="926123"/>
                        <a:pt x="230274" y="885929"/>
                        <a:pt x="206828" y="864158"/>
                      </a:cubicBezTo>
                      <a:cubicBezTo>
                        <a:pt x="183382" y="842387"/>
                        <a:pt x="135652" y="849086"/>
                        <a:pt x="111369" y="823965"/>
                      </a:cubicBezTo>
                      <a:cubicBezTo>
                        <a:pt x="87086" y="798844"/>
                        <a:pt x="77037" y="752789"/>
                        <a:pt x="61127" y="713433"/>
                      </a:cubicBezTo>
                      <a:cubicBezTo>
                        <a:pt x="45217" y="674077"/>
                        <a:pt x="25957" y="644769"/>
                        <a:pt x="15909" y="587828"/>
                      </a:cubicBezTo>
                      <a:cubicBezTo>
                        <a:pt x="5861" y="530887"/>
                        <a:pt x="1674" y="452176"/>
                        <a:pt x="837" y="371789"/>
                      </a:cubicBezTo>
                      <a:cubicBezTo>
                        <a:pt x="0" y="291402"/>
                        <a:pt x="9210" y="167473"/>
                        <a:pt x="10885" y="105508"/>
                      </a:cubicBezTo>
                      <a:cubicBezTo>
                        <a:pt x="12560" y="43543"/>
                        <a:pt x="11722" y="21771"/>
                        <a:pt x="10885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 sz="1350"/>
                </a:p>
              </p:txBody>
            </p:sp>
            <p:sp>
              <p:nvSpPr>
                <p:cNvPr id="42" name="Forma livre 110">
                  <a:extLst>
                    <a:ext uri="{FF2B5EF4-FFF2-40B4-BE49-F238E27FC236}">
                      <a16:creationId xmlns:a16="http://schemas.microsoft.com/office/drawing/2014/main" id="{7FAD7295-E45F-724B-8CA9-394EB39296AF}"/>
                    </a:ext>
                  </a:extLst>
                </p:cNvPr>
                <p:cNvSpPr/>
                <p:nvPr/>
              </p:nvSpPr>
              <p:spPr>
                <a:xfrm>
                  <a:off x="4200527" y="4229101"/>
                  <a:ext cx="56356" cy="1628775"/>
                </a:xfrm>
                <a:custGeom>
                  <a:avLst/>
                  <a:gdLst>
                    <a:gd name="connsiteX0" fmla="*/ 0 w 56356"/>
                    <a:gd name="connsiteY0" fmla="*/ 1628775 h 1628775"/>
                    <a:gd name="connsiteX1" fmla="*/ 9525 w 56356"/>
                    <a:gd name="connsiteY1" fmla="*/ 1414463 h 1628775"/>
                    <a:gd name="connsiteX2" fmla="*/ 19050 w 56356"/>
                    <a:gd name="connsiteY2" fmla="*/ 1119188 h 1628775"/>
                    <a:gd name="connsiteX3" fmla="*/ 23812 w 56356"/>
                    <a:gd name="connsiteY3" fmla="*/ 547688 h 1628775"/>
                    <a:gd name="connsiteX4" fmla="*/ 19050 w 56356"/>
                    <a:gd name="connsiteY4" fmla="*/ 352425 h 1628775"/>
                    <a:gd name="connsiteX5" fmla="*/ 52387 w 56356"/>
                    <a:gd name="connsiteY5" fmla="*/ 180975 h 1628775"/>
                    <a:gd name="connsiteX6" fmla="*/ 42862 w 56356"/>
                    <a:gd name="connsiteY6" fmla="*/ 0 h 1628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356" h="1628775">
                      <a:moveTo>
                        <a:pt x="0" y="1628775"/>
                      </a:moveTo>
                      <a:cubicBezTo>
                        <a:pt x="3175" y="1564084"/>
                        <a:pt x="6350" y="1499394"/>
                        <a:pt x="9525" y="1414463"/>
                      </a:cubicBezTo>
                      <a:cubicBezTo>
                        <a:pt x="12700" y="1329532"/>
                        <a:pt x="16669" y="1263650"/>
                        <a:pt x="19050" y="1119188"/>
                      </a:cubicBezTo>
                      <a:cubicBezTo>
                        <a:pt x="21431" y="974726"/>
                        <a:pt x="23812" y="675482"/>
                        <a:pt x="23812" y="547688"/>
                      </a:cubicBezTo>
                      <a:cubicBezTo>
                        <a:pt x="23812" y="419894"/>
                        <a:pt x="14288" y="413544"/>
                        <a:pt x="19050" y="352425"/>
                      </a:cubicBezTo>
                      <a:cubicBezTo>
                        <a:pt x="23812" y="291306"/>
                        <a:pt x="48418" y="239713"/>
                        <a:pt x="52387" y="180975"/>
                      </a:cubicBezTo>
                      <a:cubicBezTo>
                        <a:pt x="56356" y="122238"/>
                        <a:pt x="49609" y="61119"/>
                        <a:pt x="42862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 sz="1350"/>
                </a:p>
              </p:txBody>
            </p:sp>
            <p:sp>
              <p:nvSpPr>
                <p:cNvPr id="43" name="Forma livre 111">
                  <a:extLst>
                    <a:ext uri="{FF2B5EF4-FFF2-40B4-BE49-F238E27FC236}">
                      <a16:creationId xmlns:a16="http://schemas.microsoft.com/office/drawing/2014/main" id="{F4054314-DC93-EF44-8872-E904399C24DE}"/>
                    </a:ext>
                  </a:extLst>
                </p:cNvPr>
                <p:cNvSpPr/>
                <p:nvPr/>
              </p:nvSpPr>
              <p:spPr>
                <a:xfrm>
                  <a:off x="4242643" y="4186305"/>
                  <a:ext cx="0" cy="60671"/>
                </a:xfrm>
                <a:custGeom>
                  <a:avLst/>
                  <a:gdLst>
                    <a:gd name="connsiteX0" fmla="*/ 0 w 0"/>
                    <a:gd name="connsiteY0" fmla="*/ 60671 h 60671"/>
                    <a:gd name="connsiteX1" fmla="*/ 0 w 0"/>
                    <a:gd name="connsiteY1" fmla="*/ 0 h 6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60671">
                      <a:moveTo>
                        <a:pt x="0" y="60671"/>
                      </a:moveTo>
                      <a:lnTo>
                        <a:pt x="0" y="0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 sz="1350"/>
                </a:p>
              </p:txBody>
            </p:sp>
            <p:sp>
              <p:nvSpPr>
                <p:cNvPr id="44" name="Cilindro 43">
                  <a:extLst>
                    <a:ext uri="{FF2B5EF4-FFF2-40B4-BE49-F238E27FC236}">
                      <a16:creationId xmlns:a16="http://schemas.microsoft.com/office/drawing/2014/main" id="{EE5817D4-A0E5-F64B-B86B-8BF9CF4DE6B9}"/>
                    </a:ext>
                  </a:extLst>
                </p:cNvPr>
                <p:cNvSpPr/>
                <p:nvPr/>
              </p:nvSpPr>
              <p:spPr>
                <a:xfrm rot="180000">
                  <a:off x="4153616" y="4218157"/>
                  <a:ext cx="108000" cy="714380"/>
                </a:xfrm>
                <a:prstGeom prst="can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350"/>
                </a:p>
              </p:txBody>
            </p:sp>
            <p:sp>
              <p:nvSpPr>
                <p:cNvPr id="45" name="Cilindro 44">
                  <a:extLst>
                    <a:ext uri="{FF2B5EF4-FFF2-40B4-BE49-F238E27FC236}">
                      <a16:creationId xmlns:a16="http://schemas.microsoft.com/office/drawing/2014/main" id="{DFDDA5FB-8879-1747-9330-843EBF6DC062}"/>
                    </a:ext>
                  </a:extLst>
                </p:cNvPr>
                <p:cNvSpPr/>
                <p:nvPr/>
              </p:nvSpPr>
              <p:spPr>
                <a:xfrm rot="120000">
                  <a:off x="4129259" y="5006476"/>
                  <a:ext cx="108000" cy="576000"/>
                </a:xfrm>
                <a:prstGeom prst="can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350"/>
                </a:p>
              </p:txBody>
            </p:sp>
            <p:sp>
              <p:nvSpPr>
                <p:cNvPr id="46" name="Cilindro 45">
                  <a:extLst>
                    <a:ext uri="{FF2B5EF4-FFF2-40B4-BE49-F238E27FC236}">
                      <a16:creationId xmlns:a16="http://schemas.microsoft.com/office/drawing/2014/main" id="{1FA4B9A3-3C00-0748-99AF-43B85AEBD0AF}"/>
                    </a:ext>
                  </a:extLst>
                </p:cNvPr>
                <p:cNvSpPr/>
                <p:nvPr/>
              </p:nvSpPr>
              <p:spPr>
                <a:xfrm rot="120000">
                  <a:off x="4113590" y="5645282"/>
                  <a:ext cx="108000" cy="570464"/>
                </a:xfrm>
                <a:prstGeom prst="can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350"/>
                </a:p>
              </p:txBody>
            </p:sp>
            <p:sp>
              <p:nvSpPr>
                <p:cNvPr id="47" name="Elipse 35">
                  <a:extLst>
                    <a:ext uri="{FF2B5EF4-FFF2-40B4-BE49-F238E27FC236}">
                      <a16:creationId xmlns:a16="http://schemas.microsoft.com/office/drawing/2014/main" id="{1DAABADD-0273-E84C-A4BB-611799883E9B}"/>
                    </a:ext>
                  </a:extLst>
                </p:cNvPr>
                <p:cNvSpPr/>
                <p:nvPr/>
              </p:nvSpPr>
              <p:spPr>
                <a:xfrm>
                  <a:off x="4071942" y="3357554"/>
                  <a:ext cx="214314" cy="28575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350"/>
                </a:p>
              </p:txBody>
            </p:sp>
            <p:sp>
              <p:nvSpPr>
                <p:cNvPr id="48" name="Chave esquerda 116">
                  <a:extLst>
                    <a:ext uri="{FF2B5EF4-FFF2-40B4-BE49-F238E27FC236}">
                      <a16:creationId xmlns:a16="http://schemas.microsoft.com/office/drawing/2014/main" id="{049E8266-57CF-B54E-A4FB-81BA09837ED7}"/>
                    </a:ext>
                  </a:extLst>
                </p:cNvPr>
                <p:cNvSpPr/>
                <p:nvPr/>
              </p:nvSpPr>
              <p:spPr>
                <a:xfrm>
                  <a:off x="2000240" y="214282"/>
                  <a:ext cx="357190" cy="6858048"/>
                </a:xfrm>
                <a:prstGeom prst="lef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 sz="1350"/>
                </a:p>
              </p:txBody>
            </p:sp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04EF3483-C938-F845-90C3-1F3762E3CE3B}"/>
                    </a:ext>
                  </a:extLst>
                </p:cNvPr>
                <p:cNvSpPr txBox="1"/>
                <p:nvPr/>
              </p:nvSpPr>
              <p:spPr>
                <a:xfrm>
                  <a:off x="0" y="3491074"/>
                  <a:ext cx="2285992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050" b="1" dirty="0"/>
                    <a:t>Neurônio </a:t>
                  </a:r>
                  <a:r>
                    <a:rPr lang="pt-BR" sz="1050" b="1" dirty="0" err="1"/>
                    <a:t>Pré-sináptico</a:t>
                  </a:r>
                  <a:endParaRPr lang="pt-BR" sz="1050" b="1" dirty="0"/>
                </a:p>
              </p:txBody>
            </p:sp>
            <p:sp>
              <p:nvSpPr>
                <p:cNvPr id="50" name="CaixaDeTexto 49">
                  <a:extLst>
                    <a:ext uri="{FF2B5EF4-FFF2-40B4-BE49-F238E27FC236}">
                      <a16:creationId xmlns:a16="http://schemas.microsoft.com/office/drawing/2014/main" id="{7D771E57-1AC7-1D4B-A848-C2D8201EE471}"/>
                    </a:ext>
                  </a:extLst>
                </p:cNvPr>
                <p:cNvSpPr txBox="1"/>
                <p:nvPr/>
              </p:nvSpPr>
              <p:spPr>
                <a:xfrm>
                  <a:off x="5429264" y="857225"/>
                  <a:ext cx="1428736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900" b="1" dirty="0"/>
                    <a:t>Dendritos apicais</a:t>
                  </a:r>
                </a:p>
              </p:txBody>
            </p:sp>
            <p:sp>
              <p:nvSpPr>
                <p:cNvPr id="51" name="CaixaDeTexto 50">
                  <a:extLst>
                    <a:ext uri="{FF2B5EF4-FFF2-40B4-BE49-F238E27FC236}">
                      <a16:creationId xmlns:a16="http://schemas.microsoft.com/office/drawing/2014/main" id="{E8BC39CB-4626-A749-8492-3B146412FD18}"/>
                    </a:ext>
                  </a:extLst>
                </p:cNvPr>
                <p:cNvSpPr txBox="1"/>
                <p:nvPr/>
              </p:nvSpPr>
              <p:spPr>
                <a:xfrm>
                  <a:off x="4596148" y="3000365"/>
                  <a:ext cx="1428736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900" b="1" dirty="0" err="1"/>
                    <a:t>Pericária</a:t>
                  </a:r>
                  <a:endParaRPr lang="pt-BR" sz="900" b="1" dirty="0"/>
                </a:p>
              </p:txBody>
            </p:sp>
            <p:sp>
              <p:nvSpPr>
                <p:cNvPr id="52" name="CaixaDeTexto 51">
                  <a:extLst>
                    <a:ext uri="{FF2B5EF4-FFF2-40B4-BE49-F238E27FC236}">
                      <a16:creationId xmlns:a16="http://schemas.microsoft.com/office/drawing/2014/main" id="{6079D36A-5585-3C43-97AA-C8A79F9A4FF7}"/>
                    </a:ext>
                  </a:extLst>
                </p:cNvPr>
                <p:cNvSpPr txBox="1"/>
                <p:nvPr/>
              </p:nvSpPr>
              <p:spPr>
                <a:xfrm>
                  <a:off x="4572008" y="3428993"/>
                  <a:ext cx="1428736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900" b="1" dirty="0"/>
                    <a:t>Núcleo</a:t>
                  </a:r>
                </a:p>
              </p:txBody>
            </p:sp>
            <p:sp>
              <p:nvSpPr>
                <p:cNvPr id="53" name="Chave direita 121">
                  <a:extLst>
                    <a:ext uri="{FF2B5EF4-FFF2-40B4-BE49-F238E27FC236}">
                      <a16:creationId xmlns:a16="http://schemas.microsoft.com/office/drawing/2014/main" id="{5A9AA554-AC13-8F43-85D5-EC193AA18BD0}"/>
                    </a:ext>
                  </a:extLst>
                </p:cNvPr>
                <p:cNvSpPr/>
                <p:nvPr/>
              </p:nvSpPr>
              <p:spPr>
                <a:xfrm>
                  <a:off x="5357826" y="2928926"/>
                  <a:ext cx="142876" cy="714380"/>
                </a:xfrm>
                <a:prstGeom prst="righ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 sz="1350"/>
                </a:p>
              </p:txBody>
            </p:sp>
            <p:sp>
              <p:nvSpPr>
                <p:cNvPr id="54" name="CaixaDeTexto 53">
                  <a:extLst>
                    <a:ext uri="{FF2B5EF4-FFF2-40B4-BE49-F238E27FC236}">
                      <a16:creationId xmlns:a16="http://schemas.microsoft.com/office/drawing/2014/main" id="{D2D7A882-6D8D-AC47-BE5D-E7F2F41099FA}"/>
                    </a:ext>
                  </a:extLst>
                </p:cNvPr>
                <p:cNvSpPr txBox="1"/>
                <p:nvPr/>
              </p:nvSpPr>
              <p:spPr>
                <a:xfrm>
                  <a:off x="5643578" y="3143241"/>
                  <a:ext cx="1428736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900" b="1" dirty="0"/>
                    <a:t>Corpo celular</a:t>
                  </a:r>
                </a:p>
              </p:txBody>
            </p:sp>
            <p:sp>
              <p:nvSpPr>
                <p:cNvPr id="55" name="CaixaDeTexto 54">
                  <a:extLst>
                    <a:ext uri="{FF2B5EF4-FFF2-40B4-BE49-F238E27FC236}">
                      <a16:creationId xmlns:a16="http://schemas.microsoft.com/office/drawing/2014/main" id="{3209B5DB-F973-5D4F-BAC9-0031B14DAD22}"/>
                    </a:ext>
                  </a:extLst>
                </p:cNvPr>
                <p:cNvSpPr txBox="1"/>
                <p:nvPr/>
              </p:nvSpPr>
              <p:spPr>
                <a:xfrm>
                  <a:off x="5929354" y="5000629"/>
                  <a:ext cx="1428736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900" b="1" dirty="0"/>
                    <a:t>Axônio</a:t>
                  </a:r>
                </a:p>
              </p:txBody>
            </p:sp>
            <p:sp>
              <p:nvSpPr>
                <p:cNvPr id="56" name="CaixaDeTexto 55">
                  <a:extLst>
                    <a:ext uri="{FF2B5EF4-FFF2-40B4-BE49-F238E27FC236}">
                      <a16:creationId xmlns:a16="http://schemas.microsoft.com/office/drawing/2014/main" id="{E2491913-9C3E-A74D-8946-8AC9E2924D1A}"/>
                    </a:ext>
                  </a:extLst>
                </p:cNvPr>
                <p:cNvSpPr txBox="1"/>
                <p:nvPr/>
              </p:nvSpPr>
              <p:spPr>
                <a:xfrm>
                  <a:off x="4357694" y="5128433"/>
                  <a:ext cx="1428736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900" b="1" dirty="0"/>
                    <a:t>Nódulo de </a:t>
                  </a:r>
                  <a:r>
                    <a:rPr lang="pt-BR" sz="900" b="1" dirty="0" err="1"/>
                    <a:t>Ranvier</a:t>
                  </a:r>
                  <a:endParaRPr lang="pt-BR" sz="900" b="1" dirty="0"/>
                </a:p>
              </p:txBody>
            </p:sp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AAF50C7B-13BE-4443-ABB8-42C22911ACA7}"/>
                    </a:ext>
                  </a:extLst>
                </p:cNvPr>
                <p:cNvSpPr txBox="1"/>
                <p:nvPr/>
              </p:nvSpPr>
              <p:spPr>
                <a:xfrm>
                  <a:off x="4357694" y="5603378"/>
                  <a:ext cx="1428736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900" b="1" dirty="0"/>
                    <a:t>Bainha de mielina</a:t>
                  </a:r>
                </a:p>
              </p:txBody>
            </p:sp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6711EF5F-E566-7B42-9729-629BDA44CB38}"/>
                    </a:ext>
                  </a:extLst>
                </p:cNvPr>
                <p:cNvSpPr txBox="1"/>
                <p:nvPr/>
              </p:nvSpPr>
              <p:spPr>
                <a:xfrm>
                  <a:off x="4357694" y="4286249"/>
                  <a:ext cx="1428736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900" b="1" dirty="0"/>
                    <a:t>Segmento inicial</a:t>
                  </a:r>
                </a:p>
              </p:txBody>
            </p:sp>
            <p:sp>
              <p:nvSpPr>
                <p:cNvPr id="59" name="Chave direita 127">
                  <a:extLst>
                    <a:ext uri="{FF2B5EF4-FFF2-40B4-BE49-F238E27FC236}">
                      <a16:creationId xmlns:a16="http://schemas.microsoft.com/office/drawing/2014/main" id="{86805D92-1FE7-2542-9107-6DEA9BD1FC75}"/>
                    </a:ext>
                  </a:extLst>
                </p:cNvPr>
                <p:cNvSpPr/>
                <p:nvPr/>
              </p:nvSpPr>
              <p:spPr>
                <a:xfrm>
                  <a:off x="5786454" y="4143372"/>
                  <a:ext cx="142876" cy="2357454"/>
                </a:xfrm>
                <a:prstGeom prst="righ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 sz="1350"/>
                </a:p>
              </p:txBody>
            </p:sp>
            <p:sp>
              <p:nvSpPr>
                <p:cNvPr id="60" name="CaixaDeTexto 59">
                  <a:extLst>
                    <a:ext uri="{FF2B5EF4-FFF2-40B4-BE49-F238E27FC236}">
                      <a16:creationId xmlns:a16="http://schemas.microsoft.com/office/drawing/2014/main" id="{3C426990-4F15-8143-B72F-CBF1BEEF6B3D}"/>
                    </a:ext>
                  </a:extLst>
                </p:cNvPr>
                <p:cNvSpPr txBox="1"/>
                <p:nvPr/>
              </p:nvSpPr>
              <p:spPr>
                <a:xfrm>
                  <a:off x="2500306" y="4429125"/>
                  <a:ext cx="1428736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900" b="1" dirty="0"/>
                    <a:t>Dendritos basais</a:t>
                  </a:r>
                </a:p>
              </p:txBody>
            </p:sp>
            <p:sp>
              <p:nvSpPr>
                <p:cNvPr id="61" name="CaixaDeTexto 60">
                  <a:extLst>
                    <a:ext uri="{FF2B5EF4-FFF2-40B4-BE49-F238E27FC236}">
                      <a16:creationId xmlns:a16="http://schemas.microsoft.com/office/drawing/2014/main" id="{A8371CBE-860F-5742-9B16-BC33C409705F}"/>
                    </a:ext>
                  </a:extLst>
                </p:cNvPr>
                <p:cNvSpPr txBox="1"/>
                <p:nvPr/>
              </p:nvSpPr>
              <p:spPr>
                <a:xfrm>
                  <a:off x="5136120" y="7143769"/>
                  <a:ext cx="2143140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900" b="1" dirty="0"/>
                    <a:t>Terminais pré-sinápticos</a:t>
                  </a:r>
                </a:p>
              </p:txBody>
            </p:sp>
            <p:cxnSp>
              <p:nvCxnSpPr>
                <p:cNvPr id="62" name="Conector de seta reta 130">
                  <a:extLst>
                    <a:ext uri="{FF2B5EF4-FFF2-40B4-BE49-F238E27FC236}">
                      <a16:creationId xmlns:a16="http://schemas.microsoft.com/office/drawing/2014/main" id="{09ED5E0B-DE07-7840-909F-D21E042EB495}"/>
                    </a:ext>
                  </a:extLst>
                </p:cNvPr>
                <p:cNvCxnSpPr/>
                <p:nvPr/>
              </p:nvCxnSpPr>
              <p:spPr>
                <a:xfrm rot="16200000" flipV="1">
                  <a:off x="2950990" y="4236865"/>
                  <a:ext cx="246863" cy="137655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ector de seta reta 131">
                  <a:extLst>
                    <a:ext uri="{FF2B5EF4-FFF2-40B4-BE49-F238E27FC236}">
                      <a16:creationId xmlns:a16="http://schemas.microsoft.com/office/drawing/2014/main" id="{78B38C6A-5C69-644B-BA85-853229B65CC9}"/>
                    </a:ext>
                  </a:extLst>
                </p:cNvPr>
                <p:cNvCxnSpPr/>
                <p:nvPr/>
              </p:nvCxnSpPr>
              <p:spPr>
                <a:xfrm rot="10800000">
                  <a:off x="4929198" y="714348"/>
                  <a:ext cx="428628" cy="21431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ector de seta reta 132">
                  <a:extLst>
                    <a:ext uri="{FF2B5EF4-FFF2-40B4-BE49-F238E27FC236}">
                      <a16:creationId xmlns:a16="http://schemas.microsoft.com/office/drawing/2014/main" id="{C2BD41D5-E25D-2240-B3E0-A7541B252F55}"/>
                    </a:ext>
                  </a:extLst>
                </p:cNvPr>
                <p:cNvCxnSpPr>
                  <a:stCxn id="50" idx="0"/>
                </p:cNvCxnSpPr>
                <p:nvPr/>
              </p:nvCxnSpPr>
              <p:spPr>
                <a:xfrm flipH="1" flipV="1">
                  <a:off x="5715015" y="571473"/>
                  <a:ext cx="428616" cy="28575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ctor de seta reta 133">
                  <a:extLst>
                    <a:ext uri="{FF2B5EF4-FFF2-40B4-BE49-F238E27FC236}">
                      <a16:creationId xmlns:a16="http://schemas.microsoft.com/office/drawing/2014/main" id="{C5DAD70F-FFCB-CE4E-8BEC-5AD253CB2F30}"/>
                    </a:ext>
                  </a:extLst>
                </p:cNvPr>
                <p:cNvCxnSpPr/>
                <p:nvPr/>
              </p:nvCxnSpPr>
              <p:spPr>
                <a:xfrm rot="16200000" flipV="1">
                  <a:off x="4286256" y="4143372"/>
                  <a:ext cx="214314" cy="21431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CaixaDeTexto 65">
                  <a:extLst>
                    <a:ext uri="{FF2B5EF4-FFF2-40B4-BE49-F238E27FC236}">
                      <a16:creationId xmlns:a16="http://schemas.microsoft.com/office/drawing/2014/main" id="{ED9AD78B-FF33-2A40-8F01-E97C4CB6A40E}"/>
                    </a:ext>
                  </a:extLst>
                </p:cNvPr>
                <p:cNvSpPr txBox="1"/>
                <p:nvPr/>
              </p:nvSpPr>
              <p:spPr>
                <a:xfrm>
                  <a:off x="4643470" y="4009249"/>
                  <a:ext cx="1428736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900" b="1" dirty="0"/>
                    <a:t>Hilo</a:t>
                  </a:r>
                </a:p>
              </p:txBody>
            </p:sp>
            <p:cxnSp>
              <p:nvCxnSpPr>
                <p:cNvPr id="67" name="Conector de seta reta 135">
                  <a:extLst>
                    <a:ext uri="{FF2B5EF4-FFF2-40B4-BE49-F238E27FC236}">
                      <a16:creationId xmlns:a16="http://schemas.microsoft.com/office/drawing/2014/main" id="{C7BC8949-FA15-324D-9A3D-DFD9B23808B3}"/>
                    </a:ext>
                  </a:extLst>
                </p:cNvPr>
                <p:cNvCxnSpPr>
                  <a:endCxn id="39" idx="71"/>
                </p:cNvCxnSpPr>
                <p:nvPr/>
              </p:nvCxnSpPr>
              <p:spPr>
                <a:xfrm rot="10800000">
                  <a:off x="4306958" y="3904974"/>
                  <a:ext cx="265051" cy="16696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ector de seta reta 136">
                  <a:extLst>
                    <a:ext uri="{FF2B5EF4-FFF2-40B4-BE49-F238E27FC236}">
                      <a16:creationId xmlns:a16="http://schemas.microsoft.com/office/drawing/2014/main" id="{19C5C349-A2BE-AA43-B0D6-76785021A519}"/>
                    </a:ext>
                  </a:extLst>
                </p:cNvPr>
                <p:cNvCxnSpPr/>
                <p:nvPr/>
              </p:nvCxnSpPr>
              <p:spPr>
                <a:xfrm rot="10800000">
                  <a:off x="4286256" y="5000628"/>
                  <a:ext cx="214314" cy="16060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ector de seta reta 137">
                  <a:extLst>
                    <a:ext uri="{FF2B5EF4-FFF2-40B4-BE49-F238E27FC236}">
                      <a16:creationId xmlns:a16="http://schemas.microsoft.com/office/drawing/2014/main" id="{69C2CAA5-9DA6-734A-91B2-8E9DEEE20A41}"/>
                    </a:ext>
                  </a:extLst>
                </p:cNvPr>
                <p:cNvCxnSpPr/>
                <p:nvPr/>
              </p:nvCxnSpPr>
              <p:spPr>
                <a:xfrm rot="5400000">
                  <a:off x="4276208" y="5372889"/>
                  <a:ext cx="214315" cy="21431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ector de seta reta 138">
                  <a:extLst>
                    <a:ext uri="{FF2B5EF4-FFF2-40B4-BE49-F238E27FC236}">
                      <a16:creationId xmlns:a16="http://schemas.microsoft.com/office/drawing/2014/main" id="{1694CBE9-6D15-454B-81DE-E6D491C51491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256499" y="5866075"/>
                  <a:ext cx="244071" cy="14655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ector de seta reta 139">
                  <a:extLst>
                    <a:ext uri="{FF2B5EF4-FFF2-40B4-BE49-F238E27FC236}">
                      <a16:creationId xmlns:a16="http://schemas.microsoft.com/office/drawing/2014/main" id="{995DB6F5-17EC-E94D-BBCA-53B10873CFE3}"/>
                    </a:ext>
                  </a:extLst>
                </p:cNvPr>
                <p:cNvCxnSpPr/>
                <p:nvPr/>
              </p:nvCxnSpPr>
              <p:spPr>
                <a:xfrm rot="16200000" flipV="1">
                  <a:off x="4286257" y="5357818"/>
                  <a:ext cx="285753" cy="28575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ector de seta reta 140">
                  <a:extLst>
                    <a:ext uri="{FF2B5EF4-FFF2-40B4-BE49-F238E27FC236}">
                      <a16:creationId xmlns:a16="http://schemas.microsoft.com/office/drawing/2014/main" id="{5348C9A7-AD27-B343-A102-14128150E56C}"/>
                    </a:ext>
                  </a:extLst>
                </p:cNvPr>
                <p:cNvCxnSpPr/>
                <p:nvPr/>
              </p:nvCxnSpPr>
              <p:spPr>
                <a:xfrm rot="10800000">
                  <a:off x="4321881" y="3500430"/>
                  <a:ext cx="285752" cy="6706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ector de seta reta 141">
                  <a:extLst>
                    <a:ext uri="{FF2B5EF4-FFF2-40B4-BE49-F238E27FC236}">
                      <a16:creationId xmlns:a16="http://schemas.microsoft.com/office/drawing/2014/main" id="{9F349679-C9C1-7041-ABDD-498AA765D2FE}"/>
                    </a:ext>
                  </a:extLst>
                </p:cNvPr>
                <p:cNvCxnSpPr>
                  <a:stCxn id="51" idx="1"/>
                </p:cNvCxnSpPr>
                <p:nvPr/>
              </p:nvCxnSpPr>
              <p:spPr>
                <a:xfrm flipH="1">
                  <a:off x="4286257" y="3154253"/>
                  <a:ext cx="309891" cy="13186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Elipse 142">
                  <a:extLst>
                    <a:ext uri="{FF2B5EF4-FFF2-40B4-BE49-F238E27FC236}">
                      <a16:creationId xmlns:a16="http://schemas.microsoft.com/office/drawing/2014/main" id="{5C5089A6-38F2-1E48-9093-A9FB080413B6}"/>
                    </a:ext>
                  </a:extLst>
                </p:cNvPr>
                <p:cNvSpPr/>
                <p:nvPr/>
              </p:nvSpPr>
              <p:spPr>
                <a:xfrm>
                  <a:off x="4643446" y="7310394"/>
                  <a:ext cx="214314" cy="28575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350"/>
                </a:p>
              </p:txBody>
            </p:sp>
          </p:grpSp>
        </p:grpSp>
        <p:sp>
          <p:nvSpPr>
            <p:cNvPr id="6" name="Text Box 33">
              <a:extLst>
                <a:ext uri="{FF2B5EF4-FFF2-40B4-BE49-F238E27FC236}">
                  <a16:creationId xmlns:a16="http://schemas.microsoft.com/office/drawing/2014/main" id="{EEA31776-46E9-CE46-94B8-AB59901CED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8868" y="0"/>
              <a:ext cx="2057400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900" b="1" dirty="0"/>
                <a:t>Espinhos </a:t>
              </a:r>
              <a:r>
                <a:rPr lang="pt-BR" sz="900" b="1" dirty="0" err="1"/>
                <a:t>Dendríticos</a:t>
              </a:r>
              <a:endParaRPr lang="pt-BR" sz="900" b="1" dirty="0"/>
            </a:p>
          </p:txBody>
        </p:sp>
        <p:sp>
          <p:nvSpPr>
            <p:cNvPr id="7" name="Oval 46">
              <a:extLst>
                <a:ext uri="{FF2B5EF4-FFF2-40B4-BE49-F238E27FC236}">
                  <a16:creationId xmlns:a16="http://schemas.microsoft.com/office/drawing/2014/main" id="{CA5BDD7B-364F-E340-B5B0-3692EF865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4686" y="928662"/>
              <a:ext cx="381000" cy="28733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1350"/>
            </a:p>
          </p:txBody>
        </p:sp>
        <p:grpSp>
          <p:nvGrpSpPr>
            <p:cNvPr id="8" name="Group 52">
              <a:extLst>
                <a:ext uri="{FF2B5EF4-FFF2-40B4-BE49-F238E27FC236}">
                  <a16:creationId xmlns:a16="http://schemas.microsoft.com/office/drawing/2014/main" id="{71EE7861-1F55-1345-8CCA-72884484383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7220000">
              <a:off x="2316974" y="220263"/>
              <a:ext cx="995792" cy="801642"/>
              <a:chOff x="1417" y="1612"/>
              <a:chExt cx="2089" cy="1682"/>
            </a:xfrm>
          </p:grpSpPr>
          <p:sp>
            <p:nvSpPr>
              <p:cNvPr id="10" name="Freeform 53">
                <a:extLst>
                  <a:ext uri="{FF2B5EF4-FFF2-40B4-BE49-F238E27FC236}">
                    <a16:creationId xmlns:a16="http://schemas.microsoft.com/office/drawing/2014/main" id="{93E57DCB-30FC-864F-99D7-EF26B74BCE4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209265">
                <a:off x="1689" y="1340"/>
                <a:ext cx="1497" cy="2041"/>
              </a:xfrm>
              <a:custGeom>
                <a:avLst/>
                <a:gdLst/>
                <a:ahLst/>
                <a:cxnLst>
                  <a:cxn ang="0">
                    <a:pos x="113" y="1981"/>
                  </a:cxn>
                  <a:cxn ang="0">
                    <a:pos x="113" y="1573"/>
                  </a:cxn>
                  <a:cxn ang="0">
                    <a:pos x="794" y="711"/>
                  </a:cxn>
                  <a:cxn ang="0">
                    <a:pos x="885" y="348"/>
                  </a:cxn>
                  <a:cxn ang="0">
                    <a:pos x="885" y="76"/>
                  </a:cxn>
                  <a:cxn ang="0">
                    <a:pos x="1157" y="76"/>
                  </a:cxn>
                  <a:cxn ang="0">
                    <a:pos x="1066" y="530"/>
                  </a:cxn>
                  <a:cxn ang="0">
                    <a:pos x="1429" y="303"/>
                  </a:cxn>
                  <a:cxn ang="0">
                    <a:pos x="1429" y="530"/>
                  </a:cxn>
                  <a:cxn ang="0">
                    <a:pos x="1021" y="893"/>
                  </a:cxn>
                  <a:cxn ang="0">
                    <a:pos x="567" y="1392"/>
                  </a:cxn>
                  <a:cxn ang="0">
                    <a:pos x="159" y="1936"/>
                  </a:cxn>
                  <a:cxn ang="0">
                    <a:pos x="113" y="1981"/>
                  </a:cxn>
                </a:cxnLst>
                <a:rect l="0" t="0" r="r" b="b"/>
                <a:pathLst>
                  <a:path w="1497" h="2041">
                    <a:moveTo>
                      <a:pt x="113" y="1981"/>
                    </a:moveTo>
                    <a:cubicBezTo>
                      <a:pt x="105" y="1921"/>
                      <a:pt x="0" y="1785"/>
                      <a:pt x="113" y="1573"/>
                    </a:cubicBezTo>
                    <a:cubicBezTo>
                      <a:pt x="226" y="1361"/>
                      <a:pt x="665" y="915"/>
                      <a:pt x="794" y="711"/>
                    </a:cubicBezTo>
                    <a:cubicBezTo>
                      <a:pt x="923" y="507"/>
                      <a:pt x="870" y="454"/>
                      <a:pt x="885" y="348"/>
                    </a:cubicBezTo>
                    <a:cubicBezTo>
                      <a:pt x="900" y="242"/>
                      <a:pt x="840" y="121"/>
                      <a:pt x="885" y="76"/>
                    </a:cubicBezTo>
                    <a:cubicBezTo>
                      <a:pt x="930" y="31"/>
                      <a:pt x="1127" y="0"/>
                      <a:pt x="1157" y="76"/>
                    </a:cubicBezTo>
                    <a:cubicBezTo>
                      <a:pt x="1187" y="152"/>
                      <a:pt x="1021" y="492"/>
                      <a:pt x="1066" y="530"/>
                    </a:cubicBezTo>
                    <a:cubicBezTo>
                      <a:pt x="1111" y="568"/>
                      <a:pt x="1369" y="303"/>
                      <a:pt x="1429" y="303"/>
                    </a:cubicBezTo>
                    <a:cubicBezTo>
                      <a:pt x="1489" y="303"/>
                      <a:pt x="1497" y="432"/>
                      <a:pt x="1429" y="530"/>
                    </a:cubicBezTo>
                    <a:cubicBezTo>
                      <a:pt x="1361" y="628"/>
                      <a:pt x="1165" y="749"/>
                      <a:pt x="1021" y="893"/>
                    </a:cubicBezTo>
                    <a:cubicBezTo>
                      <a:pt x="877" y="1037"/>
                      <a:pt x="711" y="1218"/>
                      <a:pt x="567" y="1392"/>
                    </a:cubicBezTo>
                    <a:cubicBezTo>
                      <a:pt x="423" y="1566"/>
                      <a:pt x="235" y="1838"/>
                      <a:pt x="159" y="1936"/>
                    </a:cubicBezTo>
                    <a:cubicBezTo>
                      <a:pt x="83" y="2034"/>
                      <a:pt x="121" y="2041"/>
                      <a:pt x="113" y="1981"/>
                    </a:cubicBezTo>
                    <a:close/>
                  </a:path>
                </a:pathLst>
              </a:custGeom>
              <a:solidFill>
                <a:schemeClr val="accent1">
                  <a:alpha val="50999"/>
                </a:scheme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11" name="Freeform 54">
                <a:extLst>
                  <a:ext uri="{FF2B5EF4-FFF2-40B4-BE49-F238E27FC236}">
                    <a16:creationId xmlns:a16="http://schemas.microsoft.com/office/drawing/2014/main" id="{8EB41D3C-AAE7-CB4E-9D77-C460B7F8E6E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209265">
                <a:off x="2697" y="2853"/>
                <a:ext cx="182" cy="189"/>
              </a:xfrm>
              <a:custGeom>
                <a:avLst/>
                <a:gdLst/>
                <a:ahLst/>
                <a:cxnLst>
                  <a:cxn ang="0">
                    <a:pos x="136" y="189"/>
                  </a:cxn>
                  <a:cxn ang="0">
                    <a:pos x="91" y="143"/>
                  </a:cxn>
                  <a:cxn ang="0">
                    <a:pos x="46" y="189"/>
                  </a:cxn>
                  <a:cxn ang="0">
                    <a:pos x="0" y="143"/>
                  </a:cxn>
                  <a:cxn ang="0">
                    <a:pos x="46" y="98"/>
                  </a:cxn>
                  <a:cxn ang="0">
                    <a:pos x="91" y="7"/>
                  </a:cxn>
                  <a:cxn ang="0">
                    <a:pos x="136" y="53"/>
                  </a:cxn>
                  <a:cxn ang="0">
                    <a:pos x="136" y="98"/>
                  </a:cxn>
                  <a:cxn ang="0">
                    <a:pos x="182" y="143"/>
                  </a:cxn>
                </a:cxnLst>
                <a:rect l="0" t="0" r="r" b="b"/>
                <a:pathLst>
                  <a:path w="182" h="189">
                    <a:moveTo>
                      <a:pt x="136" y="189"/>
                    </a:moveTo>
                    <a:cubicBezTo>
                      <a:pt x="121" y="166"/>
                      <a:pt x="106" y="143"/>
                      <a:pt x="91" y="143"/>
                    </a:cubicBezTo>
                    <a:cubicBezTo>
                      <a:pt x="76" y="143"/>
                      <a:pt x="61" y="189"/>
                      <a:pt x="46" y="189"/>
                    </a:cubicBezTo>
                    <a:cubicBezTo>
                      <a:pt x="31" y="189"/>
                      <a:pt x="0" y="158"/>
                      <a:pt x="0" y="143"/>
                    </a:cubicBezTo>
                    <a:cubicBezTo>
                      <a:pt x="0" y="128"/>
                      <a:pt x="31" y="121"/>
                      <a:pt x="46" y="98"/>
                    </a:cubicBezTo>
                    <a:cubicBezTo>
                      <a:pt x="61" y="75"/>
                      <a:pt x="76" y="14"/>
                      <a:pt x="91" y="7"/>
                    </a:cubicBezTo>
                    <a:cubicBezTo>
                      <a:pt x="106" y="0"/>
                      <a:pt x="129" y="38"/>
                      <a:pt x="136" y="53"/>
                    </a:cubicBezTo>
                    <a:cubicBezTo>
                      <a:pt x="143" y="68"/>
                      <a:pt x="128" y="83"/>
                      <a:pt x="136" y="98"/>
                    </a:cubicBezTo>
                    <a:cubicBezTo>
                      <a:pt x="144" y="113"/>
                      <a:pt x="163" y="128"/>
                      <a:pt x="182" y="143"/>
                    </a:cubicBezTo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12" name="Freeform 55">
                <a:extLst>
                  <a:ext uri="{FF2B5EF4-FFF2-40B4-BE49-F238E27FC236}">
                    <a16:creationId xmlns:a16="http://schemas.microsoft.com/office/drawing/2014/main" id="{B7E0746A-16DC-ED46-9325-C16D5958280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209265">
                <a:off x="2304" y="2558"/>
                <a:ext cx="182" cy="189"/>
              </a:xfrm>
              <a:custGeom>
                <a:avLst/>
                <a:gdLst/>
                <a:ahLst/>
                <a:cxnLst>
                  <a:cxn ang="0">
                    <a:pos x="136" y="189"/>
                  </a:cxn>
                  <a:cxn ang="0">
                    <a:pos x="91" y="143"/>
                  </a:cxn>
                  <a:cxn ang="0">
                    <a:pos x="46" y="189"/>
                  </a:cxn>
                  <a:cxn ang="0">
                    <a:pos x="0" y="143"/>
                  </a:cxn>
                  <a:cxn ang="0">
                    <a:pos x="46" y="98"/>
                  </a:cxn>
                  <a:cxn ang="0">
                    <a:pos x="91" y="7"/>
                  </a:cxn>
                  <a:cxn ang="0">
                    <a:pos x="136" y="53"/>
                  </a:cxn>
                  <a:cxn ang="0">
                    <a:pos x="136" y="98"/>
                  </a:cxn>
                  <a:cxn ang="0">
                    <a:pos x="182" y="143"/>
                  </a:cxn>
                </a:cxnLst>
                <a:rect l="0" t="0" r="r" b="b"/>
                <a:pathLst>
                  <a:path w="182" h="189">
                    <a:moveTo>
                      <a:pt x="136" y="189"/>
                    </a:moveTo>
                    <a:cubicBezTo>
                      <a:pt x="121" y="166"/>
                      <a:pt x="106" y="143"/>
                      <a:pt x="91" y="143"/>
                    </a:cubicBezTo>
                    <a:cubicBezTo>
                      <a:pt x="76" y="143"/>
                      <a:pt x="61" y="189"/>
                      <a:pt x="46" y="189"/>
                    </a:cubicBezTo>
                    <a:cubicBezTo>
                      <a:pt x="31" y="189"/>
                      <a:pt x="0" y="158"/>
                      <a:pt x="0" y="143"/>
                    </a:cubicBezTo>
                    <a:cubicBezTo>
                      <a:pt x="0" y="128"/>
                      <a:pt x="31" y="121"/>
                      <a:pt x="46" y="98"/>
                    </a:cubicBezTo>
                    <a:cubicBezTo>
                      <a:pt x="61" y="75"/>
                      <a:pt x="76" y="14"/>
                      <a:pt x="91" y="7"/>
                    </a:cubicBezTo>
                    <a:cubicBezTo>
                      <a:pt x="106" y="0"/>
                      <a:pt x="129" y="38"/>
                      <a:pt x="136" y="53"/>
                    </a:cubicBezTo>
                    <a:cubicBezTo>
                      <a:pt x="143" y="68"/>
                      <a:pt x="128" y="83"/>
                      <a:pt x="136" y="98"/>
                    </a:cubicBezTo>
                    <a:cubicBezTo>
                      <a:pt x="144" y="113"/>
                      <a:pt x="163" y="128"/>
                      <a:pt x="182" y="143"/>
                    </a:cubicBezTo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13" name="Freeform 56">
                <a:extLst>
                  <a:ext uri="{FF2B5EF4-FFF2-40B4-BE49-F238E27FC236}">
                    <a16:creationId xmlns:a16="http://schemas.microsoft.com/office/drawing/2014/main" id="{FC01662F-511D-6346-95C8-EDEDE291FAD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5838798">
                <a:off x="2095" y="2364"/>
                <a:ext cx="182" cy="189"/>
              </a:xfrm>
              <a:custGeom>
                <a:avLst/>
                <a:gdLst/>
                <a:ahLst/>
                <a:cxnLst>
                  <a:cxn ang="0">
                    <a:pos x="136" y="189"/>
                  </a:cxn>
                  <a:cxn ang="0">
                    <a:pos x="91" y="143"/>
                  </a:cxn>
                  <a:cxn ang="0">
                    <a:pos x="46" y="189"/>
                  </a:cxn>
                  <a:cxn ang="0">
                    <a:pos x="0" y="143"/>
                  </a:cxn>
                  <a:cxn ang="0">
                    <a:pos x="46" y="98"/>
                  </a:cxn>
                  <a:cxn ang="0">
                    <a:pos x="91" y="7"/>
                  </a:cxn>
                  <a:cxn ang="0">
                    <a:pos x="136" y="53"/>
                  </a:cxn>
                  <a:cxn ang="0">
                    <a:pos x="136" y="98"/>
                  </a:cxn>
                  <a:cxn ang="0">
                    <a:pos x="182" y="143"/>
                  </a:cxn>
                </a:cxnLst>
                <a:rect l="0" t="0" r="r" b="b"/>
                <a:pathLst>
                  <a:path w="182" h="189">
                    <a:moveTo>
                      <a:pt x="136" y="189"/>
                    </a:moveTo>
                    <a:cubicBezTo>
                      <a:pt x="121" y="166"/>
                      <a:pt x="106" y="143"/>
                      <a:pt x="91" y="143"/>
                    </a:cubicBezTo>
                    <a:cubicBezTo>
                      <a:pt x="76" y="143"/>
                      <a:pt x="61" y="189"/>
                      <a:pt x="46" y="189"/>
                    </a:cubicBezTo>
                    <a:cubicBezTo>
                      <a:pt x="31" y="189"/>
                      <a:pt x="0" y="158"/>
                      <a:pt x="0" y="143"/>
                    </a:cubicBezTo>
                    <a:cubicBezTo>
                      <a:pt x="0" y="128"/>
                      <a:pt x="31" y="121"/>
                      <a:pt x="46" y="98"/>
                    </a:cubicBezTo>
                    <a:cubicBezTo>
                      <a:pt x="61" y="75"/>
                      <a:pt x="76" y="14"/>
                      <a:pt x="91" y="7"/>
                    </a:cubicBezTo>
                    <a:cubicBezTo>
                      <a:pt x="106" y="0"/>
                      <a:pt x="129" y="38"/>
                      <a:pt x="136" y="53"/>
                    </a:cubicBezTo>
                    <a:cubicBezTo>
                      <a:pt x="143" y="68"/>
                      <a:pt x="128" y="83"/>
                      <a:pt x="136" y="98"/>
                    </a:cubicBezTo>
                    <a:cubicBezTo>
                      <a:pt x="144" y="113"/>
                      <a:pt x="163" y="128"/>
                      <a:pt x="182" y="143"/>
                    </a:cubicBezTo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14" name="Freeform 57">
                <a:extLst>
                  <a:ext uri="{FF2B5EF4-FFF2-40B4-BE49-F238E27FC236}">
                    <a16:creationId xmlns:a16="http://schemas.microsoft.com/office/drawing/2014/main" id="{6640392D-EF4B-BC4D-9976-1847DB980C2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7004982">
                <a:off x="1834" y="2169"/>
                <a:ext cx="182" cy="189"/>
              </a:xfrm>
              <a:custGeom>
                <a:avLst/>
                <a:gdLst/>
                <a:ahLst/>
                <a:cxnLst>
                  <a:cxn ang="0">
                    <a:pos x="136" y="189"/>
                  </a:cxn>
                  <a:cxn ang="0">
                    <a:pos x="91" y="143"/>
                  </a:cxn>
                  <a:cxn ang="0">
                    <a:pos x="46" y="189"/>
                  </a:cxn>
                  <a:cxn ang="0">
                    <a:pos x="0" y="143"/>
                  </a:cxn>
                  <a:cxn ang="0">
                    <a:pos x="46" y="98"/>
                  </a:cxn>
                  <a:cxn ang="0">
                    <a:pos x="91" y="7"/>
                  </a:cxn>
                  <a:cxn ang="0">
                    <a:pos x="136" y="53"/>
                  </a:cxn>
                  <a:cxn ang="0">
                    <a:pos x="136" y="98"/>
                  </a:cxn>
                  <a:cxn ang="0">
                    <a:pos x="182" y="143"/>
                  </a:cxn>
                </a:cxnLst>
                <a:rect l="0" t="0" r="r" b="b"/>
                <a:pathLst>
                  <a:path w="182" h="189">
                    <a:moveTo>
                      <a:pt x="136" y="189"/>
                    </a:moveTo>
                    <a:cubicBezTo>
                      <a:pt x="121" y="166"/>
                      <a:pt x="106" y="143"/>
                      <a:pt x="91" y="143"/>
                    </a:cubicBezTo>
                    <a:cubicBezTo>
                      <a:pt x="76" y="143"/>
                      <a:pt x="61" y="189"/>
                      <a:pt x="46" y="189"/>
                    </a:cubicBezTo>
                    <a:cubicBezTo>
                      <a:pt x="31" y="189"/>
                      <a:pt x="0" y="158"/>
                      <a:pt x="0" y="143"/>
                    </a:cubicBezTo>
                    <a:cubicBezTo>
                      <a:pt x="0" y="128"/>
                      <a:pt x="31" y="121"/>
                      <a:pt x="46" y="98"/>
                    </a:cubicBezTo>
                    <a:cubicBezTo>
                      <a:pt x="61" y="75"/>
                      <a:pt x="76" y="14"/>
                      <a:pt x="91" y="7"/>
                    </a:cubicBezTo>
                    <a:cubicBezTo>
                      <a:pt x="106" y="0"/>
                      <a:pt x="129" y="38"/>
                      <a:pt x="136" y="53"/>
                    </a:cubicBezTo>
                    <a:cubicBezTo>
                      <a:pt x="143" y="68"/>
                      <a:pt x="128" y="83"/>
                      <a:pt x="136" y="98"/>
                    </a:cubicBezTo>
                    <a:cubicBezTo>
                      <a:pt x="144" y="113"/>
                      <a:pt x="163" y="128"/>
                      <a:pt x="182" y="143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15" name="Freeform 58">
                <a:extLst>
                  <a:ext uri="{FF2B5EF4-FFF2-40B4-BE49-F238E27FC236}">
                    <a16:creationId xmlns:a16="http://schemas.microsoft.com/office/drawing/2014/main" id="{338A5D21-BD4B-A543-AF8E-6E8AD779450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7004982">
                <a:off x="1517" y="2151"/>
                <a:ext cx="182" cy="189"/>
              </a:xfrm>
              <a:custGeom>
                <a:avLst/>
                <a:gdLst/>
                <a:ahLst/>
                <a:cxnLst>
                  <a:cxn ang="0">
                    <a:pos x="136" y="189"/>
                  </a:cxn>
                  <a:cxn ang="0">
                    <a:pos x="91" y="143"/>
                  </a:cxn>
                  <a:cxn ang="0">
                    <a:pos x="46" y="189"/>
                  </a:cxn>
                  <a:cxn ang="0">
                    <a:pos x="0" y="143"/>
                  </a:cxn>
                  <a:cxn ang="0">
                    <a:pos x="46" y="98"/>
                  </a:cxn>
                  <a:cxn ang="0">
                    <a:pos x="91" y="7"/>
                  </a:cxn>
                  <a:cxn ang="0">
                    <a:pos x="136" y="53"/>
                  </a:cxn>
                  <a:cxn ang="0">
                    <a:pos x="136" y="98"/>
                  </a:cxn>
                  <a:cxn ang="0">
                    <a:pos x="182" y="143"/>
                  </a:cxn>
                </a:cxnLst>
                <a:rect l="0" t="0" r="r" b="b"/>
                <a:pathLst>
                  <a:path w="182" h="189">
                    <a:moveTo>
                      <a:pt x="136" y="189"/>
                    </a:moveTo>
                    <a:cubicBezTo>
                      <a:pt x="121" y="166"/>
                      <a:pt x="106" y="143"/>
                      <a:pt x="91" y="143"/>
                    </a:cubicBezTo>
                    <a:cubicBezTo>
                      <a:pt x="76" y="143"/>
                      <a:pt x="61" y="189"/>
                      <a:pt x="46" y="189"/>
                    </a:cubicBezTo>
                    <a:cubicBezTo>
                      <a:pt x="31" y="189"/>
                      <a:pt x="0" y="158"/>
                      <a:pt x="0" y="143"/>
                    </a:cubicBezTo>
                    <a:cubicBezTo>
                      <a:pt x="0" y="128"/>
                      <a:pt x="31" y="121"/>
                      <a:pt x="46" y="98"/>
                    </a:cubicBezTo>
                    <a:cubicBezTo>
                      <a:pt x="61" y="75"/>
                      <a:pt x="76" y="14"/>
                      <a:pt x="91" y="7"/>
                    </a:cubicBezTo>
                    <a:cubicBezTo>
                      <a:pt x="106" y="0"/>
                      <a:pt x="129" y="38"/>
                      <a:pt x="136" y="53"/>
                    </a:cubicBezTo>
                    <a:cubicBezTo>
                      <a:pt x="143" y="68"/>
                      <a:pt x="128" y="83"/>
                      <a:pt x="136" y="98"/>
                    </a:cubicBezTo>
                    <a:cubicBezTo>
                      <a:pt x="144" y="113"/>
                      <a:pt x="163" y="128"/>
                      <a:pt x="182" y="143"/>
                    </a:cubicBezTo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16" name="Oval 59">
                <a:extLst>
                  <a:ext uri="{FF2B5EF4-FFF2-40B4-BE49-F238E27FC236}">
                    <a16:creationId xmlns:a16="http://schemas.microsoft.com/office/drawing/2014/main" id="{40968D77-4563-884E-8BB0-DE5F32F28E3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3390695">
                <a:off x="2456" y="2341"/>
                <a:ext cx="91" cy="1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1350"/>
              </a:p>
            </p:txBody>
          </p:sp>
          <p:sp>
            <p:nvSpPr>
              <p:cNvPr id="17" name="Oval 60">
                <a:extLst>
                  <a:ext uri="{FF2B5EF4-FFF2-40B4-BE49-F238E27FC236}">
                    <a16:creationId xmlns:a16="http://schemas.microsoft.com/office/drawing/2014/main" id="{16460C5C-9C18-CC4E-B2FE-8E7EC089280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3390695">
                <a:off x="2109" y="2048"/>
                <a:ext cx="91" cy="1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1350"/>
              </a:p>
            </p:txBody>
          </p:sp>
          <p:sp>
            <p:nvSpPr>
              <p:cNvPr id="18" name="Oval 61">
                <a:extLst>
                  <a:ext uri="{FF2B5EF4-FFF2-40B4-BE49-F238E27FC236}">
                    <a16:creationId xmlns:a16="http://schemas.microsoft.com/office/drawing/2014/main" id="{84464C7C-433F-544B-8A7C-A2BB7BA29A7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3390695">
                <a:off x="2804" y="2633"/>
                <a:ext cx="91" cy="1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1350"/>
              </a:p>
            </p:txBody>
          </p:sp>
          <p:sp>
            <p:nvSpPr>
              <p:cNvPr id="19" name="Freeform 62">
                <a:extLst>
                  <a:ext uri="{FF2B5EF4-FFF2-40B4-BE49-F238E27FC236}">
                    <a16:creationId xmlns:a16="http://schemas.microsoft.com/office/drawing/2014/main" id="{2C7C4735-D9B3-3A45-9B3A-BFFFF93CBAD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0735" flipH="1">
                <a:off x="3029" y="2648"/>
                <a:ext cx="182" cy="189"/>
              </a:xfrm>
              <a:custGeom>
                <a:avLst/>
                <a:gdLst/>
                <a:ahLst/>
                <a:cxnLst>
                  <a:cxn ang="0">
                    <a:pos x="136" y="189"/>
                  </a:cxn>
                  <a:cxn ang="0">
                    <a:pos x="91" y="143"/>
                  </a:cxn>
                  <a:cxn ang="0">
                    <a:pos x="46" y="189"/>
                  </a:cxn>
                  <a:cxn ang="0">
                    <a:pos x="0" y="143"/>
                  </a:cxn>
                  <a:cxn ang="0">
                    <a:pos x="46" y="98"/>
                  </a:cxn>
                  <a:cxn ang="0">
                    <a:pos x="91" y="7"/>
                  </a:cxn>
                  <a:cxn ang="0">
                    <a:pos x="136" y="53"/>
                  </a:cxn>
                  <a:cxn ang="0">
                    <a:pos x="136" y="98"/>
                  </a:cxn>
                  <a:cxn ang="0">
                    <a:pos x="182" y="143"/>
                  </a:cxn>
                </a:cxnLst>
                <a:rect l="0" t="0" r="r" b="b"/>
                <a:pathLst>
                  <a:path w="182" h="189">
                    <a:moveTo>
                      <a:pt x="136" y="189"/>
                    </a:moveTo>
                    <a:cubicBezTo>
                      <a:pt x="121" y="166"/>
                      <a:pt x="106" y="143"/>
                      <a:pt x="91" y="143"/>
                    </a:cubicBezTo>
                    <a:cubicBezTo>
                      <a:pt x="76" y="143"/>
                      <a:pt x="61" y="189"/>
                      <a:pt x="46" y="189"/>
                    </a:cubicBezTo>
                    <a:cubicBezTo>
                      <a:pt x="31" y="189"/>
                      <a:pt x="0" y="158"/>
                      <a:pt x="0" y="143"/>
                    </a:cubicBezTo>
                    <a:cubicBezTo>
                      <a:pt x="0" y="128"/>
                      <a:pt x="31" y="121"/>
                      <a:pt x="46" y="98"/>
                    </a:cubicBezTo>
                    <a:cubicBezTo>
                      <a:pt x="61" y="75"/>
                      <a:pt x="76" y="14"/>
                      <a:pt x="91" y="7"/>
                    </a:cubicBezTo>
                    <a:cubicBezTo>
                      <a:pt x="106" y="0"/>
                      <a:pt x="129" y="38"/>
                      <a:pt x="136" y="53"/>
                    </a:cubicBezTo>
                    <a:cubicBezTo>
                      <a:pt x="143" y="68"/>
                      <a:pt x="128" y="83"/>
                      <a:pt x="136" y="98"/>
                    </a:cubicBezTo>
                    <a:cubicBezTo>
                      <a:pt x="144" y="113"/>
                      <a:pt x="163" y="128"/>
                      <a:pt x="182" y="143"/>
                    </a:cubicBezTo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20" name="Freeform 63">
                <a:extLst>
                  <a:ext uri="{FF2B5EF4-FFF2-40B4-BE49-F238E27FC236}">
                    <a16:creationId xmlns:a16="http://schemas.microsoft.com/office/drawing/2014/main" id="{8697538E-2B55-624C-AA24-3C8B701341E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0735" flipH="1">
                <a:off x="2726" y="2395"/>
                <a:ext cx="182" cy="189"/>
              </a:xfrm>
              <a:custGeom>
                <a:avLst/>
                <a:gdLst/>
                <a:ahLst/>
                <a:cxnLst>
                  <a:cxn ang="0">
                    <a:pos x="136" y="189"/>
                  </a:cxn>
                  <a:cxn ang="0">
                    <a:pos x="91" y="143"/>
                  </a:cxn>
                  <a:cxn ang="0">
                    <a:pos x="46" y="189"/>
                  </a:cxn>
                  <a:cxn ang="0">
                    <a:pos x="0" y="143"/>
                  </a:cxn>
                  <a:cxn ang="0">
                    <a:pos x="46" y="98"/>
                  </a:cxn>
                  <a:cxn ang="0">
                    <a:pos x="91" y="7"/>
                  </a:cxn>
                  <a:cxn ang="0">
                    <a:pos x="136" y="53"/>
                  </a:cxn>
                  <a:cxn ang="0">
                    <a:pos x="136" y="98"/>
                  </a:cxn>
                  <a:cxn ang="0">
                    <a:pos x="182" y="143"/>
                  </a:cxn>
                </a:cxnLst>
                <a:rect l="0" t="0" r="r" b="b"/>
                <a:pathLst>
                  <a:path w="182" h="189">
                    <a:moveTo>
                      <a:pt x="136" y="189"/>
                    </a:moveTo>
                    <a:cubicBezTo>
                      <a:pt x="121" y="166"/>
                      <a:pt x="106" y="143"/>
                      <a:pt x="91" y="143"/>
                    </a:cubicBezTo>
                    <a:cubicBezTo>
                      <a:pt x="76" y="143"/>
                      <a:pt x="61" y="189"/>
                      <a:pt x="46" y="189"/>
                    </a:cubicBezTo>
                    <a:cubicBezTo>
                      <a:pt x="31" y="189"/>
                      <a:pt x="0" y="158"/>
                      <a:pt x="0" y="143"/>
                    </a:cubicBezTo>
                    <a:cubicBezTo>
                      <a:pt x="0" y="128"/>
                      <a:pt x="31" y="121"/>
                      <a:pt x="46" y="98"/>
                    </a:cubicBezTo>
                    <a:cubicBezTo>
                      <a:pt x="61" y="75"/>
                      <a:pt x="76" y="14"/>
                      <a:pt x="91" y="7"/>
                    </a:cubicBezTo>
                    <a:cubicBezTo>
                      <a:pt x="106" y="0"/>
                      <a:pt x="129" y="38"/>
                      <a:pt x="136" y="53"/>
                    </a:cubicBezTo>
                    <a:cubicBezTo>
                      <a:pt x="143" y="68"/>
                      <a:pt x="128" y="83"/>
                      <a:pt x="136" y="98"/>
                    </a:cubicBezTo>
                    <a:cubicBezTo>
                      <a:pt x="144" y="113"/>
                      <a:pt x="163" y="128"/>
                      <a:pt x="182" y="143"/>
                    </a:cubicBezTo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21" name="Freeform 64">
                <a:extLst>
                  <a:ext uri="{FF2B5EF4-FFF2-40B4-BE49-F238E27FC236}">
                    <a16:creationId xmlns:a16="http://schemas.microsoft.com/office/drawing/2014/main" id="{BBE36FA2-80F7-6947-94CC-6DB653DD0D0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977464" flipH="1">
                <a:off x="2422" y="2152"/>
                <a:ext cx="182" cy="189"/>
              </a:xfrm>
              <a:custGeom>
                <a:avLst/>
                <a:gdLst/>
                <a:ahLst/>
                <a:cxnLst>
                  <a:cxn ang="0">
                    <a:pos x="136" y="189"/>
                  </a:cxn>
                  <a:cxn ang="0">
                    <a:pos x="91" y="143"/>
                  </a:cxn>
                  <a:cxn ang="0">
                    <a:pos x="46" y="189"/>
                  </a:cxn>
                  <a:cxn ang="0">
                    <a:pos x="0" y="143"/>
                  </a:cxn>
                  <a:cxn ang="0">
                    <a:pos x="46" y="98"/>
                  </a:cxn>
                  <a:cxn ang="0">
                    <a:pos x="91" y="7"/>
                  </a:cxn>
                  <a:cxn ang="0">
                    <a:pos x="136" y="53"/>
                  </a:cxn>
                  <a:cxn ang="0">
                    <a:pos x="136" y="98"/>
                  </a:cxn>
                  <a:cxn ang="0">
                    <a:pos x="182" y="143"/>
                  </a:cxn>
                </a:cxnLst>
                <a:rect l="0" t="0" r="r" b="b"/>
                <a:pathLst>
                  <a:path w="182" h="189">
                    <a:moveTo>
                      <a:pt x="136" y="189"/>
                    </a:moveTo>
                    <a:cubicBezTo>
                      <a:pt x="121" y="166"/>
                      <a:pt x="106" y="143"/>
                      <a:pt x="91" y="143"/>
                    </a:cubicBezTo>
                    <a:cubicBezTo>
                      <a:pt x="76" y="143"/>
                      <a:pt x="61" y="189"/>
                      <a:pt x="46" y="189"/>
                    </a:cubicBezTo>
                    <a:cubicBezTo>
                      <a:pt x="31" y="189"/>
                      <a:pt x="0" y="158"/>
                      <a:pt x="0" y="143"/>
                    </a:cubicBezTo>
                    <a:cubicBezTo>
                      <a:pt x="0" y="128"/>
                      <a:pt x="31" y="121"/>
                      <a:pt x="46" y="98"/>
                    </a:cubicBezTo>
                    <a:cubicBezTo>
                      <a:pt x="61" y="75"/>
                      <a:pt x="76" y="14"/>
                      <a:pt x="91" y="7"/>
                    </a:cubicBezTo>
                    <a:cubicBezTo>
                      <a:pt x="106" y="0"/>
                      <a:pt x="129" y="38"/>
                      <a:pt x="136" y="53"/>
                    </a:cubicBezTo>
                    <a:cubicBezTo>
                      <a:pt x="143" y="68"/>
                      <a:pt x="128" y="83"/>
                      <a:pt x="136" y="98"/>
                    </a:cubicBezTo>
                    <a:cubicBezTo>
                      <a:pt x="144" y="113"/>
                      <a:pt x="163" y="128"/>
                      <a:pt x="182" y="143"/>
                    </a:cubicBezTo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22" name="Freeform 65">
                <a:extLst>
                  <a:ext uri="{FF2B5EF4-FFF2-40B4-BE49-F238E27FC236}">
                    <a16:creationId xmlns:a16="http://schemas.microsoft.com/office/drawing/2014/main" id="{7C796893-3A38-9348-96EC-C3DE34CCB24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36422" flipH="1">
                <a:off x="2207" y="1913"/>
                <a:ext cx="182" cy="189"/>
              </a:xfrm>
              <a:custGeom>
                <a:avLst/>
                <a:gdLst/>
                <a:ahLst/>
                <a:cxnLst>
                  <a:cxn ang="0">
                    <a:pos x="136" y="189"/>
                  </a:cxn>
                  <a:cxn ang="0">
                    <a:pos x="91" y="143"/>
                  </a:cxn>
                  <a:cxn ang="0">
                    <a:pos x="46" y="189"/>
                  </a:cxn>
                  <a:cxn ang="0">
                    <a:pos x="0" y="143"/>
                  </a:cxn>
                  <a:cxn ang="0">
                    <a:pos x="46" y="98"/>
                  </a:cxn>
                  <a:cxn ang="0">
                    <a:pos x="91" y="7"/>
                  </a:cxn>
                  <a:cxn ang="0">
                    <a:pos x="136" y="53"/>
                  </a:cxn>
                  <a:cxn ang="0">
                    <a:pos x="136" y="98"/>
                  </a:cxn>
                  <a:cxn ang="0">
                    <a:pos x="182" y="143"/>
                  </a:cxn>
                </a:cxnLst>
                <a:rect l="0" t="0" r="r" b="b"/>
                <a:pathLst>
                  <a:path w="182" h="189">
                    <a:moveTo>
                      <a:pt x="136" y="189"/>
                    </a:moveTo>
                    <a:cubicBezTo>
                      <a:pt x="121" y="166"/>
                      <a:pt x="106" y="143"/>
                      <a:pt x="91" y="143"/>
                    </a:cubicBezTo>
                    <a:cubicBezTo>
                      <a:pt x="76" y="143"/>
                      <a:pt x="61" y="189"/>
                      <a:pt x="46" y="189"/>
                    </a:cubicBezTo>
                    <a:cubicBezTo>
                      <a:pt x="31" y="189"/>
                      <a:pt x="0" y="158"/>
                      <a:pt x="0" y="143"/>
                    </a:cubicBezTo>
                    <a:cubicBezTo>
                      <a:pt x="0" y="128"/>
                      <a:pt x="31" y="121"/>
                      <a:pt x="46" y="98"/>
                    </a:cubicBezTo>
                    <a:cubicBezTo>
                      <a:pt x="61" y="75"/>
                      <a:pt x="76" y="14"/>
                      <a:pt x="91" y="7"/>
                    </a:cubicBezTo>
                    <a:cubicBezTo>
                      <a:pt x="106" y="0"/>
                      <a:pt x="129" y="38"/>
                      <a:pt x="136" y="53"/>
                    </a:cubicBezTo>
                    <a:cubicBezTo>
                      <a:pt x="143" y="68"/>
                      <a:pt x="128" y="83"/>
                      <a:pt x="136" y="98"/>
                    </a:cubicBezTo>
                    <a:cubicBezTo>
                      <a:pt x="144" y="113"/>
                      <a:pt x="163" y="128"/>
                      <a:pt x="182" y="143"/>
                    </a:cubicBezTo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23" name="Freeform 66">
                <a:extLst>
                  <a:ext uri="{FF2B5EF4-FFF2-40B4-BE49-F238E27FC236}">
                    <a16:creationId xmlns:a16="http://schemas.microsoft.com/office/drawing/2014/main" id="{15EE9AB6-83D2-FF41-9377-84CCB51C89B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372209" flipH="1">
                <a:off x="1993" y="1674"/>
                <a:ext cx="182" cy="189"/>
              </a:xfrm>
              <a:custGeom>
                <a:avLst/>
                <a:gdLst/>
                <a:ahLst/>
                <a:cxnLst>
                  <a:cxn ang="0">
                    <a:pos x="136" y="189"/>
                  </a:cxn>
                  <a:cxn ang="0">
                    <a:pos x="91" y="143"/>
                  </a:cxn>
                  <a:cxn ang="0">
                    <a:pos x="46" y="189"/>
                  </a:cxn>
                  <a:cxn ang="0">
                    <a:pos x="0" y="143"/>
                  </a:cxn>
                  <a:cxn ang="0">
                    <a:pos x="46" y="98"/>
                  </a:cxn>
                  <a:cxn ang="0">
                    <a:pos x="91" y="7"/>
                  </a:cxn>
                  <a:cxn ang="0">
                    <a:pos x="136" y="53"/>
                  </a:cxn>
                  <a:cxn ang="0">
                    <a:pos x="136" y="98"/>
                  </a:cxn>
                  <a:cxn ang="0">
                    <a:pos x="182" y="143"/>
                  </a:cxn>
                </a:cxnLst>
                <a:rect l="0" t="0" r="r" b="b"/>
                <a:pathLst>
                  <a:path w="182" h="189">
                    <a:moveTo>
                      <a:pt x="136" y="189"/>
                    </a:moveTo>
                    <a:cubicBezTo>
                      <a:pt x="121" y="166"/>
                      <a:pt x="106" y="143"/>
                      <a:pt x="91" y="143"/>
                    </a:cubicBezTo>
                    <a:cubicBezTo>
                      <a:pt x="76" y="143"/>
                      <a:pt x="61" y="189"/>
                      <a:pt x="46" y="189"/>
                    </a:cubicBezTo>
                    <a:cubicBezTo>
                      <a:pt x="31" y="189"/>
                      <a:pt x="0" y="158"/>
                      <a:pt x="0" y="143"/>
                    </a:cubicBezTo>
                    <a:cubicBezTo>
                      <a:pt x="0" y="128"/>
                      <a:pt x="31" y="121"/>
                      <a:pt x="46" y="98"/>
                    </a:cubicBezTo>
                    <a:cubicBezTo>
                      <a:pt x="61" y="75"/>
                      <a:pt x="76" y="14"/>
                      <a:pt x="91" y="7"/>
                    </a:cubicBezTo>
                    <a:cubicBezTo>
                      <a:pt x="106" y="0"/>
                      <a:pt x="129" y="38"/>
                      <a:pt x="136" y="53"/>
                    </a:cubicBezTo>
                    <a:cubicBezTo>
                      <a:pt x="143" y="68"/>
                      <a:pt x="128" y="83"/>
                      <a:pt x="136" y="98"/>
                    </a:cubicBezTo>
                    <a:cubicBezTo>
                      <a:pt x="144" y="113"/>
                      <a:pt x="163" y="128"/>
                      <a:pt x="182" y="143"/>
                    </a:cubicBezTo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24" name="Freeform 67">
                <a:extLst>
                  <a:ext uri="{FF2B5EF4-FFF2-40B4-BE49-F238E27FC236}">
                    <a16:creationId xmlns:a16="http://schemas.microsoft.com/office/drawing/2014/main" id="{9132BF1A-4C0D-5E4E-BDCE-C73717C8207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3459795">
                <a:off x="1715" y="1707"/>
                <a:ext cx="182" cy="189"/>
              </a:xfrm>
              <a:custGeom>
                <a:avLst/>
                <a:gdLst/>
                <a:ahLst/>
                <a:cxnLst>
                  <a:cxn ang="0">
                    <a:pos x="136" y="189"/>
                  </a:cxn>
                  <a:cxn ang="0">
                    <a:pos x="91" y="143"/>
                  </a:cxn>
                  <a:cxn ang="0">
                    <a:pos x="46" y="189"/>
                  </a:cxn>
                  <a:cxn ang="0">
                    <a:pos x="0" y="143"/>
                  </a:cxn>
                  <a:cxn ang="0">
                    <a:pos x="46" y="98"/>
                  </a:cxn>
                  <a:cxn ang="0">
                    <a:pos x="91" y="7"/>
                  </a:cxn>
                  <a:cxn ang="0">
                    <a:pos x="136" y="53"/>
                  </a:cxn>
                  <a:cxn ang="0">
                    <a:pos x="136" y="98"/>
                  </a:cxn>
                  <a:cxn ang="0">
                    <a:pos x="182" y="143"/>
                  </a:cxn>
                </a:cxnLst>
                <a:rect l="0" t="0" r="r" b="b"/>
                <a:pathLst>
                  <a:path w="182" h="189">
                    <a:moveTo>
                      <a:pt x="136" y="189"/>
                    </a:moveTo>
                    <a:cubicBezTo>
                      <a:pt x="121" y="166"/>
                      <a:pt x="106" y="143"/>
                      <a:pt x="91" y="143"/>
                    </a:cubicBezTo>
                    <a:cubicBezTo>
                      <a:pt x="76" y="143"/>
                      <a:pt x="61" y="189"/>
                      <a:pt x="46" y="189"/>
                    </a:cubicBezTo>
                    <a:cubicBezTo>
                      <a:pt x="31" y="189"/>
                      <a:pt x="0" y="158"/>
                      <a:pt x="0" y="143"/>
                    </a:cubicBezTo>
                    <a:cubicBezTo>
                      <a:pt x="0" y="128"/>
                      <a:pt x="31" y="121"/>
                      <a:pt x="46" y="98"/>
                    </a:cubicBezTo>
                    <a:cubicBezTo>
                      <a:pt x="61" y="75"/>
                      <a:pt x="76" y="14"/>
                      <a:pt x="91" y="7"/>
                    </a:cubicBezTo>
                    <a:cubicBezTo>
                      <a:pt x="106" y="0"/>
                      <a:pt x="129" y="38"/>
                      <a:pt x="136" y="53"/>
                    </a:cubicBezTo>
                    <a:cubicBezTo>
                      <a:pt x="143" y="68"/>
                      <a:pt x="128" y="83"/>
                      <a:pt x="136" y="98"/>
                    </a:cubicBezTo>
                    <a:cubicBezTo>
                      <a:pt x="144" y="113"/>
                      <a:pt x="163" y="128"/>
                      <a:pt x="182" y="143"/>
                    </a:cubicBezTo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25" name="Freeform 68">
                <a:extLst>
                  <a:ext uri="{FF2B5EF4-FFF2-40B4-BE49-F238E27FC236}">
                    <a16:creationId xmlns:a16="http://schemas.microsoft.com/office/drawing/2014/main" id="{35E7EBF6-89CB-8045-BE65-2B5D0DE3D2A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3044761">
                <a:off x="1470" y="1718"/>
                <a:ext cx="182" cy="189"/>
              </a:xfrm>
              <a:custGeom>
                <a:avLst/>
                <a:gdLst/>
                <a:ahLst/>
                <a:cxnLst>
                  <a:cxn ang="0">
                    <a:pos x="136" y="189"/>
                  </a:cxn>
                  <a:cxn ang="0">
                    <a:pos x="91" y="143"/>
                  </a:cxn>
                  <a:cxn ang="0">
                    <a:pos x="46" y="189"/>
                  </a:cxn>
                  <a:cxn ang="0">
                    <a:pos x="0" y="143"/>
                  </a:cxn>
                  <a:cxn ang="0">
                    <a:pos x="46" y="98"/>
                  </a:cxn>
                  <a:cxn ang="0">
                    <a:pos x="91" y="7"/>
                  </a:cxn>
                  <a:cxn ang="0">
                    <a:pos x="136" y="53"/>
                  </a:cxn>
                  <a:cxn ang="0">
                    <a:pos x="136" y="98"/>
                  </a:cxn>
                  <a:cxn ang="0">
                    <a:pos x="182" y="143"/>
                  </a:cxn>
                </a:cxnLst>
                <a:rect l="0" t="0" r="r" b="b"/>
                <a:pathLst>
                  <a:path w="182" h="189">
                    <a:moveTo>
                      <a:pt x="136" y="189"/>
                    </a:moveTo>
                    <a:cubicBezTo>
                      <a:pt x="121" y="166"/>
                      <a:pt x="106" y="143"/>
                      <a:pt x="91" y="143"/>
                    </a:cubicBezTo>
                    <a:cubicBezTo>
                      <a:pt x="76" y="143"/>
                      <a:pt x="61" y="189"/>
                      <a:pt x="46" y="189"/>
                    </a:cubicBezTo>
                    <a:cubicBezTo>
                      <a:pt x="31" y="189"/>
                      <a:pt x="0" y="158"/>
                      <a:pt x="0" y="143"/>
                    </a:cubicBezTo>
                    <a:cubicBezTo>
                      <a:pt x="0" y="128"/>
                      <a:pt x="31" y="121"/>
                      <a:pt x="46" y="98"/>
                    </a:cubicBezTo>
                    <a:cubicBezTo>
                      <a:pt x="61" y="75"/>
                      <a:pt x="76" y="14"/>
                      <a:pt x="91" y="7"/>
                    </a:cubicBezTo>
                    <a:cubicBezTo>
                      <a:pt x="106" y="0"/>
                      <a:pt x="129" y="38"/>
                      <a:pt x="136" y="53"/>
                    </a:cubicBezTo>
                    <a:cubicBezTo>
                      <a:pt x="143" y="68"/>
                      <a:pt x="128" y="83"/>
                      <a:pt x="136" y="98"/>
                    </a:cubicBezTo>
                    <a:cubicBezTo>
                      <a:pt x="144" y="113"/>
                      <a:pt x="163" y="128"/>
                      <a:pt x="182" y="143"/>
                    </a:cubicBezTo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26" name="Rectangle 69">
                <a:extLst>
                  <a:ext uri="{FF2B5EF4-FFF2-40B4-BE49-F238E27FC236}">
                    <a16:creationId xmlns:a16="http://schemas.microsoft.com/office/drawing/2014/main" id="{C2AE1EC3-87F8-8D46-BC5E-DF6FAF69523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5209265">
                <a:off x="2327" y="2115"/>
                <a:ext cx="317" cy="204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1350"/>
              </a:p>
            </p:txBody>
          </p:sp>
        </p:grpSp>
        <p:sp>
          <p:nvSpPr>
            <p:cNvPr id="9" name="Line 72">
              <a:extLst>
                <a:ext uri="{FF2B5EF4-FFF2-40B4-BE49-F238E27FC236}">
                  <a16:creationId xmlns:a16="http://schemas.microsoft.com/office/drawing/2014/main" id="{F0257418-3CD4-CB4F-8E1E-E626086CE6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00371" y="785785"/>
              <a:ext cx="261813" cy="2022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 sz="1350"/>
            </a:p>
          </p:txBody>
        </p:sp>
      </p:grpSp>
      <p:sp>
        <p:nvSpPr>
          <p:cNvPr id="75" name="Retângulo 74">
            <a:extLst>
              <a:ext uri="{FF2B5EF4-FFF2-40B4-BE49-F238E27FC236}">
                <a16:creationId xmlns:a16="http://schemas.microsoft.com/office/drawing/2014/main" id="{057B6A68-791D-5743-B497-445267E9AE39}"/>
              </a:ext>
            </a:extLst>
          </p:cNvPr>
          <p:cNvSpPr/>
          <p:nvPr/>
        </p:nvSpPr>
        <p:spPr>
          <a:xfrm>
            <a:off x="836635" y="2826322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1)16 tipos diferentes de neurônios 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2)oitenta e seis bilhões de neurônios, 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3) dezesseis bilhões apenas no córtex cerebral.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3BDD1F86-44F9-4BA3-A860-CE7B72DD7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5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20"/>
    </mc:Choice>
    <mc:Fallback>
      <p:transition spd="slow" advTm="70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01" x="10917238" y="5727700"/>
          <p14:tracePt t="1619" x="9786938" y="5218113"/>
          <p14:tracePt t="1623" x="9183688" y="4997450"/>
          <p14:tracePt t="1633" x="8615363" y="4868863"/>
          <p14:tracePt t="1653" x="7646988" y="4843463"/>
          <p14:tracePt t="1684" x="6653213" y="5167313"/>
          <p14:tracePt t="1704" x="6321425" y="5345113"/>
          <p14:tracePt t="1723" x="6040438" y="5583238"/>
          <p14:tracePt t="1738" x="5964238" y="5668963"/>
          <p14:tracePt t="1755" x="5827713" y="5813425"/>
          <p14:tracePt t="1758" x="5761038" y="5905500"/>
          <p14:tracePt t="1777" x="5624513" y="6049963"/>
          <p14:tracePt t="1784" x="5480050" y="6169025"/>
          <p14:tracePt t="1793" x="5411788" y="6229350"/>
          <p14:tracePt t="1808" x="5292725" y="6288088"/>
          <p14:tracePt t="1853" x="4724400" y="6211888"/>
          <p14:tracePt t="1863" x="4095750" y="6034088"/>
          <p14:tracePt t="1888" x="2676525" y="5608638"/>
          <p14:tracePt t="1905" x="1809750" y="5167313"/>
          <p14:tracePt t="1909" x="1546225" y="4954588"/>
          <p14:tracePt t="1927" x="1189038" y="4564063"/>
          <p14:tracePt t="1946" x="765175" y="3679825"/>
          <p14:tracePt t="1983" x="263525" y="2582863"/>
          <p14:tracePt t="1993" x="85725" y="2278063"/>
          <p14:tracePt t="2628" x="152400" y="798513"/>
          <p14:tracePt t="2641" x="187325" y="815975"/>
          <p14:tracePt t="2658" x="195263" y="823913"/>
          <p14:tracePt t="2678" x="195263" y="849313"/>
          <p14:tracePt t="2690" x="187325" y="866775"/>
          <p14:tracePt t="2709" x="161925" y="892175"/>
          <p14:tracePt t="2719" x="144463" y="900113"/>
          <p14:tracePt t="2734" x="127000" y="925513"/>
          <p14:tracePt t="2749" x="127000" y="952500"/>
          <p14:tracePt t="2776" x="127000" y="993775"/>
          <p14:tracePt t="2789" x="136525" y="1003300"/>
          <p14:tracePt t="21490" x="544513" y="1147763"/>
          <p14:tracePt t="21507" x="1597025" y="1614488"/>
          <p14:tracePt t="21513" x="2132013" y="1885950"/>
          <p14:tracePt t="21544" x="3857625" y="3382963"/>
          <p14:tracePt t="21553" x="4187825" y="3951288"/>
          <p14:tracePt t="21577" x="5089525" y="5803900"/>
          <p14:tracePt t="21757" x="9261475" y="6127750"/>
          <p14:tracePt t="21767" x="9583738" y="5880100"/>
          <p14:tracePt t="21788" x="10602913" y="5099050"/>
          <p14:tracePt t="21829" x="11809413" y="3986213"/>
          <p14:tracePt t="21849" x="12030075" y="3687763"/>
          <p14:tracePt t="21859" x="12133263" y="3492500"/>
          <p14:tracePt t="22228" x="7756525" y="1130300"/>
          <p14:tracePt t="22243" x="7697788" y="1282700"/>
          <p14:tracePt t="22262" x="7527925" y="1844675"/>
          <p14:tracePt t="22286" x="7373938" y="2608263"/>
          <p14:tracePt t="22301" x="7340600" y="3195638"/>
          <p14:tracePt t="22320" x="7340600" y="3467100"/>
          <p14:tracePt t="22342" x="7426325" y="4325938"/>
          <p14:tracePt t="22369" x="7672388" y="4843463"/>
          <p14:tracePt t="22387" x="7807325" y="4997450"/>
          <p14:tracePt t="22400" x="7875588" y="5064125"/>
          <p14:tracePt t="22417" x="8105775" y="5268913"/>
          <p14:tracePt t="22430" x="8199438" y="5311775"/>
          <p14:tracePt t="22448" x="8478838" y="5370513"/>
          <p14:tracePt t="22458" x="8572500" y="5362575"/>
          <p14:tracePt t="22474" x="8818563" y="5302250"/>
          <p14:tracePt t="22494" x="9107488" y="5235575"/>
          <p14:tracePt t="22505" x="9413875" y="5124450"/>
          <p14:tracePt t="22528" x="9923463" y="4886325"/>
          <p14:tracePt t="22605" x="10560050" y="4070350"/>
          <p14:tracePt t="22611" x="10569575" y="3951288"/>
          <p14:tracePt t="22637" x="10493375" y="3441700"/>
          <p14:tracePt t="22646" x="10458450" y="3330575"/>
          <p14:tracePt t="22662" x="10374313" y="3170238"/>
          <p14:tracePt t="22679" x="10271125" y="3025775"/>
          <p14:tracePt t="22696" x="10220325" y="2940050"/>
          <p14:tracePt t="22712" x="10204450" y="2932113"/>
          <p14:tracePt t="24175" x="10229850" y="2846388"/>
          <p14:tracePt t="24201" x="10280650" y="2711450"/>
          <p14:tracePt t="24212" x="10331450" y="2574925"/>
          <p14:tracePt t="24231" x="10382250" y="2362200"/>
          <p14:tracePt t="24257" x="10390188" y="2174875"/>
          <p14:tracePt t="24273" x="10382250" y="2014538"/>
          <p14:tracePt t="24295" x="10229850" y="1741488"/>
          <p14:tracePt t="24342" x="9710738" y="1300163"/>
          <p14:tracePt t="24356" x="9523413" y="1231900"/>
          <p14:tracePt t="24387" x="9142413" y="1138238"/>
          <p14:tracePt t="24404" x="9074150" y="1130300"/>
          <p14:tracePt t="24437" x="8810625" y="1189038"/>
          <p14:tracePt t="24456" x="8777288" y="1231900"/>
          <p14:tracePt t="24463" x="8750300" y="1292225"/>
          <p14:tracePt t="24475" x="8734425" y="1333500"/>
          <p14:tracePt t="24502" x="8648700" y="1597025"/>
          <p14:tracePt t="24510" x="8632825" y="1682750"/>
          <p14:tracePt t="24526" x="8589963" y="1844675"/>
          <p14:tracePt t="24540" x="8539163" y="2022475"/>
          <p14:tracePt t="24548" x="8529638" y="2108200"/>
          <p14:tracePt t="24565" x="8521700" y="2209800"/>
          <p14:tracePt t="24590" x="8521700" y="2566988"/>
          <p14:tracePt t="24612" x="8564563" y="2736850"/>
          <p14:tracePt t="24616" x="8589963" y="2820988"/>
          <p14:tracePt t="24637" x="8699500" y="3076575"/>
          <p14:tracePt t="24647" x="8767763" y="3170238"/>
          <p14:tracePt t="24675" x="9023350" y="3433763"/>
          <p14:tracePt t="24716" x="9294813" y="3697288"/>
          <p14:tracePt t="24728" x="9320213" y="3722688"/>
          <p14:tracePt t="24733" x="9345613" y="3738563"/>
          <p14:tracePt t="24736" x="9353550" y="3756025"/>
          <p14:tracePt t="24760" x="9380538" y="3756025"/>
          <p14:tracePt t="24789" x="9405938" y="3738563"/>
          <p14:tracePt t="24807" x="9421813" y="3705225"/>
          <p14:tracePt t="24856" x="9421813" y="3697288"/>
          <p14:tracePt t="30065" x="9482138" y="3646488"/>
          <p14:tracePt t="30084" x="9558338" y="3578225"/>
          <p14:tracePt t="30098" x="9685338" y="3408363"/>
          <p14:tracePt t="30118" x="9829800" y="2830513"/>
          <p14:tracePt t="30132" x="9821863" y="2608263"/>
          <p14:tracePt t="30144" x="9720263" y="2022475"/>
          <p14:tracePt t="30155" x="9634538" y="1682750"/>
          <p14:tracePt t="30183" x="9431338" y="509588"/>
          <p14:tracePt t="30201" x="9388475" y="374650"/>
          <p14:tracePt t="30207" x="9380538" y="374650"/>
          <p14:tracePt t="30288" x="9396413" y="450850"/>
          <p14:tracePt t="30304" x="9464675" y="730250"/>
          <p14:tracePt t="30320" x="9601200" y="993775"/>
          <p14:tracePt t="30333" x="9786938" y="1122363"/>
          <p14:tracePt t="30354" x="10017125" y="977900"/>
          <p14:tracePt t="30378" x="10245725" y="611188"/>
          <p14:tracePt t="30585" x="10679113" y="585788"/>
          <p14:tracePt t="30591" x="10696575" y="688975"/>
          <p14:tracePt t="30611" x="10747375" y="823913"/>
          <p14:tracePt t="30635" x="10798175" y="909638"/>
          <p14:tracePt t="30648" x="10833100" y="942975"/>
          <p14:tracePt t="30662" x="10858500" y="968375"/>
          <p14:tracePt t="30679" x="10874375" y="985838"/>
          <p14:tracePt t="30683" x="10883900" y="993775"/>
          <p14:tracePt t="30687" x="10883900" y="1003300"/>
          <p14:tracePt t="31236" x="10926763" y="1069975"/>
          <p14:tracePt t="31254" x="11018838" y="1173163"/>
          <p14:tracePt t="31275" x="11215688" y="1308100"/>
          <p14:tracePt t="31288" x="11410950" y="1427163"/>
          <p14:tracePt t="31314" x="11826875" y="1546225"/>
          <p14:tracePt t="31485" x="11852275" y="374650"/>
          <p14:tracePt t="31505" x="11241088" y="263525"/>
          <p14:tracePt t="31535" x="10585450" y="280988"/>
          <p14:tracePt t="31547" x="10415588" y="322263"/>
          <p14:tracePt t="31566" x="9999663" y="501650"/>
          <p14:tracePt t="31581" x="9898063" y="577850"/>
          <p14:tracePt t="31587" x="9804400" y="654050"/>
          <p14:tracePt t="31601" x="9677400" y="841375"/>
          <p14:tracePt t="31621" x="9601200" y="1019175"/>
          <p14:tracePt t="31626" x="9575800" y="1096963"/>
          <p14:tracePt t="31633" x="9566275" y="1163638"/>
          <p14:tracePt t="31654" x="9558338" y="1333500"/>
          <p14:tracePt t="31691" x="9753600" y="1538288"/>
          <p14:tracePt t="31708" x="9812338" y="1555750"/>
          <p14:tracePt t="31715" x="9940925" y="1581150"/>
          <p14:tracePt t="31722" x="9999663" y="1581150"/>
          <p14:tracePt t="31730" x="10034588" y="1581150"/>
          <p14:tracePt t="31744" x="10067925" y="1563688"/>
          <p14:tracePt t="31749" x="10085388" y="1555750"/>
          <p14:tracePt t="31758" x="10085388" y="1546225"/>
          <p14:tracePt t="32182" x="10059988" y="1563688"/>
          <p14:tracePt t="32194" x="10017125" y="1589088"/>
          <p14:tracePt t="32214" x="9796463" y="1741488"/>
          <p14:tracePt t="32227" x="9702800" y="1793875"/>
          <p14:tracePt t="32244" x="9515475" y="1938338"/>
          <p14:tracePt t="32266" x="9150350" y="2344738"/>
          <p14:tracePt t="32298" x="8759825" y="2990850"/>
          <p14:tracePt t="32304" x="8691563" y="3152775"/>
          <p14:tracePt t="32324" x="8597900" y="3433763"/>
          <p14:tracePt t="32338" x="8513763" y="3697288"/>
          <p14:tracePt t="32359" x="8428038" y="3986213"/>
          <p14:tracePt t="32367" x="8402638" y="4070350"/>
          <p14:tracePt t="32381" x="8377238" y="4146550"/>
          <p14:tracePt t="32399" x="8377238" y="4275138"/>
          <p14:tracePt t="32416" x="8377238" y="4376738"/>
          <p14:tracePt t="32442" x="8385175" y="4427538"/>
          <p14:tracePt t="32460" x="8394700" y="4445000"/>
          <p14:tracePt t="33910" x="8402638" y="4435475"/>
          <p14:tracePt t="33925" x="8453438" y="4419600"/>
          <p14:tracePt t="33933" x="8529638" y="4394200"/>
          <p14:tracePt t="33938" x="8623300" y="4341813"/>
          <p14:tracePt t="33945" x="8709025" y="4300538"/>
          <p14:tracePt t="33949" x="8818563" y="4232275"/>
          <p14:tracePt t="34024" x="9209088" y="3713163"/>
          <p14:tracePt t="34036" x="9236075" y="3586163"/>
          <p14:tracePt t="34089" x="9226550" y="3509963"/>
          <p14:tracePt t="34100" x="9226550" y="3484563"/>
          <p14:tracePt t="34120" x="9226550" y="3467100"/>
          <p14:tracePt t="34123" x="9226550" y="3449638"/>
          <p14:tracePt t="34146" x="9226550" y="3408363"/>
          <p14:tracePt t="34152" x="9226550" y="3398838"/>
          <p14:tracePt t="34165" x="9226550" y="3382963"/>
          <p14:tracePt t="34184" x="9236075" y="3340100"/>
          <p14:tracePt t="34190" x="9236075" y="3314700"/>
          <p14:tracePt t="34208" x="9251950" y="3297238"/>
          <p14:tracePt t="34213" x="9269413" y="3228975"/>
          <p14:tracePt t="34227" x="9286875" y="3170238"/>
          <p14:tracePt t="34241" x="9328150" y="3059113"/>
          <p14:tracePt t="34264" x="9380538" y="2922588"/>
          <p14:tracePt t="34312" x="9439275" y="2830513"/>
          <p14:tracePt t="34813" x="9439275" y="2846388"/>
          <p14:tracePt t="34830" x="9431338" y="2855913"/>
          <p14:tracePt t="34847" x="9421813" y="2871788"/>
          <p14:tracePt t="34879" x="9421813" y="2881313"/>
          <p14:tracePt t="34894" x="9421813" y="2889250"/>
          <p14:tracePt t="34914" x="9413875" y="2889250"/>
          <p14:tracePt t="35007" x="9413875" y="2897188"/>
          <p14:tracePt t="35024" x="9413875" y="2914650"/>
          <p14:tracePt t="35037" x="9413875" y="2940050"/>
          <p14:tracePt t="35058" x="9405938" y="2982913"/>
          <p14:tracePt t="35070" x="9405938" y="2990850"/>
          <p14:tracePt t="35084" x="9405938" y="3016250"/>
          <p14:tracePt t="35100" x="9405938" y="3059113"/>
          <p14:tracePt t="35114" x="9405938" y="3067050"/>
          <p14:tracePt t="35117" x="9413875" y="3109913"/>
          <p14:tracePt t="35133" x="9413875" y="3127375"/>
          <p14:tracePt t="35155" x="9421813" y="3263900"/>
          <p14:tracePt t="35183" x="9447213" y="3502025"/>
          <p14:tracePt t="35221" x="9447213" y="3841750"/>
          <p14:tracePt t="35238" x="9447213" y="3994150"/>
          <p14:tracePt t="35252" x="9447213" y="4070350"/>
          <p14:tracePt t="35273" x="9447213" y="4275138"/>
          <p14:tracePt t="35291" x="9447213" y="4316413"/>
          <p14:tracePt t="35299" x="9447213" y="4368800"/>
          <p14:tracePt t="35371" x="9447213" y="4460875"/>
          <p14:tracePt t="35381" x="9447213" y="4495800"/>
          <p14:tracePt t="35390" x="9447213" y="4521200"/>
          <p14:tracePt t="35413" x="9447213" y="4614863"/>
          <p14:tracePt t="35427" x="9447213" y="4708525"/>
          <p14:tracePt t="35431" x="9447213" y="4767263"/>
          <p14:tracePt t="35448" x="9439275" y="4852988"/>
          <p14:tracePt t="35455" x="9431338" y="4903788"/>
          <p14:tracePt t="35474" x="9421813" y="4937125"/>
          <p14:tracePt t="35497" x="9421813" y="4979988"/>
          <p14:tracePt t="35509" x="9421813" y="4987925"/>
          <p14:tracePt t="35524" x="9421813" y="4997450"/>
          <p14:tracePt t="38858" x="9371013" y="5030788"/>
          <p14:tracePt t="38866" x="9345613" y="5048250"/>
          <p14:tracePt t="38889" x="9269413" y="5081588"/>
          <p14:tracePt t="38919" x="9201150" y="5116513"/>
          <p14:tracePt t="38952" x="9124950" y="5183188"/>
          <p14:tracePt t="38984" x="9039225" y="5243513"/>
          <p14:tracePt t="39010" x="8997950" y="5276850"/>
          <p14:tracePt t="39024" x="8972550" y="5311775"/>
          <p14:tracePt t="39041" x="8937625" y="5345113"/>
          <p14:tracePt t="39055" x="8904288" y="5370513"/>
          <p14:tracePt t="39075" x="8853488" y="5464175"/>
          <p14:tracePt t="39084" x="8836025" y="5514975"/>
          <p14:tracePt t="39113" x="8785225" y="5702300"/>
          <p14:tracePt t="39122" x="8777288" y="5745163"/>
          <p14:tracePt t="39138" x="8767763" y="5821363"/>
          <p14:tracePt t="39159" x="8767763" y="5905500"/>
          <p14:tracePt t="39190" x="8767763" y="5948363"/>
          <p14:tracePt t="39192" x="8767763" y="5965825"/>
          <p14:tracePt t="39199" x="8767763" y="5973763"/>
          <p14:tracePt t="39216" x="8767763" y="6008688"/>
          <p14:tracePt t="39229" x="8767763" y="6016625"/>
          <p14:tracePt t="39232" x="8767763" y="6024563"/>
          <p14:tracePt t="39239" x="8767763" y="6042025"/>
          <p14:tracePt t="39253" x="8767763" y="6067425"/>
          <p14:tracePt t="39272" x="8767763" y="6102350"/>
          <p14:tracePt t="39288" x="8777288" y="6143625"/>
          <p14:tracePt t="39298" x="8785225" y="6169025"/>
          <p14:tracePt t="39321" x="8802688" y="6211888"/>
          <p14:tracePt t="39328" x="8802688" y="6221413"/>
          <p14:tracePt t="39348" x="8810625" y="6254750"/>
          <p14:tracePt t="39361" x="8810625" y="6280150"/>
          <p14:tracePt t="39379" x="8828088" y="6305550"/>
          <p14:tracePt t="39392" x="8853488" y="6338888"/>
          <p14:tracePt t="39409" x="8878888" y="6373813"/>
          <p14:tracePt t="39422" x="8912225" y="6399213"/>
          <p14:tracePt t="39440" x="8972550" y="6432550"/>
          <p14:tracePt t="39462" x="9150350" y="6483350"/>
          <p14:tracePt t="39469" x="9209088" y="6500813"/>
          <p14:tracePt t="39493" x="9413875" y="6535738"/>
          <p14:tracePt t="39502" x="9490075" y="6535738"/>
          <p14:tracePt t="39524" x="9591675" y="6535738"/>
          <p14:tracePt t="39532" x="9677400" y="6510338"/>
          <p14:tracePt t="39553" x="9710738" y="6483350"/>
          <p14:tracePt t="39555" x="9728200" y="6467475"/>
          <p14:tracePt t="39563" x="9745663" y="6457950"/>
          <p14:tracePt t="39586" x="9786938" y="6416675"/>
          <p14:tracePt t="39596" x="9804400" y="6399213"/>
          <p14:tracePt t="39613" x="9839325" y="6348413"/>
          <p14:tracePt t="39634" x="9890125" y="6194425"/>
          <p14:tracePt t="39644" x="9915525" y="6135688"/>
          <p14:tracePt t="39664" x="9974263" y="5897563"/>
          <p14:tracePt t="39672" x="9974263" y="5813425"/>
          <p14:tracePt t="39694" x="9956800" y="5575300"/>
          <p14:tracePt t="39704" x="9931400" y="5514975"/>
          <p14:tracePt t="39732" x="9855200" y="5380038"/>
          <p14:tracePt t="39761" x="9796463" y="5353050"/>
          <p14:tracePt t="39773" x="9779000" y="5353050"/>
          <p14:tracePt t="39794" x="9771063" y="5353050"/>
          <p14:tracePt t="39826" x="9745663" y="5362575"/>
          <p14:tracePt t="39847" x="9720263" y="5380038"/>
          <p14:tracePt t="39884" x="9694863" y="5395913"/>
          <p14:tracePt t="40011" x="9720263" y="5327650"/>
          <p14:tracePt t="40020" x="9761538" y="5260975"/>
          <p14:tracePt t="40045" x="9821863" y="5099050"/>
          <p14:tracePt t="40076" x="9872663" y="4911725"/>
          <p14:tracePt t="40105" x="9880600" y="4691063"/>
          <p14:tracePt t="40141" x="9906000" y="4156075"/>
          <p14:tracePt t="40149" x="9890125" y="4027488"/>
          <p14:tracePt t="40188" x="9720263" y="3629025"/>
          <p14:tracePt t="40205" x="9575800" y="3424238"/>
          <p14:tracePt t="40208" x="9507538" y="3340100"/>
          <p14:tracePt t="40252" x="8445500" y="3033713"/>
          <p14:tracePt t="40286" x="7307263" y="3211513"/>
          <p14:tracePt t="40303" x="6838950" y="3449638"/>
          <p14:tracePt t="40307" x="6694488" y="3611563"/>
          <p14:tracePt t="40312" x="6575425" y="3790950"/>
          <p14:tracePt t="40330" x="6440488" y="4095750"/>
          <p14:tracePt t="40347" x="6423025" y="4351338"/>
          <p14:tracePt t="40364" x="6448425" y="4554538"/>
          <p14:tracePt t="40378" x="6524625" y="4733925"/>
          <p14:tracePt t="40394" x="6643688" y="4878388"/>
          <p14:tracePt t="40398" x="6737350" y="4911725"/>
          <p14:tracePt t="40415" x="6992938" y="4946650"/>
          <p14:tracePt t="40440" x="7502525" y="4860925"/>
          <p14:tracePt t="40456" x="7850188" y="4691063"/>
          <p14:tracePt t="40472" x="8131175" y="4486275"/>
          <p14:tracePt t="40489" x="8275638" y="4249738"/>
          <p14:tracePt t="40508" x="8308975" y="4027488"/>
          <p14:tracePt t="40540" x="8266113" y="3849688"/>
          <p14:tracePt t="40553" x="8139113" y="3705225"/>
          <p14:tracePt t="40575" x="7885113" y="3517900"/>
          <p14:tracePt t="40608" x="7646988" y="3535363"/>
          <p14:tracePt t="40632" x="7596188" y="3636963"/>
          <p14:tracePt t="40649" x="7596188" y="3722688"/>
          <p14:tracePt t="40675" x="7731125" y="3763963"/>
          <p14:tracePt t="40691" x="8037513" y="3646488"/>
          <p14:tracePt t="40695" x="8369300" y="3492500"/>
          <p14:tracePt t="40709" x="8777288" y="3382963"/>
          <p14:tracePt t="40713" x="9158288" y="3228975"/>
          <p14:tracePt t="40719" x="9591675" y="3067050"/>
          <p14:tracePt t="40739" x="10263188" y="2566988"/>
          <p14:tracePt t="40775" x="10823575" y="1928813"/>
          <p14:tracePt t="40786" x="10823575" y="1852613"/>
          <p14:tracePt t="40801" x="10747375" y="1758950"/>
          <p14:tracePt t="40816" x="10602913" y="1700213"/>
          <p14:tracePt t="40832" x="10415588" y="1665288"/>
          <p14:tracePt t="40851" x="10085388" y="1682750"/>
          <p14:tracePt t="40857" x="9999663" y="1690688"/>
          <p14:tracePt t="40880" x="9839325" y="1716088"/>
          <p14:tracePt t="40883" x="9796463" y="1725613"/>
          <p14:tracePt t="40901" x="9753600" y="1733550"/>
          <p14:tracePt t="41254" x="9659938" y="1819275"/>
          <p14:tracePt t="41267" x="9550400" y="1938338"/>
          <p14:tracePt t="41290" x="9456738" y="2141538"/>
          <p14:tracePt t="41304" x="9421813" y="2303463"/>
          <p14:tracePt t="41320" x="9413875" y="2455863"/>
          <p14:tracePt t="41343" x="9447213" y="2719388"/>
          <p14:tracePt t="41371" x="9515475" y="2982913"/>
          <p14:tracePt t="41383" x="9626600" y="3144838"/>
          <p14:tracePt t="41398" x="9753600" y="3238500"/>
          <p14:tracePt t="41416" x="9864725" y="3289300"/>
          <p14:tracePt t="41439" x="9966325" y="3305175"/>
          <p14:tracePt t="41455" x="10009188" y="3289300"/>
          <p14:tracePt t="41474" x="10025063" y="3271838"/>
          <p14:tracePt t="41489" x="10025063" y="3254375"/>
          <p14:tracePt t="41507" x="10017125" y="3228975"/>
          <p14:tracePt t="41520" x="9999663" y="3211513"/>
          <p14:tracePt t="41539" x="9864725" y="3228975"/>
          <p14:tracePt t="41556" x="9677400" y="3355975"/>
          <p14:tracePt t="41570" x="9320213" y="3738563"/>
          <p14:tracePt t="41585" x="8886825" y="4376738"/>
          <p14:tracePt t="41602" x="8521700" y="5149850"/>
          <p14:tracePt t="41621" x="8224838" y="5813425"/>
          <p14:tracePt t="41635" x="7926388" y="6399213"/>
          <p14:tracePt t="41648" x="7781925" y="6680200"/>
          <p14:tracePt t="41991" x="8496300" y="6237288"/>
          <p14:tracePt t="42002" x="8428038" y="6262688"/>
          <p14:tracePt t="42020" x="8232775" y="6399213"/>
          <p14:tracePt t="42041" x="8139113" y="6535738"/>
          <p14:tracePt t="42055" x="8096250" y="6654800"/>
          <p14:tracePt t="42069" x="8070850" y="6772275"/>
          <p14:tracePt t="42087" x="8070850" y="6850063"/>
          <p14:tracePt t="42238" x="9464675" y="6500813"/>
          <p14:tracePt t="42256" x="9591675" y="6313488"/>
          <p14:tracePt t="42263" x="9617075" y="6229350"/>
          <p14:tracePt t="42271" x="9634538" y="6153150"/>
          <p14:tracePt t="42278" x="9659938" y="6076950"/>
          <p14:tracePt t="42300" x="9667875" y="5957888"/>
          <p14:tracePt t="42318" x="9667875" y="5915025"/>
          <p14:tracePt t="42327" x="9659938" y="5889625"/>
          <p14:tracePt t="42347" x="9659938" y="5880100"/>
          <p14:tracePt t="46473" x="9642475" y="5897563"/>
          <p14:tracePt t="46495" x="9609138" y="5922963"/>
          <p14:tracePt t="46505" x="9591675" y="5940425"/>
          <p14:tracePt t="46510" x="9591675" y="5948363"/>
          <p14:tracePt t="46515" x="9583738" y="5948363"/>
          <p14:tracePt t="50316" x="9380538" y="5880100"/>
          <p14:tracePt t="50329" x="8777288" y="5795963"/>
          <p14:tracePt t="50346" x="8004175" y="5727700"/>
          <p14:tracePt t="50367" x="6483350" y="5626100"/>
          <p14:tracePt t="50376" x="5938838" y="5626100"/>
          <p14:tracePt t="50408" x="4579938" y="5591175"/>
          <p14:tracePt t="50426" x="4230688" y="5641975"/>
          <p14:tracePt t="50438" x="4027488" y="5684838"/>
          <p14:tracePt t="50457" x="3865563" y="5727700"/>
          <p14:tracePt t="50468" x="3703638" y="5778500"/>
          <p14:tracePt t="50489" x="3525838" y="5821363"/>
          <p14:tracePt t="50499" x="3322638" y="5838825"/>
          <p14:tracePt t="50524" x="2803525" y="5838825"/>
          <p14:tracePt t="50539" x="2506663" y="5813425"/>
          <p14:tracePt t="50550" x="1885950" y="5676900"/>
          <p14:tracePt t="50568" x="790575" y="5243513"/>
          <p14:tracePt t="50578" x="476250" y="5056188"/>
          <p14:tracePt t="50975" x="42863" y="2949575"/>
          <p14:tracePt t="50984" x="58738" y="2932113"/>
          <p14:tracePt t="51004" x="127000" y="2906713"/>
          <p14:tracePt t="51026" x="187325" y="2881313"/>
          <p14:tracePt t="51033" x="195263" y="2881313"/>
          <p14:tracePt t="51056" x="220663" y="2871788"/>
          <p14:tracePt t="51115" x="246063" y="2871788"/>
          <p14:tracePt t="51126" x="255588" y="2871788"/>
          <p14:tracePt t="51168" x="306388" y="2871788"/>
          <p14:tracePt t="51175" x="314325" y="2871788"/>
          <p14:tracePt t="51188" x="331788" y="2871788"/>
          <p14:tracePt t="51209" x="357188" y="2863850"/>
          <p14:tracePt t="51214" x="365125" y="2863850"/>
          <p14:tracePt t="51227" x="373063" y="2863850"/>
          <p14:tracePt t="51264" x="433388" y="2855913"/>
          <p14:tracePt t="51284" x="466725" y="2855913"/>
          <p14:tracePt t="51298" x="501650" y="2871788"/>
          <p14:tracePt t="51312" x="509588" y="2871788"/>
          <p14:tracePt t="51319" x="509588" y="2889250"/>
          <p14:tracePt t="51323" x="517525" y="2889250"/>
          <p14:tracePt t="51329" x="527050" y="2897188"/>
          <p14:tracePt t="51375" x="569913" y="2982913"/>
          <p14:tracePt t="51382" x="577850" y="2990850"/>
          <p14:tracePt t="51401" x="595313" y="3016250"/>
          <p14:tracePt t="51417" x="611188" y="3033713"/>
          <p14:tracePt t="51437" x="636588" y="3084513"/>
          <p14:tracePt t="51444" x="646113" y="3084513"/>
          <p14:tracePt t="51465" x="654050" y="3101975"/>
          <p14:tracePt t="51511" x="661988" y="3109913"/>
          <p14:tracePt t="57917" x="661988" y="3211513"/>
          <p14:tracePt t="57923" x="636588" y="3279775"/>
          <p14:tracePt t="57928" x="620713" y="3355975"/>
          <p14:tracePt t="57942" x="595313" y="3416300"/>
          <p14:tracePt t="57961" x="560388" y="3560763"/>
          <p14:tracePt t="57976" x="552450" y="3629025"/>
          <p14:tracePt t="57989" x="552450" y="3671888"/>
          <p14:tracePt t="58014" x="552450" y="3713163"/>
          <p14:tracePt t="58046" x="577850" y="3790950"/>
          <p14:tracePt t="58070" x="620713" y="3841750"/>
          <p14:tracePt t="58083" x="628650" y="3867150"/>
          <p14:tracePt t="58100" x="654050" y="3892550"/>
          <p14:tracePt t="58104" x="654050" y="3900488"/>
          <p14:tracePt t="58128" x="661988" y="3900488"/>
          <p14:tracePt t="58177" x="671513" y="3900488"/>
          <p14:tracePt t="58182" x="679450" y="3900488"/>
          <p14:tracePt t="58208" x="696913" y="3883025"/>
          <p14:tracePt t="58212" x="704850" y="3875088"/>
          <p14:tracePt t="58236" x="704850" y="3857625"/>
          <p14:tracePt t="58269" x="730250" y="3824288"/>
          <p14:tracePt t="58283" x="739775" y="3806825"/>
          <p14:tracePt t="58299" x="747713" y="3790950"/>
          <p14:tracePt t="58317" x="747713" y="3781425"/>
          <p14:tracePt t="58322" x="747713" y="3773488"/>
          <p14:tracePt t="58326" x="747713" y="3763963"/>
          <p14:tracePt t="58345" x="755650" y="3763963"/>
          <p14:tracePt t="63220" x="755650" y="3773488"/>
          <p14:tracePt t="63242" x="773113" y="3908425"/>
          <p14:tracePt t="63253" x="773113" y="3935413"/>
          <p14:tracePt t="63256" x="781050" y="3986213"/>
          <p14:tracePt t="63262" x="781050" y="4011613"/>
          <p14:tracePt t="63279" x="781050" y="4062413"/>
          <p14:tracePt t="63311" x="781050" y="4130675"/>
          <p14:tracePt t="63335" x="755650" y="4181475"/>
          <p14:tracePt t="63353" x="730250" y="4206875"/>
          <p14:tracePt t="63365" x="714375" y="4240213"/>
          <p14:tracePt t="63392" x="679450" y="4300538"/>
          <p14:tracePt t="63415" x="661988" y="4359275"/>
          <p14:tracePt t="63427" x="661988" y="4384675"/>
          <p14:tracePt t="63447" x="654050" y="4419600"/>
          <p14:tracePt t="63459" x="654050" y="4445000"/>
          <p14:tracePt t="63476" x="654050" y="4470400"/>
          <p14:tracePt t="63490" x="654050" y="44783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5">
            <a:extLst>
              <a:ext uri="{FF2B5EF4-FFF2-40B4-BE49-F238E27FC236}">
                <a16:creationId xmlns:a16="http://schemas.microsoft.com/office/drawing/2014/main" id="{788BA3F1-B5DF-8043-98AE-5F5C539A33A1}"/>
              </a:ext>
            </a:extLst>
          </p:cNvPr>
          <p:cNvSpPr>
            <a:spLocks/>
          </p:cNvSpPr>
          <p:nvPr/>
        </p:nvSpPr>
        <p:spPr bwMode="auto">
          <a:xfrm>
            <a:off x="7426060" y="1404487"/>
            <a:ext cx="3673154" cy="2778125"/>
          </a:xfrm>
          <a:custGeom>
            <a:avLst/>
            <a:gdLst>
              <a:gd name="T0" fmla="*/ 833 w 784"/>
              <a:gd name="T1" fmla="*/ 6600 h 600"/>
              <a:gd name="T2" fmla="*/ 3867 w 784"/>
              <a:gd name="T3" fmla="*/ 11379 h 600"/>
              <a:gd name="T4" fmla="*/ 10143 w 784"/>
              <a:gd name="T5" fmla="*/ 10923 h 600"/>
              <a:gd name="T6" fmla="*/ 11811 w 784"/>
              <a:gd name="T7" fmla="*/ 6792 h 600"/>
              <a:gd name="T8" fmla="*/ 6513 w 784"/>
              <a:gd name="T9" fmla="*/ 0 h 600"/>
              <a:gd name="T10" fmla="*/ 6201 w 784"/>
              <a:gd name="T11" fmla="*/ 35 h 600"/>
              <a:gd name="T12" fmla="*/ 8985 w 784"/>
              <a:gd name="T13" fmla="*/ 3733 h 600"/>
              <a:gd name="T14" fmla="*/ 11498 w 784"/>
              <a:gd name="T15" fmla="*/ 6861 h 600"/>
              <a:gd name="T16" fmla="*/ 10080 w 784"/>
              <a:gd name="T17" fmla="*/ 10547 h 600"/>
              <a:gd name="T18" fmla="*/ 3867 w 784"/>
              <a:gd name="T19" fmla="*/ 11000 h 600"/>
              <a:gd name="T20" fmla="*/ 1001 w 784"/>
              <a:gd name="T21" fmla="*/ 9784 h 600"/>
              <a:gd name="T22" fmla="*/ 1113 w 784"/>
              <a:gd name="T23" fmla="*/ 6749 h 600"/>
              <a:gd name="T24" fmla="*/ 2159 w 784"/>
              <a:gd name="T25" fmla="*/ 5213 h 600"/>
              <a:gd name="T26" fmla="*/ 3804 w 784"/>
              <a:gd name="T27" fmla="*/ 248 h 600"/>
              <a:gd name="T28" fmla="*/ 3472 w 784"/>
              <a:gd name="T29" fmla="*/ 285 h 600"/>
              <a:gd name="T30" fmla="*/ 833 w 784"/>
              <a:gd name="T31" fmla="*/ 6600 h 6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4" h="600">
                <a:moveTo>
                  <a:pt x="53" y="348"/>
                </a:moveTo>
                <a:cubicBezTo>
                  <a:pt x="0" y="469"/>
                  <a:pt x="14" y="600"/>
                  <a:pt x="247" y="600"/>
                </a:cubicBezTo>
                <a:cubicBezTo>
                  <a:pt x="479" y="600"/>
                  <a:pt x="542" y="600"/>
                  <a:pt x="648" y="576"/>
                </a:cubicBezTo>
                <a:cubicBezTo>
                  <a:pt x="755" y="552"/>
                  <a:pt x="784" y="489"/>
                  <a:pt x="755" y="358"/>
                </a:cubicBezTo>
                <a:cubicBezTo>
                  <a:pt x="726" y="227"/>
                  <a:pt x="440" y="131"/>
                  <a:pt x="416" y="0"/>
                </a:cubicBezTo>
                <a:cubicBezTo>
                  <a:pt x="396" y="2"/>
                  <a:pt x="396" y="2"/>
                  <a:pt x="396" y="2"/>
                </a:cubicBezTo>
                <a:cubicBezTo>
                  <a:pt x="410" y="75"/>
                  <a:pt x="493" y="138"/>
                  <a:pt x="574" y="197"/>
                </a:cubicBezTo>
                <a:cubicBezTo>
                  <a:pt x="647" y="250"/>
                  <a:pt x="722" y="305"/>
                  <a:pt x="735" y="362"/>
                </a:cubicBezTo>
                <a:cubicBezTo>
                  <a:pt x="762" y="484"/>
                  <a:pt x="738" y="535"/>
                  <a:pt x="644" y="556"/>
                </a:cubicBezTo>
                <a:cubicBezTo>
                  <a:pt x="540" y="580"/>
                  <a:pt x="477" y="580"/>
                  <a:pt x="247" y="580"/>
                </a:cubicBezTo>
                <a:cubicBezTo>
                  <a:pt x="153" y="580"/>
                  <a:pt x="92" y="559"/>
                  <a:pt x="64" y="516"/>
                </a:cubicBezTo>
                <a:cubicBezTo>
                  <a:pt x="31" y="466"/>
                  <a:pt x="55" y="395"/>
                  <a:pt x="71" y="356"/>
                </a:cubicBezTo>
                <a:cubicBezTo>
                  <a:pt x="88" y="318"/>
                  <a:pt x="113" y="297"/>
                  <a:pt x="138" y="275"/>
                </a:cubicBezTo>
                <a:cubicBezTo>
                  <a:pt x="189" y="232"/>
                  <a:pt x="243" y="185"/>
                  <a:pt x="243" y="13"/>
                </a:cubicBezTo>
                <a:cubicBezTo>
                  <a:pt x="222" y="15"/>
                  <a:pt x="222" y="15"/>
                  <a:pt x="222" y="15"/>
                </a:cubicBezTo>
                <a:cubicBezTo>
                  <a:pt x="222" y="266"/>
                  <a:pt x="106" y="227"/>
                  <a:pt x="53" y="348"/>
                </a:cubicBezTo>
                <a:close/>
              </a:path>
            </a:pathLst>
          </a:custGeom>
          <a:solidFill>
            <a:srgbClr val="FCB9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5" name="Freeform 20">
            <a:extLst>
              <a:ext uri="{FF2B5EF4-FFF2-40B4-BE49-F238E27FC236}">
                <a16:creationId xmlns:a16="http://schemas.microsoft.com/office/drawing/2014/main" id="{4A58099B-37AD-A648-BF30-1AAF2D81CBD1}"/>
              </a:ext>
            </a:extLst>
          </p:cNvPr>
          <p:cNvSpPr>
            <a:spLocks/>
          </p:cNvSpPr>
          <p:nvPr/>
        </p:nvSpPr>
        <p:spPr bwMode="auto">
          <a:xfrm>
            <a:off x="7571575" y="4527958"/>
            <a:ext cx="3623469" cy="1249361"/>
          </a:xfrm>
          <a:custGeom>
            <a:avLst/>
            <a:gdLst>
              <a:gd name="T0" fmla="*/ 0 w 774"/>
              <a:gd name="T1" fmla="*/ 3016 h 159"/>
              <a:gd name="T2" fmla="*/ 2583 w 774"/>
              <a:gd name="T3" fmla="*/ 456 h 159"/>
              <a:gd name="T4" fmla="*/ 9300 w 774"/>
              <a:gd name="T5" fmla="*/ 171 h 159"/>
              <a:gd name="T6" fmla="*/ 11958 w 774"/>
              <a:gd name="T7" fmla="*/ 3016 h 15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74" h="159">
                <a:moveTo>
                  <a:pt x="0" y="159"/>
                </a:moveTo>
                <a:cubicBezTo>
                  <a:pt x="0" y="38"/>
                  <a:pt x="58" y="24"/>
                  <a:pt x="165" y="24"/>
                </a:cubicBezTo>
                <a:cubicBezTo>
                  <a:pt x="271" y="24"/>
                  <a:pt x="489" y="19"/>
                  <a:pt x="595" y="9"/>
                </a:cubicBezTo>
                <a:cubicBezTo>
                  <a:pt x="702" y="0"/>
                  <a:pt x="774" y="43"/>
                  <a:pt x="765" y="159"/>
                </a:cubicBezTo>
              </a:path>
            </a:pathLst>
          </a:custGeom>
          <a:solidFill>
            <a:srgbClr val="FFF2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F7A9E52-6C69-CB47-BB0F-98584DB29EB1}"/>
              </a:ext>
            </a:extLst>
          </p:cNvPr>
          <p:cNvSpPr txBox="1"/>
          <p:nvPr/>
        </p:nvSpPr>
        <p:spPr>
          <a:xfrm>
            <a:off x="8722550" y="5038067"/>
            <a:ext cx="1760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Pós-sinapse</a:t>
            </a:r>
            <a:endParaRPr lang="en-US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24080A6-32AC-DE44-8AFB-69C64E67C88B}"/>
              </a:ext>
            </a:extLst>
          </p:cNvPr>
          <p:cNvSpPr txBox="1"/>
          <p:nvPr/>
        </p:nvSpPr>
        <p:spPr>
          <a:xfrm>
            <a:off x="8869985" y="3190104"/>
            <a:ext cx="1760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Pré-sinapse</a:t>
            </a:r>
            <a:endParaRPr lang="en-US" dirty="0"/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38352AB1-317F-8F45-9C21-06E30AACA420}"/>
              </a:ext>
            </a:extLst>
          </p:cNvPr>
          <p:cNvCxnSpPr>
            <a:cxnSpLocks/>
          </p:cNvCxnSpPr>
          <p:nvPr/>
        </p:nvCxnSpPr>
        <p:spPr>
          <a:xfrm>
            <a:off x="8838037" y="2397237"/>
            <a:ext cx="0" cy="786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aio 8">
            <a:extLst>
              <a:ext uri="{FF2B5EF4-FFF2-40B4-BE49-F238E27FC236}">
                <a16:creationId xmlns:a16="http://schemas.microsoft.com/office/drawing/2014/main" id="{2DC2418A-A0D9-CB49-B440-4B9FBB2026C4}"/>
              </a:ext>
            </a:extLst>
          </p:cNvPr>
          <p:cNvSpPr/>
          <p:nvPr/>
        </p:nvSpPr>
        <p:spPr>
          <a:xfrm>
            <a:off x="8624367" y="1838660"/>
            <a:ext cx="217043" cy="4953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4048634-7E70-AC47-AA79-1EA2042ED731}"/>
              </a:ext>
            </a:extLst>
          </p:cNvPr>
          <p:cNvSpPr txBox="1"/>
          <p:nvPr/>
        </p:nvSpPr>
        <p:spPr>
          <a:xfrm>
            <a:off x="8919994" y="1987089"/>
            <a:ext cx="111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Impulso</a:t>
            </a:r>
            <a:r>
              <a:rPr lang="en-US" sz="1400" dirty="0"/>
              <a:t> </a:t>
            </a:r>
            <a:r>
              <a:rPr lang="en-US" sz="1400" dirty="0" err="1"/>
              <a:t>nervoso</a:t>
            </a:r>
            <a:endParaRPr lang="en-US" sz="1400" dirty="0"/>
          </a:p>
        </p:txBody>
      </p:sp>
      <p:sp>
        <p:nvSpPr>
          <p:cNvPr id="11" name="Raio 10">
            <a:extLst>
              <a:ext uri="{FF2B5EF4-FFF2-40B4-BE49-F238E27FC236}">
                <a16:creationId xmlns:a16="http://schemas.microsoft.com/office/drawing/2014/main" id="{79A080E2-2767-5B45-92FE-2282AA6F13F0}"/>
              </a:ext>
            </a:extLst>
          </p:cNvPr>
          <p:cNvSpPr/>
          <p:nvPr/>
        </p:nvSpPr>
        <p:spPr>
          <a:xfrm>
            <a:off x="8300990" y="4992514"/>
            <a:ext cx="217043" cy="4953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C14C33A7-65FB-5F43-B50D-ADA809AC0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97" y="2397237"/>
            <a:ext cx="7070163" cy="1325563"/>
          </a:xfrm>
        </p:spPr>
        <p:txBody>
          <a:bodyPr>
            <a:noAutofit/>
          </a:bodyPr>
          <a:lstStyle/>
          <a:p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r>
              <a:rPr lang="pt-BR" sz="2400" dirty="0"/>
              <a:t>Toda a informação é transmitida através dos neurônios  em espaços denominados sinapses via neurotransmissores.</a:t>
            </a: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r>
              <a:rPr lang="pt-BR" sz="2400" dirty="0"/>
              <a:t>Formadas por um neurônio pré-sináptico e um pós sináptico</a:t>
            </a: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r>
              <a:rPr lang="pt-BR" sz="2400" dirty="0"/>
              <a:t>Essa sempre será a direção da comunicação. </a:t>
            </a: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r>
              <a:rPr lang="pt-BR" sz="2400" dirty="0"/>
              <a:t>Os neurônios podem ser excitatórios ou inibitórios. Na comunicação, sempre serão do mesmo tipo</a:t>
            </a: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r>
              <a:rPr lang="pt-BR" sz="2400" dirty="0"/>
              <a:t>Eles só podem liberar um e sempre o mesmo tipo de neurotransmissores</a:t>
            </a:r>
            <a:br>
              <a:rPr lang="pt-BR" sz="2400" dirty="0"/>
            </a:br>
            <a:br>
              <a:rPr lang="pt-BR" sz="2400" dirty="0"/>
            </a:br>
            <a:endParaRPr lang="pt-BR" sz="2400" dirty="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95E21970-ADD6-4B32-B758-855D6C531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5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32"/>
    </mc:Choice>
    <mc:Fallback>
      <p:transition spd="slow" advTm="62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7" x="688975" y="4427538"/>
          <p14:tracePt t="643" x="858838" y="4249738"/>
          <p14:tracePt t="659" x="1239838" y="3841750"/>
          <p14:tracePt t="679" x="2200275" y="2506663"/>
          <p14:tracePt t="689" x="2693988" y="1895475"/>
          <p14:tracePt t="710" x="3781425" y="76200"/>
          <p14:tracePt t="1027" x="347663" y="1903413"/>
          <p14:tracePt t="1038" x="230188" y="2082800"/>
          <p14:tracePt t="1497" x="25400" y="382588"/>
          <p14:tracePt t="1535" x="50800" y="339725"/>
          <p14:tracePt t="1549" x="58738" y="322263"/>
          <p14:tracePt t="1572" x="101600" y="280988"/>
          <p14:tracePt t="1586" x="127000" y="271463"/>
          <p14:tracePt t="1607" x="161925" y="263525"/>
          <p14:tracePt t="1609" x="177800" y="255588"/>
          <p14:tracePt t="1632" x="203200" y="255588"/>
          <p14:tracePt t="1701" x="220663" y="271463"/>
          <p14:tracePt t="1730" x="255588" y="331788"/>
          <p14:tracePt t="1747" x="271463" y="357188"/>
          <p14:tracePt t="1762" x="271463" y="382588"/>
          <p14:tracePt t="1770" x="271463" y="390525"/>
          <p14:tracePt t="1796" x="280988" y="433388"/>
          <p14:tracePt t="1850" x="288925" y="458788"/>
          <p14:tracePt t="18697" x="212725" y="714375"/>
          <p14:tracePt t="18707" x="177800" y="849313"/>
          <p14:tracePt t="18727" x="127000" y="1096963"/>
          <p14:tracePt t="18737" x="101600" y="1155700"/>
          <p14:tracePt t="18757" x="85725" y="1282700"/>
          <p14:tracePt t="18767" x="85725" y="1292225"/>
          <p14:tracePt t="18788" x="85725" y="1333500"/>
          <p14:tracePt t="18800" x="85725" y="1343025"/>
          <p14:tracePt t="18817" x="93663" y="1360488"/>
          <p14:tracePt t="18831" x="93663" y="1401763"/>
          <p14:tracePt t="18848" x="93663" y="1462088"/>
          <p14:tracePt t="18871" x="93663" y="1538288"/>
          <p14:tracePt t="18879" x="85725" y="1555750"/>
          <p14:tracePt t="18900" x="33338" y="1606550"/>
          <p14:tracePt t="18909" x="33338" y="1622425"/>
          <p14:tracePt t="19468" x="42863" y="2192338"/>
          <p14:tracePt t="19493" x="85725" y="2149475"/>
          <p14:tracePt t="19511" x="119063" y="2124075"/>
          <p14:tracePt t="19522" x="169863" y="2090738"/>
          <p14:tracePt t="19543" x="195263" y="2055813"/>
          <p14:tracePt t="19554" x="212725" y="2047875"/>
          <p14:tracePt t="19560" x="230188" y="2039938"/>
          <p14:tracePt t="19573" x="238125" y="2022475"/>
          <p14:tracePt t="19582" x="255588" y="2022475"/>
          <p14:tracePt t="24588" x="212725" y="2243138"/>
          <p14:tracePt t="24605" x="195263" y="2447925"/>
          <p14:tracePt t="24617" x="195263" y="2557463"/>
          <p14:tracePt t="24633" x="220663" y="2762250"/>
          <p14:tracePt t="24650" x="288925" y="3051175"/>
          <p14:tracePt t="24668" x="306388" y="3263900"/>
          <p14:tracePt t="24678" x="306388" y="3365500"/>
          <p14:tracePt t="24685" x="288925" y="3449638"/>
          <p14:tracePt t="24698" x="263525" y="3552825"/>
          <p14:tracePt t="24707" x="230188" y="3730625"/>
          <p14:tracePt t="24740" x="161925" y="3968750"/>
          <p14:tracePt t="24760" x="127000" y="4087813"/>
          <p14:tracePt t="24777" x="119063" y="4138613"/>
          <p14:tracePt t="24784" x="119063" y="4164013"/>
          <p14:tracePt t="24793" x="111125" y="4189413"/>
          <p14:tracePt t="24802" x="111125" y="4197350"/>
          <p14:tracePt t="24822" x="101600" y="4232275"/>
          <p14:tracePt t="24844" x="101600" y="4249738"/>
          <p14:tracePt t="24894" x="144463" y="4214813"/>
          <p14:tracePt t="24902" x="169863" y="4197350"/>
          <p14:tracePt t="24912" x="187325" y="4181475"/>
          <p14:tracePt t="24933" x="246063" y="4079875"/>
          <p14:tracePt t="24945" x="263525" y="4062413"/>
          <p14:tracePt t="24963" x="296863" y="3994150"/>
          <p14:tracePt t="24974" x="296863" y="3986213"/>
          <p14:tracePt t="24995" x="314325" y="3935413"/>
          <p14:tracePt t="25002" x="322263" y="3908425"/>
          <p14:tracePt t="25025" x="331788" y="3857625"/>
          <p14:tracePt t="25033" x="331788" y="3841750"/>
          <p14:tracePt t="25051" x="331788" y="3832225"/>
          <p14:tracePt t="25074" x="331788" y="3798888"/>
          <p14:tracePt t="25084" x="331788" y="3790950"/>
          <p14:tracePt t="25105" x="331788" y="3748088"/>
          <p14:tracePt t="25113" x="331788" y="3730625"/>
          <p14:tracePt t="25149" x="331788" y="3671888"/>
          <p14:tracePt t="25164" x="331788" y="3654425"/>
          <p14:tracePt t="25179" x="331788" y="3619500"/>
          <p14:tracePt t="25183" x="322263" y="3594100"/>
          <p14:tracePt t="25200" x="322263" y="3568700"/>
          <p14:tracePt t="25209" x="314325" y="3560763"/>
          <p14:tracePt t="25229" x="306388" y="3509963"/>
          <p14:tracePt t="25243" x="296863" y="3467100"/>
          <p14:tracePt t="25249" x="296863" y="3459163"/>
          <p14:tracePt t="25278" x="296863" y="3433763"/>
          <p14:tracePt t="29432" x="339725" y="3517900"/>
          <p14:tracePt t="29444" x="357188" y="3578225"/>
          <p14:tracePt t="29461" x="425450" y="3713163"/>
          <p14:tracePt t="29474" x="466725" y="3849688"/>
          <p14:tracePt t="29489" x="509588" y="3986213"/>
          <p14:tracePt t="29506" x="534988" y="4121150"/>
          <p14:tracePt t="29537" x="552450" y="4316413"/>
          <p14:tracePt t="29545" x="552450" y="4333875"/>
          <p14:tracePt t="29557" x="552450" y="4384675"/>
          <p14:tracePt t="29580" x="534988" y="4452938"/>
          <p14:tracePt t="29586" x="527050" y="4470400"/>
          <p14:tracePt t="29603" x="517525" y="4503738"/>
          <p14:tracePt t="29620" x="509588" y="4529138"/>
          <p14:tracePt t="29636" x="501650" y="4564063"/>
          <p14:tracePt t="29643" x="501650" y="4572000"/>
          <p14:tracePt t="29666" x="484188" y="4648200"/>
          <p14:tracePt t="29678" x="476250" y="4665663"/>
          <p14:tracePt t="29709" x="441325" y="4733925"/>
          <p14:tracePt t="29725" x="415925" y="4767263"/>
          <p14:tracePt t="29740" x="390525" y="4792663"/>
          <p14:tracePt t="29759" x="365125" y="4827588"/>
          <p14:tracePt t="29803" x="322263" y="4868863"/>
          <p14:tracePt t="29848" x="314325" y="4868863"/>
          <p14:tracePt t="29869" x="296863" y="4852988"/>
          <p14:tracePt t="29875" x="280988" y="4835525"/>
          <p14:tracePt t="29885" x="255588" y="4810125"/>
          <p14:tracePt t="29898" x="246063" y="4792663"/>
          <p14:tracePt t="29913" x="238125" y="4767263"/>
          <p14:tracePt t="29932" x="230188" y="4749800"/>
          <p14:tracePt t="29943" x="230188" y="4741863"/>
          <p14:tracePt t="29948" x="220663" y="4741863"/>
          <p14:tracePt t="29994" x="220663" y="4733925"/>
          <p14:tracePt t="30022" x="220663" y="4716463"/>
          <p14:tracePt t="30042" x="220663" y="4699000"/>
          <p14:tracePt t="30057" x="220663" y="4683125"/>
          <p14:tracePt t="30075" x="220663" y="4665663"/>
          <p14:tracePt t="30083" x="220663" y="4648200"/>
          <p14:tracePt t="30113" x="230188" y="4605338"/>
          <p14:tracePt t="30121" x="238125" y="4579938"/>
          <p14:tracePt t="30201" x="238125" y="4546600"/>
          <p14:tracePt t="49492" x="238125" y="4554538"/>
          <p14:tracePt t="49505" x="238125" y="4572000"/>
          <p14:tracePt t="49524" x="246063" y="4630738"/>
          <p14:tracePt t="49538" x="255588" y="4691063"/>
          <p14:tracePt t="49554" x="263525" y="4767263"/>
          <p14:tracePt t="49568" x="255588" y="4843463"/>
          <p14:tracePt t="49585" x="238125" y="4919663"/>
          <p14:tracePt t="49597" x="230188" y="4972050"/>
          <p14:tracePt t="49617" x="203200" y="5132388"/>
          <p14:tracePt t="49628" x="203200" y="5192713"/>
          <p14:tracePt t="49645" x="203200" y="5294313"/>
          <p14:tracePt t="49663" x="203200" y="5380038"/>
          <p14:tracePt t="49696" x="195263" y="5446713"/>
          <p14:tracePt t="49707" x="195263" y="5464175"/>
          <p14:tracePt t="49725" x="195263" y="5481638"/>
          <p14:tracePt t="49739" x="187325" y="5489575"/>
          <p14:tracePt t="49759" x="177800" y="5514975"/>
          <p14:tracePt t="49761" x="177800" y="5532438"/>
          <p14:tracePt t="49794" x="177800" y="5616575"/>
          <p14:tracePt t="49801" x="195263" y="5641975"/>
          <p14:tracePt t="49818" x="212725" y="5668963"/>
          <p14:tracePt t="49840" x="212725" y="5694363"/>
          <p14:tracePt t="49857" x="212725" y="5719763"/>
          <p14:tracePt t="49871" x="230188" y="5753100"/>
          <p14:tracePt t="49881" x="230188" y="5770563"/>
          <p14:tracePt t="49940" x="238125" y="5778500"/>
          <p14:tracePt t="50069" x="246063" y="5788025"/>
          <p14:tracePt t="60260" x="255588" y="5788025"/>
          <p14:tracePt t="60269" x="441325" y="5370513"/>
          <p14:tracePt t="60289" x="806450" y="3552825"/>
          <p14:tracePt t="60300" x="884238" y="2990850"/>
          <p14:tracePt t="60303" x="950913" y="2354263"/>
          <p14:tracePt t="60319" x="1062038" y="874713"/>
          <p14:tracePt t="60329" x="1130300" y="144463"/>
          <p14:tracePt t="61308" x="4078288" y="2286000"/>
          <p14:tracePt t="61308" x="4714875" y="2073275"/>
          <p14:tracePt t="61308" x="5029200" y="1895475"/>
          <p14:tracePt t="61308" x="5029200" y="1963738"/>
          <p14:tracePt t="61308" x="5140325" y="2455863"/>
          <p14:tracePt t="61308" x="5216525" y="2660650"/>
          <p14:tracePt t="61308" x="5497513" y="3186113"/>
          <p14:tracePt t="61308" x="6108700" y="3646488"/>
          <p14:tracePt t="61308" x="6227763" y="3713163"/>
          <p14:tracePt t="61308" x="6311900" y="3763963"/>
          <p14:tracePt t="61308" x="6465888" y="3806825"/>
          <p14:tracePt t="61308" x="6508750" y="3824288"/>
          <p14:tracePt t="61308" x="6491288" y="3849688"/>
          <p14:tracePt t="61308" x="6405563" y="3867150"/>
          <p14:tracePt t="61308" x="6245225" y="3892550"/>
          <p14:tracePt t="61308" x="6057900" y="3925888"/>
          <p14:tracePt t="61308" x="5862638" y="3976688"/>
          <p14:tracePt t="61308" x="5776913" y="3994150"/>
          <p14:tracePt t="61308" x="5538788" y="4079875"/>
          <p14:tracePt t="61308" x="5487988" y="4113213"/>
          <p14:tracePt t="61308" x="5446713" y="4206875"/>
          <p14:tracePt t="61308" x="5446713" y="4232275"/>
          <p14:tracePt t="61308" x="5462588" y="4351338"/>
          <p14:tracePt t="61308" x="5487988" y="4402138"/>
          <p14:tracePt t="61308" x="5505450" y="4445000"/>
          <p14:tracePt t="61308" x="5538788" y="4486275"/>
          <p14:tracePt t="61308" x="5556250" y="4495800"/>
          <p14:tracePt t="61308" x="5581650" y="4529138"/>
          <p14:tracePt t="61308" x="5591175" y="4529138"/>
          <p14:tracePt t="61308" x="5624513" y="4554538"/>
          <p14:tracePt t="61308" x="5726113" y="4622800"/>
          <p14:tracePt t="61308" x="5751513" y="4657725"/>
          <p14:tracePt t="61308" x="5972175" y="4911725"/>
          <p14:tracePt t="61308" x="6024563" y="4972050"/>
          <p14:tracePt t="61308" x="6091238" y="5038725"/>
          <p14:tracePt t="61308" x="6159500" y="5106988"/>
          <p14:tracePt t="61308" x="6227763" y="5183188"/>
          <p14:tracePt t="61308" x="6346825" y="5327650"/>
          <p14:tracePt t="61308" x="6380163" y="5370513"/>
          <p14:tracePt t="61308" x="6405563" y="5387975"/>
          <p14:tracePt t="61308" x="6440488" y="5413375"/>
          <p14:tracePt t="61308" x="6440488" y="5421313"/>
          <p14:tracePt t="61308" x="6303963" y="5413375"/>
          <p14:tracePt t="61308" x="6065838" y="5327650"/>
          <p14:tracePt t="61308" x="5776913" y="5226050"/>
          <p14:tracePt t="61308" x="4962525" y="4972050"/>
          <p14:tracePt t="61308" x="4494213" y="4810125"/>
          <p14:tracePt t="61308" x="3916363" y="4622800"/>
          <p14:tracePt t="61308" x="2752725" y="4121150"/>
          <p14:tracePt t="61308" x="1495425" y="3611563"/>
          <p14:tracePt t="61308" x="136525" y="3127375"/>
          <p14:tracePt t="61661" x="925513" y="6194425"/>
          <p14:tracePt t="61678" x="1054100" y="6297613"/>
          <p14:tracePt t="61694" x="1206500" y="6381750"/>
          <p14:tracePt t="61714" x="1350963" y="6467475"/>
          <p14:tracePt t="61727" x="1495425" y="6510338"/>
          <p14:tracePt t="61747" x="1716088" y="6535738"/>
          <p14:tracePt t="61777" x="1920875" y="6518275"/>
          <p14:tracePt t="61789" x="2038350" y="6510338"/>
          <p14:tracePt t="61793" x="2065338" y="6510338"/>
          <p14:tracePt t="61807" x="2098675" y="6500813"/>
          <p14:tracePt t="61819" x="2149475" y="6483350"/>
          <p14:tracePt t="61837" x="2182813" y="6467475"/>
          <p14:tracePt t="61848" x="2208213" y="6467475"/>
          <p14:tracePt t="61868" x="2268538" y="6450013"/>
          <p14:tracePt t="61881" x="2293938" y="6442075"/>
          <p14:tracePt t="61900" x="2327275" y="6424613"/>
          <p14:tracePt t="61913" x="2352675" y="6416675"/>
          <p14:tracePt t="61929" x="2370138" y="6407150"/>
          <p14:tracePt t="61949" x="2387600" y="63992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B70DA3-83D0-4044-ADD0-7919A385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222" y="1811048"/>
            <a:ext cx="4425778" cy="52553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400" dirty="0"/>
              <a:t>O </a:t>
            </a:r>
            <a:r>
              <a:rPr lang="en-US" sz="3400" dirty="0" err="1"/>
              <a:t>número</a:t>
            </a:r>
            <a:r>
              <a:rPr lang="en-US" sz="3400" dirty="0"/>
              <a:t> de </a:t>
            </a:r>
            <a:r>
              <a:rPr lang="en-US" sz="3400" dirty="0" err="1"/>
              <a:t>neurônios</a:t>
            </a:r>
            <a:r>
              <a:rPr lang="en-US" sz="3400" dirty="0"/>
              <a:t> se </a:t>
            </a:r>
            <a:r>
              <a:rPr lang="en-US" sz="3400" dirty="0" err="1"/>
              <a:t>torna</a:t>
            </a:r>
            <a:r>
              <a:rPr lang="en-US" sz="3400" dirty="0"/>
              <a:t> </a:t>
            </a:r>
            <a:r>
              <a:rPr lang="en-US" sz="3400" dirty="0" err="1"/>
              <a:t>fixo</a:t>
            </a:r>
            <a:r>
              <a:rPr lang="en-US" sz="3400" dirty="0"/>
              <a:t> </a:t>
            </a:r>
            <a:r>
              <a:rPr lang="en-US" sz="3400" dirty="0" err="1"/>
              <a:t>após</a:t>
            </a:r>
            <a:r>
              <a:rPr lang="en-US" sz="3400" dirty="0"/>
              <a:t> o Nascimento.</a:t>
            </a:r>
            <a:br>
              <a:rPr lang="en-US" sz="3400" dirty="0"/>
            </a:br>
            <a:br>
              <a:rPr lang="en-US" sz="3400" dirty="0"/>
            </a:br>
            <a:br>
              <a:rPr lang="en-US" sz="3400" dirty="0"/>
            </a:br>
            <a:r>
              <a:rPr lang="en-US" sz="3400" dirty="0" err="1"/>
              <a:t>Não</a:t>
            </a:r>
            <a:r>
              <a:rPr lang="en-US" sz="3400" dirty="0"/>
              <a:t> </a:t>
            </a:r>
            <a:r>
              <a:rPr lang="en-US" sz="3400" dirty="0" err="1"/>
              <a:t>há</a:t>
            </a:r>
            <a:r>
              <a:rPr lang="en-US" sz="3400" dirty="0"/>
              <a:t> </a:t>
            </a:r>
            <a:r>
              <a:rPr lang="en-US" sz="3400" dirty="0" err="1"/>
              <a:t>regeração</a:t>
            </a:r>
            <a:r>
              <a:rPr lang="en-US" sz="3400" dirty="0"/>
              <a:t> no </a:t>
            </a:r>
            <a:r>
              <a:rPr lang="en-US" sz="3400" dirty="0" err="1"/>
              <a:t>tecido</a:t>
            </a:r>
            <a:r>
              <a:rPr lang="en-US" sz="3400" dirty="0"/>
              <a:t> nervosa.</a:t>
            </a:r>
            <a:br>
              <a:rPr lang="en-US" sz="3400" dirty="0"/>
            </a:br>
            <a:br>
              <a:rPr lang="en-US" sz="3400" dirty="0"/>
            </a:br>
            <a:br>
              <a:rPr lang="en-US" sz="3400" dirty="0"/>
            </a:br>
            <a:br>
              <a:rPr lang="en-US" sz="3400" dirty="0"/>
            </a:br>
            <a:br>
              <a:rPr lang="en-US" sz="3400" dirty="0"/>
            </a:br>
            <a:br>
              <a:rPr lang="en-US" sz="3400" dirty="0"/>
            </a:br>
            <a:br>
              <a:rPr lang="en-US" sz="3400" dirty="0"/>
            </a:br>
            <a:endParaRPr lang="en-US" sz="3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A8EA49-487B-4E62-AC3C-3D4A96EF0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F3C8D54F-CA08-42F3-9924-FBA3CB680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FF4BD95-37BD-C641-9FE6-74575285D2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052"/>
          <a:stretch/>
        </p:blipFill>
        <p:spPr>
          <a:xfrm>
            <a:off x="951882" y="965595"/>
            <a:ext cx="5632217" cy="4808332"/>
          </a:xfrm>
          <a:prstGeom prst="rect">
            <a:avLst/>
          </a:prstGeom>
          <a:effectLst/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6BD9F26B-836A-4130-84B9-25370B504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1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28"/>
    </mc:Choice>
    <mc:Fallback>
      <p:transition spd="slow" advTm="5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926A878-E30F-504B-9A18-B3BC934C91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9A6BBD7-6315-BD42-A539-66A31FC7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Como </a:t>
            </a:r>
            <a:r>
              <a:rPr lang="en-US" sz="2800" dirty="0" err="1">
                <a:solidFill>
                  <a:srgbClr val="FFFFFF"/>
                </a:solidFill>
              </a:rPr>
              <a:t>assim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escultor</a:t>
            </a:r>
            <a:r>
              <a:rPr lang="en-US" sz="2800" dirty="0">
                <a:solidFill>
                  <a:srgbClr val="FFFFFF"/>
                </a:solidFill>
              </a:rPr>
              <a:t> do </a:t>
            </a:r>
            <a:r>
              <a:rPr lang="en-US" sz="2800" dirty="0" err="1">
                <a:solidFill>
                  <a:srgbClr val="FFFFFF"/>
                </a:solidFill>
              </a:rPr>
              <a:t>próprio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cérebro</a:t>
            </a:r>
            <a:r>
              <a:rPr lang="en-US" sz="2800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D90064CF-6EFE-4CB5-A25D-568A73058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33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3069"/>
    </mc:Choice>
    <mc:Fallback>
      <p:transition spd="slow" advTm="53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565</Words>
  <Application>Microsoft Office PowerPoint</Application>
  <PresentationFormat>Widescreen</PresentationFormat>
  <Paragraphs>78</Paragraphs>
  <Slides>22</Slides>
  <Notes>1</Notes>
  <HiddenSlides>0</HiddenSlides>
  <MMClips>22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do Office</vt:lpstr>
      <vt:lpstr>Apresentação do PowerPoint</vt:lpstr>
      <vt:lpstr>Sumário</vt:lpstr>
      <vt:lpstr>Apresentação do PowerPoint</vt:lpstr>
      <vt:lpstr>Apresentação do PowerPoint</vt:lpstr>
      <vt:lpstr>A partir da doutrina neuronal surgiram vários conceitos...</vt:lpstr>
      <vt:lpstr>O cérebro é formado pela unidade funcional Neurônio.   </vt:lpstr>
      <vt:lpstr>   Toda a informação é transmitida através dos neurônios  em espaços denominados sinapses via neurotransmissores.   Formadas por um neurônio pré-sináptico e um pós sináptico   Essa sempre será a direção da comunicação.    Os neurônios podem ser excitatórios ou inibitórios. Na comunicação, sempre serão do mesmo tipo   Eles só podem liberar um e sempre o mesmo tipo de neurotransmissores  </vt:lpstr>
      <vt:lpstr>O número de neurônios se torna fixo após o Nascimento.   Não há regeração no tecido nervosa.       </vt:lpstr>
      <vt:lpstr>Como assim escultor do próprio cérebro?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alline campos</dc:creator>
  <cp:lastModifiedBy>alline campos</cp:lastModifiedBy>
  <cp:revision>5</cp:revision>
  <dcterms:created xsi:type="dcterms:W3CDTF">2020-06-09T04:56:32Z</dcterms:created>
  <dcterms:modified xsi:type="dcterms:W3CDTF">2020-06-09T07:04:31Z</dcterms:modified>
</cp:coreProperties>
</file>