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58" autoAdjust="0"/>
  </p:normalViewPr>
  <p:slideViewPr>
    <p:cSldViewPr snapToGrid="0">
      <p:cViewPr varScale="1">
        <p:scale>
          <a:sx n="51" d="100"/>
          <a:sy n="51" d="100"/>
        </p:scale>
        <p:origin x="12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7EE6E-4781-46E1-9649-3613D0ADCE1D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A7F1E-7DC1-48D1-985D-4F66515B00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7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 smtClean="0"/>
              <a:t>Create</a:t>
            </a:r>
            <a:r>
              <a:rPr lang="fr-FR" dirty="0" smtClean="0"/>
              <a:t> value </a:t>
            </a:r>
            <a:r>
              <a:rPr lang="fr-FR" dirty="0" err="1" smtClean="0"/>
              <a:t>chain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innovation direct and indirect.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 smtClean="0"/>
              <a:t>It’s</a:t>
            </a:r>
            <a:r>
              <a:rPr lang="fr-FR" dirty="0" smtClean="0"/>
              <a:t> important to manage the innovation </a:t>
            </a:r>
            <a:r>
              <a:rPr lang="fr-FR" dirty="0" err="1" smtClean="0"/>
              <a:t>process</a:t>
            </a:r>
            <a:r>
              <a:rPr lang="fr-FR" dirty="0" smtClean="0"/>
              <a:t> (how to finance </a:t>
            </a:r>
            <a:r>
              <a:rPr lang="fr-FR" dirty="0" err="1" smtClean="0"/>
              <a:t>produce</a:t>
            </a:r>
            <a:r>
              <a:rPr lang="fr-FR" dirty="0" smtClean="0"/>
              <a:t>, </a:t>
            </a:r>
            <a:r>
              <a:rPr lang="fr-FR" dirty="0" err="1" smtClean="0"/>
              <a:t>deliver</a:t>
            </a:r>
            <a:r>
              <a:rPr lang="fr-FR" dirty="0" smtClean="0"/>
              <a:t>, marketing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In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important to have VP </a:t>
            </a:r>
            <a:r>
              <a:rPr lang="fr-FR" dirty="0" err="1" smtClean="0"/>
              <a:t>specialise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implimentation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strategie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the key point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it’s</a:t>
            </a:r>
            <a:r>
              <a:rPr lang="fr-FR" baseline="0" dirty="0" smtClean="0"/>
              <a:t> not the </a:t>
            </a:r>
            <a:r>
              <a:rPr lang="fr-FR" baseline="0" dirty="0" err="1" smtClean="0"/>
              <a:t>strategie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itself</a:t>
            </a:r>
            <a:r>
              <a:rPr lang="fr-FR" baseline="0" dirty="0" smtClean="0"/>
              <a:t> but how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strategy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implemented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7F1E-7DC1-48D1-985D-4F66515B000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99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Love to come 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having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childish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games</a:t>
            </a:r>
            <a:r>
              <a:rPr lang="fr-FR" baseline="0" dirty="0" smtClean="0"/>
              <a:t> at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, have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7F1E-7DC1-48D1-985D-4F66515B000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706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As 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linked</a:t>
            </a:r>
            <a:r>
              <a:rPr lang="fr-FR" dirty="0" smtClean="0"/>
              <a:t> to </a:t>
            </a:r>
            <a:r>
              <a:rPr lang="fr-FR" dirty="0" err="1" smtClean="0"/>
              <a:t>RoE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leading</a:t>
            </a:r>
            <a:r>
              <a:rPr lang="fr-FR" dirty="0" smtClean="0"/>
              <a:t> to have more </a:t>
            </a:r>
            <a:r>
              <a:rPr lang="fr-FR" dirty="0" err="1" smtClean="0"/>
              <a:t>RoE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7F1E-7DC1-48D1-985D-4F66515B000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10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10 </a:t>
            </a:r>
            <a:r>
              <a:rPr lang="fr-FR" dirty="0" err="1" smtClean="0"/>
              <a:t>hurdle</a:t>
            </a:r>
            <a:r>
              <a:rPr lang="fr-FR" dirty="0" smtClean="0"/>
              <a:t> 80% chance </a:t>
            </a:r>
            <a:r>
              <a:rPr lang="fr-FR" dirty="0" err="1" smtClean="0"/>
              <a:t>od</a:t>
            </a:r>
            <a:r>
              <a:rPr lang="fr-FR" dirty="0" smtClean="0"/>
              <a:t> not </a:t>
            </a:r>
            <a:r>
              <a:rPr lang="fr-FR" dirty="0" err="1" smtClean="0"/>
              <a:t>touch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, 0,107 to arrive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7F1E-7DC1-48D1-985D-4F66515B000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00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1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56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41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01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1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20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99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98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08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CC3A-DA75-42A1-8510-A7665DF2BF59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19476-9002-46E4-BEF4-3C6E1B8F2DF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6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fr-FR" sz="4800" dirty="0" smtClean="0"/>
              <a:t>Innovation </a:t>
            </a:r>
            <a:r>
              <a:rPr lang="fr-FR" sz="4800" dirty="0" err="1" smtClean="0"/>
              <a:t>Management.</a:t>
            </a:r>
            <a:r>
              <a:rPr lang="fr-FR" sz="2800" dirty="0" err="1" smtClean="0"/>
              <a:t>Shlomo</a:t>
            </a:r>
            <a:r>
              <a:rPr lang="fr-FR" sz="2800" dirty="0" smtClean="0"/>
              <a:t> </a:t>
            </a:r>
            <a:r>
              <a:rPr lang="fr-FR" sz="2800" dirty="0" err="1" smtClean="0"/>
              <a:t>Maital</a:t>
            </a: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err="1" smtClean="0"/>
              <a:t>Why</a:t>
            </a:r>
            <a:r>
              <a:rPr lang="fr-FR" sz="4800" dirty="0" smtClean="0"/>
              <a:t> </a:t>
            </a:r>
            <a:r>
              <a:rPr lang="fr-FR" sz="4800" dirty="0" err="1" smtClean="0"/>
              <a:t>innovate</a:t>
            </a:r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2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 </a:t>
            </a:r>
            <a:r>
              <a:rPr lang="fr-FR" dirty="0" err="1" smtClean="0"/>
              <a:t>created</a:t>
            </a:r>
            <a:r>
              <a:rPr lang="fr-FR" dirty="0" smtClean="0"/>
              <a:t> &amp; </a:t>
            </a:r>
            <a:r>
              <a:rPr lang="fr-FR" dirty="0" err="1" smtClean="0"/>
              <a:t>sustained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</a:t>
            </a:r>
            <a:r>
              <a:rPr lang="fr-FR" dirty="0" err="1" smtClean="0"/>
              <a:t>advantage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Innovation Management!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How  </a:t>
            </a:r>
            <a:r>
              <a:rPr lang="fr-FR" dirty="0" err="1" smtClean="0"/>
              <a:t>will</a:t>
            </a:r>
            <a:r>
              <a:rPr lang="fr-FR" dirty="0" smtClean="0"/>
              <a:t> I </a:t>
            </a:r>
            <a:r>
              <a:rPr lang="fr-FR" dirty="0" err="1" smtClean="0"/>
              <a:t>build</a:t>
            </a:r>
            <a:r>
              <a:rPr lang="fr-FR" dirty="0" smtClean="0"/>
              <a:t> a business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idea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How </a:t>
            </a:r>
            <a:r>
              <a:rPr lang="fr-FR" dirty="0" err="1" smtClean="0"/>
              <a:t>will</a:t>
            </a:r>
            <a:r>
              <a:rPr lang="fr-FR" dirty="0" smtClean="0"/>
              <a:t> I </a:t>
            </a:r>
            <a:r>
              <a:rPr lang="fr-FR" dirty="0" err="1" smtClean="0"/>
              <a:t>make</a:t>
            </a:r>
            <a:r>
              <a:rPr lang="fr-FR" dirty="0" smtClean="0"/>
              <a:t> money</a:t>
            </a:r>
            <a:endParaRPr lang="fr-FR" dirty="0"/>
          </a:p>
          <a:p>
            <a:pPr lvl="1"/>
            <a:r>
              <a:rPr lang="fr-FR" dirty="0" smtClean="0"/>
              <a:t>How </a:t>
            </a:r>
            <a:r>
              <a:rPr lang="fr-FR" dirty="0" err="1" smtClean="0"/>
              <a:t>will</a:t>
            </a:r>
            <a:r>
              <a:rPr lang="fr-FR" dirty="0" smtClean="0"/>
              <a:t> I </a:t>
            </a:r>
            <a:r>
              <a:rPr lang="fr-FR" dirty="0" err="1" smtClean="0"/>
              <a:t>sustain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and profit</a:t>
            </a:r>
          </a:p>
          <a:p>
            <a:r>
              <a:rPr lang="fr-FR" dirty="0" err="1" smtClean="0"/>
              <a:t>Sucesfull</a:t>
            </a:r>
            <a:r>
              <a:rPr lang="fr-FR" dirty="0" smtClean="0"/>
              <a:t> </a:t>
            </a:r>
            <a:r>
              <a:rPr lang="fr-FR" dirty="0" err="1" smtClean="0"/>
              <a:t>strategie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10% formulation and 90% </a:t>
            </a:r>
            <a:r>
              <a:rPr lang="fr-FR" dirty="0" err="1" smtClean="0"/>
              <a:t>implementation</a:t>
            </a:r>
            <a:r>
              <a:rPr lang="fr-FR" dirty="0" smtClean="0"/>
              <a:t> (porter)</a:t>
            </a:r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innovation and innovation management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important?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Energize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people</a:t>
            </a:r>
          </a:p>
          <a:p>
            <a:endParaRPr lang="fr-FR" dirty="0" smtClean="0"/>
          </a:p>
          <a:p>
            <a:r>
              <a:rPr lang="fr-FR" dirty="0" err="1" smtClean="0"/>
              <a:t>Build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and profit</a:t>
            </a:r>
          </a:p>
          <a:p>
            <a:endParaRPr lang="fr-FR" dirty="0" smtClean="0"/>
          </a:p>
          <a:p>
            <a:r>
              <a:rPr lang="fr-FR" dirty="0" smtClean="0"/>
              <a:t>Survive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5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Innovation to </a:t>
            </a:r>
            <a:r>
              <a:rPr lang="fr-FR" dirty="0" err="1" smtClean="0"/>
              <a:t>energize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 </a:t>
            </a:r>
            <a:r>
              <a:rPr lang="fr-FR" dirty="0" err="1" smtClean="0"/>
              <a:t>energize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people and to </a:t>
            </a:r>
            <a:r>
              <a:rPr lang="fr-FR" dirty="0" err="1" smtClean="0"/>
              <a:t>attract</a:t>
            </a:r>
            <a:r>
              <a:rPr lang="fr-FR" dirty="0" smtClean="0"/>
              <a:t> </a:t>
            </a:r>
            <a:r>
              <a:rPr lang="fr-FR" dirty="0" err="1" smtClean="0"/>
              <a:t>great</a:t>
            </a:r>
            <a:r>
              <a:rPr lang="fr-FR" dirty="0" smtClean="0"/>
              <a:t> new one</a:t>
            </a:r>
          </a:p>
          <a:p>
            <a:pPr lvl="1"/>
            <a:r>
              <a:rPr lang="fr-FR" dirty="0" smtClean="0"/>
              <a:t>People tend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attract</a:t>
            </a:r>
            <a:r>
              <a:rPr lang="fr-FR" dirty="0" smtClean="0"/>
              <a:t> by </a:t>
            </a:r>
            <a:r>
              <a:rPr lang="fr-FR" dirty="0" err="1" smtClean="0"/>
              <a:t>clever</a:t>
            </a:r>
            <a:r>
              <a:rPr lang="fr-FR" dirty="0" smtClean="0"/>
              <a:t> people.</a:t>
            </a:r>
          </a:p>
          <a:p>
            <a:pPr lvl="1"/>
            <a:r>
              <a:rPr lang="fr-FR" dirty="0" err="1" smtClean="0"/>
              <a:t>These</a:t>
            </a:r>
            <a:r>
              <a:rPr lang="fr-FR" dirty="0" smtClean="0"/>
              <a:t> people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think</a:t>
            </a:r>
            <a:r>
              <a:rPr lang="fr-FR" dirty="0" smtClean="0"/>
              <a:t> up, </a:t>
            </a:r>
            <a:r>
              <a:rPr lang="fr-FR" dirty="0" err="1" smtClean="0"/>
              <a:t>develop</a:t>
            </a:r>
            <a:r>
              <a:rPr lang="fr-FR" dirty="0" smtClean="0"/>
              <a:t> and </a:t>
            </a:r>
            <a:r>
              <a:rPr lang="fr-FR" dirty="0" err="1" smtClean="0"/>
              <a:t>implement</a:t>
            </a:r>
            <a:r>
              <a:rPr lang="fr-FR" dirty="0" smtClean="0"/>
              <a:t> new </a:t>
            </a:r>
            <a:r>
              <a:rPr lang="fr-FR" dirty="0" err="1" smtClean="0"/>
              <a:t>idea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innove tend to </a:t>
            </a:r>
            <a:r>
              <a:rPr lang="fr-FR" dirty="0" err="1" smtClean="0"/>
              <a:t>lose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innovative</a:t>
            </a:r>
            <a:r>
              <a:rPr lang="fr-FR" dirty="0" smtClean="0"/>
              <a:t> people</a:t>
            </a:r>
          </a:p>
          <a:p>
            <a:endParaRPr lang="fr-FR" dirty="0"/>
          </a:p>
          <a:p>
            <a:r>
              <a:rPr lang="fr-FR" dirty="0" smtClean="0"/>
              <a:t>Change society</a:t>
            </a:r>
          </a:p>
          <a:p>
            <a:pPr lvl="1"/>
            <a:r>
              <a:rPr lang="fr-FR" dirty="0" smtClean="0"/>
              <a:t>Passion</a:t>
            </a:r>
          </a:p>
          <a:p>
            <a:pPr lvl="1"/>
            <a:r>
              <a:rPr lang="fr-FR" dirty="0" smtClean="0"/>
              <a:t>Innovation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necesserly</a:t>
            </a:r>
            <a:r>
              <a:rPr lang="fr-FR" dirty="0" smtClean="0"/>
              <a:t> technologique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5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Are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fun?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IDEO  one of the </a:t>
            </a:r>
            <a:r>
              <a:rPr lang="fr-FR" dirty="0" err="1" smtClean="0"/>
              <a:t>greatest</a:t>
            </a:r>
            <a:r>
              <a:rPr lang="fr-FR" dirty="0" smtClean="0"/>
              <a:t>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disign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come up </a:t>
            </a:r>
            <a:r>
              <a:rPr lang="fr-FR" dirty="0" err="1" smtClean="0"/>
              <a:t>with</a:t>
            </a:r>
            <a:r>
              <a:rPr lang="fr-FR" dirty="0" smtClean="0"/>
              <a:t> lot of </a:t>
            </a:r>
            <a:r>
              <a:rPr lang="fr-FR" dirty="0" err="1" smtClean="0"/>
              <a:t>idea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Differente</a:t>
            </a:r>
            <a:r>
              <a:rPr lang="fr-FR" dirty="0" smtClean="0"/>
              <a:t> back </a:t>
            </a:r>
            <a:r>
              <a:rPr lang="fr-FR" dirty="0" err="1" smtClean="0"/>
              <a:t>ground</a:t>
            </a:r>
            <a:r>
              <a:rPr lang="fr-FR" dirty="0" smtClean="0"/>
              <a:t> but </a:t>
            </a:r>
            <a:r>
              <a:rPr lang="fr-FR" dirty="0" err="1" smtClean="0"/>
              <a:t>their</a:t>
            </a:r>
            <a:r>
              <a:rPr lang="fr-FR" dirty="0" smtClean="0"/>
              <a:t> secret </a:t>
            </a:r>
            <a:r>
              <a:rPr lang="fr-FR" dirty="0" err="1" smtClean="0"/>
              <a:t>weapon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: </a:t>
            </a:r>
            <a:r>
              <a:rPr lang="fr-FR" dirty="0" err="1" smtClean="0"/>
              <a:t>having</a:t>
            </a:r>
            <a:r>
              <a:rPr lang="fr-FR" dirty="0" smtClean="0"/>
              <a:t> Fun</a:t>
            </a:r>
          </a:p>
          <a:p>
            <a:endParaRPr lang="fr-FR" dirty="0"/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campanies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path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Led</a:t>
            </a:r>
            <a:r>
              <a:rPr lang="fr-FR" dirty="0" smtClean="0"/>
              <a:t> to </a:t>
            </a:r>
            <a:r>
              <a:rPr lang="fr-FR" dirty="0" err="1" smtClean="0"/>
              <a:t>less</a:t>
            </a:r>
            <a:r>
              <a:rPr lang="fr-FR" dirty="0" smtClean="0"/>
              <a:t> fun</a:t>
            </a:r>
          </a:p>
          <a:p>
            <a:pPr lvl="1"/>
            <a:r>
              <a:rPr lang="fr-FR" dirty="0" smtClean="0"/>
              <a:t>More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 lvl="1"/>
            <a:r>
              <a:rPr lang="fr-FR" dirty="0" err="1" smtClean="0"/>
              <a:t>Less</a:t>
            </a:r>
            <a:r>
              <a:rPr lang="fr-FR" dirty="0" smtClean="0"/>
              <a:t> innovation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35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Innovation for </a:t>
            </a:r>
            <a:r>
              <a:rPr lang="fr-FR" dirty="0" err="1" smtClean="0"/>
              <a:t>growth</a:t>
            </a:r>
            <a:r>
              <a:rPr lang="fr-FR" dirty="0" smtClean="0"/>
              <a:t> and profit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Innovation </a:t>
            </a:r>
            <a:r>
              <a:rPr lang="fr-FR" dirty="0" err="1" smtClean="0"/>
              <a:t>is</a:t>
            </a:r>
            <a:r>
              <a:rPr lang="fr-FR" dirty="0" smtClean="0"/>
              <a:t> one of the best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build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So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innovative</a:t>
            </a:r>
            <a:r>
              <a:rPr lang="fr-FR" dirty="0" smtClean="0"/>
              <a:t> </a:t>
            </a:r>
            <a:r>
              <a:rPr lang="fr-FR" dirty="0" err="1" smtClean="0"/>
              <a:t>campanies</a:t>
            </a:r>
            <a:r>
              <a:rPr lang="fr-FR" dirty="0" smtClean="0"/>
              <a:t> </a:t>
            </a:r>
            <a:r>
              <a:rPr lang="fr-FR" dirty="0" err="1" smtClean="0"/>
              <a:t>failed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Innovate</a:t>
            </a:r>
            <a:endParaRPr lang="fr-FR" dirty="0" smtClean="0"/>
          </a:p>
          <a:p>
            <a:pPr lvl="1"/>
            <a:r>
              <a:rPr lang="fr-FR" dirty="0" err="1" smtClean="0"/>
              <a:t>Deploy</a:t>
            </a:r>
            <a:r>
              <a:rPr lang="fr-FR" dirty="0" smtClean="0"/>
              <a:t> and </a:t>
            </a:r>
            <a:r>
              <a:rPr lang="fr-FR" dirty="0" err="1" smtClean="0"/>
              <a:t>scale</a:t>
            </a:r>
            <a:r>
              <a:rPr lang="fr-FR" dirty="0" smtClean="0"/>
              <a:t> up</a:t>
            </a:r>
          </a:p>
          <a:p>
            <a:pPr lvl="1"/>
            <a:r>
              <a:rPr lang="fr-FR" dirty="0" err="1" smtClean="0"/>
              <a:t>Adapt</a:t>
            </a:r>
            <a:r>
              <a:rPr lang="fr-FR" dirty="0" smtClean="0"/>
              <a:t> </a:t>
            </a:r>
            <a:r>
              <a:rPr lang="fr-FR" dirty="0" err="1" smtClean="0"/>
              <a:t>locally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r>
              <a:rPr lang="fr-FR" dirty="0" smtClean="0"/>
              <a:t> to </a:t>
            </a:r>
            <a:r>
              <a:rPr lang="fr-FR" dirty="0" err="1" smtClean="0"/>
              <a:t>attain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and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internal</a:t>
            </a:r>
            <a:r>
              <a:rPr lang="fr-FR" dirty="0" smtClean="0"/>
              <a:t> contradiction.</a:t>
            </a:r>
          </a:p>
          <a:p>
            <a:pPr lvl="1"/>
            <a:r>
              <a:rPr lang="fr-FR" dirty="0" smtClean="0"/>
              <a:t>Innovation -&gt; </a:t>
            </a:r>
            <a:r>
              <a:rPr lang="fr-FR" dirty="0" err="1" smtClean="0"/>
              <a:t>scale</a:t>
            </a:r>
            <a:endParaRPr lang="fr-FR" dirty="0" smtClean="0"/>
          </a:p>
          <a:p>
            <a:pPr lvl="1"/>
            <a:r>
              <a:rPr lang="fr-FR" dirty="0" err="1" smtClean="0"/>
              <a:t>Scale</a:t>
            </a:r>
            <a:r>
              <a:rPr lang="fr-FR" dirty="0" smtClean="0"/>
              <a:t> -&gt; local adaptation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2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 </a:t>
            </a:r>
            <a:r>
              <a:rPr lang="fr-FR" dirty="0" err="1" smtClean="0"/>
              <a:t>big</a:t>
            </a:r>
            <a:r>
              <a:rPr lang="fr-FR" dirty="0" smtClean="0"/>
              <a:t>, </a:t>
            </a:r>
            <a:r>
              <a:rPr lang="fr-FR" dirty="0" err="1" smtClean="0"/>
              <a:t>Feeel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, and </a:t>
            </a:r>
            <a:r>
              <a:rPr lang="fr-FR" dirty="0" err="1" smtClean="0"/>
              <a:t>feel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? (</a:t>
            </a:r>
            <a:r>
              <a:rPr lang="fr-FR" dirty="0" err="1" smtClean="0"/>
              <a:t>chapter</a:t>
            </a:r>
            <a:r>
              <a:rPr lang="fr-FR" dirty="0" smtClean="0"/>
              <a:t> 2 &amp; 4)</a:t>
            </a:r>
          </a:p>
          <a:p>
            <a:endParaRPr lang="fr-FR" dirty="0"/>
          </a:p>
          <a:p>
            <a:r>
              <a:rPr lang="fr-FR" dirty="0" err="1" smtClean="0"/>
              <a:t>Internal</a:t>
            </a:r>
            <a:r>
              <a:rPr lang="fr-FR" dirty="0" smtClean="0"/>
              <a:t> </a:t>
            </a:r>
            <a:r>
              <a:rPr lang="fr-FR" dirty="0" err="1" smtClean="0"/>
              <a:t>paradox</a:t>
            </a:r>
            <a:r>
              <a:rPr lang="fr-FR" dirty="0" smtClean="0"/>
              <a:t> of </a:t>
            </a:r>
            <a:r>
              <a:rPr lang="fr-FR" dirty="0" err="1" smtClean="0"/>
              <a:t>scale</a:t>
            </a:r>
            <a:r>
              <a:rPr lang="fr-FR" dirty="0" smtClean="0"/>
              <a:t> and </a:t>
            </a:r>
            <a:r>
              <a:rPr lang="fr-FR" dirty="0" err="1" smtClean="0"/>
              <a:t>adapt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Cost</a:t>
            </a:r>
            <a:r>
              <a:rPr lang="fr-FR" dirty="0" smtClean="0"/>
              <a:t> </a:t>
            </a:r>
            <a:r>
              <a:rPr lang="fr-FR" dirty="0" err="1" smtClean="0"/>
              <a:t>saving</a:t>
            </a:r>
            <a:r>
              <a:rPr lang="fr-FR" dirty="0" smtClean="0"/>
              <a:t>,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curve</a:t>
            </a:r>
            <a:r>
              <a:rPr lang="fr-FR" dirty="0" smtClean="0"/>
              <a:t> -&gt; standard </a:t>
            </a:r>
            <a:r>
              <a:rPr lang="fr-FR" dirty="0" err="1" smtClean="0"/>
              <a:t>product</a:t>
            </a:r>
            <a:endParaRPr lang="fr-FR" dirty="0" smtClean="0"/>
          </a:p>
          <a:p>
            <a:pPr lvl="1"/>
            <a:r>
              <a:rPr lang="fr-FR" dirty="0" err="1" smtClean="0"/>
              <a:t>Scale</a:t>
            </a:r>
            <a:r>
              <a:rPr lang="fr-FR" dirty="0" smtClean="0"/>
              <a:t> up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denature</a:t>
            </a:r>
            <a:r>
              <a:rPr lang="fr-FR" dirty="0" smtClean="0"/>
              <a:t> the </a:t>
            </a:r>
            <a:r>
              <a:rPr lang="fr-FR" dirty="0" err="1" smtClean="0"/>
              <a:t>innitial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for an </a:t>
            </a:r>
            <a:r>
              <a:rPr lang="fr-FR" dirty="0" err="1" smtClean="0"/>
              <a:t>adaption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6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Risk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Type of </a:t>
            </a:r>
            <a:r>
              <a:rPr lang="fr-FR" dirty="0" err="1" smtClean="0"/>
              <a:t>error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There are a jungle of innovation </a:t>
            </a:r>
            <a:r>
              <a:rPr lang="fr-FR" sz="1800" dirty="0" smtClean="0"/>
              <a:t>(3 million patent in USA, more </a:t>
            </a:r>
            <a:r>
              <a:rPr lang="fr-FR" sz="1800" dirty="0" err="1" smtClean="0"/>
              <a:t>than</a:t>
            </a:r>
            <a:r>
              <a:rPr lang="fr-FR" sz="1800" dirty="0" smtClean="0"/>
              <a:t> a Million in Europe)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Type I </a:t>
            </a:r>
            <a:r>
              <a:rPr lang="fr-FR" dirty="0" err="1" smtClean="0"/>
              <a:t>is</a:t>
            </a:r>
            <a:r>
              <a:rPr lang="fr-FR" dirty="0" smtClean="0"/>
              <a:t> note </a:t>
            </a:r>
            <a:r>
              <a:rPr lang="fr-FR" dirty="0" err="1" smtClean="0"/>
              <a:t>costly</a:t>
            </a:r>
            <a:r>
              <a:rPr lang="fr-FR" dirty="0" smtClean="0"/>
              <a:t> but </a:t>
            </a:r>
            <a:r>
              <a:rPr lang="fr-FR" dirty="0" err="1" smtClean="0"/>
              <a:t>you</a:t>
            </a:r>
            <a:r>
              <a:rPr lang="fr-FR" dirty="0" smtClean="0"/>
              <a:t> miss an </a:t>
            </a:r>
            <a:r>
              <a:rPr lang="fr-FR" dirty="0" err="1" smtClean="0"/>
              <a:t>opportunity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buks</a:t>
            </a:r>
            <a:endParaRPr lang="fr-FR" dirty="0" smtClean="0"/>
          </a:p>
          <a:p>
            <a:pPr lvl="1"/>
            <a:r>
              <a:rPr lang="fr-FR" dirty="0" smtClean="0"/>
              <a:t>Type II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problematic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implemanting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bad</a:t>
            </a:r>
            <a:r>
              <a:rPr lang="fr-FR" dirty="0" smtClean="0"/>
              <a:t> and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invest</a:t>
            </a:r>
            <a:r>
              <a:rPr lang="fr-FR" dirty="0" smtClean="0"/>
              <a:t> in </a:t>
            </a:r>
            <a:r>
              <a:rPr lang="fr-FR" dirty="0" err="1" smtClean="0"/>
              <a:t>it</a:t>
            </a:r>
            <a:r>
              <a:rPr lang="fr-FR" dirty="0" smtClean="0"/>
              <a:t> money </a:t>
            </a:r>
            <a:r>
              <a:rPr lang="fr-FR" dirty="0" err="1" smtClean="0"/>
              <a:t>ant</a:t>
            </a:r>
            <a:r>
              <a:rPr lang="fr-FR" dirty="0" smtClean="0"/>
              <a:t> time</a:t>
            </a:r>
          </a:p>
          <a:p>
            <a:r>
              <a:rPr lang="fr-FR" dirty="0" smtClean="0"/>
              <a:t>So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important </a:t>
            </a:r>
            <a:r>
              <a:rPr lang="fr-FR" dirty="0" err="1" smtClean="0"/>
              <a:t>is</a:t>
            </a:r>
            <a:r>
              <a:rPr lang="fr-FR" dirty="0" smtClean="0"/>
              <a:t> for a manager to not </a:t>
            </a:r>
            <a:r>
              <a:rPr lang="fr-FR" dirty="0" err="1" smtClean="0"/>
              <a:t>implement</a:t>
            </a:r>
            <a:r>
              <a:rPr lang="fr-FR" dirty="0" smtClean="0"/>
              <a:t> </a:t>
            </a:r>
            <a:r>
              <a:rPr lang="fr-FR" dirty="0" err="1" smtClean="0"/>
              <a:t>bad</a:t>
            </a:r>
            <a:r>
              <a:rPr lang="fr-FR" dirty="0" smtClean="0"/>
              <a:t> </a:t>
            </a:r>
            <a:r>
              <a:rPr lang="fr-FR" dirty="0" err="1" smtClean="0"/>
              <a:t>idea</a:t>
            </a:r>
            <a:endParaRPr lang="fr-FR" dirty="0" smtClean="0"/>
          </a:p>
          <a:p>
            <a:pPr lvl="1"/>
            <a:r>
              <a:rPr lang="fr-FR" dirty="0" err="1" smtClean="0"/>
              <a:t>Hudle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173" y="1825625"/>
            <a:ext cx="7893627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Innovating</a:t>
            </a:r>
            <a:r>
              <a:rPr lang="fr-FR" dirty="0" smtClean="0"/>
              <a:t> for </a:t>
            </a:r>
            <a:r>
              <a:rPr lang="fr-FR" dirty="0" err="1" smtClean="0"/>
              <a:t>survival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COMPETITION : if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bring</a:t>
            </a:r>
            <a:r>
              <a:rPr lang="fr-FR" dirty="0" smtClean="0"/>
              <a:t> innovation, </a:t>
            </a:r>
            <a:r>
              <a:rPr lang="fr-FR" dirty="0" err="1" smtClean="0"/>
              <a:t>competitor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Darwin </a:t>
            </a:r>
            <a:r>
              <a:rPr lang="fr-FR" dirty="0" err="1" smtClean="0"/>
              <a:t>theory</a:t>
            </a:r>
            <a:r>
              <a:rPr lang="fr-FR" dirty="0" smtClean="0"/>
              <a:t> of </a:t>
            </a:r>
            <a:r>
              <a:rPr lang="fr-FR" dirty="0" err="1" smtClean="0"/>
              <a:t>evolution</a:t>
            </a:r>
            <a:r>
              <a:rPr lang="fr-FR" dirty="0"/>
              <a:t> </a:t>
            </a:r>
            <a:r>
              <a:rPr lang="fr-FR" dirty="0" smtClean="0"/>
              <a:t>; </a:t>
            </a:r>
            <a:r>
              <a:rPr lang="fr-FR" dirty="0" err="1" smtClean="0"/>
              <a:t>Survival</a:t>
            </a:r>
            <a:r>
              <a:rPr lang="fr-FR" dirty="0" smtClean="0"/>
              <a:t> of the </a:t>
            </a:r>
            <a:r>
              <a:rPr lang="fr-FR" dirty="0" err="1" smtClean="0"/>
              <a:t>fittest</a:t>
            </a:r>
            <a:r>
              <a:rPr lang="fr-FR" dirty="0" smtClean="0"/>
              <a:t>, organisme best </a:t>
            </a:r>
            <a:r>
              <a:rPr lang="fr-FR" dirty="0" err="1" smtClean="0"/>
              <a:t>adapt</a:t>
            </a:r>
            <a:r>
              <a:rPr lang="fr-FR" dirty="0" smtClean="0"/>
              <a:t> to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enviroment</a:t>
            </a:r>
            <a:r>
              <a:rPr lang="fr-FR" dirty="0" smtClean="0"/>
              <a:t> and </a:t>
            </a:r>
            <a:r>
              <a:rPr lang="fr-FR" dirty="0" err="1" smtClean="0"/>
              <a:t>willing</a:t>
            </a:r>
            <a:r>
              <a:rPr lang="fr-FR" dirty="0" smtClean="0"/>
              <a:t> to change in </a:t>
            </a:r>
            <a:r>
              <a:rPr lang="fr-FR" dirty="0" err="1" smtClean="0"/>
              <a:t>response</a:t>
            </a:r>
            <a:r>
              <a:rPr lang="fr-FR" dirty="0" smtClean="0"/>
              <a:t> to the change of the  </a:t>
            </a:r>
            <a:r>
              <a:rPr lang="fr-FR" dirty="0" err="1" smtClean="0"/>
              <a:t>environment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Today</a:t>
            </a:r>
            <a:r>
              <a:rPr lang="fr-FR" dirty="0" smtClean="0"/>
              <a:t> innovation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considerate</a:t>
            </a:r>
            <a:r>
              <a:rPr lang="fr-FR" dirty="0" smtClean="0"/>
              <a:t> as  an adaptative </a:t>
            </a:r>
            <a:r>
              <a:rPr lang="fr-FR" dirty="0" err="1" smtClean="0"/>
              <a:t>competence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2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489</Words>
  <Application>Microsoft Office PowerPoint</Application>
  <PresentationFormat>Widescreen</PresentationFormat>
  <Paragraphs>77</Paragraphs>
  <Slides>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Innovation Management.Shlomo Maital  Why innovate?</vt:lpstr>
      <vt:lpstr>For created &amp; sustained competitive advantage:  </vt:lpstr>
      <vt:lpstr>Why innovation and innovation management is so important?</vt:lpstr>
      <vt:lpstr>Innovation to energize</vt:lpstr>
      <vt:lpstr>Are you having fun?</vt:lpstr>
      <vt:lpstr>Innovation for growth and profit</vt:lpstr>
      <vt:lpstr>Be big, Feeel small</vt:lpstr>
      <vt:lpstr>Risk</vt:lpstr>
      <vt:lpstr>Innovating for survival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wilde ganga</dc:creator>
  <cp:lastModifiedBy>Paulo Feldmann</cp:lastModifiedBy>
  <cp:revision>16</cp:revision>
  <dcterms:created xsi:type="dcterms:W3CDTF">2019-05-14T12:36:16Z</dcterms:created>
  <dcterms:modified xsi:type="dcterms:W3CDTF">2019-06-20T20:49:15Z</dcterms:modified>
</cp:coreProperties>
</file>